
<file path=[Content_Types].xml><?xml version="1.0" encoding="utf-8"?>
<Types xmlns="http://schemas.openxmlformats.org/package/2006/content-types">
  <Default ContentType="image/jpeg" Extension="jpeg"/>
  <Default ContentType="image/jpg" Extension="jpg"/>
  <Default ContentType="image/png" Extension="png"/>
  <Default ContentType="application/vnd.openxmlformats-package.relationships+xml" Extension="rels"/>
  <Default ContentType="application/xml" Extension="xml"/>
  <Override ContentType="application/vnd.openxmlformats-officedocument.customXmlProperties+xml" PartName="/customXml/itemProps1.xml"/>
  <Override ContentType="application/vnd.openxmlformats-officedocument.customXmlProperties+xml" PartName="/customXml/itemProps2.xml"/>
  <Override ContentType="application/vnd.openxmlformats-officedocument.customXmlProperties+xml" PartName="/customXml/itemProps3.xml"/>
  <Override ContentType="application/vnd.ms-office.classificationlabels+xml" PartName="/docMetadata/LabelInfo.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openxmlformats-officedocument.presentationml.commentAuthors+xml" PartName="/ppt/commentAuthors.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notesSlide+xml" PartName="/ppt/notesSlides/notesSlide15.xml"/>
  <Override ContentType="application/vnd.openxmlformats-officedocument.presentationml.notesSlide+xml" PartName="/ppt/notesSlides/notesSlide16.xml"/>
  <Override ContentType="application/vnd.openxmlformats-officedocument.presentationml.notesSlide+xml" PartName="/ppt/notesSlides/notesSlide17.xml"/>
  <Override ContentType="application/vnd.openxmlformats-officedocument.presentationml.notesSlide+xml" PartName="/ppt/notesSlides/notesSlide18.xml"/>
  <Override ContentType="application/vnd.openxmlformats-officedocument.presentationml.notesSlide+xml" PartName="/ppt/notesSlides/notesSlide19.xml"/>
  <Override ContentType="application/vnd.openxmlformats-officedocument.presentationml.notesSlide+xml" PartName="/ppt/notesSlides/notesSlide20.xml"/>
  <Override ContentType="application/vnd.openxmlformats-officedocument.presentationml.notesSlide+xml" PartName="/ppt/notesSlides/notesSlide21.xml"/>
  <Override ContentType="application/vnd.openxmlformats-officedocument.presentationml.notesSlide+xml" PartName="/ppt/notesSlides/notesSlide22.xml"/>
  <Override ContentType="application/vnd.openxmlformats-officedocument.presentationml.notesSlide+xml" PartName="/ppt/notesSlides/notesSlide23.xml"/>
  <Override ContentType="application/vnd.openxmlformats-officedocument.presentationml.notesSlide+xml" PartName="/ppt/notesSlides/notesSlide24.xml"/>
  <Override ContentType="application/vnd.openxmlformats-officedocument.presentationml.notesSlide+xml" PartName="/ppt/notesSlides/notesSlide25.xml"/>
  <Override ContentType="application/vnd.openxmlformats-officedocument.presentationml.notesSlide+xml" PartName="/ppt/notesSlides/notesSlide26.xml"/>
  <Override ContentType="application/vnd.openxmlformats-officedocument.presentationml.notesSlide+xml" PartName="/ppt/notesSlides/notesSlide27.xml"/>
  <Override ContentType="application/vnd.openxmlformats-officedocument.presentationml.notesSlide+xml" PartName="/ppt/notesSlides/notesSlide28.xml"/>
  <Override ContentType="application/vnd.openxmlformats-officedocument.presentationml.notesSlide+xml" PartName="/ppt/notesSlides/notesSlide29.xml"/>
  <Override ContentType="application/vnd.openxmlformats-officedocument.presentationml.notesSlide+xml" PartName="/ppt/notesSlides/notesSlide30.xml"/>
  <Override ContentType="application/vnd.openxmlformats-officedocument.presentationml.notesSlide+xml" PartName="/ppt/notesSlides/notesSlide31.xml"/>
  <Override ContentType="application/vnd.openxmlformats-officedocument.presentationml.notesSlide+xml" PartName="/ppt/notesSlides/notesSlide32.xml"/>
  <Override ContentType="application/vnd.openxmlformats-officedocument.presentationml.notesSlide+xml" PartName="/ppt/notesSlides/notesSlide33.xml"/>
  <Override ContentType="application/vnd.openxmlformats-officedocument.presentationml.notesSlide+xml" PartName="/ppt/notesSlides/notesSlide34.xml"/>
  <Override ContentType="application/vnd.openxmlformats-officedocument.presentationml.presentation.main+xml" PartName="/ppt/presentation.xml"/>
  <Override ContentType="application/vnd.openxmlformats-officedocument.presentationml.presProps+xml" PartName="/ppt/presProps.xml"/>
  <Override ContentType="application/vnd.ms-powerpoint.revisioninfo+xml" PartName="/ppt/revisionInfo.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slide+xml" PartName="/ppt/slides/slide26.xml"/>
  <Override ContentType="application/vnd.openxmlformats-officedocument.presentationml.slide+xml" PartName="/ppt/slides/slide27.xml"/>
  <Override ContentType="application/vnd.openxmlformats-officedocument.presentationml.slide+xml" PartName="/ppt/slides/slide28.xml"/>
  <Override ContentType="application/vnd.openxmlformats-officedocument.presentationml.slide+xml" PartName="/ppt/slides/slide29.xml"/>
  <Override ContentType="application/vnd.openxmlformats-officedocument.presentationml.slide+xml" PartName="/ppt/slides/slide30.xml"/>
  <Override ContentType="application/vnd.openxmlformats-officedocument.presentationml.slide+xml" PartName="/ppt/slides/slide31.xml"/>
  <Override ContentType="application/vnd.openxmlformats-officedocument.presentationml.slide+xml" PartName="/ppt/slides/slide32.xml"/>
  <Override ContentType="application/vnd.openxmlformats-officedocument.presentationml.slide+xml" PartName="/ppt/slides/slide33.xml"/>
  <Override ContentType="application/vnd.openxmlformats-officedocument.presentationml.slide+xml" PartName="/ppt/slides/slide34.xml"/>
  <Override ContentType="application/vnd.openxmlformats-officedocument.presentationml.slide+xml" PartName="/ppt/slides/slide35.xml"/>
  <Override ContentType="application/vnd.openxmlformats-officedocument.presentationml.slide+xml" PartName="/ppt/slides/slide36.xml"/>
  <Override ContentType="application/vnd.openxmlformats-officedocument.presentationml.slide+xml" PartName="/ppt/slides/slide37.xml"/>
  <Override ContentType="application/vnd.openxmlformats-officedocument.presentationml.slide+xml" PartName="/ppt/slides/slide38.xml"/>
  <Override ContentType="application/vnd.openxmlformats-officedocument.presentationml.slide+xml" PartName="/ppt/slides/slide39.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 Id="rId5" Target="docProps/custom.xml" Type="http://schemas.openxmlformats.org/officeDocument/2006/relationships/custom-properties"/><Relationship Id="rId6" Target="docMetadata/LabelInfo.xml" Type="http://schemas.microsoft.com/office/2020/02/relationships/classificationlabels"/></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p:sldMasterIdLst>
    <p:sldMasterId id="2147483648" r:id="rId4"/>
  </p:sldMasterIdLst>
  <p:notesMasterIdLst>
    <p:notesMasterId r:id="rId44"/>
  </p:notesMasterIdLst>
  <p:sldIdLst>
    <p:sldId id="296" r:id="rId5"/>
    <p:sldId id="295" r:id="rId6"/>
    <p:sldId id="316" r:id="rId7"/>
    <p:sldId id="297" r:id="rId8"/>
    <p:sldId id="329" r:id="rId9"/>
    <p:sldId id="300" r:id="rId10"/>
    <p:sldId id="302" r:id="rId11"/>
    <p:sldId id="301" r:id="rId12"/>
    <p:sldId id="330" r:id="rId13"/>
    <p:sldId id="331" r:id="rId14"/>
    <p:sldId id="332" r:id="rId15"/>
    <p:sldId id="333" r:id="rId16"/>
    <p:sldId id="334" r:id="rId17"/>
    <p:sldId id="335" r:id="rId18"/>
    <p:sldId id="315" r:id="rId19"/>
    <p:sldId id="317" r:id="rId20"/>
    <p:sldId id="318" r:id="rId21"/>
    <p:sldId id="319" r:id="rId22"/>
    <p:sldId id="320" r:id="rId23"/>
    <p:sldId id="321" r:id="rId24"/>
    <p:sldId id="322" r:id="rId25"/>
    <p:sldId id="323" r:id="rId26"/>
    <p:sldId id="324" r:id="rId27"/>
    <p:sldId id="325" r:id="rId28"/>
    <p:sldId id="326" r:id="rId29"/>
    <p:sldId id="327" r:id="rId30"/>
    <p:sldId id="328" r:id="rId31"/>
    <p:sldId id="303" r:id="rId32"/>
    <p:sldId id="304" r:id="rId33"/>
    <p:sldId id="305" r:id="rId34"/>
    <p:sldId id="312" r:id="rId35"/>
    <p:sldId id="313" r:id="rId36"/>
    <p:sldId id="306" r:id="rId37"/>
    <p:sldId id="314" r:id="rId38"/>
    <p:sldId id="307" r:id="rId39"/>
    <p:sldId id="308" r:id="rId40"/>
    <p:sldId id="309" r:id="rId41"/>
    <p:sldId id="310" r:id="rId42"/>
    <p:sldId id="311" r:id="rId43"/>
  </p:sldIdLst>
  <p:sldSz cx="10693400" cy="7562850"/>
  <p:notesSz cx="9939338" cy="6807200"/>
  <p:defaultTextStyle>
    <a:defPPr>
      <a:defRPr kern="0"/>
    </a:def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6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0CB76CC-C0E5-4CE2-A4CA-BB1D5FB692CD}" v="2" dt="2025-07-31T06:08:05.720"/>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722" autoAdjust="0"/>
    <p:restoredTop sz="94553" autoAdjust="0"/>
  </p:normalViewPr>
  <p:slideViewPr>
    <p:cSldViewPr>
      <p:cViewPr varScale="1">
        <p:scale>
          <a:sx n="95" d="100"/>
          <a:sy n="95" d="100"/>
        </p:scale>
        <p:origin x="1884" y="84"/>
      </p:cViewPr>
      <p:guideLst/>
    </p:cSldViewPr>
  </p:slideViewPr>
  <p:notesTextViewPr>
    <p:cViewPr>
      <p:scale>
        <a:sx n="100" d="100"/>
        <a:sy n="100" d="100"/>
      </p:scale>
      <p:origin x="0" y="0"/>
    </p:cViewPr>
  </p:notesTextViewPr>
  <p:gridSpacing cx="76200" cy="76200"/>
</p:viewPr>
</file>

<file path=ppt/_rels/presentation.xml.rels><?xml version="1.0" encoding="UTF-8" standalone="yes"?><Relationships xmlns="http://schemas.openxmlformats.org/package/2006/relationships"><Relationship Id="rId1" Target="../customXml/item1.xml" Type="http://schemas.openxmlformats.org/officeDocument/2006/relationships/customXml"/><Relationship Id="rId10" Target="slides/slide6.xml" Type="http://schemas.openxmlformats.org/officeDocument/2006/relationships/slide"/><Relationship Id="rId11" Target="slides/slide7.xml" Type="http://schemas.openxmlformats.org/officeDocument/2006/relationships/slide"/><Relationship Id="rId12" Target="slides/slide8.xml" Type="http://schemas.openxmlformats.org/officeDocument/2006/relationships/slide"/><Relationship Id="rId13" Target="slides/slide9.xml" Type="http://schemas.openxmlformats.org/officeDocument/2006/relationships/slide"/><Relationship Id="rId14" Target="slides/slide10.xml" Type="http://schemas.openxmlformats.org/officeDocument/2006/relationships/slide"/><Relationship Id="rId15" Target="slides/slide11.xml" Type="http://schemas.openxmlformats.org/officeDocument/2006/relationships/slide"/><Relationship Id="rId16" Target="slides/slide12.xml" Type="http://schemas.openxmlformats.org/officeDocument/2006/relationships/slide"/><Relationship Id="rId17" Target="slides/slide13.xml" Type="http://schemas.openxmlformats.org/officeDocument/2006/relationships/slide"/><Relationship Id="rId18" Target="slides/slide14.xml" Type="http://schemas.openxmlformats.org/officeDocument/2006/relationships/slide"/><Relationship Id="rId19" Target="slides/slide15.xml" Type="http://schemas.openxmlformats.org/officeDocument/2006/relationships/slide"/><Relationship Id="rId2" Target="../customXml/item2.xml" Type="http://schemas.openxmlformats.org/officeDocument/2006/relationships/customXml"/><Relationship Id="rId20" Target="slides/slide16.xml" Type="http://schemas.openxmlformats.org/officeDocument/2006/relationships/slide"/><Relationship Id="rId21" Target="slides/slide17.xml" Type="http://schemas.openxmlformats.org/officeDocument/2006/relationships/slide"/><Relationship Id="rId22" Target="slides/slide18.xml" Type="http://schemas.openxmlformats.org/officeDocument/2006/relationships/slide"/><Relationship Id="rId23" Target="slides/slide19.xml" Type="http://schemas.openxmlformats.org/officeDocument/2006/relationships/slide"/><Relationship Id="rId24" Target="slides/slide20.xml" Type="http://schemas.openxmlformats.org/officeDocument/2006/relationships/slide"/><Relationship Id="rId25" Target="slides/slide21.xml" Type="http://schemas.openxmlformats.org/officeDocument/2006/relationships/slide"/><Relationship Id="rId26" Target="slides/slide22.xml" Type="http://schemas.openxmlformats.org/officeDocument/2006/relationships/slide"/><Relationship Id="rId27" Target="slides/slide23.xml" Type="http://schemas.openxmlformats.org/officeDocument/2006/relationships/slide"/><Relationship Id="rId28" Target="slides/slide24.xml" Type="http://schemas.openxmlformats.org/officeDocument/2006/relationships/slide"/><Relationship Id="rId29" Target="slides/slide25.xml" Type="http://schemas.openxmlformats.org/officeDocument/2006/relationships/slide"/><Relationship Id="rId3" Target="../customXml/item3.xml" Type="http://schemas.openxmlformats.org/officeDocument/2006/relationships/customXml"/><Relationship Id="rId30" Target="slides/slide26.xml" Type="http://schemas.openxmlformats.org/officeDocument/2006/relationships/slide"/><Relationship Id="rId31" Target="slides/slide27.xml" Type="http://schemas.openxmlformats.org/officeDocument/2006/relationships/slide"/><Relationship Id="rId32" Target="slides/slide28.xml" Type="http://schemas.openxmlformats.org/officeDocument/2006/relationships/slide"/><Relationship Id="rId33" Target="slides/slide29.xml" Type="http://schemas.openxmlformats.org/officeDocument/2006/relationships/slide"/><Relationship Id="rId34" Target="slides/slide30.xml" Type="http://schemas.openxmlformats.org/officeDocument/2006/relationships/slide"/><Relationship Id="rId35" Target="slides/slide31.xml" Type="http://schemas.openxmlformats.org/officeDocument/2006/relationships/slide"/><Relationship Id="rId36" Target="slides/slide32.xml" Type="http://schemas.openxmlformats.org/officeDocument/2006/relationships/slide"/><Relationship Id="rId37" Target="slides/slide33.xml" Type="http://schemas.openxmlformats.org/officeDocument/2006/relationships/slide"/><Relationship Id="rId38" Target="slides/slide34.xml" Type="http://schemas.openxmlformats.org/officeDocument/2006/relationships/slide"/><Relationship Id="rId39" Target="slides/slide35.xml" Type="http://schemas.openxmlformats.org/officeDocument/2006/relationships/slide"/><Relationship Id="rId4" Target="slideMasters/slideMaster1.xml" Type="http://schemas.openxmlformats.org/officeDocument/2006/relationships/slideMaster"/><Relationship Id="rId40" Target="slides/slide36.xml" Type="http://schemas.openxmlformats.org/officeDocument/2006/relationships/slide"/><Relationship Id="rId41" Target="slides/slide37.xml" Type="http://schemas.openxmlformats.org/officeDocument/2006/relationships/slide"/><Relationship Id="rId42" Target="slides/slide38.xml" Type="http://schemas.openxmlformats.org/officeDocument/2006/relationships/slide"/><Relationship Id="rId43" Target="slides/slide39.xml" Type="http://schemas.openxmlformats.org/officeDocument/2006/relationships/slide"/><Relationship Id="rId44" Target="notesMasters/notesMaster1.xml" Type="http://schemas.openxmlformats.org/officeDocument/2006/relationships/notesMaster"/><Relationship Id="rId45" Target="commentAuthors.xml" Type="http://schemas.openxmlformats.org/officeDocument/2006/relationships/commentAuthors"/><Relationship Id="rId46" Target="presProps.xml" Type="http://schemas.openxmlformats.org/officeDocument/2006/relationships/presProps"/><Relationship Id="rId47" Target="viewProps.xml" Type="http://schemas.openxmlformats.org/officeDocument/2006/relationships/viewProps"/><Relationship Id="rId48" Target="theme/theme1.xml" Type="http://schemas.openxmlformats.org/officeDocument/2006/relationships/theme"/><Relationship Id="rId49" Target="tableStyles.xml" Type="http://schemas.openxmlformats.org/officeDocument/2006/relationships/tableStyles"/><Relationship Id="rId5" Target="slides/slide1.xml" Type="http://schemas.openxmlformats.org/officeDocument/2006/relationships/slide"/><Relationship Id="rId50" Target="revisionInfo.xml" Type="http://schemas.microsoft.com/office/2015/10/relationships/revisionInfo"/><Relationship Id="rId6" Target="slides/slide2.xml" Type="http://schemas.openxmlformats.org/officeDocument/2006/relationships/slide"/><Relationship Id="rId7" Target="slides/slide3.xml" Type="http://schemas.openxmlformats.org/officeDocument/2006/relationships/slide"/><Relationship Id="rId8" Target="slides/slide4.xml" Type="http://schemas.openxmlformats.org/officeDocument/2006/relationships/slide"/><Relationship Id="rId9" Target="slides/slide5.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4307145" cy="341504"/>
          </a:xfrm>
          <a:prstGeom prst="rect">
            <a:avLst/>
          </a:prstGeom>
        </p:spPr>
        <p:txBody>
          <a:bodyPr vert="horz" lIns="83878" tIns="41939" rIns="83878" bIns="41939" rtlCol="0"/>
          <a:lstStyle>
            <a:lvl1pPr algn="l">
              <a:defRPr sz="1100"/>
            </a:lvl1pPr>
          </a:lstStyle>
          <a:p>
            <a:endParaRPr kumimoji="1" lang="ja-JP" altLang="en-US"/>
          </a:p>
        </p:txBody>
      </p:sp>
      <p:sp>
        <p:nvSpPr>
          <p:cNvPr id="3" name="日付プレースホルダー 2"/>
          <p:cNvSpPr>
            <a:spLocks noGrp="1"/>
          </p:cNvSpPr>
          <p:nvPr>
            <p:ph type="dt" idx="1"/>
          </p:nvPr>
        </p:nvSpPr>
        <p:spPr>
          <a:xfrm>
            <a:off x="5630718" y="0"/>
            <a:ext cx="4305669" cy="341504"/>
          </a:xfrm>
          <a:prstGeom prst="rect">
            <a:avLst/>
          </a:prstGeom>
        </p:spPr>
        <p:txBody>
          <a:bodyPr vert="horz" lIns="83878" tIns="41939" rIns="83878" bIns="41939" rtlCol="0"/>
          <a:lstStyle>
            <a:lvl1pPr algn="r">
              <a:defRPr sz="1100"/>
            </a:lvl1pPr>
          </a:lstStyle>
          <a:p>
            <a:fld id="{5E20A89E-A169-4359-8617-932A4BF8D341}" type="datetimeFigureOut">
              <a:rPr kumimoji="1" lang="ja-JP" altLang="en-US" smtClean="0"/>
              <a:t>2025/8/21</a:t>
            </a:fld>
            <a:endParaRPr kumimoji="1" lang="ja-JP" altLang="en-US"/>
          </a:p>
        </p:txBody>
      </p:sp>
      <p:sp>
        <p:nvSpPr>
          <p:cNvPr id="4" name="スライド イメージ プレースホルダー 3"/>
          <p:cNvSpPr>
            <a:spLocks noGrp="1" noRot="1" noChangeAspect="1"/>
          </p:cNvSpPr>
          <p:nvPr>
            <p:ph type="sldImg" idx="2"/>
          </p:nvPr>
        </p:nvSpPr>
        <p:spPr>
          <a:xfrm>
            <a:off x="3346450" y="850900"/>
            <a:ext cx="3246438" cy="2297113"/>
          </a:xfrm>
          <a:prstGeom prst="rect">
            <a:avLst/>
          </a:prstGeom>
          <a:noFill/>
          <a:ln w="12700">
            <a:solidFill>
              <a:prstClr val="black"/>
            </a:solidFill>
          </a:ln>
        </p:spPr>
        <p:txBody>
          <a:bodyPr vert="horz" lIns="83878" tIns="41939" rIns="83878" bIns="41939" rtlCol="0" anchor="ctr"/>
          <a:lstStyle/>
          <a:p>
            <a:endParaRPr lang="ja-JP" altLang="en-US"/>
          </a:p>
        </p:txBody>
      </p:sp>
      <p:sp>
        <p:nvSpPr>
          <p:cNvPr id="5" name="ノート プレースホルダー 4"/>
          <p:cNvSpPr>
            <a:spLocks noGrp="1"/>
          </p:cNvSpPr>
          <p:nvPr>
            <p:ph type="body" sz="quarter" idx="3"/>
          </p:nvPr>
        </p:nvSpPr>
        <p:spPr>
          <a:xfrm>
            <a:off x="994524" y="3276430"/>
            <a:ext cx="7950290" cy="2680585"/>
          </a:xfrm>
          <a:prstGeom prst="rect">
            <a:avLst/>
          </a:prstGeom>
        </p:spPr>
        <p:txBody>
          <a:bodyPr vert="horz" lIns="83878" tIns="41939" rIns="83878" bIns="41939"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6465697"/>
            <a:ext cx="4307145" cy="341503"/>
          </a:xfrm>
          <a:prstGeom prst="rect">
            <a:avLst/>
          </a:prstGeom>
        </p:spPr>
        <p:txBody>
          <a:bodyPr vert="horz" lIns="83878" tIns="41939" rIns="83878" bIns="41939" rtlCol="0" anchor="b"/>
          <a:lstStyle>
            <a:lvl1pPr algn="l">
              <a:defRPr sz="1100"/>
            </a:lvl1pPr>
          </a:lstStyle>
          <a:p>
            <a:endParaRPr kumimoji="1" lang="ja-JP" altLang="en-US"/>
          </a:p>
        </p:txBody>
      </p:sp>
      <p:sp>
        <p:nvSpPr>
          <p:cNvPr id="7" name="スライド番号プレースホルダー 6"/>
          <p:cNvSpPr>
            <a:spLocks noGrp="1"/>
          </p:cNvSpPr>
          <p:nvPr>
            <p:ph type="sldNum" sz="quarter" idx="5"/>
          </p:nvPr>
        </p:nvSpPr>
        <p:spPr>
          <a:xfrm>
            <a:off x="5630718" y="6465697"/>
            <a:ext cx="4305669" cy="341503"/>
          </a:xfrm>
          <a:prstGeom prst="rect">
            <a:avLst/>
          </a:prstGeom>
        </p:spPr>
        <p:txBody>
          <a:bodyPr vert="horz" lIns="83878" tIns="41939" rIns="83878" bIns="41939" rtlCol="0" anchor="b"/>
          <a:lstStyle>
            <a:lvl1pPr algn="r">
              <a:defRPr sz="1100"/>
            </a:lvl1pPr>
          </a:lstStyle>
          <a:p>
            <a:fld id="{09A2A0DC-582D-4201-AE78-D55FC9AB9E77}" type="slidenum">
              <a:rPr kumimoji="1" lang="ja-JP" altLang="en-US" smtClean="0"/>
              <a:t>‹#›</a:t>
            </a:fld>
            <a:endParaRPr kumimoji="1" lang="ja-JP" altLang="en-US"/>
          </a:p>
        </p:txBody>
      </p:sp>
    </p:spTree>
    <p:extLst>
      <p:ext uri="{BB962C8B-B14F-4D97-AF65-F5344CB8AC3E}">
        <p14:creationId xmlns:p14="http://schemas.microsoft.com/office/powerpoint/2010/main" val="258644448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6.xml" Type="http://schemas.openxmlformats.org/officeDocument/2006/relationships/slide"/></Relationships>
</file>

<file path=ppt/notesSlides/_rels/notesSlide10.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5.xml" Type="http://schemas.openxmlformats.org/officeDocument/2006/relationships/slide"/></Relationships>
</file>

<file path=ppt/notesSlides/_rels/notesSlide1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6.xml" Type="http://schemas.openxmlformats.org/officeDocument/2006/relationships/slide"/></Relationships>
</file>

<file path=ppt/notesSlides/_rels/notesSlide1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7.xml" Type="http://schemas.openxmlformats.org/officeDocument/2006/relationships/slide"/></Relationships>
</file>

<file path=ppt/notesSlides/_rels/notesSlide1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8.xml" Type="http://schemas.openxmlformats.org/officeDocument/2006/relationships/slide"/></Relationships>
</file>

<file path=ppt/notesSlides/_rels/notesSlide14.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9.xml" Type="http://schemas.openxmlformats.org/officeDocument/2006/relationships/slide"/></Relationships>
</file>

<file path=ppt/notesSlides/_rels/notesSlide15.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0.xml" Type="http://schemas.openxmlformats.org/officeDocument/2006/relationships/slide"/></Relationships>
</file>

<file path=ppt/notesSlides/_rels/notesSlide16.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1.xml" Type="http://schemas.openxmlformats.org/officeDocument/2006/relationships/slide"/></Relationships>
</file>

<file path=ppt/notesSlides/_rels/notesSlide17.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2.xml" Type="http://schemas.openxmlformats.org/officeDocument/2006/relationships/slide"/></Relationships>
</file>

<file path=ppt/notesSlides/_rels/notesSlide18.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3.xml" Type="http://schemas.openxmlformats.org/officeDocument/2006/relationships/slide"/></Relationships>
</file>

<file path=ppt/notesSlides/_rels/notesSlide19.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4.xml" Type="http://schemas.openxmlformats.org/officeDocument/2006/relationships/slide"/></Relationships>
</file>

<file path=ppt/notesSlides/_rels/notesSlide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7.xml" Type="http://schemas.openxmlformats.org/officeDocument/2006/relationships/slide"/></Relationships>
</file>

<file path=ppt/notesSlides/_rels/notesSlide20.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5.xml" Type="http://schemas.openxmlformats.org/officeDocument/2006/relationships/slide"/></Relationships>
</file>

<file path=ppt/notesSlides/_rels/notesSlide2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6.xml" Type="http://schemas.openxmlformats.org/officeDocument/2006/relationships/slide"/></Relationships>
</file>

<file path=ppt/notesSlides/_rels/notesSlide2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7.xml" Type="http://schemas.openxmlformats.org/officeDocument/2006/relationships/slide"/></Relationships>
</file>

<file path=ppt/notesSlides/_rels/notesSlide2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8.xml" Type="http://schemas.openxmlformats.org/officeDocument/2006/relationships/slide"/></Relationships>
</file>

<file path=ppt/notesSlides/_rels/notesSlide24.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9.xml" Type="http://schemas.openxmlformats.org/officeDocument/2006/relationships/slide"/></Relationships>
</file>

<file path=ppt/notesSlides/_rels/notesSlide25.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30.xml" Type="http://schemas.openxmlformats.org/officeDocument/2006/relationships/slide"/></Relationships>
</file>

<file path=ppt/notesSlides/_rels/notesSlide26.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31.xml" Type="http://schemas.openxmlformats.org/officeDocument/2006/relationships/slide"/></Relationships>
</file>

<file path=ppt/notesSlides/_rels/notesSlide27.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32.xml" Type="http://schemas.openxmlformats.org/officeDocument/2006/relationships/slide"/></Relationships>
</file>

<file path=ppt/notesSlides/_rels/notesSlide28.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33.xml" Type="http://schemas.openxmlformats.org/officeDocument/2006/relationships/slide"/></Relationships>
</file>

<file path=ppt/notesSlides/_rels/notesSlide29.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34.xml" Type="http://schemas.openxmlformats.org/officeDocument/2006/relationships/slide"/></Relationships>
</file>

<file path=ppt/notesSlides/_rels/notesSlide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8.xml" Type="http://schemas.openxmlformats.org/officeDocument/2006/relationships/slide"/></Relationships>
</file>

<file path=ppt/notesSlides/_rels/notesSlide30.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35.xml" Type="http://schemas.openxmlformats.org/officeDocument/2006/relationships/slide"/></Relationships>
</file>

<file path=ppt/notesSlides/_rels/notesSlide3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36.xml" Type="http://schemas.openxmlformats.org/officeDocument/2006/relationships/slide"/></Relationships>
</file>

<file path=ppt/notesSlides/_rels/notesSlide3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37.xml" Type="http://schemas.openxmlformats.org/officeDocument/2006/relationships/slide"/></Relationships>
</file>

<file path=ppt/notesSlides/_rels/notesSlide3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38.xml" Type="http://schemas.openxmlformats.org/officeDocument/2006/relationships/slide"/></Relationships>
</file>

<file path=ppt/notesSlides/_rels/notesSlide34.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39.xml" Type="http://schemas.openxmlformats.org/officeDocument/2006/relationships/slide"/></Relationships>
</file>

<file path=ppt/notesSlides/_rels/notesSlide4.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9.xml" Type="http://schemas.openxmlformats.org/officeDocument/2006/relationships/slide"/></Relationships>
</file>

<file path=ppt/notesSlides/_rels/notesSlide5.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0.xml" Type="http://schemas.openxmlformats.org/officeDocument/2006/relationships/slide"/></Relationships>
</file>

<file path=ppt/notesSlides/_rels/notesSlide6.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1.xml" Type="http://schemas.openxmlformats.org/officeDocument/2006/relationships/slide"/></Relationships>
</file>

<file path=ppt/notesSlides/_rels/notesSlide7.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2.xml" Type="http://schemas.openxmlformats.org/officeDocument/2006/relationships/slide"/></Relationships>
</file>

<file path=ppt/notesSlides/_rels/notesSlide8.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3.xml" Type="http://schemas.openxmlformats.org/officeDocument/2006/relationships/slide"/></Relationships>
</file>

<file path=ppt/notesSlides/_rels/notesSlide9.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4.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9A2A0DC-582D-4201-AE78-D55FC9AB9E77}" type="slidenum">
              <a:rPr kumimoji="1" lang="ja-JP" altLang="en-US" smtClean="0"/>
              <a:t>6</a:t>
            </a:fld>
            <a:endParaRPr kumimoji="1" lang="ja-JP" altLang="en-US"/>
          </a:p>
        </p:txBody>
      </p:sp>
    </p:spTree>
    <p:extLst>
      <p:ext uri="{BB962C8B-B14F-4D97-AF65-F5344CB8AC3E}">
        <p14:creationId xmlns:p14="http://schemas.microsoft.com/office/powerpoint/2010/main" val="359314122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9A2A0DC-582D-4201-AE78-D55FC9AB9E77}" type="slidenum">
              <a:rPr kumimoji="1" lang="ja-JP" altLang="en-US" smtClean="0"/>
              <a:t>15</a:t>
            </a:fld>
            <a:endParaRPr kumimoji="1" lang="ja-JP" altLang="en-US"/>
          </a:p>
        </p:txBody>
      </p:sp>
    </p:spTree>
    <p:extLst>
      <p:ext uri="{BB962C8B-B14F-4D97-AF65-F5344CB8AC3E}">
        <p14:creationId xmlns:p14="http://schemas.microsoft.com/office/powerpoint/2010/main" val="13552646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9A2A0DC-582D-4201-AE78-D55FC9AB9E77}" type="slidenum">
              <a:rPr kumimoji="1" lang="ja-JP" altLang="en-US" smtClean="0"/>
              <a:t>16</a:t>
            </a:fld>
            <a:endParaRPr kumimoji="1" lang="ja-JP" altLang="en-US"/>
          </a:p>
        </p:txBody>
      </p:sp>
    </p:spTree>
    <p:extLst>
      <p:ext uri="{BB962C8B-B14F-4D97-AF65-F5344CB8AC3E}">
        <p14:creationId xmlns:p14="http://schemas.microsoft.com/office/powerpoint/2010/main" val="30146731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9A2A0DC-582D-4201-AE78-D55FC9AB9E77}" type="slidenum">
              <a:rPr kumimoji="1" lang="ja-JP" altLang="en-US" smtClean="0"/>
              <a:t>17</a:t>
            </a:fld>
            <a:endParaRPr kumimoji="1" lang="ja-JP" altLang="en-US"/>
          </a:p>
        </p:txBody>
      </p:sp>
    </p:spTree>
    <p:extLst>
      <p:ext uri="{BB962C8B-B14F-4D97-AF65-F5344CB8AC3E}">
        <p14:creationId xmlns:p14="http://schemas.microsoft.com/office/powerpoint/2010/main" val="12789269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9A2A0DC-582D-4201-AE78-D55FC9AB9E77}" type="slidenum">
              <a:rPr kumimoji="1" lang="ja-JP" altLang="en-US" smtClean="0"/>
              <a:t>18</a:t>
            </a:fld>
            <a:endParaRPr kumimoji="1" lang="ja-JP" altLang="en-US"/>
          </a:p>
        </p:txBody>
      </p:sp>
    </p:spTree>
    <p:extLst>
      <p:ext uri="{BB962C8B-B14F-4D97-AF65-F5344CB8AC3E}">
        <p14:creationId xmlns:p14="http://schemas.microsoft.com/office/powerpoint/2010/main" val="344939971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9A2A0DC-582D-4201-AE78-D55FC9AB9E77}" type="slidenum">
              <a:rPr kumimoji="1" lang="ja-JP" altLang="en-US" smtClean="0"/>
              <a:t>19</a:t>
            </a:fld>
            <a:endParaRPr kumimoji="1" lang="ja-JP" altLang="en-US"/>
          </a:p>
        </p:txBody>
      </p:sp>
    </p:spTree>
    <p:extLst>
      <p:ext uri="{BB962C8B-B14F-4D97-AF65-F5344CB8AC3E}">
        <p14:creationId xmlns:p14="http://schemas.microsoft.com/office/powerpoint/2010/main" val="217987103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9A2A0DC-582D-4201-AE78-D55FC9AB9E77}" type="slidenum">
              <a:rPr kumimoji="1" lang="ja-JP" altLang="en-US" smtClean="0"/>
              <a:t>20</a:t>
            </a:fld>
            <a:endParaRPr kumimoji="1" lang="ja-JP" altLang="en-US"/>
          </a:p>
        </p:txBody>
      </p:sp>
    </p:spTree>
    <p:extLst>
      <p:ext uri="{BB962C8B-B14F-4D97-AF65-F5344CB8AC3E}">
        <p14:creationId xmlns:p14="http://schemas.microsoft.com/office/powerpoint/2010/main" val="331027651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9A2A0DC-582D-4201-AE78-D55FC9AB9E77}" type="slidenum">
              <a:rPr kumimoji="1" lang="ja-JP" altLang="en-US" smtClean="0"/>
              <a:t>21</a:t>
            </a:fld>
            <a:endParaRPr kumimoji="1" lang="ja-JP" altLang="en-US"/>
          </a:p>
        </p:txBody>
      </p:sp>
    </p:spTree>
    <p:extLst>
      <p:ext uri="{BB962C8B-B14F-4D97-AF65-F5344CB8AC3E}">
        <p14:creationId xmlns:p14="http://schemas.microsoft.com/office/powerpoint/2010/main" val="193124142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9A2A0DC-582D-4201-AE78-D55FC9AB9E77}" type="slidenum">
              <a:rPr kumimoji="1" lang="ja-JP" altLang="en-US" smtClean="0"/>
              <a:t>22</a:t>
            </a:fld>
            <a:endParaRPr kumimoji="1" lang="ja-JP" altLang="en-US"/>
          </a:p>
        </p:txBody>
      </p:sp>
    </p:spTree>
    <p:extLst>
      <p:ext uri="{BB962C8B-B14F-4D97-AF65-F5344CB8AC3E}">
        <p14:creationId xmlns:p14="http://schemas.microsoft.com/office/powerpoint/2010/main" val="283406759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9A2A0DC-582D-4201-AE78-D55FC9AB9E77}" type="slidenum">
              <a:rPr kumimoji="1" lang="ja-JP" altLang="en-US" smtClean="0"/>
              <a:t>23</a:t>
            </a:fld>
            <a:endParaRPr kumimoji="1" lang="ja-JP" altLang="en-US"/>
          </a:p>
        </p:txBody>
      </p:sp>
    </p:spTree>
    <p:extLst>
      <p:ext uri="{BB962C8B-B14F-4D97-AF65-F5344CB8AC3E}">
        <p14:creationId xmlns:p14="http://schemas.microsoft.com/office/powerpoint/2010/main" val="241016314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9A2A0DC-582D-4201-AE78-D55FC9AB9E77}" type="slidenum">
              <a:rPr kumimoji="1" lang="ja-JP" altLang="en-US" smtClean="0"/>
              <a:t>24</a:t>
            </a:fld>
            <a:endParaRPr kumimoji="1" lang="ja-JP" altLang="en-US"/>
          </a:p>
        </p:txBody>
      </p:sp>
    </p:spTree>
    <p:extLst>
      <p:ext uri="{BB962C8B-B14F-4D97-AF65-F5344CB8AC3E}">
        <p14:creationId xmlns:p14="http://schemas.microsoft.com/office/powerpoint/2010/main" val="23130346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9A2A0DC-582D-4201-AE78-D55FC9AB9E77}" type="slidenum">
              <a:rPr kumimoji="1" lang="ja-JP" altLang="en-US" smtClean="0"/>
              <a:t>7</a:t>
            </a:fld>
            <a:endParaRPr kumimoji="1" lang="ja-JP" altLang="en-US"/>
          </a:p>
        </p:txBody>
      </p:sp>
    </p:spTree>
    <p:extLst>
      <p:ext uri="{BB962C8B-B14F-4D97-AF65-F5344CB8AC3E}">
        <p14:creationId xmlns:p14="http://schemas.microsoft.com/office/powerpoint/2010/main" val="187439435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9A2A0DC-582D-4201-AE78-D55FC9AB9E77}" type="slidenum">
              <a:rPr kumimoji="1" lang="ja-JP" altLang="en-US" smtClean="0"/>
              <a:t>25</a:t>
            </a:fld>
            <a:endParaRPr kumimoji="1" lang="ja-JP" altLang="en-US"/>
          </a:p>
        </p:txBody>
      </p:sp>
    </p:spTree>
    <p:extLst>
      <p:ext uri="{BB962C8B-B14F-4D97-AF65-F5344CB8AC3E}">
        <p14:creationId xmlns:p14="http://schemas.microsoft.com/office/powerpoint/2010/main" val="227227959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9A2A0DC-582D-4201-AE78-D55FC9AB9E77}" type="slidenum">
              <a:rPr kumimoji="1" lang="ja-JP" altLang="en-US" smtClean="0"/>
              <a:t>26</a:t>
            </a:fld>
            <a:endParaRPr kumimoji="1" lang="ja-JP" altLang="en-US"/>
          </a:p>
        </p:txBody>
      </p:sp>
    </p:spTree>
    <p:extLst>
      <p:ext uri="{BB962C8B-B14F-4D97-AF65-F5344CB8AC3E}">
        <p14:creationId xmlns:p14="http://schemas.microsoft.com/office/powerpoint/2010/main" val="215518003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9A2A0DC-582D-4201-AE78-D55FC9AB9E77}" type="slidenum">
              <a:rPr kumimoji="1" lang="ja-JP" altLang="en-US" smtClean="0"/>
              <a:t>27</a:t>
            </a:fld>
            <a:endParaRPr kumimoji="1" lang="ja-JP" altLang="en-US"/>
          </a:p>
        </p:txBody>
      </p:sp>
    </p:spTree>
    <p:extLst>
      <p:ext uri="{BB962C8B-B14F-4D97-AF65-F5344CB8AC3E}">
        <p14:creationId xmlns:p14="http://schemas.microsoft.com/office/powerpoint/2010/main" val="2392159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9A2A0DC-582D-4201-AE78-D55FC9AB9E77}" type="slidenum">
              <a:rPr kumimoji="1" lang="ja-JP" altLang="en-US" smtClean="0"/>
              <a:t>28</a:t>
            </a:fld>
            <a:endParaRPr kumimoji="1" lang="ja-JP" altLang="en-US"/>
          </a:p>
        </p:txBody>
      </p:sp>
    </p:spTree>
    <p:extLst>
      <p:ext uri="{BB962C8B-B14F-4D97-AF65-F5344CB8AC3E}">
        <p14:creationId xmlns:p14="http://schemas.microsoft.com/office/powerpoint/2010/main" val="118769364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9A2A0DC-582D-4201-AE78-D55FC9AB9E77}" type="slidenum">
              <a:rPr kumimoji="1" lang="ja-JP" altLang="en-US" smtClean="0"/>
              <a:t>29</a:t>
            </a:fld>
            <a:endParaRPr kumimoji="1" lang="ja-JP" altLang="en-US"/>
          </a:p>
        </p:txBody>
      </p:sp>
    </p:spTree>
    <p:extLst>
      <p:ext uri="{BB962C8B-B14F-4D97-AF65-F5344CB8AC3E}">
        <p14:creationId xmlns:p14="http://schemas.microsoft.com/office/powerpoint/2010/main" val="82537644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9A2A0DC-582D-4201-AE78-D55FC9AB9E77}" type="slidenum">
              <a:rPr kumimoji="1" lang="ja-JP" altLang="en-US" smtClean="0"/>
              <a:t>30</a:t>
            </a:fld>
            <a:endParaRPr kumimoji="1" lang="ja-JP" altLang="en-US"/>
          </a:p>
        </p:txBody>
      </p:sp>
    </p:spTree>
    <p:extLst>
      <p:ext uri="{BB962C8B-B14F-4D97-AF65-F5344CB8AC3E}">
        <p14:creationId xmlns:p14="http://schemas.microsoft.com/office/powerpoint/2010/main" val="222223873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9A2A0DC-582D-4201-AE78-D55FC9AB9E77}" type="slidenum">
              <a:rPr kumimoji="1" lang="ja-JP" altLang="en-US" smtClean="0"/>
              <a:t>31</a:t>
            </a:fld>
            <a:endParaRPr kumimoji="1" lang="ja-JP" altLang="en-US"/>
          </a:p>
        </p:txBody>
      </p:sp>
    </p:spTree>
    <p:extLst>
      <p:ext uri="{BB962C8B-B14F-4D97-AF65-F5344CB8AC3E}">
        <p14:creationId xmlns:p14="http://schemas.microsoft.com/office/powerpoint/2010/main" val="22308423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9A2A0DC-582D-4201-AE78-D55FC9AB9E77}" type="slidenum">
              <a:rPr kumimoji="1" lang="ja-JP" altLang="en-US" smtClean="0"/>
              <a:t>32</a:t>
            </a:fld>
            <a:endParaRPr kumimoji="1" lang="ja-JP" altLang="en-US"/>
          </a:p>
        </p:txBody>
      </p:sp>
    </p:spTree>
    <p:extLst>
      <p:ext uri="{BB962C8B-B14F-4D97-AF65-F5344CB8AC3E}">
        <p14:creationId xmlns:p14="http://schemas.microsoft.com/office/powerpoint/2010/main" val="116326582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9A2A0DC-582D-4201-AE78-D55FC9AB9E77}" type="slidenum">
              <a:rPr kumimoji="1" lang="ja-JP" altLang="en-US" smtClean="0"/>
              <a:t>33</a:t>
            </a:fld>
            <a:endParaRPr kumimoji="1" lang="ja-JP" altLang="en-US"/>
          </a:p>
        </p:txBody>
      </p:sp>
    </p:spTree>
    <p:extLst>
      <p:ext uri="{BB962C8B-B14F-4D97-AF65-F5344CB8AC3E}">
        <p14:creationId xmlns:p14="http://schemas.microsoft.com/office/powerpoint/2010/main" val="8332512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9A2A0DC-582D-4201-AE78-D55FC9AB9E77}" type="slidenum">
              <a:rPr kumimoji="1" lang="ja-JP" altLang="en-US" smtClean="0"/>
              <a:t>34</a:t>
            </a:fld>
            <a:endParaRPr kumimoji="1" lang="ja-JP" altLang="en-US"/>
          </a:p>
        </p:txBody>
      </p:sp>
    </p:spTree>
    <p:extLst>
      <p:ext uri="{BB962C8B-B14F-4D97-AF65-F5344CB8AC3E}">
        <p14:creationId xmlns:p14="http://schemas.microsoft.com/office/powerpoint/2010/main" val="40250336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9A2A0DC-582D-4201-AE78-D55FC9AB9E77}" type="slidenum">
              <a:rPr kumimoji="1" lang="ja-JP" altLang="en-US" smtClean="0"/>
              <a:t>8</a:t>
            </a:fld>
            <a:endParaRPr kumimoji="1" lang="ja-JP" altLang="en-US"/>
          </a:p>
        </p:txBody>
      </p:sp>
    </p:spTree>
    <p:extLst>
      <p:ext uri="{BB962C8B-B14F-4D97-AF65-F5344CB8AC3E}">
        <p14:creationId xmlns:p14="http://schemas.microsoft.com/office/powerpoint/2010/main" val="402444276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9A2A0DC-582D-4201-AE78-D55FC9AB9E77}" type="slidenum">
              <a:rPr kumimoji="1" lang="ja-JP" altLang="en-US" smtClean="0"/>
              <a:t>35</a:t>
            </a:fld>
            <a:endParaRPr kumimoji="1" lang="ja-JP" altLang="en-US"/>
          </a:p>
        </p:txBody>
      </p:sp>
    </p:spTree>
    <p:extLst>
      <p:ext uri="{BB962C8B-B14F-4D97-AF65-F5344CB8AC3E}">
        <p14:creationId xmlns:p14="http://schemas.microsoft.com/office/powerpoint/2010/main" val="113450288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9A2A0DC-582D-4201-AE78-D55FC9AB9E77}" type="slidenum">
              <a:rPr kumimoji="1" lang="ja-JP" altLang="en-US" smtClean="0"/>
              <a:t>36</a:t>
            </a:fld>
            <a:endParaRPr kumimoji="1" lang="ja-JP" altLang="en-US"/>
          </a:p>
        </p:txBody>
      </p:sp>
    </p:spTree>
    <p:extLst>
      <p:ext uri="{BB962C8B-B14F-4D97-AF65-F5344CB8AC3E}">
        <p14:creationId xmlns:p14="http://schemas.microsoft.com/office/powerpoint/2010/main" val="108355168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9A2A0DC-582D-4201-AE78-D55FC9AB9E77}" type="slidenum">
              <a:rPr kumimoji="1" lang="ja-JP" altLang="en-US" smtClean="0"/>
              <a:t>37</a:t>
            </a:fld>
            <a:endParaRPr kumimoji="1" lang="ja-JP" altLang="en-US"/>
          </a:p>
        </p:txBody>
      </p:sp>
    </p:spTree>
    <p:extLst>
      <p:ext uri="{BB962C8B-B14F-4D97-AF65-F5344CB8AC3E}">
        <p14:creationId xmlns:p14="http://schemas.microsoft.com/office/powerpoint/2010/main" val="265161414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9A2A0DC-582D-4201-AE78-D55FC9AB9E77}" type="slidenum">
              <a:rPr kumimoji="1" lang="ja-JP" altLang="en-US" smtClean="0"/>
              <a:t>38</a:t>
            </a:fld>
            <a:endParaRPr kumimoji="1" lang="ja-JP" altLang="en-US"/>
          </a:p>
        </p:txBody>
      </p:sp>
    </p:spTree>
    <p:extLst>
      <p:ext uri="{BB962C8B-B14F-4D97-AF65-F5344CB8AC3E}">
        <p14:creationId xmlns:p14="http://schemas.microsoft.com/office/powerpoint/2010/main" val="285928195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9A2A0DC-582D-4201-AE78-D55FC9AB9E77}" type="slidenum">
              <a:rPr kumimoji="1" lang="ja-JP" altLang="en-US" smtClean="0"/>
              <a:t>39</a:t>
            </a:fld>
            <a:endParaRPr kumimoji="1" lang="ja-JP" altLang="en-US"/>
          </a:p>
        </p:txBody>
      </p:sp>
    </p:spTree>
    <p:extLst>
      <p:ext uri="{BB962C8B-B14F-4D97-AF65-F5344CB8AC3E}">
        <p14:creationId xmlns:p14="http://schemas.microsoft.com/office/powerpoint/2010/main" val="40954807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9A2A0DC-582D-4201-AE78-D55FC9AB9E77}" type="slidenum">
              <a:rPr kumimoji="1" lang="ja-JP" altLang="en-US" smtClean="0"/>
              <a:t>9</a:t>
            </a:fld>
            <a:endParaRPr kumimoji="1" lang="ja-JP" altLang="en-US"/>
          </a:p>
        </p:txBody>
      </p:sp>
    </p:spTree>
    <p:extLst>
      <p:ext uri="{BB962C8B-B14F-4D97-AF65-F5344CB8AC3E}">
        <p14:creationId xmlns:p14="http://schemas.microsoft.com/office/powerpoint/2010/main" val="19208157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9A2A0DC-582D-4201-AE78-D55FC9AB9E77}" type="slidenum">
              <a:rPr kumimoji="1" lang="ja-JP" altLang="en-US" smtClean="0"/>
              <a:t>10</a:t>
            </a:fld>
            <a:endParaRPr kumimoji="1" lang="ja-JP" altLang="en-US"/>
          </a:p>
        </p:txBody>
      </p:sp>
    </p:spTree>
    <p:extLst>
      <p:ext uri="{BB962C8B-B14F-4D97-AF65-F5344CB8AC3E}">
        <p14:creationId xmlns:p14="http://schemas.microsoft.com/office/powerpoint/2010/main" val="24602742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9A2A0DC-582D-4201-AE78-D55FC9AB9E77}" type="slidenum">
              <a:rPr kumimoji="1" lang="ja-JP" altLang="en-US" smtClean="0"/>
              <a:t>11</a:t>
            </a:fld>
            <a:endParaRPr kumimoji="1" lang="ja-JP" altLang="en-US"/>
          </a:p>
        </p:txBody>
      </p:sp>
    </p:spTree>
    <p:extLst>
      <p:ext uri="{BB962C8B-B14F-4D97-AF65-F5344CB8AC3E}">
        <p14:creationId xmlns:p14="http://schemas.microsoft.com/office/powerpoint/2010/main" val="21375276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9A2A0DC-582D-4201-AE78-D55FC9AB9E77}" type="slidenum">
              <a:rPr kumimoji="1" lang="ja-JP" altLang="en-US" smtClean="0"/>
              <a:t>12</a:t>
            </a:fld>
            <a:endParaRPr kumimoji="1" lang="ja-JP" altLang="en-US"/>
          </a:p>
        </p:txBody>
      </p:sp>
    </p:spTree>
    <p:extLst>
      <p:ext uri="{BB962C8B-B14F-4D97-AF65-F5344CB8AC3E}">
        <p14:creationId xmlns:p14="http://schemas.microsoft.com/office/powerpoint/2010/main" val="1392581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9A2A0DC-582D-4201-AE78-D55FC9AB9E77}" type="slidenum">
              <a:rPr kumimoji="1" lang="ja-JP" altLang="en-US" smtClean="0"/>
              <a:t>13</a:t>
            </a:fld>
            <a:endParaRPr kumimoji="1" lang="ja-JP" altLang="en-US"/>
          </a:p>
        </p:txBody>
      </p:sp>
    </p:spTree>
    <p:extLst>
      <p:ext uri="{BB962C8B-B14F-4D97-AF65-F5344CB8AC3E}">
        <p14:creationId xmlns:p14="http://schemas.microsoft.com/office/powerpoint/2010/main" val="5585117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9A2A0DC-582D-4201-AE78-D55FC9AB9E77}" type="slidenum">
              <a:rPr kumimoji="1" lang="ja-JP" altLang="en-US" smtClean="0"/>
              <a:t>14</a:t>
            </a:fld>
            <a:endParaRPr kumimoji="1" lang="ja-JP" altLang="en-US"/>
          </a:p>
        </p:txBody>
      </p:sp>
    </p:spTree>
    <p:extLst>
      <p:ext uri="{BB962C8B-B14F-4D97-AF65-F5344CB8AC3E}">
        <p14:creationId xmlns:p14="http://schemas.microsoft.com/office/powerpoint/2010/main" val="1939860092"/>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1.jpg" Type="http://schemas.openxmlformats.org/officeDocument/2006/relationships/image"/><Relationship Id="rId3" Target="../media/image2.jpg" Type="http://schemas.openxmlformats.org/officeDocument/2006/relationships/image"/><Relationship Id="rId4" Target="../media/image3.png" Type="http://schemas.openxmlformats.org/officeDocument/2006/relationships/image"/><Relationship Id="rId5" Target="../media/image4.png" Type="http://schemas.openxmlformats.org/officeDocument/2006/relationships/image"/></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1_Title and Content">
    <p:bg>
      <p:bgPr>
        <a:solidFill>
          <a:schemeClr val="bg1"/>
        </a:solidFill>
        <a:effectLst/>
      </p:bgPr>
    </p:bg>
    <p:spTree>
      <p:nvGrpSpPr>
        <p:cNvPr id="1" name=""/>
        <p:cNvGrpSpPr/>
        <p:nvPr/>
      </p:nvGrpSpPr>
      <p:grpSpPr>
        <a:xfrm>
          <a:off x="0" y="0"/>
          <a:ext cx="0" cy="0"/>
          <a:chOff x="0" y="0"/>
          <a:chExt cx="0" cy="0"/>
        </a:xfrm>
      </p:grpSpPr>
      <p:pic>
        <p:nvPicPr>
          <p:cNvPr id="44" name="object 21">
            <a:extLst>
              <a:ext uri="{FF2B5EF4-FFF2-40B4-BE49-F238E27FC236}">
                <a16:creationId xmlns:a16="http://schemas.microsoft.com/office/drawing/2014/main" id="{F745CC55-BAF7-C239-FE12-511F7FD05186}"/>
              </a:ext>
            </a:extLst>
          </p:cNvPr>
          <p:cNvPicPr/>
          <p:nvPr userDrawn="1"/>
        </p:nvPicPr>
        <p:blipFill>
          <a:blip r:embed="rId2" cstate="print"/>
          <a:stretch>
            <a:fillRect/>
          </a:stretch>
        </p:blipFill>
        <p:spPr>
          <a:xfrm>
            <a:off x="6989669" y="4910217"/>
            <a:ext cx="133329" cy="115866"/>
          </a:xfrm>
          <a:prstGeom prst="rect">
            <a:avLst/>
          </a:prstGeom>
        </p:spPr>
      </p:pic>
      <p:sp>
        <p:nvSpPr>
          <p:cNvPr id="4" name="object 12">
            <a:extLst>
              <a:ext uri="{FF2B5EF4-FFF2-40B4-BE49-F238E27FC236}">
                <a16:creationId xmlns:a16="http://schemas.microsoft.com/office/drawing/2014/main" id="{7B18DD53-E77F-4F47-7DB2-2EBC1709D982}"/>
              </a:ext>
            </a:extLst>
          </p:cNvPr>
          <p:cNvSpPr/>
          <p:nvPr/>
        </p:nvSpPr>
        <p:spPr>
          <a:xfrm>
            <a:off x="361187" y="3954257"/>
            <a:ext cx="9970135" cy="3238500"/>
          </a:xfrm>
          <a:custGeom>
            <a:avLst/>
            <a:gdLst/>
            <a:ahLst/>
            <a:cxnLst/>
            <a:rect l="l" t="t" r="r" b="b"/>
            <a:pathLst>
              <a:path w="9970135" h="3238500">
                <a:moveTo>
                  <a:pt x="0" y="3238500"/>
                </a:moveTo>
                <a:lnTo>
                  <a:pt x="9970008" y="3238500"/>
                </a:lnTo>
                <a:lnTo>
                  <a:pt x="9970008" y="0"/>
                </a:lnTo>
                <a:lnTo>
                  <a:pt x="0" y="0"/>
                </a:lnTo>
                <a:lnTo>
                  <a:pt x="0" y="3238500"/>
                </a:lnTo>
                <a:close/>
              </a:path>
            </a:pathLst>
          </a:custGeom>
          <a:ln w="3175">
            <a:solidFill>
              <a:srgbClr val="000000"/>
            </a:solidFill>
          </a:ln>
        </p:spPr>
        <p:txBody>
          <a:bodyPr wrap="square" lIns="0" tIns="0" rIns="0" bIns="0" rtlCol="0"/>
          <a:lstStyle/>
          <a:p>
            <a:endParaRPr/>
          </a:p>
        </p:txBody>
      </p:sp>
      <p:sp>
        <p:nvSpPr>
          <p:cNvPr id="5" name="object 14">
            <a:extLst>
              <a:ext uri="{FF2B5EF4-FFF2-40B4-BE49-F238E27FC236}">
                <a16:creationId xmlns:a16="http://schemas.microsoft.com/office/drawing/2014/main" id="{7832D996-B4CF-4F4B-BB5A-182B321FAFE7}"/>
              </a:ext>
            </a:extLst>
          </p:cNvPr>
          <p:cNvSpPr/>
          <p:nvPr userDrawn="1"/>
        </p:nvSpPr>
        <p:spPr>
          <a:xfrm>
            <a:off x="361187" y="351856"/>
            <a:ext cx="9970135" cy="3599815"/>
          </a:xfrm>
          <a:custGeom>
            <a:avLst/>
            <a:gdLst/>
            <a:ahLst/>
            <a:cxnLst/>
            <a:rect l="l" t="t" r="r" b="b"/>
            <a:pathLst>
              <a:path w="9970135" h="3599815">
                <a:moveTo>
                  <a:pt x="0" y="3599687"/>
                </a:moveTo>
                <a:lnTo>
                  <a:pt x="9970008" y="3599687"/>
                </a:lnTo>
                <a:lnTo>
                  <a:pt x="9970008" y="0"/>
                </a:lnTo>
                <a:lnTo>
                  <a:pt x="0" y="0"/>
                </a:lnTo>
                <a:lnTo>
                  <a:pt x="0" y="3599687"/>
                </a:lnTo>
                <a:close/>
              </a:path>
            </a:pathLst>
          </a:custGeom>
          <a:ln w="3175">
            <a:solidFill>
              <a:srgbClr val="000000"/>
            </a:solidFill>
          </a:ln>
        </p:spPr>
        <p:txBody>
          <a:bodyPr wrap="square" lIns="0" tIns="0" rIns="0" bIns="0" rtlCol="0"/>
          <a:lstStyle/>
          <a:p>
            <a:endParaRPr/>
          </a:p>
        </p:txBody>
      </p:sp>
      <p:sp>
        <p:nvSpPr>
          <p:cNvPr id="10" name="object 17">
            <a:extLst>
              <a:ext uri="{FF2B5EF4-FFF2-40B4-BE49-F238E27FC236}">
                <a16:creationId xmlns:a16="http://schemas.microsoft.com/office/drawing/2014/main" id="{68A5D322-8C63-7714-6477-965290C69076}"/>
              </a:ext>
            </a:extLst>
          </p:cNvPr>
          <p:cNvSpPr/>
          <p:nvPr userDrawn="1"/>
        </p:nvSpPr>
        <p:spPr>
          <a:xfrm>
            <a:off x="4681701" y="3918772"/>
            <a:ext cx="1329106" cy="360045"/>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en-US" altLang="ja-JP" sz="1100" dirty="0">
                <a:latin typeface="+mj-ea"/>
                <a:ea typeface="+mj-ea"/>
              </a:rPr>
              <a:t>BPMN</a:t>
            </a:r>
            <a:r>
              <a:rPr lang="ja-JP" altLang="en-US" sz="1100" dirty="0">
                <a:latin typeface="+mj-ea"/>
                <a:ea typeface="+mj-ea"/>
              </a:rPr>
              <a:t>凡例</a:t>
            </a:r>
            <a:endParaRPr sz="1100" dirty="0">
              <a:latin typeface="+mj-ea"/>
              <a:ea typeface="+mj-ea"/>
            </a:endParaRPr>
          </a:p>
        </p:txBody>
      </p:sp>
      <p:sp>
        <p:nvSpPr>
          <p:cNvPr id="11" name="object 9">
            <a:extLst>
              <a:ext uri="{FF2B5EF4-FFF2-40B4-BE49-F238E27FC236}">
                <a16:creationId xmlns:a16="http://schemas.microsoft.com/office/drawing/2014/main" id="{6E819C5B-5EB0-1C14-E15A-9ED95AE45617}"/>
              </a:ext>
            </a:extLst>
          </p:cNvPr>
          <p:cNvSpPr/>
          <p:nvPr userDrawn="1"/>
        </p:nvSpPr>
        <p:spPr>
          <a:xfrm>
            <a:off x="723696" y="4350228"/>
            <a:ext cx="736803" cy="610387"/>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horz" wrap="square" lIns="0" tIns="0" rIns="0" bIns="0" rtlCol="0" anchor="ctr"/>
          <a:lstStyle/>
          <a:p>
            <a:pPr lvl="0" algn="ctr"/>
            <a:r>
              <a:rPr lang="ja-JP" altLang="en-US" sz="900" dirty="0">
                <a:latin typeface="+mj-ea"/>
                <a:ea typeface="+mj-ea"/>
              </a:rPr>
              <a:t>プール１</a:t>
            </a:r>
            <a:endParaRPr sz="900" dirty="0">
              <a:latin typeface="+mj-ea"/>
              <a:ea typeface="+mj-ea"/>
            </a:endParaRPr>
          </a:p>
        </p:txBody>
      </p:sp>
      <p:sp>
        <p:nvSpPr>
          <p:cNvPr id="12" name="object 25">
            <a:extLst>
              <a:ext uri="{FF2B5EF4-FFF2-40B4-BE49-F238E27FC236}">
                <a16:creationId xmlns:a16="http://schemas.microsoft.com/office/drawing/2014/main" id="{4F2698EF-3A4B-88B8-2721-864638EB93F0}"/>
              </a:ext>
            </a:extLst>
          </p:cNvPr>
          <p:cNvSpPr/>
          <p:nvPr userDrawn="1"/>
        </p:nvSpPr>
        <p:spPr>
          <a:xfrm>
            <a:off x="1460500" y="4350278"/>
            <a:ext cx="1371600" cy="304800"/>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a:p>
        </p:txBody>
      </p:sp>
      <p:sp>
        <p:nvSpPr>
          <p:cNvPr id="13" name="object 34">
            <a:extLst>
              <a:ext uri="{FF2B5EF4-FFF2-40B4-BE49-F238E27FC236}">
                <a16:creationId xmlns:a16="http://schemas.microsoft.com/office/drawing/2014/main" id="{0408B414-FC9F-FB0A-B557-9036DA2EDA9D}"/>
              </a:ext>
            </a:extLst>
          </p:cNvPr>
          <p:cNvSpPr/>
          <p:nvPr userDrawn="1"/>
        </p:nvSpPr>
        <p:spPr>
          <a:xfrm>
            <a:off x="1460500" y="4655815"/>
            <a:ext cx="1371600" cy="304800"/>
          </a:xfrm>
          <a:custGeom>
            <a:avLst/>
            <a:gdLst/>
            <a:ahLst/>
            <a:cxnLst/>
            <a:rect l="l" t="t" r="r" b="b"/>
            <a:pathLst>
              <a:path w="9537700" h="995045">
                <a:moveTo>
                  <a:pt x="0" y="994498"/>
                </a:moveTo>
                <a:lnTo>
                  <a:pt x="9537700" y="994498"/>
                </a:lnTo>
                <a:lnTo>
                  <a:pt x="9537700" y="0"/>
                </a:lnTo>
                <a:lnTo>
                  <a:pt x="0" y="0"/>
                </a:lnTo>
                <a:lnTo>
                  <a:pt x="0" y="994498"/>
                </a:lnTo>
                <a:close/>
              </a:path>
            </a:pathLst>
          </a:custGeom>
          <a:ln w="9525">
            <a:solidFill>
              <a:srgbClr val="000000"/>
            </a:solidFill>
          </a:ln>
        </p:spPr>
        <p:txBody>
          <a:bodyPr wrap="square" lIns="0" tIns="0" rIns="0" bIns="0" rtlCol="0"/>
          <a:lstStyle/>
          <a:p>
            <a:endParaRPr/>
          </a:p>
        </p:txBody>
      </p:sp>
      <p:sp>
        <p:nvSpPr>
          <p:cNvPr id="14" name="object 27">
            <a:extLst>
              <a:ext uri="{FF2B5EF4-FFF2-40B4-BE49-F238E27FC236}">
                <a16:creationId xmlns:a16="http://schemas.microsoft.com/office/drawing/2014/main" id="{A8A88547-EA7E-FD20-FA72-C1E471AFF4B0}"/>
              </a:ext>
            </a:extLst>
          </p:cNvPr>
          <p:cNvSpPr/>
          <p:nvPr userDrawn="1"/>
        </p:nvSpPr>
        <p:spPr>
          <a:xfrm>
            <a:off x="1460500" y="4350278"/>
            <a:ext cx="685800" cy="304800"/>
          </a:xfrm>
          <a:custGeom>
            <a:avLst/>
            <a:gdLst/>
            <a:ahLst/>
            <a:cxnLst/>
            <a:rect l="l" t="t" r="r" b="b"/>
            <a:pathLst>
              <a:path w="432434" h="1003935">
                <a:moveTo>
                  <a:pt x="0" y="1003503"/>
                </a:moveTo>
                <a:lnTo>
                  <a:pt x="432003" y="1003503"/>
                </a:lnTo>
                <a:lnTo>
                  <a:pt x="432003" y="0"/>
                </a:lnTo>
                <a:lnTo>
                  <a:pt x="0" y="0"/>
                </a:lnTo>
                <a:lnTo>
                  <a:pt x="0" y="1003503"/>
                </a:lnTo>
                <a:close/>
              </a:path>
            </a:pathLst>
          </a:custGeom>
          <a:ln w="9525">
            <a:solidFill>
              <a:srgbClr val="000000"/>
            </a:solidFill>
          </a:ln>
        </p:spPr>
        <p:txBody>
          <a:bodyPr vert="horz" wrap="square" lIns="0" tIns="0" rIns="0" bIns="0" rtlCol="0" anchor="ctr"/>
          <a:lstStyle/>
          <a:p>
            <a:pPr lvl="0" algn="ctr"/>
            <a:r>
              <a:rPr lang="ja-JP" altLang="en-US" sz="900" dirty="0">
                <a:latin typeface="+mj-ea"/>
                <a:ea typeface="+mj-ea"/>
              </a:rPr>
              <a:t>レーン１</a:t>
            </a:r>
            <a:endParaRPr sz="900" dirty="0">
              <a:latin typeface="+mj-ea"/>
              <a:ea typeface="+mj-ea"/>
            </a:endParaRPr>
          </a:p>
        </p:txBody>
      </p:sp>
      <p:sp>
        <p:nvSpPr>
          <p:cNvPr id="15" name="object 36">
            <a:extLst>
              <a:ext uri="{FF2B5EF4-FFF2-40B4-BE49-F238E27FC236}">
                <a16:creationId xmlns:a16="http://schemas.microsoft.com/office/drawing/2014/main" id="{46F1DDEF-ABC4-6D64-4F4A-6B879DCF6F15}"/>
              </a:ext>
            </a:extLst>
          </p:cNvPr>
          <p:cNvSpPr/>
          <p:nvPr userDrawn="1"/>
        </p:nvSpPr>
        <p:spPr>
          <a:xfrm>
            <a:off x="1460500" y="4655815"/>
            <a:ext cx="685800" cy="304800"/>
          </a:xfrm>
          <a:custGeom>
            <a:avLst/>
            <a:gdLst/>
            <a:ahLst/>
            <a:cxnLst/>
            <a:rect l="l" t="t" r="r" b="b"/>
            <a:pathLst>
              <a:path w="432434" h="995045">
                <a:moveTo>
                  <a:pt x="0" y="994498"/>
                </a:moveTo>
                <a:lnTo>
                  <a:pt x="432003" y="994498"/>
                </a:lnTo>
                <a:lnTo>
                  <a:pt x="432003" y="0"/>
                </a:lnTo>
                <a:lnTo>
                  <a:pt x="0" y="0"/>
                </a:lnTo>
                <a:lnTo>
                  <a:pt x="0" y="994498"/>
                </a:lnTo>
                <a:close/>
              </a:path>
            </a:pathLst>
          </a:custGeom>
          <a:ln w="9525">
            <a:solidFill>
              <a:srgbClr val="000000"/>
            </a:solidFill>
          </a:ln>
        </p:spPr>
        <p:txBody>
          <a:bodyPr vert="horz" wrap="square" lIns="0" tIns="0" rIns="0" bIns="0" rtlCol="0" anchor="ctr"/>
          <a:lstStyle/>
          <a:p>
            <a:pPr lvl="0" algn="ctr"/>
            <a:r>
              <a:rPr lang="ja-JP" altLang="en-US" sz="900" dirty="0">
                <a:latin typeface="+mj-ea"/>
                <a:ea typeface="+mj-ea"/>
              </a:rPr>
              <a:t>レーン２</a:t>
            </a:r>
          </a:p>
        </p:txBody>
      </p:sp>
      <p:sp>
        <p:nvSpPr>
          <p:cNvPr id="16" name="object 9">
            <a:extLst>
              <a:ext uri="{FF2B5EF4-FFF2-40B4-BE49-F238E27FC236}">
                <a16:creationId xmlns:a16="http://schemas.microsoft.com/office/drawing/2014/main" id="{87A963F3-2DE1-126C-0820-0C426470ED91}"/>
              </a:ext>
            </a:extLst>
          </p:cNvPr>
          <p:cNvSpPr/>
          <p:nvPr userDrawn="1"/>
        </p:nvSpPr>
        <p:spPr>
          <a:xfrm>
            <a:off x="723696" y="5065395"/>
            <a:ext cx="1117803" cy="304801"/>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horz" wrap="square" lIns="0" tIns="0" rIns="0" bIns="0" rtlCol="0" anchor="ctr"/>
          <a:lstStyle/>
          <a:p>
            <a:pPr lvl="0" algn="ctr"/>
            <a:r>
              <a:rPr lang="ja-JP" altLang="en-US" sz="900" dirty="0">
                <a:latin typeface="+mj-ea"/>
                <a:ea typeface="+mj-ea"/>
              </a:rPr>
              <a:t>プール２</a:t>
            </a:r>
            <a:endParaRPr sz="900" dirty="0">
              <a:latin typeface="+mj-ea"/>
              <a:ea typeface="+mj-ea"/>
            </a:endParaRPr>
          </a:p>
        </p:txBody>
      </p:sp>
      <p:sp>
        <p:nvSpPr>
          <p:cNvPr id="17" name="object 25">
            <a:extLst>
              <a:ext uri="{FF2B5EF4-FFF2-40B4-BE49-F238E27FC236}">
                <a16:creationId xmlns:a16="http://schemas.microsoft.com/office/drawing/2014/main" id="{E2223E23-0EF1-5D32-E831-16828060BF94}"/>
              </a:ext>
            </a:extLst>
          </p:cNvPr>
          <p:cNvSpPr/>
          <p:nvPr userDrawn="1"/>
        </p:nvSpPr>
        <p:spPr>
          <a:xfrm>
            <a:off x="723696" y="5065423"/>
            <a:ext cx="2108404" cy="304773"/>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20" name="フローチャート: 結合子 19">
            <a:extLst>
              <a:ext uri="{FF2B5EF4-FFF2-40B4-BE49-F238E27FC236}">
                <a16:creationId xmlns:a16="http://schemas.microsoft.com/office/drawing/2014/main" id="{3D27C3B2-AB0C-2B42-86DC-6A0232022C2A}"/>
              </a:ext>
            </a:extLst>
          </p:cNvPr>
          <p:cNvSpPr/>
          <p:nvPr/>
        </p:nvSpPr>
        <p:spPr>
          <a:xfrm>
            <a:off x="775623" y="5479563"/>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フローチャート: 結合子 23">
            <a:extLst>
              <a:ext uri="{FF2B5EF4-FFF2-40B4-BE49-F238E27FC236}">
                <a16:creationId xmlns:a16="http://schemas.microsoft.com/office/drawing/2014/main" id="{FB1A0992-6E31-A780-0854-3ED0360EB2E5}"/>
              </a:ext>
            </a:extLst>
          </p:cNvPr>
          <p:cNvSpPr/>
          <p:nvPr/>
        </p:nvSpPr>
        <p:spPr>
          <a:xfrm>
            <a:off x="775623" y="5796068"/>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7" name="グループ化 26">
            <a:extLst>
              <a:ext uri="{FF2B5EF4-FFF2-40B4-BE49-F238E27FC236}">
                <a16:creationId xmlns:a16="http://schemas.microsoft.com/office/drawing/2014/main" id="{467ABD85-2D04-20C2-69B1-A5951DC4C402}"/>
              </a:ext>
            </a:extLst>
          </p:cNvPr>
          <p:cNvGrpSpPr/>
          <p:nvPr userDrawn="1"/>
        </p:nvGrpSpPr>
        <p:grpSpPr>
          <a:xfrm>
            <a:off x="775623" y="6142698"/>
            <a:ext cx="180000" cy="180000"/>
            <a:chOff x="2679700" y="1343024"/>
            <a:chExt cx="180000" cy="180000"/>
          </a:xfrm>
        </p:grpSpPr>
        <p:sp>
          <p:nvSpPr>
            <p:cNvPr id="28" name="フローチャート: 結合子 27">
              <a:extLst>
                <a:ext uri="{FF2B5EF4-FFF2-40B4-BE49-F238E27FC236}">
                  <a16:creationId xmlns:a16="http://schemas.microsoft.com/office/drawing/2014/main" id="{94B07AF3-4214-5AD5-EA85-8097F0426E6D}"/>
                </a:ext>
              </a:extLst>
            </p:cNvPr>
            <p:cNvSpPr/>
            <p:nvPr/>
          </p:nvSpPr>
          <p:spPr>
            <a:xfrm>
              <a:off x="2679700" y="1343024"/>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正方形/長方形 28">
              <a:extLst>
                <a:ext uri="{FF2B5EF4-FFF2-40B4-BE49-F238E27FC236}">
                  <a16:creationId xmlns:a16="http://schemas.microsoft.com/office/drawing/2014/main" id="{709FF876-2436-273B-63D6-E678ABBBDB0D}"/>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二等辺三角形 29">
              <a:extLst>
                <a:ext uri="{FF2B5EF4-FFF2-40B4-BE49-F238E27FC236}">
                  <a16:creationId xmlns:a16="http://schemas.microsoft.com/office/drawing/2014/main" id="{23BA8704-936E-2781-68B1-1AD2671A365D}"/>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1" name="グループ化 30">
            <a:extLst>
              <a:ext uri="{FF2B5EF4-FFF2-40B4-BE49-F238E27FC236}">
                <a16:creationId xmlns:a16="http://schemas.microsoft.com/office/drawing/2014/main" id="{E2EA3679-BF2D-4240-B9DD-E7628C040F7B}"/>
              </a:ext>
            </a:extLst>
          </p:cNvPr>
          <p:cNvGrpSpPr/>
          <p:nvPr userDrawn="1"/>
        </p:nvGrpSpPr>
        <p:grpSpPr>
          <a:xfrm>
            <a:off x="775623" y="6500832"/>
            <a:ext cx="180000" cy="180000"/>
            <a:chOff x="2679700" y="1343024"/>
            <a:chExt cx="180000" cy="180000"/>
          </a:xfrm>
        </p:grpSpPr>
        <p:sp>
          <p:nvSpPr>
            <p:cNvPr id="32" name="フローチャート: 結合子 31">
              <a:extLst>
                <a:ext uri="{FF2B5EF4-FFF2-40B4-BE49-F238E27FC236}">
                  <a16:creationId xmlns:a16="http://schemas.microsoft.com/office/drawing/2014/main" id="{16D59C86-FA13-E885-4198-953FA86F9215}"/>
                </a:ext>
              </a:extLst>
            </p:cNvPr>
            <p:cNvSpPr/>
            <p:nvPr/>
          </p:nvSpPr>
          <p:spPr>
            <a:xfrm>
              <a:off x="2679700" y="1343024"/>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正方形/長方形 32">
              <a:extLst>
                <a:ext uri="{FF2B5EF4-FFF2-40B4-BE49-F238E27FC236}">
                  <a16:creationId xmlns:a16="http://schemas.microsoft.com/office/drawing/2014/main" id="{7EB90F98-BE5E-D0F8-2D3E-5CB2F227241F}"/>
                </a:ext>
              </a:extLst>
            </p:cNvPr>
            <p:cNvSpPr/>
            <p:nvPr/>
          </p:nvSpPr>
          <p:spPr>
            <a:xfrm>
              <a:off x="2706700" y="1389397"/>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二等辺三角形 33">
              <a:extLst>
                <a:ext uri="{FF2B5EF4-FFF2-40B4-BE49-F238E27FC236}">
                  <a16:creationId xmlns:a16="http://schemas.microsoft.com/office/drawing/2014/main" id="{21853379-1EA2-24BE-B68B-8B334BBC3F85}"/>
                </a:ext>
              </a:extLst>
            </p:cNvPr>
            <p:cNvSpPr/>
            <p:nvPr/>
          </p:nvSpPr>
          <p:spPr>
            <a:xfrm rot="10800000">
              <a:off x="2706700" y="1389397"/>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5" name="グループ化 34">
            <a:extLst>
              <a:ext uri="{FF2B5EF4-FFF2-40B4-BE49-F238E27FC236}">
                <a16:creationId xmlns:a16="http://schemas.microsoft.com/office/drawing/2014/main" id="{CA2C0047-CC06-6937-CCE3-FFA964299BA5}"/>
              </a:ext>
            </a:extLst>
          </p:cNvPr>
          <p:cNvGrpSpPr/>
          <p:nvPr userDrawn="1"/>
        </p:nvGrpSpPr>
        <p:grpSpPr>
          <a:xfrm>
            <a:off x="764823" y="6881792"/>
            <a:ext cx="201600" cy="201600"/>
            <a:chOff x="2669823" y="1333500"/>
            <a:chExt cx="201600" cy="201600"/>
          </a:xfrm>
        </p:grpSpPr>
        <p:sp>
          <p:nvSpPr>
            <p:cNvPr id="36" name="フローチャート: 結合子 35">
              <a:extLst>
                <a:ext uri="{FF2B5EF4-FFF2-40B4-BE49-F238E27FC236}">
                  <a16:creationId xmlns:a16="http://schemas.microsoft.com/office/drawing/2014/main" id="{95177C50-16FA-735C-607D-0952E967937D}"/>
                </a:ext>
              </a:extLst>
            </p:cNvPr>
            <p:cNvSpPr/>
            <p:nvPr/>
          </p:nvSpPr>
          <p:spPr>
            <a:xfrm>
              <a:off x="2679700" y="1343024"/>
              <a:ext cx="180000" cy="1800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正方形/長方形 36">
              <a:extLst>
                <a:ext uri="{FF2B5EF4-FFF2-40B4-BE49-F238E27FC236}">
                  <a16:creationId xmlns:a16="http://schemas.microsoft.com/office/drawing/2014/main" id="{CE6AE23E-DC7C-0762-3066-64EE4C2F5F5E}"/>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二等辺三角形 37">
              <a:extLst>
                <a:ext uri="{FF2B5EF4-FFF2-40B4-BE49-F238E27FC236}">
                  <a16:creationId xmlns:a16="http://schemas.microsoft.com/office/drawing/2014/main" id="{9F728618-8A4F-F016-B5B3-D1BC765FB144}"/>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フローチャート: 結合子 38">
              <a:extLst>
                <a:ext uri="{FF2B5EF4-FFF2-40B4-BE49-F238E27FC236}">
                  <a16:creationId xmlns:a16="http://schemas.microsoft.com/office/drawing/2014/main" id="{8A8852FB-5A37-DB60-198B-392020B542D3}"/>
                </a:ext>
              </a:extLst>
            </p:cNvPr>
            <p:cNvSpPr/>
            <p:nvPr userDrawn="1"/>
          </p:nvSpPr>
          <p:spPr>
            <a:xfrm>
              <a:off x="2669823" y="1333500"/>
              <a:ext cx="201600" cy="2016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 name="グループ化 2">
            <a:extLst>
              <a:ext uri="{FF2B5EF4-FFF2-40B4-BE49-F238E27FC236}">
                <a16:creationId xmlns:a16="http://schemas.microsoft.com/office/drawing/2014/main" id="{42739EC6-4177-6CDE-E22A-2727C59B9891}"/>
              </a:ext>
            </a:extLst>
          </p:cNvPr>
          <p:cNvGrpSpPr/>
          <p:nvPr userDrawn="1"/>
        </p:nvGrpSpPr>
        <p:grpSpPr>
          <a:xfrm>
            <a:off x="3614703" y="5517627"/>
            <a:ext cx="201600" cy="201600"/>
            <a:chOff x="3614703" y="5108575"/>
            <a:chExt cx="201600" cy="201600"/>
          </a:xfrm>
        </p:grpSpPr>
        <p:sp>
          <p:nvSpPr>
            <p:cNvPr id="42" name="正方形/長方形 41">
              <a:extLst>
                <a:ext uri="{FF2B5EF4-FFF2-40B4-BE49-F238E27FC236}">
                  <a16:creationId xmlns:a16="http://schemas.microsoft.com/office/drawing/2014/main" id="{7A974FFA-C2A3-6B32-C720-2B73CC013E9A}"/>
                </a:ext>
              </a:extLst>
            </p:cNvPr>
            <p:cNvSpPr/>
            <p:nvPr/>
          </p:nvSpPr>
          <p:spPr>
            <a:xfrm>
              <a:off x="3651580" y="5161810"/>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二等辺三角形 42">
              <a:extLst>
                <a:ext uri="{FF2B5EF4-FFF2-40B4-BE49-F238E27FC236}">
                  <a16:creationId xmlns:a16="http://schemas.microsoft.com/office/drawing/2014/main" id="{E1C13AC2-A6C6-7AF2-D46A-60064AAD2357}"/>
                </a:ext>
              </a:extLst>
            </p:cNvPr>
            <p:cNvSpPr/>
            <p:nvPr/>
          </p:nvSpPr>
          <p:spPr>
            <a:xfrm rot="10800000">
              <a:off x="3651580" y="5161810"/>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フローチャート: 結合子 48">
              <a:extLst>
                <a:ext uri="{FF2B5EF4-FFF2-40B4-BE49-F238E27FC236}">
                  <a16:creationId xmlns:a16="http://schemas.microsoft.com/office/drawing/2014/main" id="{D617DAC8-2A8B-164A-A399-CC5E2C82DCA0}"/>
                </a:ext>
              </a:extLst>
            </p:cNvPr>
            <p:cNvSpPr/>
            <p:nvPr userDrawn="1"/>
          </p:nvSpPr>
          <p:spPr>
            <a:xfrm>
              <a:off x="3624580" y="5118099"/>
              <a:ext cx="180000" cy="1800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フローチャート: 結合子 49">
              <a:extLst>
                <a:ext uri="{FF2B5EF4-FFF2-40B4-BE49-F238E27FC236}">
                  <a16:creationId xmlns:a16="http://schemas.microsoft.com/office/drawing/2014/main" id="{59CDDDE4-E808-FD7F-BE2A-04701386CB00}"/>
                </a:ext>
              </a:extLst>
            </p:cNvPr>
            <p:cNvSpPr/>
            <p:nvPr userDrawn="1"/>
          </p:nvSpPr>
          <p:spPr>
            <a:xfrm>
              <a:off x="3614703" y="5108575"/>
              <a:ext cx="201600" cy="2016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cxnSp>
        <p:nvCxnSpPr>
          <p:cNvPr id="56" name="直線矢印コネクタ 55">
            <a:extLst>
              <a:ext uri="{FF2B5EF4-FFF2-40B4-BE49-F238E27FC236}">
                <a16:creationId xmlns:a16="http://schemas.microsoft.com/office/drawing/2014/main" id="{EC079EE1-3F28-0BF8-C8D3-31DFE30043FE}"/>
              </a:ext>
            </a:extLst>
          </p:cNvPr>
          <p:cNvCxnSpPr>
            <a:cxnSpLocks/>
          </p:cNvCxnSpPr>
          <p:nvPr userDrawn="1"/>
        </p:nvCxnSpPr>
        <p:spPr>
          <a:xfrm>
            <a:off x="3621099" y="5994050"/>
            <a:ext cx="430201"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pic>
        <p:nvPicPr>
          <p:cNvPr id="19" name="object 19">
            <a:extLst>
              <a:ext uri="{FF2B5EF4-FFF2-40B4-BE49-F238E27FC236}">
                <a16:creationId xmlns:a16="http://schemas.microsoft.com/office/drawing/2014/main" id="{17E51DCC-BCD4-5525-725C-1637474D857B}"/>
              </a:ext>
            </a:extLst>
          </p:cNvPr>
          <p:cNvPicPr/>
          <p:nvPr/>
        </p:nvPicPr>
        <p:blipFill>
          <a:blip r:embed="rId3" cstate="print"/>
          <a:stretch>
            <a:fillRect/>
          </a:stretch>
        </p:blipFill>
        <p:spPr>
          <a:xfrm>
            <a:off x="7016050" y="4330901"/>
            <a:ext cx="120395" cy="100245"/>
          </a:xfrm>
          <a:prstGeom prst="rect">
            <a:avLst/>
          </a:prstGeom>
        </p:spPr>
      </p:pic>
      <p:sp>
        <p:nvSpPr>
          <p:cNvPr id="21" name="object 17">
            <a:extLst>
              <a:ext uri="{FF2B5EF4-FFF2-40B4-BE49-F238E27FC236}">
                <a16:creationId xmlns:a16="http://schemas.microsoft.com/office/drawing/2014/main" id="{6FF562DD-89D7-C7E7-CB2E-9B031A7A8F6A}"/>
              </a:ext>
            </a:extLst>
          </p:cNvPr>
          <p:cNvSpPr/>
          <p:nvPr/>
        </p:nvSpPr>
        <p:spPr>
          <a:xfrm>
            <a:off x="7019514" y="435970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endParaRPr sz="600" dirty="0">
              <a:latin typeface="+mj-ea"/>
              <a:ea typeface="+mj-ea"/>
            </a:endParaRPr>
          </a:p>
        </p:txBody>
      </p:sp>
      <p:sp>
        <p:nvSpPr>
          <p:cNvPr id="23" name="object 18">
            <a:extLst>
              <a:ext uri="{FF2B5EF4-FFF2-40B4-BE49-F238E27FC236}">
                <a16:creationId xmlns:a16="http://schemas.microsoft.com/office/drawing/2014/main" id="{4BC05BC7-54AD-5EE7-B56C-864F5FFCDDC4}"/>
              </a:ext>
            </a:extLst>
          </p:cNvPr>
          <p:cNvSpPr/>
          <p:nvPr userDrawn="1"/>
        </p:nvSpPr>
        <p:spPr>
          <a:xfrm>
            <a:off x="6989669" y="4331115"/>
            <a:ext cx="539750" cy="360045"/>
          </a:xfrm>
          <a:prstGeom prst="roundRect">
            <a:avLst/>
          </a:prstGeom>
          <a:ln w="3175">
            <a:solidFill>
              <a:srgbClr val="000000"/>
            </a:solidFill>
          </a:ln>
        </p:spPr>
        <p:txBody>
          <a:bodyPr wrap="square" lIns="0" tIns="0" rIns="0" bIns="0" rtlCol="0"/>
          <a:lstStyle/>
          <a:p>
            <a:endParaRPr dirty="0"/>
          </a:p>
        </p:txBody>
      </p:sp>
      <p:sp>
        <p:nvSpPr>
          <p:cNvPr id="46" name="object 22">
            <a:extLst>
              <a:ext uri="{FF2B5EF4-FFF2-40B4-BE49-F238E27FC236}">
                <a16:creationId xmlns:a16="http://schemas.microsoft.com/office/drawing/2014/main" id="{F531F585-F6FD-20F8-BB1B-FB01E2464D84}"/>
              </a:ext>
            </a:extLst>
          </p:cNvPr>
          <p:cNvSpPr/>
          <p:nvPr userDrawn="1"/>
        </p:nvSpPr>
        <p:spPr>
          <a:xfrm>
            <a:off x="7056334" y="5362647"/>
            <a:ext cx="449580" cy="360045"/>
          </a:xfrm>
          <a:custGeom>
            <a:avLst/>
            <a:gdLst/>
            <a:ahLst/>
            <a:cxnLst/>
            <a:rect l="l" t="t" r="r" b="b"/>
            <a:pathLst>
              <a:path w="449579" h="360045">
                <a:moveTo>
                  <a:pt x="224027" y="359664"/>
                </a:moveTo>
                <a:lnTo>
                  <a:pt x="449579" y="179832"/>
                </a:lnTo>
                <a:lnTo>
                  <a:pt x="224027" y="0"/>
                </a:lnTo>
                <a:lnTo>
                  <a:pt x="0" y="179832"/>
                </a:lnTo>
                <a:lnTo>
                  <a:pt x="224027" y="359664"/>
                </a:lnTo>
                <a:close/>
              </a:path>
            </a:pathLst>
          </a:custGeom>
          <a:ln w="9144">
            <a:solidFill>
              <a:srgbClr val="000000"/>
            </a:solidFill>
          </a:ln>
        </p:spPr>
        <p:txBody>
          <a:bodyPr wrap="square" lIns="0" tIns="0" rIns="0" bIns="0" rtlCol="0"/>
          <a:lstStyle/>
          <a:p>
            <a:endParaRPr/>
          </a:p>
        </p:txBody>
      </p:sp>
      <p:pic>
        <p:nvPicPr>
          <p:cNvPr id="47" name="object 23">
            <a:extLst>
              <a:ext uri="{FF2B5EF4-FFF2-40B4-BE49-F238E27FC236}">
                <a16:creationId xmlns:a16="http://schemas.microsoft.com/office/drawing/2014/main" id="{8874D611-6D3F-5DB6-69E6-16CEE37B1D20}"/>
              </a:ext>
            </a:extLst>
          </p:cNvPr>
          <p:cNvPicPr/>
          <p:nvPr userDrawn="1"/>
        </p:nvPicPr>
        <p:blipFill>
          <a:blip r:embed="rId4" cstate="print"/>
          <a:stretch>
            <a:fillRect/>
          </a:stretch>
        </p:blipFill>
        <p:spPr>
          <a:xfrm>
            <a:off x="7195780" y="5456563"/>
            <a:ext cx="170688" cy="172212"/>
          </a:xfrm>
          <a:prstGeom prst="rect">
            <a:avLst/>
          </a:prstGeom>
        </p:spPr>
      </p:pic>
      <p:sp>
        <p:nvSpPr>
          <p:cNvPr id="55" name="object 24">
            <a:extLst>
              <a:ext uri="{FF2B5EF4-FFF2-40B4-BE49-F238E27FC236}">
                <a16:creationId xmlns:a16="http://schemas.microsoft.com/office/drawing/2014/main" id="{3F021A23-7025-F18B-A96D-163B4F5B3AB2}"/>
              </a:ext>
            </a:extLst>
          </p:cNvPr>
          <p:cNvSpPr/>
          <p:nvPr userDrawn="1"/>
        </p:nvSpPr>
        <p:spPr>
          <a:xfrm>
            <a:off x="7056334" y="5903667"/>
            <a:ext cx="449580" cy="360045"/>
          </a:xfrm>
          <a:custGeom>
            <a:avLst/>
            <a:gdLst/>
            <a:ahLst/>
            <a:cxnLst/>
            <a:rect l="l" t="t" r="r" b="b"/>
            <a:pathLst>
              <a:path w="449579" h="360045">
                <a:moveTo>
                  <a:pt x="224027" y="359663"/>
                </a:moveTo>
                <a:lnTo>
                  <a:pt x="449579" y="179832"/>
                </a:lnTo>
                <a:lnTo>
                  <a:pt x="224027" y="0"/>
                </a:lnTo>
                <a:lnTo>
                  <a:pt x="0" y="179832"/>
                </a:lnTo>
                <a:lnTo>
                  <a:pt x="224027" y="359663"/>
                </a:lnTo>
                <a:close/>
              </a:path>
            </a:pathLst>
          </a:custGeom>
          <a:ln w="9144">
            <a:solidFill>
              <a:srgbClr val="000000"/>
            </a:solidFill>
          </a:ln>
        </p:spPr>
        <p:txBody>
          <a:bodyPr wrap="square" lIns="0" tIns="0" rIns="0" bIns="0" rtlCol="0"/>
          <a:lstStyle/>
          <a:p>
            <a:endParaRPr/>
          </a:p>
        </p:txBody>
      </p:sp>
      <p:pic>
        <p:nvPicPr>
          <p:cNvPr id="58" name="object 25">
            <a:extLst>
              <a:ext uri="{FF2B5EF4-FFF2-40B4-BE49-F238E27FC236}">
                <a16:creationId xmlns:a16="http://schemas.microsoft.com/office/drawing/2014/main" id="{A2C1A761-FEC3-297F-9385-0C46F5A52762}"/>
              </a:ext>
            </a:extLst>
          </p:cNvPr>
          <p:cNvPicPr/>
          <p:nvPr userDrawn="1"/>
        </p:nvPicPr>
        <p:blipFill>
          <a:blip r:embed="rId5" cstate="print"/>
          <a:stretch>
            <a:fillRect/>
          </a:stretch>
        </p:blipFill>
        <p:spPr>
          <a:xfrm>
            <a:off x="7168349" y="5970914"/>
            <a:ext cx="225551" cy="225551"/>
          </a:xfrm>
          <a:prstGeom prst="rect">
            <a:avLst/>
          </a:prstGeom>
        </p:spPr>
      </p:pic>
      <p:sp>
        <p:nvSpPr>
          <p:cNvPr id="59" name="object 27">
            <a:extLst>
              <a:ext uri="{FF2B5EF4-FFF2-40B4-BE49-F238E27FC236}">
                <a16:creationId xmlns:a16="http://schemas.microsoft.com/office/drawing/2014/main" id="{B751527D-329E-4031-A244-8809C93D8099}"/>
              </a:ext>
            </a:extLst>
          </p:cNvPr>
          <p:cNvSpPr/>
          <p:nvPr userDrawn="1"/>
        </p:nvSpPr>
        <p:spPr>
          <a:xfrm>
            <a:off x="7172857" y="6838447"/>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78" name="object 36">
            <a:extLst>
              <a:ext uri="{FF2B5EF4-FFF2-40B4-BE49-F238E27FC236}">
                <a16:creationId xmlns:a16="http://schemas.microsoft.com/office/drawing/2014/main" id="{EFC3D7C9-E731-FC09-1367-B1EAEBE604AF}"/>
              </a:ext>
            </a:extLst>
          </p:cNvPr>
          <p:cNvSpPr/>
          <p:nvPr userDrawn="1"/>
        </p:nvSpPr>
        <p:spPr>
          <a:xfrm>
            <a:off x="2879725" y="4359753"/>
            <a:ext cx="612775" cy="603885"/>
          </a:xfrm>
          <a:custGeom>
            <a:avLst/>
            <a:gdLst/>
            <a:ahLst/>
            <a:cxnLst/>
            <a:rect l="l" t="t" r="r" b="b"/>
            <a:pathLst>
              <a:path w="612775" h="603885">
                <a:moveTo>
                  <a:pt x="554736" y="222503"/>
                </a:moveTo>
                <a:lnTo>
                  <a:pt x="551687" y="220979"/>
                </a:lnTo>
                <a:lnTo>
                  <a:pt x="550163" y="217931"/>
                </a:lnTo>
                <a:lnTo>
                  <a:pt x="550163" y="207263"/>
                </a:lnTo>
                <a:lnTo>
                  <a:pt x="551687" y="204215"/>
                </a:lnTo>
                <a:lnTo>
                  <a:pt x="554736" y="202691"/>
                </a:lnTo>
                <a:lnTo>
                  <a:pt x="557784" y="204215"/>
                </a:lnTo>
                <a:lnTo>
                  <a:pt x="559308" y="207263"/>
                </a:lnTo>
                <a:lnTo>
                  <a:pt x="559308" y="217931"/>
                </a:lnTo>
                <a:lnTo>
                  <a:pt x="557784" y="220979"/>
                </a:lnTo>
                <a:lnTo>
                  <a:pt x="554736" y="220979"/>
                </a:lnTo>
                <a:lnTo>
                  <a:pt x="556260" y="221741"/>
                </a:lnTo>
                <a:lnTo>
                  <a:pt x="554736" y="222503"/>
                </a:lnTo>
                <a:close/>
              </a:path>
              <a:path w="612775" h="603885">
                <a:moveTo>
                  <a:pt x="554736" y="230123"/>
                </a:moveTo>
                <a:lnTo>
                  <a:pt x="544068" y="230123"/>
                </a:lnTo>
                <a:lnTo>
                  <a:pt x="541020" y="228600"/>
                </a:lnTo>
                <a:lnTo>
                  <a:pt x="539496" y="225551"/>
                </a:lnTo>
                <a:lnTo>
                  <a:pt x="541020" y="220979"/>
                </a:lnTo>
                <a:lnTo>
                  <a:pt x="551687" y="220979"/>
                </a:lnTo>
                <a:lnTo>
                  <a:pt x="554736" y="222503"/>
                </a:lnTo>
                <a:lnTo>
                  <a:pt x="557784" y="222503"/>
                </a:lnTo>
                <a:lnTo>
                  <a:pt x="559308" y="225551"/>
                </a:lnTo>
                <a:lnTo>
                  <a:pt x="557784" y="228600"/>
                </a:lnTo>
                <a:lnTo>
                  <a:pt x="554736" y="230123"/>
                </a:lnTo>
                <a:close/>
              </a:path>
              <a:path w="612775" h="603885">
                <a:moveTo>
                  <a:pt x="556260" y="221741"/>
                </a:moveTo>
                <a:lnTo>
                  <a:pt x="554736" y="220979"/>
                </a:lnTo>
                <a:lnTo>
                  <a:pt x="557784" y="220979"/>
                </a:lnTo>
                <a:lnTo>
                  <a:pt x="556260" y="221741"/>
                </a:lnTo>
                <a:close/>
              </a:path>
              <a:path w="612775" h="603885">
                <a:moveTo>
                  <a:pt x="557784" y="222503"/>
                </a:moveTo>
                <a:lnTo>
                  <a:pt x="554736" y="222503"/>
                </a:lnTo>
                <a:lnTo>
                  <a:pt x="556260" y="221741"/>
                </a:lnTo>
                <a:lnTo>
                  <a:pt x="557784" y="222503"/>
                </a:lnTo>
                <a:close/>
              </a:path>
              <a:path w="612775" h="603885">
                <a:moveTo>
                  <a:pt x="528828" y="228600"/>
                </a:moveTo>
                <a:lnTo>
                  <a:pt x="516636" y="228600"/>
                </a:lnTo>
                <a:lnTo>
                  <a:pt x="512063" y="227075"/>
                </a:lnTo>
                <a:lnTo>
                  <a:pt x="512063" y="224027"/>
                </a:lnTo>
                <a:lnTo>
                  <a:pt x="513587" y="220979"/>
                </a:lnTo>
                <a:lnTo>
                  <a:pt x="516636" y="219455"/>
                </a:lnTo>
                <a:lnTo>
                  <a:pt x="525779" y="219455"/>
                </a:lnTo>
                <a:lnTo>
                  <a:pt x="528828" y="220979"/>
                </a:lnTo>
                <a:lnTo>
                  <a:pt x="530352" y="224027"/>
                </a:lnTo>
                <a:lnTo>
                  <a:pt x="528828" y="228600"/>
                </a:lnTo>
                <a:close/>
              </a:path>
              <a:path w="612775" h="603885">
                <a:moveTo>
                  <a:pt x="496824" y="228600"/>
                </a:moveTo>
                <a:lnTo>
                  <a:pt x="487679" y="227075"/>
                </a:lnTo>
                <a:lnTo>
                  <a:pt x="484632" y="225551"/>
                </a:lnTo>
                <a:lnTo>
                  <a:pt x="483108" y="222503"/>
                </a:lnTo>
                <a:lnTo>
                  <a:pt x="484632" y="219455"/>
                </a:lnTo>
                <a:lnTo>
                  <a:pt x="487679" y="217931"/>
                </a:lnTo>
                <a:lnTo>
                  <a:pt x="496824" y="217931"/>
                </a:lnTo>
                <a:lnTo>
                  <a:pt x="501396" y="219455"/>
                </a:lnTo>
                <a:lnTo>
                  <a:pt x="501396" y="224027"/>
                </a:lnTo>
                <a:lnTo>
                  <a:pt x="499871" y="227075"/>
                </a:lnTo>
                <a:lnTo>
                  <a:pt x="496824" y="228600"/>
                </a:lnTo>
                <a:close/>
              </a:path>
              <a:path w="612775" h="603885">
                <a:moveTo>
                  <a:pt x="467868" y="227075"/>
                </a:moveTo>
                <a:lnTo>
                  <a:pt x="458724" y="225551"/>
                </a:lnTo>
                <a:lnTo>
                  <a:pt x="455676" y="224027"/>
                </a:lnTo>
                <a:lnTo>
                  <a:pt x="454152" y="220979"/>
                </a:lnTo>
                <a:lnTo>
                  <a:pt x="455676" y="217931"/>
                </a:lnTo>
                <a:lnTo>
                  <a:pt x="458724" y="216408"/>
                </a:lnTo>
                <a:lnTo>
                  <a:pt x="469392" y="216408"/>
                </a:lnTo>
                <a:lnTo>
                  <a:pt x="472440" y="217931"/>
                </a:lnTo>
                <a:lnTo>
                  <a:pt x="473963" y="222503"/>
                </a:lnTo>
                <a:lnTo>
                  <a:pt x="472440" y="225551"/>
                </a:lnTo>
                <a:lnTo>
                  <a:pt x="467868" y="227075"/>
                </a:lnTo>
                <a:close/>
              </a:path>
              <a:path w="612775" h="603885">
                <a:moveTo>
                  <a:pt x="440436" y="225551"/>
                </a:moveTo>
                <a:lnTo>
                  <a:pt x="429768" y="225551"/>
                </a:lnTo>
                <a:lnTo>
                  <a:pt x="426720" y="224027"/>
                </a:lnTo>
                <a:lnTo>
                  <a:pt x="425196" y="219455"/>
                </a:lnTo>
                <a:lnTo>
                  <a:pt x="428244" y="216408"/>
                </a:lnTo>
                <a:lnTo>
                  <a:pt x="431292" y="214883"/>
                </a:lnTo>
                <a:lnTo>
                  <a:pt x="440436" y="216408"/>
                </a:lnTo>
                <a:lnTo>
                  <a:pt x="443484" y="217931"/>
                </a:lnTo>
                <a:lnTo>
                  <a:pt x="445008" y="220979"/>
                </a:lnTo>
                <a:lnTo>
                  <a:pt x="443484" y="224027"/>
                </a:lnTo>
                <a:lnTo>
                  <a:pt x="440436" y="225551"/>
                </a:lnTo>
                <a:close/>
              </a:path>
              <a:path w="612775" h="603885">
                <a:moveTo>
                  <a:pt x="411479" y="224027"/>
                </a:moveTo>
                <a:lnTo>
                  <a:pt x="402336" y="224027"/>
                </a:lnTo>
                <a:lnTo>
                  <a:pt x="397763" y="222503"/>
                </a:lnTo>
                <a:lnTo>
                  <a:pt x="397763" y="217931"/>
                </a:lnTo>
                <a:lnTo>
                  <a:pt x="399287" y="214883"/>
                </a:lnTo>
                <a:lnTo>
                  <a:pt x="402336" y="213359"/>
                </a:lnTo>
                <a:lnTo>
                  <a:pt x="411479" y="214883"/>
                </a:lnTo>
                <a:lnTo>
                  <a:pt x="414528" y="216408"/>
                </a:lnTo>
                <a:lnTo>
                  <a:pt x="416052" y="219455"/>
                </a:lnTo>
                <a:lnTo>
                  <a:pt x="414528" y="222503"/>
                </a:lnTo>
                <a:lnTo>
                  <a:pt x="411479" y="224027"/>
                </a:lnTo>
                <a:close/>
              </a:path>
              <a:path w="612775" h="603885">
                <a:moveTo>
                  <a:pt x="382524" y="222503"/>
                </a:moveTo>
                <a:lnTo>
                  <a:pt x="373379" y="222503"/>
                </a:lnTo>
                <a:lnTo>
                  <a:pt x="370332" y="220979"/>
                </a:lnTo>
                <a:lnTo>
                  <a:pt x="368808" y="217931"/>
                </a:lnTo>
                <a:lnTo>
                  <a:pt x="370332" y="213359"/>
                </a:lnTo>
                <a:lnTo>
                  <a:pt x="384047" y="213359"/>
                </a:lnTo>
                <a:lnTo>
                  <a:pt x="387096" y="214883"/>
                </a:lnTo>
                <a:lnTo>
                  <a:pt x="387096" y="217931"/>
                </a:lnTo>
                <a:lnTo>
                  <a:pt x="385571" y="220979"/>
                </a:lnTo>
                <a:lnTo>
                  <a:pt x="382524" y="222503"/>
                </a:lnTo>
                <a:close/>
              </a:path>
              <a:path w="612775" h="603885">
                <a:moveTo>
                  <a:pt x="358140" y="220979"/>
                </a:moveTo>
                <a:lnTo>
                  <a:pt x="344424" y="220979"/>
                </a:lnTo>
                <a:lnTo>
                  <a:pt x="341376" y="219455"/>
                </a:lnTo>
                <a:lnTo>
                  <a:pt x="339852" y="216408"/>
                </a:lnTo>
                <a:lnTo>
                  <a:pt x="341376" y="213359"/>
                </a:lnTo>
                <a:lnTo>
                  <a:pt x="345947" y="211835"/>
                </a:lnTo>
                <a:lnTo>
                  <a:pt x="355092" y="211835"/>
                </a:lnTo>
                <a:lnTo>
                  <a:pt x="358140" y="213359"/>
                </a:lnTo>
                <a:lnTo>
                  <a:pt x="359663" y="216408"/>
                </a:lnTo>
                <a:lnTo>
                  <a:pt x="358140" y="220979"/>
                </a:lnTo>
                <a:close/>
              </a:path>
              <a:path w="612775" h="603885">
                <a:moveTo>
                  <a:pt x="329184" y="219455"/>
                </a:moveTo>
                <a:lnTo>
                  <a:pt x="316992" y="219455"/>
                </a:lnTo>
                <a:lnTo>
                  <a:pt x="312420" y="217931"/>
                </a:lnTo>
                <a:lnTo>
                  <a:pt x="312420" y="214883"/>
                </a:lnTo>
                <a:lnTo>
                  <a:pt x="313944" y="211835"/>
                </a:lnTo>
                <a:lnTo>
                  <a:pt x="316992" y="210311"/>
                </a:lnTo>
                <a:lnTo>
                  <a:pt x="326136" y="210311"/>
                </a:lnTo>
                <a:lnTo>
                  <a:pt x="329184" y="211835"/>
                </a:lnTo>
                <a:lnTo>
                  <a:pt x="330708" y="214883"/>
                </a:lnTo>
                <a:lnTo>
                  <a:pt x="329184" y="219455"/>
                </a:lnTo>
                <a:close/>
              </a:path>
              <a:path w="612775" h="603885">
                <a:moveTo>
                  <a:pt x="297179" y="219455"/>
                </a:moveTo>
                <a:lnTo>
                  <a:pt x="288036" y="217931"/>
                </a:lnTo>
                <a:lnTo>
                  <a:pt x="284987" y="216408"/>
                </a:lnTo>
                <a:lnTo>
                  <a:pt x="283463" y="213359"/>
                </a:lnTo>
                <a:lnTo>
                  <a:pt x="284987" y="210311"/>
                </a:lnTo>
                <a:lnTo>
                  <a:pt x="288036" y="208787"/>
                </a:lnTo>
                <a:lnTo>
                  <a:pt x="297179" y="208787"/>
                </a:lnTo>
                <a:lnTo>
                  <a:pt x="301752" y="210311"/>
                </a:lnTo>
                <a:lnTo>
                  <a:pt x="301752" y="214883"/>
                </a:lnTo>
                <a:lnTo>
                  <a:pt x="300228" y="217931"/>
                </a:lnTo>
                <a:lnTo>
                  <a:pt x="297179" y="219455"/>
                </a:lnTo>
                <a:close/>
              </a:path>
              <a:path w="612775" h="603885">
                <a:moveTo>
                  <a:pt x="268224" y="217931"/>
                </a:moveTo>
                <a:lnTo>
                  <a:pt x="259079" y="216408"/>
                </a:lnTo>
                <a:lnTo>
                  <a:pt x="256032" y="214883"/>
                </a:lnTo>
                <a:lnTo>
                  <a:pt x="254508" y="211835"/>
                </a:lnTo>
                <a:lnTo>
                  <a:pt x="256032" y="208787"/>
                </a:lnTo>
                <a:lnTo>
                  <a:pt x="259079" y="207263"/>
                </a:lnTo>
                <a:lnTo>
                  <a:pt x="269747" y="208787"/>
                </a:lnTo>
                <a:lnTo>
                  <a:pt x="272796" y="210311"/>
                </a:lnTo>
                <a:lnTo>
                  <a:pt x="274320" y="213359"/>
                </a:lnTo>
                <a:lnTo>
                  <a:pt x="272796" y="216408"/>
                </a:lnTo>
                <a:lnTo>
                  <a:pt x="268224" y="217931"/>
                </a:lnTo>
                <a:close/>
              </a:path>
              <a:path w="612775" h="603885">
                <a:moveTo>
                  <a:pt x="240792" y="216408"/>
                </a:moveTo>
                <a:lnTo>
                  <a:pt x="230124" y="216408"/>
                </a:lnTo>
                <a:lnTo>
                  <a:pt x="227076" y="214883"/>
                </a:lnTo>
                <a:lnTo>
                  <a:pt x="225552" y="210311"/>
                </a:lnTo>
                <a:lnTo>
                  <a:pt x="227076" y="207263"/>
                </a:lnTo>
                <a:lnTo>
                  <a:pt x="231648" y="205739"/>
                </a:lnTo>
                <a:lnTo>
                  <a:pt x="240792" y="207263"/>
                </a:lnTo>
                <a:lnTo>
                  <a:pt x="243840" y="208787"/>
                </a:lnTo>
                <a:lnTo>
                  <a:pt x="245363" y="211835"/>
                </a:lnTo>
                <a:lnTo>
                  <a:pt x="243840" y="214883"/>
                </a:lnTo>
                <a:lnTo>
                  <a:pt x="240792" y="216408"/>
                </a:lnTo>
                <a:close/>
              </a:path>
              <a:path w="612775" h="603885">
                <a:moveTo>
                  <a:pt x="211836" y="214883"/>
                </a:moveTo>
                <a:lnTo>
                  <a:pt x="202692" y="214883"/>
                </a:lnTo>
                <a:lnTo>
                  <a:pt x="198120" y="213359"/>
                </a:lnTo>
                <a:lnTo>
                  <a:pt x="198120" y="210311"/>
                </a:lnTo>
                <a:lnTo>
                  <a:pt x="199644" y="205739"/>
                </a:lnTo>
                <a:lnTo>
                  <a:pt x="211836" y="205739"/>
                </a:lnTo>
                <a:lnTo>
                  <a:pt x="214884" y="207263"/>
                </a:lnTo>
                <a:lnTo>
                  <a:pt x="216408" y="210311"/>
                </a:lnTo>
                <a:lnTo>
                  <a:pt x="214884" y="213359"/>
                </a:lnTo>
                <a:lnTo>
                  <a:pt x="211836" y="214883"/>
                </a:lnTo>
                <a:close/>
              </a:path>
              <a:path w="612775" h="603885">
                <a:moveTo>
                  <a:pt x="182880" y="213359"/>
                </a:moveTo>
                <a:lnTo>
                  <a:pt x="173736" y="213359"/>
                </a:lnTo>
                <a:lnTo>
                  <a:pt x="170688" y="211835"/>
                </a:lnTo>
                <a:lnTo>
                  <a:pt x="169164" y="208787"/>
                </a:lnTo>
                <a:lnTo>
                  <a:pt x="170688" y="204215"/>
                </a:lnTo>
                <a:lnTo>
                  <a:pt x="182880" y="204215"/>
                </a:lnTo>
                <a:lnTo>
                  <a:pt x="187452" y="205739"/>
                </a:lnTo>
                <a:lnTo>
                  <a:pt x="187452" y="208787"/>
                </a:lnTo>
                <a:lnTo>
                  <a:pt x="185928" y="211835"/>
                </a:lnTo>
                <a:lnTo>
                  <a:pt x="182880" y="213359"/>
                </a:lnTo>
                <a:close/>
              </a:path>
              <a:path w="612775" h="603885">
                <a:moveTo>
                  <a:pt x="158496" y="211835"/>
                </a:moveTo>
                <a:lnTo>
                  <a:pt x="144780" y="211835"/>
                </a:lnTo>
                <a:lnTo>
                  <a:pt x="141732" y="210311"/>
                </a:lnTo>
                <a:lnTo>
                  <a:pt x="140208" y="207263"/>
                </a:lnTo>
                <a:lnTo>
                  <a:pt x="141732" y="204215"/>
                </a:lnTo>
                <a:lnTo>
                  <a:pt x="144780" y="202691"/>
                </a:lnTo>
                <a:lnTo>
                  <a:pt x="155448" y="202691"/>
                </a:lnTo>
                <a:lnTo>
                  <a:pt x="158496" y="204215"/>
                </a:lnTo>
                <a:lnTo>
                  <a:pt x="160020" y="207263"/>
                </a:lnTo>
                <a:lnTo>
                  <a:pt x="158496" y="211835"/>
                </a:lnTo>
                <a:close/>
              </a:path>
              <a:path w="612775" h="603885">
                <a:moveTo>
                  <a:pt x="126492" y="211835"/>
                </a:moveTo>
                <a:lnTo>
                  <a:pt x="115824" y="210311"/>
                </a:lnTo>
                <a:lnTo>
                  <a:pt x="112776" y="208787"/>
                </a:lnTo>
                <a:lnTo>
                  <a:pt x="111252" y="205739"/>
                </a:lnTo>
                <a:lnTo>
                  <a:pt x="112776" y="202691"/>
                </a:lnTo>
                <a:lnTo>
                  <a:pt x="117348" y="201167"/>
                </a:lnTo>
                <a:lnTo>
                  <a:pt x="126492" y="201167"/>
                </a:lnTo>
                <a:lnTo>
                  <a:pt x="129540" y="202691"/>
                </a:lnTo>
                <a:lnTo>
                  <a:pt x="131064" y="207263"/>
                </a:lnTo>
                <a:lnTo>
                  <a:pt x="129540" y="210311"/>
                </a:lnTo>
                <a:lnTo>
                  <a:pt x="126492" y="211835"/>
                </a:lnTo>
                <a:close/>
              </a:path>
              <a:path w="612775" h="603885">
                <a:moveTo>
                  <a:pt x="97536" y="210311"/>
                </a:moveTo>
                <a:lnTo>
                  <a:pt x="88392" y="208787"/>
                </a:lnTo>
                <a:lnTo>
                  <a:pt x="83820" y="207263"/>
                </a:lnTo>
                <a:lnTo>
                  <a:pt x="83820" y="204215"/>
                </a:lnTo>
                <a:lnTo>
                  <a:pt x="85344" y="201167"/>
                </a:lnTo>
                <a:lnTo>
                  <a:pt x="88392" y="199643"/>
                </a:lnTo>
                <a:lnTo>
                  <a:pt x="97536" y="199643"/>
                </a:lnTo>
                <a:lnTo>
                  <a:pt x="100584" y="201167"/>
                </a:lnTo>
                <a:lnTo>
                  <a:pt x="102108" y="205739"/>
                </a:lnTo>
                <a:lnTo>
                  <a:pt x="100584" y="208787"/>
                </a:lnTo>
                <a:lnTo>
                  <a:pt x="97536" y="210311"/>
                </a:lnTo>
                <a:close/>
              </a:path>
              <a:path w="612775" h="603885">
                <a:moveTo>
                  <a:pt x="68580" y="208787"/>
                </a:moveTo>
                <a:lnTo>
                  <a:pt x="59436" y="208787"/>
                </a:lnTo>
                <a:lnTo>
                  <a:pt x="56388" y="207263"/>
                </a:lnTo>
                <a:lnTo>
                  <a:pt x="54864" y="202691"/>
                </a:lnTo>
                <a:lnTo>
                  <a:pt x="56388" y="199643"/>
                </a:lnTo>
                <a:lnTo>
                  <a:pt x="59436" y="198119"/>
                </a:lnTo>
                <a:lnTo>
                  <a:pt x="68580" y="199643"/>
                </a:lnTo>
                <a:lnTo>
                  <a:pt x="73152" y="201167"/>
                </a:lnTo>
                <a:lnTo>
                  <a:pt x="73152" y="204215"/>
                </a:lnTo>
                <a:lnTo>
                  <a:pt x="71628" y="207263"/>
                </a:lnTo>
                <a:lnTo>
                  <a:pt x="68580" y="208787"/>
                </a:lnTo>
                <a:close/>
              </a:path>
              <a:path w="612775" h="603885">
                <a:moveTo>
                  <a:pt x="39624" y="207263"/>
                </a:moveTo>
                <a:lnTo>
                  <a:pt x="30480" y="207263"/>
                </a:lnTo>
                <a:lnTo>
                  <a:pt x="27432" y="205739"/>
                </a:lnTo>
                <a:lnTo>
                  <a:pt x="25908" y="201167"/>
                </a:lnTo>
                <a:lnTo>
                  <a:pt x="27432" y="198119"/>
                </a:lnTo>
                <a:lnTo>
                  <a:pt x="32004" y="196595"/>
                </a:lnTo>
                <a:lnTo>
                  <a:pt x="41148" y="198119"/>
                </a:lnTo>
                <a:lnTo>
                  <a:pt x="44196" y="199643"/>
                </a:lnTo>
                <a:lnTo>
                  <a:pt x="45720" y="202691"/>
                </a:lnTo>
                <a:lnTo>
                  <a:pt x="44196" y="205739"/>
                </a:lnTo>
                <a:lnTo>
                  <a:pt x="39624" y="207263"/>
                </a:lnTo>
                <a:close/>
              </a:path>
              <a:path w="612775" h="603885">
                <a:moveTo>
                  <a:pt x="12192" y="205739"/>
                </a:moveTo>
                <a:lnTo>
                  <a:pt x="4572" y="205739"/>
                </a:lnTo>
                <a:lnTo>
                  <a:pt x="0" y="204215"/>
                </a:lnTo>
                <a:lnTo>
                  <a:pt x="0" y="201167"/>
                </a:lnTo>
                <a:lnTo>
                  <a:pt x="1524" y="196595"/>
                </a:lnTo>
                <a:lnTo>
                  <a:pt x="12192" y="196595"/>
                </a:lnTo>
                <a:lnTo>
                  <a:pt x="15240" y="198119"/>
                </a:lnTo>
                <a:lnTo>
                  <a:pt x="16764" y="201167"/>
                </a:lnTo>
                <a:lnTo>
                  <a:pt x="15240" y="204215"/>
                </a:lnTo>
                <a:lnTo>
                  <a:pt x="12192" y="205739"/>
                </a:lnTo>
                <a:close/>
              </a:path>
              <a:path w="612775" h="603885">
                <a:moveTo>
                  <a:pt x="608076" y="9143"/>
                </a:moveTo>
                <a:lnTo>
                  <a:pt x="598932" y="9143"/>
                </a:lnTo>
                <a:lnTo>
                  <a:pt x="595884" y="7619"/>
                </a:lnTo>
                <a:lnTo>
                  <a:pt x="594360" y="4571"/>
                </a:lnTo>
                <a:lnTo>
                  <a:pt x="595884" y="1523"/>
                </a:lnTo>
                <a:lnTo>
                  <a:pt x="598932" y="0"/>
                </a:lnTo>
                <a:lnTo>
                  <a:pt x="608076" y="0"/>
                </a:lnTo>
                <a:lnTo>
                  <a:pt x="611124" y="1523"/>
                </a:lnTo>
                <a:lnTo>
                  <a:pt x="612647" y="4571"/>
                </a:lnTo>
                <a:lnTo>
                  <a:pt x="611124" y="7619"/>
                </a:lnTo>
                <a:lnTo>
                  <a:pt x="608076" y="9143"/>
                </a:lnTo>
                <a:close/>
              </a:path>
              <a:path w="612775" h="603885">
                <a:moveTo>
                  <a:pt x="579120" y="9143"/>
                </a:moveTo>
                <a:lnTo>
                  <a:pt x="569976" y="9143"/>
                </a:lnTo>
                <a:lnTo>
                  <a:pt x="566928" y="7619"/>
                </a:lnTo>
                <a:lnTo>
                  <a:pt x="565404" y="4571"/>
                </a:lnTo>
                <a:lnTo>
                  <a:pt x="566928" y="1523"/>
                </a:lnTo>
                <a:lnTo>
                  <a:pt x="569976" y="0"/>
                </a:lnTo>
                <a:lnTo>
                  <a:pt x="579120" y="0"/>
                </a:lnTo>
                <a:lnTo>
                  <a:pt x="583692" y="1523"/>
                </a:lnTo>
                <a:lnTo>
                  <a:pt x="585216" y="4571"/>
                </a:lnTo>
                <a:lnTo>
                  <a:pt x="583692" y="7619"/>
                </a:lnTo>
                <a:lnTo>
                  <a:pt x="579120" y="9143"/>
                </a:lnTo>
                <a:close/>
              </a:path>
              <a:path w="612775" h="603885">
                <a:moveTo>
                  <a:pt x="554736" y="22859"/>
                </a:moveTo>
                <a:lnTo>
                  <a:pt x="551687" y="21335"/>
                </a:lnTo>
                <a:lnTo>
                  <a:pt x="550163" y="16763"/>
                </a:lnTo>
                <a:lnTo>
                  <a:pt x="550163" y="7619"/>
                </a:lnTo>
                <a:lnTo>
                  <a:pt x="551687" y="4571"/>
                </a:lnTo>
                <a:lnTo>
                  <a:pt x="554736" y="3047"/>
                </a:lnTo>
                <a:lnTo>
                  <a:pt x="557784" y="4571"/>
                </a:lnTo>
                <a:lnTo>
                  <a:pt x="559308" y="7619"/>
                </a:lnTo>
                <a:lnTo>
                  <a:pt x="559308" y="16763"/>
                </a:lnTo>
                <a:lnTo>
                  <a:pt x="557784" y="21335"/>
                </a:lnTo>
                <a:lnTo>
                  <a:pt x="554736" y="22859"/>
                </a:lnTo>
                <a:close/>
              </a:path>
              <a:path w="612775" h="603885">
                <a:moveTo>
                  <a:pt x="554736" y="50291"/>
                </a:moveTo>
                <a:lnTo>
                  <a:pt x="551687" y="48767"/>
                </a:lnTo>
                <a:lnTo>
                  <a:pt x="550163" y="45719"/>
                </a:lnTo>
                <a:lnTo>
                  <a:pt x="550163" y="36575"/>
                </a:lnTo>
                <a:lnTo>
                  <a:pt x="551687" y="33527"/>
                </a:lnTo>
                <a:lnTo>
                  <a:pt x="554736" y="32003"/>
                </a:lnTo>
                <a:lnTo>
                  <a:pt x="557784" y="33527"/>
                </a:lnTo>
                <a:lnTo>
                  <a:pt x="559308" y="36575"/>
                </a:lnTo>
                <a:lnTo>
                  <a:pt x="559308" y="45719"/>
                </a:lnTo>
                <a:lnTo>
                  <a:pt x="557784" y="48767"/>
                </a:lnTo>
                <a:lnTo>
                  <a:pt x="554736" y="50291"/>
                </a:lnTo>
                <a:close/>
              </a:path>
              <a:path w="612775" h="603885">
                <a:moveTo>
                  <a:pt x="554736" y="79247"/>
                </a:moveTo>
                <a:lnTo>
                  <a:pt x="551687" y="77723"/>
                </a:lnTo>
                <a:lnTo>
                  <a:pt x="550163" y="74675"/>
                </a:lnTo>
                <a:lnTo>
                  <a:pt x="550163" y="65531"/>
                </a:lnTo>
                <a:lnTo>
                  <a:pt x="551687" y="60959"/>
                </a:lnTo>
                <a:lnTo>
                  <a:pt x="557784" y="60959"/>
                </a:lnTo>
                <a:lnTo>
                  <a:pt x="559308" y="65531"/>
                </a:lnTo>
                <a:lnTo>
                  <a:pt x="559308" y="74675"/>
                </a:lnTo>
                <a:lnTo>
                  <a:pt x="557784" y="77723"/>
                </a:lnTo>
                <a:lnTo>
                  <a:pt x="554736" y="79247"/>
                </a:lnTo>
                <a:close/>
              </a:path>
              <a:path w="612775" h="603885">
                <a:moveTo>
                  <a:pt x="554736" y="108203"/>
                </a:moveTo>
                <a:lnTo>
                  <a:pt x="551687" y="106679"/>
                </a:lnTo>
                <a:lnTo>
                  <a:pt x="550163" y="103631"/>
                </a:lnTo>
                <a:lnTo>
                  <a:pt x="550163" y="92963"/>
                </a:lnTo>
                <a:lnTo>
                  <a:pt x="551687" y="89915"/>
                </a:lnTo>
                <a:lnTo>
                  <a:pt x="554736" y="88391"/>
                </a:lnTo>
                <a:lnTo>
                  <a:pt x="557784" y="89915"/>
                </a:lnTo>
                <a:lnTo>
                  <a:pt x="559308" y="92963"/>
                </a:lnTo>
                <a:lnTo>
                  <a:pt x="559308" y="103631"/>
                </a:lnTo>
                <a:lnTo>
                  <a:pt x="557784" y="106679"/>
                </a:lnTo>
                <a:lnTo>
                  <a:pt x="554736" y="108203"/>
                </a:lnTo>
                <a:close/>
              </a:path>
              <a:path w="612775" h="603885">
                <a:moveTo>
                  <a:pt x="554736" y="137159"/>
                </a:moveTo>
                <a:lnTo>
                  <a:pt x="551687" y="135635"/>
                </a:lnTo>
                <a:lnTo>
                  <a:pt x="550163" y="131063"/>
                </a:lnTo>
                <a:lnTo>
                  <a:pt x="550163" y="121919"/>
                </a:lnTo>
                <a:lnTo>
                  <a:pt x="551687" y="118871"/>
                </a:lnTo>
                <a:lnTo>
                  <a:pt x="554736" y="117347"/>
                </a:lnTo>
                <a:lnTo>
                  <a:pt x="557784" y="118871"/>
                </a:lnTo>
                <a:lnTo>
                  <a:pt x="559308" y="121919"/>
                </a:lnTo>
                <a:lnTo>
                  <a:pt x="559308" y="131063"/>
                </a:lnTo>
                <a:lnTo>
                  <a:pt x="557784" y="135635"/>
                </a:lnTo>
                <a:lnTo>
                  <a:pt x="554736" y="137159"/>
                </a:lnTo>
                <a:close/>
              </a:path>
              <a:path w="612775" h="603885">
                <a:moveTo>
                  <a:pt x="554736" y="164591"/>
                </a:moveTo>
                <a:lnTo>
                  <a:pt x="551687" y="163067"/>
                </a:lnTo>
                <a:lnTo>
                  <a:pt x="550163" y="160019"/>
                </a:lnTo>
                <a:lnTo>
                  <a:pt x="550163" y="150875"/>
                </a:lnTo>
                <a:lnTo>
                  <a:pt x="551687" y="147827"/>
                </a:lnTo>
                <a:lnTo>
                  <a:pt x="554736" y="146303"/>
                </a:lnTo>
                <a:lnTo>
                  <a:pt x="557784" y="147827"/>
                </a:lnTo>
                <a:lnTo>
                  <a:pt x="559308" y="150875"/>
                </a:lnTo>
                <a:lnTo>
                  <a:pt x="559308" y="160019"/>
                </a:lnTo>
                <a:lnTo>
                  <a:pt x="557784" y="163067"/>
                </a:lnTo>
                <a:lnTo>
                  <a:pt x="554736" y="164591"/>
                </a:lnTo>
                <a:close/>
              </a:path>
              <a:path w="612775" h="603885">
                <a:moveTo>
                  <a:pt x="554736" y="193547"/>
                </a:moveTo>
                <a:lnTo>
                  <a:pt x="551687" y="192023"/>
                </a:lnTo>
                <a:lnTo>
                  <a:pt x="550163" y="188975"/>
                </a:lnTo>
                <a:lnTo>
                  <a:pt x="550163" y="179831"/>
                </a:lnTo>
                <a:lnTo>
                  <a:pt x="551687" y="175259"/>
                </a:lnTo>
                <a:lnTo>
                  <a:pt x="557784" y="175259"/>
                </a:lnTo>
                <a:lnTo>
                  <a:pt x="559308" y="179831"/>
                </a:lnTo>
                <a:lnTo>
                  <a:pt x="559308" y="188975"/>
                </a:lnTo>
                <a:lnTo>
                  <a:pt x="557784" y="192023"/>
                </a:lnTo>
                <a:lnTo>
                  <a:pt x="554736" y="193547"/>
                </a:lnTo>
                <a:close/>
              </a:path>
              <a:path w="612775" h="603885">
                <a:moveTo>
                  <a:pt x="554736" y="251459"/>
                </a:moveTo>
                <a:lnTo>
                  <a:pt x="551687" y="249935"/>
                </a:lnTo>
                <a:lnTo>
                  <a:pt x="550163" y="245363"/>
                </a:lnTo>
                <a:lnTo>
                  <a:pt x="550163" y="236219"/>
                </a:lnTo>
                <a:lnTo>
                  <a:pt x="551687" y="233171"/>
                </a:lnTo>
                <a:lnTo>
                  <a:pt x="554736" y="231647"/>
                </a:lnTo>
                <a:lnTo>
                  <a:pt x="557784" y="233171"/>
                </a:lnTo>
                <a:lnTo>
                  <a:pt x="559308" y="236219"/>
                </a:lnTo>
                <a:lnTo>
                  <a:pt x="559308" y="245363"/>
                </a:lnTo>
                <a:lnTo>
                  <a:pt x="557784" y="249935"/>
                </a:lnTo>
                <a:lnTo>
                  <a:pt x="554736" y="251459"/>
                </a:lnTo>
                <a:close/>
              </a:path>
              <a:path w="612775" h="603885">
                <a:moveTo>
                  <a:pt x="554736" y="278891"/>
                </a:moveTo>
                <a:lnTo>
                  <a:pt x="551687" y="277367"/>
                </a:lnTo>
                <a:lnTo>
                  <a:pt x="550163" y="274319"/>
                </a:lnTo>
                <a:lnTo>
                  <a:pt x="550163" y="265175"/>
                </a:lnTo>
                <a:lnTo>
                  <a:pt x="551687" y="262127"/>
                </a:lnTo>
                <a:lnTo>
                  <a:pt x="554736" y="260603"/>
                </a:lnTo>
                <a:lnTo>
                  <a:pt x="557784" y="262127"/>
                </a:lnTo>
                <a:lnTo>
                  <a:pt x="559308" y="265175"/>
                </a:lnTo>
                <a:lnTo>
                  <a:pt x="559308" y="274319"/>
                </a:lnTo>
                <a:lnTo>
                  <a:pt x="557784" y="277367"/>
                </a:lnTo>
                <a:lnTo>
                  <a:pt x="554736" y="278891"/>
                </a:lnTo>
                <a:close/>
              </a:path>
              <a:path w="612775" h="603885">
                <a:moveTo>
                  <a:pt x="554736" y="307847"/>
                </a:moveTo>
                <a:lnTo>
                  <a:pt x="551687" y="306323"/>
                </a:lnTo>
                <a:lnTo>
                  <a:pt x="550163" y="303275"/>
                </a:lnTo>
                <a:lnTo>
                  <a:pt x="550163" y="294131"/>
                </a:lnTo>
                <a:lnTo>
                  <a:pt x="551687" y="289559"/>
                </a:lnTo>
                <a:lnTo>
                  <a:pt x="557784" y="289559"/>
                </a:lnTo>
                <a:lnTo>
                  <a:pt x="559308" y="294131"/>
                </a:lnTo>
                <a:lnTo>
                  <a:pt x="559308" y="303275"/>
                </a:lnTo>
                <a:lnTo>
                  <a:pt x="557784" y="306323"/>
                </a:lnTo>
                <a:lnTo>
                  <a:pt x="554736" y="307847"/>
                </a:lnTo>
                <a:close/>
              </a:path>
              <a:path w="612775" h="603885">
                <a:moveTo>
                  <a:pt x="554736" y="336803"/>
                </a:moveTo>
                <a:lnTo>
                  <a:pt x="551687" y="335279"/>
                </a:lnTo>
                <a:lnTo>
                  <a:pt x="550163" y="332231"/>
                </a:lnTo>
                <a:lnTo>
                  <a:pt x="550163" y="321563"/>
                </a:lnTo>
                <a:lnTo>
                  <a:pt x="551687" y="318515"/>
                </a:lnTo>
                <a:lnTo>
                  <a:pt x="554736" y="316991"/>
                </a:lnTo>
                <a:lnTo>
                  <a:pt x="557784" y="318515"/>
                </a:lnTo>
                <a:lnTo>
                  <a:pt x="559308" y="321563"/>
                </a:lnTo>
                <a:lnTo>
                  <a:pt x="559308" y="332231"/>
                </a:lnTo>
                <a:lnTo>
                  <a:pt x="557784" y="335279"/>
                </a:lnTo>
                <a:lnTo>
                  <a:pt x="554736" y="336803"/>
                </a:lnTo>
                <a:close/>
              </a:path>
              <a:path w="612775" h="603885">
                <a:moveTo>
                  <a:pt x="554736" y="365759"/>
                </a:moveTo>
                <a:lnTo>
                  <a:pt x="551687" y="364235"/>
                </a:lnTo>
                <a:lnTo>
                  <a:pt x="550163" y="359663"/>
                </a:lnTo>
                <a:lnTo>
                  <a:pt x="550163" y="350519"/>
                </a:lnTo>
                <a:lnTo>
                  <a:pt x="551687" y="347471"/>
                </a:lnTo>
                <a:lnTo>
                  <a:pt x="554736" y="345947"/>
                </a:lnTo>
                <a:lnTo>
                  <a:pt x="557784" y="347471"/>
                </a:lnTo>
                <a:lnTo>
                  <a:pt x="559308" y="350519"/>
                </a:lnTo>
                <a:lnTo>
                  <a:pt x="559308" y="359663"/>
                </a:lnTo>
                <a:lnTo>
                  <a:pt x="557784" y="364235"/>
                </a:lnTo>
                <a:lnTo>
                  <a:pt x="554736" y="365759"/>
                </a:lnTo>
                <a:close/>
              </a:path>
              <a:path w="612775" h="603885">
                <a:moveTo>
                  <a:pt x="554736" y="393192"/>
                </a:moveTo>
                <a:lnTo>
                  <a:pt x="551687" y="391667"/>
                </a:lnTo>
                <a:lnTo>
                  <a:pt x="550163" y="388619"/>
                </a:lnTo>
                <a:lnTo>
                  <a:pt x="550163" y="379475"/>
                </a:lnTo>
                <a:lnTo>
                  <a:pt x="551687" y="376427"/>
                </a:lnTo>
                <a:lnTo>
                  <a:pt x="554736" y="374903"/>
                </a:lnTo>
                <a:lnTo>
                  <a:pt x="557784" y="376427"/>
                </a:lnTo>
                <a:lnTo>
                  <a:pt x="559308" y="379475"/>
                </a:lnTo>
                <a:lnTo>
                  <a:pt x="559308" y="388619"/>
                </a:lnTo>
                <a:lnTo>
                  <a:pt x="557784" y="391667"/>
                </a:lnTo>
                <a:lnTo>
                  <a:pt x="554736" y="393192"/>
                </a:lnTo>
                <a:close/>
              </a:path>
              <a:path w="612775" h="603885">
                <a:moveTo>
                  <a:pt x="554736" y="422147"/>
                </a:moveTo>
                <a:lnTo>
                  <a:pt x="551687" y="420623"/>
                </a:lnTo>
                <a:lnTo>
                  <a:pt x="550163" y="417575"/>
                </a:lnTo>
                <a:lnTo>
                  <a:pt x="550163" y="408431"/>
                </a:lnTo>
                <a:lnTo>
                  <a:pt x="551687" y="403859"/>
                </a:lnTo>
                <a:lnTo>
                  <a:pt x="557784" y="403859"/>
                </a:lnTo>
                <a:lnTo>
                  <a:pt x="559308" y="408431"/>
                </a:lnTo>
                <a:lnTo>
                  <a:pt x="559308" y="417575"/>
                </a:lnTo>
                <a:lnTo>
                  <a:pt x="557784" y="420623"/>
                </a:lnTo>
                <a:lnTo>
                  <a:pt x="554736" y="422147"/>
                </a:lnTo>
                <a:close/>
              </a:path>
              <a:path w="612775" h="603885">
                <a:moveTo>
                  <a:pt x="554736" y="451103"/>
                </a:moveTo>
                <a:lnTo>
                  <a:pt x="551687" y="449579"/>
                </a:lnTo>
                <a:lnTo>
                  <a:pt x="550163" y="446531"/>
                </a:lnTo>
                <a:lnTo>
                  <a:pt x="550163" y="435863"/>
                </a:lnTo>
                <a:lnTo>
                  <a:pt x="551687" y="432815"/>
                </a:lnTo>
                <a:lnTo>
                  <a:pt x="554736" y="431292"/>
                </a:lnTo>
                <a:lnTo>
                  <a:pt x="557784" y="432815"/>
                </a:lnTo>
                <a:lnTo>
                  <a:pt x="559308" y="435863"/>
                </a:lnTo>
                <a:lnTo>
                  <a:pt x="559308" y="446531"/>
                </a:lnTo>
                <a:lnTo>
                  <a:pt x="557784" y="449579"/>
                </a:lnTo>
                <a:lnTo>
                  <a:pt x="554736" y="451103"/>
                </a:lnTo>
                <a:close/>
              </a:path>
              <a:path w="612775" h="603885">
                <a:moveTo>
                  <a:pt x="554736" y="480059"/>
                </a:moveTo>
                <a:lnTo>
                  <a:pt x="551687" y="478535"/>
                </a:lnTo>
                <a:lnTo>
                  <a:pt x="550163" y="473963"/>
                </a:lnTo>
                <a:lnTo>
                  <a:pt x="550163" y="464819"/>
                </a:lnTo>
                <a:lnTo>
                  <a:pt x="551687" y="461771"/>
                </a:lnTo>
                <a:lnTo>
                  <a:pt x="554736" y="460247"/>
                </a:lnTo>
                <a:lnTo>
                  <a:pt x="557784" y="461771"/>
                </a:lnTo>
                <a:lnTo>
                  <a:pt x="559308" y="464819"/>
                </a:lnTo>
                <a:lnTo>
                  <a:pt x="559308" y="473963"/>
                </a:lnTo>
                <a:lnTo>
                  <a:pt x="557784" y="478535"/>
                </a:lnTo>
                <a:lnTo>
                  <a:pt x="554736" y="480059"/>
                </a:lnTo>
                <a:close/>
              </a:path>
              <a:path w="612775" h="603885">
                <a:moveTo>
                  <a:pt x="554736" y="507492"/>
                </a:moveTo>
                <a:lnTo>
                  <a:pt x="551687" y="505967"/>
                </a:lnTo>
                <a:lnTo>
                  <a:pt x="550163" y="502919"/>
                </a:lnTo>
                <a:lnTo>
                  <a:pt x="550163" y="493775"/>
                </a:lnTo>
                <a:lnTo>
                  <a:pt x="551687" y="490727"/>
                </a:lnTo>
                <a:lnTo>
                  <a:pt x="554736" y="489203"/>
                </a:lnTo>
                <a:lnTo>
                  <a:pt x="557784" y="490727"/>
                </a:lnTo>
                <a:lnTo>
                  <a:pt x="559308" y="493775"/>
                </a:lnTo>
                <a:lnTo>
                  <a:pt x="559308" y="502919"/>
                </a:lnTo>
                <a:lnTo>
                  <a:pt x="557784" y="505967"/>
                </a:lnTo>
                <a:lnTo>
                  <a:pt x="554736" y="507492"/>
                </a:lnTo>
                <a:close/>
              </a:path>
              <a:path w="612775" h="603885">
                <a:moveTo>
                  <a:pt x="554736" y="536447"/>
                </a:moveTo>
                <a:lnTo>
                  <a:pt x="551687" y="534923"/>
                </a:lnTo>
                <a:lnTo>
                  <a:pt x="550163" y="531875"/>
                </a:lnTo>
                <a:lnTo>
                  <a:pt x="550163" y="522731"/>
                </a:lnTo>
                <a:lnTo>
                  <a:pt x="551687" y="518159"/>
                </a:lnTo>
                <a:lnTo>
                  <a:pt x="557784" y="518159"/>
                </a:lnTo>
                <a:lnTo>
                  <a:pt x="559308" y="522731"/>
                </a:lnTo>
                <a:lnTo>
                  <a:pt x="559308" y="531875"/>
                </a:lnTo>
                <a:lnTo>
                  <a:pt x="557784" y="534923"/>
                </a:lnTo>
                <a:lnTo>
                  <a:pt x="554736" y="536447"/>
                </a:lnTo>
                <a:close/>
              </a:path>
              <a:path w="612775" h="603885">
                <a:moveTo>
                  <a:pt x="554736" y="565403"/>
                </a:moveTo>
                <a:lnTo>
                  <a:pt x="551687" y="563879"/>
                </a:lnTo>
                <a:lnTo>
                  <a:pt x="550163" y="560831"/>
                </a:lnTo>
                <a:lnTo>
                  <a:pt x="550163" y="550163"/>
                </a:lnTo>
                <a:lnTo>
                  <a:pt x="551687" y="547115"/>
                </a:lnTo>
                <a:lnTo>
                  <a:pt x="554736" y="545592"/>
                </a:lnTo>
                <a:lnTo>
                  <a:pt x="557784" y="547115"/>
                </a:lnTo>
                <a:lnTo>
                  <a:pt x="559308" y="550163"/>
                </a:lnTo>
                <a:lnTo>
                  <a:pt x="559308" y="560831"/>
                </a:lnTo>
                <a:lnTo>
                  <a:pt x="557784" y="563879"/>
                </a:lnTo>
                <a:lnTo>
                  <a:pt x="554736" y="565403"/>
                </a:lnTo>
                <a:close/>
              </a:path>
              <a:path w="612775" h="603885">
                <a:moveTo>
                  <a:pt x="554736" y="594359"/>
                </a:moveTo>
                <a:lnTo>
                  <a:pt x="551687" y="592835"/>
                </a:lnTo>
                <a:lnTo>
                  <a:pt x="550163" y="588263"/>
                </a:lnTo>
                <a:lnTo>
                  <a:pt x="550163" y="579119"/>
                </a:lnTo>
                <a:lnTo>
                  <a:pt x="551687" y="576071"/>
                </a:lnTo>
                <a:lnTo>
                  <a:pt x="554736" y="574547"/>
                </a:lnTo>
                <a:lnTo>
                  <a:pt x="557784" y="576071"/>
                </a:lnTo>
                <a:lnTo>
                  <a:pt x="559308" y="579119"/>
                </a:lnTo>
                <a:lnTo>
                  <a:pt x="559308" y="588263"/>
                </a:lnTo>
                <a:lnTo>
                  <a:pt x="557784" y="592835"/>
                </a:lnTo>
                <a:lnTo>
                  <a:pt x="554736" y="594359"/>
                </a:lnTo>
                <a:close/>
              </a:path>
              <a:path w="612775" h="603885">
                <a:moveTo>
                  <a:pt x="573024" y="603503"/>
                </a:moveTo>
                <a:lnTo>
                  <a:pt x="563879" y="603503"/>
                </a:lnTo>
                <a:lnTo>
                  <a:pt x="560832" y="601979"/>
                </a:lnTo>
                <a:lnTo>
                  <a:pt x="559308" y="598931"/>
                </a:lnTo>
                <a:lnTo>
                  <a:pt x="560832" y="595883"/>
                </a:lnTo>
                <a:lnTo>
                  <a:pt x="563879" y="594359"/>
                </a:lnTo>
                <a:lnTo>
                  <a:pt x="573024" y="594359"/>
                </a:lnTo>
                <a:lnTo>
                  <a:pt x="576071" y="595883"/>
                </a:lnTo>
                <a:lnTo>
                  <a:pt x="577596" y="598931"/>
                </a:lnTo>
                <a:lnTo>
                  <a:pt x="576071" y="601979"/>
                </a:lnTo>
                <a:lnTo>
                  <a:pt x="573024" y="603503"/>
                </a:lnTo>
                <a:close/>
              </a:path>
              <a:path w="612775" h="603885">
                <a:moveTo>
                  <a:pt x="601979" y="603503"/>
                </a:moveTo>
                <a:lnTo>
                  <a:pt x="592836" y="603503"/>
                </a:lnTo>
                <a:lnTo>
                  <a:pt x="588263" y="601979"/>
                </a:lnTo>
                <a:lnTo>
                  <a:pt x="586740" y="598931"/>
                </a:lnTo>
                <a:lnTo>
                  <a:pt x="588263" y="595883"/>
                </a:lnTo>
                <a:lnTo>
                  <a:pt x="592836" y="594359"/>
                </a:lnTo>
                <a:lnTo>
                  <a:pt x="601979" y="594359"/>
                </a:lnTo>
                <a:lnTo>
                  <a:pt x="605028" y="595883"/>
                </a:lnTo>
                <a:lnTo>
                  <a:pt x="606552" y="598931"/>
                </a:lnTo>
                <a:lnTo>
                  <a:pt x="605028" y="601979"/>
                </a:lnTo>
                <a:lnTo>
                  <a:pt x="601979" y="603503"/>
                </a:lnTo>
                <a:close/>
              </a:path>
            </a:pathLst>
          </a:custGeom>
          <a:solidFill>
            <a:srgbClr val="000000"/>
          </a:solidFill>
        </p:spPr>
        <p:txBody>
          <a:bodyPr wrap="square" lIns="0" tIns="0" rIns="0" bIns="0" rtlCol="0"/>
          <a:lstStyle/>
          <a:p>
            <a:endParaRPr dirty="0"/>
          </a:p>
        </p:txBody>
      </p:sp>
      <p:sp>
        <p:nvSpPr>
          <p:cNvPr id="79" name="object 37">
            <a:extLst>
              <a:ext uri="{FF2B5EF4-FFF2-40B4-BE49-F238E27FC236}">
                <a16:creationId xmlns:a16="http://schemas.microsoft.com/office/drawing/2014/main" id="{80B829D4-3920-75E1-0BE5-5A3EC85FCC30}"/>
              </a:ext>
            </a:extLst>
          </p:cNvPr>
          <p:cNvSpPr txBox="1"/>
          <p:nvPr userDrawn="1"/>
        </p:nvSpPr>
        <p:spPr>
          <a:xfrm>
            <a:off x="3489135" y="4411569"/>
            <a:ext cx="2695765" cy="483234"/>
          </a:xfrm>
          <a:prstGeom prst="rect">
            <a:avLst/>
          </a:prstGeom>
        </p:spPr>
        <p:txBody>
          <a:bodyPr vert="horz" wrap="square" lIns="0" tIns="12700" rIns="0" bIns="0" rtlCol="0">
            <a:spAutoFit/>
          </a:bodyPr>
          <a:lstStyle/>
          <a:p>
            <a:pPr marL="12700">
              <a:lnSpc>
                <a:spcPct val="100000"/>
              </a:lnSpc>
              <a:spcBef>
                <a:spcPts val="100"/>
              </a:spcBef>
            </a:pPr>
            <a:r>
              <a:rPr sz="600" spc="-15" dirty="0">
                <a:latin typeface="ＭＳ Ｐゴシック 見出し"/>
                <a:cs typeface="游ゴシック"/>
              </a:rPr>
              <a:t>プールとレーン：</a:t>
            </a:r>
            <a:endParaRPr sz="600" dirty="0">
              <a:latin typeface="ＭＳ Ｐゴシック 見出し"/>
              <a:cs typeface="游ゴシック"/>
            </a:endParaRPr>
          </a:p>
          <a:p>
            <a:pPr marL="12700" marR="5080">
              <a:lnSpc>
                <a:spcPct val="100000"/>
              </a:lnSpc>
            </a:pPr>
            <a:r>
              <a:rPr sz="600" spc="-5" dirty="0">
                <a:latin typeface="ＭＳ Ｐゴシック 見出し"/>
                <a:cs typeface="游ゴシック"/>
              </a:rPr>
              <a:t>プールの中に関係者とその活動内容が記載される。</a:t>
            </a:r>
            <a:r>
              <a:rPr sz="600" dirty="0">
                <a:latin typeface="ＭＳ Ｐゴシック 見出し"/>
                <a:cs typeface="游ゴシック"/>
              </a:rPr>
              <a:t>1組織が1つのプールとして示され、レーン</a:t>
            </a:r>
            <a:r>
              <a:rPr sz="600" spc="-50" dirty="0">
                <a:latin typeface="ＭＳ Ｐゴシック 見出し"/>
                <a:cs typeface="游ゴシック"/>
              </a:rPr>
              <a:t>1</a:t>
            </a:r>
            <a:r>
              <a:rPr sz="600" dirty="0">
                <a:latin typeface="ＭＳ Ｐゴシック 見出し"/>
                <a:cs typeface="游ゴシック"/>
              </a:rPr>
              <a:t>と</a:t>
            </a:r>
            <a:r>
              <a:rPr sz="600" spc="-10" dirty="0">
                <a:latin typeface="ＭＳ Ｐゴシック 見出し"/>
                <a:cs typeface="游ゴシック"/>
              </a:rPr>
              <a:t>2</a:t>
            </a:r>
            <a:r>
              <a:rPr sz="600" spc="-5" dirty="0">
                <a:latin typeface="ＭＳ Ｐゴシック 見出し"/>
                <a:cs typeface="游ゴシック"/>
              </a:rPr>
              <a:t>は当該組織内の部署や役割を示す。</a:t>
            </a:r>
            <a:endParaRPr sz="600" dirty="0">
              <a:latin typeface="ＭＳ Ｐゴシック 見出し"/>
              <a:cs typeface="游ゴシック"/>
            </a:endParaRPr>
          </a:p>
          <a:p>
            <a:pPr marL="12700" marR="13335">
              <a:lnSpc>
                <a:spcPct val="100000"/>
              </a:lnSpc>
            </a:pPr>
            <a:r>
              <a:rPr sz="600" spc="-5" dirty="0">
                <a:latin typeface="ＭＳ Ｐゴシック 見出し"/>
                <a:cs typeface="游ゴシック"/>
              </a:rPr>
              <a:t>またプールは、プール</a:t>
            </a:r>
            <a:r>
              <a:rPr sz="600" dirty="0">
                <a:latin typeface="ＭＳ Ｐゴシック 見出し"/>
                <a:cs typeface="游ゴシック"/>
              </a:rPr>
              <a:t>2</a:t>
            </a:r>
            <a:r>
              <a:rPr sz="600" spc="-5" dirty="0">
                <a:latin typeface="ＭＳ Ｐゴシック 見出し"/>
                <a:cs typeface="游ゴシック"/>
              </a:rPr>
              <a:t>のように外部組織を表現する場合などには内部に何も記載しない状態で</a:t>
            </a:r>
            <a:r>
              <a:rPr sz="600" spc="-10" dirty="0">
                <a:latin typeface="ＭＳ Ｐゴシック 見出し"/>
                <a:cs typeface="游ゴシック"/>
              </a:rPr>
              <a:t>表現することもできる。</a:t>
            </a:r>
            <a:endParaRPr sz="600" dirty="0">
              <a:latin typeface="ＭＳ Ｐゴシック 見出し"/>
              <a:cs typeface="游ゴシック"/>
            </a:endParaRPr>
          </a:p>
        </p:txBody>
      </p:sp>
      <p:sp>
        <p:nvSpPr>
          <p:cNvPr id="80" name="object 39">
            <a:extLst>
              <a:ext uri="{FF2B5EF4-FFF2-40B4-BE49-F238E27FC236}">
                <a16:creationId xmlns:a16="http://schemas.microsoft.com/office/drawing/2014/main" id="{8E72AE10-E13A-B0BF-4C54-834C378085E5}"/>
              </a:ext>
            </a:extLst>
          </p:cNvPr>
          <p:cNvSpPr txBox="1"/>
          <p:nvPr userDrawn="1"/>
        </p:nvSpPr>
        <p:spPr>
          <a:xfrm>
            <a:off x="7823587" y="4403932"/>
            <a:ext cx="1549400" cy="197490"/>
          </a:xfrm>
          <a:prstGeom prst="rect">
            <a:avLst/>
          </a:prstGeom>
        </p:spPr>
        <p:txBody>
          <a:bodyPr vert="horz" wrap="square" lIns="0" tIns="12700" rIns="0" bIns="0" rtlCol="0">
            <a:spAutoFit/>
          </a:bodyPr>
          <a:lstStyle/>
          <a:p>
            <a:pPr marL="12700">
              <a:lnSpc>
                <a:spcPct val="100000"/>
              </a:lnSpc>
              <a:spcBef>
                <a:spcPts val="100"/>
              </a:spcBef>
            </a:pPr>
            <a:r>
              <a:rPr sz="600" spc="-10" dirty="0">
                <a:latin typeface="ＭＳ Ｐゴシック 見出し"/>
                <a:cs typeface="游ゴシック"/>
              </a:rPr>
              <a:t>マニュアル タスク：</a:t>
            </a:r>
            <a:endParaRPr sz="600">
              <a:latin typeface="ＭＳ Ｐゴシック 見出し"/>
              <a:cs typeface="游ゴシック"/>
            </a:endParaRPr>
          </a:p>
          <a:p>
            <a:pPr marL="12700">
              <a:lnSpc>
                <a:spcPct val="100000"/>
              </a:lnSpc>
            </a:pPr>
            <a:r>
              <a:rPr sz="600" spc="-5" dirty="0">
                <a:latin typeface="ＭＳ Ｐゴシック 見出し"/>
                <a:cs typeface="游ゴシック"/>
              </a:rPr>
              <a:t>人が手作業で行うタスクであることを示す。</a:t>
            </a:r>
            <a:endParaRPr sz="600">
              <a:latin typeface="ＭＳ Ｐゴシック 見出し"/>
              <a:cs typeface="游ゴシック"/>
            </a:endParaRPr>
          </a:p>
        </p:txBody>
      </p:sp>
      <p:sp>
        <p:nvSpPr>
          <p:cNvPr id="81" name="object 41">
            <a:extLst>
              <a:ext uri="{FF2B5EF4-FFF2-40B4-BE49-F238E27FC236}">
                <a16:creationId xmlns:a16="http://schemas.microsoft.com/office/drawing/2014/main" id="{BCE31391-F3CF-603D-B1AE-E389123BFB7A}"/>
              </a:ext>
            </a:extLst>
          </p:cNvPr>
          <p:cNvSpPr txBox="1"/>
          <p:nvPr userDrawn="1"/>
        </p:nvSpPr>
        <p:spPr>
          <a:xfrm>
            <a:off x="7829679" y="4951074"/>
            <a:ext cx="2222170" cy="197490"/>
          </a:xfrm>
          <a:prstGeom prst="rect">
            <a:avLst/>
          </a:prstGeom>
        </p:spPr>
        <p:txBody>
          <a:bodyPr vert="horz" wrap="square" lIns="0" tIns="12700" rIns="0" bIns="0" rtlCol="0">
            <a:spAutoFit/>
          </a:bodyPr>
          <a:lstStyle/>
          <a:p>
            <a:pPr marL="12700">
              <a:lnSpc>
                <a:spcPct val="100000"/>
              </a:lnSpc>
              <a:spcBef>
                <a:spcPts val="100"/>
              </a:spcBef>
            </a:pPr>
            <a:r>
              <a:rPr sz="600" spc="-10" dirty="0">
                <a:latin typeface="ＭＳ Ｐゴシック 見出し"/>
                <a:cs typeface="游ゴシック"/>
              </a:rPr>
              <a:t>ユーザータスク：</a:t>
            </a:r>
            <a:endParaRPr sz="600" dirty="0">
              <a:latin typeface="ＭＳ Ｐゴシック 見出し"/>
              <a:cs typeface="游ゴシック"/>
            </a:endParaRPr>
          </a:p>
          <a:p>
            <a:pPr marL="12700">
              <a:lnSpc>
                <a:spcPct val="100000"/>
              </a:lnSpc>
            </a:pPr>
            <a:r>
              <a:rPr sz="600" spc="-5" dirty="0">
                <a:latin typeface="ＭＳ Ｐゴシック 見出し"/>
                <a:cs typeface="游ゴシック"/>
              </a:rPr>
              <a:t>人が情報システム等を使って行うタスクであることを示す。</a:t>
            </a:r>
            <a:endParaRPr sz="600" dirty="0">
              <a:latin typeface="ＭＳ Ｐゴシック 見出し"/>
              <a:cs typeface="游ゴシック"/>
            </a:endParaRPr>
          </a:p>
        </p:txBody>
      </p:sp>
      <p:sp>
        <p:nvSpPr>
          <p:cNvPr id="82" name="object 43">
            <a:extLst>
              <a:ext uri="{FF2B5EF4-FFF2-40B4-BE49-F238E27FC236}">
                <a16:creationId xmlns:a16="http://schemas.microsoft.com/office/drawing/2014/main" id="{CC76464E-D8C8-08ED-6F4D-9F5C5181B332}"/>
              </a:ext>
            </a:extLst>
          </p:cNvPr>
          <p:cNvSpPr txBox="1"/>
          <p:nvPr userDrawn="1"/>
        </p:nvSpPr>
        <p:spPr>
          <a:xfrm>
            <a:off x="7832725" y="5846445"/>
            <a:ext cx="2466975" cy="474489"/>
          </a:xfrm>
          <a:prstGeom prst="rect">
            <a:avLst/>
          </a:prstGeom>
        </p:spPr>
        <p:txBody>
          <a:bodyPr vert="horz" wrap="square" lIns="0" tIns="12700" rIns="0" bIns="0" rtlCol="0">
            <a:spAutoFit/>
          </a:bodyPr>
          <a:lstStyle/>
          <a:p>
            <a:pPr marL="12700">
              <a:lnSpc>
                <a:spcPct val="100000"/>
              </a:lnSpc>
              <a:spcBef>
                <a:spcPts val="100"/>
              </a:spcBef>
            </a:pPr>
            <a:r>
              <a:rPr sz="600" spc="-5" dirty="0">
                <a:latin typeface="ＭＳ Ｐゴシック 見出し"/>
                <a:cs typeface="游ゴシック"/>
              </a:rPr>
              <a:t>イベントベースゲートウェイ：</a:t>
            </a:r>
            <a:endParaRPr sz="600" dirty="0">
              <a:latin typeface="ＭＳ Ｐゴシック 見出し"/>
              <a:cs typeface="游ゴシック"/>
            </a:endParaRPr>
          </a:p>
          <a:p>
            <a:pPr marL="12700" marR="5080" algn="just">
              <a:lnSpc>
                <a:spcPct val="100000"/>
              </a:lnSpc>
            </a:pPr>
            <a:r>
              <a:rPr sz="600" spc="-5" dirty="0">
                <a:latin typeface="ＭＳ Ｐゴシック 見出し"/>
                <a:cs typeface="游ゴシック"/>
              </a:rPr>
              <a:t>業務フローの分岐で使われ、その先には複数のタイマー中間イベントやメッセージ受信中間イベント、受信タスク等が接続される。接続されたイベントやタスクのうち、最初に発生したもののみが実施されることを示す。</a:t>
            </a:r>
            <a:endParaRPr sz="600" dirty="0">
              <a:latin typeface="ＭＳ Ｐゴシック 見出し"/>
              <a:cs typeface="游ゴシック"/>
            </a:endParaRPr>
          </a:p>
        </p:txBody>
      </p:sp>
      <p:sp>
        <p:nvSpPr>
          <p:cNvPr id="83" name="object 44">
            <a:extLst>
              <a:ext uri="{FF2B5EF4-FFF2-40B4-BE49-F238E27FC236}">
                <a16:creationId xmlns:a16="http://schemas.microsoft.com/office/drawing/2014/main" id="{7249736E-A789-57C3-FACC-3866CA070844}"/>
              </a:ext>
            </a:extLst>
          </p:cNvPr>
          <p:cNvSpPr txBox="1"/>
          <p:nvPr userDrawn="1"/>
        </p:nvSpPr>
        <p:spPr>
          <a:xfrm>
            <a:off x="7832725" y="5305425"/>
            <a:ext cx="2466975" cy="474489"/>
          </a:xfrm>
          <a:prstGeom prst="rect">
            <a:avLst/>
          </a:prstGeom>
        </p:spPr>
        <p:txBody>
          <a:bodyPr vert="horz" wrap="square" lIns="0" tIns="12700" rIns="0" bIns="0" rtlCol="0">
            <a:spAutoFit/>
          </a:bodyPr>
          <a:lstStyle/>
          <a:p>
            <a:pPr marL="12700">
              <a:lnSpc>
                <a:spcPct val="100000"/>
              </a:lnSpc>
              <a:spcBef>
                <a:spcPts val="100"/>
              </a:spcBef>
            </a:pPr>
            <a:r>
              <a:rPr sz="600" spc="-10" dirty="0">
                <a:latin typeface="ＭＳ Ｐゴシック 見出し"/>
                <a:cs typeface="游ゴシック"/>
              </a:rPr>
              <a:t>排他ゲートウェイ：</a:t>
            </a:r>
            <a:endParaRPr sz="600" dirty="0">
              <a:latin typeface="ＭＳ Ｐゴシック 見出し"/>
              <a:cs typeface="游ゴシック"/>
            </a:endParaRPr>
          </a:p>
          <a:p>
            <a:pPr marL="12700" marR="5080" algn="just">
              <a:lnSpc>
                <a:spcPct val="100000"/>
              </a:lnSpc>
            </a:pPr>
            <a:r>
              <a:rPr sz="600" dirty="0">
                <a:latin typeface="ＭＳ Ｐゴシック 見出し"/>
                <a:cs typeface="游ゴシック"/>
              </a:rPr>
              <a:t>業務フローの分岐や結合（XOR条件）</a:t>
            </a:r>
            <a:r>
              <a:rPr sz="600" spc="-10" dirty="0">
                <a:latin typeface="ＭＳ Ｐゴシック 見出し"/>
                <a:cs typeface="游ゴシック"/>
              </a:rPr>
              <a:t>で使われ、条件に基づいて判断が行われることを</a:t>
            </a:r>
            <a:r>
              <a:rPr sz="600" dirty="0">
                <a:latin typeface="ＭＳ Ｐゴシック 見出し"/>
                <a:cs typeface="游ゴシック"/>
              </a:rPr>
              <a:t>示す。本資料では分岐と統合の両方で使用し、分岐（流出）または結合（流入）</a:t>
            </a:r>
            <a:r>
              <a:rPr sz="600" spc="-20" dirty="0">
                <a:latin typeface="ＭＳ Ｐゴシック 見出し"/>
                <a:cs typeface="游ゴシック"/>
              </a:rPr>
              <a:t>する経</a:t>
            </a:r>
            <a:r>
              <a:rPr sz="600" spc="-5" dirty="0">
                <a:latin typeface="ＭＳ Ｐゴシック 見出し"/>
                <a:cs typeface="游ゴシック"/>
              </a:rPr>
              <a:t>路のうち、必ずいずれか一つの経路に流れることを示す。</a:t>
            </a:r>
            <a:endParaRPr sz="600" dirty="0">
              <a:latin typeface="ＭＳ Ｐゴシック 見出し"/>
              <a:cs typeface="游ゴシック"/>
            </a:endParaRPr>
          </a:p>
        </p:txBody>
      </p:sp>
      <p:sp>
        <p:nvSpPr>
          <p:cNvPr id="84" name="object 45">
            <a:extLst>
              <a:ext uri="{FF2B5EF4-FFF2-40B4-BE49-F238E27FC236}">
                <a16:creationId xmlns:a16="http://schemas.microsoft.com/office/drawing/2014/main" id="{D1AB257A-A9A5-92B9-CE88-1AFBE6BA4483}"/>
              </a:ext>
            </a:extLst>
          </p:cNvPr>
          <p:cNvSpPr txBox="1"/>
          <p:nvPr userDrawn="1"/>
        </p:nvSpPr>
        <p:spPr>
          <a:xfrm>
            <a:off x="7832725" y="6440972"/>
            <a:ext cx="2466975" cy="299720"/>
          </a:xfrm>
          <a:prstGeom prst="rect">
            <a:avLst/>
          </a:prstGeom>
        </p:spPr>
        <p:txBody>
          <a:bodyPr vert="horz" wrap="square" lIns="0" tIns="12700" rIns="0" bIns="0" rtlCol="0">
            <a:spAutoFit/>
          </a:bodyPr>
          <a:lstStyle/>
          <a:p>
            <a:pPr marL="12700">
              <a:lnSpc>
                <a:spcPct val="100000"/>
              </a:lnSpc>
              <a:spcBef>
                <a:spcPts val="100"/>
              </a:spcBef>
            </a:pPr>
            <a:r>
              <a:rPr sz="600" spc="-10" dirty="0">
                <a:latin typeface="ＭＳ Ｐゴシック 見出し"/>
                <a:cs typeface="游ゴシック"/>
              </a:rPr>
              <a:t>データストア：</a:t>
            </a:r>
            <a:endParaRPr sz="600" dirty="0">
              <a:latin typeface="ＭＳ Ｐゴシック 見出し"/>
              <a:cs typeface="游ゴシック"/>
            </a:endParaRPr>
          </a:p>
          <a:p>
            <a:pPr marL="12700" marR="5080">
              <a:lnSpc>
                <a:spcPct val="100000"/>
              </a:lnSpc>
            </a:pPr>
            <a:r>
              <a:rPr sz="600" spc="-5" dirty="0">
                <a:latin typeface="ＭＳ Ｐゴシック 見出し"/>
                <a:cs typeface="游ゴシック"/>
              </a:rPr>
              <a:t>業務フロー内において継続的に参照されたり更新されたりする、蓄積された情報群を示</a:t>
            </a:r>
            <a:r>
              <a:rPr sz="600" spc="-25" dirty="0">
                <a:latin typeface="ＭＳ Ｐゴシック 見出し"/>
                <a:cs typeface="游ゴシック"/>
              </a:rPr>
              <a:t>す。</a:t>
            </a:r>
            <a:endParaRPr sz="600" dirty="0">
              <a:latin typeface="ＭＳ Ｐゴシック 見出し"/>
              <a:cs typeface="游ゴシック"/>
            </a:endParaRPr>
          </a:p>
        </p:txBody>
      </p:sp>
      <p:sp>
        <p:nvSpPr>
          <p:cNvPr id="85" name="object 46">
            <a:extLst>
              <a:ext uri="{FF2B5EF4-FFF2-40B4-BE49-F238E27FC236}">
                <a16:creationId xmlns:a16="http://schemas.microsoft.com/office/drawing/2014/main" id="{9A5DD241-1DEE-72E7-2D87-CF482799BDC7}"/>
              </a:ext>
            </a:extLst>
          </p:cNvPr>
          <p:cNvSpPr txBox="1"/>
          <p:nvPr userDrawn="1"/>
        </p:nvSpPr>
        <p:spPr>
          <a:xfrm>
            <a:off x="7832724" y="6883847"/>
            <a:ext cx="2466975" cy="197490"/>
          </a:xfrm>
          <a:prstGeom prst="rect">
            <a:avLst/>
          </a:prstGeom>
        </p:spPr>
        <p:txBody>
          <a:bodyPr vert="horz" wrap="square" lIns="0" tIns="12700" rIns="0" bIns="0" rtlCol="0">
            <a:spAutoFit/>
          </a:bodyPr>
          <a:lstStyle/>
          <a:p>
            <a:pPr marL="12700">
              <a:lnSpc>
                <a:spcPct val="100000"/>
              </a:lnSpc>
              <a:spcBef>
                <a:spcPts val="100"/>
              </a:spcBef>
            </a:pPr>
            <a:r>
              <a:rPr sz="600" spc="-5" dirty="0">
                <a:latin typeface="ＭＳ Ｐゴシック 見出し"/>
                <a:cs typeface="游ゴシック"/>
              </a:rPr>
              <a:t>データオブジェクト：</a:t>
            </a:r>
            <a:endParaRPr sz="600">
              <a:latin typeface="ＭＳ Ｐゴシック 見出し"/>
              <a:cs typeface="游ゴシック"/>
            </a:endParaRPr>
          </a:p>
          <a:p>
            <a:pPr marL="12700">
              <a:lnSpc>
                <a:spcPct val="100000"/>
              </a:lnSpc>
            </a:pPr>
            <a:r>
              <a:rPr sz="600" spc="-5" dirty="0">
                <a:latin typeface="ＭＳ Ｐゴシック 見出し"/>
                <a:cs typeface="游ゴシック"/>
              </a:rPr>
              <a:t>アクティビティで必要とされるデータや作成されるデータを示す。</a:t>
            </a:r>
            <a:endParaRPr sz="600">
              <a:latin typeface="ＭＳ Ｐゴシック 見出し"/>
              <a:cs typeface="游ゴシック"/>
            </a:endParaRPr>
          </a:p>
        </p:txBody>
      </p:sp>
      <p:sp>
        <p:nvSpPr>
          <p:cNvPr id="86" name="object 48">
            <a:extLst>
              <a:ext uri="{FF2B5EF4-FFF2-40B4-BE49-F238E27FC236}">
                <a16:creationId xmlns:a16="http://schemas.microsoft.com/office/drawing/2014/main" id="{5AFBD785-E246-44F2-0DF1-5AEB9001B782}"/>
              </a:ext>
            </a:extLst>
          </p:cNvPr>
          <p:cNvSpPr txBox="1"/>
          <p:nvPr userDrawn="1"/>
        </p:nvSpPr>
        <p:spPr>
          <a:xfrm>
            <a:off x="1302489" y="5470818"/>
            <a:ext cx="1972423" cy="197490"/>
          </a:xfrm>
          <a:prstGeom prst="rect">
            <a:avLst/>
          </a:prstGeom>
        </p:spPr>
        <p:txBody>
          <a:bodyPr vert="horz" wrap="square" lIns="0" tIns="12700" rIns="0" bIns="0" rtlCol="0">
            <a:spAutoFit/>
          </a:bodyPr>
          <a:lstStyle/>
          <a:p>
            <a:pPr marL="12700">
              <a:lnSpc>
                <a:spcPct val="100000"/>
              </a:lnSpc>
              <a:spcBef>
                <a:spcPts val="100"/>
              </a:spcBef>
            </a:pPr>
            <a:r>
              <a:rPr sz="600" spc="-10" dirty="0">
                <a:latin typeface="ＭＳ Ｐゴシック 見出し"/>
                <a:cs typeface="游ゴシック"/>
              </a:rPr>
              <a:t>開始イベント：</a:t>
            </a:r>
            <a:endParaRPr sz="600" dirty="0">
              <a:latin typeface="ＭＳ Ｐゴシック 見出し"/>
              <a:cs typeface="游ゴシック"/>
            </a:endParaRPr>
          </a:p>
          <a:p>
            <a:pPr marL="12700">
              <a:lnSpc>
                <a:spcPct val="100000"/>
              </a:lnSpc>
            </a:pPr>
            <a:r>
              <a:rPr sz="600" spc="-10" dirty="0">
                <a:latin typeface="ＭＳ Ｐゴシック 見出し"/>
                <a:cs typeface="游ゴシック"/>
              </a:rPr>
              <a:t>事務の開始を示し、必ず記載する必要がある。</a:t>
            </a:r>
            <a:endParaRPr sz="600" dirty="0">
              <a:latin typeface="ＭＳ Ｐゴシック 見出し"/>
              <a:cs typeface="游ゴシック"/>
            </a:endParaRPr>
          </a:p>
        </p:txBody>
      </p:sp>
      <p:sp>
        <p:nvSpPr>
          <p:cNvPr id="87" name="object 49">
            <a:extLst>
              <a:ext uri="{FF2B5EF4-FFF2-40B4-BE49-F238E27FC236}">
                <a16:creationId xmlns:a16="http://schemas.microsoft.com/office/drawing/2014/main" id="{00A21744-B52B-AA65-611F-0123413E1798}"/>
              </a:ext>
            </a:extLst>
          </p:cNvPr>
          <p:cNvSpPr txBox="1"/>
          <p:nvPr userDrawn="1"/>
        </p:nvSpPr>
        <p:spPr>
          <a:xfrm>
            <a:off x="1299476" y="5787323"/>
            <a:ext cx="1973965" cy="197490"/>
          </a:xfrm>
          <a:prstGeom prst="rect">
            <a:avLst/>
          </a:prstGeom>
        </p:spPr>
        <p:txBody>
          <a:bodyPr vert="horz" wrap="square" lIns="0" tIns="12700" rIns="0" bIns="0" rtlCol="0">
            <a:spAutoFit/>
          </a:bodyPr>
          <a:lstStyle/>
          <a:p>
            <a:pPr marL="12700">
              <a:lnSpc>
                <a:spcPct val="100000"/>
              </a:lnSpc>
              <a:spcBef>
                <a:spcPts val="100"/>
              </a:spcBef>
            </a:pPr>
            <a:r>
              <a:rPr sz="600" spc="-10" dirty="0">
                <a:latin typeface="ＭＳ Ｐゴシック 見出し"/>
                <a:cs typeface="游ゴシック"/>
              </a:rPr>
              <a:t>終了イベント：</a:t>
            </a:r>
            <a:endParaRPr sz="600">
              <a:latin typeface="ＭＳ Ｐゴシック 見出し"/>
              <a:cs typeface="游ゴシック"/>
            </a:endParaRPr>
          </a:p>
          <a:p>
            <a:pPr marL="12700">
              <a:lnSpc>
                <a:spcPct val="100000"/>
              </a:lnSpc>
            </a:pPr>
            <a:r>
              <a:rPr sz="600" spc="-5" dirty="0">
                <a:latin typeface="ＭＳ Ｐゴシック 見出し"/>
                <a:cs typeface="游ゴシック"/>
              </a:rPr>
              <a:t>事務の終了を示し、必ず記載する必要がある。</a:t>
            </a:r>
            <a:endParaRPr sz="600">
              <a:latin typeface="ＭＳ Ｐゴシック 見出し"/>
              <a:cs typeface="游ゴシック"/>
            </a:endParaRPr>
          </a:p>
        </p:txBody>
      </p:sp>
      <p:sp>
        <p:nvSpPr>
          <p:cNvPr id="88" name="object 50">
            <a:extLst>
              <a:ext uri="{FF2B5EF4-FFF2-40B4-BE49-F238E27FC236}">
                <a16:creationId xmlns:a16="http://schemas.microsoft.com/office/drawing/2014/main" id="{62D1240C-020F-F49B-613F-AB7576E95761}"/>
              </a:ext>
            </a:extLst>
          </p:cNvPr>
          <p:cNvSpPr txBox="1"/>
          <p:nvPr userDrawn="1"/>
        </p:nvSpPr>
        <p:spPr>
          <a:xfrm>
            <a:off x="1299476" y="6082838"/>
            <a:ext cx="2066495" cy="299720"/>
          </a:xfrm>
          <a:prstGeom prst="rect">
            <a:avLst/>
          </a:prstGeom>
        </p:spPr>
        <p:txBody>
          <a:bodyPr vert="horz" wrap="square" lIns="0" tIns="12700" rIns="0" bIns="0" rtlCol="0">
            <a:spAutoFit/>
          </a:bodyPr>
          <a:lstStyle/>
          <a:p>
            <a:pPr marL="12700">
              <a:lnSpc>
                <a:spcPct val="100000"/>
              </a:lnSpc>
              <a:spcBef>
                <a:spcPts val="100"/>
              </a:spcBef>
            </a:pPr>
            <a:r>
              <a:rPr sz="600" spc="-5" dirty="0">
                <a:latin typeface="ＭＳ Ｐゴシック 見出し"/>
                <a:cs typeface="游ゴシック"/>
              </a:rPr>
              <a:t>メッセージ開始イベント：</a:t>
            </a:r>
            <a:endParaRPr sz="600">
              <a:latin typeface="ＭＳ Ｐゴシック 見出し"/>
              <a:cs typeface="游ゴシック"/>
            </a:endParaRPr>
          </a:p>
          <a:p>
            <a:pPr marL="12700" marR="5080">
              <a:lnSpc>
                <a:spcPct val="100000"/>
              </a:lnSpc>
            </a:pPr>
            <a:r>
              <a:rPr sz="600" spc="-5" dirty="0">
                <a:latin typeface="ＭＳ Ｐゴシック 見出し"/>
                <a:cs typeface="游ゴシック"/>
              </a:rPr>
              <a:t>他のプールからのメッセージを受け取ることで事務が開始することを示す。</a:t>
            </a:r>
            <a:endParaRPr sz="600">
              <a:latin typeface="ＭＳ Ｐゴシック 見出し"/>
              <a:cs typeface="游ゴシック"/>
            </a:endParaRPr>
          </a:p>
        </p:txBody>
      </p:sp>
      <p:sp>
        <p:nvSpPr>
          <p:cNvPr id="89" name="object 57">
            <a:extLst>
              <a:ext uri="{FF2B5EF4-FFF2-40B4-BE49-F238E27FC236}">
                <a16:creationId xmlns:a16="http://schemas.microsoft.com/office/drawing/2014/main" id="{97C87DC9-2C1C-4A36-1CD4-CA94DDEA2DA4}"/>
              </a:ext>
            </a:extLst>
          </p:cNvPr>
          <p:cNvSpPr txBox="1"/>
          <p:nvPr userDrawn="1"/>
        </p:nvSpPr>
        <p:spPr>
          <a:xfrm>
            <a:off x="4361179" y="5895305"/>
            <a:ext cx="2104409" cy="197490"/>
          </a:xfrm>
          <a:prstGeom prst="rect">
            <a:avLst/>
          </a:prstGeom>
        </p:spPr>
        <p:txBody>
          <a:bodyPr vert="horz" wrap="square" lIns="0" tIns="12700" rIns="0" bIns="0" rtlCol="0">
            <a:spAutoFit/>
          </a:bodyPr>
          <a:lstStyle/>
          <a:p>
            <a:pPr marL="12700">
              <a:lnSpc>
                <a:spcPct val="100000"/>
              </a:lnSpc>
              <a:spcBef>
                <a:spcPts val="100"/>
              </a:spcBef>
            </a:pPr>
            <a:r>
              <a:rPr sz="600" spc="-10" dirty="0">
                <a:latin typeface="ＭＳ Ｐゴシック 見出し"/>
                <a:cs typeface="游ゴシック"/>
              </a:rPr>
              <a:t>シーケンスフロー：</a:t>
            </a:r>
            <a:endParaRPr sz="600" dirty="0">
              <a:latin typeface="ＭＳ Ｐゴシック 見出し"/>
              <a:cs typeface="游ゴシック"/>
            </a:endParaRPr>
          </a:p>
          <a:p>
            <a:pPr marL="12700">
              <a:lnSpc>
                <a:spcPct val="100000"/>
              </a:lnSpc>
            </a:pPr>
            <a:r>
              <a:rPr sz="600" spc="-5" dirty="0">
                <a:latin typeface="ＭＳ Ｐゴシック 見出し"/>
                <a:cs typeface="游ゴシック"/>
              </a:rPr>
              <a:t>イベントやアクティビティ同士を接続する。</a:t>
            </a:r>
            <a:endParaRPr sz="600" dirty="0">
              <a:latin typeface="ＭＳ Ｐゴシック 見出し"/>
              <a:cs typeface="游ゴシック"/>
            </a:endParaRPr>
          </a:p>
        </p:txBody>
      </p:sp>
      <p:sp>
        <p:nvSpPr>
          <p:cNvPr id="90" name="object 58">
            <a:extLst>
              <a:ext uri="{FF2B5EF4-FFF2-40B4-BE49-F238E27FC236}">
                <a16:creationId xmlns:a16="http://schemas.microsoft.com/office/drawing/2014/main" id="{9C0C6EC4-AC95-0062-ABD4-62109DC45EC0}"/>
              </a:ext>
            </a:extLst>
          </p:cNvPr>
          <p:cNvSpPr txBox="1"/>
          <p:nvPr userDrawn="1"/>
        </p:nvSpPr>
        <p:spPr>
          <a:xfrm>
            <a:off x="4361180" y="6161106"/>
            <a:ext cx="2311400" cy="382156"/>
          </a:xfrm>
          <a:prstGeom prst="rect">
            <a:avLst/>
          </a:prstGeom>
        </p:spPr>
        <p:txBody>
          <a:bodyPr vert="horz" wrap="square" lIns="0" tIns="12700" rIns="0" bIns="0" rtlCol="0">
            <a:spAutoFit/>
          </a:bodyPr>
          <a:lstStyle/>
          <a:p>
            <a:pPr marL="12700">
              <a:lnSpc>
                <a:spcPct val="100000"/>
              </a:lnSpc>
              <a:spcBef>
                <a:spcPts val="100"/>
              </a:spcBef>
            </a:pPr>
            <a:r>
              <a:rPr sz="600" spc="-10" dirty="0">
                <a:latin typeface="ＭＳ Ｐゴシック 見出し"/>
                <a:cs typeface="游ゴシック"/>
              </a:rPr>
              <a:t>メッセージフロー：</a:t>
            </a:r>
            <a:endParaRPr sz="600" dirty="0">
              <a:latin typeface="ＭＳ Ｐゴシック 見出し"/>
              <a:cs typeface="游ゴシック"/>
            </a:endParaRPr>
          </a:p>
          <a:p>
            <a:pPr marL="12700" marR="5080">
              <a:lnSpc>
                <a:spcPct val="100000"/>
              </a:lnSpc>
            </a:pPr>
            <a:r>
              <a:rPr sz="600" spc="-5" dirty="0">
                <a:latin typeface="ＭＳ Ｐゴシック 見出し"/>
                <a:cs typeface="游ゴシック"/>
              </a:rPr>
              <a:t>プールを跨いでメッセージのやり取りがあることを示す際に使用する。メッセージとは口頭や文書、メール等である。同一プール内では使用でき</a:t>
            </a:r>
            <a:r>
              <a:rPr sz="600" spc="-20" dirty="0">
                <a:latin typeface="ＭＳ Ｐゴシック 見出し"/>
                <a:cs typeface="游ゴシック"/>
              </a:rPr>
              <a:t>ない。</a:t>
            </a:r>
            <a:endParaRPr sz="600" dirty="0">
              <a:latin typeface="ＭＳ Ｐゴシック 見出し"/>
              <a:cs typeface="游ゴシック"/>
            </a:endParaRPr>
          </a:p>
        </p:txBody>
      </p:sp>
      <p:sp>
        <p:nvSpPr>
          <p:cNvPr id="91" name="object 59">
            <a:extLst>
              <a:ext uri="{FF2B5EF4-FFF2-40B4-BE49-F238E27FC236}">
                <a16:creationId xmlns:a16="http://schemas.microsoft.com/office/drawing/2014/main" id="{71C2AD7E-9508-E342-05EE-134B9E9A258C}"/>
              </a:ext>
            </a:extLst>
          </p:cNvPr>
          <p:cNvSpPr txBox="1"/>
          <p:nvPr userDrawn="1"/>
        </p:nvSpPr>
        <p:spPr>
          <a:xfrm>
            <a:off x="4361180" y="6594084"/>
            <a:ext cx="2311400" cy="299720"/>
          </a:xfrm>
          <a:prstGeom prst="rect">
            <a:avLst/>
          </a:prstGeom>
        </p:spPr>
        <p:txBody>
          <a:bodyPr vert="horz" wrap="square" lIns="0" tIns="12700" rIns="0" bIns="0" rtlCol="0">
            <a:spAutoFit/>
          </a:bodyPr>
          <a:lstStyle/>
          <a:p>
            <a:pPr marL="12700">
              <a:lnSpc>
                <a:spcPct val="100000"/>
              </a:lnSpc>
              <a:spcBef>
                <a:spcPts val="100"/>
              </a:spcBef>
            </a:pPr>
            <a:r>
              <a:rPr sz="600" spc="-10" dirty="0">
                <a:latin typeface="ＭＳ Ｐゴシック 見出し"/>
                <a:cs typeface="游ゴシック"/>
              </a:rPr>
              <a:t>関連／データ関連：</a:t>
            </a:r>
            <a:endParaRPr sz="600" dirty="0">
              <a:latin typeface="ＭＳ Ｐゴシック 見出し"/>
              <a:cs typeface="游ゴシック"/>
            </a:endParaRPr>
          </a:p>
          <a:p>
            <a:pPr marL="12700" marR="5080">
              <a:lnSpc>
                <a:spcPct val="100000"/>
              </a:lnSpc>
            </a:pPr>
            <a:r>
              <a:rPr sz="600" spc="-5" dirty="0">
                <a:latin typeface="ＭＳ Ｐゴシック 見出し"/>
                <a:cs typeface="游ゴシック"/>
              </a:rPr>
              <a:t>データや注釈との関連があることを示す。データストア間の接続にはデータ関連を用いる。</a:t>
            </a:r>
            <a:endParaRPr sz="600" dirty="0">
              <a:latin typeface="ＭＳ Ｐゴシック 見出し"/>
              <a:cs typeface="游ゴシック"/>
            </a:endParaRPr>
          </a:p>
        </p:txBody>
      </p:sp>
      <p:sp>
        <p:nvSpPr>
          <p:cNvPr id="92" name="object 60">
            <a:extLst>
              <a:ext uri="{FF2B5EF4-FFF2-40B4-BE49-F238E27FC236}">
                <a16:creationId xmlns:a16="http://schemas.microsoft.com/office/drawing/2014/main" id="{C48CCC2A-442C-FAEE-4601-B20C1C12AB06}"/>
              </a:ext>
            </a:extLst>
          </p:cNvPr>
          <p:cNvSpPr txBox="1"/>
          <p:nvPr userDrawn="1"/>
        </p:nvSpPr>
        <p:spPr>
          <a:xfrm>
            <a:off x="1299476" y="6440972"/>
            <a:ext cx="2066495" cy="299720"/>
          </a:xfrm>
          <a:prstGeom prst="rect">
            <a:avLst/>
          </a:prstGeom>
        </p:spPr>
        <p:txBody>
          <a:bodyPr vert="horz" wrap="square" lIns="0" tIns="12700" rIns="0" bIns="0" rtlCol="0">
            <a:spAutoFit/>
          </a:bodyPr>
          <a:lstStyle/>
          <a:p>
            <a:pPr marL="12700">
              <a:lnSpc>
                <a:spcPct val="100000"/>
              </a:lnSpc>
              <a:spcBef>
                <a:spcPts val="100"/>
              </a:spcBef>
            </a:pPr>
            <a:r>
              <a:rPr sz="600" spc="-5" dirty="0">
                <a:latin typeface="ＭＳ Ｐゴシック 見出し"/>
                <a:cs typeface="游ゴシック"/>
              </a:rPr>
              <a:t>メッセージ終了イベント：</a:t>
            </a:r>
            <a:endParaRPr sz="600">
              <a:latin typeface="ＭＳ Ｐゴシック 見出し"/>
              <a:cs typeface="游ゴシック"/>
            </a:endParaRPr>
          </a:p>
          <a:p>
            <a:pPr marL="12700" marR="5080">
              <a:lnSpc>
                <a:spcPct val="100000"/>
              </a:lnSpc>
            </a:pPr>
            <a:r>
              <a:rPr sz="600" spc="-5" dirty="0">
                <a:latin typeface="ＭＳ Ｐゴシック 見出し"/>
                <a:cs typeface="游ゴシック"/>
              </a:rPr>
              <a:t>他のプールにメッセージを送って、事務が終了す</a:t>
            </a:r>
            <a:r>
              <a:rPr sz="600" spc="-10" dirty="0">
                <a:latin typeface="ＭＳ Ｐゴシック 見出し"/>
                <a:cs typeface="游ゴシック"/>
              </a:rPr>
              <a:t>ることを示す。</a:t>
            </a:r>
            <a:endParaRPr sz="600">
              <a:latin typeface="ＭＳ Ｐゴシック 見出し"/>
              <a:cs typeface="游ゴシック"/>
            </a:endParaRPr>
          </a:p>
        </p:txBody>
      </p:sp>
      <p:sp>
        <p:nvSpPr>
          <p:cNvPr id="93" name="object 62">
            <a:extLst>
              <a:ext uri="{FF2B5EF4-FFF2-40B4-BE49-F238E27FC236}">
                <a16:creationId xmlns:a16="http://schemas.microsoft.com/office/drawing/2014/main" id="{6B1C7827-6CF4-901D-8532-E0295D30A0AB}"/>
              </a:ext>
            </a:extLst>
          </p:cNvPr>
          <p:cNvSpPr txBox="1"/>
          <p:nvPr userDrawn="1"/>
        </p:nvSpPr>
        <p:spPr>
          <a:xfrm>
            <a:off x="4361180" y="5447777"/>
            <a:ext cx="2311400" cy="289823"/>
          </a:xfrm>
          <a:prstGeom prst="rect">
            <a:avLst/>
          </a:prstGeom>
        </p:spPr>
        <p:txBody>
          <a:bodyPr vert="horz" wrap="square" lIns="0" tIns="12700" rIns="0" bIns="0" rtlCol="0">
            <a:spAutoFit/>
          </a:bodyPr>
          <a:lstStyle/>
          <a:p>
            <a:pPr marL="12700">
              <a:lnSpc>
                <a:spcPct val="100000"/>
              </a:lnSpc>
              <a:spcBef>
                <a:spcPts val="100"/>
              </a:spcBef>
            </a:pPr>
            <a:r>
              <a:rPr sz="600" spc="-5" dirty="0">
                <a:latin typeface="ＭＳ Ｐゴシック 見出し"/>
                <a:cs typeface="游ゴシック"/>
              </a:rPr>
              <a:t>メッセージ送信中間イベント：</a:t>
            </a:r>
            <a:endParaRPr sz="600" dirty="0">
              <a:latin typeface="ＭＳ Ｐゴシック 見出し"/>
              <a:cs typeface="游ゴシック"/>
            </a:endParaRPr>
          </a:p>
          <a:p>
            <a:pPr marL="12700" marR="5080" algn="just">
              <a:lnSpc>
                <a:spcPct val="100000"/>
              </a:lnSpc>
            </a:pPr>
            <a:r>
              <a:rPr sz="600" spc="-5" dirty="0">
                <a:latin typeface="ＭＳ Ｐゴシック 見出し"/>
                <a:cs typeface="游ゴシック"/>
              </a:rPr>
              <a:t>業務フロー図の中間に配置され、他のプールにメッセージを送ってから、直ちに次の作業に移るこ</a:t>
            </a:r>
            <a:r>
              <a:rPr sz="600" spc="-10" dirty="0">
                <a:latin typeface="ＭＳ Ｐゴシック 見出し"/>
                <a:cs typeface="游ゴシック"/>
              </a:rPr>
              <a:t>とを示す。</a:t>
            </a:r>
            <a:endParaRPr sz="600" dirty="0">
              <a:latin typeface="ＭＳ Ｐゴシック 見出し"/>
              <a:cs typeface="游ゴシック"/>
            </a:endParaRPr>
          </a:p>
        </p:txBody>
      </p:sp>
      <p:sp>
        <p:nvSpPr>
          <p:cNvPr id="94" name="object 63">
            <a:extLst>
              <a:ext uri="{FF2B5EF4-FFF2-40B4-BE49-F238E27FC236}">
                <a16:creationId xmlns:a16="http://schemas.microsoft.com/office/drawing/2014/main" id="{1DC82F72-534A-FEE2-17F6-843AF5AB7ABD}"/>
              </a:ext>
            </a:extLst>
          </p:cNvPr>
          <p:cNvSpPr txBox="1"/>
          <p:nvPr userDrawn="1"/>
        </p:nvSpPr>
        <p:spPr>
          <a:xfrm>
            <a:off x="1291848" y="6837681"/>
            <a:ext cx="2066495" cy="289823"/>
          </a:xfrm>
          <a:prstGeom prst="rect">
            <a:avLst/>
          </a:prstGeom>
        </p:spPr>
        <p:txBody>
          <a:bodyPr vert="horz" wrap="square" lIns="0" tIns="12700" rIns="0" bIns="0" rtlCol="0">
            <a:spAutoFit/>
          </a:bodyPr>
          <a:lstStyle/>
          <a:p>
            <a:pPr marL="12700">
              <a:lnSpc>
                <a:spcPct val="100000"/>
              </a:lnSpc>
              <a:spcBef>
                <a:spcPts val="100"/>
              </a:spcBef>
            </a:pPr>
            <a:r>
              <a:rPr sz="600" spc="-5" dirty="0">
                <a:latin typeface="ＭＳ Ｐゴシック 見出し"/>
                <a:cs typeface="游ゴシック"/>
              </a:rPr>
              <a:t>メッセージ受信中間イベント：</a:t>
            </a:r>
            <a:endParaRPr sz="600" dirty="0">
              <a:latin typeface="ＭＳ Ｐゴシック 見出し"/>
              <a:cs typeface="游ゴシック"/>
            </a:endParaRPr>
          </a:p>
          <a:p>
            <a:pPr marL="12700" marR="5080" algn="just">
              <a:lnSpc>
                <a:spcPct val="100000"/>
              </a:lnSpc>
            </a:pPr>
            <a:r>
              <a:rPr sz="600" spc="-5" dirty="0">
                <a:latin typeface="ＭＳ Ｐゴシック 見出し"/>
                <a:cs typeface="游ゴシック"/>
              </a:rPr>
              <a:t>業務フロー図の中間に配置され、他のプールからのメッセージを送信するまで作業が待機されるこ</a:t>
            </a:r>
            <a:r>
              <a:rPr sz="600" spc="-10" dirty="0">
                <a:latin typeface="ＭＳ Ｐゴシック 見出し"/>
                <a:cs typeface="游ゴシック"/>
              </a:rPr>
              <a:t>とを示す。</a:t>
            </a:r>
            <a:endParaRPr sz="600" dirty="0">
              <a:latin typeface="ＭＳ Ｐゴシック 見出し"/>
              <a:cs typeface="游ゴシック"/>
            </a:endParaRPr>
          </a:p>
        </p:txBody>
      </p:sp>
      <p:grpSp>
        <p:nvGrpSpPr>
          <p:cNvPr id="104" name="グループ化 103">
            <a:extLst>
              <a:ext uri="{FF2B5EF4-FFF2-40B4-BE49-F238E27FC236}">
                <a16:creationId xmlns:a16="http://schemas.microsoft.com/office/drawing/2014/main" id="{A4AA0F76-998A-98E6-AFA6-C289616CE847}"/>
              </a:ext>
            </a:extLst>
          </p:cNvPr>
          <p:cNvGrpSpPr/>
          <p:nvPr userDrawn="1"/>
        </p:nvGrpSpPr>
        <p:grpSpPr>
          <a:xfrm>
            <a:off x="1033781" y="5464406"/>
            <a:ext cx="243838" cy="210314"/>
            <a:chOff x="1033781" y="5464406"/>
            <a:chExt cx="243838" cy="210314"/>
          </a:xfrm>
        </p:grpSpPr>
        <p:sp>
          <p:nvSpPr>
            <p:cNvPr id="100" name="左大かっこ 99">
              <a:extLst>
                <a:ext uri="{FF2B5EF4-FFF2-40B4-BE49-F238E27FC236}">
                  <a16:creationId xmlns:a16="http://schemas.microsoft.com/office/drawing/2014/main" id="{67093887-37DB-B7AD-9D1F-78C8BDF10855}"/>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02" name="直線コネクタ 101">
              <a:extLst>
                <a:ext uri="{FF2B5EF4-FFF2-40B4-BE49-F238E27FC236}">
                  <a16:creationId xmlns:a16="http://schemas.microsoft.com/office/drawing/2014/main" id="{FD2D235F-AA8E-69E5-DF05-63D827CC1173}"/>
                </a:ext>
              </a:extLst>
            </p:cNvPr>
            <p:cNvCxnSpPr>
              <a:cxnSpLocks/>
              <a:stCxn id="100"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05" name="グループ化 104">
            <a:extLst>
              <a:ext uri="{FF2B5EF4-FFF2-40B4-BE49-F238E27FC236}">
                <a16:creationId xmlns:a16="http://schemas.microsoft.com/office/drawing/2014/main" id="{383E9996-B503-A901-53CC-27E699B457BA}"/>
              </a:ext>
            </a:extLst>
          </p:cNvPr>
          <p:cNvGrpSpPr/>
          <p:nvPr userDrawn="1"/>
        </p:nvGrpSpPr>
        <p:grpSpPr>
          <a:xfrm>
            <a:off x="1033781" y="5780911"/>
            <a:ext cx="243838" cy="210314"/>
            <a:chOff x="1033781" y="5464406"/>
            <a:chExt cx="243838" cy="210314"/>
          </a:xfrm>
        </p:grpSpPr>
        <p:sp>
          <p:nvSpPr>
            <p:cNvPr id="106" name="左大かっこ 105">
              <a:extLst>
                <a:ext uri="{FF2B5EF4-FFF2-40B4-BE49-F238E27FC236}">
                  <a16:creationId xmlns:a16="http://schemas.microsoft.com/office/drawing/2014/main" id="{0305F10B-5F87-D6D9-385E-082DF139AF8E}"/>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07" name="直線コネクタ 106">
              <a:extLst>
                <a:ext uri="{FF2B5EF4-FFF2-40B4-BE49-F238E27FC236}">
                  <a16:creationId xmlns:a16="http://schemas.microsoft.com/office/drawing/2014/main" id="{7B49CDF3-426B-442F-76A4-B208F252ED2A}"/>
                </a:ext>
              </a:extLst>
            </p:cNvPr>
            <p:cNvCxnSpPr>
              <a:cxnSpLocks/>
              <a:stCxn id="106"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08" name="グループ化 107">
            <a:extLst>
              <a:ext uri="{FF2B5EF4-FFF2-40B4-BE49-F238E27FC236}">
                <a16:creationId xmlns:a16="http://schemas.microsoft.com/office/drawing/2014/main" id="{FB30975A-B1AF-F64A-B8B1-1CCC51A433FE}"/>
              </a:ext>
            </a:extLst>
          </p:cNvPr>
          <p:cNvGrpSpPr/>
          <p:nvPr userDrawn="1"/>
        </p:nvGrpSpPr>
        <p:grpSpPr>
          <a:xfrm>
            <a:off x="1033781" y="6122816"/>
            <a:ext cx="243838" cy="210314"/>
            <a:chOff x="1033781" y="5464406"/>
            <a:chExt cx="243838" cy="210314"/>
          </a:xfrm>
        </p:grpSpPr>
        <p:sp>
          <p:nvSpPr>
            <p:cNvPr id="109" name="左大かっこ 108">
              <a:extLst>
                <a:ext uri="{FF2B5EF4-FFF2-40B4-BE49-F238E27FC236}">
                  <a16:creationId xmlns:a16="http://schemas.microsoft.com/office/drawing/2014/main" id="{95D4BEAC-6B6D-515C-5461-FE7C9C3943A3}"/>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10" name="直線コネクタ 109">
              <a:extLst>
                <a:ext uri="{FF2B5EF4-FFF2-40B4-BE49-F238E27FC236}">
                  <a16:creationId xmlns:a16="http://schemas.microsoft.com/office/drawing/2014/main" id="{0751B0ED-9088-8F3F-12CB-B09DF27DBC5D}"/>
                </a:ext>
              </a:extLst>
            </p:cNvPr>
            <p:cNvCxnSpPr>
              <a:cxnSpLocks/>
              <a:stCxn id="109"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11" name="グループ化 110">
            <a:extLst>
              <a:ext uri="{FF2B5EF4-FFF2-40B4-BE49-F238E27FC236}">
                <a16:creationId xmlns:a16="http://schemas.microsoft.com/office/drawing/2014/main" id="{A6B58224-3A74-96A3-687E-42BEFCD65B5F}"/>
              </a:ext>
            </a:extLst>
          </p:cNvPr>
          <p:cNvGrpSpPr/>
          <p:nvPr userDrawn="1"/>
        </p:nvGrpSpPr>
        <p:grpSpPr>
          <a:xfrm>
            <a:off x="1033781" y="6480596"/>
            <a:ext cx="243838" cy="210314"/>
            <a:chOff x="1033781" y="5464406"/>
            <a:chExt cx="243838" cy="210314"/>
          </a:xfrm>
        </p:grpSpPr>
        <p:sp>
          <p:nvSpPr>
            <p:cNvPr id="112" name="左大かっこ 111">
              <a:extLst>
                <a:ext uri="{FF2B5EF4-FFF2-40B4-BE49-F238E27FC236}">
                  <a16:creationId xmlns:a16="http://schemas.microsoft.com/office/drawing/2014/main" id="{4214C76C-6F51-5729-C364-330587C88932}"/>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13" name="直線コネクタ 112">
              <a:extLst>
                <a:ext uri="{FF2B5EF4-FFF2-40B4-BE49-F238E27FC236}">
                  <a16:creationId xmlns:a16="http://schemas.microsoft.com/office/drawing/2014/main" id="{78A714D2-AEED-AAD0-0018-90939EEEE081}"/>
                </a:ext>
              </a:extLst>
            </p:cNvPr>
            <p:cNvCxnSpPr>
              <a:cxnSpLocks/>
              <a:stCxn id="112"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14" name="グループ化 113">
            <a:extLst>
              <a:ext uri="{FF2B5EF4-FFF2-40B4-BE49-F238E27FC236}">
                <a16:creationId xmlns:a16="http://schemas.microsoft.com/office/drawing/2014/main" id="{CEAF09C9-5B8F-A5A4-B5C9-AC16376C1350}"/>
              </a:ext>
            </a:extLst>
          </p:cNvPr>
          <p:cNvGrpSpPr/>
          <p:nvPr userDrawn="1"/>
        </p:nvGrpSpPr>
        <p:grpSpPr>
          <a:xfrm>
            <a:off x="1033781" y="6873875"/>
            <a:ext cx="243838" cy="210314"/>
            <a:chOff x="1033781" y="5464406"/>
            <a:chExt cx="243838" cy="210314"/>
          </a:xfrm>
        </p:grpSpPr>
        <p:sp>
          <p:nvSpPr>
            <p:cNvPr id="115" name="左大かっこ 114">
              <a:extLst>
                <a:ext uri="{FF2B5EF4-FFF2-40B4-BE49-F238E27FC236}">
                  <a16:creationId xmlns:a16="http://schemas.microsoft.com/office/drawing/2014/main" id="{9A3FA4E8-3F5B-7E1E-469A-30AB4D22EC61}"/>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16" name="直線コネクタ 115">
              <a:extLst>
                <a:ext uri="{FF2B5EF4-FFF2-40B4-BE49-F238E27FC236}">
                  <a16:creationId xmlns:a16="http://schemas.microsoft.com/office/drawing/2014/main" id="{54FBC5C7-D614-C068-8B32-65D927EF200F}"/>
                </a:ext>
              </a:extLst>
            </p:cNvPr>
            <p:cNvCxnSpPr>
              <a:cxnSpLocks/>
              <a:stCxn id="115"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23" name="グループ化 122">
            <a:extLst>
              <a:ext uri="{FF2B5EF4-FFF2-40B4-BE49-F238E27FC236}">
                <a16:creationId xmlns:a16="http://schemas.microsoft.com/office/drawing/2014/main" id="{CAE8E1B5-9292-25D2-351D-933A1B56D194}"/>
              </a:ext>
            </a:extLst>
          </p:cNvPr>
          <p:cNvGrpSpPr/>
          <p:nvPr userDrawn="1"/>
        </p:nvGrpSpPr>
        <p:grpSpPr>
          <a:xfrm>
            <a:off x="4091910" y="5884168"/>
            <a:ext cx="243838" cy="210314"/>
            <a:chOff x="1033781" y="5464406"/>
            <a:chExt cx="243838" cy="210314"/>
          </a:xfrm>
        </p:grpSpPr>
        <p:sp>
          <p:nvSpPr>
            <p:cNvPr id="124" name="左大かっこ 123">
              <a:extLst>
                <a:ext uri="{FF2B5EF4-FFF2-40B4-BE49-F238E27FC236}">
                  <a16:creationId xmlns:a16="http://schemas.microsoft.com/office/drawing/2014/main" id="{7C4B97FC-E8CE-D83A-EEDD-07C5CE32B28C}"/>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25" name="直線コネクタ 124">
              <a:extLst>
                <a:ext uri="{FF2B5EF4-FFF2-40B4-BE49-F238E27FC236}">
                  <a16:creationId xmlns:a16="http://schemas.microsoft.com/office/drawing/2014/main" id="{3B459FC6-3A97-769B-1BE4-993518B18803}"/>
                </a:ext>
              </a:extLst>
            </p:cNvPr>
            <p:cNvCxnSpPr>
              <a:cxnSpLocks/>
              <a:stCxn id="124"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26" name="グループ化 125">
            <a:extLst>
              <a:ext uri="{FF2B5EF4-FFF2-40B4-BE49-F238E27FC236}">
                <a16:creationId xmlns:a16="http://schemas.microsoft.com/office/drawing/2014/main" id="{3D9FA349-592C-DC8E-5663-2B6C4DA08B2D}"/>
              </a:ext>
            </a:extLst>
          </p:cNvPr>
          <p:cNvGrpSpPr/>
          <p:nvPr userDrawn="1"/>
        </p:nvGrpSpPr>
        <p:grpSpPr>
          <a:xfrm>
            <a:off x="4091910" y="6241948"/>
            <a:ext cx="243838" cy="210314"/>
            <a:chOff x="1033781" y="5464406"/>
            <a:chExt cx="243838" cy="210314"/>
          </a:xfrm>
        </p:grpSpPr>
        <p:sp>
          <p:nvSpPr>
            <p:cNvPr id="127" name="左大かっこ 126">
              <a:extLst>
                <a:ext uri="{FF2B5EF4-FFF2-40B4-BE49-F238E27FC236}">
                  <a16:creationId xmlns:a16="http://schemas.microsoft.com/office/drawing/2014/main" id="{2E55F3BD-FD66-8870-D2E8-A4CC0287CAD5}"/>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28" name="直線コネクタ 127">
              <a:extLst>
                <a:ext uri="{FF2B5EF4-FFF2-40B4-BE49-F238E27FC236}">
                  <a16:creationId xmlns:a16="http://schemas.microsoft.com/office/drawing/2014/main" id="{E13FCB82-421F-8025-0456-375107742F06}"/>
                </a:ext>
              </a:extLst>
            </p:cNvPr>
            <p:cNvCxnSpPr>
              <a:cxnSpLocks/>
              <a:stCxn id="127"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29" name="グループ化 128">
            <a:extLst>
              <a:ext uri="{FF2B5EF4-FFF2-40B4-BE49-F238E27FC236}">
                <a16:creationId xmlns:a16="http://schemas.microsoft.com/office/drawing/2014/main" id="{6C6783C1-D52E-6511-57CD-F8C98BB20154}"/>
              </a:ext>
            </a:extLst>
          </p:cNvPr>
          <p:cNvGrpSpPr/>
          <p:nvPr userDrawn="1"/>
        </p:nvGrpSpPr>
        <p:grpSpPr>
          <a:xfrm>
            <a:off x="4091910" y="6635227"/>
            <a:ext cx="243838" cy="210314"/>
            <a:chOff x="1033781" y="5464406"/>
            <a:chExt cx="243838" cy="210314"/>
          </a:xfrm>
        </p:grpSpPr>
        <p:sp>
          <p:nvSpPr>
            <p:cNvPr id="130" name="左大かっこ 129">
              <a:extLst>
                <a:ext uri="{FF2B5EF4-FFF2-40B4-BE49-F238E27FC236}">
                  <a16:creationId xmlns:a16="http://schemas.microsoft.com/office/drawing/2014/main" id="{BA8A7A38-4668-9E16-28A4-448A345AC0FF}"/>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31" name="直線コネクタ 130">
              <a:extLst>
                <a:ext uri="{FF2B5EF4-FFF2-40B4-BE49-F238E27FC236}">
                  <a16:creationId xmlns:a16="http://schemas.microsoft.com/office/drawing/2014/main" id="{A1A9036F-4DF0-3B06-B3A4-4486BB8F71B0}"/>
                </a:ext>
              </a:extLst>
            </p:cNvPr>
            <p:cNvCxnSpPr>
              <a:cxnSpLocks/>
              <a:stCxn id="130"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32" name="グループ化 131">
            <a:extLst>
              <a:ext uri="{FF2B5EF4-FFF2-40B4-BE49-F238E27FC236}">
                <a16:creationId xmlns:a16="http://schemas.microsoft.com/office/drawing/2014/main" id="{49EEDF88-319E-364A-3737-822EC24C7E5F}"/>
              </a:ext>
            </a:extLst>
          </p:cNvPr>
          <p:cNvGrpSpPr/>
          <p:nvPr userDrawn="1"/>
        </p:nvGrpSpPr>
        <p:grpSpPr>
          <a:xfrm>
            <a:off x="4091910" y="5480341"/>
            <a:ext cx="243838" cy="210314"/>
            <a:chOff x="1033781" y="5464406"/>
            <a:chExt cx="243838" cy="210314"/>
          </a:xfrm>
        </p:grpSpPr>
        <p:sp>
          <p:nvSpPr>
            <p:cNvPr id="133" name="左大かっこ 132">
              <a:extLst>
                <a:ext uri="{FF2B5EF4-FFF2-40B4-BE49-F238E27FC236}">
                  <a16:creationId xmlns:a16="http://schemas.microsoft.com/office/drawing/2014/main" id="{C215403E-D7B9-0263-EDDE-2BB07D0F2732}"/>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34" name="直線コネクタ 133">
              <a:extLst>
                <a:ext uri="{FF2B5EF4-FFF2-40B4-BE49-F238E27FC236}">
                  <a16:creationId xmlns:a16="http://schemas.microsoft.com/office/drawing/2014/main" id="{110A906F-D857-166C-98A9-7073B4EA1ADC}"/>
                </a:ext>
              </a:extLst>
            </p:cNvPr>
            <p:cNvCxnSpPr>
              <a:cxnSpLocks/>
              <a:stCxn id="133"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35" name="グループ化 134">
            <a:extLst>
              <a:ext uri="{FF2B5EF4-FFF2-40B4-BE49-F238E27FC236}">
                <a16:creationId xmlns:a16="http://schemas.microsoft.com/office/drawing/2014/main" id="{94C16260-0296-8701-2665-F0C9040F8367}"/>
              </a:ext>
            </a:extLst>
          </p:cNvPr>
          <p:cNvGrpSpPr/>
          <p:nvPr userDrawn="1"/>
        </p:nvGrpSpPr>
        <p:grpSpPr>
          <a:xfrm>
            <a:off x="7537456" y="6873875"/>
            <a:ext cx="243838" cy="210314"/>
            <a:chOff x="1033781" y="5464406"/>
            <a:chExt cx="243838" cy="210314"/>
          </a:xfrm>
        </p:grpSpPr>
        <p:sp>
          <p:nvSpPr>
            <p:cNvPr id="136" name="左大かっこ 135">
              <a:extLst>
                <a:ext uri="{FF2B5EF4-FFF2-40B4-BE49-F238E27FC236}">
                  <a16:creationId xmlns:a16="http://schemas.microsoft.com/office/drawing/2014/main" id="{F4EFEAE1-155E-55A7-7656-62E063F2413D}"/>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37" name="直線コネクタ 136">
              <a:extLst>
                <a:ext uri="{FF2B5EF4-FFF2-40B4-BE49-F238E27FC236}">
                  <a16:creationId xmlns:a16="http://schemas.microsoft.com/office/drawing/2014/main" id="{76B5444C-7986-CD3E-4E39-DC18C165E92E}"/>
                </a:ext>
              </a:extLst>
            </p:cNvPr>
            <p:cNvCxnSpPr>
              <a:cxnSpLocks/>
              <a:stCxn id="136"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38" name="グループ化 137">
            <a:extLst>
              <a:ext uri="{FF2B5EF4-FFF2-40B4-BE49-F238E27FC236}">
                <a16:creationId xmlns:a16="http://schemas.microsoft.com/office/drawing/2014/main" id="{A69A2CB2-485C-CD36-F127-728DB37132CB}"/>
              </a:ext>
            </a:extLst>
          </p:cNvPr>
          <p:cNvGrpSpPr/>
          <p:nvPr userDrawn="1"/>
        </p:nvGrpSpPr>
        <p:grpSpPr>
          <a:xfrm>
            <a:off x="7537456" y="6480596"/>
            <a:ext cx="243838" cy="210314"/>
            <a:chOff x="1033781" y="5464406"/>
            <a:chExt cx="243838" cy="210314"/>
          </a:xfrm>
        </p:grpSpPr>
        <p:sp>
          <p:nvSpPr>
            <p:cNvPr id="139" name="左大かっこ 138">
              <a:extLst>
                <a:ext uri="{FF2B5EF4-FFF2-40B4-BE49-F238E27FC236}">
                  <a16:creationId xmlns:a16="http://schemas.microsoft.com/office/drawing/2014/main" id="{90AB921F-785C-E46C-0D1A-9557BDF33AB7}"/>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40" name="直線コネクタ 139">
              <a:extLst>
                <a:ext uri="{FF2B5EF4-FFF2-40B4-BE49-F238E27FC236}">
                  <a16:creationId xmlns:a16="http://schemas.microsoft.com/office/drawing/2014/main" id="{549DCE46-9DD1-98B8-DC71-B1514FF9F476}"/>
                </a:ext>
              </a:extLst>
            </p:cNvPr>
            <p:cNvCxnSpPr>
              <a:cxnSpLocks/>
              <a:stCxn id="139"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41" name="グループ化 140">
            <a:extLst>
              <a:ext uri="{FF2B5EF4-FFF2-40B4-BE49-F238E27FC236}">
                <a16:creationId xmlns:a16="http://schemas.microsoft.com/office/drawing/2014/main" id="{40ACAFDE-AF2C-F868-DDD0-0C2540DE6847}"/>
              </a:ext>
            </a:extLst>
          </p:cNvPr>
          <p:cNvGrpSpPr/>
          <p:nvPr userDrawn="1"/>
        </p:nvGrpSpPr>
        <p:grpSpPr>
          <a:xfrm>
            <a:off x="6993190" y="4907770"/>
            <a:ext cx="539750" cy="360045"/>
            <a:chOff x="1530350" y="2073919"/>
            <a:chExt cx="539750" cy="360045"/>
          </a:xfrm>
        </p:grpSpPr>
        <p:sp>
          <p:nvSpPr>
            <p:cNvPr id="143" name="object 17">
              <a:extLst>
                <a:ext uri="{FF2B5EF4-FFF2-40B4-BE49-F238E27FC236}">
                  <a16:creationId xmlns:a16="http://schemas.microsoft.com/office/drawing/2014/main" id="{B3B6DE67-5AF5-7272-5952-D85951AAFBCB}"/>
                </a:ext>
              </a:extLst>
            </p:cNvPr>
            <p:cNvSpPr/>
            <p:nvPr/>
          </p:nvSpPr>
          <p:spPr>
            <a:xfrm>
              <a:off x="1565275" y="2110972"/>
              <a:ext cx="480060" cy="304800"/>
            </a:xfrm>
            <a:prstGeom prst="roundRect">
              <a:avLst/>
            </a:prstGeom>
            <a:ln w="9525">
              <a:noFill/>
            </a:ln>
          </p:spPr>
          <p:txBody>
            <a:bodyPr wrap="square" lIns="0" tIns="0" rIns="0" bIns="0" rtlCol="0" anchor="ctr"/>
            <a:lstStyle/>
            <a:p>
              <a:pPr lvl="0" algn="ctr"/>
              <a:endParaRPr sz="600" dirty="0">
                <a:latin typeface="+mj-ea"/>
                <a:ea typeface="+mj-ea"/>
              </a:endParaRPr>
            </a:p>
          </p:txBody>
        </p:sp>
        <p:sp>
          <p:nvSpPr>
            <p:cNvPr id="144" name="object 18">
              <a:extLst>
                <a:ext uri="{FF2B5EF4-FFF2-40B4-BE49-F238E27FC236}">
                  <a16:creationId xmlns:a16="http://schemas.microsoft.com/office/drawing/2014/main" id="{A0A740AB-AA6B-ED41-0DA5-6B0BB1E4B043}"/>
                </a:ext>
              </a:extLst>
            </p:cNvPr>
            <p:cNvSpPr/>
            <p:nvPr/>
          </p:nvSpPr>
          <p:spPr>
            <a:xfrm>
              <a:off x="1530350" y="2073919"/>
              <a:ext cx="539750" cy="360045"/>
            </a:xfrm>
            <a:prstGeom prst="roundRect">
              <a:avLst/>
            </a:prstGeom>
            <a:ln w="3175">
              <a:solidFill>
                <a:srgbClr val="000000"/>
              </a:solidFill>
            </a:ln>
          </p:spPr>
          <p:txBody>
            <a:bodyPr wrap="square" lIns="0" tIns="0" rIns="0" bIns="0" rtlCol="0"/>
            <a:lstStyle/>
            <a:p>
              <a:endParaRPr dirty="0"/>
            </a:p>
          </p:txBody>
        </p:sp>
      </p:grpSp>
      <p:grpSp>
        <p:nvGrpSpPr>
          <p:cNvPr id="148" name="グループ化 147">
            <a:extLst>
              <a:ext uri="{FF2B5EF4-FFF2-40B4-BE49-F238E27FC236}">
                <a16:creationId xmlns:a16="http://schemas.microsoft.com/office/drawing/2014/main" id="{53597A57-4777-97E7-1510-C13C5CC59E94}"/>
              </a:ext>
            </a:extLst>
          </p:cNvPr>
          <p:cNvGrpSpPr/>
          <p:nvPr userDrawn="1"/>
        </p:nvGrpSpPr>
        <p:grpSpPr>
          <a:xfrm>
            <a:off x="7537456" y="5969493"/>
            <a:ext cx="243838" cy="210314"/>
            <a:chOff x="1033781" y="5464406"/>
            <a:chExt cx="243838" cy="210314"/>
          </a:xfrm>
        </p:grpSpPr>
        <p:sp>
          <p:nvSpPr>
            <p:cNvPr id="149" name="左大かっこ 148">
              <a:extLst>
                <a:ext uri="{FF2B5EF4-FFF2-40B4-BE49-F238E27FC236}">
                  <a16:creationId xmlns:a16="http://schemas.microsoft.com/office/drawing/2014/main" id="{F63AD964-201D-F92C-71F7-A59B845EFA77}"/>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50" name="直線コネクタ 149">
              <a:extLst>
                <a:ext uri="{FF2B5EF4-FFF2-40B4-BE49-F238E27FC236}">
                  <a16:creationId xmlns:a16="http://schemas.microsoft.com/office/drawing/2014/main" id="{555515F2-605D-D648-0660-0EA7F7AD2AAC}"/>
                </a:ext>
              </a:extLst>
            </p:cNvPr>
            <p:cNvCxnSpPr>
              <a:cxnSpLocks/>
              <a:stCxn id="149"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51" name="グループ化 150">
            <a:extLst>
              <a:ext uri="{FF2B5EF4-FFF2-40B4-BE49-F238E27FC236}">
                <a16:creationId xmlns:a16="http://schemas.microsoft.com/office/drawing/2014/main" id="{75AB9400-851F-42B9-7E54-502BB21F63A4}"/>
              </a:ext>
            </a:extLst>
          </p:cNvPr>
          <p:cNvGrpSpPr/>
          <p:nvPr userDrawn="1"/>
        </p:nvGrpSpPr>
        <p:grpSpPr>
          <a:xfrm>
            <a:off x="7537456" y="5418461"/>
            <a:ext cx="243838" cy="210314"/>
            <a:chOff x="1033781" y="5464406"/>
            <a:chExt cx="243838" cy="210314"/>
          </a:xfrm>
        </p:grpSpPr>
        <p:sp>
          <p:nvSpPr>
            <p:cNvPr id="152" name="左大かっこ 151">
              <a:extLst>
                <a:ext uri="{FF2B5EF4-FFF2-40B4-BE49-F238E27FC236}">
                  <a16:creationId xmlns:a16="http://schemas.microsoft.com/office/drawing/2014/main" id="{199218E8-A85F-B6C8-4531-564D17F901E5}"/>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53" name="直線コネクタ 152">
              <a:extLst>
                <a:ext uri="{FF2B5EF4-FFF2-40B4-BE49-F238E27FC236}">
                  <a16:creationId xmlns:a16="http://schemas.microsoft.com/office/drawing/2014/main" id="{5F50B797-C65E-2391-BE51-6DC5A15DBE77}"/>
                </a:ext>
              </a:extLst>
            </p:cNvPr>
            <p:cNvCxnSpPr>
              <a:cxnSpLocks/>
              <a:stCxn id="152"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54" name="グループ化 153">
            <a:extLst>
              <a:ext uri="{FF2B5EF4-FFF2-40B4-BE49-F238E27FC236}">
                <a16:creationId xmlns:a16="http://schemas.microsoft.com/office/drawing/2014/main" id="{AF4C4F83-6F64-89A2-F8A3-CE5C370C9E7F}"/>
              </a:ext>
            </a:extLst>
          </p:cNvPr>
          <p:cNvGrpSpPr/>
          <p:nvPr userDrawn="1"/>
        </p:nvGrpSpPr>
        <p:grpSpPr>
          <a:xfrm>
            <a:off x="7537456" y="4951496"/>
            <a:ext cx="243838" cy="210314"/>
            <a:chOff x="1033781" y="5464406"/>
            <a:chExt cx="243838" cy="210314"/>
          </a:xfrm>
        </p:grpSpPr>
        <p:sp>
          <p:nvSpPr>
            <p:cNvPr id="155" name="左大かっこ 154">
              <a:extLst>
                <a:ext uri="{FF2B5EF4-FFF2-40B4-BE49-F238E27FC236}">
                  <a16:creationId xmlns:a16="http://schemas.microsoft.com/office/drawing/2014/main" id="{101A5022-BFBD-71E7-1E8A-B3CF18A52114}"/>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56" name="直線コネクタ 155">
              <a:extLst>
                <a:ext uri="{FF2B5EF4-FFF2-40B4-BE49-F238E27FC236}">
                  <a16:creationId xmlns:a16="http://schemas.microsoft.com/office/drawing/2014/main" id="{09D48DEE-E0A4-C7D2-0374-E9433D53EFC5}"/>
                </a:ext>
              </a:extLst>
            </p:cNvPr>
            <p:cNvCxnSpPr>
              <a:cxnSpLocks/>
              <a:stCxn id="155"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57" name="グループ化 156">
            <a:extLst>
              <a:ext uri="{FF2B5EF4-FFF2-40B4-BE49-F238E27FC236}">
                <a16:creationId xmlns:a16="http://schemas.microsoft.com/office/drawing/2014/main" id="{B7DA2D29-39D8-7022-E0B2-112FB636034F}"/>
              </a:ext>
            </a:extLst>
          </p:cNvPr>
          <p:cNvGrpSpPr/>
          <p:nvPr userDrawn="1"/>
        </p:nvGrpSpPr>
        <p:grpSpPr>
          <a:xfrm>
            <a:off x="7537456" y="4403932"/>
            <a:ext cx="243838" cy="210314"/>
            <a:chOff x="1033781" y="5464406"/>
            <a:chExt cx="243838" cy="210314"/>
          </a:xfrm>
        </p:grpSpPr>
        <p:sp>
          <p:nvSpPr>
            <p:cNvPr id="158" name="左大かっこ 157">
              <a:extLst>
                <a:ext uri="{FF2B5EF4-FFF2-40B4-BE49-F238E27FC236}">
                  <a16:creationId xmlns:a16="http://schemas.microsoft.com/office/drawing/2014/main" id="{2C4A492C-4C05-81BC-85DC-1E4891BB9312}"/>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59" name="直線コネクタ 158">
              <a:extLst>
                <a:ext uri="{FF2B5EF4-FFF2-40B4-BE49-F238E27FC236}">
                  <a16:creationId xmlns:a16="http://schemas.microsoft.com/office/drawing/2014/main" id="{08A58C6C-C49E-1881-B44C-3AC4572A9D48}"/>
                </a:ext>
              </a:extLst>
            </p:cNvPr>
            <p:cNvCxnSpPr>
              <a:cxnSpLocks/>
              <a:stCxn id="158"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cxnSp>
        <p:nvCxnSpPr>
          <p:cNvPr id="9" name="直線矢印コネクタ 8">
            <a:extLst>
              <a:ext uri="{FF2B5EF4-FFF2-40B4-BE49-F238E27FC236}">
                <a16:creationId xmlns:a16="http://schemas.microsoft.com/office/drawing/2014/main" id="{E673F52D-12C7-3C60-9DBC-25719B23081E}"/>
              </a:ext>
            </a:extLst>
          </p:cNvPr>
          <p:cNvCxnSpPr>
            <a:cxnSpLocks/>
          </p:cNvCxnSpPr>
          <p:nvPr userDrawn="1"/>
        </p:nvCxnSpPr>
        <p:spPr>
          <a:xfrm flipV="1">
            <a:off x="3623636" y="6739090"/>
            <a:ext cx="391363" cy="2759"/>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2" name="直線矢印コネクタ 1">
            <a:extLst>
              <a:ext uri="{FF2B5EF4-FFF2-40B4-BE49-F238E27FC236}">
                <a16:creationId xmlns:a16="http://schemas.microsoft.com/office/drawing/2014/main" id="{3CCFA7D7-31B8-84DC-664C-5303905867E2}"/>
              </a:ext>
            </a:extLst>
          </p:cNvPr>
          <p:cNvCxnSpPr>
            <a:cxnSpLocks/>
          </p:cNvCxnSpPr>
          <p:nvPr userDrawn="1"/>
        </p:nvCxnSpPr>
        <p:spPr>
          <a:xfrm>
            <a:off x="3640419" y="6339162"/>
            <a:ext cx="410881" cy="0"/>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7" name="フローチャート: 磁気ディスク 6">
            <a:extLst>
              <a:ext uri="{FF2B5EF4-FFF2-40B4-BE49-F238E27FC236}">
                <a16:creationId xmlns:a16="http://schemas.microsoft.com/office/drawing/2014/main" id="{A732755C-55A6-2A89-BFE4-3EC439CDF68E}"/>
              </a:ext>
            </a:extLst>
          </p:cNvPr>
          <p:cNvSpPr/>
          <p:nvPr/>
        </p:nvSpPr>
        <p:spPr>
          <a:xfrm>
            <a:off x="7007673" y="6382558"/>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Tree>
    <p:extLst>
      <p:ext uri="{BB962C8B-B14F-4D97-AF65-F5344CB8AC3E}">
        <p14:creationId xmlns:p14="http://schemas.microsoft.com/office/powerpoint/2010/main" val="1910518705"/>
      </p:ext>
    </p:extLst>
  </p:cSld>
  <p:clrMapOvr>
    <a:masterClrMapping/>
  </p:clrMapOvr>
  <p:extLst>
    <p:ext uri="{DCECCB84-F9BA-43D5-87BE-67443E8EF086}">
      <p15:sldGuideLst xmlns:p15="http://schemas.microsoft.com/office/powerpoint/2012/main">
        <p15:guide id="1" orient="horz" pos="3534">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36" name="object 9">
            <a:extLst>
              <a:ext uri="{FF2B5EF4-FFF2-40B4-BE49-F238E27FC236}">
                <a16:creationId xmlns:a16="http://schemas.microsoft.com/office/drawing/2014/main" id="{B0EE5695-927E-19DE-5AFD-F4CB74106559}"/>
              </a:ext>
            </a:extLst>
          </p:cNvPr>
          <p:cNvSpPr/>
          <p:nvPr userDrawn="1"/>
        </p:nvSpPr>
        <p:spPr>
          <a:xfrm>
            <a:off x="359994" y="1968754"/>
            <a:ext cx="432434" cy="2640110"/>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1100" dirty="0">
                <a:latin typeface="+mj-ea"/>
                <a:ea typeface="+mj-ea"/>
              </a:rPr>
              <a:t>住民担当課</a:t>
            </a:r>
            <a:endParaRPr sz="1100" dirty="0">
              <a:latin typeface="+mj-ea"/>
              <a:ea typeface="+mj-ea"/>
            </a:endParaRPr>
          </a:p>
        </p:txBody>
      </p:sp>
      <p:sp>
        <p:nvSpPr>
          <p:cNvPr id="39" name="object 25">
            <a:extLst>
              <a:ext uri="{FF2B5EF4-FFF2-40B4-BE49-F238E27FC236}">
                <a16:creationId xmlns:a16="http://schemas.microsoft.com/office/drawing/2014/main" id="{9651CB2A-AF77-C472-B521-FC17DCDE1A06}"/>
              </a:ext>
            </a:extLst>
          </p:cNvPr>
          <p:cNvSpPr/>
          <p:nvPr userDrawn="1"/>
        </p:nvSpPr>
        <p:spPr>
          <a:xfrm>
            <a:off x="791997" y="1968805"/>
            <a:ext cx="9537700" cy="1183948"/>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a:p>
        </p:txBody>
      </p:sp>
      <p:sp>
        <p:nvSpPr>
          <p:cNvPr id="41" name="object 34">
            <a:extLst>
              <a:ext uri="{FF2B5EF4-FFF2-40B4-BE49-F238E27FC236}">
                <a16:creationId xmlns:a16="http://schemas.microsoft.com/office/drawing/2014/main" id="{7A01728F-653D-92CF-360B-451C0E2D39D0}"/>
              </a:ext>
            </a:extLst>
          </p:cNvPr>
          <p:cNvSpPr/>
          <p:nvPr userDrawn="1"/>
        </p:nvSpPr>
        <p:spPr>
          <a:xfrm>
            <a:off x="791997" y="3153092"/>
            <a:ext cx="9537700" cy="1455772"/>
          </a:xfrm>
          <a:custGeom>
            <a:avLst/>
            <a:gdLst/>
            <a:ahLst/>
            <a:cxnLst/>
            <a:rect l="l" t="t" r="r" b="b"/>
            <a:pathLst>
              <a:path w="9537700" h="995045">
                <a:moveTo>
                  <a:pt x="0" y="994498"/>
                </a:moveTo>
                <a:lnTo>
                  <a:pt x="9537700" y="994498"/>
                </a:lnTo>
                <a:lnTo>
                  <a:pt x="9537700" y="0"/>
                </a:lnTo>
                <a:lnTo>
                  <a:pt x="0" y="0"/>
                </a:lnTo>
                <a:lnTo>
                  <a:pt x="0" y="994498"/>
                </a:lnTo>
                <a:close/>
              </a:path>
            </a:pathLst>
          </a:custGeom>
          <a:ln w="9525">
            <a:solidFill>
              <a:srgbClr val="000000"/>
            </a:solidFill>
          </a:ln>
        </p:spPr>
        <p:txBody>
          <a:bodyPr wrap="square" lIns="0" tIns="0" rIns="0" bIns="0" rtlCol="0"/>
          <a:lstStyle/>
          <a:p>
            <a:endParaRPr/>
          </a:p>
        </p:txBody>
      </p:sp>
      <p:sp>
        <p:nvSpPr>
          <p:cNvPr id="45" name="object 27">
            <a:extLst>
              <a:ext uri="{FF2B5EF4-FFF2-40B4-BE49-F238E27FC236}">
                <a16:creationId xmlns:a16="http://schemas.microsoft.com/office/drawing/2014/main" id="{5A93202A-23A4-F9FD-120B-8630E5DA7361}"/>
              </a:ext>
            </a:extLst>
          </p:cNvPr>
          <p:cNvSpPr/>
          <p:nvPr userDrawn="1"/>
        </p:nvSpPr>
        <p:spPr>
          <a:xfrm>
            <a:off x="791997" y="1968805"/>
            <a:ext cx="432434" cy="1183948"/>
          </a:xfrm>
          <a:custGeom>
            <a:avLst/>
            <a:gdLst/>
            <a:ahLst/>
            <a:cxnLst/>
            <a:rect l="l" t="t" r="r" b="b"/>
            <a:pathLst>
              <a:path w="432434" h="1003935">
                <a:moveTo>
                  <a:pt x="0" y="1003503"/>
                </a:moveTo>
                <a:lnTo>
                  <a:pt x="432003" y="1003503"/>
                </a:lnTo>
                <a:lnTo>
                  <a:pt x="432003" y="0"/>
                </a:lnTo>
                <a:lnTo>
                  <a:pt x="0" y="0"/>
                </a:lnTo>
                <a:lnTo>
                  <a:pt x="0" y="1003503"/>
                </a:lnTo>
                <a:close/>
              </a:path>
            </a:pathLst>
          </a:custGeom>
          <a:ln w="9525">
            <a:solidFill>
              <a:srgbClr val="000000"/>
            </a:solidFill>
          </a:ln>
        </p:spPr>
        <p:txBody>
          <a:bodyPr vert="eaVert" wrap="square" lIns="0" tIns="0" rIns="0" bIns="0" rtlCol="0" anchor="ctr"/>
          <a:lstStyle/>
          <a:p>
            <a:pPr lvl="0" algn="ctr"/>
            <a:r>
              <a:rPr lang="ja-JP" altLang="en-US" sz="1100" dirty="0">
                <a:latin typeface="+mj-ea"/>
                <a:ea typeface="+mj-ea"/>
              </a:rPr>
              <a:t>窓口</a:t>
            </a:r>
            <a:endParaRPr sz="1100" dirty="0">
              <a:latin typeface="+mj-ea"/>
              <a:ea typeface="+mj-ea"/>
            </a:endParaRPr>
          </a:p>
        </p:txBody>
      </p:sp>
      <p:sp>
        <p:nvSpPr>
          <p:cNvPr id="46" name="object 36">
            <a:extLst>
              <a:ext uri="{FF2B5EF4-FFF2-40B4-BE49-F238E27FC236}">
                <a16:creationId xmlns:a16="http://schemas.microsoft.com/office/drawing/2014/main" id="{980E6A35-4AC1-85B5-008C-D788492038E2}"/>
              </a:ext>
            </a:extLst>
          </p:cNvPr>
          <p:cNvSpPr/>
          <p:nvPr userDrawn="1"/>
        </p:nvSpPr>
        <p:spPr>
          <a:xfrm>
            <a:off x="791997" y="3153092"/>
            <a:ext cx="432434" cy="1455772"/>
          </a:xfrm>
          <a:custGeom>
            <a:avLst/>
            <a:gdLst/>
            <a:ahLst/>
            <a:cxnLst/>
            <a:rect l="l" t="t" r="r" b="b"/>
            <a:pathLst>
              <a:path w="432434" h="995045">
                <a:moveTo>
                  <a:pt x="0" y="994498"/>
                </a:moveTo>
                <a:lnTo>
                  <a:pt x="432003" y="994498"/>
                </a:lnTo>
                <a:lnTo>
                  <a:pt x="432003" y="0"/>
                </a:lnTo>
                <a:lnTo>
                  <a:pt x="0" y="0"/>
                </a:lnTo>
                <a:lnTo>
                  <a:pt x="0" y="994498"/>
                </a:lnTo>
                <a:close/>
              </a:path>
            </a:pathLst>
          </a:custGeom>
          <a:ln w="9525">
            <a:solidFill>
              <a:srgbClr val="000000"/>
            </a:solidFill>
          </a:ln>
        </p:spPr>
        <p:txBody>
          <a:bodyPr vert="eaVert" wrap="square" lIns="0" tIns="0" rIns="0" bIns="0" rtlCol="0" anchor="ctr"/>
          <a:lstStyle/>
          <a:p>
            <a:pPr lvl="0" algn="ctr"/>
            <a:r>
              <a:rPr lang="ja-JP" altLang="en-US" sz="1100" dirty="0">
                <a:latin typeface="+mj-ea"/>
                <a:ea typeface="+mj-ea"/>
              </a:rPr>
              <a:t>バックヤード</a:t>
            </a:r>
            <a:endParaRPr sz="1100" dirty="0">
              <a:latin typeface="+mj-ea"/>
              <a:ea typeface="+mj-ea"/>
            </a:endParaRPr>
          </a:p>
        </p:txBody>
      </p:sp>
      <p:sp>
        <p:nvSpPr>
          <p:cNvPr id="47" name="object 18">
            <a:extLst>
              <a:ext uri="{FF2B5EF4-FFF2-40B4-BE49-F238E27FC236}">
                <a16:creationId xmlns:a16="http://schemas.microsoft.com/office/drawing/2014/main" id="{0035535B-5136-31B8-EB96-4235E3171F29}"/>
              </a:ext>
            </a:extLst>
          </p:cNvPr>
          <p:cNvSpPr/>
          <p:nvPr userDrawn="1"/>
        </p:nvSpPr>
        <p:spPr>
          <a:xfrm>
            <a:off x="359994" y="899972"/>
            <a:ext cx="432434" cy="360045"/>
          </a:xfrm>
          <a:custGeom>
            <a:avLst/>
            <a:gdLst/>
            <a:ahLst/>
            <a:cxnLst/>
            <a:rect l="l" t="t" r="r" b="b"/>
            <a:pathLst>
              <a:path w="432434" h="360044">
                <a:moveTo>
                  <a:pt x="0" y="359994"/>
                </a:moveTo>
                <a:lnTo>
                  <a:pt x="432003" y="359994"/>
                </a:lnTo>
                <a:lnTo>
                  <a:pt x="432003" y="0"/>
                </a:lnTo>
                <a:lnTo>
                  <a:pt x="0" y="0"/>
                </a:lnTo>
                <a:lnTo>
                  <a:pt x="0" y="359994"/>
                </a:lnTo>
                <a:close/>
              </a:path>
            </a:pathLst>
          </a:custGeom>
          <a:ln w="9525">
            <a:solidFill>
              <a:srgbClr val="000000"/>
            </a:solidFill>
          </a:ln>
        </p:spPr>
        <p:txBody>
          <a:bodyPr wrap="square" lIns="0" tIns="0" rIns="0" bIns="0" rtlCol="0" anchor="ctr"/>
          <a:lstStyle/>
          <a:p>
            <a:pPr lvl="0" algn="ctr"/>
            <a:r>
              <a:rPr lang="ja-JP" altLang="en-US" sz="1100" dirty="0">
                <a:latin typeface="+mj-ea"/>
                <a:ea typeface="+mj-ea"/>
              </a:rPr>
              <a:t>住民</a:t>
            </a:r>
            <a:endParaRPr sz="1100" dirty="0">
              <a:latin typeface="+mj-ea"/>
              <a:ea typeface="+mj-ea"/>
            </a:endParaRPr>
          </a:p>
        </p:txBody>
      </p:sp>
      <p:sp>
        <p:nvSpPr>
          <p:cNvPr id="50" name="object 16">
            <a:extLst>
              <a:ext uri="{FF2B5EF4-FFF2-40B4-BE49-F238E27FC236}">
                <a16:creationId xmlns:a16="http://schemas.microsoft.com/office/drawing/2014/main" id="{BA797C0F-F8EE-DF0D-3F04-7E4D16EC6056}"/>
              </a:ext>
            </a:extLst>
          </p:cNvPr>
          <p:cNvSpPr/>
          <p:nvPr userDrawn="1"/>
        </p:nvSpPr>
        <p:spPr>
          <a:xfrm>
            <a:off x="359994" y="899972"/>
            <a:ext cx="9972040" cy="360045"/>
          </a:xfrm>
          <a:custGeom>
            <a:avLst/>
            <a:gdLst/>
            <a:ahLst/>
            <a:cxnLst/>
            <a:rect l="l" t="t" r="r" b="b"/>
            <a:pathLst>
              <a:path w="9972040" h="360044">
                <a:moveTo>
                  <a:pt x="0" y="359994"/>
                </a:moveTo>
                <a:lnTo>
                  <a:pt x="9972040" y="359994"/>
                </a:lnTo>
                <a:lnTo>
                  <a:pt x="9972040" y="0"/>
                </a:lnTo>
                <a:lnTo>
                  <a:pt x="0" y="0"/>
                </a:lnTo>
                <a:lnTo>
                  <a:pt x="0" y="359994"/>
                </a:lnTo>
                <a:close/>
              </a:path>
            </a:pathLst>
          </a:custGeom>
          <a:ln w="9525">
            <a:solidFill>
              <a:srgbClr val="000000"/>
            </a:solidFill>
          </a:ln>
        </p:spPr>
        <p:txBody>
          <a:bodyPr wrap="square" lIns="0" tIns="0" rIns="0" bIns="0" rtlCol="0"/>
          <a:lstStyle/>
          <a:p>
            <a:endParaRPr/>
          </a:p>
        </p:txBody>
      </p:sp>
      <p:sp>
        <p:nvSpPr>
          <p:cNvPr id="6" name="object 17">
            <a:extLst>
              <a:ext uri="{FF2B5EF4-FFF2-40B4-BE49-F238E27FC236}">
                <a16:creationId xmlns:a16="http://schemas.microsoft.com/office/drawing/2014/main" id="{E66F3191-90A6-DE00-8AD2-9EB5835B8A3A}"/>
              </a:ext>
            </a:extLst>
          </p:cNvPr>
          <p:cNvSpPr/>
          <p:nvPr userDrawn="1"/>
        </p:nvSpPr>
        <p:spPr>
          <a:xfrm>
            <a:off x="359994" y="254722"/>
            <a:ext cx="1329106" cy="360045"/>
          </a:xfrm>
          <a:custGeom>
            <a:avLst/>
            <a:gdLst/>
            <a:ahLst/>
            <a:cxnLst/>
            <a:rect l="l" t="t" r="r" b="b"/>
            <a:pathLst>
              <a:path w="432434" h="360044">
                <a:moveTo>
                  <a:pt x="432003" y="0"/>
                </a:moveTo>
                <a:lnTo>
                  <a:pt x="0" y="0"/>
                </a:lnTo>
                <a:lnTo>
                  <a:pt x="0" y="359994"/>
                </a:lnTo>
                <a:lnTo>
                  <a:pt x="432003" y="359994"/>
                </a:lnTo>
                <a:lnTo>
                  <a:pt x="432003" y="0"/>
                </a:lnTo>
                <a:close/>
              </a:path>
            </a:pathLst>
          </a:custGeom>
          <a:ln w="9525">
            <a:solidFill>
              <a:srgbClr val="000000"/>
            </a:solidFill>
          </a:ln>
        </p:spPr>
        <p:txBody>
          <a:bodyPr wrap="square" lIns="0" tIns="0" rIns="0" bIns="0" rtlCol="0" anchor="ctr"/>
          <a:lstStyle/>
          <a:p>
            <a:pPr lvl="0" algn="ctr"/>
            <a:r>
              <a:rPr lang="ja-JP" altLang="en-US" sz="1100" dirty="0">
                <a:latin typeface="+mj-ea"/>
                <a:ea typeface="+mj-ea"/>
              </a:rPr>
              <a:t>業務フロー</a:t>
            </a:r>
            <a:endParaRPr sz="1100" dirty="0">
              <a:latin typeface="+mj-ea"/>
              <a:ea typeface="+mj-ea"/>
            </a:endParaRPr>
          </a:p>
        </p:txBody>
      </p:sp>
      <p:sp>
        <p:nvSpPr>
          <p:cNvPr id="2" name="object 17">
            <a:extLst>
              <a:ext uri="{FF2B5EF4-FFF2-40B4-BE49-F238E27FC236}">
                <a16:creationId xmlns:a16="http://schemas.microsoft.com/office/drawing/2014/main" id="{E687FE1E-57A9-3A3D-C918-03E4AB619F0E}"/>
              </a:ext>
            </a:extLst>
          </p:cNvPr>
          <p:cNvSpPr/>
          <p:nvPr userDrawn="1"/>
        </p:nvSpPr>
        <p:spPr>
          <a:xfrm>
            <a:off x="1689100" y="254722"/>
            <a:ext cx="1600200" cy="360045"/>
          </a:xfrm>
          <a:custGeom>
            <a:avLst/>
            <a:gdLst/>
            <a:ahLst/>
            <a:cxnLst/>
            <a:rect l="l" t="t" r="r" b="b"/>
            <a:pathLst>
              <a:path w="432434" h="360044">
                <a:moveTo>
                  <a:pt x="432003" y="0"/>
                </a:moveTo>
                <a:lnTo>
                  <a:pt x="0" y="0"/>
                </a:lnTo>
                <a:lnTo>
                  <a:pt x="0" y="359994"/>
                </a:lnTo>
                <a:lnTo>
                  <a:pt x="432003" y="359994"/>
                </a:lnTo>
                <a:lnTo>
                  <a:pt x="432003" y="0"/>
                </a:lnTo>
                <a:close/>
              </a:path>
            </a:pathLst>
          </a:custGeom>
          <a:ln w="9525">
            <a:solidFill>
              <a:srgbClr val="000000"/>
            </a:solidFill>
          </a:ln>
        </p:spPr>
        <p:txBody>
          <a:bodyPr wrap="square" lIns="0" tIns="0" rIns="0" bIns="0" rtlCol="0" anchor="ctr"/>
          <a:lstStyle/>
          <a:p>
            <a:pPr lvl="0" algn="ctr"/>
            <a:endParaRPr sz="1100" dirty="0">
              <a:latin typeface="+mj-ea"/>
              <a:ea typeface="+mj-ea"/>
            </a:endParaRPr>
          </a:p>
        </p:txBody>
      </p:sp>
      <p:sp>
        <p:nvSpPr>
          <p:cNvPr id="5" name="object 17">
            <a:extLst>
              <a:ext uri="{FF2B5EF4-FFF2-40B4-BE49-F238E27FC236}">
                <a16:creationId xmlns:a16="http://schemas.microsoft.com/office/drawing/2014/main" id="{A1953CD8-7C8A-2DA4-7D04-069512E7136B}"/>
              </a:ext>
            </a:extLst>
          </p:cNvPr>
          <p:cNvSpPr/>
          <p:nvPr userDrawn="1"/>
        </p:nvSpPr>
        <p:spPr>
          <a:xfrm>
            <a:off x="3289300" y="254722"/>
            <a:ext cx="1828800" cy="360045"/>
          </a:xfrm>
          <a:custGeom>
            <a:avLst/>
            <a:gdLst/>
            <a:ahLst/>
            <a:cxnLst/>
            <a:rect l="l" t="t" r="r" b="b"/>
            <a:pathLst>
              <a:path w="432434" h="360044">
                <a:moveTo>
                  <a:pt x="432003" y="0"/>
                </a:moveTo>
                <a:lnTo>
                  <a:pt x="0" y="0"/>
                </a:lnTo>
                <a:lnTo>
                  <a:pt x="0" y="359994"/>
                </a:lnTo>
                <a:lnTo>
                  <a:pt x="432003" y="359994"/>
                </a:lnTo>
                <a:lnTo>
                  <a:pt x="432003" y="0"/>
                </a:lnTo>
                <a:close/>
              </a:path>
            </a:pathLst>
          </a:custGeom>
          <a:ln w="9525">
            <a:solidFill>
              <a:srgbClr val="000000"/>
            </a:solidFill>
          </a:ln>
        </p:spPr>
        <p:txBody>
          <a:bodyPr wrap="square" lIns="0" tIns="0" rIns="0" bIns="0" rtlCol="0" anchor="ctr"/>
          <a:lstStyle/>
          <a:p>
            <a:pPr lvl="0" algn="ctr"/>
            <a:endParaRPr sz="1100" dirty="0">
              <a:latin typeface="+mj-ea"/>
              <a:ea typeface="+mj-ea"/>
            </a:endParaRPr>
          </a:p>
        </p:txBody>
      </p:sp>
      <p:sp>
        <p:nvSpPr>
          <p:cNvPr id="7" name="object 17">
            <a:extLst>
              <a:ext uri="{FF2B5EF4-FFF2-40B4-BE49-F238E27FC236}">
                <a16:creationId xmlns:a16="http://schemas.microsoft.com/office/drawing/2014/main" id="{503A5F84-3C53-9203-58F0-088F140DF2A5}"/>
              </a:ext>
            </a:extLst>
          </p:cNvPr>
          <p:cNvSpPr/>
          <p:nvPr userDrawn="1"/>
        </p:nvSpPr>
        <p:spPr>
          <a:xfrm>
            <a:off x="5118099" y="254722"/>
            <a:ext cx="5211597" cy="360045"/>
          </a:xfrm>
          <a:custGeom>
            <a:avLst/>
            <a:gdLst/>
            <a:ahLst/>
            <a:cxnLst/>
            <a:rect l="l" t="t" r="r" b="b"/>
            <a:pathLst>
              <a:path w="432434" h="360044">
                <a:moveTo>
                  <a:pt x="432003" y="0"/>
                </a:moveTo>
                <a:lnTo>
                  <a:pt x="0" y="0"/>
                </a:lnTo>
                <a:lnTo>
                  <a:pt x="0" y="359994"/>
                </a:lnTo>
                <a:lnTo>
                  <a:pt x="432003" y="359994"/>
                </a:lnTo>
                <a:lnTo>
                  <a:pt x="432003" y="0"/>
                </a:lnTo>
                <a:close/>
              </a:path>
            </a:pathLst>
          </a:custGeom>
          <a:ln w="9525">
            <a:solidFill>
              <a:srgbClr val="000000"/>
            </a:solidFill>
          </a:ln>
        </p:spPr>
        <p:txBody>
          <a:bodyPr wrap="square" lIns="0" tIns="0" rIns="0" bIns="0" rtlCol="0" anchor="ctr"/>
          <a:lstStyle/>
          <a:p>
            <a:pPr lvl="0" algn="ctr"/>
            <a:endParaRPr sz="1100" dirty="0">
              <a:latin typeface="+mj-ea"/>
              <a:ea typeface="+mj-ea"/>
            </a:endParaRPr>
          </a:p>
        </p:txBody>
      </p:sp>
    </p:spTree>
  </p:cSld>
  <p:clrMapOvr>
    <a:masterClrMapping/>
  </p:clrMapOvr>
  <p:extLst>
    <p:ext uri="{DCECCB84-F9BA-43D5-87BE-67443E8EF086}">
      <p15:sldGuideLst xmlns:p15="http://schemas.microsoft.com/office/powerpoint/2012/main"/>
    </p:ext>
  </p:extLst>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2" Target="../slideLayouts/slideLayout2.xml" Type="http://schemas.openxmlformats.org/officeDocument/2006/relationships/slideLayout"/><Relationship Id="rId3" Target="../theme/theme1.xml" Type="http://schemas.openxmlformats.org/officeDocument/2006/relationships/theme"/></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6" r:id="rId1"/>
    <p:sldLayoutId id="2147483665" r:id="rId2"/>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10.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5.xml" Type="http://schemas.openxmlformats.org/officeDocument/2006/relationships/notesSlide"/><Relationship Id="rId3" Target="../media/image2.jpg" Type="http://schemas.openxmlformats.org/officeDocument/2006/relationships/image"/><Relationship Id="rId4" Target="../media/image1.jpg" Type="http://schemas.openxmlformats.org/officeDocument/2006/relationships/image"/><Relationship Id="rId5" Target="../media/image6.png" Type="http://schemas.openxmlformats.org/officeDocument/2006/relationships/image"/><Relationship Id="rId6" Target="../media/image3.png" Type="http://schemas.openxmlformats.org/officeDocument/2006/relationships/image"/></Relationships>
</file>

<file path=ppt/slides/_rels/slide11.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6.xml" Type="http://schemas.openxmlformats.org/officeDocument/2006/relationships/notesSlide"/><Relationship Id="rId3" Target="../media/image1.jpg" Type="http://schemas.openxmlformats.org/officeDocument/2006/relationships/image"/><Relationship Id="rId4" Target="../media/image3.png" Type="http://schemas.openxmlformats.org/officeDocument/2006/relationships/image"/></Relationships>
</file>

<file path=ppt/slides/_rels/slide12.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7.xml" Type="http://schemas.openxmlformats.org/officeDocument/2006/relationships/notesSlide"/><Relationship Id="rId3" Target="../media/image2.jpg" Type="http://schemas.openxmlformats.org/officeDocument/2006/relationships/image"/><Relationship Id="rId4" Target="../media/image1.jpg" Type="http://schemas.openxmlformats.org/officeDocument/2006/relationships/image"/><Relationship Id="rId5" Target="../media/image3.png" Type="http://schemas.openxmlformats.org/officeDocument/2006/relationships/image"/></Relationships>
</file>

<file path=ppt/slides/_rels/slide13.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8.xml" Type="http://schemas.openxmlformats.org/officeDocument/2006/relationships/notesSlide"/><Relationship Id="rId3" Target="../media/image4.png" Type="http://schemas.openxmlformats.org/officeDocument/2006/relationships/image"/><Relationship Id="rId4" Target="../media/image2.jpg" Type="http://schemas.openxmlformats.org/officeDocument/2006/relationships/image"/><Relationship Id="rId5" Target="../media/image1.jpg" Type="http://schemas.openxmlformats.org/officeDocument/2006/relationships/image"/><Relationship Id="rId6" Target="../media/image3.png" Type="http://schemas.openxmlformats.org/officeDocument/2006/relationships/image"/></Relationships>
</file>

<file path=ppt/slides/_rels/slide14.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9.xml" Type="http://schemas.openxmlformats.org/officeDocument/2006/relationships/notesSlide"/><Relationship Id="rId3" Target="../media/image1.jpg" Type="http://schemas.openxmlformats.org/officeDocument/2006/relationships/image"/></Relationships>
</file>

<file path=ppt/slides/_rels/slide15.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0.xml" Type="http://schemas.openxmlformats.org/officeDocument/2006/relationships/notesSlide"/><Relationship Id="rId3" Target="../media/image2.jpg" Type="http://schemas.openxmlformats.org/officeDocument/2006/relationships/image"/><Relationship Id="rId4" Target="../media/image1.jpg" Type="http://schemas.openxmlformats.org/officeDocument/2006/relationships/image"/><Relationship Id="rId5" Target="../media/image3.png" Type="http://schemas.openxmlformats.org/officeDocument/2006/relationships/image"/></Relationships>
</file>

<file path=ppt/slides/_rels/slide16.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1.xml" Type="http://schemas.openxmlformats.org/officeDocument/2006/relationships/notesSlide"/><Relationship Id="rId3" Target="../media/image4.png" Type="http://schemas.openxmlformats.org/officeDocument/2006/relationships/image"/><Relationship Id="rId4" Target="../media/image1.jpg" Type="http://schemas.openxmlformats.org/officeDocument/2006/relationships/image"/><Relationship Id="rId5" Target="../media/image3.png" Type="http://schemas.openxmlformats.org/officeDocument/2006/relationships/image"/><Relationship Id="rId6" Target="../media/image2.jpg" Type="http://schemas.openxmlformats.org/officeDocument/2006/relationships/image"/></Relationships>
</file>

<file path=ppt/slides/_rels/slide17.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2.xml" Type="http://schemas.openxmlformats.org/officeDocument/2006/relationships/notesSlide"/><Relationship Id="rId3" Target="../media/image3.png" Type="http://schemas.openxmlformats.org/officeDocument/2006/relationships/image"/><Relationship Id="rId4" Target="../media/image1.jpg" Type="http://schemas.openxmlformats.org/officeDocument/2006/relationships/image"/><Relationship Id="rId5" Target="../media/image2.jpg" Type="http://schemas.openxmlformats.org/officeDocument/2006/relationships/image"/></Relationships>
</file>

<file path=ppt/slides/_rels/slide18.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3.xml" Type="http://schemas.openxmlformats.org/officeDocument/2006/relationships/notesSlide"/><Relationship Id="rId3" Target="../media/image2.jpg" Type="http://schemas.openxmlformats.org/officeDocument/2006/relationships/image"/><Relationship Id="rId4" Target="../media/image1.jpg" Type="http://schemas.openxmlformats.org/officeDocument/2006/relationships/image"/><Relationship Id="rId5" Target="../media/image3.png" Type="http://schemas.openxmlformats.org/officeDocument/2006/relationships/image"/></Relationships>
</file>

<file path=ppt/slides/_rels/slide19.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4.xml" Type="http://schemas.openxmlformats.org/officeDocument/2006/relationships/notesSlide"/><Relationship Id="rId3" Target="../media/image1.jpg" Type="http://schemas.openxmlformats.org/officeDocument/2006/relationships/image"/><Relationship Id="rId4" Target="../media/image3.pn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2.jpg" Type="http://schemas.openxmlformats.org/officeDocument/2006/relationships/image"/><Relationship Id="rId3" Target="../media/image1.jpg" Type="http://schemas.openxmlformats.org/officeDocument/2006/relationships/image"/></Relationships>
</file>

<file path=ppt/slides/_rels/slide20.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5.xml" Type="http://schemas.openxmlformats.org/officeDocument/2006/relationships/notesSlide"/><Relationship Id="rId3" Target="../media/image4.png" Type="http://schemas.openxmlformats.org/officeDocument/2006/relationships/image"/><Relationship Id="rId4" Target="../media/image1.jpg" Type="http://schemas.openxmlformats.org/officeDocument/2006/relationships/image"/><Relationship Id="rId5" Target="../media/image3.png" Type="http://schemas.openxmlformats.org/officeDocument/2006/relationships/image"/><Relationship Id="rId6" Target="../media/image2.jpg" Type="http://schemas.openxmlformats.org/officeDocument/2006/relationships/image"/></Relationships>
</file>

<file path=ppt/slides/_rels/slide21.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6.xml" Type="http://schemas.openxmlformats.org/officeDocument/2006/relationships/notesSlide"/><Relationship Id="rId3" Target="../media/image1.jpg" Type="http://schemas.openxmlformats.org/officeDocument/2006/relationships/image"/></Relationships>
</file>

<file path=ppt/slides/_rels/slide22.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7.xml" Type="http://schemas.openxmlformats.org/officeDocument/2006/relationships/notesSlide"/><Relationship Id="rId3" Target="../media/image2.jpg" Type="http://schemas.openxmlformats.org/officeDocument/2006/relationships/image"/><Relationship Id="rId4" Target="../media/image1.jpg" Type="http://schemas.openxmlformats.org/officeDocument/2006/relationships/image"/><Relationship Id="rId5" Target="../media/image3.png" Type="http://schemas.openxmlformats.org/officeDocument/2006/relationships/image"/></Relationships>
</file>

<file path=ppt/slides/_rels/slide23.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8.xml" Type="http://schemas.openxmlformats.org/officeDocument/2006/relationships/notesSlide"/><Relationship Id="rId3" Target="../media/image1.jpg" Type="http://schemas.openxmlformats.org/officeDocument/2006/relationships/image"/><Relationship Id="rId4" Target="../media/image3.png" Type="http://schemas.openxmlformats.org/officeDocument/2006/relationships/image"/></Relationships>
</file>

<file path=ppt/slides/_rels/slide24.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9.xml" Type="http://schemas.openxmlformats.org/officeDocument/2006/relationships/notesSlide"/><Relationship Id="rId3" Target="../media/image2.jpg" Type="http://schemas.openxmlformats.org/officeDocument/2006/relationships/image"/><Relationship Id="rId4" Target="../media/image1.jpg" Type="http://schemas.openxmlformats.org/officeDocument/2006/relationships/image"/><Relationship Id="rId5" Target="../media/image3.png" Type="http://schemas.openxmlformats.org/officeDocument/2006/relationships/image"/></Relationships>
</file>

<file path=ppt/slides/_rels/slide25.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0.xml" Type="http://schemas.openxmlformats.org/officeDocument/2006/relationships/notesSlide"/><Relationship Id="rId3" Target="../media/image1.jpg" Type="http://schemas.openxmlformats.org/officeDocument/2006/relationships/image"/></Relationships>
</file>

<file path=ppt/slides/_rels/slide26.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1.xml" Type="http://schemas.openxmlformats.org/officeDocument/2006/relationships/notesSlide"/><Relationship Id="rId3" Target="../media/image4.png" Type="http://schemas.openxmlformats.org/officeDocument/2006/relationships/image"/><Relationship Id="rId4" Target="../media/image1.jpg" Type="http://schemas.openxmlformats.org/officeDocument/2006/relationships/image"/><Relationship Id="rId5" Target="../media/image3.png" Type="http://schemas.openxmlformats.org/officeDocument/2006/relationships/image"/><Relationship Id="rId6" Target="../media/image2.jpg" Type="http://schemas.openxmlformats.org/officeDocument/2006/relationships/image"/></Relationships>
</file>

<file path=ppt/slides/_rels/slide27.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2.xml" Type="http://schemas.openxmlformats.org/officeDocument/2006/relationships/notesSlide"/><Relationship Id="rId3" Target="../media/image4.png" Type="http://schemas.openxmlformats.org/officeDocument/2006/relationships/image"/><Relationship Id="rId4" Target="../media/image1.jpg" Type="http://schemas.openxmlformats.org/officeDocument/2006/relationships/image"/><Relationship Id="rId5" Target="../media/image3.png" Type="http://schemas.openxmlformats.org/officeDocument/2006/relationships/image"/><Relationship Id="rId6" Target="../media/image2.jpg" Type="http://schemas.openxmlformats.org/officeDocument/2006/relationships/image"/></Relationships>
</file>

<file path=ppt/slides/_rels/slide28.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3.xml" Type="http://schemas.openxmlformats.org/officeDocument/2006/relationships/notesSlide"/><Relationship Id="rId3" Target="../media/image2.jpg" Type="http://schemas.openxmlformats.org/officeDocument/2006/relationships/image"/><Relationship Id="rId4" Target="../media/image1.jpg" Type="http://schemas.openxmlformats.org/officeDocument/2006/relationships/image"/></Relationships>
</file>

<file path=ppt/slides/_rels/slide29.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4.xml" Type="http://schemas.openxmlformats.org/officeDocument/2006/relationships/notesSlide"/><Relationship Id="rId3" Target="../media/image1.jp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2.jpg" Type="http://schemas.openxmlformats.org/officeDocument/2006/relationships/image"/><Relationship Id="rId3" Target="../media/image1.jpg" Type="http://schemas.openxmlformats.org/officeDocument/2006/relationships/image"/></Relationships>
</file>

<file path=ppt/slides/_rels/slide30.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5.xml" Type="http://schemas.openxmlformats.org/officeDocument/2006/relationships/notesSlide"/><Relationship Id="rId3" Target="../media/image2.jpg" Type="http://schemas.openxmlformats.org/officeDocument/2006/relationships/image"/><Relationship Id="rId4" Target="../media/image1.jpg" Type="http://schemas.openxmlformats.org/officeDocument/2006/relationships/image"/></Relationships>
</file>

<file path=ppt/slides/_rels/slide31.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6.xml" Type="http://schemas.openxmlformats.org/officeDocument/2006/relationships/notesSlide"/><Relationship Id="rId3" Target="../media/image4.png" Type="http://schemas.openxmlformats.org/officeDocument/2006/relationships/image"/><Relationship Id="rId4" Target="../media/image1.jpg" Type="http://schemas.openxmlformats.org/officeDocument/2006/relationships/image"/><Relationship Id="rId5" Target="../media/image3.png" Type="http://schemas.openxmlformats.org/officeDocument/2006/relationships/image"/><Relationship Id="rId6" Target="../media/image2.jpg" Type="http://schemas.openxmlformats.org/officeDocument/2006/relationships/image"/></Relationships>
</file>

<file path=ppt/slides/_rels/slide32.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7.xml" Type="http://schemas.openxmlformats.org/officeDocument/2006/relationships/notesSlide"/><Relationship Id="rId3" Target="../media/image4.png" Type="http://schemas.openxmlformats.org/officeDocument/2006/relationships/image"/><Relationship Id="rId4" Target="../media/image1.jpg" Type="http://schemas.openxmlformats.org/officeDocument/2006/relationships/image"/><Relationship Id="rId5" Target="../media/image3.png" Type="http://schemas.openxmlformats.org/officeDocument/2006/relationships/image"/><Relationship Id="rId6" Target="../media/image2.jpg" Type="http://schemas.openxmlformats.org/officeDocument/2006/relationships/image"/></Relationships>
</file>

<file path=ppt/slides/_rels/slide33.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8.xml" Type="http://schemas.openxmlformats.org/officeDocument/2006/relationships/notesSlide"/><Relationship Id="rId3" Target="../media/image2.jpg" Type="http://schemas.openxmlformats.org/officeDocument/2006/relationships/image"/><Relationship Id="rId4" Target="../media/image1.jpg" Type="http://schemas.openxmlformats.org/officeDocument/2006/relationships/image"/><Relationship Id="rId5" Target="../media/image3.png" Type="http://schemas.openxmlformats.org/officeDocument/2006/relationships/image"/></Relationships>
</file>

<file path=ppt/slides/_rels/slide34.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9.xml" Type="http://schemas.openxmlformats.org/officeDocument/2006/relationships/notesSlide"/><Relationship Id="rId3" Target="../media/image2.jpg" Type="http://schemas.openxmlformats.org/officeDocument/2006/relationships/image"/><Relationship Id="rId4" Target="../media/image1.jpg" Type="http://schemas.openxmlformats.org/officeDocument/2006/relationships/image"/></Relationships>
</file>

<file path=ppt/slides/_rels/slide35.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30.xml" Type="http://schemas.openxmlformats.org/officeDocument/2006/relationships/notesSlide"/><Relationship Id="rId3" Target="../media/image1.jpg" Type="http://schemas.openxmlformats.org/officeDocument/2006/relationships/image"/></Relationships>
</file>

<file path=ppt/slides/_rels/slide36.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31.xml" Type="http://schemas.openxmlformats.org/officeDocument/2006/relationships/notesSlide"/><Relationship Id="rId3" Target="../media/image4.png" Type="http://schemas.openxmlformats.org/officeDocument/2006/relationships/image"/><Relationship Id="rId4" Target="../media/image1.jpg" Type="http://schemas.openxmlformats.org/officeDocument/2006/relationships/image"/><Relationship Id="rId5" Target="../media/image3.png" Type="http://schemas.openxmlformats.org/officeDocument/2006/relationships/image"/><Relationship Id="rId6" Target="../media/image2.jpg" Type="http://schemas.openxmlformats.org/officeDocument/2006/relationships/image"/></Relationships>
</file>

<file path=ppt/slides/_rels/slide37.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32.xml" Type="http://schemas.openxmlformats.org/officeDocument/2006/relationships/notesSlide"/><Relationship Id="rId3" Target="../media/image2.jpg" Type="http://schemas.openxmlformats.org/officeDocument/2006/relationships/image"/><Relationship Id="rId4" Target="../media/image1.jpg" Type="http://schemas.openxmlformats.org/officeDocument/2006/relationships/image"/><Relationship Id="rId5" Target="../media/image3.png" Type="http://schemas.openxmlformats.org/officeDocument/2006/relationships/image"/></Relationships>
</file>

<file path=ppt/slides/_rels/slide38.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33.xml" Type="http://schemas.openxmlformats.org/officeDocument/2006/relationships/notesSlide"/><Relationship Id="rId3" Target="../media/image2.jpg" Type="http://schemas.openxmlformats.org/officeDocument/2006/relationships/image"/><Relationship Id="rId4" Target="../media/image1.jpg" Type="http://schemas.openxmlformats.org/officeDocument/2006/relationships/image"/><Relationship Id="rId5" Target="../media/image3.png" Type="http://schemas.openxmlformats.org/officeDocument/2006/relationships/image"/></Relationships>
</file>

<file path=ppt/slides/_rels/slide39.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34.xml" Type="http://schemas.openxmlformats.org/officeDocument/2006/relationships/notesSlide"/><Relationship Id="rId3" Target="../media/image2.jpg" Type="http://schemas.openxmlformats.org/officeDocument/2006/relationships/image"/><Relationship Id="rId4" Target="../media/image1.jpg" Type="http://schemas.openxmlformats.org/officeDocument/2006/relationships/image"/><Relationship Id="rId5" Target="../media/image3.pn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2.jpg" Type="http://schemas.openxmlformats.org/officeDocument/2006/relationships/image"/><Relationship Id="rId3" Target="../media/image1.jp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2.jpg" Type="http://schemas.openxmlformats.org/officeDocument/2006/relationships/image"/><Relationship Id="rId3" Target="../media/image3.png" Type="http://schemas.openxmlformats.org/officeDocument/2006/relationships/image"/><Relationship Id="rId4" Target="../media/image1.jpg" Type="http://schemas.openxmlformats.org/officeDocument/2006/relationships/image"/></Relationships>
</file>

<file path=ppt/slides/_rels/slide6.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xml" Type="http://schemas.openxmlformats.org/officeDocument/2006/relationships/notesSlide"/><Relationship Id="rId3" Target="../media/image2.jpg" Type="http://schemas.openxmlformats.org/officeDocument/2006/relationships/image"/><Relationship Id="rId4" Target="../media/image1.jpg" Type="http://schemas.openxmlformats.org/officeDocument/2006/relationships/image"/><Relationship Id="rId5" Target="../media/image3.png" Type="http://schemas.openxmlformats.org/officeDocument/2006/relationships/image"/></Relationships>
</file>

<file path=ppt/slides/_rels/slide7.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xml" Type="http://schemas.openxmlformats.org/officeDocument/2006/relationships/notesSlide"/><Relationship Id="rId3" Target="../media/image2.jpg" Type="http://schemas.openxmlformats.org/officeDocument/2006/relationships/image"/><Relationship Id="rId4" Target="../media/image1.jpg" Type="http://schemas.openxmlformats.org/officeDocument/2006/relationships/image"/><Relationship Id="rId5" Target="../media/image5.png" Type="http://schemas.openxmlformats.org/officeDocument/2006/relationships/image"/><Relationship Id="rId6" Target="../media/image3.png" Type="http://schemas.openxmlformats.org/officeDocument/2006/relationships/image"/></Relationships>
</file>

<file path=ppt/slides/_rels/slide8.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3.xml" Type="http://schemas.openxmlformats.org/officeDocument/2006/relationships/notesSlide"/><Relationship Id="rId3" Target="../media/image2.jpg" Type="http://schemas.openxmlformats.org/officeDocument/2006/relationships/image"/><Relationship Id="rId4" Target="../media/image1.jpg" Type="http://schemas.openxmlformats.org/officeDocument/2006/relationships/image"/><Relationship Id="rId5" Target="../media/image3.png" Type="http://schemas.openxmlformats.org/officeDocument/2006/relationships/image"/></Relationships>
</file>

<file path=ppt/slides/_rels/slide9.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4.xml" Type="http://schemas.openxmlformats.org/officeDocument/2006/relationships/notesSlide"/><Relationship Id="rId3" Target="../media/image2.jpg" Type="http://schemas.openxmlformats.org/officeDocument/2006/relationships/image"/><Relationship Id="rId4" Target="../media/image1.jpg" Type="http://schemas.openxmlformats.org/officeDocument/2006/relationships/image"/><Relationship Id="rId5" Target="../media/image3.png" Type="http://schemas.openxmlformats.org/officeDocument/2006/relationships/imag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5">
            <a:extLst>
              <a:ext uri="{FF2B5EF4-FFF2-40B4-BE49-F238E27FC236}">
                <a16:creationId xmlns:a16="http://schemas.microsoft.com/office/drawing/2014/main" id="{2CCD1D84-2D66-1DAF-F778-34D657F9079F}"/>
              </a:ext>
            </a:extLst>
          </p:cNvPr>
          <p:cNvSpPr txBox="1">
            <a:spLocks/>
          </p:cNvSpPr>
          <p:nvPr/>
        </p:nvSpPr>
        <p:spPr>
          <a:xfrm>
            <a:off x="2475439" y="1732276"/>
            <a:ext cx="5742520" cy="443711"/>
          </a:xfrm>
          <a:prstGeom prst="rect">
            <a:avLst/>
          </a:prstGeom>
        </p:spPr>
        <p:txBody>
          <a:bodyPr vert="horz" wrap="square" lIns="0" tIns="12700" rIns="0" bIns="0" rtlCol="0">
            <a:spAutoFit/>
          </a:bodyPr>
          <a:lstStyle>
            <a:lvl1pPr>
              <a:defRPr>
                <a:latin typeface="+mj-lt"/>
                <a:ea typeface="+mj-ea"/>
                <a:cs typeface="+mj-cs"/>
              </a:defRPr>
            </a:lvl1pPr>
          </a:lstStyle>
          <a:p>
            <a:pPr marL="14604" algn="ctr">
              <a:spcBef>
                <a:spcPts val="100"/>
              </a:spcBef>
            </a:pPr>
            <a:r>
              <a:rPr lang="en-US" altLang="ja-JP" sz="2800" spc="-5" dirty="0">
                <a:latin typeface="+mn-ea"/>
                <a:ea typeface="+mn-ea"/>
              </a:rPr>
              <a:t>【</a:t>
            </a:r>
            <a:r>
              <a:rPr lang="ja-JP" altLang="en-US" sz="2800" spc="-5" dirty="0">
                <a:latin typeface="+mn-ea"/>
                <a:ea typeface="+mn-ea"/>
              </a:rPr>
              <a:t>住民記録システム</a:t>
            </a:r>
            <a:r>
              <a:rPr lang="en-US" altLang="ja-JP" sz="2800" spc="-5" dirty="0">
                <a:latin typeface="+mn-ea"/>
                <a:ea typeface="+mn-ea"/>
              </a:rPr>
              <a:t>】</a:t>
            </a:r>
            <a:r>
              <a:rPr lang="ja-JP" altLang="en-US" sz="2800" spc="-5" dirty="0">
                <a:latin typeface="+mn-ea"/>
                <a:ea typeface="+mn-ea"/>
              </a:rPr>
              <a:t>業務フロー</a:t>
            </a:r>
          </a:p>
        </p:txBody>
      </p:sp>
      <p:sp>
        <p:nvSpPr>
          <p:cNvPr id="3" name="object 16">
            <a:extLst>
              <a:ext uri="{FF2B5EF4-FFF2-40B4-BE49-F238E27FC236}">
                <a16:creationId xmlns:a16="http://schemas.microsoft.com/office/drawing/2014/main" id="{BC8A961A-68F7-859E-0EDF-4A5245661A7A}"/>
              </a:ext>
            </a:extLst>
          </p:cNvPr>
          <p:cNvSpPr txBox="1"/>
          <p:nvPr/>
        </p:nvSpPr>
        <p:spPr>
          <a:xfrm>
            <a:off x="3746500" y="2257425"/>
            <a:ext cx="3349236" cy="258404"/>
          </a:xfrm>
          <a:prstGeom prst="rect">
            <a:avLst/>
          </a:prstGeom>
        </p:spPr>
        <p:txBody>
          <a:bodyPr vert="horz" wrap="square" lIns="0" tIns="12065" rIns="0" bIns="0" rtlCol="0">
            <a:spAutoFit/>
          </a:bodyPr>
          <a:lstStyle/>
          <a:p>
            <a:pPr marL="12700" algn="ctr">
              <a:lnSpc>
                <a:spcPct val="100000"/>
              </a:lnSpc>
              <a:spcBef>
                <a:spcPts val="95"/>
              </a:spcBef>
            </a:pPr>
            <a:r>
              <a:rPr sz="1600" spc="-25" dirty="0" err="1">
                <a:latin typeface="+mn-ea"/>
                <a:ea typeface="+mn-ea"/>
                <a:cs typeface="游ゴシック"/>
              </a:rPr>
              <a:t>令和</a:t>
            </a:r>
            <a:r>
              <a:rPr lang="ja-JP" altLang="en-US" sz="1600" spc="-25" dirty="0">
                <a:latin typeface="+mn-ea"/>
                <a:ea typeface="+mn-ea"/>
                <a:cs typeface="游ゴシック"/>
              </a:rPr>
              <a:t>７</a:t>
            </a:r>
            <a:r>
              <a:rPr sz="1600" spc="-25" dirty="0">
                <a:latin typeface="+mn-ea"/>
                <a:ea typeface="+mn-ea"/>
                <a:cs typeface="游ゴシック"/>
              </a:rPr>
              <a:t>年</a:t>
            </a:r>
            <a:r>
              <a:rPr sz="1600" spc="-10" dirty="0">
                <a:latin typeface="+mn-ea"/>
                <a:ea typeface="+mn-ea"/>
                <a:cs typeface="游ゴシック"/>
              </a:rPr>
              <a:t>（</a:t>
            </a:r>
            <a:r>
              <a:rPr lang="en-US" altLang="ja-JP" sz="1600" spc="-10" dirty="0">
                <a:latin typeface="+mn-ea"/>
                <a:ea typeface="+mn-ea"/>
                <a:cs typeface="游ゴシック"/>
              </a:rPr>
              <a:t>2025</a:t>
            </a:r>
            <a:r>
              <a:rPr sz="1600" spc="-25" dirty="0">
                <a:latin typeface="+mn-ea"/>
                <a:ea typeface="+mn-ea"/>
                <a:cs typeface="游ゴシック"/>
              </a:rPr>
              <a:t>年</a:t>
            </a:r>
            <a:r>
              <a:rPr sz="1600" spc="-10" dirty="0">
                <a:latin typeface="+mn-ea"/>
                <a:ea typeface="+mn-ea"/>
                <a:cs typeface="游ゴシック"/>
              </a:rPr>
              <a:t>）</a:t>
            </a:r>
            <a:r>
              <a:rPr lang="ja-JP" altLang="en-US" sz="1600" spc="-10" dirty="0">
                <a:latin typeface="+mn-ea"/>
                <a:ea typeface="+mn-ea"/>
                <a:cs typeface="游ゴシック"/>
              </a:rPr>
              <a:t>８</a:t>
            </a:r>
            <a:r>
              <a:rPr sz="1600" spc="-20" dirty="0">
                <a:latin typeface="+mn-ea"/>
                <a:ea typeface="+mn-ea"/>
                <a:cs typeface="游ゴシック"/>
              </a:rPr>
              <a:t>月</a:t>
            </a:r>
            <a:r>
              <a:rPr lang="en-US" altLang="ja-JP" sz="1600" spc="-10" dirty="0">
                <a:latin typeface="+mn-ea"/>
                <a:ea typeface="+mn-ea"/>
                <a:cs typeface="游ゴシック"/>
              </a:rPr>
              <a:t>29</a:t>
            </a:r>
            <a:r>
              <a:rPr sz="1600" spc="-50" dirty="0">
                <a:latin typeface="+mn-ea"/>
                <a:ea typeface="+mn-ea"/>
                <a:cs typeface="游ゴシック"/>
              </a:rPr>
              <a:t>日</a:t>
            </a:r>
            <a:endParaRPr sz="1600" dirty="0">
              <a:latin typeface="+mn-ea"/>
              <a:ea typeface="+mn-ea"/>
              <a:cs typeface="游ゴシック"/>
            </a:endParaRPr>
          </a:p>
        </p:txBody>
      </p:sp>
    </p:spTree>
    <p:extLst>
      <p:ext uri="{BB962C8B-B14F-4D97-AF65-F5344CB8AC3E}">
        <p14:creationId xmlns:p14="http://schemas.microsoft.com/office/powerpoint/2010/main" val="16839533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4" name="正方形/長方形 363">
            <a:extLst>
              <a:ext uri="{FF2B5EF4-FFF2-40B4-BE49-F238E27FC236}">
                <a16:creationId xmlns:a16="http://schemas.microsoft.com/office/drawing/2014/main" id="{A16B136A-4B5B-605D-9DF4-7D2FEFCA90BE}"/>
              </a:ext>
            </a:extLst>
          </p:cNvPr>
          <p:cNvSpPr/>
          <p:nvPr/>
        </p:nvSpPr>
        <p:spPr>
          <a:xfrm>
            <a:off x="9232900" y="4030996"/>
            <a:ext cx="1071900" cy="186491"/>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住民異動届受理通知書</a:t>
            </a:r>
          </a:p>
        </p:txBody>
      </p:sp>
      <p:sp>
        <p:nvSpPr>
          <p:cNvPr id="288" name="正方形/長方形 287">
            <a:extLst>
              <a:ext uri="{FF2B5EF4-FFF2-40B4-BE49-F238E27FC236}">
                <a16:creationId xmlns:a16="http://schemas.microsoft.com/office/drawing/2014/main" id="{AF413CEA-1F11-9C5B-D5AA-B28FAC882274}"/>
              </a:ext>
            </a:extLst>
          </p:cNvPr>
          <p:cNvSpPr/>
          <p:nvPr/>
        </p:nvSpPr>
        <p:spPr>
          <a:xfrm>
            <a:off x="5254385" y="5484888"/>
            <a:ext cx="993252" cy="224469"/>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見出し"/>
              </a:rPr>
              <a:t>本人確認情報</a:t>
            </a:r>
          </a:p>
        </p:txBody>
      </p:sp>
      <p:grpSp>
        <p:nvGrpSpPr>
          <p:cNvPr id="3" name="グループ化 2">
            <a:extLst>
              <a:ext uri="{FF2B5EF4-FFF2-40B4-BE49-F238E27FC236}">
                <a16:creationId xmlns:a16="http://schemas.microsoft.com/office/drawing/2014/main" id="{1D69633F-FB01-E47F-E142-2FF3E69C31DE}"/>
              </a:ext>
            </a:extLst>
          </p:cNvPr>
          <p:cNvGrpSpPr/>
          <p:nvPr/>
        </p:nvGrpSpPr>
        <p:grpSpPr>
          <a:xfrm>
            <a:off x="1446700" y="2167386"/>
            <a:ext cx="180000" cy="180000"/>
            <a:chOff x="2679700" y="1343024"/>
            <a:chExt cx="180000" cy="180000"/>
          </a:xfrm>
        </p:grpSpPr>
        <p:sp>
          <p:nvSpPr>
            <p:cNvPr id="34" name="フローチャート: 結合子 33">
              <a:extLst>
                <a:ext uri="{FF2B5EF4-FFF2-40B4-BE49-F238E27FC236}">
                  <a16:creationId xmlns:a16="http://schemas.microsoft.com/office/drawing/2014/main" id="{7AE0E8C6-9106-3C67-2A1E-1B1B894856C4}"/>
                </a:ext>
              </a:extLst>
            </p:cNvPr>
            <p:cNvSpPr/>
            <p:nvPr/>
          </p:nvSpPr>
          <p:spPr>
            <a:xfrm>
              <a:off x="2679700" y="1343024"/>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正方形/長方形 34">
              <a:extLst>
                <a:ext uri="{FF2B5EF4-FFF2-40B4-BE49-F238E27FC236}">
                  <a16:creationId xmlns:a16="http://schemas.microsoft.com/office/drawing/2014/main" id="{5FB3EEE8-828C-AF33-B3B5-2FF23C7DDC13}"/>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二等辺三角形 1">
              <a:extLst>
                <a:ext uri="{FF2B5EF4-FFF2-40B4-BE49-F238E27FC236}">
                  <a16:creationId xmlns:a16="http://schemas.microsoft.com/office/drawing/2014/main" id="{9CB2184C-CA93-F940-EC19-D539B983FCC2}"/>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4" name="正方形/長方形 3">
            <a:extLst>
              <a:ext uri="{FF2B5EF4-FFF2-40B4-BE49-F238E27FC236}">
                <a16:creationId xmlns:a16="http://schemas.microsoft.com/office/drawing/2014/main" id="{8897D4F9-8312-E85B-C462-A1A0B6E0BF8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
              </a:rPr>
              <a:t>4.1.3</a:t>
            </a: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転出</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転出・届出</a:t>
            </a:r>
          </a:p>
        </p:txBody>
      </p:sp>
      <p:sp>
        <p:nvSpPr>
          <p:cNvPr id="7" name="正方形/長方形 6">
            <a:extLst>
              <a:ext uri="{FF2B5EF4-FFF2-40B4-BE49-F238E27FC236}">
                <a16:creationId xmlns:a16="http://schemas.microsoft.com/office/drawing/2014/main" id="{EE982113-6D7A-9AE9-5F11-F68A12B777D3}"/>
              </a:ext>
            </a:extLst>
          </p:cNvPr>
          <p:cNvSpPr/>
          <p:nvPr/>
        </p:nvSpPr>
        <p:spPr>
          <a:xfrm>
            <a:off x="1198559" y="924866"/>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異動者</a:t>
            </a:r>
          </a:p>
        </p:txBody>
      </p:sp>
      <p:cxnSp>
        <p:nvCxnSpPr>
          <p:cNvPr id="81" name="直線コネクタ 80">
            <a:extLst>
              <a:ext uri="{FF2B5EF4-FFF2-40B4-BE49-F238E27FC236}">
                <a16:creationId xmlns:a16="http://schemas.microsoft.com/office/drawing/2014/main" id="{5E5C5AAD-A429-7893-9E31-E578AD3BE54F}"/>
              </a:ext>
            </a:extLst>
          </p:cNvPr>
          <p:cNvCxnSpPr>
            <a:cxnSpLocks/>
          </p:cNvCxnSpPr>
          <p:nvPr/>
        </p:nvCxnSpPr>
        <p:spPr>
          <a:xfrm flipH="1">
            <a:off x="1536699" y="1571448"/>
            <a:ext cx="331801"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83" name="object 27">
            <a:extLst>
              <a:ext uri="{FF2B5EF4-FFF2-40B4-BE49-F238E27FC236}">
                <a16:creationId xmlns:a16="http://schemas.microsoft.com/office/drawing/2014/main" id="{DE4DE8A1-4415-E091-2296-E4D5B0DCC367}"/>
              </a:ext>
            </a:extLst>
          </p:cNvPr>
          <p:cNvSpPr/>
          <p:nvPr/>
        </p:nvSpPr>
        <p:spPr>
          <a:xfrm>
            <a:off x="1868500" y="142730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cxnSp>
        <p:nvCxnSpPr>
          <p:cNvPr id="88" name="直線矢印コネクタ 87">
            <a:extLst>
              <a:ext uri="{FF2B5EF4-FFF2-40B4-BE49-F238E27FC236}">
                <a16:creationId xmlns:a16="http://schemas.microsoft.com/office/drawing/2014/main" id="{D1873887-D19B-9F8C-4CF9-6672850CE13F}"/>
              </a:ext>
            </a:extLst>
          </p:cNvPr>
          <p:cNvCxnSpPr>
            <a:cxnSpLocks/>
            <a:stCxn id="34" idx="6"/>
            <a:endCxn id="109" idx="1"/>
          </p:cNvCxnSpPr>
          <p:nvPr/>
        </p:nvCxnSpPr>
        <p:spPr>
          <a:xfrm>
            <a:off x="1626700" y="2257386"/>
            <a:ext cx="311252" cy="99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9" name="グループ化 198">
            <a:extLst>
              <a:ext uri="{FF2B5EF4-FFF2-40B4-BE49-F238E27FC236}">
                <a16:creationId xmlns:a16="http://schemas.microsoft.com/office/drawing/2014/main" id="{13E4973C-570B-0A4C-B2C9-CD834AB11A37}"/>
              </a:ext>
            </a:extLst>
          </p:cNvPr>
          <p:cNvGrpSpPr/>
          <p:nvPr/>
        </p:nvGrpSpPr>
        <p:grpSpPr>
          <a:xfrm>
            <a:off x="1937952" y="2078355"/>
            <a:ext cx="539750" cy="360045"/>
            <a:chOff x="1937952" y="2078355"/>
            <a:chExt cx="539750" cy="360045"/>
          </a:xfrm>
        </p:grpSpPr>
        <p:pic>
          <p:nvPicPr>
            <p:cNvPr id="107" name="object 19">
              <a:extLst>
                <a:ext uri="{FF2B5EF4-FFF2-40B4-BE49-F238E27FC236}">
                  <a16:creationId xmlns:a16="http://schemas.microsoft.com/office/drawing/2014/main" id="{69FDE10A-5B1D-C771-0525-A305F51B0745}"/>
                </a:ext>
              </a:extLst>
            </p:cNvPr>
            <p:cNvPicPr/>
            <p:nvPr/>
          </p:nvPicPr>
          <p:blipFill>
            <a:blip r:embed="rId3" cstate="print"/>
            <a:stretch>
              <a:fillRect/>
            </a:stretch>
          </p:blipFill>
          <p:spPr>
            <a:xfrm>
              <a:off x="1964333" y="2084491"/>
              <a:ext cx="120395" cy="100245"/>
            </a:xfrm>
            <a:prstGeom prst="rect">
              <a:avLst/>
            </a:prstGeom>
          </p:spPr>
        </p:pic>
        <p:sp>
          <p:nvSpPr>
            <p:cNvPr id="108" name="object 17">
              <a:extLst>
                <a:ext uri="{FF2B5EF4-FFF2-40B4-BE49-F238E27FC236}">
                  <a16:creationId xmlns:a16="http://schemas.microsoft.com/office/drawing/2014/main" id="{1BF266CF-F376-3632-58F4-9DE11D58ABCB}"/>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内容確認</a:t>
              </a:r>
              <a:endParaRPr lang="zh-TW" altLang="en-US" sz="700" dirty="0">
                <a:latin typeface="+mj-ea"/>
                <a:ea typeface="+mj-ea"/>
              </a:endParaRPr>
            </a:p>
          </p:txBody>
        </p:sp>
        <p:sp>
          <p:nvSpPr>
            <p:cNvPr id="109" name="object 18">
              <a:extLst>
                <a:ext uri="{FF2B5EF4-FFF2-40B4-BE49-F238E27FC236}">
                  <a16:creationId xmlns:a16="http://schemas.microsoft.com/office/drawing/2014/main" id="{9D6FC4B2-C721-E527-E64B-2B3A6431DB34}"/>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198" name="グループ化 197">
            <a:extLst>
              <a:ext uri="{FF2B5EF4-FFF2-40B4-BE49-F238E27FC236}">
                <a16:creationId xmlns:a16="http://schemas.microsoft.com/office/drawing/2014/main" id="{63686CE5-022F-9F5B-D9E5-D7D3A778AE5B}"/>
              </a:ext>
            </a:extLst>
          </p:cNvPr>
          <p:cNvGrpSpPr/>
          <p:nvPr/>
        </p:nvGrpSpPr>
        <p:grpSpPr>
          <a:xfrm>
            <a:off x="2826568" y="2078355"/>
            <a:ext cx="539750" cy="360045"/>
            <a:chOff x="2826568" y="2078355"/>
            <a:chExt cx="539750" cy="360045"/>
          </a:xfrm>
        </p:grpSpPr>
        <p:pic>
          <p:nvPicPr>
            <p:cNvPr id="114" name="object 19">
              <a:extLst>
                <a:ext uri="{FF2B5EF4-FFF2-40B4-BE49-F238E27FC236}">
                  <a16:creationId xmlns:a16="http://schemas.microsoft.com/office/drawing/2014/main" id="{ACFD8047-B94C-DF01-CB4B-05A01BDA3DFA}"/>
                </a:ext>
              </a:extLst>
            </p:cNvPr>
            <p:cNvPicPr/>
            <p:nvPr/>
          </p:nvPicPr>
          <p:blipFill>
            <a:blip r:embed="rId3" cstate="print"/>
            <a:stretch>
              <a:fillRect/>
            </a:stretch>
          </p:blipFill>
          <p:spPr>
            <a:xfrm>
              <a:off x="2852949" y="2084491"/>
              <a:ext cx="120395" cy="100245"/>
            </a:xfrm>
            <a:prstGeom prst="rect">
              <a:avLst/>
            </a:prstGeom>
          </p:spPr>
        </p:pic>
        <p:sp>
          <p:nvSpPr>
            <p:cNvPr id="115" name="object 17">
              <a:extLst>
                <a:ext uri="{FF2B5EF4-FFF2-40B4-BE49-F238E27FC236}">
                  <a16:creationId xmlns:a16="http://schemas.microsoft.com/office/drawing/2014/main" id="{B76EE667-AF72-3EFB-3E3A-91ADB8F2A666}"/>
                </a:ext>
              </a:extLst>
            </p:cNvPr>
            <p:cNvSpPr/>
            <p:nvPr/>
          </p:nvSpPr>
          <p:spPr>
            <a:xfrm>
              <a:off x="2856413"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本人確認</a:t>
              </a:r>
              <a:endParaRPr lang="zh-TW" altLang="en-US" sz="700" dirty="0">
                <a:latin typeface="+mj-ea"/>
                <a:ea typeface="+mj-ea"/>
              </a:endParaRPr>
            </a:p>
          </p:txBody>
        </p:sp>
        <p:sp>
          <p:nvSpPr>
            <p:cNvPr id="116" name="object 18">
              <a:extLst>
                <a:ext uri="{FF2B5EF4-FFF2-40B4-BE49-F238E27FC236}">
                  <a16:creationId xmlns:a16="http://schemas.microsoft.com/office/drawing/2014/main" id="{9055A40F-2192-FE92-316C-A66303970119}"/>
                </a:ext>
              </a:extLst>
            </p:cNvPr>
            <p:cNvSpPr/>
            <p:nvPr/>
          </p:nvSpPr>
          <p:spPr>
            <a:xfrm>
              <a:off x="2826568"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117" name="直線矢印コネクタ 116">
            <a:extLst>
              <a:ext uri="{FF2B5EF4-FFF2-40B4-BE49-F238E27FC236}">
                <a16:creationId xmlns:a16="http://schemas.microsoft.com/office/drawing/2014/main" id="{639D6FC3-F212-AB26-D791-B226CB397EAA}"/>
              </a:ext>
            </a:extLst>
          </p:cNvPr>
          <p:cNvCxnSpPr>
            <a:cxnSpLocks/>
            <a:stCxn id="109" idx="3"/>
            <a:endCxn id="116" idx="1"/>
          </p:cNvCxnSpPr>
          <p:nvPr/>
        </p:nvCxnSpPr>
        <p:spPr>
          <a:xfrm>
            <a:off x="2477702" y="2258378"/>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7" name="グループ化 196">
            <a:extLst>
              <a:ext uri="{FF2B5EF4-FFF2-40B4-BE49-F238E27FC236}">
                <a16:creationId xmlns:a16="http://schemas.microsoft.com/office/drawing/2014/main" id="{96301736-F0E3-54C8-72A9-B44CE0E5186C}"/>
              </a:ext>
            </a:extLst>
          </p:cNvPr>
          <p:cNvGrpSpPr/>
          <p:nvPr/>
        </p:nvGrpSpPr>
        <p:grpSpPr>
          <a:xfrm>
            <a:off x="3715184" y="2078355"/>
            <a:ext cx="539750" cy="360045"/>
            <a:chOff x="3715184" y="2078355"/>
            <a:chExt cx="539750" cy="360045"/>
          </a:xfrm>
        </p:grpSpPr>
        <p:pic>
          <p:nvPicPr>
            <p:cNvPr id="121" name="object 19">
              <a:extLst>
                <a:ext uri="{FF2B5EF4-FFF2-40B4-BE49-F238E27FC236}">
                  <a16:creationId xmlns:a16="http://schemas.microsoft.com/office/drawing/2014/main" id="{76E293DD-50F6-04DB-CAF9-FBA9B3A6ADF0}"/>
                </a:ext>
              </a:extLst>
            </p:cNvPr>
            <p:cNvPicPr/>
            <p:nvPr/>
          </p:nvPicPr>
          <p:blipFill>
            <a:blip r:embed="rId3" cstate="print"/>
            <a:stretch>
              <a:fillRect/>
            </a:stretch>
          </p:blipFill>
          <p:spPr>
            <a:xfrm>
              <a:off x="3741565" y="2084491"/>
              <a:ext cx="120395" cy="100245"/>
            </a:xfrm>
            <a:prstGeom prst="rect">
              <a:avLst/>
            </a:prstGeom>
          </p:spPr>
        </p:pic>
        <p:sp>
          <p:nvSpPr>
            <p:cNvPr id="122" name="object 17">
              <a:extLst>
                <a:ext uri="{FF2B5EF4-FFF2-40B4-BE49-F238E27FC236}">
                  <a16:creationId xmlns:a16="http://schemas.microsoft.com/office/drawing/2014/main" id="{CD0AB6D3-16C5-3488-7612-4A3CFAEC1D2C}"/>
                </a:ext>
              </a:extLst>
            </p:cNvPr>
            <p:cNvSpPr/>
            <p:nvPr/>
          </p:nvSpPr>
          <p:spPr>
            <a:xfrm>
              <a:off x="3745029"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受理</a:t>
              </a:r>
              <a:endParaRPr lang="zh-TW" altLang="en-US" sz="700" dirty="0">
                <a:latin typeface="+mj-ea"/>
                <a:ea typeface="+mj-ea"/>
              </a:endParaRPr>
            </a:p>
          </p:txBody>
        </p:sp>
        <p:sp>
          <p:nvSpPr>
            <p:cNvPr id="123" name="object 18">
              <a:extLst>
                <a:ext uri="{FF2B5EF4-FFF2-40B4-BE49-F238E27FC236}">
                  <a16:creationId xmlns:a16="http://schemas.microsoft.com/office/drawing/2014/main" id="{D999BD4F-A9DD-EF4A-EC3A-C120C8C87CAF}"/>
                </a:ext>
              </a:extLst>
            </p:cNvPr>
            <p:cNvSpPr/>
            <p:nvPr/>
          </p:nvSpPr>
          <p:spPr>
            <a:xfrm>
              <a:off x="3715184"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124" name="直線矢印コネクタ 123">
            <a:extLst>
              <a:ext uri="{FF2B5EF4-FFF2-40B4-BE49-F238E27FC236}">
                <a16:creationId xmlns:a16="http://schemas.microsoft.com/office/drawing/2014/main" id="{20A53631-E9BC-39A2-6E59-6FF2EEE5C0EF}"/>
              </a:ext>
            </a:extLst>
          </p:cNvPr>
          <p:cNvCxnSpPr>
            <a:cxnSpLocks/>
            <a:stCxn id="116" idx="3"/>
            <a:endCxn id="123" idx="1"/>
          </p:cNvCxnSpPr>
          <p:nvPr/>
        </p:nvCxnSpPr>
        <p:spPr>
          <a:xfrm>
            <a:off x="3366318" y="2258378"/>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 name="グループ化 18">
            <a:extLst>
              <a:ext uri="{FF2B5EF4-FFF2-40B4-BE49-F238E27FC236}">
                <a16:creationId xmlns:a16="http://schemas.microsoft.com/office/drawing/2014/main" id="{CD2D22F9-A8F9-E3C0-FE05-81AFDE2E82C5}"/>
              </a:ext>
            </a:extLst>
          </p:cNvPr>
          <p:cNvGrpSpPr/>
          <p:nvPr/>
        </p:nvGrpSpPr>
        <p:grpSpPr>
          <a:xfrm>
            <a:off x="4687859" y="3222625"/>
            <a:ext cx="543271" cy="360045"/>
            <a:chOff x="4687859" y="3222625"/>
            <a:chExt cx="543271" cy="360045"/>
          </a:xfrm>
        </p:grpSpPr>
        <p:grpSp>
          <p:nvGrpSpPr>
            <p:cNvPr id="200" name="グループ化 199">
              <a:extLst>
                <a:ext uri="{FF2B5EF4-FFF2-40B4-BE49-F238E27FC236}">
                  <a16:creationId xmlns:a16="http://schemas.microsoft.com/office/drawing/2014/main" id="{C685E51D-8028-51C1-679E-707684B02073}"/>
                </a:ext>
              </a:extLst>
            </p:cNvPr>
            <p:cNvGrpSpPr/>
            <p:nvPr/>
          </p:nvGrpSpPr>
          <p:grpSpPr>
            <a:xfrm>
              <a:off x="4687859" y="3225072"/>
              <a:ext cx="518506" cy="339406"/>
              <a:chOff x="4687859" y="3225072"/>
              <a:chExt cx="518506" cy="339406"/>
            </a:xfrm>
          </p:grpSpPr>
          <p:pic>
            <p:nvPicPr>
              <p:cNvPr id="127" name="object 21">
                <a:extLst>
                  <a:ext uri="{FF2B5EF4-FFF2-40B4-BE49-F238E27FC236}">
                    <a16:creationId xmlns:a16="http://schemas.microsoft.com/office/drawing/2014/main" id="{BD84DE55-AF20-4A90-6E01-1520A1B02863}"/>
                  </a:ext>
                </a:extLst>
              </p:cNvPr>
              <p:cNvPicPr/>
              <p:nvPr/>
            </p:nvPicPr>
            <p:blipFill>
              <a:blip r:embed="rId4" cstate="print"/>
              <a:stretch>
                <a:fillRect/>
              </a:stretch>
            </p:blipFill>
            <p:spPr>
              <a:xfrm>
                <a:off x="4687859" y="3225072"/>
                <a:ext cx="133329" cy="115866"/>
              </a:xfrm>
              <a:prstGeom prst="rect">
                <a:avLst/>
              </a:prstGeom>
            </p:spPr>
          </p:pic>
          <p:sp>
            <p:nvSpPr>
              <p:cNvPr id="129" name="object 17">
                <a:extLst>
                  <a:ext uri="{FF2B5EF4-FFF2-40B4-BE49-F238E27FC236}">
                    <a16:creationId xmlns:a16="http://schemas.microsoft.com/office/drawing/2014/main" id="{B6C50D60-5244-6356-CA7A-25F2DC5CE698}"/>
                  </a:ext>
                </a:extLst>
              </p:cNvPr>
              <p:cNvSpPr/>
              <p:nvPr/>
            </p:nvSpPr>
            <p:spPr>
              <a:xfrm>
                <a:off x="472630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入力</a:t>
                </a:r>
                <a:br>
                  <a:rPr lang="en-US" altLang="ja-JP" sz="700" dirty="0">
                    <a:latin typeface="+mj-ea"/>
                    <a:ea typeface="+mj-ea"/>
                  </a:rPr>
                </a:br>
                <a:r>
                  <a:rPr lang="ja-JP" altLang="en-US" sz="700" dirty="0">
                    <a:latin typeface="+mj-ea"/>
                    <a:ea typeface="+mj-ea"/>
                  </a:rPr>
                  <a:t>照合</a:t>
                </a:r>
                <a:endParaRPr sz="700" dirty="0">
                  <a:latin typeface="+mj-ea"/>
                  <a:ea typeface="+mj-ea"/>
                </a:endParaRPr>
              </a:p>
            </p:txBody>
          </p:sp>
        </p:grpSp>
        <p:sp>
          <p:nvSpPr>
            <p:cNvPr id="130" name="object 18">
              <a:extLst>
                <a:ext uri="{FF2B5EF4-FFF2-40B4-BE49-F238E27FC236}">
                  <a16:creationId xmlns:a16="http://schemas.microsoft.com/office/drawing/2014/main" id="{45311A79-2963-30D4-AC94-B6BA8AAEF6BD}"/>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cxnSp>
        <p:nvCxnSpPr>
          <p:cNvPr id="132" name="直線矢印コネクタ 131">
            <a:extLst>
              <a:ext uri="{FF2B5EF4-FFF2-40B4-BE49-F238E27FC236}">
                <a16:creationId xmlns:a16="http://schemas.microsoft.com/office/drawing/2014/main" id="{CF828D96-F9B0-076E-2CBD-4E696D483A10}"/>
              </a:ext>
            </a:extLst>
          </p:cNvPr>
          <p:cNvCxnSpPr>
            <a:cxnSpLocks/>
            <a:stCxn id="123" idx="3"/>
            <a:endCxn id="130" idx="1"/>
          </p:cNvCxnSpPr>
          <p:nvPr/>
        </p:nvCxnSpPr>
        <p:spPr>
          <a:xfrm>
            <a:off x="4254934" y="2258378"/>
            <a:ext cx="436446" cy="1144270"/>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72" name="正方形/長方形 171">
            <a:extLst>
              <a:ext uri="{FF2B5EF4-FFF2-40B4-BE49-F238E27FC236}">
                <a16:creationId xmlns:a16="http://schemas.microsoft.com/office/drawing/2014/main" id="{E241C322-59CC-6309-CEA5-88BA24B33CEC}"/>
              </a:ext>
            </a:extLst>
          </p:cNvPr>
          <p:cNvSpPr/>
          <p:nvPr/>
        </p:nvSpPr>
        <p:spPr>
          <a:xfrm>
            <a:off x="5077551" y="4397732"/>
            <a:ext cx="666593" cy="18649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入力確認票</a:t>
            </a:r>
          </a:p>
        </p:txBody>
      </p:sp>
      <p:sp>
        <p:nvSpPr>
          <p:cNvPr id="185" name="object 17">
            <a:extLst>
              <a:ext uri="{FF2B5EF4-FFF2-40B4-BE49-F238E27FC236}">
                <a16:creationId xmlns:a16="http://schemas.microsoft.com/office/drawing/2014/main" id="{2B5C0968-4B06-1F55-DA43-79CEAFB3E2D8}"/>
              </a:ext>
            </a:extLst>
          </p:cNvPr>
          <p:cNvSpPr/>
          <p:nvPr/>
        </p:nvSpPr>
        <p:spPr>
          <a:xfrm>
            <a:off x="1153376" y="1915734"/>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届出</a:t>
            </a:r>
          </a:p>
        </p:txBody>
      </p:sp>
      <p:sp>
        <p:nvSpPr>
          <p:cNvPr id="186" name="object 17">
            <a:extLst>
              <a:ext uri="{FF2B5EF4-FFF2-40B4-BE49-F238E27FC236}">
                <a16:creationId xmlns:a16="http://schemas.microsoft.com/office/drawing/2014/main" id="{6BE5C3BC-854D-C5E1-7330-4A5CA2F1F573}"/>
              </a:ext>
            </a:extLst>
          </p:cNvPr>
          <p:cNvSpPr/>
          <p:nvPr/>
        </p:nvSpPr>
        <p:spPr>
          <a:xfrm>
            <a:off x="1300480" y="228223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開始</a:t>
            </a:r>
            <a:endParaRPr lang="zh-TW" altLang="en-US" sz="700" dirty="0">
              <a:latin typeface="+mj-ea"/>
              <a:ea typeface="+mj-ea"/>
            </a:endParaRPr>
          </a:p>
        </p:txBody>
      </p:sp>
      <p:grpSp>
        <p:nvGrpSpPr>
          <p:cNvPr id="188" name="グループ化 187">
            <a:extLst>
              <a:ext uri="{FF2B5EF4-FFF2-40B4-BE49-F238E27FC236}">
                <a16:creationId xmlns:a16="http://schemas.microsoft.com/office/drawing/2014/main" id="{C81F60B9-B835-78AE-6951-D171F1984C75}"/>
              </a:ext>
            </a:extLst>
          </p:cNvPr>
          <p:cNvGrpSpPr/>
          <p:nvPr/>
        </p:nvGrpSpPr>
        <p:grpSpPr>
          <a:xfrm rot="16200000">
            <a:off x="4833791" y="2989679"/>
            <a:ext cx="255579" cy="210314"/>
            <a:chOff x="998232" y="5464407"/>
            <a:chExt cx="255579" cy="210314"/>
          </a:xfrm>
        </p:grpSpPr>
        <p:sp>
          <p:nvSpPr>
            <p:cNvPr id="189" name="左大かっこ 188">
              <a:extLst>
                <a:ext uri="{FF2B5EF4-FFF2-40B4-BE49-F238E27FC236}">
                  <a16:creationId xmlns:a16="http://schemas.microsoft.com/office/drawing/2014/main" id="{445ADE68-186A-D516-CA82-2086EE5129F8}"/>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90" name="直線コネクタ 189">
              <a:extLst>
                <a:ext uri="{FF2B5EF4-FFF2-40B4-BE49-F238E27FC236}">
                  <a16:creationId xmlns:a16="http://schemas.microsoft.com/office/drawing/2014/main" id="{DAA1EA12-0927-99F8-BC6F-3AA9B76EC220}"/>
                </a:ext>
              </a:extLst>
            </p:cNvPr>
            <p:cNvCxnSpPr>
              <a:cxnSpLocks/>
              <a:stCxn id="189" idx="1"/>
              <a:endCxn id="130" idx="0"/>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91" name="object 17">
            <a:extLst>
              <a:ext uri="{FF2B5EF4-FFF2-40B4-BE49-F238E27FC236}">
                <a16:creationId xmlns:a16="http://schemas.microsoft.com/office/drawing/2014/main" id="{1DA2B525-A6E3-8B8B-3633-2EBBB50C88EC}"/>
              </a:ext>
            </a:extLst>
          </p:cNvPr>
          <p:cNvSpPr/>
          <p:nvPr/>
        </p:nvSpPr>
        <p:spPr>
          <a:xfrm>
            <a:off x="4726305"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①</a:t>
            </a:r>
            <a:endParaRPr lang="zh-TW" altLang="en-US" sz="800" dirty="0">
              <a:latin typeface="+mj-ea"/>
              <a:ea typeface="+mj-ea"/>
            </a:endParaRPr>
          </a:p>
        </p:txBody>
      </p:sp>
      <p:grpSp>
        <p:nvGrpSpPr>
          <p:cNvPr id="56" name="グループ化 55">
            <a:extLst>
              <a:ext uri="{FF2B5EF4-FFF2-40B4-BE49-F238E27FC236}">
                <a16:creationId xmlns:a16="http://schemas.microsoft.com/office/drawing/2014/main" id="{B82F9AF3-788C-EA1F-95C2-5C07AC4675A8}"/>
              </a:ext>
            </a:extLst>
          </p:cNvPr>
          <p:cNvGrpSpPr/>
          <p:nvPr/>
        </p:nvGrpSpPr>
        <p:grpSpPr>
          <a:xfrm>
            <a:off x="9850678" y="2184737"/>
            <a:ext cx="180000" cy="180000"/>
            <a:chOff x="2679700" y="1343024"/>
            <a:chExt cx="180000" cy="180000"/>
          </a:xfrm>
        </p:grpSpPr>
        <p:sp>
          <p:nvSpPr>
            <p:cNvPr id="57" name="フローチャート: 結合子 56">
              <a:extLst>
                <a:ext uri="{FF2B5EF4-FFF2-40B4-BE49-F238E27FC236}">
                  <a16:creationId xmlns:a16="http://schemas.microsoft.com/office/drawing/2014/main" id="{2C66A10D-9D2D-FB4B-A8E2-A615371A6918}"/>
                </a:ext>
              </a:extLst>
            </p:cNvPr>
            <p:cNvSpPr/>
            <p:nvPr/>
          </p:nvSpPr>
          <p:spPr>
            <a:xfrm>
              <a:off x="2679700" y="1343024"/>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正方形/長方形 57">
              <a:extLst>
                <a:ext uri="{FF2B5EF4-FFF2-40B4-BE49-F238E27FC236}">
                  <a16:creationId xmlns:a16="http://schemas.microsoft.com/office/drawing/2014/main" id="{E9FD3233-D174-DD16-623C-1B1D77DD53E2}"/>
                </a:ext>
              </a:extLst>
            </p:cNvPr>
            <p:cNvSpPr/>
            <p:nvPr/>
          </p:nvSpPr>
          <p:spPr>
            <a:xfrm>
              <a:off x="2704465" y="1389397"/>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二等辺三角形 58">
              <a:extLst>
                <a:ext uri="{FF2B5EF4-FFF2-40B4-BE49-F238E27FC236}">
                  <a16:creationId xmlns:a16="http://schemas.microsoft.com/office/drawing/2014/main" id="{2B306C74-0811-8A13-9C6E-9350E026BEAC}"/>
                </a:ext>
              </a:extLst>
            </p:cNvPr>
            <p:cNvSpPr/>
            <p:nvPr/>
          </p:nvSpPr>
          <p:spPr>
            <a:xfrm rot="10800000">
              <a:off x="2706700" y="1389397"/>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78" name="object 17">
            <a:extLst>
              <a:ext uri="{FF2B5EF4-FFF2-40B4-BE49-F238E27FC236}">
                <a16:creationId xmlns:a16="http://schemas.microsoft.com/office/drawing/2014/main" id="{07DD4451-CFAA-B8AD-2B95-72B993FAD664}"/>
              </a:ext>
            </a:extLst>
          </p:cNvPr>
          <p:cNvSpPr/>
          <p:nvPr/>
        </p:nvSpPr>
        <p:spPr>
          <a:xfrm>
            <a:off x="9272263" y="1969927"/>
            <a:ext cx="68814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通知して終了</a:t>
            </a:r>
            <a:endParaRPr lang="zh-TW" altLang="en-US" sz="700" dirty="0">
              <a:latin typeface="+mj-ea"/>
              <a:ea typeface="+mj-ea"/>
            </a:endParaRPr>
          </a:p>
        </p:txBody>
      </p:sp>
      <p:sp>
        <p:nvSpPr>
          <p:cNvPr id="79" name="正方形/長方形 78">
            <a:extLst>
              <a:ext uri="{FF2B5EF4-FFF2-40B4-BE49-F238E27FC236}">
                <a16:creationId xmlns:a16="http://schemas.microsoft.com/office/drawing/2014/main" id="{0A90BD8E-5CD2-3FE1-1F1C-A339EE625B0E}"/>
              </a:ext>
            </a:extLst>
          </p:cNvPr>
          <p:cNvSpPr/>
          <p:nvPr/>
        </p:nvSpPr>
        <p:spPr>
          <a:xfrm>
            <a:off x="9602990" y="924866"/>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93" name="object 17">
            <a:extLst>
              <a:ext uri="{FF2B5EF4-FFF2-40B4-BE49-F238E27FC236}">
                <a16:creationId xmlns:a16="http://schemas.microsoft.com/office/drawing/2014/main" id="{55E4E39B-141A-60A3-553D-824150371BD8}"/>
              </a:ext>
            </a:extLst>
          </p:cNvPr>
          <p:cNvSpPr/>
          <p:nvPr/>
        </p:nvSpPr>
        <p:spPr>
          <a:xfrm>
            <a:off x="9877021" y="124441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郵送</a:t>
            </a:r>
            <a:endParaRPr lang="zh-TW" altLang="en-US" sz="700" dirty="0">
              <a:latin typeface="+mj-ea"/>
              <a:ea typeface="+mj-ea"/>
            </a:endParaRPr>
          </a:p>
        </p:txBody>
      </p:sp>
      <p:cxnSp>
        <p:nvCxnSpPr>
          <p:cNvPr id="8" name="直線矢印コネクタ 7">
            <a:extLst>
              <a:ext uri="{FF2B5EF4-FFF2-40B4-BE49-F238E27FC236}">
                <a16:creationId xmlns:a16="http://schemas.microsoft.com/office/drawing/2014/main" id="{7763C80C-FAE2-27CB-4B4F-75C1C52C8A08}"/>
              </a:ext>
            </a:extLst>
          </p:cNvPr>
          <p:cNvCxnSpPr>
            <a:cxnSpLocks/>
          </p:cNvCxnSpPr>
          <p:nvPr/>
        </p:nvCxnSpPr>
        <p:spPr>
          <a:xfrm>
            <a:off x="4961255" y="3578185"/>
            <a:ext cx="1" cy="1284914"/>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9" name="直線矢印コネクタ 13">
            <a:extLst>
              <a:ext uri="{FF2B5EF4-FFF2-40B4-BE49-F238E27FC236}">
                <a16:creationId xmlns:a16="http://schemas.microsoft.com/office/drawing/2014/main" id="{8C2FECD2-BB15-35D8-9774-6FBA4C164BFE}"/>
              </a:ext>
            </a:extLst>
          </p:cNvPr>
          <p:cNvCxnSpPr>
            <a:cxnSpLocks/>
            <a:endCxn id="246" idx="1"/>
          </p:cNvCxnSpPr>
          <p:nvPr/>
        </p:nvCxnSpPr>
        <p:spPr>
          <a:xfrm rot="16200000" flipH="1">
            <a:off x="4878969" y="3792829"/>
            <a:ext cx="623789" cy="226625"/>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52" name="object 236">
            <a:extLst>
              <a:ext uri="{FF2B5EF4-FFF2-40B4-BE49-F238E27FC236}">
                <a16:creationId xmlns:a16="http://schemas.microsoft.com/office/drawing/2014/main" id="{F000D58B-EF36-73E2-62EB-9B9CCED6ACE8}"/>
              </a:ext>
            </a:extLst>
          </p:cNvPr>
          <p:cNvGrpSpPr/>
          <p:nvPr/>
        </p:nvGrpSpPr>
        <p:grpSpPr>
          <a:xfrm>
            <a:off x="4452431" y="5000505"/>
            <a:ext cx="256540" cy="226060"/>
            <a:chOff x="3505263" y="4211383"/>
            <a:chExt cx="256540" cy="226060"/>
          </a:xfrm>
        </p:grpSpPr>
        <p:sp>
          <p:nvSpPr>
            <p:cNvPr id="53" name="object 237">
              <a:extLst>
                <a:ext uri="{FF2B5EF4-FFF2-40B4-BE49-F238E27FC236}">
                  <a16:creationId xmlns:a16="http://schemas.microsoft.com/office/drawing/2014/main" id="{4EFC7F85-E14C-C55F-25B7-9BF157FD817E}"/>
                </a:ext>
              </a:extLst>
            </p:cNvPr>
            <p:cNvSpPr/>
            <p:nvPr/>
          </p:nvSpPr>
          <p:spPr>
            <a:xfrm>
              <a:off x="3564001" y="4308475"/>
              <a:ext cx="193040" cy="15875"/>
            </a:xfrm>
            <a:custGeom>
              <a:avLst/>
              <a:gdLst/>
              <a:ahLst/>
              <a:cxnLst/>
              <a:rect l="l" t="t" r="r" b="b"/>
              <a:pathLst>
                <a:path w="193039" h="15875">
                  <a:moveTo>
                    <a:pt x="0" y="15747"/>
                  </a:moveTo>
                  <a:lnTo>
                    <a:pt x="192786" y="0"/>
                  </a:lnTo>
                </a:path>
              </a:pathLst>
            </a:custGeom>
            <a:ln w="9144">
              <a:solidFill>
                <a:srgbClr val="000000"/>
              </a:solidFill>
              <a:prstDash val="dot"/>
            </a:ln>
          </p:spPr>
          <p:txBody>
            <a:bodyPr wrap="square" lIns="0" tIns="0" rIns="0" bIns="0" rtlCol="0"/>
            <a:lstStyle/>
            <a:p>
              <a:endParaRPr/>
            </a:p>
          </p:txBody>
        </p:sp>
        <p:sp>
          <p:nvSpPr>
            <p:cNvPr id="54" name="object 238">
              <a:extLst>
                <a:ext uri="{FF2B5EF4-FFF2-40B4-BE49-F238E27FC236}">
                  <a16:creationId xmlns:a16="http://schemas.microsoft.com/office/drawing/2014/main" id="{0BA7E7A9-B572-5DBA-C06A-6861E5FC1260}"/>
                </a:ext>
              </a:extLst>
            </p:cNvPr>
            <p:cNvSpPr/>
            <p:nvPr/>
          </p:nvSpPr>
          <p:spPr>
            <a:xfrm>
              <a:off x="3510026" y="4216146"/>
              <a:ext cx="53975" cy="216535"/>
            </a:xfrm>
            <a:custGeom>
              <a:avLst/>
              <a:gdLst/>
              <a:ahLst/>
              <a:cxnLst/>
              <a:rect l="l" t="t" r="r" b="b"/>
              <a:pathLst>
                <a:path w="53975" h="216535">
                  <a:moveTo>
                    <a:pt x="0" y="216027"/>
                  </a:moveTo>
                  <a:lnTo>
                    <a:pt x="53975" y="216027"/>
                  </a:lnTo>
                  <a:lnTo>
                    <a:pt x="53975" y="0"/>
                  </a:lnTo>
                  <a:lnTo>
                    <a:pt x="0" y="0"/>
                  </a:lnTo>
                </a:path>
              </a:pathLst>
            </a:custGeom>
            <a:ln w="9144">
              <a:solidFill>
                <a:srgbClr val="000000"/>
              </a:solidFill>
            </a:ln>
          </p:spPr>
          <p:txBody>
            <a:bodyPr wrap="square" lIns="0" tIns="0" rIns="0" bIns="0" rtlCol="0"/>
            <a:lstStyle/>
            <a:p>
              <a:endParaRPr/>
            </a:p>
          </p:txBody>
        </p:sp>
      </p:grpSp>
      <p:sp>
        <p:nvSpPr>
          <p:cNvPr id="55" name="object 239">
            <a:extLst>
              <a:ext uri="{FF2B5EF4-FFF2-40B4-BE49-F238E27FC236}">
                <a16:creationId xmlns:a16="http://schemas.microsoft.com/office/drawing/2014/main" id="{9849225F-091F-FB93-6057-35187A5D5171}"/>
              </a:ext>
            </a:extLst>
          </p:cNvPr>
          <p:cNvSpPr txBox="1"/>
          <p:nvPr/>
        </p:nvSpPr>
        <p:spPr>
          <a:xfrm>
            <a:off x="4359150" y="5048194"/>
            <a:ext cx="101600" cy="105157"/>
          </a:xfrm>
          <a:prstGeom prst="rect">
            <a:avLst/>
          </a:prstGeom>
        </p:spPr>
        <p:txBody>
          <a:bodyPr vert="horz" wrap="square" lIns="0" tIns="12700" rIns="0" bIns="0" rtlCol="0">
            <a:spAutoFit/>
          </a:bodyPr>
          <a:lstStyle/>
          <a:p>
            <a:pPr marL="12700">
              <a:lnSpc>
                <a:spcPct val="100000"/>
              </a:lnSpc>
              <a:spcBef>
                <a:spcPts val="100"/>
              </a:spcBef>
            </a:pPr>
            <a:r>
              <a:rPr sz="600" dirty="0">
                <a:latin typeface="ＭＳ Ｐゴシック 見出し"/>
                <a:cs typeface="游ゴシック"/>
              </a:rPr>
              <a:t>②</a:t>
            </a:r>
          </a:p>
        </p:txBody>
      </p:sp>
      <p:cxnSp>
        <p:nvCxnSpPr>
          <p:cNvPr id="67" name="直線矢印コネクタ 66">
            <a:extLst>
              <a:ext uri="{FF2B5EF4-FFF2-40B4-BE49-F238E27FC236}">
                <a16:creationId xmlns:a16="http://schemas.microsoft.com/office/drawing/2014/main" id="{4CE339DF-754F-E40B-1BEC-F69C22137911}"/>
              </a:ext>
            </a:extLst>
          </p:cNvPr>
          <p:cNvCxnSpPr>
            <a:cxnSpLocks/>
          </p:cNvCxnSpPr>
          <p:nvPr/>
        </p:nvCxnSpPr>
        <p:spPr>
          <a:xfrm>
            <a:off x="4960999" y="5280329"/>
            <a:ext cx="0" cy="225605"/>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04" name="直線矢印コネクタ 103">
            <a:extLst>
              <a:ext uri="{FF2B5EF4-FFF2-40B4-BE49-F238E27FC236}">
                <a16:creationId xmlns:a16="http://schemas.microsoft.com/office/drawing/2014/main" id="{754D8073-964D-6CD9-ACD9-C4EE07ACC739}"/>
              </a:ext>
            </a:extLst>
          </p:cNvPr>
          <p:cNvCxnSpPr>
            <a:cxnSpLocks/>
          </p:cNvCxnSpPr>
          <p:nvPr/>
        </p:nvCxnSpPr>
        <p:spPr>
          <a:xfrm>
            <a:off x="5231130" y="3402647"/>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49" name="object 25">
            <a:extLst>
              <a:ext uri="{FF2B5EF4-FFF2-40B4-BE49-F238E27FC236}">
                <a16:creationId xmlns:a16="http://schemas.microsoft.com/office/drawing/2014/main" id="{04509D33-FC6A-9848-63D9-435598EA6D3D}"/>
              </a:ext>
            </a:extLst>
          </p:cNvPr>
          <p:cNvSpPr/>
          <p:nvPr/>
        </p:nvSpPr>
        <p:spPr>
          <a:xfrm>
            <a:off x="6003396" y="6302953"/>
            <a:ext cx="1411134"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cxnSp>
        <p:nvCxnSpPr>
          <p:cNvPr id="150" name="直線矢印コネクタ 149">
            <a:extLst>
              <a:ext uri="{FF2B5EF4-FFF2-40B4-BE49-F238E27FC236}">
                <a16:creationId xmlns:a16="http://schemas.microsoft.com/office/drawing/2014/main" id="{AF5EA227-25AD-E3D0-51EC-2F628B01E5A1}"/>
              </a:ext>
            </a:extLst>
          </p:cNvPr>
          <p:cNvCxnSpPr>
            <a:cxnSpLocks/>
          </p:cNvCxnSpPr>
          <p:nvPr/>
        </p:nvCxnSpPr>
        <p:spPr>
          <a:xfrm>
            <a:off x="6274761" y="5277493"/>
            <a:ext cx="0" cy="1024282"/>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152" name="object 27">
            <a:extLst>
              <a:ext uri="{FF2B5EF4-FFF2-40B4-BE49-F238E27FC236}">
                <a16:creationId xmlns:a16="http://schemas.microsoft.com/office/drawing/2014/main" id="{5FB1D6CE-6BCC-3C5E-7C09-8736A96EFAA5}"/>
              </a:ext>
            </a:extLst>
          </p:cNvPr>
          <p:cNvSpPr/>
          <p:nvPr/>
        </p:nvSpPr>
        <p:spPr>
          <a:xfrm>
            <a:off x="6994807" y="5529180"/>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153" name="正方形/長方形 152">
            <a:extLst>
              <a:ext uri="{FF2B5EF4-FFF2-40B4-BE49-F238E27FC236}">
                <a16:creationId xmlns:a16="http://schemas.microsoft.com/office/drawing/2014/main" id="{A75A7F36-40D6-C70B-4B1F-EFF309691BA0}"/>
              </a:ext>
            </a:extLst>
          </p:cNvPr>
          <p:cNvSpPr/>
          <p:nvPr/>
        </p:nvSpPr>
        <p:spPr>
          <a:xfrm>
            <a:off x="6298275" y="5878492"/>
            <a:ext cx="1609601" cy="16272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市町村通知情報</a:t>
            </a:r>
          </a:p>
        </p:txBody>
      </p:sp>
      <p:cxnSp>
        <p:nvCxnSpPr>
          <p:cNvPr id="243" name="直線コネクタ 242">
            <a:extLst>
              <a:ext uri="{FF2B5EF4-FFF2-40B4-BE49-F238E27FC236}">
                <a16:creationId xmlns:a16="http://schemas.microsoft.com/office/drawing/2014/main" id="{1E4230D9-0DD9-8EC7-8DEA-1907F3D48FF9}"/>
              </a:ext>
            </a:extLst>
          </p:cNvPr>
          <p:cNvCxnSpPr>
            <a:cxnSpLocks/>
          </p:cNvCxnSpPr>
          <p:nvPr/>
        </p:nvCxnSpPr>
        <p:spPr>
          <a:xfrm flipH="1">
            <a:off x="6274761" y="5686425"/>
            <a:ext cx="720046"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72" name="object 27">
            <a:extLst>
              <a:ext uri="{FF2B5EF4-FFF2-40B4-BE49-F238E27FC236}">
                <a16:creationId xmlns:a16="http://schemas.microsoft.com/office/drawing/2014/main" id="{58DBC69A-9971-58E5-721C-7EBD38BE4C1D}"/>
              </a:ext>
            </a:extLst>
          </p:cNvPr>
          <p:cNvSpPr/>
          <p:nvPr/>
        </p:nvSpPr>
        <p:spPr>
          <a:xfrm>
            <a:off x="5653654" y="5193195"/>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cxnSp>
        <p:nvCxnSpPr>
          <p:cNvPr id="274" name="直線コネクタ 273">
            <a:extLst>
              <a:ext uri="{FF2B5EF4-FFF2-40B4-BE49-F238E27FC236}">
                <a16:creationId xmlns:a16="http://schemas.microsoft.com/office/drawing/2014/main" id="{A6760C40-CA31-7F42-4F54-D51E01424C40}"/>
              </a:ext>
            </a:extLst>
          </p:cNvPr>
          <p:cNvCxnSpPr>
            <a:cxnSpLocks/>
          </p:cNvCxnSpPr>
          <p:nvPr/>
        </p:nvCxnSpPr>
        <p:spPr>
          <a:xfrm flipH="1">
            <a:off x="4960999" y="5351145"/>
            <a:ext cx="692655"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nvGrpSpPr>
          <p:cNvPr id="299" name="グループ化 298">
            <a:extLst>
              <a:ext uri="{FF2B5EF4-FFF2-40B4-BE49-F238E27FC236}">
                <a16:creationId xmlns:a16="http://schemas.microsoft.com/office/drawing/2014/main" id="{F8AFD80F-B0DC-2394-62E6-A4A6E143E24A}"/>
              </a:ext>
            </a:extLst>
          </p:cNvPr>
          <p:cNvGrpSpPr/>
          <p:nvPr/>
        </p:nvGrpSpPr>
        <p:grpSpPr>
          <a:xfrm>
            <a:off x="4708162" y="4881709"/>
            <a:ext cx="520944" cy="393223"/>
            <a:chOff x="6080349" y="4852187"/>
            <a:chExt cx="520944" cy="393223"/>
          </a:xfrm>
        </p:grpSpPr>
        <p:sp>
          <p:nvSpPr>
            <p:cNvPr id="300" name="フローチャート: 磁気ディスク 299">
              <a:extLst>
                <a:ext uri="{FF2B5EF4-FFF2-40B4-BE49-F238E27FC236}">
                  <a16:creationId xmlns:a16="http://schemas.microsoft.com/office/drawing/2014/main" id="{1DBDFA32-9B5C-658B-64C7-111B1B2F95BC}"/>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01" name="object 17">
              <a:extLst>
                <a:ext uri="{FF2B5EF4-FFF2-40B4-BE49-F238E27FC236}">
                  <a16:creationId xmlns:a16="http://schemas.microsoft.com/office/drawing/2014/main" id="{6F63F1AC-304F-51EC-E184-B98920F1636F}"/>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住民記録</a:t>
              </a:r>
              <a:br>
                <a:rPr lang="ja-JP" altLang="en-US" sz="700" dirty="0">
                  <a:latin typeface="+mj-ea"/>
                  <a:ea typeface="+mj-ea"/>
                </a:rPr>
              </a:br>
              <a:r>
                <a:rPr lang="ja-JP" altLang="en-US" sz="700" dirty="0">
                  <a:latin typeface="+mj-ea"/>
                  <a:ea typeface="+mj-ea"/>
                </a:rPr>
                <a:t>システム</a:t>
              </a:r>
            </a:p>
          </p:txBody>
        </p:sp>
      </p:grpSp>
      <p:grpSp>
        <p:nvGrpSpPr>
          <p:cNvPr id="302" name="グループ化 301">
            <a:extLst>
              <a:ext uri="{FF2B5EF4-FFF2-40B4-BE49-F238E27FC236}">
                <a16:creationId xmlns:a16="http://schemas.microsoft.com/office/drawing/2014/main" id="{9E1EC7A1-3EF3-123C-93C0-291EAEF81A6D}"/>
              </a:ext>
            </a:extLst>
          </p:cNvPr>
          <p:cNvGrpSpPr/>
          <p:nvPr/>
        </p:nvGrpSpPr>
        <p:grpSpPr>
          <a:xfrm>
            <a:off x="4714350" y="5520787"/>
            <a:ext cx="520944" cy="393223"/>
            <a:chOff x="6080349" y="4852187"/>
            <a:chExt cx="520944" cy="393223"/>
          </a:xfrm>
        </p:grpSpPr>
        <p:sp>
          <p:nvSpPr>
            <p:cNvPr id="303" name="フローチャート: 磁気ディスク 302">
              <a:extLst>
                <a:ext uri="{FF2B5EF4-FFF2-40B4-BE49-F238E27FC236}">
                  <a16:creationId xmlns:a16="http://schemas.microsoft.com/office/drawing/2014/main" id="{7109138E-84B5-B234-326B-BAB52B979820}"/>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04" name="object 17">
              <a:extLst>
                <a:ext uri="{FF2B5EF4-FFF2-40B4-BE49-F238E27FC236}">
                  <a16:creationId xmlns:a16="http://schemas.microsoft.com/office/drawing/2014/main" id="{B287ED29-D29A-D04C-59E0-E249137AF5E5}"/>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endParaRPr lang="en-US" altLang="ja-JP" sz="700" dirty="0">
                <a:latin typeface="+mj-ea"/>
                <a:ea typeface="+mj-ea"/>
              </a:endParaRPr>
            </a:p>
            <a:p>
              <a:pPr lvl="0" algn="ctr"/>
              <a:r>
                <a:rPr lang="en-US" altLang="ja-JP" sz="700" dirty="0">
                  <a:latin typeface="+mj-ea"/>
                  <a:ea typeface="+mj-ea"/>
                </a:rPr>
                <a:t>CS</a:t>
              </a:r>
              <a:endParaRPr lang="ja-JP" altLang="en-US" sz="700" dirty="0">
                <a:latin typeface="+mj-ea"/>
                <a:ea typeface="+mj-ea"/>
              </a:endParaRPr>
            </a:p>
          </p:txBody>
        </p:sp>
      </p:grpSp>
      <p:grpSp>
        <p:nvGrpSpPr>
          <p:cNvPr id="308" name="グループ化 307">
            <a:extLst>
              <a:ext uri="{FF2B5EF4-FFF2-40B4-BE49-F238E27FC236}">
                <a16:creationId xmlns:a16="http://schemas.microsoft.com/office/drawing/2014/main" id="{AF7F6B22-3480-ED25-1AFC-11CB44B9E34E}"/>
              </a:ext>
            </a:extLst>
          </p:cNvPr>
          <p:cNvGrpSpPr/>
          <p:nvPr/>
        </p:nvGrpSpPr>
        <p:grpSpPr>
          <a:xfrm>
            <a:off x="6004819" y="4886362"/>
            <a:ext cx="520944" cy="393223"/>
            <a:chOff x="6080349" y="4852187"/>
            <a:chExt cx="520944" cy="393223"/>
          </a:xfrm>
        </p:grpSpPr>
        <p:sp>
          <p:nvSpPr>
            <p:cNvPr id="309" name="フローチャート: 磁気ディスク 308">
              <a:extLst>
                <a:ext uri="{FF2B5EF4-FFF2-40B4-BE49-F238E27FC236}">
                  <a16:creationId xmlns:a16="http://schemas.microsoft.com/office/drawing/2014/main" id="{2F72C2A9-E6B4-C64C-0C6E-88B7BD9FC70C}"/>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10" name="object 17">
              <a:extLst>
                <a:ext uri="{FF2B5EF4-FFF2-40B4-BE49-F238E27FC236}">
                  <a16:creationId xmlns:a16="http://schemas.microsoft.com/office/drawing/2014/main" id="{3F130263-D9F0-15FC-F033-65CC3BE988A4}"/>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住民記録</a:t>
              </a:r>
              <a:br>
                <a:rPr lang="ja-JP" altLang="en-US" sz="700" dirty="0">
                  <a:latin typeface="+mj-ea"/>
                  <a:ea typeface="+mj-ea"/>
                </a:rPr>
              </a:br>
              <a:r>
                <a:rPr lang="ja-JP" altLang="en-US" sz="700" dirty="0">
                  <a:latin typeface="+mj-ea"/>
                  <a:ea typeface="+mj-ea"/>
                </a:rPr>
                <a:t>システム</a:t>
              </a:r>
            </a:p>
          </p:txBody>
        </p:sp>
      </p:grpSp>
      <p:grpSp>
        <p:nvGrpSpPr>
          <p:cNvPr id="314" name="グループ化 313">
            <a:extLst>
              <a:ext uri="{FF2B5EF4-FFF2-40B4-BE49-F238E27FC236}">
                <a16:creationId xmlns:a16="http://schemas.microsoft.com/office/drawing/2014/main" id="{BEBBD255-ADE6-0CCE-BEB8-C079C9AD722F}"/>
              </a:ext>
            </a:extLst>
          </p:cNvPr>
          <p:cNvGrpSpPr/>
          <p:nvPr/>
        </p:nvGrpSpPr>
        <p:grpSpPr>
          <a:xfrm>
            <a:off x="7067901" y="4878847"/>
            <a:ext cx="520944" cy="393223"/>
            <a:chOff x="6080349" y="4852187"/>
            <a:chExt cx="520944" cy="393223"/>
          </a:xfrm>
        </p:grpSpPr>
        <p:sp>
          <p:nvSpPr>
            <p:cNvPr id="315" name="フローチャート: 磁気ディスク 314">
              <a:extLst>
                <a:ext uri="{FF2B5EF4-FFF2-40B4-BE49-F238E27FC236}">
                  <a16:creationId xmlns:a16="http://schemas.microsoft.com/office/drawing/2014/main" id="{0D375116-3C4E-BF4E-BC2E-9E7FA9A3457A}"/>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16" name="object 17">
              <a:extLst>
                <a:ext uri="{FF2B5EF4-FFF2-40B4-BE49-F238E27FC236}">
                  <a16:creationId xmlns:a16="http://schemas.microsoft.com/office/drawing/2014/main" id="{8D545D3C-CD33-851F-F132-F486B15B31D7}"/>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住民記録</a:t>
              </a:r>
              <a:br>
                <a:rPr lang="ja-JP" altLang="en-US" sz="700" dirty="0">
                  <a:latin typeface="+mj-ea"/>
                  <a:ea typeface="+mj-ea"/>
                </a:rPr>
              </a:br>
              <a:r>
                <a:rPr lang="ja-JP" altLang="en-US" sz="700" dirty="0">
                  <a:latin typeface="+mj-ea"/>
                  <a:ea typeface="+mj-ea"/>
                </a:rPr>
                <a:t>システム</a:t>
              </a:r>
            </a:p>
          </p:txBody>
        </p:sp>
      </p:grpSp>
      <p:sp>
        <p:nvSpPr>
          <p:cNvPr id="29" name="正方形/長方形 28">
            <a:extLst>
              <a:ext uri="{FF2B5EF4-FFF2-40B4-BE49-F238E27FC236}">
                <a16:creationId xmlns:a16="http://schemas.microsoft.com/office/drawing/2014/main" id="{3A96561A-42BE-A95F-E57E-5DC2986F987C}"/>
              </a:ext>
            </a:extLst>
          </p:cNvPr>
          <p:cNvSpPr/>
          <p:nvPr/>
        </p:nvSpPr>
        <p:spPr>
          <a:xfrm>
            <a:off x="2146298" y="1416978"/>
            <a:ext cx="1788748" cy="36004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rPr>
              <a:t>転出届</a:t>
            </a:r>
            <a:endParaRPr kumimoji="1" lang="en-US" altLang="ja-JP" sz="700" dirty="0">
              <a:solidFill>
                <a:schemeClr val="tx1"/>
              </a:solidFill>
            </a:endParaRPr>
          </a:p>
          <a:p>
            <a:pPr algn="l"/>
            <a:r>
              <a:rPr kumimoji="1" lang="ja-JP" altLang="en-US" sz="700" dirty="0">
                <a:solidFill>
                  <a:schemeClr val="tx1"/>
                </a:solidFill>
              </a:rPr>
              <a:t>（住民票の記載等に必要な資格確認書類）</a:t>
            </a:r>
          </a:p>
        </p:txBody>
      </p:sp>
      <p:grpSp>
        <p:nvGrpSpPr>
          <p:cNvPr id="241" name="グループ化 240">
            <a:extLst>
              <a:ext uri="{FF2B5EF4-FFF2-40B4-BE49-F238E27FC236}">
                <a16:creationId xmlns:a16="http://schemas.microsoft.com/office/drawing/2014/main" id="{7FDDE500-09F4-45AD-DE91-DD3278A33D97}"/>
              </a:ext>
            </a:extLst>
          </p:cNvPr>
          <p:cNvGrpSpPr/>
          <p:nvPr/>
        </p:nvGrpSpPr>
        <p:grpSpPr>
          <a:xfrm>
            <a:off x="5299160" y="4073892"/>
            <a:ext cx="216535" cy="288290"/>
            <a:chOff x="8006526" y="4197102"/>
            <a:chExt cx="216535" cy="288290"/>
          </a:xfrm>
        </p:grpSpPr>
        <p:sp>
          <p:nvSpPr>
            <p:cNvPr id="245" name="object 27">
              <a:extLst>
                <a:ext uri="{FF2B5EF4-FFF2-40B4-BE49-F238E27FC236}">
                  <a16:creationId xmlns:a16="http://schemas.microsoft.com/office/drawing/2014/main" id="{4A2F7BE4-3D11-28DA-0EB2-CF0E71351E4A}"/>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46" name="正方形/長方形 245">
              <a:extLst>
                <a:ext uri="{FF2B5EF4-FFF2-40B4-BE49-F238E27FC236}">
                  <a16:creationId xmlns:a16="http://schemas.microsoft.com/office/drawing/2014/main" id="{178FD10F-BEE9-39D2-3B9D-5F3F0B4A5250}"/>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250" name="グループ化 249">
            <a:extLst>
              <a:ext uri="{FF2B5EF4-FFF2-40B4-BE49-F238E27FC236}">
                <a16:creationId xmlns:a16="http://schemas.microsoft.com/office/drawing/2014/main" id="{EC2B51B3-2289-574E-9755-38C2552DBADB}"/>
              </a:ext>
            </a:extLst>
          </p:cNvPr>
          <p:cNvGrpSpPr/>
          <p:nvPr/>
        </p:nvGrpSpPr>
        <p:grpSpPr>
          <a:xfrm>
            <a:off x="5583342" y="3218140"/>
            <a:ext cx="543271" cy="360045"/>
            <a:chOff x="4687859" y="3222625"/>
            <a:chExt cx="543271" cy="360045"/>
          </a:xfrm>
        </p:grpSpPr>
        <p:grpSp>
          <p:nvGrpSpPr>
            <p:cNvPr id="252" name="グループ化 251">
              <a:extLst>
                <a:ext uri="{FF2B5EF4-FFF2-40B4-BE49-F238E27FC236}">
                  <a16:creationId xmlns:a16="http://schemas.microsoft.com/office/drawing/2014/main" id="{6CAFAF12-7161-2948-F836-5DD9FF7DB217}"/>
                </a:ext>
              </a:extLst>
            </p:cNvPr>
            <p:cNvGrpSpPr/>
            <p:nvPr/>
          </p:nvGrpSpPr>
          <p:grpSpPr>
            <a:xfrm>
              <a:off x="4687859" y="3225072"/>
              <a:ext cx="518506" cy="339406"/>
              <a:chOff x="4687859" y="3225072"/>
              <a:chExt cx="518506" cy="339406"/>
            </a:xfrm>
          </p:grpSpPr>
          <p:pic>
            <p:nvPicPr>
              <p:cNvPr id="254" name="object 21">
                <a:extLst>
                  <a:ext uri="{FF2B5EF4-FFF2-40B4-BE49-F238E27FC236}">
                    <a16:creationId xmlns:a16="http://schemas.microsoft.com/office/drawing/2014/main" id="{54841C4A-15C4-CBD9-6EE7-3F3CBEE220E6}"/>
                  </a:ext>
                </a:extLst>
              </p:cNvPr>
              <p:cNvPicPr/>
              <p:nvPr/>
            </p:nvPicPr>
            <p:blipFill>
              <a:blip r:embed="rId4" cstate="print"/>
              <a:stretch>
                <a:fillRect/>
              </a:stretch>
            </p:blipFill>
            <p:spPr>
              <a:xfrm>
                <a:off x="4687859" y="3225072"/>
                <a:ext cx="133329" cy="115866"/>
              </a:xfrm>
              <a:prstGeom prst="rect">
                <a:avLst/>
              </a:prstGeom>
            </p:spPr>
          </p:pic>
          <p:sp>
            <p:nvSpPr>
              <p:cNvPr id="255" name="object 17">
                <a:extLst>
                  <a:ext uri="{FF2B5EF4-FFF2-40B4-BE49-F238E27FC236}">
                    <a16:creationId xmlns:a16="http://schemas.microsoft.com/office/drawing/2014/main" id="{15A991C8-31E3-99C4-65E1-91980624BB8D}"/>
                  </a:ext>
                </a:extLst>
              </p:cNvPr>
              <p:cNvSpPr/>
              <p:nvPr/>
            </p:nvSpPr>
            <p:spPr>
              <a:xfrm>
                <a:off x="472630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証明書</a:t>
                </a:r>
                <a:endParaRPr lang="en-US" altLang="ja-JP" sz="700" dirty="0">
                  <a:latin typeface="+mj-ea"/>
                  <a:ea typeface="+mj-ea"/>
                </a:endParaRPr>
              </a:p>
              <a:p>
                <a:pPr lvl="0" algn="ctr"/>
                <a:r>
                  <a:rPr lang="ja-JP" altLang="en-US" sz="700" dirty="0">
                    <a:latin typeface="+mj-ea"/>
                    <a:ea typeface="+mj-ea"/>
                  </a:rPr>
                  <a:t>出力</a:t>
                </a:r>
                <a:endParaRPr sz="700" dirty="0">
                  <a:latin typeface="+mj-ea"/>
                  <a:ea typeface="+mj-ea"/>
                </a:endParaRPr>
              </a:p>
            </p:txBody>
          </p:sp>
        </p:grpSp>
        <p:sp>
          <p:nvSpPr>
            <p:cNvPr id="253" name="object 18">
              <a:extLst>
                <a:ext uri="{FF2B5EF4-FFF2-40B4-BE49-F238E27FC236}">
                  <a16:creationId xmlns:a16="http://schemas.microsoft.com/office/drawing/2014/main" id="{740C1529-2703-188C-2E24-4602A642A0E7}"/>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33" name="グループ化 32">
            <a:extLst>
              <a:ext uri="{FF2B5EF4-FFF2-40B4-BE49-F238E27FC236}">
                <a16:creationId xmlns:a16="http://schemas.microsoft.com/office/drawing/2014/main" id="{D2C81226-17D4-8E9F-9C19-67C05955ACE3}"/>
              </a:ext>
            </a:extLst>
          </p:cNvPr>
          <p:cNvGrpSpPr/>
          <p:nvPr/>
        </p:nvGrpSpPr>
        <p:grpSpPr>
          <a:xfrm rot="16200000">
            <a:off x="5748558" y="2989679"/>
            <a:ext cx="255579" cy="210314"/>
            <a:chOff x="998232" y="5464407"/>
            <a:chExt cx="255579" cy="210314"/>
          </a:xfrm>
        </p:grpSpPr>
        <p:sp>
          <p:nvSpPr>
            <p:cNvPr id="36" name="左大かっこ 35">
              <a:extLst>
                <a:ext uri="{FF2B5EF4-FFF2-40B4-BE49-F238E27FC236}">
                  <a16:creationId xmlns:a16="http://schemas.microsoft.com/office/drawing/2014/main" id="{E921D5D7-451E-737C-7486-C8AC6C7F6E44}"/>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44" name="直線コネクタ 43">
              <a:extLst>
                <a:ext uri="{FF2B5EF4-FFF2-40B4-BE49-F238E27FC236}">
                  <a16:creationId xmlns:a16="http://schemas.microsoft.com/office/drawing/2014/main" id="{3FC21401-2876-D056-59B7-B4BFD2A77C68}"/>
                </a:ext>
              </a:extLst>
            </p:cNvPr>
            <p:cNvCxnSpPr>
              <a:cxnSpLocks/>
              <a:stCxn id="36"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45" name="object 17">
            <a:extLst>
              <a:ext uri="{FF2B5EF4-FFF2-40B4-BE49-F238E27FC236}">
                <a16:creationId xmlns:a16="http://schemas.microsoft.com/office/drawing/2014/main" id="{1BA3CBCE-BC9B-13DE-6614-3E85E019EDA4}"/>
              </a:ext>
            </a:extLst>
          </p:cNvPr>
          <p:cNvSpPr/>
          <p:nvPr/>
        </p:nvSpPr>
        <p:spPr>
          <a:xfrm>
            <a:off x="5641072"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③</a:t>
            </a:r>
            <a:endParaRPr lang="zh-TW" altLang="en-US" sz="800" dirty="0">
              <a:latin typeface="+mj-ea"/>
              <a:ea typeface="+mj-ea"/>
            </a:endParaRPr>
          </a:p>
        </p:txBody>
      </p:sp>
      <p:sp>
        <p:nvSpPr>
          <p:cNvPr id="65" name="object 149">
            <a:extLst>
              <a:ext uri="{FF2B5EF4-FFF2-40B4-BE49-F238E27FC236}">
                <a16:creationId xmlns:a16="http://schemas.microsoft.com/office/drawing/2014/main" id="{739F1559-D26B-182C-6080-F7651265217E}"/>
              </a:ext>
            </a:extLst>
          </p:cNvPr>
          <p:cNvSpPr/>
          <p:nvPr/>
        </p:nvSpPr>
        <p:spPr>
          <a:xfrm>
            <a:off x="6495305" y="2136775"/>
            <a:ext cx="216535" cy="216535"/>
          </a:xfrm>
          <a:custGeom>
            <a:avLst/>
            <a:gdLst/>
            <a:ahLst/>
            <a:cxnLst/>
            <a:rect l="l" t="t" r="r" b="b"/>
            <a:pathLst>
              <a:path w="216535" h="216535">
                <a:moveTo>
                  <a:pt x="216027" y="108076"/>
                </a:moveTo>
                <a:lnTo>
                  <a:pt x="207533" y="66008"/>
                </a:lnTo>
                <a:lnTo>
                  <a:pt x="184372" y="31654"/>
                </a:lnTo>
                <a:lnTo>
                  <a:pt x="150018" y="8493"/>
                </a:lnTo>
                <a:lnTo>
                  <a:pt x="107950" y="0"/>
                </a:ln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grpSp>
        <p:nvGrpSpPr>
          <p:cNvPr id="66" name="グループ化 65">
            <a:extLst>
              <a:ext uri="{FF2B5EF4-FFF2-40B4-BE49-F238E27FC236}">
                <a16:creationId xmlns:a16="http://schemas.microsoft.com/office/drawing/2014/main" id="{C9CE060E-EFDE-1A5F-B96B-CBC070185793}"/>
              </a:ext>
            </a:extLst>
          </p:cNvPr>
          <p:cNvGrpSpPr/>
          <p:nvPr/>
        </p:nvGrpSpPr>
        <p:grpSpPr>
          <a:xfrm>
            <a:off x="6495305" y="2136775"/>
            <a:ext cx="216535" cy="216535"/>
            <a:chOff x="3379342" y="2136775"/>
            <a:chExt cx="216535" cy="216535"/>
          </a:xfrm>
        </p:grpSpPr>
        <p:sp>
          <p:nvSpPr>
            <p:cNvPr id="68" name="object 144">
              <a:extLst>
                <a:ext uri="{FF2B5EF4-FFF2-40B4-BE49-F238E27FC236}">
                  <a16:creationId xmlns:a16="http://schemas.microsoft.com/office/drawing/2014/main" id="{9DD5A441-DEEE-9EDA-CA92-EE42C92D31D7}"/>
                </a:ext>
              </a:extLst>
            </p:cNvPr>
            <p:cNvSpPr/>
            <p:nvPr/>
          </p:nvSpPr>
          <p:spPr>
            <a:xfrm>
              <a:off x="3379342" y="2136775"/>
              <a:ext cx="216535" cy="216535"/>
            </a:xfrm>
            <a:custGeom>
              <a:avLst/>
              <a:gdLst/>
              <a:ahLst/>
              <a:cxnLst/>
              <a:rect l="l" t="t" r="r" b="b"/>
              <a:pathLst>
                <a:path w="216535" h="216535">
                  <a:moveTo>
                    <a:pt x="216027" y="108076"/>
                  </a:moveTo>
                  <a:lnTo>
                    <a:pt x="207533" y="66008"/>
                  </a:lnTo>
                  <a:lnTo>
                    <a:pt x="184372" y="31654"/>
                  </a:lnTo>
                  <a:lnTo>
                    <a:pt x="150018" y="8493"/>
                  </a:lnTo>
                  <a:lnTo>
                    <a:pt x="107950" y="0"/>
                  </a:ln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69" name="object 145">
              <a:extLst>
                <a:ext uri="{FF2B5EF4-FFF2-40B4-BE49-F238E27FC236}">
                  <a16:creationId xmlns:a16="http://schemas.microsoft.com/office/drawing/2014/main" id="{FE89EFA6-CA6D-4A1C-91AF-4157D0D6FC42}"/>
                </a:ext>
              </a:extLst>
            </p:cNvPr>
            <p:cNvSpPr/>
            <p:nvPr/>
          </p:nvSpPr>
          <p:spPr>
            <a:xfrm>
              <a:off x="3400932" y="2158365"/>
              <a:ext cx="173355" cy="173355"/>
            </a:xfrm>
            <a:custGeom>
              <a:avLst/>
              <a:gdLst/>
              <a:ahLst/>
              <a:cxnLst/>
              <a:rect l="l" t="t" r="r" b="b"/>
              <a:pathLst>
                <a:path w="173354" h="173355">
                  <a:moveTo>
                    <a:pt x="86359" y="0"/>
                  </a:move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lnTo>
                    <a:pt x="166048" y="52828"/>
                  </a:lnTo>
                  <a:lnTo>
                    <a:pt x="147510" y="25336"/>
                  </a:lnTo>
                  <a:lnTo>
                    <a:pt x="120018" y="6798"/>
                  </a:lnTo>
                  <a:lnTo>
                    <a:pt x="86359"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74" name="object 146">
              <a:extLst>
                <a:ext uri="{FF2B5EF4-FFF2-40B4-BE49-F238E27FC236}">
                  <a16:creationId xmlns:a16="http://schemas.microsoft.com/office/drawing/2014/main" id="{AB725268-A822-AB52-F7EA-81E90F518154}"/>
                </a:ext>
              </a:extLst>
            </p:cNvPr>
            <p:cNvSpPr/>
            <p:nvPr/>
          </p:nvSpPr>
          <p:spPr>
            <a:xfrm>
              <a:off x="3400932" y="2158365"/>
              <a:ext cx="173355" cy="173355"/>
            </a:xfrm>
            <a:custGeom>
              <a:avLst/>
              <a:gdLst/>
              <a:ahLst/>
              <a:cxnLst/>
              <a:rect l="l" t="t" r="r" b="b"/>
              <a:pathLst>
                <a:path w="173354" h="173355">
                  <a:moveTo>
                    <a:pt x="172846" y="86487"/>
                  </a:moveTo>
                  <a:lnTo>
                    <a:pt x="166048" y="52828"/>
                  </a:lnTo>
                  <a:lnTo>
                    <a:pt x="147510" y="25336"/>
                  </a:lnTo>
                  <a:lnTo>
                    <a:pt x="120018" y="6798"/>
                  </a:lnTo>
                  <a:lnTo>
                    <a:pt x="86359" y="0"/>
                  </a:ln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pic>
          <p:nvPicPr>
            <p:cNvPr id="76" name="object 147">
              <a:extLst>
                <a:ext uri="{FF2B5EF4-FFF2-40B4-BE49-F238E27FC236}">
                  <a16:creationId xmlns:a16="http://schemas.microsoft.com/office/drawing/2014/main" id="{17BAD288-01A8-5CD0-23F8-9D2C2FAD8941}"/>
                </a:ext>
              </a:extLst>
            </p:cNvPr>
            <p:cNvPicPr/>
            <p:nvPr/>
          </p:nvPicPr>
          <p:blipFill>
            <a:blip r:embed="rId5" cstate="print"/>
            <a:stretch>
              <a:fillRect/>
            </a:stretch>
          </p:blipFill>
          <p:spPr>
            <a:xfrm>
              <a:off x="3425824" y="2203023"/>
              <a:ext cx="135336" cy="96034"/>
            </a:xfrm>
            <a:prstGeom prst="rect">
              <a:avLst/>
            </a:prstGeom>
          </p:spPr>
        </p:pic>
        <p:sp>
          <p:nvSpPr>
            <p:cNvPr id="80" name="object 148">
              <a:extLst>
                <a:ext uri="{FF2B5EF4-FFF2-40B4-BE49-F238E27FC236}">
                  <a16:creationId xmlns:a16="http://schemas.microsoft.com/office/drawing/2014/main" id="{4AEA071E-8EEF-3038-6EEC-CB44AF5C9B17}"/>
                </a:ext>
              </a:extLst>
            </p:cNvPr>
            <p:cNvSpPr/>
            <p:nvPr/>
          </p:nvSpPr>
          <p:spPr>
            <a:xfrm>
              <a:off x="3379342" y="2136775"/>
              <a:ext cx="216535" cy="216535"/>
            </a:xfrm>
            <a:custGeom>
              <a:avLst/>
              <a:gdLst/>
              <a:ahLst/>
              <a:cxnLst/>
              <a:rect l="l" t="t" r="r" b="b"/>
              <a:pathLst>
                <a:path w="216535" h="216535">
                  <a:moveTo>
                    <a:pt x="107950" y="0"/>
                  </a:move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lnTo>
                    <a:pt x="207533" y="66008"/>
                  </a:lnTo>
                  <a:lnTo>
                    <a:pt x="184372" y="31654"/>
                  </a:lnTo>
                  <a:lnTo>
                    <a:pt x="150018" y="8493"/>
                  </a:lnTo>
                  <a:lnTo>
                    <a:pt x="107950"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82" name="object 150">
              <a:extLst>
                <a:ext uri="{FF2B5EF4-FFF2-40B4-BE49-F238E27FC236}">
                  <a16:creationId xmlns:a16="http://schemas.microsoft.com/office/drawing/2014/main" id="{30FDAD2D-1B9C-834D-5A46-A2C2FE5F2D7C}"/>
                </a:ext>
              </a:extLst>
            </p:cNvPr>
            <p:cNvSpPr/>
            <p:nvPr/>
          </p:nvSpPr>
          <p:spPr>
            <a:xfrm>
              <a:off x="3400932" y="2158365"/>
              <a:ext cx="173355" cy="173355"/>
            </a:xfrm>
            <a:custGeom>
              <a:avLst/>
              <a:gdLst/>
              <a:ahLst/>
              <a:cxnLst/>
              <a:rect l="l" t="t" r="r" b="b"/>
              <a:pathLst>
                <a:path w="173354" h="173355">
                  <a:moveTo>
                    <a:pt x="86359" y="0"/>
                  </a:move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lnTo>
                    <a:pt x="166048" y="52828"/>
                  </a:lnTo>
                  <a:lnTo>
                    <a:pt x="147510" y="25336"/>
                  </a:lnTo>
                  <a:lnTo>
                    <a:pt x="120018" y="6798"/>
                  </a:lnTo>
                  <a:lnTo>
                    <a:pt x="86359"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84" name="object 151">
              <a:extLst>
                <a:ext uri="{FF2B5EF4-FFF2-40B4-BE49-F238E27FC236}">
                  <a16:creationId xmlns:a16="http://schemas.microsoft.com/office/drawing/2014/main" id="{32E30ED6-59B0-B998-3F92-8DD1AF468E56}"/>
                </a:ext>
              </a:extLst>
            </p:cNvPr>
            <p:cNvSpPr/>
            <p:nvPr/>
          </p:nvSpPr>
          <p:spPr>
            <a:xfrm>
              <a:off x="3400932" y="2158365"/>
              <a:ext cx="173355" cy="173355"/>
            </a:xfrm>
            <a:custGeom>
              <a:avLst/>
              <a:gdLst/>
              <a:ahLst/>
              <a:cxnLst/>
              <a:rect l="l" t="t" r="r" b="b"/>
              <a:pathLst>
                <a:path w="173354" h="173355">
                  <a:moveTo>
                    <a:pt x="172846" y="86487"/>
                  </a:moveTo>
                  <a:lnTo>
                    <a:pt x="166048" y="52828"/>
                  </a:lnTo>
                  <a:lnTo>
                    <a:pt x="147510" y="25336"/>
                  </a:lnTo>
                  <a:lnTo>
                    <a:pt x="120018" y="6798"/>
                  </a:lnTo>
                  <a:lnTo>
                    <a:pt x="86359" y="0"/>
                  </a:ln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pic>
          <p:nvPicPr>
            <p:cNvPr id="87" name="object 152">
              <a:extLst>
                <a:ext uri="{FF2B5EF4-FFF2-40B4-BE49-F238E27FC236}">
                  <a16:creationId xmlns:a16="http://schemas.microsoft.com/office/drawing/2014/main" id="{96813B73-E3CD-F014-6792-14288B5C9CDC}"/>
                </a:ext>
              </a:extLst>
            </p:cNvPr>
            <p:cNvPicPr/>
            <p:nvPr/>
          </p:nvPicPr>
          <p:blipFill>
            <a:blip r:embed="rId5" cstate="print"/>
            <a:stretch>
              <a:fillRect/>
            </a:stretch>
          </p:blipFill>
          <p:spPr>
            <a:xfrm>
              <a:off x="3425824" y="2203023"/>
              <a:ext cx="135336" cy="96034"/>
            </a:xfrm>
            <a:prstGeom prst="rect">
              <a:avLst/>
            </a:prstGeom>
          </p:spPr>
        </p:pic>
      </p:grpSp>
      <p:cxnSp>
        <p:nvCxnSpPr>
          <p:cNvPr id="90" name="直線矢印コネクタ 131">
            <a:extLst>
              <a:ext uri="{FF2B5EF4-FFF2-40B4-BE49-F238E27FC236}">
                <a16:creationId xmlns:a16="http://schemas.microsoft.com/office/drawing/2014/main" id="{4097E47B-E79A-4615-A567-63D08FF018C1}"/>
              </a:ext>
            </a:extLst>
          </p:cNvPr>
          <p:cNvCxnSpPr>
            <a:cxnSpLocks/>
            <a:stCxn id="253" idx="3"/>
            <a:endCxn id="87" idx="1"/>
          </p:cNvCxnSpPr>
          <p:nvPr/>
        </p:nvCxnSpPr>
        <p:spPr>
          <a:xfrm flipV="1">
            <a:off x="6126613" y="2251040"/>
            <a:ext cx="415174" cy="1147123"/>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6" name="直線矢印コネクタ 95">
            <a:extLst>
              <a:ext uri="{FF2B5EF4-FFF2-40B4-BE49-F238E27FC236}">
                <a16:creationId xmlns:a16="http://schemas.microsoft.com/office/drawing/2014/main" id="{6827BB57-F998-E527-3E26-ACE823A9B2AA}"/>
              </a:ext>
            </a:extLst>
          </p:cNvPr>
          <p:cNvCxnSpPr>
            <a:cxnSpLocks/>
          </p:cNvCxnSpPr>
          <p:nvPr/>
        </p:nvCxnSpPr>
        <p:spPr>
          <a:xfrm flipV="1">
            <a:off x="6613169" y="1261864"/>
            <a:ext cx="0" cy="868121"/>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98" name="object 17">
            <a:extLst>
              <a:ext uri="{FF2B5EF4-FFF2-40B4-BE49-F238E27FC236}">
                <a16:creationId xmlns:a16="http://schemas.microsoft.com/office/drawing/2014/main" id="{3307D20D-C4BF-8F6C-CB65-D88424E0D4E1}"/>
              </a:ext>
            </a:extLst>
          </p:cNvPr>
          <p:cNvSpPr/>
          <p:nvPr/>
        </p:nvSpPr>
        <p:spPr>
          <a:xfrm>
            <a:off x="6566362" y="219498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交付</a:t>
            </a:r>
            <a:endParaRPr lang="zh-TW" altLang="en-US" sz="700" dirty="0">
              <a:latin typeface="+mj-ea"/>
              <a:ea typeface="+mj-ea"/>
            </a:endParaRPr>
          </a:p>
        </p:txBody>
      </p:sp>
      <p:sp>
        <p:nvSpPr>
          <p:cNvPr id="99" name="正方形/長方形 98">
            <a:extLst>
              <a:ext uri="{FF2B5EF4-FFF2-40B4-BE49-F238E27FC236}">
                <a16:creationId xmlns:a16="http://schemas.microsoft.com/office/drawing/2014/main" id="{CB508464-392F-EF88-E5C1-F8870EF92D09}"/>
              </a:ext>
            </a:extLst>
          </p:cNvPr>
          <p:cNvSpPr/>
          <p:nvPr/>
        </p:nvSpPr>
        <p:spPr>
          <a:xfrm>
            <a:off x="5751011" y="3880209"/>
            <a:ext cx="993252" cy="220342"/>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見出し"/>
              </a:rPr>
              <a:t>転出証明書</a:t>
            </a:r>
          </a:p>
        </p:txBody>
      </p:sp>
      <p:cxnSp>
        <p:nvCxnSpPr>
          <p:cNvPr id="111" name="直線矢印コネクタ 13">
            <a:extLst>
              <a:ext uri="{FF2B5EF4-FFF2-40B4-BE49-F238E27FC236}">
                <a16:creationId xmlns:a16="http://schemas.microsoft.com/office/drawing/2014/main" id="{30B37C52-6424-1814-59FF-0251E6FFD93A}"/>
              </a:ext>
            </a:extLst>
          </p:cNvPr>
          <p:cNvCxnSpPr>
            <a:cxnSpLocks/>
            <a:stCxn id="253" idx="2"/>
            <a:endCxn id="151" idx="1"/>
          </p:cNvCxnSpPr>
          <p:nvPr/>
        </p:nvCxnSpPr>
        <p:spPr>
          <a:xfrm rot="16200000" flipH="1">
            <a:off x="5928319" y="3506604"/>
            <a:ext cx="155397" cy="298558"/>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119" name="正方形/長方形 118">
            <a:extLst>
              <a:ext uri="{FF2B5EF4-FFF2-40B4-BE49-F238E27FC236}">
                <a16:creationId xmlns:a16="http://schemas.microsoft.com/office/drawing/2014/main" id="{6A467486-7982-CD30-A52E-102065BA8D4E}"/>
              </a:ext>
            </a:extLst>
          </p:cNvPr>
          <p:cNvSpPr/>
          <p:nvPr/>
        </p:nvSpPr>
        <p:spPr>
          <a:xfrm>
            <a:off x="6142442" y="4181127"/>
            <a:ext cx="1147959" cy="220342"/>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見出し"/>
              </a:rPr>
              <a:t>（転出証明書に準ずる</a:t>
            </a:r>
          </a:p>
          <a:p>
            <a:pPr algn="ctr"/>
            <a:r>
              <a:rPr kumimoji="1" lang="ja-JP" altLang="en-US" sz="700" dirty="0">
                <a:solidFill>
                  <a:schemeClr val="tx1"/>
                </a:solidFill>
                <a:latin typeface="ＭＳ Ｐゴシック 見出し"/>
              </a:rPr>
              <a:t>証明書又は除票の写し）</a:t>
            </a:r>
          </a:p>
        </p:txBody>
      </p:sp>
      <p:cxnSp>
        <p:nvCxnSpPr>
          <p:cNvPr id="125" name="直線矢印コネクタ 13">
            <a:extLst>
              <a:ext uri="{FF2B5EF4-FFF2-40B4-BE49-F238E27FC236}">
                <a16:creationId xmlns:a16="http://schemas.microsoft.com/office/drawing/2014/main" id="{10C69D3F-00CD-752D-BC75-235F0F3BBBDC}"/>
              </a:ext>
            </a:extLst>
          </p:cNvPr>
          <p:cNvCxnSpPr>
            <a:cxnSpLocks/>
          </p:cNvCxnSpPr>
          <p:nvPr/>
        </p:nvCxnSpPr>
        <p:spPr>
          <a:xfrm rot="16200000" flipH="1">
            <a:off x="5925811" y="3415462"/>
            <a:ext cx="514352" cy="839798"/>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138" name="グループ化 137">
            <a:extLst>
              <a:ext uri="{FF2B5EF4-FFF2-40B4-BE49-F238E27FC236}">
                <a16:creationId xmlns:a16="http://schemas.microsoft.com/office/drawing/2014/main" id="{1BF72CC9-93F5-AB8B-65C2-68E582EDE057}"/>
              </a:ext>
            </a:extLst>
          </p:cNvPr>
          <p:cNvGrpSpPr/>
          <p:nvPr/>
        </p:nvGrpSpPr>
        <p:grpSpPr>
          <a:xfrm>
            <a:off x="6608153" y="3878513"/>
            <a:ext cx="216535" cy="288290"/>
            <a:chOff x="8006526" y="4197102"/>
            <a:chExt cx="216535" cy="288290"/>
          </a:xfrm>
        </p:grpSpPr>
        <p:sp>
          <p:nvSpPr>
            <p:cNvPr id="140" name="object 27">
              <a:extLst>
                <a:ext uri="{FF2B5EF4-FFF2-40B4-BE49-F238E27FC236}">
                  <a16:creationId xmlns:a16="http://schemas.microsoft.com/office/drawing/2014/main" id="{E0D2F901-147A-D7F4-DB0D-45624597D585}"/>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141" name="正方形/長方形 140">
              <a:extLst>
                <a:ext uri="{FF2B5EF4-FFF2-40B4-BE49-F238E27FC236}">
                  <a16:creationId xmlns:a16="http://schemas.microsoft.com/office/drawing/2014/main" id="{5B32AC87-73AA-E9F6-65A4-D032DB74B10C}"/>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147" name="グループ化 146">
            <a:extLst>
              <a:ext uri="{FF2B5EF4-FFF2-40B4-BE49-F238E27FC236}">
                <a16:creationId xmlns:a16="http://schemas.microsoft.com/office/drawing/2014/main" id="{1E50A016-85C2-6981-95C4-201145C12767}"/>
              </a:ext>
            </a:extLst>
          </p:cNvPr>
          <p:cNvGrpSpPr/>
          <p:nvPr/>
        </p:nvGrpSpPr>
        <p:grpSpPr>
          <a:xfrm>
            <a:off x="6150280" y="3589437"/>
            <a:ext cx="216535" cy="288290"/>
            <a:chOff x="8006526" y="4197102"/>
            <a:chExt cx="216535" cy="288290"/>
          </a:xfrm>
        </p:grpSpPr>
        <p:sp>
          <p:nvSpPr>
            <p:cNvPr id="148" name="object 27">
              <a:extLst>
                <a:ext uri="{FF2B5EF4-FFF2-40B4-BE49-F238E27FC236}">
                  <a16:creationId xmlns:a16="http://schemas.microsoft.com/office/drawing/2014/main" id="{4C72C55E-256D-C063-0832-5EECCA21B055}"/>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151" name="正方形/長方形 150">
              <a:extLst>
                <a:ext uri="{FF2B5EF4-FFF2-40B4-BE49-F238E27FC236}">
                  <a16:creationId xmlns:a16="http://schemas.microsoft.com/office/drawing/2014/main" id="{0AFD52DB-D865-3078-0D72-CCC28FAC4AA0}"/>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166" name="直線矢印コネクタ 13">
            <a:extLst>
              <a:ext uri="{FF2B5EF4-FFF2-40B4-BE49-F238E27FC236}">
                <a16:creationId xmlns:a16="http://schemas.microsoft.com/office/drawing/2014/main" id="{59FF3E91-4559-DFD1-E5E0-E20C14638ED9}"/>
              </a:ext>
            </a:extLst>
          </p:cNvPr>
          <p:cNvCxnSpPr>
            <a:cxnSpLocks/>
            <a:stCxn id="151" idx="3"/>
          </p:cNvCxnSpPr>
          <p:nvPr/>
        </p:nvCxnSpPr>
        <p:spPr>
          <a:xfrm flipV="1">
            <a:off x="6366815" y="2361350"/>
            <a:ext cx="255405" cy="1372232"/>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75" name="コネクタ: カギ線 174">
            <a:extLst>
              <a:ext uri="{FF2B5EF4-FFF2-40B4-BE49-F238E27FC236}">
                <a16:creationId xmlns:a16="http://schemas.microsoft.com/office/drawing/2014/main" id="{7FACB214-8EBB-A206-C329-36E94FE3BB42}"/>
              </a:ext>
            </a:extLst>
          </p:cNvPr>
          <p:cNvCxnSpPr>
            <a:cxnSpLocks/>
            <a:stCxn id="141" idx="0"/>
          </p:cNvCxnSpPr>
          <p:nvPr/>
        </p:nvCxnSpPr>
        <p:spPr>
          <a:xfrm rot="16200000" flipV="1">
            <a:off x="6596392" y="3755976"/>
            <a:ext cx="156290" cy="88784"/>
          </a:xfrm>
          <a:prstGeom prst="bentConnector3">
            <a:avLst>
              <a:gd name="adj1" fmla="val 50000"/>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215" name="コネクタ: カギ線 214">
            <a:extLst>
              <a:ext uri="{FF2B5EF4-FFF2-40B4-BE49-F238E27FC236}">
                <a16:creationId xmlns:a16="http://schemas.microsoft.com/office/drawing/2014/main" id="{B96E8116-9593-F0E1-3269-D280D14900E6}"/>
              </a:ext>
            </a:extLst>
          </p:cNvPr>
          <p:cNvCxnSpPr>
            <a:cxnSpLocks/>
            <a:endCxn id="320" idx="1"/>
          </p:cNvCxnSpPr>
          <p:nvPr/>
        </p:nvCxnSpPr>
        <p:spPr>
          <a:xfrm rot="16200000" flipH="1">
            <a:off x="7379571" y="3606848"/>
            <a:ext cx="276056" cy="214755"/>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21" name="グループ化 220">
            <a:extLst>
              <a:ext uri="{FF2B5EF4-FFF2-40B4-BE49-F238E27FC236}">
                <a16:creationId xmlns:a16="http://schemas.microsoft.com/office/drawing/2014/main" id="{75B40A84-9FE8-A4E7-3B3A-CCB85BAA3494}"/>
              </a:ext>
            </a:extLst>
          </p:cNvPr>
          <p:cNvGrpSpPr/>
          <p:nvPr/>
        </p:nvGrpSpPr>
        <p:grpSpPr>
          <a:xfrm>
            <a:off x="7621456" y="3672231"/>
            <a:ext cx="543271" cy="360045"/>
            <a:chOff x="6937029" y="3222625"/>
            <a:chExt cx="543271" cy="360045"/>
          </a:xfrm>
        </p:grpSpPr>
        <p:pic>
          <p:nvPicPr>
            <p:cNvPr id="222" name="object 21">
              <a:extLst>
                <a:ext uri="{FF2B5EF4-FFF2-40B4-BE49-F238E27FC236}">
                  <a16:creationId xmlns:a16="http://schemas.microsoft.com/office/drawing/2014/main" id="{BD5E2F0A-29F3-15E1-D0BB-AB70F46C21DC}"/>
                </a:ext>
              </a:extLst>
            </p:cNvPr>
            <p:cNvPicPr/>
            <p:nvPr/>
          </p:nvPicPr>
          <p:blipFill>
            <a:blip r:embed="rId4" cstate="print"/>
            <a:stretch>
              <a:fillRect/>
            </a:stretch>
          </p:blipFill>
          <p:spPr>
            <a:xfrm>
              <a:off x="6937029" y="3225072"/>
              <a:ext cx="133329" cy="115866"/>
            </a:xfrm>
            <a:prstGeom prst="rect">
              <a:avLst/>
            </a:prstGeom>
          </p:spPr>
        </p:pic>
        <p:sp>
          <p:nvSpPr>
            <p:cNvPr id="223" name="object 17">
              <a:extLst>
                <a:ext uri="{FF2B5EF4-FFF2-40B4-BE49-F238E27FC236}">
                  <a16:creationId xmlns:a16="http://schemas.microsoft.com/office/drawing/2014/main" id="{802935DD-021C-18C2-6160-1CF7A7E79FC5}"/>
                </a:ext>
              </a:extLst>
            </p:cNvPr>
            <p:cNvSpPr/>
            <p:nvPr/>
          </p:nvSpPr>
          <p:spPr>
            <a:xfrm>
              <a:off x="697547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市町村通知等</a:t>
              </a:r>
            </a:p>
          </p:txBody>
        </p:sp>
        <p:sp>
          <p:nvSpPr>
            <p:cNvPr id="320" name="object 18">
              <a:extLst>
                <a:ext uri="{FF2B5EF4-FFF2-40B4-BE49-F238E27FC236}">
                  <a16:creationId xmlns:a16="http://schemas.microsoft.com/office/drawing/2014/main" id="{F7688347-994B-B553-15DD-4A98AFAAB373}"/>
                </a:ext>
              </a:extLst>
            </p:cNvPr>
            <p:cNvSpPr/>
            <p:nvPr/>
          </p:nvSpPr>
          <p:spPr>
            <a:xfrm>
              <a:off x="6940550" y="3222625"/>
              <a:ext cx="539750" cy="360045"/>
            </a:xfrm>
            <a:prstGeom prst="roundRect">
              <a:avLst/>
            </a:prstGeom>
            <a:ln w="3175">
              <a:solidFill>
                <a:srgbClr val="000000"/>
              </a:solidFill>
            </a:ln>
          </p:spPr>
          <p:txBody>
            <a:bodyPr wrap="square" lIns="0" tIns="0" rIns="0" bIns="0" rtlCol="0"/>
            <a:lstStyle/>
            <a:p>
              <a:endParaRPr dirty="0"/>
            </a:p>
          </p:txBody>
        </p:sp>
      </p:grpSp>
      <p:cxnSp>
        <p:nvCxnSpPr>
          <p:cNvPr id="321" name="直線矢印コネクタ 320">
            <a:extLst>
              <a:ext uri="{FF2B5EF4-FFF2-40B4-BE49-F238E27FC236}">
                <a16:creationId xmlns:a16="http://schemas.microsoft.com/office/drawing/2014/main" id="{48B7B17F-AC15-7DC6-BED5-CFED42BB849F}"/>
              </a:ext>
            </a:extLst>
          </p:cNvPr>
          <p:cNvCxnSpPr>
            <a:cxnSpLocks/>
            <a:stCxn id="24" idx="3"/>
            <a:endCxn id="343" idx="1"/>
          </p:cNvCxnSpPr>
          <p:nvPr/>
        </p:nvCxnSpPr>
        <p:spPr>
          <a:xfrm flipV="1">
            <a:off x="7625080" y="3397952"/>
            <a:ext cx="636868" cy="3009"/>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22" name="正方形/長方形 321">
            <a:extLst>
              <a:ext uri="{FF2B5EF4-FFF2-40B4-BE49-F238E27FC236}">
                <a16:creationId xmlns:a16="http://schemas.microsoft.com/office/drawing/2014/main" id="{245203FE-034F-9353-D3DA-458D06BA074D}"/>
              </a:ext>
            </a:extLst>
          </p:cNvPr>
          <p:cNvSpPr/>
          <p:nvPr/>
        </p:nvSpPr>
        <p:spPr>
          <a:xfrm>
            <a:off x="7324108" y="3547707"/>
            <a:ext cx="373487" cy="1665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700" dirty="0">
                <a:solidFill>
                  <a:schemeClr val="tx1"/>
                </a:solidFill>
                <a:latin typeface="ＭＳ Ｐゴシック 本文"/>
              </a:rPr>
              <a:t>Yes</a:t>
            </a:r>
          </a:p>
        </p:txBody>
      </p:sp>
      <p:grpSp>
        <p:nvGrpSpPr>
          <p:cNvPr id="323" name="object 246">
            <a:extLst>
              <a:ext uri="{FF2B5EF4-FFF2-40B4-BE49-F238E27FC236}">
                <a16:creationId xmlns:a16="http://schemas.microsoft.com/office/drawing/2014/main" id="{9AB84F72-C7C0-C7E4-8AD3-B791EA526ADE}"/>
              </a:ext>
            </a:extLst>
          </p:cNvPr>
          <p:cNvGrpSpPr/>
          <p:nvPr/>
        </p:nvGrpSpPr>
        <p:grpSpPr>
          <a:xfrm>
            <a:off x="8171368" y="3964563"/>
            <a:ext cx="243890" cy="216564"/>
            <a:chOff x="5788864" y="3707990"/>
            <a:chExt cx="243890" cy="216564"/>
          </a:xfrm>
        </p:grpSpPr>
        <p:sp>
          <p:nvSpPr>
            <p:cNvPr id="324" name="object 247">
              <a:extLst>
                <a:ext uri="{FF2B5EF4-FFF2-40B4-BE49-F238E27FC236}">
                  <a16:creationId xmlns:a16="http://schemas.microsoft.com/office/drawing/2014/main" id="{7B0A105B-6FEF-34BE-8535-F9E52E86B438}"/>
                </a:ext>
              </a:extLst>
            </p:cNvPr>
            <p:cNvSpPr/>
            <p:nvPr/>
          </p:nvSpPr>
          <p:spPr>
            <a:xfrm>
              <a:off x="5788864" y="3707990"/>
              <a:ext cx="190169" cy="108233"/>
            </a:xfrm>
            <a:custGeom>
              <a:avLst/>
              <a:gdLst/>
              <a:ahLst/>
              <a:cxnLst/>
              <a:rect l="l" t="t" r="r" b="b"/>
              <a:pathLst>
                <a:path w="149860" h="72389">
                  <a:moveTo>
                    <a:pt x="149605" y="72136"/>
                  </a:moveTo>
                  <a:lnTo>
                    <a:pt x="0" y="0"/>
                  </a:lnTo>
                </a:path>
              </a:pathLst>
            </a:custGeom>
            <a:ln w="9144">
              <a:solidFill>
                <a:srgbClr val="000000"/>
              </a:solidFill>
              <a:prstDash val="dot"/>
            </a:ln>
          </p:spPr>
          <p:txBody>
            <a:bodyPr wrap="square" lIns="0" tIns="0" rIns="0" bIns="0" rtlCol="0"/>
            <a:lstStyle/>
            <a:p>
              <a:endParaRPr/>
            </a:p>
          </p:txBody>
        </p:sp>
        <p:sp>
          <p:nvSpPr>
            <p:cNvPr id="325" name="object 248">
              <a:extLst>
                <a:ext uri="{FF2B5EF4-FFF2-40B4-BE49-F238E27FC236}">
                  <a16:creationId xmlns:a16="http://schemas.microsoft.com/office/drawing/2014/main" id="{430E00E5-C49B-0C66-F11E-DDE7E0C76BC9}"/>
                </a:ext>
              </a:extLst>
            </p:cNvPr>
            <p:cNvSpPr/>
            <p:nvPr/>
          </p:nvSpPr>
          <p:spPr>
            <a:xfrm>
              <a:off x="5978779" y="3708019"/>
              <a:ext cx="53975" cy="216535"/>
            </a:xfrm>
            <a:custGeom>
              <a:avLst/>
              <a:gdLst/>
              <a:ahLst/>
              <a:cxnLst/>
              <a:rect l="l" t="t" r="r" b="b"/>
              <a:pathLst>
                <a:path w="53975" h="216535">
                  <a:moveTo>
                    <a:pt x="53975" y="0"/>
                  </a:moveTo>
                  <a:lnTo>
                    <a:pt x="0" y="0"/>
                  </a:lnTo>
                  <a:lnTo>
                    <a:pt x="0" y="216026"/>
                  </a:lnTo>
                  <a:lnTo>
                    <a:pt x="53975" y="216026"/>
                  </a:lnTo>
                </a:path>
              </a:pathLst>
            </a:custGeom>
            <a:ln w="9144">
              <a:solidFill>
                <a:srgbClr val="000000"/>
              </a:solidFill>
            </a:ln>
          </p:spPr>
          <p:txBody>
            <a:bodyPr wrap="square" lIns="0" tIns="0" rIns="0" bIns="0" rtlCol="0"/>
            <a:lstStyle/>
            <a:p>
              <a:endParaRPr/>
            </a:p>
          </p:txBody>
        </p:sp>
      </p:grpSp>
      <p:cxnSp>
        <p:nvCxnSpPr>
          <p:cNvPr id="328" name="直線矢印コネクタ 131">
            <a:extLst>
              <a:ext uri="{FF2B5EF4-FFF2-40B4-BE49-F238E27FC236}">
                <a16:creationId xmlns:a16="http://schemas.microsoft.com/office/drawing/2014/main" id="{20D3663B-C0F8-EBA2-D663-AC76827842F3}"/>
              </a:ext>
            </a:extLst>
          </p:cNvPr>
          <p:cNvCxnSpPr>
            <a:cxnSpLocks/>
            <a:stCxn id="87" idx="3"/>
            <a:endCxn id="24" idx="1"/>
          </p:cNvCxnSpPr>
          <p:nvPr/>
        </p:nvCxnSpPr>
        <p:spPr>
          <a:xfrm>
            <a:off x="6677123" y="2251040"/>
            <a:ext cx="498377" cy="1149921"/>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341" name="グループ化 340">
            <a:extLst>
              <a:ext uri="{FF2B5EF4-FFF2-40B4-BE49-F238E27FC236}">
                <a16:creationId xmlns:a16="http://schemas.microsoft.com/office/drawing/2014/main" id="{89BF0CA5-AA6C-F7FD-1A3E-8153AA129ABD}"/>
              </a:ext>
            </a:extLst>
          </p:cNvPr>
          <p:cNvGrpSpPr/>
          <p:nvPr/>
        </p:nvGrpSpPr>
        <p:grpSpPr>
          <a:xfrm>
            <a:off x="8261948" y="3217930"/>
            <a:ext cx="449580" cy="360044"/>
            <a:chOff x="11109350" y="5278617"/>
            <a:chExt cx="449580" cy="360044"/>
          </a:xfrm>
        </p:grpSpPr>
        <p:pic>
          <p:nvPicPr>
            <p:cNvPr id="342" name="object 23">
              <a:extLst>
                <a:ext uri="{FF2B5EF4-FFF2-40B4-BE49-F238E27FC236}">
                  <a16:creationId xmlns:a16="http://schemas.microsoft.com/office/drawing/2014/main" id="{11817A65-9A2B-6785-99C1-8F3C685E435A}"/>
                </a:ext>
              </a:extLst>
            </p:cNvPr>
            <p:cNvPicPr/>
            <p:nvPr/>
          </p:nvPicPr>
          <p:blipFill>
            <a:blip r:embed="rId6" cstate="print"/>
            <a:stretch>
              <a:fillRect/>
            </a:stretch>
          </p:blipFill>
          <p:spPr>
            <a:xfrm>
              <a:off x="11248796" y="5372533"/>
              <a:ext cx="170688" cy="172212"/>
            </a:xfrm>
            <a:prstGeom prst="rect">
              <a:avLst/>
            </a:prstGeom>
          </p:spPr>
        </p:pic>
        <p:sp>
          <p:nvSpPr>
            <p:cNvPr id="343" name="ひし形 342">
              <a:extLst>
                <a:ext uri="{FF2B5EF4-FFF2-40B4-BE49-F238E27FC236}">
                  <a16:creationId xmlns:a16="http://schemas.microsoft.com/office/drawing/2014/main" id="{858CC259-C11A-E330-DF5D-BFCB2251499F}"/>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344" name="コネクタ: カギ線 343">
            <a:extLst>
              <a:ext uri="{FF2B5EF4-FFF2-40B4-BE49-F238E27FC236}">
                <a16:creationId xmlns:a16="http://schemas.microsoft.com/office/drawing/2014/main" id="{188B59AC-C839-AB70-0DB1-3F7DBF30611D}"/>
              </a:ext>
            </a:extLst>
          </p:cNvPr>
          <p:cNvCxnSpPr>
            <a:cxnSpLocks/>
            <a:stCxn id="343" idx="0"/>
            <a:endCxn id="345" idx="2"/>
          </p:cNvCxnSpPr>
          <p:nvPr/>
        </p:nvCxnSpPr>
        <p:spPr>
          <a:xfrm rot="5400000" flipH="1" flipV="1">
            <a:off x="8127528" y="2633946"/>
            <a:ext cx="943194" cy="224775"/>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45" name="フローチャート: 結合子 344">
            <a:extLst>
              <a:ext uri="{FF2B5EF4-FFF2-40B4-BE49-F238E27FC236}">
                <a16:creationId xmlns:a16="http://schemas.microsoft.com/office/drawing/2014/main" id="{5DD61A1A-F6FA-6E0C-F047-21EED7ECDDF5}"/>
              </a:ext>
            </a:extLst>
          </p:cNvPr>
          <p:cNvSpPr/>
          <p:nvPr/>
        </p:nvSpPr>
        <p:spPr>
          <a:xfrm>
            <a:off x="8711513" y="2184736"/>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6" name="object 17">
            <a:extLst>
              <a:ext uri="{FF2B5EF4-FFF2-40B4-BE49-F238E27FC236}">
                <a16:creationId xmlns:a16="http://schemas.microsoft.com/office/drawing/2014/main" id="{C0DCE9D8-5B14-B861-4A38-9F57046F97B0}"/>
              </a:ext>
            </a:extLst>
          </p:cNvPr>
          <p:cNvSpPr/>
          <p:nvPr/>
        </p:nvSpPr>
        <p:spPr>
          <a:xfrm>
            <a:off x="8562169" y="2299547"/>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終了</a:t>
            </a:r>
            <a:endParaRPr lang="zh-TW" altLang="en-US" sz="700" dirty="0">
              <a:latin typeface="+mj-ea"/>
              <a:ea typeface="+mj-ea"/>
            </a:endParaRPr>
          </a:p>
        </p:txBody>
      </p:sp>
      <p:grpSp>
        <p:nvGrpSpPr>
          <p:cNvPr id="350" name="グループ化 349">
            <a:extLst>
              <a:ext uri="{FF2B5EF4-FFF2-40B4-BE49-F238E27FC236}">
                <a16:creationId xmlns:a16="http://schemas.microsoft.com/office/drawing/2014/main" id="{7164CE5D-5FC9-DE32-DD19-1C80E6EDBD9E}"/>
              </a:ext>
            </a:extLst>
          </p:cNvPr>
          <p:cNvGrpSpPr/>
          <p:nvPr/>
        </p:nvGrpSpPr>
        <p:grpSpPr>
          <a:xfrm>
            <a:off x="8918229" y="3222626"/>
            <a:ext cx="543271" cy="360045"/>
            <a:chOff x="6937029" y="3222625"/>
            <a:chExt cx="543271" cy="360045"/>
          </a:xfrm>
        </p:grpSpPr>
        <p:pic>
          <p:nvPicPr>
            <p:cNvPr id="351" name="object 21">
              <a:extLst>
                <a:ext uri="{FF2B5EF4-FFF2-40B4-BE49-F238E27FC236}">
                  <a16:creationId xmlns:a16="http://schemas.microsoft.com/office/drawing/2014/main" id="{93861DF7-1366-BE97-8C4D-8BDA0A5FA214}"/>
                </a:ext>
              </a:extLst>
            </p:cNvPr>
            <p:cNvPicPr/>
            <p:nvPr/>
          </p:nvPicPr>
          <p:blipFill>
            <a:blip r:embed="rId4" cstate="print"/>
            <a:stretch>
              <a:fillRect/>
            </a:stretch>
          </p:blipFill>
          <p:spPr>
            <a:xfrm>
              <a:off x="6937029" y="3225072"/>
              <a:ext cx="133329" cy="115866"/>
            </a:xfrm>
            <a:prstGeom prst="rect">
              <a:avLst/>
            </a:prstGeom>
          </p:spPr>
        </p:pic>
        <p:sp>
          <p:nvSpPr>
            <p:cNvPr id="352" name="object 17">
              <a:extLst>
                <a:ext uri="{FF2B5EF4-FFF2-40B4-BE49-F238E27FC236}">
                  <a16:creationId xmlns:a16="http://schemas.microsoft.com/office/drawing/2014/main" id="{527289A2-545B-BE61-CE71-70611BC6DB2E}"/>
                </a:ext>
              </a:extLst>
            </p:cNvPr>
            <p:cNvSpPr/>
            <p:nvPr/>
          </p:nvSpPr>
          <p:spPr>
            <a:xfrm>
              <a:off x="697547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通知</a:t>
              </a:r>
              <a:endParaRPr sz="700" dirty="0">
                <a:latin typeface="+mj-ea"/>
                <a:ea typeface="+mj-ea"/>
              </a:endParaRPr>
            </a:p>
          </p:txBody>
        </p:sp>
        <p:sp>
          <p:nvSpPr>
            <p:cNvPr id="353" name="object 18">
              <a:extLst>
                <a:ext uri="{FF2B5EF4-FFF2-40B4-BE49-F238E27FC236}">
                  <a16:creationId xmlns:a16="http://schemas.microsoft.com/office/drawing/2014/main" id="{8F379CA4-170E-E91C-997C-3895AFD9F992}"/>
                </a:ext>
              </a:extLst>
            </p:cNvPr>
            <p:cNvSpPr/>
            <p:nvPr/>
          </p:nvSpPr>
          <p:spPr>
            <a:xfrm>
              <a:off x="6940550" y="3222625"/>
              <a:ext cx="539750" cy="360045"/>
            </a:xfrm>
            <a:prstGeom prst="roundRect">
              <a:avLst/>
            </a:prstGeom>
            <a:ln w="3175">
              <a:solidFill>
                <a:srgbClr val="000000"/>
              </a:solidFill>
            </a:ln>
          </p:spPr>
          <p:txBody>
            <a:bodyPr wrap="square" lIns="0" tIns="0" rIns="0" bIns="0" rtlCol="0"/>
            <a:lstStyle/>
            <a:p>
              <a:endParaRPr dirty="0"/>
            </a:p>
          </p:txBody>
        </p:sp>
      </p:grpSp>
      <p:cxnSp>
        <p:nvCxnSpPr>
          <p:cNvPr id="354" name="直線矢印コネクタ 353">
            <a:extLst>
              <a:ext uri="{FF2B5EF4-FFF2-40B4-BE49-F238E27FC236}">
                <a16:creationId xmlns:a16="http://schemas.microsoft.com/office/drawing/2014/main" id="{44A8C894-E5C2-243D-799C-306CAA4D373F}"/>
              </a:ext>
            </a:extLst>
          </p:cNvPr>
          <p:cNvCxnSpPr>
            <a:cxnSpLocks/>
            <a:stCxn id="343" idx="3"/>
            <a:endCxn id="353" idx="1"/>
          </p:cNvCxnSpPr>
          <p:nvPr/>
        </p:nvCxnSpPr>
        <p:spPr>
          <a:xfrm>
            <a:off x="8711528" y="3397952"/>
            <a:ext cx="210222" cy="4697"/>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58" name="直線矢印コネクタ 13">
            <a:extLst>
              <a:ext uri="{FF2B5EF4-FFF2-40B4-BE49-F238E27FC236}">
                <a16:creationId xmlns:a16="http://schemas.microsoft.com/office/drawing/2014/main" id="{285676AD-BE8E-D588-B675-A92E954401F5}"/>
              </a:ext>
            </a:extLst>
          </p:cNvPr>
          <p:cNvCxnSpPr>
            <a:cxnSpLocks/>
            <a:stCxn id="353" idx="2"/>
            <a:endCxn id="315" idx="4"/>
          </p:cNvCxnSpPr>
          <p:nvPr/>
        </p:nvCxnSpPr>
        <p:spPr>
          <a:xfrm rot="5400000">
            <a:off x="7643841" y="3527675"/>
            <a:ext cx="1492788" cy="1602780"/>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62" name="直線矢印コネクタ 13">
            <a:extLst>
              <a:ext uri="{FF2B5EF4-FFF2-40B4-BE49-F238E27FC236}">
                <a16:creationId xmlns:a16="http://schemas.microsoft.com/office/drawing/2014/main" id="{DBDAEF5F-C26A-19DC-90F8-2EEDCC445AF5}"/>
              </a:ext>
            </a:extLst>
          </p:cNvPr>
          <p:cNvCxnSpPr>
            <a:cxnSpLocks/>
          </p:cNvCxnSpPr>
          <p:nvPr/>
        </p:nvCxnSpPr>
        <p:spPr>
          <a:xfrm rot="16200000" flipH="1">
            <a:off x="9433972" y="3568643"/>
            <a:ext cx="301382" cy="329437"/>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368" name="グループ化 367">
            <a:extLst>
              <a:ext uri="{FF2B5EF4-FFF2-40B4-BE49-F238E27FC236}">
                <a16:creationId xmlns:a16="http://schemas.microsoft.com/office/drawing/2014/main" id="{76651D4F-A74E-845E-6FD3-4A35634CB4F4}"/>
              </a:ext>
            </a:extLst>
          </p:cNvPr>
          <p:cNvGrpSpPr/>
          <p:nvPr/>
        </p:nvGrpSpPr>
        <p:grpSpPr>
          <a:xfrm>
            <a:off x="9742078" y="3722223"/>
            <a:ext cx="216535" cy="288290"/>
            <a:chOff x="8006526" y="4197102"/>
            <a:chExt cx="216535" cy="288290"/>
          </a:xfrm>
        </p:grpSpPr>
        <p:sp>
          <p:nvSpPr>
            <p:cNvPr id="369" name="object 27">
              <a:extLst>
                <a:ext uri="{FF2B5EF4-FFF2-40B4-BE49-F238E27FC236}">
                  <a16:creationId xmlns:a16="http://schemas.microsoft.com/office/drawing/2014/main" id="{79080FA3-D16A-BF92-5D55-F5134C4FDDDB}"/>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70" name="正方形/長方形 369">
              <a:extLst>
                <a:ext uri="{FF2B5EF4-FFF2-40B4-BE49-F238E27FC236}">
                  <a16:creationId xmlns:a16="http://schemas.microsoft.com/office/drawing/2014/main" id="{EE495489-C97B-63C7-A55B-BF12F1B349E5}"/>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371" name="コネクタ: カギ線 370">
            <a:extLst>
              <a:ext uri="{FF2B5EF4-FFF2-40B4-BE49-F238E27FC236}">
                <a16:creationId xmlns:a16="http://schemas.microsoft.com/office/drawing/2014/main" id="{80FF2C68-8347-0BD8-77F6-CE6B8C705E7B}"/>
              </a:ext>
            </a:extLst>
          </p:cNvPr>
          <p:cNvCxnSpPr>
            <a:cxnSpLocks/>
            <a:stCxn id="353" idx="3"/>
            <a:endCxn id="57" idx="2"/>
          </p:cNvCxnSpPr>
          <p:nvPr/>
        </p:nvCxnSpPr>
        <p:spPr>
          <a:xfrm flipV="1">
            <a:off x="9461500" y="2274737"/>
            <a:ext cx="389178" cy="1127912"/>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75" name="直線矢印コネクタ 13">
            <a:extLst>
              <a:ext uri="{FF2B5EF4-FFF2-40B4-BE49-F238E27FC236}">
                <a16:creationId xmlns:a16="http://schemas.microsoft.com/office/drawing/2014/main" id="{A9149F29-118A-1202-E53D-BF8AF48FD645}"/>
              </a:ext>
            </a:extLst>
          </p:cNvPr>
          <p:cNvCxnSpPr>
            <a:cxnSpLocks/>
            <a:stCxn id="370" idx="0"/>
            <a:endCxn id="57" idx="4"/>
          </p:cNvCxnSpPr>
          <p:nvPr/>
        </p:nvCxnSpPr>
        <p:spPr>
          <a:xfrm rot="5400000" flipH="1" flipV="1">
            <a:off x="9218023" y="2999568"/>
            <a:ext cx="1357486" cy="87824"/>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82" name="直線矢印コネクタ 13">
            <a:extLst>
              <a:ext uri="{FF2B5EF4-FFF2-40B4-BE49-F238E27FC236}">
                <a16:creationId xmlns:a16="http://schemas.microsoft.com/office/drawing/2014/main" id="{ECCF7A2E-4F27-F6BF-1B7A-937F65C23E3A}"/>
              </a:ext>
            </a:extLst>
          </p:cNvPr>
          <p:cNvCxnSpPr>
            <a:cxnSpLocks/>
            <a:stCxn id="320" idx="2"/>
            <a:endCxn id="309" idx="1"/>
          </p:cNvCxnSpPr>
          <p:nvPr/>
        </p:nvCxnSpPr>
        <p:spPr>
          <a:xfrm rot="5400000">
            <a:off x="6653029" y="3644539"/>
            <a:ext cx="854086" cy="1629561"/>
          </a:xfrm>
          <a:prstGeom prst="bentConnector3">
            <a:avLst>
              <a:gd name="adj1" fmla="val 5996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391" name="object 9">
            <a:extLst>
              <a:ext uri="{FF2B5EF4-FFF2-40B4-BE49-F238E27FC236}">
                <a16:creationId xmlns:a16="http://schemas.microsoft.com/office/drawing/2014/main" id="{638C8064-7F72-BFC0-FB7E-36ED5D4686B2}"/>
              </a:ext>
            </a:extLst>
          </p:cNvPr>
          <p:cNvSpPr/>
          <p:nvPr/>
        </p:nvSpPr>
        <p:spPr>
          <a:xfrm>
            <a:off x="6003395" y="6302954"/>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700" dirty="0">
                <a:latin typeface="+mj-ea"/>
                <a:ea typeface="+mj-ea"/>
              </a:rPr>
              <a:t>出入国在留管理庁</a:t>
            </a:r>
            <a:endParaRPr sz="700" dirty="0">
              <a:latin typeface="+mj-ea"/>
              <a:ea typeface="+mj-ea"/>
            </a:endParaRPr>
          </a:p>
        </p:txBody>
      </p:sp>
      <p:sp>
        <p:nvSpPr>
          <p:cNvPr id="395" name="object 239">
            <a:extLst>
              <a:ext uri="{FF2B5EF4-FFF2-40B4-BE49-F238E27FC236}">
                <a16:creationId xmlns:a16="http://schemas.microsoft.com/office/drawing/2014/main" id="{62856F24-E589-71D2-06B8-1B613E011755}"/>
              </a:ext>
            </a:extLst>
          </p:cNvPr>
          <p:cNvSpPr txBox="1"/>
          <p:nvPr/>
        </p:nvSpPr>
        <p:spPr>
          <a:xfrm>
            <a:off x="6738387" y="3498035"/>
            <a:ext cx="564422" cy="197490"/>
          </a:xfrm>
          <a:prstGeom prst="rect">
            <a:avLst/>
          </a:prstGeom>
        </p:spPr>
        <p:txBody>
          <a:bodyPr vert="horz" wrap="square" lIns="0" tIns="12700" rIns="0" bIns="0" rtlCol="0">
            <a:spAutoFit/>
          </a:bodyPr>
          <a:lstStyle/>
          <a:p>
            <a:pPr marL="12700" algn="ctr">
              <a:lnSpc>
                <a:spcPct val="100000"/>
              </a:lnSpc>
              <a:spcBef>
                <a:spcPts val="100"/>
              </a:spcBef>
            </a:pPr>
            <a:r>
              <a:rPr lang="ja-JP" altLang="en-US" sz="600" dirty="0">
                <a:latin typeface="ＭＳ Ｐゴシック 見出し"/>
                <a:cs typeface="游ゴシック"/>
              </a:rPr>
              <a:t>転出から</a:t>
            </a:r>
            <a:r>
              <a:rPr lang="en-US" altLang="ja-JP" sz="600" dirty="0">
                <a:latin typeface="ＭＳ Ｐゴシック 見出し"/>
                <a:cs typeface="游ゴシック"/>
              </a:rPr>
              <a:t>14</a:t>
            </a:r>
            <a:r>
              <a:rPr lang="ja-JP" altLang="en-US" sz="600" dirty="0">
                <a:latin typeface="ＭＳ Ｐゴシック 見出し"/>
                <a:cs typeface="游ゴシック"/>
              </a:rPr>
              <a:t>日経過後の届出の時</a:t>
            </a:r>
            <a:endParaRPr sz="600" dirty="0">
              <a:latin typeface="ＭＳ Ｐゴシック 見出し"/>
              <a:cs typeface="游ゴシック"/>
            </a:endParaRPr>
          </a:p>
        </p:txBody>
      </p:sp>
      <p:grpSp>
        <p:nvGrpSpPr>
          <p:cNvPr id="396" name="グループ化 395">
            <a:extLst>
              <a:ext uri="{FF2B5EF4-FFF2-40B4-BE49-F238E27FC236}">
                <a16:creationId xmlns:a16="http://schemas.microsoft.com/office/drawing/2014/main" id="{23106539-2C5A-1C68-B21D-8C5D6AF4E560}"/>
              </a:ext>
            </a:extLst>
          </p:cNvPr>
          <p:cNvGrpSpPr/>
          <p:nvPr/>
        </p:nvGrpSpPr>
        <p:grpSpPr>
          <a:xfrm rot="16200000">
            <a:off x="6851907" y="3571755"/>
            <a:ext cx="341521" cy="560284"/>
            <a:chOff x="912290" y="5464407"/>
            <a:chExt cx="341521" cy="210314"/>
          </a:xfrm>
        </p:grpSpPr>
        <p:sp>
          <p:nvSpPr>
            <p:cNvPr id="397" name="左大かっこ 396">
              <a:extLst>
                <a:ext uri="{FF2B5EF4-FFF2-40B4-BE49-F238E27FC236}">
                  <a16:creationId xmlns:a16="http://schemas.microsoft.com/office/drawing/2014/main" id="{220042EF-E3BA-9FD9-CED1-DF7ADCE4741A}"/>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398" name="直線コネクタ 397">
              <a:extLst>
                <a:ext uri="{FF2B5EF4-FFF2-40B4-BE49-F238E27FC236}">
                  <a16:creationId xmlns:a16="http://schemas.microsoft.com/office/drawing/2014/main" id="{3535451C-7CC3-BA8E-AC0B-834412DD5ACF}"/>
                </a:ext>
              </a:extLst>
            </p:cNvPr>
            <p:cNvCxnSpPr>
              <a:cxnSpLocks/>
              <a:stCxn id="397" idx="1"/>
              <a:endCxn id="141" idx="3"/>
            </p:cNvCxnSpPr>
            <p:nvPr userDrawn="1"/>
          </p:nvCxnSpPr>
          <p:spPr>
            <a:xfrm rot="5400000" flipH="1">
              <a:off x="1023033" y="5384505"/>
              <a:ext cx="74316" cy="295802"/>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cxnSp>
        <p:nvCxnSpPr>
          <p:cNvPr id="408" name="直線矢印コネクタ 407">
            <a:extLst>
              <a:ext uri="{FF2B5EF4-FFF2-40B4-BE49-F238E27FC236}">
                <a16:creationId xmlns:a16="http://schemas.microsoft.com/office/drawing/2014/main" id="{5A3204B8-E3F0-8CAA-35DC-F1B731D5A5DC}"/>
              </a:ext>
            </a:extLst>
          </p:cNvPr>
          <p:cNvCxnSpPr>
            <a:cxnSpLocks/>
          </p:cNvCxnSpPr>
          <p:nvPr/>
        </p:nvCxnSpPr>
        <p:spPr>
          <a:xfrm>
            <a:off x="1536700" y="1269603"/>
            <a:ext cx="0" cy="897783"/>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410" name="直線矢印コネクタ 409">
            <a:extLst>
              <a:ext uri="{FF2B5EF4-FFF2-40B4-BE49-F238E27FC236}">
                <a16:creationId xmlns:a16="http://schemas.microsoft.com/office/drawing/2014/main" id="{02787FEC-05EC-3045-DC26-3252F3BE50C7}"/>
              </a:ext>
            </a:extLst>
          </p:cNvPr>
          <p:cNvCxnSpPr>
            <a:cxnSpLocks/>
          </p:cNvCxnSpPr>
          <p:nvPr/>
        </p:nvCxnSpPr>
        <p:spPr>
          <a:xfrm flipH="1" flipV="1">
            <a:off x="9936208" y="1236814"/>
            <a:ext cx="2235" cy="947923"/>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411" name="object 17">
            <a:extLst>
              <a:ext uri="{FF2B5EF4-FFF2-40B4-BE49-F238E27FC236}">
                <a16:creationId xmlns:a16="http://schemas.microsoft.com/office/drawing/2014/main" id="{7694E02C-6D8F-E8BD-B9D3-1A6B1B2EA555}"/>
              </a:ext>
            </a:extLst>
          </p:cNvPr>
          <p:cNvSpPr/>
          <p:nvPr/>
        </p:nvSpPr>
        <p:spPr>
          <a:xfrm>
            <a:off x="6597120" y="124130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手渡し</a:t>
            </a:r>
            <a:endParaRPr lang="zh-TW" altLang="en-US" sz="700" dirty="0">
              <a:latin typeface="+mj-ea"/>
              <a:ea typeface="+mj-ea"/>
            </a:endParaRPr>
          </a:p>
        </p:txBody>
      </p:sp>
      <p:sp>
        <p:nvSpPr>
          <p:cNvPr id="10" name="object 225">
            <a:extLst>
              <a:ext uri="{FF2B5EF4-FFF2-40B4-BE49-F238E27FC236}">
                <a16:creationId xmlns:a16="http://schemas.microsoft.com/office/drawing/2014/main" id="{DDF8FD23-F9D2-6CE7-2E1A-865EE954A775}"/>
              </a:ext>
            </a:extLst>
          </p:cNvPr>
          <p:cNvSpPr txBox="1"/>
          <p:nvPr/>
        </p:nvSpPr>
        <p:spPr>
          <a:xfrm>
            <a:off x="7519786" y="5341482"/>
            <a:ext cx="2818841" cy="1945148"/>
          </a:xfrm>
          <a:prstGeom prst="rect">
            <a:avLst/>
          </a:prstGeom>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ja-JP" altLang="en-US" sz="700" spc="-5" dirty="0">
              <a:latin typeface="+mn-ea"/>
              <a:ea typeface="+mn-ea"/>
              <a:cs typeface="游ゴシック"/>
            </a:endParaRPr>
          </a:p>
          <a:p>
            <a:pPr marL="52069">
              <a:lnSpc>
                <a:spcPts val="400"/>
              </a:lnSpc>
              <a:spcBef>
                <a:spcPts val="350"/>
              </a:spcBef>
            </a:pPr>
            <a:r>
              <a:rPr lang="en-US" altLang="ja-JP" sz="700" spc="-5" dirty="0">
                <a:latin typeface="+mn-ea"/>
                <a:ea typeface="+mn-ea"/>
                <a:cs typeface="游ゴシック"/>
              </a:rPr>
              <a:t>【</a:t>
            </a:r>
            <a:r>
              <a:rPr lang="ja-JP" altLang="en-US" sz="700" spc="-5" dirty="0">
                <a:latin typeface="+mn-ea"/>
                <a:ea typeface="+mn-ea"/>
                <a:cs typeface="游ゴシック"/>
              </a:rPr>
              <a:t>コメント</a:t>
            </a:r>
            <a:r>
              <a:rPr lang="en-US" altLang="ja-JP" sz="700" spc="-5" dirty="0">
                <a:latin typeface="+mn-ea"/>
                <a:ea typeface="+mn-ea"/>
                <a:cs typeface="游ゴシック"/>
              </a:rPr>
              <a:t>】</a:t>
            </a:r>
            <a:r>
              <a:rPr lang="ja-JP" altLang="en-US" sz="700" spc="-5" dirty="0">
                <a:latin typeface="+mn-ea"/>
                <a:ea typeface="+mn-ea"/>
                <a:cs typeface="游ゴシック"/>
              </a:rPr>
              <a:t>ユーザータスク及びデータストアに該当する機能要件</a:t>
            </a:r>
          </a:p>
          <a:p>
            <a:pPr marL="52069">
              <a:lnSpc>
                <a:spcPts val="400"/>
              </a:lnSpc>
              <a:spcBef>
                <a:spcPts val="350"/>
              </a:spcBef>
            </a:pPr>
            <a:r>
              <a:rPr lang="ja-JP" altLang="en-US" sz="700" spc="-5" dirty="0">
                <a:latin typeface="+mn-ea"/>
                <a:ea typeface="+mn-ea"/>
                <a:cs typeface="游ゴシック"/>
              </a:rPr>
              <a:t>①</a:t>
            </a:r>
          </a:p>
          <a:p>
            <a:pPr marL="52069">
              <a:lnSpc>
                <a:spcPts val="400"/>
              </a:lnSpc>
              <a:spcBef>
                <a:spcPts val="350"/>
              </a:spcBef>
            </a:pPr>
            <a:r>
              <a:rPr lang="en-US" altLang="ja-JP" sz="700" spc="-5" dirty="0">
                <a:latin typeface="+mn-ea"/>
                <a:ea typeface="+mn-ea"/>
                <a:cs typeface="游ゴシック"/>
              </a:rPr>
              <a:t>4.1.3 </a:t>
            </a:r>
            <a:r>
              <a:rPr lang="ja-JP" altLang="en-US" sz="700" spc="-5" dirty="0">
                <a:latin typeface="+mn-ea"/>
                <a:ea typeface="+mn-ea"/>
                <a:cs typeface="游ゴシック"/>
              </a:rPr>
              <a:t>転出</a:t>
            </a:r>
          </a:p>
          <a:p>
            <a:pPr marL="52069">
              <a:lnSpc>
                <a:spcPts val="400"/>
              </a:lnSpc>
              <a:spcBef>
                <a:spcPts val="350"/>
              </a:spcBef>
            </a:pPr>
            <a:r>
              <a:rPr lang="en-US" altLang="ja-JP" sz="700" spc="-5" dirty="0">
                <a:latin typeface="+mn-ea"/>
                <a:ea typeface="+mn-ea"/>
                <a:cs typeface="游ゴシック"/>
              </a:rPr>
              <a:t>4.0.1 </a:t>
            </a:r>
            <a:r>
              <a:rPr lang="ja-JP" altLang="en-US" sz="700" spc="-5" dirty="0">
                <a:latin typeface="+mn-ea"/>
                <a:ea typeface="+mn-ea"/>
                <a:cs typeface="游ゴシック"/>
              </a:rPr>
              <a:t>異動者</a:t>
            </a:r>
          </a:p>
          <a:p>
            <a:pPr marL="52069">
              <a:lnSpc>
                <a:spcPts val="400"/>
              </a:lnSpc>
              <a:spcBef>
                <a:spcPts val="350"/>
              </a:spcBef>
            </a:pPr>
            <a:r>
              <a:rPr lang="en-US" altLang="ja-JP" sz="700" spc="-5" dirty="0">
                <a:latin typeface="+mn-ea"/>
                <a:ea typeface="+mn-ea"/>
                <a:cs typeface="游ゴシック"/>
              </a:rPr>
              <a:t>4.0.3 </a:t>
            </a:r>
            <a:r>
              <a:rPr lang="ja-JP" altLang="en-US" sz="700" spc="-5" dirty="0">
                <a:latin typeface="+mn-ea"/>
                <a:ea typeface="+mn-ea"/>
                <a:cs typeface="游ゴシック"/>
              </a:rPr>
              <a:t>異動日・処理日</a:t>
            </a:r>
          </a:p>
          <a:p>
            <a:pPr marL="52069">
              <a:lnSpc>
                <a:spcPts val="400"/>
              </a:lnSpc>
              <a:spcBef>
                <a:spcPts val="350"/>
              </a:spcBef>
            </a:pPr>
            <a:r>
              <a:rPr lang="en-US" altLang="ja-JP" sz="700" spc="-5" dirty="0">
                <a:latin typeface="+mn-ea"/>
                <a:ea typeface="+mn-ea"/>
                <a:cs typeface="游ゴシック"/>
              </a:rPr>
              <a:t>4.1.0.2 </a:t>
            </a:r>
            <a:r>
              <a:rPr lang="ja-JP" altLang="en-US" sz="700" spc="-5" dirty="0">
                <a:latin typeface="+mn-ea"/>
                <a:ea typeface="+mn-ea"/>
                <a:cs typeface="游ゴシック"/>
              </a:rPr>
              <a:t>届出日</a:t>
            </a:r>
          </a:p>
          <a:p>
            <a:pPr marL="52069">
              <a:lnSpc>
                <a:spcPts val="400"/>
              </a:lnSpc>
              <a:spcBef>
                <a:spcPts val="350"/>
              </a:spcBef>
            </a:pPr>
            <a:r>
              <a:rPr lang="en-US" altLang="ja-JP" sz="700" spc="-5" dirty="0">
                <a:latin typeface="+mn-ea"/>
                <a:ea typeface="+mn-ea"/>
                <a:cs typeface="游ゴシック"/>
              </a:rPr>
              <a:t>4.1.3.0.1 </a:t>
            </a:r>
            <a:r>
              <a:rPr lang="ja-JP" altLang="en-US" sz="700" spc="-5" dirty="0">
                <a:latin typeface="+mn-ea"/>
                <a:ea typeface="+mn-ea"/>
                <a:cs typeface="游ゴシック"/>
              </a:rPr>
              <a:t>転出における異動日・届出日</a:t>
            </a:r>
          </a:p>
          <a:p>
            <a:pPr marL="52069">
              <a:lnSpc>
                <a:spcPts val="400"/>
              </a:lnSpc>
              <a:spcBef>
                <a:spcPts val="350"/>
              </a:spcBef>
            </a:pPr>
            <a:r>
              <a:rPr lang="en-US" altLang="ja-JP" sz="700" spc="-5" dirty="0">
                <a:latin typeface="+mn-ea"/>
                <a:ea typeface="+mn-ea"/>
                <a:cs typeface="游ゴシック"/>
              </a:rPr>
              <a:t>4.1.3.0.2 </a:t>
            </a:r>
            <a:r>
              <a:rPr lang="ja-JP" altLang="en-US" sz="700" spc="-5" dirty="0">
                <a:latin typeface="+mn-ea"/>
                <a:ea typeface="+mn-ea"/>
                <a:cs typeface="游ゴシック"/>
              </a:rPr>
              <a:t>転出先入力</a:t>
            </a:r>
          </a:p>
          <a:p>
            <a:pPr marL="52069">
              <a:lnSpc>
                <a:spcPts val="400"/>
              </a:lnSpc>
              <a:spcBef>
                <a:spcPts val="350"/>
              </a:spcBef>
            </a:pPr>
            <a:r>
              <a:rPr lang="en-US" altLang="ja-JP" sz="700" spc="-5" dirty="0">
                <a:latin typeface="+mn-ea"/>
                <a:ea typeface="+mn-ea"/>
                <a:cs typeface="游ゴシック"/>
              </a:rPr>
              <a:t>4.1.4.3 </a:t>
            </a:r>
            <a:r>
              <a:rPr lang="ja-JP" altLang="en-US" sz="700" spc="-5" dirty="0">
                <a:latin typeface="+mn-ea"/>
                <a:ea typeface="+mn-ea"/>
                <a:cs typeface="游ゴシック"/>
              </a:rPr>
              <a:t>事実上の世帯主</a:t>
            </a:r>
          </a:p>
          <a:p>
            <a:pPr marL="52069">
              <a:lnSpc>
                <a:spcPts val="400"/>
              </a:lnSpc>
              <a:spcBef>
                <a:spcPts val="350"/>
              </a:spcBef>
            </a:pPr>
            <a:r>
              <a:rPr lang="ja-JP" altLang="en-US" sz="700" spc="-5" dirty="0">
                <a:latin typeface="+mn-ea"/>
                <a:ea typeface="+mn-ea"/>
                <a:cs typeface="游ゴシック"/>
              </a:rPr>
              <a:t>②</a:t>
            </a:r>
          </a:p>
          <a:p>
            <a:pPr marL="52069">
              <a:lnSpc>
                <a:spcPts val="400"/>
              </a:lnSpc>
              <a:spcBef>
                <a:spcPts val="350"/>
              </a:spcBef>
            </a:pPr>
            <a:r>
              <a:rPr lang="en-US" altLang="ja-JP" sz="700" spc="-5" dirty="0">
                <a:latin typeface="+mn-ea"/>
                <a:ea typeface="+mn-ea"/>
                <a:cs typeface="游ゴシック"/>
              </a:rPr>
              <a:t>7.1.1.1 </a:t>
            </a:r>
            <a:r>
              <a:rPr lang="ja-JP" altLang="en-US" sz="700" spc="-5" dirty="0">
                <a:latin typeface="+mn-ea"/>
                <a:ea typeface="+mn-ea"/>
                <a:cs typeface="游ゴシック"/>
              </a:rPr>
              <a:t>ＣＳへの自動送信</a:t>
            </a:r>
          </a:p>
          <a:p>
            <a:pPr marL="52069">
              <a:lnSpc>
                <a:spcPts val="400"/>
              </a:lnSpc>
              <a:spcBef>
                <a:spcPts val="350"/>
              </a:spcBef>
            </a:pPr>
            <a:r>
              <a:rPr lang="ja-JP" altLang="en-US" sz="700" spc="-5" dirty="0">
                <a:latin typeface="+mn-ea"/>
                <a:ea typeface="+mn-ea"/>
                <a:cs typeface="游ゴシック"/>
              </a:rPr>
              <a:t>③</a:t>
            </a:r>
          </a:p>
          <a:p>
            <a:pPr marL="52069">
              <a:lnSpc>
                <a:spcPts val="400"/>
              </a:lnSpc>
              <a:spcBef>
                <a:spcPts val="350"/>
              </a:spcBef>
            </a:pPr>
            <a:r>
              <a:rPr lang="en-US" altLang="ja-JP" sz="700" spc="-5" dirty="0">
                <a:latin typeface="+mn-ea"/>
                <a:ea typeface="+mn-ea"/>
                <a:cs typeface="游ゴシック"/>
              </a:rPr>
              <a:t>4.1.3.0.3 </a:t>
            </a:r>
            <a:r>
              <a:rPr lang="ja-JP" altLang="en-US" sz="700" spc="-5" dirty="0">
                <a:latin typeface="+mn-ea"/>
                <a:ea typeface="+mn-ea"/>
                <a:cs typeface="游ゴシック"/>
              </a:rPr>
              <a:t>転出証明書等</a:t>
            </a:r>
          </a:p>
          <a:p>
            <a:pPr marL="52069">
              <a:lnSpc>
                <a:spcPts val="400"/>
              </a:lnSpc>
              <a:spcBef>
                <a:spcPts val="350"/>
              </a:spcBef>
            </a:pPr>
            <a:r>
              <a:rPr lang="ja-JP" altLang="en-US" sz="700" spc="-5" dirty="0">
                <a:latin typeface="+mn-ea"/>
                <a:ea typeface="+mn-ea"/>
                <a:cs typeface="游ゴシック"/>
              </a:rPr>
              <a:t>④</a:t>
            </a:r>
          </a:p>
          <a:p>
            <a:pPr marL="52069">
              <a:lnSpc>
                <a:spcPts val="400"/>
              </a:lnSpc>
              <a:spcBef>
                <a:spcPts val="350"/>
              </a:spcBef>
            </a:pPr>
            <a:r>
              <a:rPr lang="en-US" altLang="ja-JP" sz="700" spc="-5" dirty="0">
                <a:latin typeface="+mn-ea"/>
                <a:ea typeface="+mn-ea"/>
                <a:cs typeface="游ゴシック"/>
              </a:rPr>
              <a:t>4.5.7 </a:t>
            </a:r>
            <a:r>
              <a:rPr lang="ja-JP" altLang="en-US" sz="700" spc="-5" dirty="0">
                <a:latin typeface="+mn-ea"/>
                <a:ea typeface="+mn-ea"/>
                <a:cs typeface="游ゴシック"/>
              </a:rPr>
              <a:t>市町村通知・市町村伝達の送信</a:t>
            </a:r>
          </a:p>
          <a:p>
            <a:pPr marL="52069">
              <a:lnSpc>
                <a:spcPts val="400"/>
              </a:lnSpc>
              <a:spcBef>
                <a:spcPts val="350"/>
              </a:spcBef>
            </a:pPr>
            <a:r>
              <a:rPr lang="ja-JP" altLang="en-US" sz="700" spc="-5" dirty="0">
                <a:latin typeface="+mn-ea"/>
                <a:ea typeface="+mn-ea"/>
                <a:cs typeface="游ゴシック"/>
              </a:rPr>
              <a:t>⑤</a:t>
            </a:r>
          </a:p>
          <a:p>
            <a:pPr marL="52069">
              <a:lnSpc>
                <a:spcPts val="400"/>
              </a:lnSpc>
              <a:spcBef>
                <a:spcPts val="350"/>
              </a:spcBef>
            </a:pPr>
            <a:r>
              <a:rPr lang="en-US" altLang="ja-JP" sz="700" spc="-5" dirty="0">
                <a:latin typeface="+mn-ea"/>
                <a:ea typeface="+mn-ea"/>
                <a:cs typeface="游ゴシック"/>
              </a:rPr>
              <a:t>4.1.0.3 </a:t>
            </a:r>
            <a:r>
              <a:rPr lang="ja-JP" altLang="en-US" sz="700" spc="-5" dirty="0">
                <a:latin typeface="+mn-ea"/>
                <a:ea typeface="+mn-ea"/>
                <a:cs typeface="游ゴシック"/>
              </a:rPr>
              <a:t>住民異動届受理通知</a:t>
            </a:r>
          </a:p>
          <a:p>
            <a:pPr marL="52069">
              <a:lnSpc>
                <a:spcPts val="400"/>
              </a:lnSpc>
              <a:spcBef>
                <a:spcPts val="350"/>
              </a:spcBef>
            </a:pPr>
            <a:endParaRPr lang="ja-JP" altLang="en-US" sz="700" spc="-5" dirty="0">
              <a:latin typeface="+mn-ea"/>
              <a:ea typeface="+mn-ea"/>
              <a:cs typeface="游ゴシック"/>
            </a:endParaRPr>
          </a:p>
        </p:txBody>
      </p:sp>
      <p:sp>
        <p:nvSpPr>
          <p:cNvPr id="11" name="object 17">
            <a:extLst>
              <a:ext uri="{FF2B5EF4-FFF2-40B4-BE49-F238E27FC236}">
                <a16:creationId xmlns:a16="http://schemas.microsoft.com/office/drawing/2014/main" id="{1B67A74F-6EA3-30E1-836E-68EA19BA0A2C}"/>
              </a:ext>
            </a:extLst>
          </p:cNvPr>
          <p:cNvSpPr/>
          <p:nvPr/>
        </p:nvSpPr>
        <p:spPr>
          <a:xfrm>
            <a:off x="8361283" y="4001614"/>
            <a:ext cx="223987" cy="130151"/>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④</a:t>
            </a:r>
            <a:endParaRPr lang="zh-TW" altLang="en-US" sz="800" dirty="0">
              <a:latin typeface="+mj-ea"/>
              <a:ea typeface="+mj-ea"/>
            </a:endParaRPr>
          </a:p>
        </p:txBody>
      </p:sp>
      <p:sp>
        <p:nvSpPr>
          <p:cNvPr id="12" name="正方形/長方形 11">
            <a:extLst>
              <a:ext uri="{FF2B5EF4-FFF2-40B4-BE49-F238E27FC236}">
                <a16:creationId xmlns:a16="http://schemas.microsoft.com/office/drawing/2014/main" id="{427BB018-8DBE-BE0B-7414-23C4155FD70B}"/>
              </a:ext>
            </a:extLst>
          </p:cNvPr>
          <p:cNvSpPr/>
          <p:nvPr/>
        </p:nvSpPr>
        <p:spPr>
          <a:xfrm>
            <a:off x="6287245" y="923649"/>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異動者</a:t>
            </a:r>
          </a:p>
        </p:txBody>
      </p:sp>
      <p:sp>
        <p:nvSpPr>
          <p:cNvPr id="13" name="object 17">
            <a:extLst>
              <a:ext uri="{FF2B5EF4-FFF2-40B4-BE49-F238E27FC236}">
                <a16:creationId xmlns:a16="http://schemas.microsoft.com/office/drawing/2014/main" id="{2262B52B-1015-04AF-2F56-AD3991AC8616}"/>
              </a:ext>
            </a:extLst>
          </p:cNvPr>
          <p:cNvSpPr/>
          <p:nvPr/>
        </p:nvSpPr>
        <p:spPr>
          <a:xfrm>
            <a:off x="6962916" y="3110887"/>
            <a:ext cx="737524"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異動者が</a:t>
            </a:r>
            <a:br>
              <a:rPr lang="en-US" altLang="ja-JP" sz="700" dirty="0">
                <a:latin typeface="+mj-ea"/>
                <a:ea typeface="+mj-ea"/>
              </a:rPr>
            </a:br>
            <a:r>
              <a:rPr lang="ja-JP" altLang="en-US" sz="700" dirty="0">
                <a:latin typeface="+mj-ea"/>
                <a:ea typeface="+mj-ea"/>
              </a:rPr>
              <a:t>外国人</a:t>
            </a:r>
            <a:endParaRPr lang="zh-TW" altLang="en-US" sz="700" dirty="0">
              <a:latin typeface="+mj-ea"/>
              <a:ea typeface="+mj-ea"/>
            </a:endParaRPr>
          </a:p>
        </p:txBody>
      </p:sp>
      <p:sp>
        <p:nvSpPr>
          <p:cNvPr id="14" name="object 17">
            <a:extLst>
              <a:ext uri="{FF2B5EF4-FFF2-40B4-BE49-F238E27FC236}">
                <a16:creationId xmlns:a16="http://schemas.microsoft.com/office/drawing/2014/main" id="{157C9FD7-4CCD-97DE-E6E4-2663584377E7}"/>
              </a:ext>
            </a:extLst>
          </p:cNvPr>
          <p:cNvSpPr/>
          <p:nvPr/>
        </p:nvSpPr>
        <p:spPr>
          <a:xfrm>
            <a:off x="7682992" y="320230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No</a:t>
            </a:r>
            <a:endParaRPr lang="zh-TW" altLang="en-US" sz="700" dirty="0">
              <a:latin typeface="+mj-ea"/>
              <a:ea typeface="+mj-ea"/>
            </a:endParaRPr>
          </a:p>
        </p:txBody>
      </p:sp>
      <p:sp>
        <p:nvSpPr>
          <p:cNvPr id="15" name="正方形/長方形 14">
            <a:extLst>
              <a:ext uri="{FF2B5EF4-FFF2-40B4-BE49-F238E27FC236}">
                <a16:creationId xmlns:a16="http://schemas.microsoft.com/office/drawing/2014/main" id="{3F3BD77D-12F1-5DB8-F5F2-3566033A69C5}"/>
              </a:ext>
            </a:extLst>
          </p:cNvPr>
          <p:cNvSpPr/>
          <p:nvPr/>
        </p:nvSpPr>
        <p:spPr>
          <a:xfrm>
            <a:off x="7736194" y="3143389"/>
            <a:ext cx="643877" cy="25680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kumimoji="1" lang="ja-JP" altLang="en-US" sz="700" dirty="0">
                <a:solidFill>
                  <a:schemeClr val="tx1"/>
                </a:solidFill>
                <a:latin typeface="ＭＳ Ｐゴシック 本文"/>
              </a:rPr>
              <a:t>本人確認はできたか</a:t>
            </a:r>
          </a:p>
        </p:txBody>
      </p:sp>
      <p:sp>
        <p:nvSpPr>
          <p:cNvPr id="16" name="object 17">
            <a:extLst>
              <a:ext uri="{FF2B5EF4-FFF2-40B4-BE49-F238E27FC236}">
                <a16:creationId xmlns:a16="http://schemas.microsoft.com/office/drawing/2014/main" id="{F4E5D534-C115-E842-8344-292B6F835AF1}"/>
              </a:ext>
            </a:extLst>
          </p:cNvPr>
          <p:cNvSpPr/>
          <p:nvPr/>
        </p:nvSpPr>
        <p:spPr>
          <a:xfrm>
            <a:off x="8719312" y="320230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No</a:t>
            </a:r>
            <a:endParaRPr lang="zh-TW" altLang="en-US" sz="700" dirty="0">
              <a:latin typeface="+mj-ea"/>
              <a:ea typeface="+mj-ea"/>
            </a:endParaRPr>
          </a:p>
        </p:txBody>
      </p:sp>
      <p:sp>
        <p:nvSpPr>
          <p:cNvPr id="17" name="object 17">
            <a:extLst>
              <a:ext uri="{FF2B5EF4-FFF2-40B4-BE49-F238E27FC236}">
                <a16:creationId xmlns:a16="http://schemas.microsoft.com/office/drawing/2014/main" id="{99DD5A72-3179-75AF-341A-70C29EB3323E}"/>
              </a:ext>
            </a:extLst>
          </p:cNvPr>
          <p:cNvSpPr/>
          <p:nvPr/>
        </p:nvSpPr>
        <p:spPr>
          <a:xfrm>
            <a:off x="8533765" y="294322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Yes</a:t>
            </a:r>
            <a:endParaRPr lang="zh-TW" altLang="en-US" sz="700" dirty="0">
              <a:latin typeface="+mj-ea"/>
              <a:ea typeface="+mj-ea"/>
            </a:endParaRPr>
          </a:p>
        </p:txBody>
      </p:sp>
      <p:grpSp>
        <p:nvGrpSpPr>
          <p:cNvPr id="22" name="グループ化 21">
            <a:extLst>
              <a:ext uri="{FF2B5EF4-FFF2-40B4-BE49-F238E27FC236}">
                <a16:creationId xmlns:a16="http://schemas.microsoft.com/office/drawing/2014/main" id="{ACC5574A-6F6C-FD14-565B-665CBC39CA05}"/>
              </a:ext>
            </a:extLst>
          </p:cNvPr>
          <p:cNvGrpSpPr/>
          <p:nvPr/>
        </p:nvGrpSpPr>
        <p:grpSpPr>
          <a:xfrm>
            <a:off x="7175500" y="3220939"/>
            <a:ext cx="449580" cy="360044"/>
            <a:chOff x="11109350" y="5278617"/>
            <a:chExt cx="449580" cy="360044"/>
          </a:xfrm>
        </p:grpSpPr>
        <p:pic>
          <p:nvPicPr>
            <p:cNvPr id="23" name="object 23">
              <a:extLst>
                <a:ext uri="{FF2B5EF4-FFF2-40B4-BE49-F238E27FC236}">
                  <a16:creationId xmlns:a16="http://schemas.microsoft.com/office/drawing/2014/main" id="{8D66710D-2236-848B-2E8B-E5E6E4344DC1}"/>
                </a:ext>
              </a:extLst>
            </p:cNvPr>
            <p:cNvPicPr/>
            <p:nvPr/>
          </p:nvPicPr>
          <p:blipFill>
            <a:blip r:embed="rId6" cstate="print"/>
            <a:stretch>
              <a:fillRect/>
            </a:stretch>
          </p:blipFill>
          <p:spPr>
            <a:xfrm>
              <a:off x="11248796" y="5372533"/>
              <a:ext cx="170688" cy="172212"/>
            </a:xfrm>
            <a:prstGeom prst="rect">
              <a:avLst/>
            </a:prstGeom>
          </p:spPr>
        </p:pic>
        <p:sp>
          <p:nvSpPr>
            <p:cNvPr id="24" name="ひし形 23">
              <a:extLst>
                <a:ext uri="{FF2B5EF4-FFF2-40B4-BE49-F238E27FC236}">
                  <a16:creationId xmlns:a16="http://schemas.microsoft.com/office/drawing/2014/main" id="{496B8CF9-4200-0D4C-36C2-7247798F0346}"/>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20" name="グループ化 19">
            <a:extLst>
              <a:ext uri="{FF2B5EF4-FFF2-40B4-BE49-F238E27FC236}">
                <a16:creationId xmlns:a16="http://schemas.microsoft.com/office/drawing/2014/main" id="{82D47969-EC76-BBB5-978E-0F92A458507C}"/>
              </a:ext>
            </a:extLst>
          </p:cNvPr>
          <p:cNvGrpSpPr/>
          <p:nvPr/>
        </p:nvGrpSpPr>
        <p:grpSpPr>
          <a:xfrm rot="16200000">
            <a:off x="9074337" y="2989679"/>
            <a:ext cx="255579" cy="210314"/>
            <a:chOff x="998232" y="5464407"/>
            <a:chExt cx="255579" cy="210314"/>
          </a:xfrm>
        </p:grpSpPr>
        <p:sp>
          <p:nvSpPr>
            <p:cNvPr id="21" name="左大かっこ 20">
              <a:extLst>
                <a:ext uri="{FF2B5EF4-FFF2-40B4-BE49-F238E27FC236}">
                  <a16:creationId xmlns:a16="http://schemas.microsoft.com/office/drawing/2014/main" id="{EAD151A2-9A02-7EF0-B815-59433900FA98}"/>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25" name="直線コネクタ 24">
              <a:extLst>
                <a:ext uri="{FF2B5EF4-FFF2-40B4-BE49-F238E27FC236}">
                  <a16:creationId xmlns:a16="http://schemas.microsoft.com/office/drawing/2014/main" id="{D51262F4-32D7-29CB-DF97-FF5854709246}"/>
                </a:ext>
              </a:extLst>
            </p:cNvPr>
            <p:cNvCxnSpPr>
              <a:cxnSpLocks/>
              <a:stCxn id="21"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27" name="object 17">
            <a:extLst>
              <a:ext uri="{FF2B5EF4-FFF2-40B4-BE49-F238E27FC236}">
                <a16:creationId xmlns:a16="http://schemas.microsoft.com/office/drawing/2014/main" id="{AA6AF378-ED73-040F-AF22-12E93EF84514}"/>
              </a:ext>
            </a:extLst>
          </p:cNvPr>
          <p:cNvSpPr/>
          <p:nvPr/>
        </p:nvSpPr>
        <p:spPr>
          <a:xfrm>
            <a:off x="8966851"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⑤</a:t>
            </a:r>
            <a:endParaRPr lang="zh-TW" altLang="en-US" sz="800" dirty="0">
              <a:latin typeface="+mj-ea"/>
              <a:ea typeface="+mj-ea"/>
            </a:endParaRPr>
          </a:p>
        </p:txBody>
      </p:sp>
      <p:cxnSp>
        <p:nvCxnSpPr>
          <p:cNvPr id="28" name="直線矢印コネクタ 13">
            <a:extLst>
              <a:ext uri="{FF2B5EF4-FFF2-40B4-BE49-F238E27FC236}">
                <a16:creationId xmlns:a16="http://schemas.microsoft.com/office/drawing/2014/main" id="{D9F794F0-0B52-7744-EA00-E03DA72A78EB}"/>
              </a:ext>
            </a:extLst>
          </p:cNvPr>
          <p:cNvCxnSpPr>
            <a:cxnSpLocks/>
          </p:cNvCxnSpPr>
          <p:nvPr/>
        </p:nvCxnSpPr>
        <p:spPr>
          <a:xfrm rot="5400000" flipH="1" flipV="1">
            <a:off x="4759491" y="3981422"/>
            <a:ext cx="1295726" cy="526628"/>
          </a:xfrm>
          <a:prstGeom prst="bentConnector3">
            <a:avLst>
              <a:gd name="adj1" fmla="val 14225"/>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730231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 name="正方形/長方形 287">
            <a:extLst>
              <a:ext uri="{FF2B5EF4-FFF2-40B4-BE49-F238E27FC236}">
                <a16:creationId xmlns:a16="http://schemas.microsoft.com/office/drawing/2014/main" id="{AF413CEA-1F11-9C5B-D5AA-B28FAC882274}"/>
              </a:ext>
            </a:extLst>
          </p:cNvPr>
          <p:cNvSpPr/>
          <p:nvPr/>
        </p:nvSpPr>
        <p:spPr>
          <a:xfrm>
            <a:off x="2620058" y="5484888"/>
            <a:ext cx="993252" cy="224469"/>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見出し"/>
              </a:rPr>
              <a:t>本人確認情報</a:t>
            </a:r>
          </a:p>
        </p:txBody>
      </p:sp>
      <p:sp>
        <p:nvSpPr>
          <p:cNvPr id="4" name="正方形/長方形 3">
            <a:extLst>
              <a:ext uri="{FF2B5EF4-FFF2-40B4-BE49-F238E27FC236}">
                <a16:creationId xmlns:a16="http://schemas.microsoft.com/office/drawing/2014/main" id="{8897D4F9-8312-E85B-C462-A1A0B6E0BF8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
              </a:rPr>
              <a:t>4.1.3</a:t>
            </a: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転出</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転出・削除</a:t>
            </a:r>
          </a:p>
        </p:txBody>
      </p:sp>
      <p:grpSp>
        <p:nvGrpSpPr>
          <p:cNvPr id="19" name="グループ化 18">
            <a:extLst>
              <a:ext uri="{FF2B5EF4-FFF2-40B4-BE49-F238E27FC236}">
                <a16:creationId xmlns:a16="http://schemas.microsoft.com/office/drawing/2014/main" id="{CD2D22F9-A8F9-E3C0-FE05-81AFDE2E82C5}"/>
              </a:ext>
            </a:extLst>
          </p:cNvPr>
          <p:cNvGrpSpPr/>
          <p:nvPr/>
        </p:nvGrpSpPr>
        <p:grpSpPr>
          <a:xfrm>
            <a:off x="1937946" y="3222625"/>
            <a:ext cx="543271" cy="360045"/>
            <a:chOff x="4687859" y="3222625"/>
            <a:chExt cx="543271" cy="360045"/>
          </a:xfrm>
        </p:grpSpPr>
        <p:grpSp>
          <p:nvGrpSpPr>
            <p:cNvPr id="200" name="グループ化 199">
              <a:extLst>
                <a:ext uri="{FF2B5EF4-FFF2-40B4-BE49-F238E27FC236}">
                  <a16:creationId xmlns:a16="http://schemas.microsoft.com/office/drawing/2014/main" id="{C685E51D-8028-51C1-679E-707684B02073}"/>
                </a:ext>
              </a:extLst>
            </p:cNvPr>
            <p:cNvGrpSpPr/>
            <p:nvPr/>
          </p:nvGrpSpPr>
          <p:grpSpPr>
            <a:xfrm>
              <a:off x="4687859" y="3225072"/>
              <a:ext cx="518506" cy="339406"/>
              <a:chOff x="4687859" y="3225072"/>
              <a:chExt cx="518506" cy="339406"/>
            </a:xfrm>
          </p:grpSpPr>
          <p:pic>
            <p:nvPicPr>
              <p:cNvPr id="127" name="object 21">
                <a:extLst>
                  <a:ext uri="{FF2B5EF4-FFF2-40B4-BE49-F238E27FC236}">
                    <a16:creationId xmlns:a16="http://schemas.microsoft.com/office/drawing/2014/main" id="{BD84DE55-AF20-4A90-6E01-1520A1B02863}"/>
                  </a:ext>
                </a:extLst>
              </p:cNvPr>
              <p:cNvPicPr/>
              <p:nvPr/>
            </p:nvPicPr>
            <p:blipFill>
              <a:blip r:embed="rId3" cstate="print"/>
              <a:stretch>
                <a:fillRect/>
              </a:stretch>
            </p:blipFill>
            <p:spPr>
              <a:xfrm>
                <a:off x="4687859" y="3225072"/>
                <a:ext cx="133329" cy="115866"/>
              </a:xfrm>
              <a:prstGeom prst="rect">
                <a:avLst/>
              </a:prstGeom>
            </p:spPr>
          </p:pic>
          <p:sp>
            <p:nvSpPr>
              <p:cNvPr id="129" name="object 17">
                <a:extLst>
                  <a:ext uri="{FF2B5EF4-FFF2-40B4-BE49-F238E27FC236}">
                    <a16:creationId xmlns:a16="http://schemas.microsoft.com/office/drawing/2014/main" id="{B6C50D60-5244-6356-CA7A-25F2DC5CE698}"/>
                  </a:ext>
                </a:extLst>
              </p:cNvPr>
              <p:cNvSpPr/>
              <p:nvPr/>
            </p:nvSpPr>
            <p:spPr>
              <a:xfrm>
                <a:off x="472630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入力</a:t>
                </a:r>
                <a:br>
                  <a:rPr lang="en-US" altLang="ja-JP" sz="700" dirty="0">
                    <a:latin typeface="+mj-ea"/>
                    <a:ea typeface="+mj-ea"/>
                  </a:rPr>
                </a:br>
                <a:r>
                  <a:rPr lang="ja-JP" altLang="en-US" sz="700" dirty="0">
                    <a:latin typeface="+mj-ea"/>
                    <a:ea typeface="+mj-ea"/>
                  </a:rPr>
                  <a:t>照合</a:t>
                </a:r>
                <a:endParaRPr sz="700" dirty="0">
                  <a:latin typeface="+mj-ea"/>
                  <a:ea typeface="+mj-ea"/>
                </a:endParaRPr>
              </a:p>
            </p:txBody>
          </p:sp>
        </p:grpSp>
        <p:sp>
          <p:nvSpPr>
            <p:cNvPr id="130" name="object 18">
              <a:extLst>
                <a:ext uri="{FF2B5EF4-FFF2-40B4-BE49-F238E27FC236}">
                  <a16:creationId xmlns:a16="http://schemas.microsoft.com/office/drawing/2014/main" id="{45311A79-2963-30D4-AC94-B6BA8AAEF6BD}"/>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sp>
        <p:nvSpPr>
          <p:cNvPr id="172" name="正方形/長方形 171">
            <a:extLst>
              <a:ext uri="{FF2B5EF4-FFF2-40B4-BE49-F238E27FC236}">
                <a16:creationId xmlns:a16="http://schemas.microsoft.com/office/drawing/2014/main" id="{E241C322-59CC-6309-CEA5-88BA24B33CEC}"/>
              </a:ext>
            </a:extLst>
          </p:cNvPr>
          <p:cNvSpPr/>
          <p:nvPr/>
        </p:nvSpPr>
        <p:spPr>
          <a:xfrm>
            <a:off x="2316736" y="4402569"/>
            <a:ext cx="666593" cy="18649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入力確認票</a:t>
            </a:r>
          </a:p>
        </p:txBody>
      </p:sp>
      <p:sp>
        <p:nvSpPr>
          <p:cNvPr id="186" name="object 17">
            <a:extLst>
              <a:ext uri="{FF2B5EF4-FFF2-40B4-BE49-F238E27FC236}">
                <a16:creationId xmlns:a16="http://schemas.microsoft.com/office/drawing/2014/main" id="{6BE5C3BC-854D-C5E1-7330-4A5CA2F1F573}"/>
              </a:ext>
            </a:extLst>
          </p:cNvPr>
          <p:cNvSpPr/>
          <p:nvPr/>
        </p:nvSpPr>
        <p:spPr>
          <a:xfrm>
            <a:off x="1300480" y="3444380"/>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開始</a:t>
            </a:r>
            <a:endParaRPr lang="zh-TW" altLang="en-US" sz="700" dirty="0">
              <a:latin typeface="+mj-ea"/>
              <a:ea typeface="+mj-ea"/>
            </a:endParaRPr>
          </a:p>
        </p:txBody>
      </p:sp>
      <p:cxnSp>
        <p:nvCxnSpPr>
          <p:cNvPr id="8" name="直線矢印コネクタ 7">
            <a:extLst>
              <a:ext uri="{FF2B5EF4-FFF2-40B4-BE49-F238E27FC236}">
                <a16:creationId xmlns:a16="http://schemas.microsoft.com/office/drawing/2014/main" id="{7763C80C-FAE2-27CB-4B4F-75C1C52C8A08}"/>
              </a:ext>
            </a:extLst>
          </p:cNvPr>
          <p:cNvCxnSpPr>
            <a:cxnSpLocks/>
          </p:cNvCxnSpPr>
          <p:nvPr/>
        </p:nvCxnSpPr>
        <p:spPr>
          <a:xfrm>
            <a:off x="2200440" y="3583022"/>
            <a:ext cx="1" cy="1284914"/>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9" name="直線矢印コネクタ 13">
            <a:extLst>
              <a:ext uri="{FF2B5EF4-FFF2-40B4-BE49-F238E27FC236}">
                <a16:creationId xmlns:a16="http://schemas.microsoft.com/office/drawing/2014/main" id="{8C2FECD2-BB15-35D8-9774-6FBA4C164BFE}"/>
              </a:ext>
            </a:extLst>
          </p:cNvPr>
          <p:cNvCxnSpPr>
            <a:cxnSpLocks/>
            <a:endCxn id="246" idx="1"/>
          </p:cNvCxnSpPr>
          <p:nvPr/>
        </p:nvCxnSpPr>
        <p:spPr>
          <a:xfrm rot="16200000" flipH="1">
            <a:off x="2118154" y="3797666"/>
            <a:ext cx="623789" cy="226625"/>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52" name="object 236">
            <a:extLst>
              <a:ext uri="{FF2B5EF4-FFF2-40B4-BE49-F238E27FC236}">
                <a16:creationId xmlns:a16="http://schemas.microsoft.com/office/drawing/2014/main" id="{F000D58B-EF36-73E2-62EB-9B9CCED6ACE8}"/>
              </a:ext>
            </a:extLst>
          </p:cNvPr>
          <p:cNvGrpSpPr/>
          <p:nvPr/>
        </p:nvGrpSpPr>
        <p:grpSpPr>
          <a:xfrm>
            <a:off x="1691616" y="5000505"/>
            <a:ext cx="256540" cy="226060"/>
            <a:chOff x="3505263" y="4211383"/>
            <a:chExt cx="256540" cy="226060"/>
          </a:xfrm>
        </p:grpSpPr>
        <p:sp>
          <p:nvSpPr>
            <p:cNvPr id="53" name="object 237">
              <a:extLst>
                <a:ext uri="{FF2B5EF4-FFF2-40B4-BE49-F238E27FC236}">
                  <a16:creationId xmlns:a16="http://schemas.microsoft.com/office/drawing/2014/main" id="{4EFC7F85-E14C-C55F-25B7-9BF157FD817E}"/>
                </a:ext>
              </a:extLst>
            </p:cNvPr>
            <p:cNvSpPr/>
            <p:nvPr/>
          </p:nvSpPr>
          <p:spPr>
            <a:xfrm>
              <a:off x="3564001" y="4308475"/>
              <a:ext cx="193040" cy="15875"/>
            </a:xfrm>
            <a:custGeom>
              <a:avLst/>
              <a:gdLst/>
              <a:ahLst/>
              <a:cxnLst/>
              <a:rect l="l" t="t" r="r" b="b"/>
              <a:pathLst>
                <a:path w="193039" h="15875">
                  <a:moveTo>
                    <a:pt x="0" y="15747"/>
                  </a:moveTo>
                  <a:lnTo>
                    <a:pt x="192786" y="0"/>
                  </a:lnTo>
                </a:path>
              </a:pathLst>
            </a:custGeom>
            <a:ln w="9144">
              <a:solidFill>
                <a:srgbClr val="000000"/>
              </a:solidFill>
              <a:prstDash val="dot"/>
            </a:ln>
          </p:spPr>
          <p:txBody>
            <a:bodyPr wrap="square" lIns="0" tIns="0" rIns="0" bIns="0" rtlCol="0"/>
            <a:lstStyle/>
            <a:p>
              <a:endParaRPr/>
            </a:p>
          </p:txBody>
        </p:sp>
        <p:sp>
          <p:nvSpPr>
            <p:cNvPr id="54" name="object 238">
              <a:extLst>
                <a:ext uri="{FF2B5EF4-FFF2-40B4-BE49-F238E27FC236}">
                  <a16:creationId xmlns:a16="http://schemas.microsoft.com/office/drawing/2014/main" id="{0BA7E7A9-B572-5DBA-C06A-6861E5FC1260}"/>
                </a:ext>
              </a:extLst>
            </p:cNvPr>
            <p:cNvSpPr/>
            <p:nvPr/>
          </p:nvSpPr>
          <p:spPr>
            <a:xfrm>
              <a:off x="3510026" y="4216146"/>
              <a:ext cx="53975" cy="216535"/>
            </a:xfrm>
            <a:custGeom>
              <a:avLst/>
              <a:gdLst/>
              <a:ahLst/>
              <a:cxnLst/>
              <a:rect l="l" t="t" r="r" b="b"/>
              <a:pathLst>
                <a:path w="53975" h="216535">
                  <a:moveTo>
                    <a:pt x="0" y="216027"/>
                  </a:moveTo>
                  <a:lnTo>
                    <a:pt x="53975" y="216027"/>
                  </a:lnTo>
                  <a:lnTo>
                    <a:pt x="53975" y="0"/>
                  </a:lnTo>
                  <a:lnTo>
                    <a:pt x="0" y="0"/>
                  </a:lnTo>
                </a:path>
              </a:pathLst>
            </a:custGeom>
            <a:ln w="9144">
              <a:solidFill>
                <a:srgbClr val="000000"/>
              </a:solidFill>
            </a:ln>
          </p:spPr>
          <p:txBody>
            <a:bodyPr wrap="square" lIns="0" tIns="0" rIns="0" bIns="0" rtlCol="0"/>
            <a:lstStyle/>
            <a:p>
              <a:endParaRPr/>
            </a:p>
          </p:txBody>
        </p:sp>
      </p:grpSp>
      <p:sp>
        <p:nvSpPr>
          <p:cNvPr id="55" name="object 239">
            <a:extLst>
              <a:ext uri="{FF2B5EF4-FFF2-40B4-BE49-F238E27FC236}">
                <a16:creationId xmlns:a16="http://schemas.microsoft.com/office/drawing/2014/main" id="{9849225F-091F-FB93-6057-35187A5D5171}"/>
              </a:ext>
            </a:extLst>
          </p:cNvPr>
          <p:cNvSpPr txBox="1"/>
          <p:nvPr/>
        </p:nvSpPr>
        <p:spPr>
          <a:xfrm>
            <a:off x="1598335" y="5048194"/>
            <a:ext cx="101600" cy="135935"/>
          </a:xfrm>
          <a:prstGeom prst="rect">
            <a:avLst/>
          </a:prstGeom>
        </p:spPr>
        <p:txBody>
          <a:bodyPr vert="horz" wrap="square" lIns="0" tIns="12700" rIns="0" bIns="0" rtlCol="0">
            <a:spAutoFit/>
          </a:bodyPr>
          <a:lstStyle/>
          <a:p>
            <a:pPr marL="12700">
              <a:lnSpc>
                <a:spcPct val="100000"/>
              </a:lnSpc>
              <a:spcBef>
                <a:spcPts val="100"/>
              </a:spcBef>
            </a:pPr>
            <a:r>
              <a:rPr sz="800" dirty="0">
                <a:latin typeface="ＭＳ Ｐゴシック 見出し"/>
                <a:cs typeface="游ゴシック"/>
              </a:rPr>
              <a:t>②</a:t>
            </a:r>
            <a:endParaRPr sz="600" dirty="0">
              <a:latin typeface="ＭＳ Ｐゴシック 見出し"/>
              <a:cs typeface="游ゴシック"/>
            </a:endParaRPr>
          </a:p>
        </p:txBody>
      </p:sp>
      <p:cxnSp>
        <p:nvCxnSpPr>
          <p:cNvPr id="67" name="直線矢印コネクタ 66">
            <a:extLst>
              <a:ext uri="{FF2B5EF4-FFF2-40B4-BE49-F238E27FC236}">
                <a16:creationId xmlns:a16="http://schemas.microsoft.com/office/drawing/2014/main" id="{4CE339DF-754F-E40B-1BEC-F69C22137911}"/>
              </a:ext>
            </a:extLst>
          </p:cNvPr>
          <p:cNvCxnSpPr>
            <a:cxnSpLocks/>
          </p:cNvCxnSpPr>
          <p:nvPr/>
        </p:nvCxnSpPr>
        <p:spPr>
          <a:xfrm>
            <a:off x="2315762" y="5285166"/>
            <a:ext cx="0" cy="225605"/>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149" name="object 25">
            <a:extLst>
              <a:ext uri="{FF2B5EF4-FFF2-40B4-BE49-F238E27FC236}">
                <a16:creationId xmlns:a16="http://schemas.microsoft.com/office/drawing/2014/main" id="{04509D33-FC6A-9848-63D9-435598EA6D3D}"/>
              </a:ext>
            </a:extLst>
          </p:cNvPr>
          <p:cNvSpPr/>
          <p:nvPr/>
        </p:nvSpPr>
        <p:spPr>
          <a:xfrm>
            <a:off x="3194051" y="6302953"/>
            <a:ext cx="1411134"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cxnSp>
        <p:nvCxnSpPr>
          <p:cNvPr id="150" name="直線矢印コネクタ 149">
            <a:extLst>
              <a:ext uri="{FF2B5EF4-FFF2-40B4-BE49-F238E27FC236}">
                <a16:creationId xmlns:a16="http://schemas.microsoft.com/office/drawing/2014/main" id="{AF5EA227-25AD-E3D0-51EC-2F628B01E5A1}"/>
              </a:ext>
            </a:extLst>
          </p:cNvPr>
          <p:cNvCxnSpPr>
            <a:cxnSpLocks/>
          </p:cNvCxnSpPr>
          <p:nvPr/>
        </p:nvCxnSpPr>
        <p:spPr>
          <a:xfrm>
            <a:off x="3907489" y="5277493"/>
            <a:ext cx="0" cy="1024282"/>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152" name="object 27">
            <a:extLst>
              <a:ext uri="{FF2B5EF4-FFF2-40B4-BE49-F238E27FC236}">
                <a16:creationId xmlns:a16="http://schemas.microsoft.com/office/drawing/2014/main" id="{5FB1D6CE-6BCC-3C5E-7C09-8736A96EFAA5}"/>
              </a:ext>
            </a:extLst>
          </p:cNvPr>
          <p:cNvSpPr/>
          <p:nvPr/>
        </p:nvSpPr>
        <p:spPr>
          <a:xfrm>
            <a:off x="4627535" y="5529180"/>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153" name="正方形/長方形 152">
            <a:extLst>
              <a:ext uri="{FF2B5EF4-FFF2-40B4-BE49-F238E27FC236}">
                <a16:creationId xmlns:a16="http://schemas.microsoft.com/office/drawing/2014/main" id="{A75A7F36-40D6-C70B-4B1F-EFF309691BA0}"/>
              </a:ext>
            </a:extLst>
          </p:cNvPr>
          <p:cNvSpPr/>
          <p:nvPr/>
        </p:nvSpPr>
        <p:spPr>
          <a:xfrm>
            <a:off x="3931003" y="5878492"/>
            <a:ext cx="1609601" cy="16272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市町村通知情報</a:t>
            </a:r>
          </a:p>
        </p:txBody>
      </p:sp>
      <p:cxnSp>
        <p:nvCxnSpPr>
          <p:cNvPr id="243" name="直線コネクタ 242">
            <a:extLst>
              <a:ext uri="{FF2B5EF4-FFF2-40B4-BE49-F238E27FC236}">
                <a16:creationId xmlns:a16="http://schemas.microsoft.com/office/drawing/2014/main" id="{1E4230D9-0DD9-8EC7-8DEA-1907F3D48FF9}"/>
              </a:ext>
            </a:extLst>
          </p:cNvPr>
          <p:cNvCxnSpPr>
            <a:cxnSpLocks/>
          </p:cNvCxnSpPr>
          <p:nvPr/>
        </p:nvCxnSpPr>
        <p:spPr>
          <a:xfrm flipH="1">
            <a:off x="3907489" y="5686425"/>
            <a:ext cx="720046"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72" name="object 27">
            <a:extLst>
              <a:ext uri="{FF2B5EF4-FFF2-40B4-BE49-F238E27FC236}">
                <a16:creationId xmlns:a16="http://schemas.microsoft.com/office/drawing/2014/main" id="{58DBC69A-9971-58E5-721C-7EBD38BE4C1D}"/>
              </a:ext>
            </a:extLst>
          </p:cNvPr>
          <p:cNvSpPr/>
          <p:nvPr/>
        </p:nvSpPr>
        <p:spPr>
          <a:xfrm>
            <a:off x="3008417" y="519803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cxnSp>
        <p:nvCxnSpPr>
          <p:cNvPr id="274" name="直線コネクタ 273">
            <a:extLst>
              <a:ext uri="{FF2B5EF4-FFF2-40B4-BE49-F238E27FC236}">
                <a16:creationId xmlns:a16="http://schemas.microsoft.com/office/drawing/2014/main" id="{A6760C40-CA31-7F42-4F54-D51E01424C40}"/>
              </a:ext>
            </a:extLst>
          </p:cNvPr>
          <p:cNvCxnSpPr>
            <a:cxnSpLocks/>
          </p:cNvCxnSpPr>
          <p:nvPr/>
        </p:nvCxnSpPr>
        <p:spPr>
          <a:xfrm flipH="1">
            <a:off x="2315762" y="5355982"/>
            <a:ext cx="692655"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nvGrpSpPr>
          <p:cNvPr id="299" name="グループ化 298">
            <a:extLst>
              <a:ext uri="{FF2B5EF4-FFF2-40B4-BE49-F238E27FC236}">
                <a16:creationId xmlns:a16="http://schemas.microsoft.com/office/drawing/2014/main" id="{F8AFD80F-B0DC-2394-62E6-A4A6E143E24A}"/>
              </a:ext>
            </a:extLst>
          </p:cNvPr>
          <p:cNvGrpSpPr/>
          <p:nvPr/>
        </p:nvGrpSpPr>
        <p:grpSpPr>
          <a:xfrm>
            <a:off x="1947347" y="4886546"/>
            <a:ext cx="520944" cy="393223"/>
            <a:chOff x="6080349" y="4852187"/>
            <a:chExt cx="520944" cy="393223"/>
          </a:xfrm>
        </p:grpSpPr>
        <p:sp>
          <p:nvSpPr>
            <p:cNvPr id="300" name="フローチャート: 磁気ディスク 299">
              <a:extLst>
                <a:ext uri="{FF2B5EF4-FFF2-40B4-BE49-F238E27FC236}">
                  <a16:creationId xmlns:a16="http://schemas.microsoft.com/office/drawing/2014/main" id="{1DBDFA32-9B5C-658B-64C7-111B1B2F95BC}"/>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01" name="object 17">
              <a:extLst>
                <a:ext uri="{FF2B5EF4-FFF2-40B4-BE49-F238E27FC236}">
                  <a16:creationId xmlns:a16="http://schemas.microsoft.com/office/drawing/2014/main" id="{6F63F1AC-304F-51EC-E184-B98920F1636F}"/>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住民記録</a:t>
              </a:r>
              <a:br>
                <a:rPr lang="ja-JP" altLang="en-US" sz="700" dirty="0">
                  <a:latin typeface="+mj-ea"/>
                  <a:ea typeface="+mj-ea"/>
                </a:rPr>
              </a:br>
              <a:r>
                <a:rPr lang="ja-JP" altLang="en-US" sz="700" dirty="0">
                  <a:latin typeface="+mj-ea"/>
                  <a:ea typeface="+mj-ea"/>
                </a:rPr>
                <a:t>システム</a:t>
              </a:r>
            </a:p>
          </p:txBody>
        </p:sp>
      </p:grpSp>
      <p:grpSp>
        <p:nvGrpSpPr>
          <p:cNvPr id="302" name="グループ化 301">
            <a:extLst>
              <a:ext uri="{FF2B5EF4-FFF2-40B4-BE49-F238E27FC236}">
                <a16:creationId xmlns:a16="http://schemas.microsoft.com/office/drawing/2014/main" id="{9E1EC7A1-3EF3-123C-93C0-291EAEF81A6D}"/>
              </a:ext>
            </a:extLst>
          </p:cNvPr>
          <p:cNvGrpSpPr/>
          <p:nvPr/>
        </p:nvGrpSpPr>
        <p:grpSpPr>
          <a:xfrm>
            <a:off x="1953535" y="5525624"/>
            <a:ext cx="520944" cy="393223"/>
            <a:chOff x="6080349" y="4852187"/>
            <a:chExt cx="520944" cy="393223"/>
          </a:xfrm>
        </p:grpSpPr>
        <p:sp>
          <p:nvSpPr>
            <p:cNvPr id="303" name="フローチャート: 磁気ディスク 302">
              <a:extLst>
                <a:ext uri="{FF2B5EF4-FFF2-40B4-BE49-F238E27FC236}">
                  <a16:creationId xmlns:a16="http://schemas.microsoft.com/office/drawing/2014/main" id="{7109138E-84B5-B234-326B-BAB52B979820}"/>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04" name="object 17">
              <a:extLst>
                <a:ext uri="{FF2B5EF4-FFF2-40B4-BE49-F238E27FC236}">
                  <a16:creationId xmlns:a16="http://schemas.microsoft.com/office/drawing/2014/main" id="{B287ED29-D29A-D04C-59E0-E249137AF5E5}"/>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endParaRPr lang="en-US" altLang="ja-JP" sz="700" dirty="0">
                <a:latin typeface="+mj-ea"/>
                <a:ea typeface="+mj-ea"/>
              </a:endParaRPr>
            </a:p>
            <a:p>
              <a:pPr lvl="0" algn="ctr"/>
              <a:r>
                <a:rPr lang="en-US" altLang="ja-JP" sz="700" dirty="0">
                  <a:latin typeface="+mj-ea"/>
                  <a:ea typeface="+mj-ea"/>
                </a:rPr>
                <a:t>CS</a:t>
              </a:r>
              <a:endParaRPr lang="ja-JP" altLang="en-US" sz="700" dirty="0">
                <a:latin typeface="+mj-ea"/>
                <a:ea typeface="+mj-ea"/>
              </a:endParaRPr>
            </a:p>
          </p:txBody>
        </p:sp>
      </p:grpSp>
      <p:grpSp>
        <p:nvGrpSpPr>
          <p:cNvPr id="308" name="グループ化 307">
            <a:extLst>
              <a:ext uri="{FF2B5EF4-FFF2-40B4-BE49-F238E27FC236}">
                <a16:creationId xmlns:a16="http://schemas.microsoft.com/office/drawing/2014/main" id="{AF7F6B22-3480-ED25-1AFC-11CB44B9E34E}"/>
              </a:ext>
            </a:extLst>
          </p:cNvPr>
          <p:cNvGrpSpPr/>
          <p:nvPr/>
        </p:nvGrpSpPr>
        <p:grpSpPr>
          <a:xfrm>
            <a:off x="3637547" y="4886362"/>
            <a:ext cx="520944" cy="393223"/>
            <a:chOff x="6080349" y="4852187"/>
            <a:chExt cx="520944" cy="393223"/>
          </a:xfrm>
        </p:grpSpPr>
        <p:sp>
          <p:nvSpPr>
            <p:cNvPr id="309" name="フローチャート: 磁気ディスク 308">
              <a:extLst>
                <a:ext uri="{FF2B5EF4-FFF2-40B4-BE49-F238E27FC236}">
                  <a16:creationId xmlns:a16="http://schemas.microsoft.com/office/drawing/2014/main" id="{2F72C2A9-E6B4-C64C-0C6E-88B7BD9FC70C}"/>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10" name="object 17">
              <a:extLst>
                <a:ext uri="{FF2B5EF4-FFF2-40B4-BE49-F238E27FC236}">
                  <a16:creationId xmlns:a16="http://schemas.microsoft.com/office/drawing/2014/main" id="{3F130263-D9F0-15FC-F033-65CC3BE988A4}"/>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住民記録</a:t>
              </a:r>
              <a:br>
                <a:rPr lang="ja-JP" altLang="en-US" sz="700" dirty="0">
                  <a:latin typeface="+mj-ea"/>
                  <a:ea typeface="+mj-ea"/>
                </a:rPr>
              </a:br>
              <a:r>
                <a:rPr lang="ja-JP" altLang="en-US" sz="700" dirty="0">
                  <a:latin typeface="+mj-ea"/>
                  <a:ea typeface="+mj-ea"/>
                </a:rPr>
                <a:t>システム</a:t>
              </a:r>
            </a:p>
          </p:txBody>
        </p:sp>
      </p:grpSp>
      <p:grpSp>
        <p:nvGrpSpPr>
          <p:cNvPr id="241" name="グループ化 240">
            <a:extLst>
              <a:ext uri="{FF2B5EF4-FFF2-40B4-BE49-F238E27FC236}">
                <a16:creationId xmlns:a16="http://schemas.microsoft.com/office/drawing/2014/main" id="{7FDDE500-09F4-45AD-DE91-DD3278A33D97}"/>
              </a:ext>
            </a:extLst>
          </p:cNvPr>
          <p:cNvGrpSpPr/>
          <p:nvPr/>
        </p:nvGrpSpPr>
        <p:grpSpPr>
          <a:xfrm>
            <a:off x="2538345" y="4078729"/>
            <a:ext cx="216535" cy="288290"/>
            <a:chOff x="8006526" y="4197102"/>
            <a:chExt cx="216535" cy="288290"/>
          </a:xfrm>
        </p:grpSpPr>
        <p:sp>
          <p:nvSpPr>
            <p:cNvPr id="245" name="object 27">
              <a:extLst>
                <a:ext uri="{FF2B5EF4-FFF2-40B4-BE49-F238E27FC236}">
                  <a16:creationId xmlns:a16="http://schemas.microsoft.com/office/drawing/2014/main" id="{4A2F7BE4-3D11-28DA-0EB2-CF0E71351E4A}"/>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46" name="正方形/長方形 245">
              <a:extLst>
                <a:ext uri="{FF2B5EF4-FFF2-40B4-BE49-F238E27FC236}">
                  <a16:creationId xmlns:a16="http://schemas.microsoft.com/office/drawing/2014/main" id="{178FD10F-BEE9-39D2-3B9D-5F3F0B4A5250}"/>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215" name="コネクタ: カギ線 214">
            <a:extLst>
              <a:ext uri="{FF2B5EF4-FFF2-40B4-BE49-F238E27FC236}">
                <a16:creationId xmlns:a16="http://schemas.microsoft.com/office/drawing/2014/main" id="{B96E8116-9593-F0E1-3269-D280D14900E6}"/>
              </a:ext>
            </a:extLst>
          </p:cNvPr>
          <p:cNvCxnSpPr>
            <a:cxnSpLocks/>
            <a:stCxn id="226" idx="2"/>
            <a:endCxn id="320" idx="1"/>
          </p:cNvCxnSpPr>
          <p:nvPr/>
        </p:nvCxnSpPr>
        <p:spPr>
          <a:xfrm rot="16200000" flipH="1">
            <a:off x="3033741" y="3604132"/>
            <a:ext cx="271272" cy="224974"/>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21" name="グループ化 220">
            <a:extLst>
              <a:ext uri="{FF2B5EF4-FFF2-40B4-BE49-F238E27FC236}">
                <a16:creationId xmlns:a16="http://schemas.microsoft.com/office/drawing/2014/main" id="{75B40A84-9FE8-A4E7-3B3A-CCB85BAA3494}"/>
              </a:ext>
            </a:extLst>
          </p:cNvPr>
          <p:cNvGrpSpPr/>
          <p:nvPr/>
        </p:nvGrpSpPr>
        <p:grpSpPr>
          <a:xfrm>
            <a:off x="3278343" y="3672232"/>
            <a:ext cx="543271" cy="360045"/>
            <a:chOff x="6937029" y="3222625"/>
            <a:chExt cx="543271" cy="360045"/>
          </a:xfrm>
        </p:grpSpPr>
        <p:pic>
          <p:nvPicPr>
            <p:cNvPr id="222" name="object 21">
              <a:extLst>
                <a:ext uri="{FF2B5EF4-FFF2-40B4-BE49-F238E27FC236}">
                  <a16:creationId xmlns:a16="http://schemas.microsoft.com/office/drawing/2014/main" id="{BD5E2F0A-29F3-15E1-D0BB-AB70F46C21DC}"/>
                </a:ext>
              </a:extLst>
            </p:cNvPr>
            <p:cNvPicPr/>
            <p:nvPr/>
          </p:nvPicPr>
          <p:blipFill>
            <a:blip r:embed="rId3" cstate="print"/>
            <a:stretch>
              <a:fillRect/>
            </a:stretch>
          </p:blipFill>
          <p:spPr>
            <a:xfrm>
              <a:off x="6937029" y="3225072"/>
              <a:ext cx="133329" cy="115866"/>
            </a:xfrm>
            <a:prstGeom prst="rect">
              <a:avLst/>
            </a:prstGeom>
          </p:spPr>
        </p:pic>
        <p:sp>
          <p:nvSpPr>
            <p:cNvPr id="223" name="object 17">
              <a:extLst>
                <a:ext uri="{FF2B5EF4-FFF2-40B4-BE49-F238E27FC236}">
                  <a16:creationId xmlns:a16="http://schemas.microsoft.com/office/drawing/2014/main" id="{802935DD-021C-18C2-6160-1CF7A7E79FC5}"/>
                </a:ext>
              </a:extLst>
            </p:cNvPr>
            <p:cNvSpPr/>
            <p:nvPr/>
          </p:nvSpPr>
          <p:spPr>
            <a:xfrm>
              <a:off x="697547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市町村通知等</a:t>
              </a:r>
            </a:p>
          </p:txBody>
        </p:sp>
        <p:sp>
          <p:nvSpPr>
            <p:cNvPr id="320" name="object 18">
              <a:extLst>
                <a:ext uri="{FF2B5EF4-FFF2-40B4-BE49-F238E27FC236}">
                  <a16:creationId xmlns:a16="http://schemas.microsoft.com/office/drawing/2014/main" id="{F7688347-994B-B553-15DD-4A98AFAAB373}"/>
                </a:ext>
              </a:extLst>
            </p:cNvPr>
            <p:cNvSpPr/>
            <p:nvPr/>
          </p:nvSpPr>
          <p:spPr>
            <a:xfrm>
              <a:off x="6940550" y="3222625"/>
              <a:ext cx="539750" cy="360045"/>
            </a:xfrm>
            <a:prstGeom prst="roundRect">
              <a:avLst/>
            </a:prstGeom>
            <a:ln w="3175">
              <a:solidFill>
                <a:srgbClr val="000000"/>
              </a:solidFill>
            </a:ln>
          </p:spPr>
          <p:txBody>
            <a:bodyPr wrap="square" lIns="0" tIns="0" rIns="0" bIns="0" rtlCol="0"/>
            <a:lstStyle/>
            <a:p>
              <a:endParaRPr dirty="0"/>
            </a:p>
          </p:txBody>
        </p:sp>
      </p:grpSp>
      <p:cxnSp>
        <p:nvCxnSpPr>
          <p:cNvPr id="321" name="直線矢印コネクタ 320">
            <a:extLst>
              <a:ext uri="{FF2B5EF4-FFF2-40B4-BE49-F238E27FC236}">
                <a16:creationId xmlns:a16="http://schemas.microsoft.com/office/drawing/2014/main" id="{48B7B17F-AC15-7DC6-BED5-CFED42BB849F}"/>
              </a:ext>
            </a:extLst>
          </p:cNvPr>
          <p:cNvCxnSpPr>
            <a:cxnSpLocks/>
            <a:stCxn id="226" idx="3"/>
            <a:endCxn id="345" idx="2"/>
          </p:cNvCxnSpPr>
          <p:nvPr/>
        </p:nvCxnSpPr>
        <p:spPr>
          <a:xfrm flipV="1">
            <a:off x="3281680" y="3400521"/>
            <a:ext cx="933463" cy="44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22" name="正方形/長方形 321">
            <a:extLst>
              <a:ext uri="{FF2B5EF4-FFF2-40B4-BE49-F238E27FC236}">
                <a16:creationId xmlns:a16="http://schemas.microsoft.com/office/drawing/2014/main" id="{245203FE-034F-9353-D3DA-458D06BA074D}"/>
              </a:ext>
            </a:extLst>
          </p:cNvPr>
          <p:cNvSpPr/>
          <p:nvPr/>
        </p:nvSpPr>
        <p:spPr>
          <a:xfrm>
            <a:off x="2980995" y="3547708"/>
            <a:ext cx="373487" cy="1665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700" dirty="0">
                <a:solidFill>
                  <a:schemeClr val="tx1"/>
                </a:solidFill>
                <a:latin typeface="ＭＳ Ｐゴシック 本文"/>
              </a:rPr>
              <a:t>Yes</a:t>
            </a:r>
          </a:p>
        </p:txBody>
      </p:sp>
      <p:grpSp>
        <p:nvGrpSpPr>
          <p:cNvPr id="323" name="object 246">
            <a:extLst>
              <a:ext uri="{FF2B5EF4-FFF2-40B4-BE49-F238E27FC236}">
                <a16:creationId xmlns:a16="http://schemas.microsoft.com/office/drawing/2014/main" id="{9AB84F72-C7C0-C7E4-8AD3-B791EA526ADE}"/>
              </a:ext>
            </a:extLst>
          </p:cNvPr>
          <p:cNvGrpSpPr/>
          <p:nvPr/>
        </p:nvGrpSpPr>
        <p:grpSpPr>
          <a:xfrm>
            <a:off x="3828255" y="3964564"/>
            <a:ext cx="243890" cy="216564"/>
            <a:chOff x="5788864" y="3707990"/>
            <a:chExt cx="243890" cy="216564"/>
          </a:xfrm>
        </p:grpSpPr>
        <p:sp>
          <p:nvSpPr>
            <p:cNvPr id="324" name="object 247">
              <a:extLst>
                <a:ext uri="{FF2B5EF4-FFF2-40B4-BE49-F238E27FC236}">
                  <a16:creationId xmlns:a16="http://schemas.microsoft.com/office/drawing/2014/main" id="{7B0A105B-6FEF-34BE-8535-F9E52E86B438}"/>
                </a:ext>
              </a:extLst>
            </p:cNvPr>
            <p:cNvSpPr/>
            <p:nvPr/>
          </p:nvSpPr>
          <p:spPr>
            <a:xfrm>
              <a:off x="5788864" y="3707990"/>
              <a:ext cx="190169" cy="108233"/>
            </a:xfrm>
            <a:custGeom>
              <a:avLst/>
              <a:gdLst/>
              <a:ahLst/>
              <a:cxnLst/>
              <a:rect l="l" t="t" r="r" b="b"/>
              <a:pathLst>
                <a:path w="149860" h="72389">
                  <a:moveTo>
                    <a:pt x="149605" y="72136"/>
                  </a:moveTo>
                  <a:lnTo>
                    <a:pt x="0" y="0"/>
                  </a:lnTo>
                </a:path>
              </a:pathLst>
            </a:custGeom>
            <a:ln w="9144">
              <a:solidFill>
                <a:srgbClr val="000000"/>
              </a:solidFill>
              <a:prstDash val="dot"/>
            </a:ln>
          </p:spPr>
          <p:txBody>
            <a:bodyPr wrap="square" lIns="0" tIns="0" rIns="0" bIns="0" rtlCol="0"/>
            <a:lstStyle/>
            <a:p>
              <a:endParaRPr/>
            </a:p>
          </p:txBody>
        </p:sp>
        <p:sp>
          <p:nvSpPr>
            <p:cNvPr id="325" name="object 248">
              <a:extLst>
                <a:ext uri="{FF2B5EF4-FFF2-40B4-BE49-F238E27FC236}">
                  <a16:creationId xmlns:a16="http://schemas.microsoft.com/office/drawing/2014/main" id="{430E00E5-C49B-0C66-F11E-DDE7E0C76BC9}"/>
                </a:ext>
              </a:extLst>
            </p:cNvPr>
            <p:cNvSpPr/>
            <p:nvPr/>
          </p:nvSpPr>
          <p:spPr>
            <a:xfrm>
              <a:off x="5978779" y="3708019"/>
              <a:ext cx="53975" cy="216535"/>
            </a:xfrm>
            <a:custGeom>
              <a:avLst/>
              <a:gdLst/>
              <a:ahLst/>
              <a:cxnLst/>
              <a:rect l="l" t="t" r="r" b="b"/>
              <a:pathLst>
                <a:path w="53975" h="216535">
                  <a:moveTo>
                    <a:pt x="53975" y="0"/>
                  </a:moveTo>
                  <a:lnTo>
                    <a:pt x="0" y="0"/>
                  </a:lnTo>
                  <a:lnTo>
                    <a:pt x="0" y="216026"/>
                  </a:lnTo>
                  <a:lnTo>
                    <a:pt x="53975" y="216026"/>
                  </a:lnTo>
                </a:path>
              </a:pathLst>
            </a:custGeom>
            <a:ln w="9144">
              <a:solidFill>
                <a:srgbClr val="000000"/>
              </a:solidFill>
            </a:ln>
          </p:spPr>
          <p:txBody>
            <a:bodyPr wrap="square" lIns="0" tIns="0" rIns="0" bIns="0" rtlCol="0"/>
            <a:lstStyle/>
            <a:p>
              <a:endParaRPr/>
            </a:p>
          </p:txBody>
        </p:sp>
      </p:grpSp>
      <p:sp>
        <p:nvSpPr>
          <p:cNvPr id="345" name="フローチャート: 結合子 344">
            <a:extLst>
              <a:ext uri="{FF2B5EF4-FFF2-40B4-BE49-F238E27FC236}">
                <a16:creationId xmlns:a16="http://schemas.microsoft.com/office/drawing/2014/main" id="{5DD61A1A-F6FA-6E0C-F047-21EED7ECDDF5}"/>
              </a:ext>
            </a:extLst>
          </p:cNvPr>
          <p:cNvSpPr/>
          <p:nvPr/>
        </p:nvSpPr>
        <p:spPr>
          <a:xfrm>
            <a:off x="4215143" y="3310521"/>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6" name="object 17">
            <a:extLst>
              <a:ext uri="{FF2B5EF4-FFF2-40B4-BE49-F238E27FC236}">
                <a16:creationId xmlns:a16="http://schemas.microsoft.com/office/drawing/2014/main" id="{C0DCE9D8-5B14-B861-4A38-9F57046F97B0}"/>
              </a:ext>
            </a:extLst>
          </p:cNvPr>
          <p:cNvSpPr/>
          <p:nvPr/>
        </p:nvSpPr>
        <p:spPr>
          <a:xfrm>
            <a:off x="4065799" y="342533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終了</a:t>
            </a:r>
            <a:endParaRPr lang="zh-TW" altLang="en-US" sz="700" dirty="0">
              <a:latin typeface="+mj-ea"/>
              <a:ea typeface="+mj-ea"/>
            </a:endParaRPr>
          </a:p>
        </p:txBody>
      </p:sp>
      <p:sp>
        <p:nvSpPr>
          <p:cNvPr id="391" name="object 9">
            <a:extLst>
              <a:ext uri="{FF2B5EF4-FFF2-40B4-BE49-F238E27FC236}">
                <a16:creationId xmlns:a16="http://schemas.microsoft.com/office/drawing/2014/main" id="{638C8064-7F72-BFC0-FB7E-36ED5D4686B2}"/>
              </a:ext>
            </a:extLst>
          </p:cNvPr>
          <p:cNvSpPr/>
          <p:nvPr/>
        </p:nvSpPr>
        <p:spPr>
          <a:xfrm>
            <a:off x="3194050" y="6302954"/>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700" dirty="0">
                <a:latin typeface="+mj-ea"/>
                <a:ea typeface="+mj-ea"/>
              </a:rPr>
              <a:t>出入国在留管理庁</a:t>
            </a:r>
            <a:endParaRPr sz="700" dirty="0">
              <a:latin typeface="+mj-ea"/>
              <a:ea typeface="+mj-ea"/>
            </a:endParaRPr>
          </a:p>
        </p:txBody>
      </p:sp>
      <p:cxnSp>
        <p:nvCxnSpPr>
          <p:cNvPr id="13" name="直線矢印コネクタ 12">
            <a:extLst>
              <a:ext uri="{FF2B5EF4-FFF2-40B4-BE49-F238E27FC236}">
                <a16:creationId xmlns:a16="http://schemas.microsoft.com/office/drawing/2014/main" id="{2B203078-1E7D-5A81-8AA5-5FB520E2E846}"/>
              </a:ext>
            </a:extLst>
          </p:cNvPr>
          <p:cNvCxnSpPr>
            <a:cxnSpLocks/>
          </p:cNvCxnSpPr>
          <p:nvPr/>
        </p:nvCxnSpPr>
        <p:spPr>
          <a:xfrm>
            <a:off x="1598335" y="3410331"/>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 name="フローチャート: 結合子 9">
            <a:extLst>
              <a:ext uri="{FF2B5EF4-FFF2-40B4-BE49-F238E27FC236}">
                <a16:creationId xmlns:a16="http://schemas.microsoft.com/office/drawing/2014/main" id="{CD2AAFBA-3F0A-C2B0-1F37-7B19D61BC953}"/>
              </a:ext>
            </a:extLst>
          </p:cNvPr>
          <p:cNvSpPr/>
          <p:nvPr/>
        </p:nvSpPr>
        <p:spPr>
          <a:xfrm>
            <a:off x="1441155" y="3324804"/>
            <a:ext cx="180000" cy="180000"/>
          </a:xfrm>
          <a:prstGeom prst="flowChartConnector">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7" name="直線矢印コネクタ 16">
            <a:extLst>
              <a:ext uri="{FF2B5EF4-FFF2-40B4-BE49-F238E27FC236}">
                <a16:creationId xmlns:a16="http://schemas.microsoft.com/office/drawing/2014/main" id="{AA14F8AB-1740-527D-54B3-021B482B91FD}"/>
              </a:ext>
            </a:extLst>
          </p:cNvPr>
          <p:cNvCxnSpPr>
            <a:cxnSpLocks/>
          </p:cNvCxnSpPr>
          <p:nvPr/>
        </p:nvCxnSpPr>
        <p:spPr>
          <a:xfrm flipV="1">
            <a:off x="2135968" y="5300019"/>
            <a:ext cx="0" cy="225605"/>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18" name="正方形/長方形 17">
            <a:extLst>
              <a:ext uri="{FF2B5EF4-FFF2-40B4-BE49-F238E27FC236}">
                <a16:creationId xmlns:a16="http://schemas.microsoft.com/office/drawing/2014/main" id="{FA4B6164-C813-357D-9108-7207D4186F1E}"/>
              </a:ext>
            </a:extLst>
          </p:cNvPr>
          <p:cNvSpPr/>
          <p:nvPr/>
        </p:nvSpPr>
        <p:spPr>
          <a:xfrm>
            <a:off x="716406" y="5514776"/>
            <a:ext cx="993252" cy="16091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転入通知情報</a:t>
            </a:r>
          </a:p>
        </p:txBody>
      </p:sp>
      <p:grpSp>
        <p:nvGrpSpPr>
          <p:cNvPr id="20" name="グループ化 19">
            <a:extLst>
              <a:ext uri="{FF2B5EF4-FFF2-40B4-BE49-F238E27FC236}">
                <a16:creationId xmlns:a16="http://schemas.microsoft.com/office/drawing/2014/main" id="{4C6F8FFA-91BE-B600-CF8D-17472F652AA0}"/>
              </a:ext>
            </a:extLst>
          </p:cNvPr>
          <p:cNvGrpSpPr/>
          <p:nvPr/>
        </p:nvGrpSpPr>
        <p:grpSpPr>
          <a:xfrm>
            <a:off x="1119753" y="5194932"/>
            <a:ext cx="216535" cy="288290"/>
            <a:chOff x="8006526" y="4197102"/>
            <a:chExt cx="216535" cy="288290"/>
          </a:xfrm>
        </p:grpSpPr>
        <p:sp>
          <p:nvSpPr>
            <p:cNvPr id="21" name="object 27">
              <a:extLst>
                <a:ext uri="{FF2B5EF4-FFF2-40B4-BE49-F238E27FC236}">
                  <a16:creationId xmlns:a16="http://schemas.microsoft.com/office/drawing/2014/main" id="{9CEFFE9F-7B16-9E0E-D007-B05880B64907}"/>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2" name="正方形/長方形 21">
              <a:extLst>
                <a:ext uri="{FF2B5EF4-FFF2-40B4-BE49-F238E27FC236}">
                  <a16:creationId xmlns:a16="http://schemas.microsoft.com/office/drawing/2014/main" id="{B292B6F2-477A-6D00-FADD-B0E5E02B0945}"/>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23" name="コネクタ: カギ線 22">
            <a:extLst>
              <a:ext uri="{FF2B5EF4-FFF2-40B4-BE49-F238E27FC236}">
                <a16:creationId xmlns:a16="http://schemas.microsoft.com/office/drawing/2014/main" id="{832A24FF-7882-2924-1316-18880B8AD95E}"/>
              </a:ext>
            </a:extLst>
          </p:cNvPr>
          <p:cNvCxnSpPr>
            <a:cxnSpLocks/>
            <a:endCxn id="22" idx="3"/>
          </p:cNvCxnSpPr>
          <p:nvPr/>
        </p:nvCxnSpPr>
        <p:spPr>
          <a:xfrm rot="10800000">
            <a:off x="1336289" y="5339078"/>
            <a:ext cx="799679" cy="128581"/>
          </a:xfrm>
          <a:prstGeom prst="bentConnector3">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5" name="object 25">
            <a:extLst>
              <a:ext uri="{FF2B5EF4-FFF2-40B4-BE49-F238E27FC236}">
                <a16:creationId xmlns:a16="http://schemas.microsoft.com/office/drawing/2014/main" id="{591CCD55-2269-B44E-F59F-49E1FA6BFAC1}"/>
              </a:ext>
            </a:extLst>
          </p:cNvPr>
          <p:cNvSpPr/>
          <p:nvPr/>
        </p:nvSpPr>
        <p:spPr>
          <a:xfrm>
            <a:off x="995611" y="6301803"/>
            <a:ext cx="1472680"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26" name="object 9">
            <a:extLst>
              <a:ext uri="{FF2B5EF4-FFF2-40B4-BE49-F238E27FC236}">
                <a16:creationId xmlns:a16="http://schemas.microsoft.com/office/drawing/2014/main" id="{23DD95F6-4A67-46C9-D058-1099BE559BCA}"/>
              </a:ext>
            </a:extLst>
          </p:cNvPr>
          <p:cNvSpPr/>
          <p:nvPr/>
        </p:nvSpPr>
        <p:spPr>
          <a:xfrm>
            <a:off x="995200" y="6301803"/>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700" dirty="0">
                <a:latin typeface="+mj-ea"/>
                <a:ea typeface="+mj-ea"/>
              </a:rPr>
              <a:t>他市区町村</a:t>
            </a:r>
            <a:endParaRPr sz="700" dirty="0">
              <a:latin typeface="+mj-ea"/>
              <a:ea typeface="+mj-ea"/>
            </a:endParaRPr>
          </a:p>
        </p:txBody>
      </p:sp>
      <p:cxnSp>
        <p:nvCxnSpPr>
          <p:cNvPr id="27" name="直線矢印コネクタ 26">
            <a:extLst>
              <a:ext uri="{FF2B5EF4-FFF2-40B4-BE49-F238E27FC236}">
                <a16:creationId xmlns:a16="http://schemas.microsoft.com/office/drawing/2014/main" id="{D395FA43-2472-C34C-CBF9-F5B0827ABC33}"/>
              </a:ext>
            </a:extLst>
          </p:cNvPr>
          <p:cNvCxnSpPr>
            <a:cxnSpLocks/>
          </p:cNvCxnSpPr>
          <p:nvPr/>
        </p:nvCxnSpPr>
        <p:spPr>
          <a:xfrm flipV="1">
            <a:off x="2135968" y="5918847"/>
            <a:ext cx="0" cy="381723"/>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31" name="正方形/長方形 30">
            <a:extLst>
              <a:ext uri="{FF2B5EF4-FFF2-40B4-BE49-F238E27FC236}">
                <a16:creationId xmlns:a16="http://schemas.microsoft.com/office/drawing/2014/main" id="{4479FC45-2969-9CA7-4B04-EAF89192C3B5}"/>
              </a:ext>
            </a:extLst>
          </p:cNvPr>
          <p:cNvSpPr/>
          <p:nvPr/>
        </p:nvSpPr>
        <p:spPr>
          <a:xfrm>
            <a:off x="713982" y="6026772"/>
            <a:ext cx="993252" cy="208638"/>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転入通知</a:t>
            </a:r>
            <a:endParaRPr kumimoji="1" lang="en-US" altLang="ja-JP" sz="700" dirty="0">
              <a:solidFill>
                <a:schemeClr val="tx1"/>
              </a:solidFill>
            </a:endParaRPr>
          </a:p>
          <a:p>
            <a:pPr algn="ctr"/>
            <a:r>
              <a:rPr kumimoji="1" lang="ja-JP" altLang="en-US" sz="700" dirty="0">
                <a:solidFill>
                  <a:schemeClr val="tx1"/>
                </a:solidFill>
              </a:rPr>
              <a:t>（法第</a:t>
            </a:r>
            <a:r>
              <a:rPr kumimoji="1" lang="en-US" altLang="ja-JP" sz="700" dirty="0">
                <a:solidFill>
                  <a:schemeClr val="tx1"/>
                </a:solidFill>
              </a:rPr>
              <a:t>9</a:t>
            </a:r>
            <a:r>
              <a:rPr kumimoji="1" lang="ja-JP" altLang="en-US" sz="700" dirty="0">
                <a:solidFill>
                  <a:schemeClr val="tx1"/>
                </a:solidFill>
              </a:rPr>
              <a:t>条第</a:t>
            </a:r>
            <a:r>
              <a:rPr kumimoji="1" lang="en-US" altLang="ja-JP" sz="700" dirty="0">
                <a:solidFill>
                  <a:schemeClr val="tx1"/>
                </a:solidFill>
              </a:rPr>
              <a:t>1</a:t>
            </a:r>
            <a:r>
              <a:rPr kumimoji="1" lang="ja-JP" altLang="en-US" sz="700" dirty="0">
                <a:solidFill>
                  <a:schemeClr val="tx1"/>
                </a:solidFill>
              </a:rPr>
              <a:t>項通知）</a:t>
            </a:r>
          </a:p>
        </p:txBody>
      </p:sp>
      <p:grpSp>
        <p:nvGrpSpPr>
          <p:cNvPr id="32" name="グループ化 31">
            <a:extLst>
              <a:ext uri="{FF2B5EF4-FFF2-40B4-BE49-F238E27FC236}">
                <a16:creationId xmlns:a16="http://schemas.microsoft.com/office/drawing/2014/main" id="{6ED313BA-80DF-F235-BC87-3844C9FD8B0B}"/>
              </a:ext>
            </a:extLst>
          </p:cNvPr>
          <p:cNvGrpSpPr/>
          <p:nvPr/>
        </p:nvGrpSpPr>
        <p:grpSpPr>
          <a:xfrm>
            <a:off x="1117329" y="5706928"/>
            <a:ext cx="216535" cy="288290"/>
            <a:chOff x="8006526" y="4197102"/>
            <a:chExt cx="216535" cy="288290"/>
          </a:xfrm>
        </p:grpSpPr>
        <p:sp>
          <p:nvSpPr>
            <p:cNvPr id="37" name="object 27">
              <a:extLst>
                <a:ext uri="{FF2B5EF4-FFF2-40B4-BE49-F238E27FC236}">
                  <a16:creationId xmlns:a16="http://schemas.microsoft.com/office/drawing/2014/main" id="{6A2ACA5C-F6F6-4E9D-8CA4-7B5E8CBD3F4C}"/>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8" name="正方形/長方形 37">
              <a:extLst>
                <a:ext uri="{FF2B5EF4-FFF2-40B4-BE49-F238E27FC236}">
                  <a16:creationId xmlns:a16="http://schemas.microsoft.com/office/drawing/2014/main" id="{A2CC9D72-749A-B799-65A6-F5D1B99B7933}"/>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39" name="コネクタ: カギ線 38">
            <a:extLst>
              <a:ext uri="{FF2B5EF4-FFF2-40B4-BE49-F238E27FC236}">
                <a16:creationId xmlns:a16="http://schemas.microsoft.com/office/drawing/2014/main" id="{4DED3CBB-B278-634B-E968-43E1FA336A6E}"/>
              </a:ext>
            </a:extLst>
          </p:cNvPr>
          <p:cNvCxnSpPr>
            <a:cxnSpLocks/>
            <a:endCxn id="38" idx="3"/>
          </p:cNvCxnSpPr>
          <p:nvPr/>
        </p:nvCxnSpPr>
        <p:spPr>
          <a:xfrm rot="10800000">
            <a:off x="1333864" y="5851074"/>
            <a:ext cx="802104" cy="237415"/>
          </a:xfrm>
          <a:prstGeom prst="bentConnector3">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42" name="直線矢印コネクタ 41">
            <a:extLst>
              <a:ext uri="{FF2B5EF4-FFF2-40B4-BE49-F238E27FC236}">
                <a16:creationId xmlns:a16="http://schemas.microsoft.com/office/drawing/2014/main" id="{12B62C90-6841-6273-617B-4DF05E5337DA}"/>
              </a:ext>
            </a:extLst>
          </p:cNvPr>
          <p:cNvCxnSpPr>
            <a:cxnSpLocks/>
            <a:stCxn id="130" idx="3"/>
            <a:endCxn id="226" idx="1"/>
          </p:cNvCxnSpPr>
          <p:nvPr/>
        </p:nvCxnSpPr>
        <p:spPr>
          <a:xfrm flipV="1">
            <a:off x="2481217" y="3400961"/>
            <a:ext cx="350883" cy="1687"/>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7" name="コネクタ: カギ線 46">
            <a:extLst>
              <a:ext uri="{FF2B5EF4-FFF2-40B4-BE49-F238E27FC236}">
                <a16:creationId xmlns:a16="http://schemas.microsoft.com/office/drawing/2014/main" id="{B4A1675A-144B-3AE8-0453-F33119A7A119}"/>
              </a:ext>
            </a:extLst>
          </p:cNvPr>
          <p:cNvCxnSpPr>
            <a:cxnSpLocks/>
            <a:stCxn id="320" idx="3"/>
            <a:endCxn id="345" idx="2"/>
          </p:cNvCxnSpPr>
          <p:nvPr/>
        </p:nvCxnSpPr>
        <p:spPr>
          <a:xfrm flipV="1">
            <a:off x="3821614" y="3400521"/>
            <a:ext cx="393529" cy="451734"/>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0" name="直線矢印コネクタ 13">
            <a:extLst>
              <a:ext uri="{FF2B5EF4-FFF2-40B4-BE49-F238E27FC236}">
                <a16:creationId xmlns:a16="http://schemas.microsoft.com/office/drawing/2014/main" id="{79742E6E-4372-2B36-B15D-1913B9E0AA1E}"/>
              </a:ext>
            </a:extLst>
          </p:cNvPr>
          <p:cNvCxnSpPr>
            <a:cxnSpLocks/>
            <a:stCxn id="223" idx="2"/>
            <a:endCxn id="309" idx="1"/>
          </p:cNvCxnSpPr>
          <p:nvPr/>
        </p:nvCxnSpPr>
        <p:spPr>
          <a:xfrm rot="16200000" flipH="1">
            <a:off x="3291281" y="4279623"/>
            <a:ext cx="872277" cy="341200"/>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63" name="object 225">
            <a:extLst>
              <a:ext uri="{FF2B5EF4-FFF2-40B4-BE49-F238E27FC236}">
                <a16:creationId xmlns:a16="http://schemas.microsoft.com/office/drawing/2014/main" id="{718E045E-B381-C2FE-52EF-A9EB3B7E131D}"/>
              </a:ext>
            </a:extLst>
          </p:cNvPr>
          <p:cNvSpPr txBox="1"/>
          <p:nvPr/>
        </p:nvSpPr>
        <p:spPr>
          <a:xfrm>
            <a:off x="7519786" y="5341482"/>
            <a:ext cx="2818841" cy="1945148"/>
          </a:xfrm>
          <a:prstGeom prst="rect">
            <a:avLst/>
          </a:prstGeom>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ja-JP" altLang="en-US" sz="700" spc="-5" dirty="0">
              <a:latin typeface="+mn-ea"/>
              <a:ea typeface="+mn-ea"/>
              <a:cs typeface="游ゴシック"/>
            </a:endParaRPr>
          </a:p>
          <a:p>
            <a:pPr marL="52069">
              <a:lnSpc>
                <a:spcPts val="400"/>
              </a:lnSpc>
              <a:spcBef>
                <a:spcPts val="350"/>
              </a:spcBef>
            </a:pPr>
            <a:r>
              <a:rPr lang="en-US" altLang="ja-JP" sz="700" spc="-5" dirty="0">
                <a:latin typeface="+mn-ea"/>
                <a:ea typeface="+mn-ea"/>
                <a:cs typeface="游ゴシック"/>
              </a:rPr>
              <a:t>【</a:t>
            </a:r>
            <a:r>
              <a:rPr lang="ja-JP" altLang="en-US" sz="700" spc="-5" dirty="0">
                <a:latin typeface="+mn-ea"/>
                <a:ea typeface="+mn-ea"/>
                <a:cs typeface="游ゴシック"/>
              </a:rPr>
              <a:t>コメント</a:t>
            </a:r>
            <a:r>
              <a:rPr lang="en-US" altLang="ja-JP" sz="700" spc="-5" dirty="0">
                <a:latin typeface="+mn-ea"/>
                <a:ea typeface="+mn-ea"/>
                <a:cs typeface="游ゴシック"/>
              </a:rPr>
              <a:t>】</a:t>
            </a:r>
            <a:r>
              <a:rPr lang="ja-JP" altLang="en-US" sz="700" spc="-5" dirty="0">
                <a:latin typeface="+mn-ea"/>
                <a:ea typeface="+mn-ea"/>
                <a:cs typeface="游ゴシック"/>
              </a:rPr>
              <a:t>ユーザータスク及びデータストアに該当する機能要件</a:t>
            </a:r>
          </a:p>
          <a:p>
            <a:pPr marL="52069">
              <a:lnSpc>
                <a:spcPts val="400"/>
              </a:lnSpc>
              <a:spcBef>
                <a:spcPts val="350"/>
              </a:spcBef>
            </a:pPr>
            <a:r>
              <a:rPr lang="ja-JP" altLang="en-US" sz="700" spc="-5" dirty="0">
                <a:latin typeface="+mn-ea"/>
                <a:ea typeface="+mn-ea"/>
                <a:cs typeface="游ゴシック"/>
              </a:rPr>
              <a:t>①</a:t>
            </a:r>
          </a:p>
          <a:p>
            <a:pPr marL="52069">
              <a:lnSpc>
                <a:spcPts val="400"/>
              </a:lnSpc>
              <a:spcBef>
                <a:spcPts val="350"/>
              </a:spcBef>
            </a:pPr>
            <a:r>
              <a:rPr lang="en-US" altLang="ja-JP" sz="700" spc="-5" dirty="0">
                <a:latin typeface="+mn-ea"/>
                <a:ea typeface="+mn-ea"/>
                <a:cs typeface="游ゴシック"/>
              </a:rPr>
              <a:t>4.1.3 </a:t>
            </a:r>
            <a:r>
              <a:rPr lang="ja-JP" altLang="en-US" sz="700" spc="-5" dirty="0">
                <a:latin typeface="+mn-ea"/>
                <a:ea typeface="+mn-ea"/>
                <a:cs typeface="游ゴシック"/>
              </a:rPr>
              <a:t>転出</a:t>
            </a:r>
          </a:p>
          <a:p>
            <a:pPr marL="52069">
              <a:lnSpc>
                <a:spcPts val="400"/>
              </a:lnSpc>
              <a:spcBef>
                <a:spcPts val="350"/>
              </a:spcBef>
            </a:pPr>
            <a:r>
              <a:rPr lang="en-US" altLang="ja-JP" sz="700" spc="-5" dirty="0">
                <a:latin typeface="+mn-ea"/>
                <a:ea typeface="+mn-ea"/>
                <a:cs typeface="游ゴシック"/>
              </a:rPr>
              <a:t>4.0.1 </a:t>
            </a:r>
            <a:r>
              <a:rPr lang="ja-JP" altLang="en-US" sz="700" spc="-5" dirty="0">
                <a:latin typeface="+mn-ea"/>
                <a:ea typeface="+mn-ea"/>
                <a:cs typeface="游ゴシック"/>
              </a:rPr>
              <a:t>異動者</a:t>
            </a:r>
          </a:p>
          <a:p>
            <a:pPr marL="52069">
              <a:lnSpc>
                <a:spcPts val="400"/>
              </a:lnSpc>
              <a:spcBef>
                <a:spcPts val="350"/>
              </a:spcBef>
            </a:pPr>
            <a:r>
              <a:rPr lang="en-US" altLang="ja-JP" sz="700" spc="-5" dirty="0">
                <a:latin typeface="+mn-ea"/>
                <a:ea typeface="+mn-ea"/>
                <a:cs typeface="游ゴシック"/>
              </a:rPr>
              <a:t>4.0.3 </a:t>
            </a:r>
            <a:r>
              <a:rPr lang="ja-JP" altLang="en-US" sz="700" spc="-5" dirty="0">
                <a:latin typeface="+mn-ea"/>
                <a:ea typeface="+mn-ea"/>
                <a:cs typeface="游ゴシック"/>
              </a:rPr>
              <a:t>異動日・処理日</a:t>
            </a:r>
          </a:p>
          <a:p>
            <a:pPr marL="52069">
              <a:lnSpc>
                <a:spcPts val="400"/>
              </a:lnSpc>
              <a:spcBef>
                <a:spcPts val="350"/>
              </a:spcBef>
            </a:pPr>
            <a:r>
              <a:rPr lang="en-US" altLang="ja-JP" sz="700" spc="-5" dirty="0">
                <a:latin typeface="+mn-ea"/>
                <a:ea typeface="+mn-ea"/>
                <a:cs typeface="游ゴシック"/>
              </a:rPr>
              <a:t>4.1.0.2 </a:t>
            </a:r>
            <a:r>
              <a:rPr lang="ja-JP" altLang="en-US" sz="700" spc="-5" dirty="0">
                <a:latin typeface="+mn-ea"/>
                <a:ea typeface="+mn-ea"/>
                <a:cs typeface="游ゴシック"/>
              </a:rPr>
              <a:t>届出日</a:t>
            </a:r>
          </a:p>
          <a:p>
            <a:pPr marL="52069">
              <a:lnSpc>
                <a:spcPts val="400"/>
              </a:lnSpc>
              <a:spcBef>
                <a:spcPts val="350"/>
              </a:spcBef>
            </a:pPr>
            <a:r>
              <a:rPr lang="en-US" altLang="ja-JP" sz="700" spc="-5" dirty="0">
                <a:latin typeface="+mn-ea"/>
                <a:ea typeface="+mn-ea"/>
                <a:cs typeface="游ゴシック"/>
              </a:rPr>
              <a:t>4.1.3.0.1 </a:t>
            </a:r>
            <a:r>
              <a:rPr lang="ja-JP" altLang="en-US" sz="700" spc="-5" dirty="0">
                <a:latin typeface="+mn-ea"/>
                <a:ea typeface="+mn-ea"/>
                <a:cs typeface="游ゴシック"/>
              </a:rPr>
              <a:t>転出における異動日・届出日</a:t>
            </a:r>
          </a:p>
          <a:p>
            <a:pPr marL="52069">
              <a:lnSpc>
                <a:spcPts val="400"/>
              </a:lnSpc>
              <a:spcBef>
                <a:spcPts val="350"/>
              </a:spcBef>
            </a:pPr>
            <a:r>
              <a:rPr lang="en-US" altLang="ja-JP" sz="700" spc="-5" dirty="0">
                <a:latin typeface="+mn-ea"/>
                <a:ea typeface="+mn-ea"/>
                <a:cs typeface="游ゴシック"/>
              </a:rPr>
              <a:t>4.1.3.0.2 </a:t>
            </a:r>
            <a:r>
              <a:rPr lang="ja-JP" altLang="en-US" sz="700" spc="-5" dirty="0">
                <a:latin typeface="+mn-ea"/>
                <a:ea typeface="+mn-ea"/>
                <a:cs typeface="游ゴシック"/>
              </a:rPr>
              <a:t>転出先入力</a:t>
            </a:r>
          </a:p>
          <a:p>
            <a:pPr marL="52069">
              <a:lnSpc>
                <a:spcPts val="400"/>
              </a:lnSpc>
              <a:spcBef>
                <a:spcPts val="350"/>
              </a:spcBef>
            </a:pPr>
            <a:r>
              <a:rPr lang="en-US" altLang="ja-JP" sz="700" spc="-5" dirty="0">
                <a:latin typeface="+mn-ea"/>
                <a:ea typeface="+mn-ea"/>
                <a:cs typeface="游ゴシック"/>
              </a:rPr>
              <a:t>4.1.3.1.1 </a:t>
            </a:r>
            <a:r>
              <a:rPr lang="ja-JP" altLang="en-US" sz="700" spc="-5" dirty="0">
                <a:latin typeface="+mn-ea"/>
                <a:ea typeface="+mn-ea"/>
                <a:cs typeface="游ゴシック"/>
              </a:rPr>
              <a:t>転入通知の受理</a:t>
            </a:r>
          </a:p>
          <a:p>
            <a:pPr marL="52069">
              <a:lnSpc>
                <a:spcPts val="400"/>
              </a:lnSpc>
              <a:spcBef>
                <a:spcPts val="350"/>
              </a:spcBef>
            </a:pPr>
            <a:r>
              <a:rPr lang="en-US" altLang="ja-JP" sz="700" spc="-5" dirty="0">
                <a:latin typeface="+mn-ea"/>
                <a:ea typeface="+mn-ea"/>
                <a:cs typeface="游ゴシック"/>
              </a:rPr>
              <a:t>4.1.3.1.2 </a:t>
            </a:r>
            <a:r>
              <a:rPr lang="ja-JP" altLang="en-US" sz="700" spc="-5" dirty="0">
                <a:latin typeface="+mn-ea"/>
                <a:ea typeface="+mn-ea"/>
                <a:cs typeface="游ゴシック"/>
              </a:rPr>
              <a:t>ＣＳから受信した転入通知の受理</a:t>
            </a:r>
          </a:p>
          <a:p>
            <a:pPr marL="52069">
              <a:lnSpc>
                <a:spcPts val="400"/>
              </a:lnSpc>
              <a:spcBef>
                <a:spcPts val="350"/>
              </a:spcBef>
            </a:pPr>
            <a:r>
              <a:rPr lang="en-US" altLang="ja-JP" sz="700" spc="-5" dirty="0">
                <a:latin typeface="+mn-ea"/>
                <a:ea typeface="+mn-ea"/>
                <a:cs typeface="游ゴシック"/>
              </a:rPr>
              <a:t>4.1.3.1.3 </a:t>
            </a:r>
            <a:r>
              <a:rPr lang="ja-JP" altLang="en-US" sz="700" spc="-5" dirty="0">
                <a:latin typeface="+mn-ea"/>
                <a:ea typeface="+mn-ea"/>
                <a:cs typeface="游ゴシック"/>
              </a:rPr>
              <a:t>ＣＳからの受信がない場合の転入通知の受理</a:t>
            </a:r>
          </a:p>
          <a:p>
            <a:pPr marL="52069">
              <a:lnSpc>
                <a:spcPts val="400"/>
              </a:lnSpc>
              <a:spcBef>
                <a:spcPts val="350"/>
              </a:spcBef>
            </a:pPr>
            <a:r>
              <a:rPr lang="en-US" altLang="ja-JP" sz="700" spc="-5" dirty="0">
                <a:latin typeface="+mn-ea"/>
                <a:ea typeface="+mn-ea"/>
                <a:cs typeface="游ゴシック"/>
              </a:rPr>
              <a:t>4.1.4.3 </a:t>
            </a:r>
            <a:r>
              <a:rPr lang="ja-JP" altLang="en-US" sz="700" spc="-5" dirty="0">
                <a:latin typeface="+mn-ea"/>
                <a:ea typeface="+mn-ea"/>
                <a:cs typeface="游ゴシック"/>
              </a:rPr>
              <a:t>事実上の世帯主</a:t>
            </a:r>
          </a:p>
          <a:p>
            <a:pPr marL="52069">
              <a:lnSpc>
                <a:spcPts val="400"/>
              </a:lnSpc>
              <a:spcBef>
                <a:spcPts val="350"/>
              </a:spcBef>
            </a:pPr>
            <a:r>
              <a:rPr lang="ja-JP" altLang="en-US" sz="700" spc="-5" dirty="0">
                <a:latin typeface="+mn-ea"/>
                <a:ea typeface="+mn-ea"/>
                <a:cs typeface="游ゴシック"/>
              </a:rPr>
              <a:t>②</a:t>
            </a:r>
          </a:p>
          <a:p>
            <a:pPr marL="52069">
              <a:lnSpc>
                <a:spcPts val="400"/>
              </a:lnSpc>
              <a:spcBef>
                <a:spcPts val="350"/>
              </a:spcBef>
            </a:pPr>
            <a:r>
              <a:rPr lang="en-US" altLang="ja-JP" sz="700" spc="-5" dirty="0">
                <a:latin typeface="+mn-ea"/>
                <a:ea typeface="+mn-ea"/>
                <a:cs typeface="游ゴシック"/>
              </a:rPr>
              <a:t>4.1.3.1.2 </a:t>
            </a:r>
            <a:r>
              <a:rPr lang="ja-JP" altLang="en-US" sz="700" spc="-5" dirty="0">
                <a:latin typeface="+mn-ea"/>
                <a:ea typeface="+mn-ea"/>
                <a:cs typeface="游ゴシック"/>
              </a:rPr>
              <a:t>ＣＳから受信した転入通知の受理</a:t>
            </a:r>
          </a:p>
          <a:p>
            <a:pPr marL="52069">
              <a:lnSpc>
                <a:spcPts val="400"/>
              </a:lnSpc>
              <a:spcBef>
                <a:spcPts val="350"/>
              </a:spcBef>
            </a:pPr>
            <a:r>
              <a:rPr lang="en-US" altLang="ja-JP" sz="700" spc="-5" dirty="0">
                <a:latin typeface="+mn-ea"/>
                <a:ea typeface="+mn-ea"/>
                <a:cs typeface="游ゴシック"/>
              </a:rPr>
              <a:t>7.1.1.1 </a:t>
            </a:r>
            <a:r>
              <a:rPr lang="ja-JP" altLang="en-US" sz="700" spc="-5" dirty="0">
                <a:latin typeface="+mn-ea"/>
                <a:ea typeface="+mn-ea"/>
                <a:cs typeface="游ゴシック"/>
              </a:rPr>
              <a:t>ＣＳへの自動送信</a:t>
            </a:r>
          </a:p>
          <a:p>
            <a:pPr marL="52069">
              <a:lnSpc>
                <a:spcPts val="400"/>
              </a:lnSpc>
              <a:spcBef>
                <a:spcPts val="350"/>
              </a:spcBef>
            </a:pPr>
            <a:r>
              <a:rPr lang="ja-JP" altLang="en-US" sz="700" spc="-5" dirty="0">
                <a:latin typeface="+mn-ea"/>
                <a:ea typeface="+mn-ea"/>
                <a:cs typeface="游ゴシック"/>
              </a:rPr>
              <a:t>③</a:t>
            </a:r>
          </a:p>
          <a:p>
            <a:pPr marL="52069">
              <a:lnSpc>
                <a:spcPts val="400"/>
              </a:lnSpc>
              <a:spcBef>
                <a:spcPts val="350"/>
              </a:spcBef>
            </a:pPr>
            <a:r>
              <a:rPr lang="en-US" altLang="ja-JP" sz="700" spc="-5" dirty="0">
                <a:latin typeface="+mn-ea"/>
                <a:ea typeface="+mn-ea"/>
                <a:cs typeface="游ゴシック"/>
              </a:rPr>
              <a:t>4.5.7 </a:t>
            </a:r>
            <a:r>
              <a:rPr lang="ja-JP" altLang="en-US" sz="700" spc="-5" dirty="0">
                <a:latin typeface="+mn-ea"/>
                <a:ea typeface="+mn-ea"/>
                <a:cs typeface="游ゴシック"/>
              </a:rPr>
              <a:t>市町村通知・市町村伝達の送信</a:t>
            </a:r>
          </a:p>
          <a:p>
            <a:pPr marL="52069">
              <a:lnSpc>
                <a:spcPts val="400"/>
              </a:lnSpc>
              <a:spcBef>
                <a:spcPts val="350"/>
              </a:spcBef>
            </a:pPr>
            <a:endParaRPr lang="ja-JP" altLang="en-US" sz="700" spc="-5" dirty="0">
              <a:latin typeface="+mn-ea"/>
              <a:ea typeface="+mn-ea"/>
              <a:cs typeface="游ゴシック"/>
            </a:endParaRPr>
          </a:p>
        </p:txBody>
      </p:sp>
      <p:sp>
        <p:nvSpPr>
          <p:cNvPr id="2" name="object 17">
            <a:extLst>
              <a:ext uri="{FF2B5EF4-FFF2-40B4-BE49-F238E27FC236}">
                <a16:creationId xmlns:a16="http://schemas.microsoft.com/office/drawing/2014/main" id="{CAFAB4D3-1D1A-AB19-997C-3CC26E139579}"/>
              </a:ext>
            </a:extLst>
          </p:cNvPr>
          <p:cNvSpPr/>
          <p:nvPr/>
        </p:nvSpPr>
        <p:spPr>
          <a:xfrm>
            <a:off x="4049920" y="4014111"/>
            <a:ext cx="109617" cy="99488"/>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③</a:t>
            </a:r>
            <a:endParaRPr lang="en-US" altLang="ja-JP" sz="800" dirty="0">
              <a:latin typeface="+mj-ea"/>
              <a:ea typeface="+mj-ea"/>
            </a:endParaRPr>
          </a:p>
        </p:txBody>
      </p:sp>
      <p:grpSp>
        <p:nvGrpSpPr>
          <p:cNvPr id="3" name="グループ化 2">
            <a:extLst>
              <a:ext uri="{FF2B5EF4-FFF2-40B4-BE49-F238E27FC236}">
                <a16:creationId xmlns:a16="http://schemas.microsoft.com/office/drawing/2014/main" id="{348BC700-681A-C177-EEF0-E2D1E2B9DDF9}"/>
              </a:ext>
            </a:extLst>
          </p:cNvPr>
          <p:cNvGrpSpPr/>
          <p:nvPr/>
        </p:nvGrpSpPr>
        <p:grpSpPr>
          <a:xfrm rot="16200000">
            <a:off x="2057375" y="2989679"/>
            <a:ext cx="255579" cy="210314"/>
            <a:chOff x="998232" y="5464407"/>
            <a:chExt cx="255579" cy="210314"/>
          </a:xfrm>
        </p:grpSpPr>
        <p:sp>
          <p:nvSpPr>
            <p:cNvPr id="7" name="左大かっこ 6">
              <a:extLst>
                <a:ext uri="{FF2B5EF4-FFF2-40B4-BE49-F238E27FC236}">
                  <a16:creationId xmlns:a16="http://schemas.microsoft.com/office/drawing/2014/main" id="{4FFDD821-5802-F15D-11EA-2F576E01ACD8}"/>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1" name="直線コネクタ 10">
              <a:extLst>
                <a:ext uri="{FF2B5EF4-FFF2-40B4-BE49-F238E27FC236}">
                  <a16:creationId xmlns:a16="http://schemas.microsoft.com/office/drawing/2014/main" id="{2058FEEA-F568-C811-E30A-8FA08FFA79B6}"/>
                </a:ext>
              </a:extLst>
            </p:cNvPr>
            <p:cNvCxnSpPr>
              <a:cxnSpLocks/>
              <a:stCxn id="7"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2" name="object 17">
            <a:extLst>
              <a:ext uri="{FF2B5EF4-FFF2-40B4-BE49-F238E27FC236}">
                <a16:creationId xmlns:a16="http://schemas.microsoft.com/office/drawing/2014/main" id="{428A0C87-D3E2-B0FB-6179-F62380DDECFE}"/>
              </a:ext>
            </a:extLst>
          </p:cNvPr>
          <p:cNvSpPr/>
          <p:nvPr/>
        </p:nvSpPr>
        <p:spPr>
          <a:xfrm>
            <a:off x="1949889"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①</a:t>
            </a:r>
            <a:endParaRPr lang="zh-TW" altLang="en-US" sz="800" dirty="0">
              <a:latin typeface="+mj-ea"/>
              <a:ea typeface="+mj-ea"/>
            </a:endParaRPr>
          </a:p>
        </p:txBody>
      </p:sp>
      <p:sp>
        <p:nvSpPr>
          <p:cNvPr id="14" name="object 17">
            <a:extLst>
              <a:ext uri="{FF2B5EF4-FFF2-40B4-BE49-F238E27FC236}">
                <a16:creationId xmlns:a16="http://schemas.microsoft.com/office/drawing/2014/main" id="{2E72664C-A6FE-933A-C4D8-EFC243937E93}"/>
              </a:ext>
            </a:extLst>
          </p:cNvPr>
          <p:cNvSpPr/>
          <p:nvPr/>
        </p:nvSpPr>
        <p:spPr>
          <a:xfrm>
            <a:off x="2603500" y="3110887"/>
            <a:ext cx="737524"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異動者が</a:t>
            </a:r>
            <a:br>
              <a:rPr lang="en-US" altLang="ja-JP" sz="700" dirty="0">
                <a:latin typeface="+mj-ea"/>
                <a:ea typeface="+mj-ea"/>
              </a:rPr>
            </a:br>
            <a:r>
              <a:rPr lang="ja-JP" altLang="en-US" sz="700" dirty="0">
                <a:latin typeface="+mj-ea"/>
                <a:ea typeface="+mj-ea"/>
              </a:rPr>
              <a:t>外国人</a:t>
            </a:r>
            <a:endParaRPr lang="zh-TW" altLang="en-US" sz="700" dirty="0">
              <a:latin typeface="+mj-ea"/>
              <a:ea typeface="+mj-ea"/>
            </a:endParaRPr>
          </a:p>
        </p:txBody>
      </p:sp>
      <p:sp>
        <p:nvSpPr>
          <p:cNvPr id="15" name="object 17">
            <a:extLst>
              <a:ext uri="{FF2B5EF4-FFF2-40B4-BE49-F238E27FC236}">
                <a16:creationId xmlns:a16="http://schemas.microsoft.com/office/drawing/2014/main" id="{FB001118-C9F1-30D2-9219-DF19A15EA0D0}"/>
              </a:ext>
            </a:extLst>
          </p:cNvPr>
          <p:cNvSpPr/>
          <p:nvPr/>
        </p:nvSpPr>
        <p:spPr>
          <a:xfrm>
            <a:off x="3286252" y="320230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No</a:t>
            </a:r>
            <a:endParaRPr lang="zh-TW" altLang="en-US" sz="700" dirty="0">
              <a:latin typeface="+mj-ea"/>
              <a:ea typeface="+mj-ea"/>
            </a:endParaRPr>
          </a:p>
        </p:txBody>
      </p:sp>
      <p:grpSp>
        <p:nvGrpSpPr>
          <p:cNvPr id="224" name="グループ化 223">
            <a:extLst>
              <a:ext uri="{FF2B5EF4-FFF2-40B4-BE49-F238E27FC236}">
                <a16:creationId xmlns:a16="http://schemas.microsoft.com/office/drawing/2014/main" id="{03C43D24-7728-7AD1-5108-52D0C886B2DD}"/>
              </a:ext>
            </a:extLst>
          </p:cNvPr>
          <p:cNvGrpSpPr/>
          <p:nvPr/>
        </p:nvGrpSpPr>
        <p:grpSpPr>
          <a:xfrm>
            <a:off x="2832100" y="3220939"/>
            <a:ext cx="449580" cy="360044"/>
            <a:chOff x="11109350" y="5278617"/>
            <a:chExt cx="449580" cy="360044"/>
          </a:xfrm>
        </p:grpSpPr>
        <p:pic>
          <p:nvPicPr>
            <p:cNvPr id="225" name="object 23">
              <a:extLst>
                <a:ext uri="{FF2B5EF4-FFF2-40B4-BE49-F238E27FC236}">
                  <a16:creationId xmlns:a16="http://schemas.microsoft.com/office/drawing/2014/main" id="{6914F02F-7433-FA56-7A39-0F4206EDE7B8}"/>
                </a:ext>
              </a:extLst>
            </p:cNvPr>
            <p:cNvPicPr/>
            <p:nvPr/>
          </p:nvPicPr>
          <p:blipFill>
            <a:blip r:embed="rId4" cstate="print"/>
            <a:stretch>
              <a:fillRect/>
            </a:stretch>
          </p:blipFill>
          <p:spPr>
            <a:xfrm>
              <a:off x="11248796" y="5372533"/>
              <a:ext cx="170688" cy="172212"/>
            </a:xfrm>
            <a:prstGeom prst="rect">
              <a:avLst/>
            </a:prstGeom>
          </p:spPr>
        </p:pic>
        <p:sp>
          <p:nvSpPr>
            <p:cNvPr id="226" name="ひし形 225">
              <a:extLst>
                <a:ext uri="{FF2B5EF4-FFF2-40B4-BE49-F238E27FC236}">
                  <a16:creationId xmlns:a16="http://schemas.microsoft.com/office/drawing/2014/main" id="{C8870C8C-7A55-3CF1-2255-9BBF2D963740}"/>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Tree>
    <p:extLst>
      <p:ext uri="{BB962C8B-B14F-4D97-AF65-F5344CB8AC3E}">
        <p14:creationId xmlns:p14="http://schemas.microsoft.com/office/powerpoint/2010/main" val="15786721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4" name="正方形/長方形 363">
            <a:extLst>
              <a:ext uri="{FF2B5EF4-FFF2-40B4-BE49-F238E27FC236}">
                <a16:creationId xmlns:a16="http://schemas.microsoft.com/office/drawing/2014/main" id="{A16B136A-4B5B-605D-9DF4-7D2FEFCA90BE}"/>
              </a:ext>
            </a:extLst>
          </p:cNvPr>
          <p:cNvSpPr/>
          <p:nvPr/>
        </p:nvSpPr>
        <p:spPr>
          <a:xfrm>
            <a:off x="7710445" y="4030996"/>
            <a:ext cx="1071900" cy="186491"/>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住民異動届受理通知書</a:t>
            </a:r>
          </a:p>
        </p:txBody>
      </p:sp>
      <p:sp>
        <p:nvSpPr>
          <p:cNvPr id="288" name="正方形/長方形 287">
            <a:extLst>
              <a:ext uri="{FF2B5EF4-FFF2-40B4-BE49-F238E27FC236}">
                <a16:creationId xmlns:a16="http://schemas.microsoft.com/office/drawing/2014/main" id="{AF413CEA-1F11-9C5B-D5AA-B28FAC882274}"/>
              </a:ext>
            </a:extLst>
          </p:cNvPr>
          <p:cNvSpPr/>
          <p:nvPr/>
        </p:nvSpPr>
        <p:spPr>
          <a:xfrm>
            <a:off x="5254385" y="5484888"/>
            <a:ext cx="993252" cy="224469"/>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見出し"/>
              </a:rPr>
              <a:t>本人確認情報</a:t>
            </a:r>
          </a:p>
        </p:txBody>
      </p:sp>
      <p:grpSp>
        <p:nvGrpSpPr>
          <p:cNvPr id="3" name="グループ化 2">
            <a:extLst>
              <a:ext uri="{FF2B5EF4-FFF2-40B4-BE49-F238E27FC236}">
                <a16:creationId xmlns:a16="http://schemas.microsoft.com/office/drawing/2014/main" id="{1D69633F-FB01-E47F-E142-2FF3E69C31DE}"/>
              </a:ext>
            </a:extLst>
          </p:cNvPr>
          <p:cNvGrpSpPr/>
          <p:nvPr/>
        </p:nvGrpSpPr>
        <p:grpSpPr>
          <a:xfrm>
            <a:off x="1446700" y="2167386"/>
            <a:ext cx="180000" cy="180000"/>
            <a:chOff x="2679700" y="1343024"/>
            <a:chExt cx="180000" cy="180000"/>
          </a:xfrm>
        </p:grpSpPr>
        <p:sp>
          <p:nvSpPr>
            <p:cNvPr id="34" name="フローチャート: 結合子 33">
              <a:extLst>
                <a:ext uri="{FF2B5EF4-FFF2-40B4-BE49-F238E27FC236}">
                  <a16:creationId xmlns:a16="http://schemas.microsoft.com/office/drawing/2014/main" id="{7AE0E8C6-9106-3C67-2A1E-1B1B894856C4}"/>
                </a:ext>
              </a:extLst>
            </p:cNvPr>
            <p:cNvSpPr/>
            <p:nvPr/>
          </p:nvSpPr>
          <p:spPr>
            <a:xfrm>
              <a:off x="2679700" y="1343024"/>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正方形/長方形 34">
              <a:extLst>
                <a:ext uri="{FF2B5EF4-FFF2-40B4-BE49-F238E27FC236}">
                  <a16:creationId xmlns:a16="http://schemas.microsoft.com/office/drawing/2014/main" id="{5FB3EEE8-828C-AF33-B3B5-2FF23C7DDC13}"/>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二等辺三角形 1">
              <a:extLst>
                <a:ext uri="{FF2B5EF4-FFF2-40B4-BE49-F238E27FC236}">
                  <a16:creationId xmlns:a16="http://schemas.microsoft.com/office/drawing/2014/main" id="{9CB2184C-CA93-F940-EC19-D539B983FCC2}"/>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4" name="正方形/長方形 3">
            <a:extLst>
              <a:ext uri="{FF2B5EF4-FFF2-40B4-BE49-F238E27FC236}">
                <a16:creationId xmlns:a16="http://schemas.microsoft.com/office/drawing/2014/main" id="{8897D4F9-8312-E85B-C462-A1A0B6E0BF8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
              </a:rPr>
              <a:t>4.1.3</a:t>
            </a: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転出</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国外への転出</a:t>
            </a:r>
          </a:p>
        </p:txBody>
      </p:sp>
      <p:sp>
        <p:nvSpPr>
          <p:cNvPr id="7" name="正方形/長方形 6">
            <a:extLst>
              <a:ext uri="{FF2B5EF4-FFF2-40B4-BE49-F238E27FC236}">
                <a16:creationId xmlns:a16="http://schemas.microsoft.com/office/drawing/2014/main" id="{EE982113-6D7A-9AE9-5F11-F68A12B777D3}"/>
              </a:ext>
            </a:extLst>
          </p:cNvPr>
          <p:cNvSpPr/>
          <p:nvPr/>
        </p:nvSpPr>
        <p:spPr>
          <a:xfrm>
            <a:off x="1198559" y="924866"/>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異動者</a:t>
            </a:r>
          </a:p>
        </p:txBody>
      </p:sp>
      <p:cxnSp>
        <p:nvCxnSpPr>
          <p:cNvPr id="81" name="直線コネクタ 80">
            <a:extLst>
              <a:ext uri="{FF2B5EF4-FFF2-40B4-BE49-F238E27FC236}">
                <a16:creationId xmlns:a16="http://schemas.microsoft.com/office/drawing/2014/main" id="{5E5C5AAD-A429-7893-9E31-E578AD3BE54F}"/>
              </a:ext>
            </a:extLst>
          </p:cNvPr>
          <p:cNvCxnSpPr>
            <a:cxnSpLocks/>
          </p:cNvCxnSpPr>
          <p:nvPr/>
        </p:nvCxnSpPr>
        <p:spPr>
          <a:xfrm flipH="1">
            <a:off x="1536699" y="1571448"/>
            <a:ext cx="331801"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83" name="object 27">
            <a:extLst>
              <a:ext uri="{FF2B5EF4-FFF2-40B4-BE49-F238E27FC236}">
                <a16:creationId xmlns:a16="http://schemas.microsoft.com/office/drawing/2014/main" id="{DE4DE8A1-4415-E091-2296-E4D5B0DCC367}"/>
              </a:ext>
            </a:extLst>
          </p:cNvPr>
          <p:cNvSpPr/>
          <p:nvPr/>
        </p:nvSpPr>
        <p:spPr>
          <a:xfrm>
            <a:off x="1868500" y="142730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cxnSp>
        <p:nvCxnSpPr>
          <p:cNvPr id="88" name="直線矢印コネクタ 87">
            <a:extLst>
              <a:ext uri="{FF2B5EF4-FFF2-40B4-BE49-F238E27FC236}">
                <a16:creationId xmlns:a16="http://schemas.microsoft.com/office/drawing/2014/main" id="{D1873887-D19B-9F8C-4CF9-6672850CE13F}"/>
              </a:ext>
            </a:extLst>
          </p:cNvPr>
          <p:cNvCxnSpPr>
            <a:cxnSpLocks/>
            <a:stCxn id="34" idx="6"/>
            <a:endCxn id="109" idx="1"/>
          </p:cNvCxnSpPr>
          <p:nvPr/>
        </p:nvCxnSpPr>
        <p:spPr>
          <a:xfrm>
            <a:off x="1626700" y="2257386"/>
            <a:ext cx="311252" cy="99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9" name="グループ化 198">
            <a:extLst>
              <a:ext uri="{FF2B5EF4-FFF2-40B4-BE49-F238E27FC236}">
                <a16:creationId xmlns:a16="http://schemas.microsoft.com/office/drawing/2014/main" id="{13E4973C-570B-0A4C-B2C9-CD834AB11A37}"/>
              </a:ext>
            </a:extLst>
          </p:cNvPr>
          <p:cNvGrpSpPr/>
          <p:nvPr/>
        </p:nvGrpSpPr>
        <p:grpSpPr>
          <a:xfrm>
            <a:off x="1937952" y="2078355"/>
            <a:ext cx="539750" cy="360045"/>
            <a:chOff x="1937952" y="2078355"/>
            <a:chExt cx="539750" cy="360045"/>
          </a:xfrm>
        </p:grpSpPr>
        <p:pic>
          <p:nvPicPr>
            <p:cNvPr id="107" name="object 19">
              <a:extLst>
                <a:ext uri="{FF2B5EF4-FFF2-40B4-BE49-F238E27FC236}">
                  <a16:creationId xmlns:a16="http://schemas.microsoft.com/office/drawing/2014/main" id="{69FDE10A-5B1D-C771-0525-A305F51B0745}"/>
                </a:ext>
              </a:extLst>
            </p:cNvPr>
            <p:cNvPicPr/>
            <p:nvPr/>
          </p:nvPicPr>
          <p:blipFill>
            <a:blip r:embed="rId3" cstate="print"/>
            <a:stretch>
              <a:fillRect/>
            </a:stretch>
          </p:blipFill>
          <p:spPr>
            <a:xfrm>
              <a:off x="1964333" y="2084491"/>
              <a:ext cx="120395" cy="100245"/>
            </a:xfrm>
            <a:prstGeom prst="rect">
              <a:avLst/>
            </a:prstGeom>
          </p:spPr>
        </p:pic>
        <p:sp>
          <p:nvSpPr>
            <p:cNvPr id="108" name="object 17">
              <a:extLst>
                <a:ext uri="{FF2B5EF4-FFF2-40B4-BE49-F238E27FC236}">
                  <a16:creationId xmlns:a16="http://schemas.microsoft.com/office/drawing/2014/main" id="{1BF266CF-F376-3632-58F4-9DE11D58ABCB}"/>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内容確認</a:t>
              </a:r>
              <a:endParaRPr lang="zh-TW" altLang="en-US" sz="700" dirty="0">
                <a:latin typeface="+mj-ea"/>
                <a:ea typeface="+mj-ea"/>
              </a:endParaRPr>
            </a:p>
          </p:txBody>
        </p:sp>
        <p:sp>
          <p:nvSpPr>
            <p:cNvPr id="109" name="object 18">
              <a:extLst>
                <a:ext uri="{FF2B5EF4-FFF2-40B4-BE49-F238E27FC236}">
                  <a16:creationId xmlns:a16="http://schemas.microsoft.com/office/drawing/2014/main" id="{9D6FC4B2-C721-E527-E64B-2B3A6431DB34}"/>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198" name="グループ化 197">
            <a:extLst>
              <a:ext uri="{FF2B5EF4-FFF2-40B4-BE49-F238E27FC236}">
                <a16:creationId xmlns:a16="http://schemas.microsoft.com/office/drawing/2014/main" id="{63686CE5-022F-9F5B-D9E5-D7D3A778AE5B}"/>
              </a:ext>
            </a:extLst>
          </p:cNvPr>
          <p:cNvGrpSpPr/>
          <p:nvPr/>
        </p:nvGrpSpPr>
        <p:grpSpPr>
          <a:xfrm>
            <a:off x="2826568" y="2078355"/>
            <a:ext cx="539750" cy="360045"/>
            <a:chOff x="2826568" y="2078355"/>
            <a:chExt cx="539750" cy="360045"/>
          </a:xfrm>
        </p:grpSpPr>
        <p:pic>
          <p:nvPicPr>
            <p:cNvPr id="114" name="object 19">
              <a:extLst>
                <a:ext uri="{FF2B5EF4-FFF2-40B4-BE49-F238E27FC236}">
                  <a16:creationId xmlns:a16="http://schemas.microsoft.com/office/drawing/2014/main" id="{ACFD8047-B94C-DF01-CB4B-05A01BDA3DFA}"/>
                </a:ext>
              </a:extLst>
            </p:cNvPr>
            <p:cNvPicPr/>
            <p:nvPr/>
          </p:nvPicPr>
          <p:blipFill>
            <a:blip r:embed="rId3" cstate="print"/>
            <a:stretch>
              <a:fillRect/>
            </a:stretch>
          </p:blipFill>
          <p:spPr>
            <a:xfrm>
              <a:off x="2852949" y="2084491"/>
              <a:ext cx="120395" cy="100245"/>
            </a:xfrm>
            <a:prstGeom prst="rect">
              <a:avLst/>
            </a:prstGeom>
          </p:spPr>
        </p:pic>
        <p:sp>
          <p:nvSpPr>
            <p:cNvPr id="115" name="object 17">
              <a:extLst>
                <a:ext uri="{FF2B5EF4-FFF2-40B4-BE49-F238E27FC236}">
                  <a16:creationId xmlns:a16="http://schemas.microsoft.com/office/drawing/2014/main" id="{B76EE667-AF72-3EFB-3E3A-91ADB8F2A666}"/>
                </a:ext>
              </a:extLst>
            </p:cNvPr>
            <p:cNvSpPr/>
            <p:nvPr/>
          </p:nvSpPr>
          <p:spPr>
            <a:xfrm>
              <a:off x="2856413"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本人確認</a:t>
              </a:r>
              <a:endParaRPr lang="zh-TW" altLang="en-US" sz="700" dirty="0">
                <a:latin typeface="+mj-ea"/>
                <a:ea typeface="+mj-ea"/>
              </a:endParaRPr>
            </a:p>
          </p:txBody>
        </p:sp>
        <p:sp>
          <p:nvSpPr>
            <p:cNvPr id="116" name="object 18">
              <a:extLst>
                <a:ext uri="{FF2B5EF4-FFF2-40B4-BE49-F238E27FC236}">
                  <a16:creationId xmlns:a16="http://schemas.microsoft.com/office/drawing/2014/main" id="{9055A40F-2192-FE92-316C-A66303970119}"/>
                </a:ext>
              </a:extLst>
            </p:cNvPr>
            <p:cNvSpPr/>
            <p:nvPr/>
          </p:nvSpPr>
          <p:spPr>
            <a:xfrm>
              <a:off x="2826568"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117" name="直線矢印コネクタ 116">
            <a:extLst>
              <a:ext uri="{FF2B5EF4-FFF2-40B4-BE49-F238E27FC236}">
                <a16:creationId xmlns:a16="http://schemas.microsoft.com/office/drawing/2014/main" id="{639D6FC3-F212-AB26-D791-B226CB397EAA}"/>
              </a:ext>
            </a:extLst>
          </p:cNvPr>
          <p:cNvCxnSpPr>
            <a:cxnSpLocks/>
            <a:stCxn id="109" idx="3"/>
            <a:endCxn id="116" idx="1"/>
          </p:cNvCxnSpPr>
          <p:nvPr/>
        </p:nvCxnSpPr>
        <p:spPr>
          <a:xfrm>
            <a:off x="2477702" y="2258378"/>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7" name="グループ化 196">
            <a:extLst>
              <a:ext uri="{FF2B5EF4-FFF2-40B4-BE49-F238E27FC236}">
                <a16:creationId xmlns:a16="http://schemas.microsoft.com/office/drawing/2014/main" id="{96301736-F0E3-54C8-72A9-B44CE0E5186C}"/>
              </a:ext>
            </a:extLst>
          </p:cNvPr>
          <p:cNvGrpSpPr/>
          <p:nvPr/>
        </p:nvGrpSpPr>
        <p:grpSpPr>
          <a:xfrm>
            <a:off x="3715184" y="2078355"/>
            <a:ext cx="539750" cy="360045"/>
            <a:chOff x="3715184" y="2078355"/>
            <a:chExt cx="539750" cy="360045"/>
          </a:xfrm>
        </p:grpSpPr>
        <p:pic>
          <p:nvPicPr>
            <p:cNvPr id="121" name="object 19">
              <a:extLst>
                <a:ext uri="{FF2B5EF4-FFF2-40B4-BE49-F238E27FC236}">
                  <a16:creationId xmlns:a16="http://schemas.microsoft.com/office/drawing/2014/main" id="{76E293DD-50F6-04DB-CAF9-FBA9B3A6ADF0}"/>
                </a:ext>
              </a:extLst>
            </p:cNvPr>
            <p:cNvPicPr/>
            <p:nvPr/>
          </p:nvPicPr>
          <p:blipFill>
            <a:blip r:embed="rId3" cstate="print"/>
            <a:stretch>
              <a:fillRect/>
            </a:stretch>
          </p:blipFill>
          <p:spPr>
            <a:xfrm>
              <a:off x="3741565" y="2084491"/>
              <a:ext cx="120395" cy="100245"/>
            </a:xfrm>
            <a:prstGeom prst="rect">
              <a:avLst/>
            </a:prstGeom>
          </p:spPr>
        </p:pic>
        <p:sp>
          <p:nvSpPr>
            <p:cNvPr id="122" name="object 17">
              <a:extLst>
                <a:ext uri="{FF2B5EF4-FFF2-40B4-BE49-F238E27FC236}">
                  <a16:creationId xmlns:a16="http://schemas.microsoft.com/office/drawing/2014/main" id="{CD0AB6D3-16C5-3488-7612-4A3CFAEC1D2C}"/>
                </a:ext>
              </a:extLst>
            </p:cNvPr>
            <p:cNvSpPr/>
            <p:nvPr/>
          </p:nvSpPr>
          <p:spPr>
            <a:xfrm>
              <a:off x="3745029"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受理</a:t>
              </a:r>
              <a:endParaRPr lang="zh-TW" altLang="en-US" sz="700" dirty="0">
                <a:latin typeface="+mj-ea"/>
                <a:ea typeface="+mj-ea"/>
              </a:endParaRPr>
            </a:p>
          </p:txBody>
        </p:sp>
        <p:sp>
          <p:nvSpPr>
            <p:cNvPr id="123" name="object 18">
              <a:extLst>
                <a:ext uri="{FF2B5EF4-FFF2-40B4-BE49-F238E27FC236}">
                  <a16:creationId xmlns:a16="http://schemas.microsoft.com/office/drawing/2014/main" id="{D999BD4F-A9DD-EF4A-EC3A-C120C8C87CAF}"/>
                </a:ext>
              </a:extLst>
            </p:cNvPr>
            <p:cNvSpPr/>
            <p:nvPr/>
          </p:nvSpPr>
          <p:spPr>
            <a:xfrm>
              <a:off x="3715184"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124" name="直線矢印コネクタ 123">
            <a:extLst>
              <a:ext uri="{FF2B5EF4-FFF2-40B4-BE49-F238E27FC236}">
                <a16:creationId xmlns:a16="http://schemas.microsoft.com/office/drawing/2014/main" id="{20A53631-E9BC-39A2-6E59-6FF2EEE5C0EF}"/>
              </a:ext>
            </a:extLst>
          </p:cNvPr>
          <p:cNvCxnSpPr>
            <a:cxnSpLocks/>
            <a:stCxn id="116" idx="3"/>
            <a:endCxn id="123" idx="1"/>
          </p:cNvCxnSpPr>
          <p:nvPr/>
        </p:nvCxnSpPr>
        <p:spPr>
          <a:xfrm>
            <a:off x="3366318" y="2258378"/>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 name="グループ化 18">
            <a:extLst>
              <a:ext uri="{FF2B5EF4-FFF2-40B4-BE49-F238E27FC236}">
                <a16:creationId xmlns:a16="http://schemas.microsoft.com/office/drawing/2014/main" id="{CD2D22F9-A8F9-E3C0-FE05-81AFDE2E82C5}"/>
              </a:ext>
            </a:extLst>
          </p:cNvPr>
          <p:cNvGrpSpPr/>
          <p:nvPr/>
        </p:nvGrpSpPr>
        <p:grpSpPr>
          <a:xfrm>
            <a:off x="4687859" y="3222625"/>
            <a:ext cx="543271" cy="360045"/>
            <a:chOff x="4687859" y="3222625"/>
            <a:chExt cx="543271" cy="360045"/>
          </a:xfrm>
        </p:grpSpPr>
        <p:grpSp>
          <p:nvGrpSpPr>
            <p:cNvPr id="200" name="グループ化 199">
              <a:extLst>
                <a:ext uri="{FF2B5EF4-FFF2-40B4-BE49-F238E27FC236}">
                  <a16:creationId xmlns:a16="http://schemas.microsoft.com/office/drawing/2014/main" id="{C685E51D-8028-51C1-679E-707684B02073}"/>
                </a:ext>
              </a:extLst>
            </p:cNvPr>
            <p:cNvGrpSpPr/>
            <p:nvPr/>
          </p:nvGrpSpPr>
          <p:grpSpPr>
            <a:xfrm>
              <a:off x="4687859" y="3225072"/>
              <a:ext cx="518506" cy="339406"/>
              <a:chOff x="4687859" y="3225072"/>
              <a:chExt cx="518506" cy="339406"/>
            </a:xfrm>
          </p:grpSpPr>
          <p:pic>
            <p:nvPicPr>
              <p:cNvPr id="127" name="object 21">
                <a:extLst>
                  <a:ext uri="{FF2B5EF4-FFF2-40B4-BE49-F238E27FC236}">
                    <a16:creationId xmlns:a16="http://schemas.microsoft.com/office/drawing/2014/main" id="{BD84DE55-AF20-4A90-6E01-1520A1B02863}"/>
                  </a:ext>
                </a:extLst>
              </p:cNvPr>
              <p:cNvPicPr/>
              <p:nvPr/>
            </p:nvPicPr>
            <p:blipFill>
              <a:blip r:embed="rId4" cstate="print"/>
              <a:stretch>
                <a:fillRect/>
              </a:stretch>
            </p:blipFill>
            <p:spPr>
              <a:xfrm>
                <a:off x="4687859" y="3225072"/>
                <a:ext cx="133329" cy="115866"/>
              </a:xfrm>
              <a:prstGeom prst="rect">
                <a:avLst/>
              </a:prstGeom>
            </p:spPr>
          </p:pic>
          <p:sp>
            <p:nvSpPr>
              <p:cNvPr id="129" name="object 17">
                <a:extLst>
                  <a:ext uri="{FF2B5EF4-FFF2-40B4-BE49-F238E27FC236}">
                    <a16:creationId xmlns:a16="http://schemas.microsoft.com/office/drawing/2014/main" id="{B6C50D60-5244-6356-CA7A-25F2DC5CE698}"/>
                  </a:ext>
                </a:extLst>
              </p:cNvPr>
              <p:cNvSpPr/>
              <p:nvPr/>
            </p:nvSpPr>
            <p:spPr>
              <a:xfrm>
                <a:off x="472630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入力</a:t>
                </a:r>
                <a:br>
                  <a:rPr lang="en-US" altLang="ja-JP" sz="700" dirty="0">
                    <a:latin typeface="+mj-ea"/>
                    <a:ea typeface="+mj-ea"/>
                  </a:rPr>
                </a:br>
                <a:r>
                  <a:rPr lang="ja-JP" altLang="en-US" sz="700" dirty="0">
                    <a:latin typeface="+mj-ea"/>
                    <a:ea typeface="+mj-ea"/>
                  </a:rPr>
                  <a:t>照合</a:t>
                </a:r>
                <a:endParaRPr sz="700" dirty="0">
                  <a:latin typeface="+mj-ea"/>
                  <a:ea typeface="+mj-ea"/>
                </a:endParaRPr>
              </a:p>
            </p:txBody>
          </p:sp>
        </p:grpSp>
        <p:sp>
          <p:nvSpPr>
            <p:cNvPr id="130" name="object 18">
              <a:extLst>
                <a:ext uri="{FF2B5EF4-FFF2-40B4-BE49-F238E27FC236}">
                  <a16:creationId xmlns:a16="http://schemas.microsoft.com/office/drawing/2014/main" id="{45311A79-2963-30D4-AC94-B6BA8AAEF6BD}"/>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cxnSp>
        <p:nvCxnSpPr>
          <p:cNvPr id="132" name="直線矢印コネクタ 131">
            <a:extLst>
              <a:ext uri="{FF2B5EF4-FFF2-40B4-BE49-F238E27FC236}">
                <a16:creationId xmlns:a16="http://schemas.microsoft.com/office/drawing/2014/main" id="{CF828D96-F9B0-076E-2CBD-4E696D483A10}"/>
              </a:ext>
            </a:extLst>
          </p:cNvPr>
          <p:cNvCxnSpPr>
            <a:cxnSpLocks/>
            <a:stCxn id="123" idx="3"/>
            <a:endCxn id="130" idx="1"/>
          </p:cNvCxnSpPr>
          <p:nvPr/>
        </p:nvCxnSpPr>
        <p:spPr>
          <a:xfrm>
            <a:off x="4254934" y="2258378"/>
            <a:ext cx="436446" cy="1144270"/>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72" name="正方形/長方形 171">
            <a:extLst>
              <a:ext uri="{FF2B5EF4-FFF2-40B4-BE49-F238E27FC236}">
                <a16:creationId xmlns:a16="http://schemas.microsoft.com/office/drawing/2014/main" id="{E241C322-59CC-6309-CEA5-88BA24B33CEC}"/>
              </a:ext>
            </a:extLst>
          </p:cNvPr>
          <p:cNvSpPr/>
          <p:nvPr/>
        </p:nvSpPr>
        <p:spPr>
          <a:xfrm>
            <a:off x="5077551" y="4397732"/>
            <a:ext cx="666593" cy="18649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入力確認票</a:t>
            </a:r>
          </a:p>
        </p:txBody>
      </p:sp>
      <p:sp>
        <p:nvSpPr>
          <p:cNvPr id="185" name="object 17">
            <a:extLst>
              <a:ext uri="{FF2B5EF4-FFF2-40B4-BE49-F238E27FC236}">
                <a16:creationId xmlns:a16="http://schemas.microsoft.com/office/drawing/2014/main" id="{2B5C0968-4B06-1F55-DA43-79CEAFB3E2D8}"/>
              </a:ext>
            </a:extLst>
          </p:cNvPr>
          <p:cNvSpPr/>
          <p:nvPr/>
        </p:nvSpPr>
        <p:spPr>
          <a:xfrm>
            <a:off x="1153376" y="1915734"/>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届出</a:t>
            </a:r>
          </a:p>
        </p:txBody>
      </p:sp>
      <p:sp>
        <p:nvSpPr>
          <p:cNvPr id="186" name="object 17">
            <a:extLst>
              <a:ext uri="{FF2B5EF4-FFF2-40B4-BE49-F238E27FC236}">
                <a16:creationId xmlns:a16="http://schemas.microsoft.com/office/drawing/2014/main" id="{6BE5C3BC-854D-C5E1-7330-4A5CA2F1F573}"/>
              </a:ext>
            </a:extLst>
          </p:cNvPr>
          <p:cNvSpPr/>
          <p:nvPr/>
        </p:nvSpPr>
        <p:spPr>
          <a:xfrm>
            <a:off x="1300480" y="228223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開始</a:t>
            </a:r>
            <a:endParaRPr lang="zh-TW" altLang="en-US" sz="700" dirty="0">
              <a:latin typeface="+mj-ea"/>
              <a:ea typeface="+mj-ea"/>
            </a:endParaRPr>
          </a:p>
        </p:txBody>
      </p:sp>
      <p:grpSp>
        <p:nvGrpSpPr>
          <p:cNvPr id="188" name="グループ化 187">
            <a:extLst>
              <a:ext uri="{FF2B5EF4-FFF2-40B4-BE49-F238E27FC236}">
                <a16:creationId xmlns:a16="http://schemas.microsoft.com/office/drawing/2014/main" id="{C81F60B9-B835-78AE-6951-D171F1984C75}"/>
              </a:ext>
            </a:extLst>
          </p:cNvPr>
          <p:cNvGrpSpPr/>
          <p:nvPr/>
        </p:nvGrpSpPr>
        <p:grpSpPr>
          <a:xfrm rot="16200000">
            <a:off x="4833791" y="2989679"/>
            <a:ext cx="255579" cy="210314"/>
            <a:chOff x="998232" y="5464407"/>
            <a:chExt cx="255579" cy="210314"/>
          </a:xfrm>
        </p:grpSpPr>
        <p:sp>
          <p:nvSpPr>
            <p:cNvPr id="189" name="左大かっこ 188">
              <a:extLst>
                <a:ext uri="{FF2B5EF4-FFF2-40B4-BE49-F238E27FC236}">
                  <a16:creationId xmlns:a16="http://schemas.microsoft.com/office/drawing/2014/main" id="{445ADE68-186A-D516-CA82-2086EE5129F8}"/>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90" name="直線コネクタ 189">
              <a:extLst>
                <a:ext uri="{FF2B5EF4-FFF2-40B4-BE49-F238E27FC236}">
                  <a16:creationId xmlns:a16="http://schemas.microsoft.com/office/drawing/2014/main" id="{DAA1EA12-0927-99F8-BC6F-3AA9B76EC220}"/>
                </a:ext>
              </a:extLst>
            </p:cNvPr>
            <p:cNvCxnSpPr>
              <a:cxnSpLocks/>
              <a:stCxn id="189" idx="1"/>
              <a:endCxn id="130" idx="0"/>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91" name="object 17">
            <a:extLst>
              <a:ext uri="{FF2B5EF4-FFF2-40B4-BE49-F238E27FC236}">
                <a16:creationId xmlns:a16="http://schemas.microsoft.com/office/drawing/2014/main" id="{1DA2B525-A6E3-8B8B-3633-2EBBB50C88EC}"/>
              </a:ext>
            </a:extLst>
          </p:cNvPr>
          <p:cNvSpPr/>
          <p:nvPr/>
        </p:nvSpPr>
        <p:spPr>
          <a:xfrm>
            <a:off x="4726305"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①</a:t>
            </a:r>
            <a:endParaRPr lang="zh-TW" altLang="en-US" sz="800" dirty="0">
              <a:latin typeface="+mj-ea"/>
              <a:ea typeface="+mj-ea"/>
            </a:endParaRPr>
          </a:p>
        </p:txBody>
      </p:sp>
      <p:grpSp>
        <p:nvGrpSpPr>
          <p:cNvPr id="56" name="グループ化 55">
            <a:extLst>
              <a:ext uri="{FF2B5EF4-FFF2-40B4-BE49-F238E27FC236}">
                <a16:creationId xmlns:a16="http://schemas.microsoft.com/office/drawing/2014/main" id="{B82F9AF3-788C-EA1F-95C2-5C07AC4675A8}"/>
              </a:ext>
            </a:extLst>
          </p:cNvPr>
          <p:cNvGrpSpPr/>
          <p:nvPr/>
        </p:nvGrpSpPr>
        <p:grpSpPr>
          <a:xfrm>
            <a:off x="8606682" y="2184737"/>
            <a:ext cx="180000" cy="180000"/>
            <a:chOff x="2679700" y="1343024"/>
            <a:chExt cx="180000" cy="180000"/>
          </a:xfrm>
        </p:grpSpPr>
        <p:sp>
          <p:nvSpPr>
            <p:cNvPr id="57" name="フローチャート: 結合子 56">
              <a:extLst>
                <a:ext uri="{FF2B5EF4-FFF2-40B4-BE49-F238E27FC236}">
                  <a16:creationId xmlns:a16="http://schemas.microsoft.com/office/drawing/2014/main" id="{2C66A10D-9D2D-FB4B-A8E2-A615371A6918}"/>
                </a:ext>
              </a:extLst>
            </p:cNvPr>
            <p:cNvSpPr/>
            <p:nvPr/>
          </p:nvSpPr>
          <p:spPr>
            <a:xfrm>
              <a:off x="2679700" y="1343024"/>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正方形/長方形 57">
              <a:extLst>
                <a:ext uri="{FF2B5EF4-FFF2-40B4-BE49-F238E27FC236}">
                  <a16:creationId xmlns:a16="http://schemas.microsoft.com/office/drawing/2014/main" id="{E9FD3233-D174-DD16-623C-1B1D77DD53E2}"/>
                </a:ext>
              </a:extLst>
            </p:cNvPr>
            <p:cNvSpPr/>
            <p:nvPr/>
          </p:nvSpPr>
          <p:spPr>
            <a:xfrm>
              <a:off x="2704465" y="1389397"/>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二等辺三角形 58">
              <a:extLst>
                <a:ext uri="{FF2B5EF4-FFF2-40B4-BE49-F238E27FC236}">
                  <a16:creationId xmlns:a16="http://schemas.microsoft.com/office/drawing/2014/main" id="{2B306C74-0811-8A13-9C6E-9350E026BEAC}"/>
                </a:ext>
              </a:extLst>
            </p:cNvPr>
            <p:cNvSpPr/>
            <p:nvPr/>
          </p:nvSpPr>
          <p:spPr>
            <a:xfrm rot="10800000">
              <a:off x="2706700" y="1389397"/>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78" name="object 17">
            <a:extLst>
              <a:ext uri="{FF2B5EF4-FFF2-40B4-BE49-F238E27FC236}">
                <a16:creationId xmlns:a16="http://schemas.microsoft.com/office/drawing/2014/main" id="{07DD4451-CFAA-B8AD-2B95-72B993FAD664}"/>
              </a:ext>
            </a:extLst>
          </p:cNvPr>
          <p:cNvSpPr/>
          <p:nvPr/>
        </p:nvSpPr>
        <p:spPr>
          <a:xfrm>
            <a:off x="8824764" y="2129837"/>
            <a:ext cx="68814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通知して終了</a:t>
            </a:r>
            <a:endParaRPr lang="zh-TW" altLang="en-US" sz="700" dirty="0">
              <a:latin typeface="+mj-ea"/>
              <a:ea typeface="+mj-ea"/>
            </a:endParaRPr>
          </a:p>
        </p:txBody>
      </p:sp>
      <p:sp>
        <p:nvSpPr>
          <p:cNvPr id="79" name="正方形/長方形 78">
            <a:extLst>
              <a:ext uri="{FF2B5EF4-FFF2-40B4-BE49-F238E27FC236}">
                <a16:creationId xmlns:a16="http://schemas.microsoft.com/office/drawing/2014/main" id="{0A90BD8E-5CD2-3FE1-1F1C-A339EE625B0E}"/>
              </a:ext>
            </a:extLst>
          </p:cNvPr>
          <p:cNvSpPr/>
          <p:nvPr/>
        </p:nvSpPr>
        <p:spPr>
          <a:xfrm>
            <a:off x="8353754" y="924866"/>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93" name="object 17">
            <a:extLst>
              <a:ext uri="{FF2B5EF4-FFF2-40B4-BE49-F238E27FC236}">
                <a16:creationId xmlns:a16="http://schemas.microsoft.com/office/drawing/2014/main" id="{55E4E39B-141A-60A3-553D-824150371BD8}"/>
              </a:ext>
            </a:extLst>
          </p:cNvPr>
          <p:cNvSpPr/>
          <p:nvPr/>
        </p:nvSpPr>
        <p:spPr>
          <a:xfrm>
            <a:off x="8633025" y="124441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郵送</a:t>
            </a:r>
            <a:endParaRPr lang="zh-TW" altLang="en-US" sz="700" dirty="0">
              <a:latin typeface="+mj-ea"/>
              <a:ea typeface="+mj-ea"/>
            </a:endParaRPr>
          </a:p>
        </p:txBody>
      </p:sp>
      <p:cxnSp>
        <p:nvCxnSpPr>
          <p:cNvPr id="8" name="直線矢印コネクタ 7">
            <a:extLst>
              <a:ext uri="{FF2B5EF4-FFF2-40B4-BE49-F238E27FC236}">
                <a16:creationId xmlns:a16="http://schemas.microsoft.com/office/drawing/2014/main" id="{7763C80C-FAE2-27CB-4B4F-75C1C52C8A08}"/>
              </a:ext>
            </a:extLst>
          </p:cNvPr>
          <p:cNvCxnSpPr>
            <a:cxnSpLocks/>
          </p:cNvCxnSpPr>
          <p:nvPr/>
        </p:nvCxnSpPr>
        <p:spPr>
          <a:xfrm>
            <a:off x="4961255" y="3578185"/>
            <a:ext cx="1" cy="1284914"/>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9" name="直線矢印コネクタ 13">
            <a:extLst>
              <a:ext uri="{FF2B5EF4-FFF2-40B4-BE49-F238E27FC236}">
                <a16:creationId xmlns:a16="http://schemas.microsoft.com/office/drawing/2014/main" id="{8C2FECD2-BB15-35D8-9774-6FBA4C164BFE}"/>
              </a:ext>
            </a:extLst>
          </p:cNvPr>
          <p:cNvCxnSpPr>
            <a:cxnSpLocks/>
            <a:endCxn id="246" idx="1"/>
          </p:cNvCxnSpPr>
          <p:nvPr/>
        </p:nvCxnSpPr>
        <p:spPr>
          <a:xfrm rot="16200000" flipH="1">
            <a:off x="4878969" y="3792829"/>
            <a:ext cx="623789" cy="226625"/>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52" name="object 236">
            <a:extLst>
              <a:ext uri="{FF2B5EF4-FFF2-40B4-BE49-F238E27FC236}">
                <a16:creationId xmlns:a16="http://schemas.microsoft.com/office/drawing/2014/main" id="{F000D58B-EF36-73E2-62EB-9B9CCED6ACE8}"/>
              </a:ext>
            </a:extLst>
          </p:cNvPr>
          <p:cNvGrpSpPr/>
          <p:nvPr/>
        </p:nvGrpSpPr>
        <p:grpSpPr>
          <a:xfrm>
            <a:off x="4452431" y="5000505"/>
            <a:ext cx="256540" cy="226060"/>
            <a:chOff x="3505263" y="4211383"/>
            <a:chExt cx="256540" cy="226060"/>
          </a:xfrm>
        </p:grpSpPr>
        <p:sp>
          <p:nvSpPr>
            <p:cNvPr id="53" name="object 237">
              <a:extLst>
                <a:ext uri="{FF2B5EF4-FFF2-40B4-BE49-F238E27FC236}">
                  <a16:creationId xmlns:a16="http://schemas.microsoft.com/office/drawing/2014/main" id="{4EFC7F85-E14C-C55F-25B7-9BF157FD817E}"/>
                </a:ext>
              </a:extLst>
            </p:cNvPr>
            <p:cNvSpPr/>
            <p:nvPr/>
          </p:nvSpPr>
          <p:spPr>
            <a:xfrm>
              <a:off x="3564001" y="4308475"/>
              <a:ext cx="193040" cy="15875"/>
            </a:xfrm>
            <a:custGeom>
              <a:avLst/>
              <a:gdLst/>
              <a:ahLst/>
              <a:cxnLst/>
              <a:rect l="l" t="t" r="r" b="b"/>
              <a:pathLst>
                <a:path w="193039" h="15875">
                  <a:moveTo>
                    <a:pt x="0" y="15747"/>
                  </a:moveTo>
                  <a:lnTo>
                    <a:pt x="192786" y="0"/>
                  </a:lnTo>
                </a:path>
              </a:pathLst>
            </a:custGeom>
            <a:ln w="9144">
              <a:solidFill>
                <a:srgbClr val="000000"/>
              </a:solidFill>
              <a:prstDash val="dot"/>
            </a:ln>
          </p:spPr>
          <p:txBody>
            <a:bodyPr wrap="square" lIns="0" tIns="0" rIns="0" bIns="0" rtlCol="0"/>
            <a:lstStyle/>
            <a:p>
              <a:endParaRPr/>
            </a:p>
          </p:txBody>
        </p:sp>
        <p:sp>
          <p:nvSpPr>
            <p:cNvPr id="54" name="object 238">
              <a:extLst>
                <a:ext uri="{FF2B5EF4-FFF2-40B4-BE49-F238E27FC236}">
                  <a16:creationId xmlns:a16="http://schemas.microsoft.com/office/drawing/2014/main" id="{0BA7E7A9-B572-5DBA-C06A-6861E5FC1260}"/>
                </a:ext>
              </a:extLst>
            </p:cNvPr>
            <p:cNvSpPr/>
            <p:nvPr/>
          </p:nvSpPr>
          <p:spPr>
            <a:xfrm>
              <a:off x="3510026" y="4216146"/>
              <a:ext cx="53975" cy="216535"/>
            </a:xfrm>
            <a:custGeom>
              <a:avLst/>
              <a:gdLst/>
              <a:ahLst/>
              <a:cxnLst/>
              <a:rect l="l" t="t" r="r" b="b"/>
              <a:pathLst>
                <a:path w="53975" h="216535">
                  <a:moveTo>
                    <a:pt x="0" y="216027"/>
                  </a:moveTo>
                  <a:lnTo>
                    <a:pt x="53975" y="216027"/>
                  </a:lnTo>
                  <a:lnTo>
                    <a:pt x="53975" y="0"/>
                  </a:lnTo>
                  <a:lnTo>
                    <a:pt x="0" y="0"/>
                  </a:lnTo>
                </a:path>
              </a:pathLst>
            </a:custGeom>
            <a:ln w="9144">
              <a:solidFill>
                <a:srgbClr val="000000"/>
              </a:solidFill>
            </a:ln>
          </p:spPr>
          <p:txBody>
            <a:bodyPr wrap="square" lIns="0" tIns="0" rIns="0" bIns="0" rtlCol="0"/>
            <a:lstStyle/>
            <a:p>
              <a:endParaRPr/>
            </a:p>
          </p:txBody>
        </p:sp>
      </p:grpSp>
      <p:sp>
        <p:nvSpPr>
          <p:cNvPr id="55" name="object 239">
            <a:extLst>
              <a:ext uri="{FF2B5EF4-FFF2-40B4-BE49-F238E27FC236}">
                <a16:creationId xmlns:a16="http://schemas.microsoft.com/office/drawing/2014/main" id="{9849225F-091F-FB93-6057-35187A5D5171}"/>
              </a:ext>
            </a:extLst>
          </p:cNvPr>
          <p:cNvSpPr txBox="1"/>
          <p:nvPr/>
        </p:nvSpPr>
        <p:spPr>
          <a:xfrm>
            <a:off x="4359150" y="5048194"/>
            <a:ext cx="101600" cy="105157"/>
          </a:xfrm>
          <a:prstGeom prst="rect">
            <a:avLst/>
          </a:prstGeom>
        </p:spPr>
        <p:txBody>
          <a:bodyPr vert="horz" wrap="square" lIns="0" tIns="12700" rIns="0" bIns="0" rtlCol="0">
            <a:spAutoFit/>
          </a:bodyPr>
          <a:lstStyle/>
          <a:p>
            <a:pPr marL="12700">
              <a:lnSpc>
                <a:spcPct val="100000"/>
              </a:lnSpc>
              <a:spcBef>
                <a:spcPts val="100"/>
              </a:spcBef>
            </a:pPr>
            <a:r>
              <a:rPr sz="600" dirty="0">
                <a:latin typeface="ＭＳ Ｐゴシック 見出し"/>
                <a:cs typeface="游ゴシック"/>
              </a:rPr>
              <a:t>②</a:t>
            </a:r>
          </a:p>
        </p:txBody>
      </p:sp>
      <p:cxnSp>
        <p:nvCxnSpPr>
          <p:cNvPr id="67" name="直線矢印コネクタ 66">
            <a:extLst>
              <a:ext uri="{FF2B5EF4-FFF2-40B4-BE49-F238E27FC236}">
                <a16:creationId xmlns:a16="http://schemas.microsoft.com/office/drawing/2014/main" id="{4CE339DF-754F-E40B-1BEC-F69C22137911}"/>
              </a:ext>
            </a:extLst>
          </p:cNvPr>
          <p:cNvCxnSpPr>
            <a:cxnSpLocks/>
          </p:cNvCxnSpPr>
          <p:nvPr/>
        </p:nvCxnSpPr>
        <p:spPr>
          <a:xfrm>
            <a:off x="4960999" y="5280329"/>
            <a:ext cx="0" cy="225605"/>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04" name="直線矢印コネクタ 103">
            <a:extLst>
              <a:ext uri="{FF2B5EF4-FFF2-40B4-BE49-F238E27FC236}">
                <a16:creationId xmlns:a16="http://schemas.microsoft.com/office/drawing/2014/main" id="{754D8073-964D-6CD9-ACD9-C4EE07ACC739}"/>
              </a:ext>
            </a:extLst>
          </p:cNvPr>
          <p:cNvCxnSpPr>
            <a:cxnSpLocks/>
            <a:stCxn id="130" idx="3"/>
            <a:endCxn id="42" idx="1"/>
          </p:cNvCxnSpPr>
          <p:nvPr/>
        </p:nvCxnSpPr>
        <p:spPr>
          <a:xfrm flipV="1">
            <a:off x="5231130" y="3400961"/>
            <a:ext cx="334448" cy="1687"/>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49" name="object 25">
            <a:extLst>
              <a:ext uri="{FF2B5EF4-FFF2-40B4-BE49-F238E27FC236}">
                <a16:creationId xmlns:a16="http://schemas.microsoft.com/office/drawing/2014/main" id="{04509D33-FC6A-9848-63D9-435598EA6D3D}"/>
              </a:ext>
            </a:extLst>
          </p:cNvPr>
          <p:cNvSpPr/>
          <p:nvPr/>
        </p:nvSpPr>
        <p:spPr>
          <a:xfrm>
            <a:off x="5742002" y="6302953"/>
            <a:ext cx="1411134"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cxnSp>
        <p:nvCxnSpPr>
          <p:cNvPr id="150" name="直線矢印コネクタ 149">
            <a:extLst>
              <a:ext uri="{FF2B5EF4-FFF2-40B4-BE49-F238E27FC236}">
                <a16:creationId xmlns:a16="http://schemas.microsoft.com/office/drawing/2014/main" id="{AF5EA227-25AD-E3D0-51EC-2F628B01E5A1}"/>
              </a:ext>
            </a:extLst>
          </p:cNvPr>
          <p:cNvCxnSpPr>
            <a:cxnSpLocks/>
          </p:cNvCxnSpPr>
          <p:nvPr/>
        </p:nvCxnSpPr>
        <p:spPr>
          <a:xfrm>
            <a:off x="6274761" y="5277493"/>
            <a:ext cx="0" cy="1024282"/>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152" name="object 27">
            <a:extLst>
              <a:ext uri="{FF2B5EF4-FFF2-40B4-BE49-F238E27FC236}">
                <a16:creationId xmlns:a16="http://schemas.microsoft.com/office/drawing/2014/main" id="{5FB1D6CE-6BCC-3C5E-7C09-8736A96EFAA5}"/>
              </a:ext>
            </a:extLst>
          </p:cNvPr>
          <p:cNvSpPr/>
          <p:nvPr/>
        </p:nvSpPr>
        <p:spPr>
          <a:xfrm>
            <a:off x="6645111" y="5529180"/>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153" name="正方形/長方形 152">
            <a:extLst>
              <a:ext uri="{FF2B5EF4-FFF2-40B4-BE49-F238E27FC236}">
                <a16:creationId xmlns:a16="http://schemas.microsoft.com/office/drawing/2014/main" id="{A75A7F36-40D6-C70B-4B1F-EFF309691BA0}"/>
              </a:ext>
            </a:extLst>
          </p:cNvPr>
          <p:cNvSpPr/>
          <p:nvPr/>
        </p:nvSpPr>
        <p:spPr>
          <a:xfrm>
            <a:off x="6283223" y="5878491"/>
            <a:ext cx="986890" cy="24764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市町村通知情報及び市町村伝達情報</a:t>
            </a:r>
          </a:p>
        </p:txBody>
      </p:sp>
      <p:cxnSp>
        <p:nvCxnSpPr>
          <p:cNvPr id="243" name="直線コネクタ 242">
            <a:extLst>
              <a:ext uri="{FF2B5EF4-FFF2-40B4-BE49-F238E27FC236}">
                <a16:creationId xmlns:a16="http://schemas.microsoft.com/office/drawing/2014/main" id="{1E4230D9-0DD9-8EC7-8DEA-1907F3D48FF9}"/>
              </a:ext>
            </a:extLst>
          </p:cNvPr>
          <p:cNvCxnSpPr>
            <a:cxnSpLocks/>
          </p:cNvCxnSpPr>
          <p:nvPr/>
        </p:nvCxnSpPr>
        <p:spPr>
          <a:xfrm flipH="1">
            <a:off x="6274761" y="5686425"/>
            <a:ext cx="383534"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72" name="object 27">
            <a:extLst>
              <a:ext uri="{FF2B5EF4-FFF2-40B4-BE49-F238E27FC236}">
                <a16:creationId xmlns:a16="http://schemas.microsoft.com/office/drawing/2014/main" id="{58DBC69A-9971-58E5-721C-7EBD38BE4C1D}"/>
              </a:ext>
            </a:extLst>
          </p:cNvPr>
          <p:cNvSpPr/>
          <p:nvPr/>
        </p:nvSpPr>
        <p:spPr>
          <a:xfrm>
            <a:off x="5653654" y="5193195"/>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cxnSp>
        <p:nvCxnSpPr>
          <p:cNvPr id="274" name="直線コネクタ 273">
            <a:extLst>
              <a:ext uri="{FF2B5EF4-FFF2-40B4-BE49-F238E27FC236}">
                <a16:creationId xmlns:a16="http://schemas.microsoft.com/office/drawing/2014/main" id="{A6760C40-CA31-7F42-4F54-D51E01424C40}"/>
              </a:ext>
            </a:extLst>
          </p:cNvPr>
          <p:cNvCxnSpPr>
            <a:cxnSpLocks/>
          </p:cNvCxnSpPr>
          <p:nvPr/>
        </p:nvCxnSpPr>
        <p:spPr>
          <a:xfrm flipH="1">
            <a:off x="4960999" y="5351145"/>
            <a:ext cx="692655"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nvGrpSpPr>
          <p:cNvPr id="299" name="グループ化 298">
            <a:extLst>
              <a:ext uri="{FF2B5EF4-FFF2-40B4-BE49-F238E27FC236}">
                <a16:creationId xmlns:a16="http://schemas.microsoft.com/office/drawing/2014/main" id="{F8AFD80F-B0DC-2394-62E6-A4A6E143E24A}"/>
              </a:ext>
            </a:extLst>
          </p:cNvPr>
          <p:cNvGrpSpPr/>
          <p:nvPr/>
        </p:nvGrpSpPr>
        <p:grpSpPr>
          <a:xfrm>
            <a:off x="4708162" y="4881709"/>
            <a:ext cx="520944" cy="393223"/>
            <a:chOff x="6080349" y="4852187"/>
            <a:chExt cx="520944" cy="393223"/>
          </a:xfrm>
        </p:grpSpPr>
        <p:sp>
          <p:nvSpPr>
            <p:cNvPr id="300" name="フローチャート: 磁気ディスク 299">
              <a:extLst>
                <a:ext uri="{FF2B5EF4-FFF2-40B4-BE49-F238E27FC236}">
                  <a16:creationId xmlns:a16="http://schemas.microsoft.com/office/drawing/2014/main" id="{1DBDFA32-9B5C-658B-64C7-111B1B2F95BC}"/>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01" name="object 17">
              <a:extLst>
                <a:ext uri="{FF2B5EF4-FFF2-40B4-BE49-F238E27FC236}">
                  <a16:creationId xmlns:a16="http://schemas.microsoft.com/office/drawing/2014/main" id="{6F63F1AC-304F-51EC-E184-B98920F1636F}"/>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住民記録</a:t>
              </a:r>
              <a:br>
                <a:rPr lang="ja-JP" altLang="en-US" sz="700" dirty="0">
                  <a:latin typeface="+mj-ea"/>
                  <a:ea typeface="+mj-ea"/>
                </a:rPr>
              </a:br>
              <a:r>
                <a:rPr lang="ja-JP" altLang="en-US" sz="700" dirty="0">
                  <a:latin typeface="+mj-ea"/>
                  <a:ea typeface="+mj-ea"/>
                </a:rPr>
                <a:t>システム</a:t>
              </a:r>
            </a:p>
          </p:txBody>
        </p:sp>
      </p:grpSp>
      <p:grpSp>
        <p:nvGrpSpPr>
          <p:cNvPr id="308" name="グループ化 307">
            <a:extLst>
              <a:ext uri="{FF2B5EF4-FFF2-40B4-BE49-F238E27FC236}">
                <a16:creationId xmlns:a16="http://schemas.microsoft.com/office/drawing/2014/main" id="{AF7F6B22-3480-ED25-1AFC-11CB44B9E34E}"/>
              </a:ext>
            </a:extLst>
          </p:cNvPr>
          <p:cNvGrpSpPr/>
          <p:nvPr/>
        </p:nvGrpSpPr>
        <p:grpSpPr>
          <a:xfrm>
            <a:off x="6004819" y="4886362"/>
            <a:ext cx="520944" cy="393223"/>
            <a:chOff x="6080349" y="4852187"/>
            <a:chExt cx="520944" cy="393223"/>
          </a:xfrm>
        </p:grpSpPr>
        <p:sp>
          <p:nvSpPr>
            <p:cNvPr id="309" name="フローチャート: 磁気ディスク 308">
              <a:extLst>
                <a:ext uri="{FF2B5EF4-FFF2-40B4-BE49-F238E27FC236}">
                  <a16:creationId xmlns:a16="http://schemas.microsoft.com/office/drawing/2014/main" id="{2F72C2A9-E6B4-C64C-0C6E-88B7BD9FC70C}"/>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10" name="object 17">
              <a:extLst>
                <a:ext uri="{FF2B5EF4-FFF2-40B4-BE49-F238E27FC236}">
                  <a16:creationId xmlns:a16="http://schemas.microsoft.com/office/drawing/2014/main" id="{3F130263-D9F0-15FC-F033-65CC3BE988A4}"/>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住民記録</a:t>
              </a:r>
              <a:br>
                <a:rPr lang="ja-JP" altLang="en-US" sz="700" dirty="0">
                  <a:latin typeface="+mj-ea"/>
                  <a:ea typeface="+mj-ea"/>
                </a:rPr>
              </a:br>
              <a:r>
                <a:rPr lang="ja-JP" altLang="en-US" sz="700" dirty="0">
                  <a:latin typeface="+mj-ea"/>
                  <a:ea typeface="+mj-ea"/>
                </a:rPr>
                <a:t>システム</a:t>
              </a:r>
            </a:p>
          </p:txBody>
        </p:sp>
      </p:grpSp>
      <p:grpSp>
        <p:nvGrpSpPr>
          <p:cNvPr id="314" name="グループ化 313">
            <a:extLst>
              <a:ext uri="{FF2B5EF4-FFF2-40B4-BE49-F238E27FC236}">
                <a16:creationId xmlns:a16="http://schemas.microsoft.com/office/drawing/2014/main" id="{BEBBD255-ADE6-0CCE-BEB8-C079C9AD722F}"/>
              </a:ext>
            </a:extLst>
          </p:cNvPr>
          <p:cNvGrpSpPr/>
          <p:nvPr/>
        </p:nvGrpSpPr>
        <p:grpSpPr>
          <a:xfrm>
            <a:off x="6848210" y="4878847"/>
            <a:ext cx="520944" cy="393223"/>
            <a:chOff x="6080349" y="4852187"/>
            <a:chExt cx="520944" cy="393223"/>
          </a:xfrm>
        </p:grpSpPr>
        <p:sp>
          <p:nvSpPr>
            <p:cNvPr id="315" name="フローチャート: 磁気ディスク 314">
              <a:extLst>
                <a:ext uri="{FF2B5EF4-FFF2-40B4-BE49-F238E27FC236}">
                  <a16:creationId xmlns:a16="http://schemas.microsoft.com/office/drawing/2014/main" id="{0D375116-3C4E-BF4E-BC2E-9E7FA9A3457A}"/>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16" name="object 17">
              <a:extLst>
                <a:ext uri="{FF2B5EF4-FFF2-40B4-BE49-F238E27FC236}">
                  <a16:creationId xmlns:a16="http://schemas.microsoft.com/office/drawing/2014/main" id="{8D545D3C-CD33-851F-F132-F486B15B31D7}"/>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住民記録</a:t>
              </a:r>
              <a:br>
                <a:rPr lang="ja-JP" altLang="en-US" sz="700" dirty="0">
                  <a:latin typeface="+mj-ea"/>
                  <a:ea typeface="+mj-ea"/>
                </a:rPr>
              </a:br>
              <a:r>
                <a:rPr lang="ja-JP" altLang="en-US" sz="700" dirty="0">
                  <a:latin typeface="+mj-ea"/>
                  <a:ea typeface="+mj-ea"/>
                </a:rPr>
                <a:t>システム</a:t>
              </a:r>
            </a:p>
          </p:txBody>
        </p:sp>
      </p:grpSp>
      <p:sp>
        <p:nvSpPr>
          <p:cNvPr id="29" name="正方形/長方形 28">
            <a:extLst>
              <a:ext uri="{FF2B5EF4-FFF2-40B4-BE49-F238E27FC236}">
                <a16:creationId xmlns:a16="http://schemas.microsoft.com/office/drawing/2014/main" id="{3A96561A-42BE-A95F-E57E-5DC2986F987C}"/>
              </a:ext>
            </a:extLst>
          </p:cNvPr>
          <p:cNvSpPr/>
          <p:nvPr/>
        </p:nvSpPr>
        <p:spPr>
          <a:xfrm>
            <a:off x="2146298" y="1343025"/>
            <a:ext cx="1788748" cy="50831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rPr>
              <a:t>転出届</a:t>
            </a:r>
            <a:endParaRPr kumimoji="1" lang="en-US" altLang="ja-JP" sz="700" dirty="0">
              <a:solidFill>
                <a:schemeClr val="tx1"/>
              </a:solidFill>
            </a:endParaRPr>
          </a:p>
          <a:p>
            <a:pPr algn="l"/>
            <a:r>
              <a:rPr kumimoji="1" lang="ja-JP" altLang="en-US" sz="700" dirty="0">
                <a:solidFill>
                  <a:schemeClr val="tx1"/>
                </a:solidFill>
              </a:rPr>
              <a:t>通知カード返納届</a:t>
            </a:r>
          </a:p>
          <a:p>
            <a:pPr algn="l"/>
            <a:r>
              <a:rPr kumimoji="1" lang="ja-JP" altLang="en-US" sz="700" dirty="0">
                <a:solidFill>
                  <a:schemeClr val="tx1"/>
                </a:solidFill>
              </a:rPr>
              <a:t>個人番号カード返納届</a:t>
            </a:r>
          </a:p>
          <a:p>
            <a:pPr algn="l"/>
            <a:r>
              <a:rPr kumimoji="1" lang="ja-JP" altLang="en-US" sz="700" dirty="0">
                <a:solidFill>
                  <a:schemeClr val="tx1"/>
                </a:solidFill>
              </a:rPr>
              <a:t>（住民票の記載等に必要な資格確認書類）</a:t>
            </a:r>
          </a:p>
          <a:p>
            <a:pPr algn="l"/>
            <a:r>
              <a:rPr kumimoji="1" lang="ja-JP" altLang="en-US" sz="700" dirty="0">
                <a:solidFill>
                  <a:schemeClr val="tx1"/>
                </a:solidFill>
              </a:rPr>
              <a:t>個人番号カード</a:t>
            </a:r>
          </a:p>
        </p:txBody>
      </p:sp>
      <p:grpSp>
        <p:nvGrpSpPr>
          <p:cNvPr id="241" name="グループ化 240">
            <a:extLst>
              <a:ext uri="{FF2B5EF4-FFF2-40B4-BE49-F238E27FC236}">
                <a16:creationId xmlns:a16="http://schemas.microsoft.com/office/drawing/2014/main" id="{7FDDE500-09F4-45AD-DE91-DD3278A33D97}"/>
              </a:ext>
            </a:extLst>
          </p:cNvPr>
          <p:cNvGrpSpPr/>
          <p:nvPr/>
        </p:nvGrpSpPr>
        <p:grpSpPr>
          <a:xfrm>
            <a:off x="5299160" y="4073892"/>
            <a:ext cx="216535" cy="288290"/>
            <a:chOff x="8006526" y="4197102"/>
            <a:chExt cx="216535" cy="288290"/>
          </a:xfrm>
        </p:grpSpPr>
        <p:sp>
          <p:nvSpPr>
            <p:cNvPr id="245" name="object 27">
              <a:extLst>
                <a:ext uri="{FF2B5EF4-FFF2-40B4-BE49-F238E27FC236}">
                  <a16:creationId xmlns:a16="http://schemas.microsoft.com/office/drawing/2014/main" id="{4A2F7BE4-3D11-28DA-0EB2-CF0E71351E4A}"/>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46" name="正方形/長方形 245">
              <a:extLst>
                <a:ext uri="{FF2B5EF4-FFF2-40B4-BE49-F238E27FC236}">
                  <a16:creationId xmlns:a16="http://schemas.microsoft.com/office/drawing/2014/main" id="{178FD10F-BEE9-39D2-3B9D-5F3F0B4A5250}"/>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3" name="グループ化 32">
            <a:extLst>
              <a:ext uri="{FF2B5EF4-FFF2-40B4-BE49-F238E27FC236}">
                <a16:creationId xmlns:a16="http://schemas.microsoft.com/office/drawing/2014/main" id="{D2C81226-17D4-8E9F-9C19-67C05955ACE3}"/>
              </a:ext>
            </a:extLst>
          </p:cNvPr>
          <p:cNvGrpSpPr/>
          <p:nvPr/>
        </p:nvGrpSpPr>
        <p:grpSpPr>
          <a:xfrm rot="16200000">
            <a:off x="7574865" y="2989680"/>
            <a:ext cx="255579" cy="210314"/>
            <a:chOff x="998232" y="5464407"/>
            <a:chExt cx="255579" cy="210314"/>
          </a:xfrm>
        </p:grpSpPr>
        <p:sp>
          <p:nvSpPr>
            <p:cNvPr id="36" name="左大かっこ 35">
              <a:extLst>
                <a:ext uri="{FF2B5EF4-FFF2-40B4-BE49-F238E27FC236}">
                  <a16:creationId xmlns:a16="http://schemas.microsoft.com/office/drawing/2014/main" id="{E921D5D7-451E-737C-7486-C8AC6C7F6E44}"/>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44" name="直線コネクタ 43">
              <a:extLst>
                <a:ext uri="{FF2B5EF4-FFF2-40B4-BE49-F238E27FC236}">
                  <a16:creationId xmlns:a16="http://schemas.microsoft.com/office/drawing/2014/main" id="{3FC21401-2876-D056-59B7-B4BFD2A77C68}"/>
                </a:ext>
              </a:extLst>
            </p:cNvPr>
            <p:cNvCxnSpPr>
              <a:cxnSpLocks/>
              <a:stCxn id="36"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45" name="object 17">
            <a:extLst>
              <a:ext uri="{FF2B5EF4-FFF2-40B4-BE49-F238E27FC236}">
                <a16:creationId xmlns:a16="http://schemas.microsoft.com/office/drawing/2014/main" id="{1BA3CBCE-BC9B-13DE-6614-3E85E019EDA4}"/>
              </a:ext>
            </a:extLst>
          </p:cNvPr>
          <p:cNvSpPr/>
          <p:nvPr/>
        </p:nvSpPr>
        <p:spPr>
          <a:xfrm>
            <a:off x="7467379" y="2787873"/>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④</a:t>
            </a:r>
            <a:endParaRPr lang="zh-TW" altLang="en-US" sz="800" dirty="0">
              <a:latin typeface="+mj-ea"/>
              <a:ea typeface="+mj-ea"/>
            </a:endParaRPr>
          </a:p>
        </p:txBody>
      </p:sp>
      <p:cxnSp>
        <p:nvCxnSpPr>
          <p:cNvPr id="215" name="コネクタ: カギ線 214">
            <a:extLst>
              <a:ext uri="{FF2B5EF4-FFF2-40B4-BE49-F238E27FC236}">
                <a16:creationId xmlns:a16="http://schemas.microsoft.com/office/drawing/2014/main" id="{B96E8116-9593-F0E1-3269-D280D14900E6}"/>
              </a:ext>
            </a:extLst>
          </p:cNvPr>
          <p:cNvCxnSpPr>
            <a:cxnSpLocks/>
            <a:stCxn id="42" idx="2"/>
            <a:endCxn id="320" idx="1"/>
          </p:cNvCxnSpPr>
          <p:nvPr/>
        </p:nvCxnSpPr>
        <p:spPr>
          <a:xfrm rot="16200000" flipH="1">
            <a:off x="5815501" y="3555850"/>
            <a:ext cx="271271" cy="321536"/>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21" name="グループ化 220">
            <a:extLst>
              <a:ext uri="{FF2B5EF4-FFF2-40B4-BE49-F238E27FC236}">
                <a16:creationId xmlns:a16="http://schemas.microsoft.com/office/drawing/2014/main" id="{75B40A84-9FE8-A4E7-3B3A-CCB85BAA3494}"/>
              </a:ext>
            </a:extLst>
          </p:cNvPr>
          <p:cNvGrpSpPr/>
          <p:nvPr/>
        </p:nvGrpSpPr>
        <p:grpSpPr>
          <a:xfrm>
            <a:off x="6108383" y="3672231"/>
            <a:ext cx="543271" cy="360045"/>
            <a:chOff x="6937029" y="3222625"/>
            <a:chExt cx="543271" cy="360045"/>
          </a:xfrm>
        </p:grpSpPr>
        <p:pic>
          <p:nvPicPr>
            <p:cNvPr id="222" name="object 21">
              <a:extLst>
                <a:ext uri="{FF2B5EF4-FFF2-40B4-BE49-F238E27FC236}">
                  <a16:creationId xmlns:a16="http://schemas.microsoft.com/office/drawing/2014/main" id="{BD5E2F0A-29F3-15E1-D0BB-AB70F46C21DC}"/>
                </a:ext>
              </a:extLst>
            </p:cNvPr>
            <p:cNvPicPr/>
            <p:nvPr/>
          </p:nvPicPr>
          <p:blipFill>
            <a:blip r:embed="rId4" cstate="print"/>
            <a:stretch>
              <a:fillRect/>
            </a:stretch>
          </p:blipFill>
          <p:spPr>
            <a:xfrm>
              <a:off x="6937029" y="3225072"/>
              <a:ext cx="133329" cy="115866"/>
            </a:xfrm>
            <a:prstGeom prst="rect">
              <a:avLst/>
            </a:prstGeom>
          </p:spPr>
        </p:pic>
        <p:sp>
          <p:nvSpPr>
            <p:cNvPr id="223" name="object 17">
              <a:extLst>
                <a:ext uri="{FF2B5EF4-FFF2-40B4-BE49-F238E27FC236}">
                  <a16:creationId xmlns:a16="http://schemas.microsoft.com/office/drawing/2014/main" id="{802935DD-021C-18C2-6160-1CF7A7E79FC5}"/>
                </a:ext>
              </a:extLst>
            </p:cNvPr>
            <p:cNvSpPr/>
            <p:nvPr/>
          </p:nvSpPr>
          <p:spPr>
            <a:xfrm>
              <a:off x="697547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市町村通知等</a:t>
              </a:r>
            </a:p>
          </p:txBody>
        </p:sp>
        <p:sp>
          <p:nvSpPr>
            <p:cNvPr id="320" name="object 18">
              <a:extLst>
                <a:ext uri="{FF2B5EF4-FFF2-40B4-BE49-F238E27FC236}">
                  <a16:creationId xmlns:a16="http://schemas.microsoft.com/office/drawing/2014/main" id="{F7688347-994B-B553-15DD-4A98AFAAB373}"/>
                </a:ext>
              </a:extLst>
            </p:cNvPr>
            <p:cNvSpPr/>
            <p:nvPr/>
          </p:nvSpPr>
          <p:spPr>
            <a:xfrm>
              <a:off x="6940550" y="3222625"/>
              <a:ext cx="539750" cy="360045"/>
            </a:xfrm>
            <a:prstGeom prst="roundRect">
              <a:avLst/>
            </a:prstGeom>
            <a:ln w="3175">
              <a:solidFill>
                <a:srgbClr val="000000"/>
              </a:solidFill>
            </a:ln>
          </p:spPr>
          <p:txBody>
            <a:bodyPr wrap="square" lIns="0" tIns="0" rIns="0" bIns="0" rtlCol="0"/>
            <a:lstStyle/>
            <a:p>
              <a:endParaRPr dirty="0"/>
            </a:p>
          </p:txBody>
        </p:sp>
      </p:grpSp>
      <p:cxnSp>
        <p:nvCxnSpPr>
          <p:cNvPr id="321" name="直線矢印コネクタ 320">
            <a:extLst>
              <a:ext uri="{FF2B5EF4-FFF2-40B4-BE49-F238E27FC236}">
                <a16:creationId xmlns:a16="http://schemas.microsoft.com/office/drawing/2014/main" id="{48B7B17F-AC15-7DC6-BED5-CFED42BB849F}"/>
              </a:ext>
            </a:extLst>
          </p:cNvPr>
          <p:cNvCxnSpPr>
            <a:cxnSpLocks/>
            <a:stCxn id="42" idx="3"/>
            <a:endCxn id="60" idx="1"/>
          </p:cNvCxnSpPr>
          <p:nvPr/>
        </p:nvCxnSpPr>
        <p:spPr>
          <a:xfrm>
            <a:off x="6015158" y="3400961"/>
            <a:ext cx="638795"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22" name="正方形/長方形 321">
            <a:extLst>
              <a:ext uri="{FF2B5EF4-FFF2-40B4-BE49-F238E27FC236}">
                <a16:creationId xmlns:a16="http://schemas.microsoft.com/office/drawing/2014/main" id="{245203FE-034F-9353-D3DA-458D06BA074D}"/>
              </a:ext>
            </a:extLst>
          </p:cNvPr>
          <p:cNvSpPr/>
          <p:nvPr/>
        </p:nvSpPr>
        <p:spPr>
          <a:xfrm>
            <a:off x="5717761" y="3547707"/>
            <a:ext cx="373487" cy="1665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700" dirty="0">
                <a:solidFill>
                  <a:schemeClr val="tx1"/>
                </a:solidFill>
                <a:latin typeface="ＭＳ Ｐゴシック 本文"/>
              </a:rPr>
              <a:t>Yes</a:t>
            </a:r>
          </a:p>
        </p:txBody>
      </p:sp>
      <p:grpSp>
        <p:nvGrpSpPr>
          <p:cNvPr id="323" name="object 246">
            <a:extLst>
              <a:ext uri="{FF2B5EF4-FFF2-40B4-BE49-F238E27FC236}">
                <a16:creationId xmlns:a16="http://schemas.microsoft.com/office/drawing/2014/main" id="{9AB84F72-C7C0-C7E4-8AD3-B791EA526ADE}"/>
              </a:ext>
            </a:extLst>
          </p:cNvPr>
          <p:cNvGrpSpPr/>
          <p:nvPr/>
        </p:nvGrpSpPr>
        <p:grpSpPr>
          <a:xfrm>
            <a:off x="6658295" y="3964563"/>
            <a:ext cx="243890" cy="216564"/>
            <a:chOff x="5788864" y="3707990"/>
            <a:chExt cx="243890" cy="216564"/>
          </a:xfrm>
        </p:grpSpPr>
        <p:sp>
          <p:nvSpPr>
            <p:cNvPr id="324" name="object 247">
              <a:extLst>
                <a:ext uri="{FF2B5EF4-FFF2-40B4-BE49-F238E27FC236}">
                  <a16:creationId xmlns:a16="http://schemas.microsoft.com/office/drawing/2014/main" id="{7B0A105B-6FEF-34BE-8535-F9E52E86B438}"/>
                </a:ext>
              </a:extLst>
            </p:cNvPr>
            <p:cNvSpPr/>
            <p:nvPr/>
          </p:nvSpPr>
          <p:spPr>
            <a:xfrm>
              <a:off x="5788864" y="3707990"/>
              <a:ext cx="190169" cy="108233"/>
            </a:xfrm>
            <a:custGeom>
              <a:avLst/>
              <a:gdLst/>
              <a:ahLst/>
              <a:cxnLst/>
              <a:rect l="l" t="t" r="r" b="b"/>
              <a:pathLst>
                <a:path w="149860" h="72389">
                  <a:moveTo>
                    <a:pt x="149605" y="72136"/>
                  </a:moveTo>
                  <a:lnTo>
                    <a:pt x="0" y="0"/>
                  </a:lnTo>
                </a:path>
              </a:pathLst>
            </a:custGeom>
            <a:ln w="9144">
              <a:solidFill>
                <a:srgbClr val="000000"/>
              </a:solidFill>
              <a:prstDash val="dot"/>
            </a:ln>
          </p:spPr>
          <p:txBody>
            <a:bodyPr wrap="square" lIns="0" tIns="0" rIns="0" bIns="0" rtlCol="0"/>
            <a:lstStyle/>
            <a:p>
              <a:endParaRPr/>
            </a:p>
          </p:txBody>
        </p:sp>
        <p:sp>
          <p:nvSpPr>
            <p:cNvPr id="325" name="object 248">
              <a:extLst>
                <a:ext uri="{FF2B5EF4-FFF2-40B4-BE49-F238E27FC236}">
                  <a16:creationId xmlns:a16="http://schemas.microsoft.com/office/drawing/2014/main" id="{430E00E5-C49B-0C66-F11E-DDE7E0C76BC9}"/>
                </a:ext>
              </a:extLst>
            </p:cNvPr>
            <p:cNvSpPr/>
            <p:nvPr/>
          </p:nvSpPr>
          <p:spPr>
            <a:xfrm>
              <a:off x="5978779" y="3708019"/>
              <a:ext cx="53975" cy="216535"/>
            </a:xfrm>
            <a:custGeom>
              <a:avLst/>
              <a:gdLst/>
              <a:ahLst/>
              <a:cxnLst/>
              <a:rect l="l" t="t" r="r" b="b"/>
              <a:pathLst>
                <a:path w="53975" h="216535">
                  <a:moveTo>
                    <a:pt x="53975" y="0"/>
                  </a:moveTo>
                  <a:lnTo>
                    <a:pt x="0" y="0"/>
                  </a:lnTo>
                  <a:lnTo>
                    <a:pt x="0" y="216026"/>
                  </a:lnTo>
                  <a:lnTo>
                    <a:pt x="53975" y="216026"/>
                  </a:lnTo>
                </a:path>
              </a:pathLst>
            </a:custGeom>
            <a:ln w="9144">
              <a:solidFill>
                <a:srgbClr val="000000"/>
              </a:solidFill>
            </a:ln>
          </p:spPr>
          <p:txBody>
            <a:bodyPr wrap="square" lIns="0" tIns="0" rIns="0" bIns="0" rtlCol="0"/>
            <a:lstStyle/>
            <a:p>
              <a:endParaRPr/>
            </a:p>
          </p:txBody>
        </p:sp>
      </p:grpSp>
      <p:sp>
        <p:nvSpPr>
          <p:cNvPr id="326" name="object 249">
            <a:extLst>
              <a:ext uri="{FF2B5EF4-FFF2-40B4-BE49-F238E27FC236}">
                <a16:creationId xmlns:a16="http://schemas.microsoft.com/office/drawing/2014/main" id="{E1E7BCD3-53AE-1AD6-C9B3-1759A6BDDDB9}"/>
              </a:ext>
            </a:extLst>
          </p:cNvPr>
          <p:cNvSpPr txBox="1"/>
          <p:nvPr/>
        </p:nvSpPr>
        <p:spPr>
          <a:xfrm>
            <a:off x="6912852" y="4007264"/>
            <a:ext cx="101600" cy="105157"/>
          </a:xfrm>
          <a:prstGeom prst="rect">
            <a:avLst/>
          </a:prstGeom>
        </p:spPr>
        <p:txBody>
          <a:bodyPr vert="horz" wrap="square" lIns="0" tIns="12700" rIns="0" bIns="0" rtlCol="0">
            <a:spAutoFit/>
          </a:bodyPr>
          <a:lstStyle/>
          <a:p>
            <a:pPr marL="12700">
              <a:lnSpc>
                <a:spcPct val="100000"/>
              </a:lnSpc>
              <a:spcBef>
                <a:spcPts val="100"/>
              </a:spcBef>
            </a:pPr>
            <a:r>
              <a:rPr lang="ja-JP" altLang="en-US" sz="600" dirty="0">
                <a:latin typeface="ＭＳ Ｐゴシック 見出し"/>
                <a:cs typeface="游ゴシック"/>
              </a:rPr>
              <a:t>③</a:t>
            </a:r>
            <a:endParaRPr sz="600" dirty="0">
              <a:latin typeface="ＭＳ Ｐゴシック 見出し"/>
              <a:cs typeface="游ゴシック"/>
            </a:endParaRPr>
          </a:p>
        </p:txBody>
      </p:sp>
      <p:cxnSp>
        <p:nvCxnSpPr>
          <p:cNvPr id="344" name="コネクタ: カギ線 343">
            <a:extLst>
              <a:ext uri="{FF2B5EF4-FFF2-40B4-BE49-F238E27FC236}">
                <a16:creationId xmlns:a16="http://schemas.microsoft.com/office/drawing/2014/main" id="{188B59AC-C839-AB70-0DB1-3F7DBF30611D}"/>
              </a:ext>
            </a:extLst>
          </p:cNvPr>
          <p:cNvCxnSpPr>
            <a:cxnSpLocks/>
            <a:stCxn id="60" idx="0"/>
            <a:endCxn id="345" idx="2"/>
          </p:cNvCxnSpPr>
          <p:nvPr/>
        </p:nvCxnSpPr>
        <p:spPr>
          <a:xfrm rot="5400000" flipH="1" flipV="1">
            <a:off x="6518853" y="2634627"/>
            <a:ext cx="946203" cy="226423"/>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45" name="フローチャート: 結合子 344">
            <a:extLst>
              <a:ext uri="{FF2B5EF4-FFF2-40B4-BE49-F238E27FC236}">
                <a16:creationId xmlns:a16="http://schemas.microsoft.com/office/drawing/2014/main" id="{5DD61A1A-F6FA-6E0C-F047-21EED7ECDDF5}"/>
              </a:ext>
            </a:extLst>
          </p:cNvPr>
          <p:cNvSpPr/>
          <p:nvPr/>
        </p:nvSpPr>
        <p:spPr>
          <a:xfrm>
            <a:off x="7105166" y="2184736"/>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6" name="object 17">
            <a:extLst>
              <a:ext uri="{FF2B5EF4-FFF2-40B4-BE49-F238E27FC236}">
                <a16:creationId xmlns:a16="http://schemas.microsoft.com/office/drawing/2014/main" id="{C0DCE9D8-5B14-B861-4A38-9F57046F97B0}"/>
              </a:ext>
            </a:extLst>
          </p:cNvPr>
          <p:cNvSpPr/>
          <p:nvPr/>
        </p:nvSpPr>
        <p:spPr>
          <a:xfrm>
            <a:off x="6955822" y="2299547"/>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終了</a:t>
            </a:r>
            <a:endParaRPr lang="zh-TW" altLang="en-US" sz="700" dirty="0">
              <a:latin typeface="+mj-ea"/>
              <a:ea typeface="+mj-ea"/>
            </a:endParaRPr>
          </a:p>
        </p:txBody>
      </p:sp>
      <p:grpSp>
        <p:nvGrpSpPr>
          <p:cNvPr id="350" name="グループ化 349">
            <a:extLst>
              <a:ext uri="{FF2B5EF4-FFF2-40B4-BE49-F238E27FC236}">
                <a16:creationId xmlns:a16="http://schemas.microsoft.com/office/drawing/2014/main" id="{7164CE5D-5FC9-DE32-DD19-1C80E6EDBD9E}"/>
              </a:ext>
            </a:extLst>
          </p:cNvPr>
          <p:cNvGrpSpPr/>
          <p:nvPr/>
        </p:nvGrpSpPr>
        <p:grpSpPr>
          <a:xfrm>
            <a:off x="7425957" y="3222626"/>
            <a:ext cx="543271" cy="360045"/>
            <a:chOff x="6937029" y="3222625"/>
            <a:chExt cx="543271" cy="360045"/>
          </a:xfrm>
        </p:grpSpPr>
        <p:pic>
          <p:nvPicPr>
            <p:cNvPr id="351" name="object 21">
              <a:extLst>
                <a:ext uri="{FF2B5EF4-FFF2-40B4-BE49-F238E27FC236}">
                  <a16:creationId xmlns:a16="http://schemas.microsoft.com/office/drawing/2014/main" id="{93861DF7-1366-BE97-8C4D-8BDA0A5FA214}"/>
                </a:ext>
              </a:extLst>
            </p:cNvPr>
            <p:cNvPicPr/>
            <p:nvPr/>
          </p:nvPicPr>
          <p:blipFill>
            <a:blip r:embed="rId4" cstate="print"/>
            <a:stretch>
              <a:fillRect/>
            </a:stretch>
          </p:blipFill>
          <p:spPr>
            <a:xfrm>
              <a:off x="6937029" y="3225072"/>
              <a:ext cx="133329" cy="115866"/>
            </a:xfrm>
            <a:prstGeom prst="rect">
              <a:avLst/>
            </a:prstGeom>
          </p:spPr>
        </p:pic>
        <p:sp>
          <p:nvSpPr>
            <p:cNvPr id="352" name="object 17">
              <a:extLst>
                <a:ext uri="{FF2B5EF4-FFF2-40B4-BE49-F238E27FC236}">
                  <a16:creationId xmlns:a16="http://schemas.microsoft.com/office/drawing/2014/main" id="{527289A2-545B-BE61-CE71-70611BC6DB2E}"/>
                </a:ext>
              </a:extLst>
            </p:cNvPr>
            <p:cNvSpPr/>
            <p:nvPr/>
          </p:nvSpPr>
          <p:spPr>
            <a:xfrm>
              <a:off x="697547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通知</a:t>
              </a:r>
              <a:endParaRPr sz="700" dirty="0">
                <a:latin typeface="+mj-ea"/>
                <a:ea typeface="+mj-ea"/>
              </a:endParaRPr>
            </a:p>
          </p:txBody>
        </p:sp>
        <p:sp>
          <p:nvSpPr>
            <p:cNvPr id="353" name="object 18">
              <a:extLst>
                <a:ext uri="{FF2B5EF4-FFF2-40B4-BE49-F238E27FC236}">
                  <a16:creationId xmlns:a16="http://schemas.microsoft.com/office/drawing/2014/main" id="{8F379CA4-170E-E91C-997C-3895AFD9F992}"/>
                </a:ext>
              </a:extLst>
            </p:cNvPr>
            <p:cNvSpPr/>
            <p:nvPr/>
          </p:nvSpPr>
          <p:spPr>
            <a:xfrm>
              <a:off x="6940550" y="3222625"/>
              <a:ext cx="539750" cy="360045"/>
            </a:xfrm>
            <a:prstGeom prst="roundRect">
              <a:avLst/>
            </a:prstGeom>
            <a:ln w="3175">
              <a:solidFill>
                <a:srgbClr val="000000"/>
              </a:solidFill>
            </a:ln>
          </p:spPr>
          <p:txBody>
            <a:bodyPr wrap="square" lIns="0" tIns="0" rIns="0" bIns="0" rtlCol="0"/>
            <a:lstStyle/>
            <a:p>
              <a:endParaRPr dirty="0"/>
            </a:p>
          </p:txBody>
        </p:sp>
      </p:grpSp>
      <p:cxnSp>
        <p:nvCxnSpPr>
          <p:cNvPr id="354" name="直線矢印コネクタ 353">
            <a:extLst>
              <a:ext uri="{FF2B5EF4-FFF2-40B4-BE49-F238E27FC236}">
                <a16:creationId xmlns:a16="http://schemas.microsoft.com/office/drawing/2014/main" id="{44A8C894-E5C2-243D-799C-306CAA4D373F}"/>
              </a:ext>
            </a:extLst>
          </p:cNvPr>
          <p:cNvCxnSpPr>
            <a:cxnSpLocks/>
            <a:stCxn id="60" idx="3"/>
            <a:endCxn id="353" idx="1"/>
          </p:cNvCxnSpPr>
          <p:nvPr/>
        </p:nvCxnSpPr>
        <p:spPr>
          <a:xfrm>
            <a:off x="7103533" y="3400961"/>
            <a:ext cx="325945" cy="1688"/>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62" name="直線矢印コネクタ 13">
            <a:extLst>
              <a:ext uri="{FF2B5EF4-FFF2-40B4-BE49-F238E27FC236}">
                <a16:creationId xmlns:a16="http://schemas.microsoft.com/office/drawing/2014/main" id="{DBDAEF5F-C26A-19DC-90F8-2EEDCC445AF5}"/>
              </a:ext>
            </a:extLst>
          </p:cNvPr>
          <p:cNvCxnSpPr>
            <a:cxnSpLocks/>
          </p:cNvCxnSpPr>
          <p:nvPr/>
        </p:nvCxnSpPr>
        <p:spPr>
          <a:xfrm rot="16200000" flipH="1">
            <a:off x="7829113" y="3568643"/>
            <a:ext cx="301382" cy="329437"/>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368" name="グループ化 367">
            <a:extLst>
              <a:ext uri="{FF2B5EF4-FFF2-40B4-BE49-F238E27FC236}">
                <a16:creationId xmlns:a16="http://schemas.microsoft.com/office/drawing/2014/main" id="{76651D4F-A74E-845E-6FD3-4A35634CB4F4}"/>
              </a:ext>
            </a:extLst>
          </p:cNvPr>
          <p:cNvGrpSpPr/>
          <p:nvPr/>
        </p:nvGrpSpPr>
        <p:grpSpPr>
          <a:xfrm>
            <a:off x="8137219" y="3722223"/>
            <a:ext cx="216535" cy="288290"/>
            <a:chOff x="8006526" y="4197102"/>
            <a:chExt cx="216535" cy="288290"/>
          </a:xfrm>
        </p:grpSpPr>
        <p:sp>
          <p:nvSpPr>
            <p:cNvPr id="369" name="object 27">
              <a:extLst>
                <a:ext uri="{FF2B5EF4-FFF2-40B4-BE49-F238E27FC236}">
                  <a16:creationId xmlns:a16="http://schemas.microsoft.com/office/drawing/2014/main" id="{79080FA3-D16A-BF92-5D55-F5134C4FDDDB}"/>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70" name="正方形/長方形 369">
              <a:extLst>
                <a:ext uri="{FF2B5EF4-FFF2-40B4-BE49-F238E27FC236}">
                  <a16:creationId xmlns:a16="http://schemas.microsoft.com/office/drawing/2014/main" id="{EE495489-C97B-63C7-A55B-BF12F1B349E5}"/>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371" name="コネクタ: カギ線 370">
            <a:extLst>
              <a:ext uri="{FF2B5EF4-FFF2-40B4-BE49-F238E27FC236}">
                <a16:creationId xmlns:a16="http://schemas.microsoft.com/office/drawing/2014/main" id="{80FF2C68-8347-0BD8-77F6-CE6B8C705E7B}"/>
              </a:ext>
            </a:extLst>
          </p:cNvPr>
          <p:cNvCxnSpPr>
            <a:cxnSpLocks/>
            <a:stCxn id="352" idx="3"/>
            <a:endCxn id="57" idx="2"/>
          </p:cNvCxnSpPr>
          <p:nvPr/>
        </p:nvCxnSpPr>
        <p:spPr>
          <a:xfrm flipV="1">
            <a:off x="7944463" y="2274737"/>
            <a:ext cx="662219" cy="1137342"/>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75" name="直線矢印コネクタ 13">
            <a:extLst>
              <a:ext uri="{FF2B5EF4-FFF2-40B4-BE49-F238E27FC236}">
                <a16:creationId xmlns:a16="http://schemas.microsoft.com/office/drawing/2014/main" id="{A9149F29-118A-1202-E53D-BF8AF48FD645}"/>
              </a:ext>
            </a:extLst>
          </p:cNvPr>
          <p:cNvCxnSpPr>
            <a:cxnSpLocks/>
            <a:stCxn id="370" idx="3"/>
            <a:endCxn id="57" idx="4"/>
          </p:cNvCxnSpPr>
          <p:nvPr/>
        </p:nvCxnSpPr>
        <p:spPr>
          <a:xfrm flipV="1">
            <a:off x="8353754" y="2364737"/>
            <a:ext cx="342928" cy="1501631"/>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391" name="object 9">
            <a:extLst>
              <a:ext uri="{FF2B5EF4-FFF2-40B4-BE49-F238E27FC236}">
                <a16:creationId xmlns:a16="http://schemas.microsoft.com/office/drawing/2014/main" id="{638C8064-7F72-BFC0-FB7E-36ED5D4686B2}"/>
              </a:ext>
            </a:extLst>
          </p:cNvPr>
          <p:cNvSpPr/>
          <p:nvPr/>
        </p:nvSpPr>
        <p:spPr>
          <a:xfrm>
            <a:off x="5742001" y="6302954"/>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700" dirty="0">
                <a:latin typeface="+mj-ea"/>
                <a:ea typeface="+mj-ea"/>
              </a:rPr>
              <a:t>出入国在留管理庁</a:t>
            </a:r>
            <a:endParaRPr sz="700" dirty="0">
              <a:latin typeface="+mj-ea"/>
              <a:ea typeface="+mj-ea"/>
            </a:endParaRPr>
          </a:p>
        </p:txBody>
      </p:sp>
      <p:cxnSp>
        <p:nvCxnSpPr>
          <p:cNvPr id="408" name="直線矢印コネクタ 407">
            <a:extLst>
              <a:ext uri="{FF2B5EF4-FFF2-40B4-BE49-F238E27FC236}">
                <a16:creationId xmlns:a16="http://schemas.microsoft.com/office/drawing/2014/main" id="{5A3204B8-E3F0-8CAA-35DC-F1B731D5A5DC}"/>
              </a:ext>
            </a:extLst>
          </p:cNvPr>
          <p:cNvCxnSpPr>
            <a:cxnSpLocks/>
          </p:cNvCxnSpPr>
          <p:nvPr/>
        </p:nvCxnSpPr>
        <p:spPr>
          <a:xfrm>
            <a:off x="1536700" y="1269603"/>
            <a:ext cx="0" cy="897783"/>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410" name="直線矢印コネクタ 409">
            <a:extLst>
              <a:ext uri="{FF2B5EF4-FFF2-40B4-BE49-F238E27FC236}">
                <a16:creationId xmlns:a16="http://schemas.microsoft.com/office/drawing/2014/main" id="{02787FEC-05EC-3045-DC26-3252F3BE50C7}"/>
              </a:ext>
            </a:extLst>
          </p:cNvPr>
          <p:cNvCxnSpPr>
            <a:cxnSpLocks/>
          </p:cNvCxnSpPr>
          <p:nvPr/>
        </p:nvCxnSpPr>
        <p:spPr>
          <a:xfrm flipH="1" flipV="1">
            <a:off x="8692212" y="1236814"/>
            <a:ext cx="2235" cy="947923"/>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10" name="object 25">
            <a:extLst>
              <a:ext uri="{FF2B5EF4-FFF2-40B4-BE49-F238E27FC236}">
                <a16:creationId xmlns:a16="http://schemas.microsoft.com/office/drawing/2014/main" id="{DEBFBB06-E329-78B3-B861-0943DC452D4B}"/>
              </a:ext>
            </a:extLst>
          </p:cNvPr>
          <p:cNvSpPr/>
          <p:nvPr/>
        </p:nvSpPr>
        <p:spPr>
          <a:xfrm>
            <a:off x="3893008" y="6301803"/>
            <a:ext cx="1472680"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11" name="object 27">
            <a:extLst>
              <a:ext uri="{FF2B5EF4-FFF2-40B4-BE49-F238E27FC236}">
                <a16:creationId xmlns:a16="http://schemas.microsoft.com/office/drawing/2014/main" id="{5B7DF7C8-8217-BF1F-C7C1-D482EF17222C}"/>
              </a:ext>
            </a:extLst>
          </p:cNvPr>
          <p:cNvSpPr/>
          <p:nvPr/>
        </p:nvSpPr>
        <p:spPr>
          <a:xfrm>
            <a:off x="3884570" y="5624021"/>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cxnSp>
        <p:nvCxnSpPr>
          <p:cNvPr id="12" name="直線矢印コネクタ 11">
            <a:extLst>
              <a:ext uri="{FF2B5EF4-FFF2-40B4-BE49-F238E27FC236}">
                <a16:creationId xmlns:a16="http://schemas.microsoft.com/office/drawing/2014/main" id="{17835777-8C47-30BE-0394-F41202DEE51E}"/>
              </a:ext>
            </a:extLst>
          </p:cNvPr>
          <p:cNvCxnSpPr>
            <a:cxnSpLocks/>
          </p:cNvCxnSpPr>
          <p:nvPr/>
        </p:nvCxnSpPr>
        <p:spPr>
          <a:xfrm>
            <a:off x="4961255" y="5908594"/>
            <a:ext cx="0" cy="394359"/>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3" name="コネクタ: カギ線 12">
            <a:extLst>
              <a:ext uri="{FF2B5EF4-FFF2-40B4-BE49-F238E27FC236}">
                <a16:creationId xmlns:a16="http://schemas.microsoft.com/office/drawing/2014/main" id="{204AA2FE-19E3-8587-434C-37FE52B2B9F6}"/>
              </a:ext>
            </a:extLst>
          </p:cNvPr>
          <p:cNvCxnSpPr>
            <a:cxnSpLocks/>
          </p:cNvCxnSpPr>
          <p:nvPr/>
        </p:nvCxnSpPr>
        <p:spPr>
          <a:xfrm rot="10800000">
            <a:off x="4101105" y="5762625"/>
            <a:ext cx="846594" cy="307598"/>
          </a:xfrm>
          <a:prstGeom prst="bentConnector3">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4" name="object 244">
            <a:extLst>
              <a:ext uri="{FF2B5EF4-FFF2-40B4-BE49-F238E27FC236}">
                <a16:creationId xmlns:a16="http://schemas.microsoft.com/office/drawing/2014/main" id="{C5EE24F8-EC6E-5735-39FC-1184CC7495C3}"/>
              </a:ext>
            </a:extLst>
          </p:cNvPr>
          <p:cNvSpPr/>
          <p:nvPr/>
        </p:nvSpPr>
        <p:spPr>
          <a:xfrm>
            <a:off x="5515372" y="6954847"/>
            <a:ext cx="53975" cy="216535"/>
          </a:xfrm>
          <a:custGeom>
            <a:avLst/>
            <a:gdLst/>
            <a:ahLst/>
            <a:cxnLst/>
            <a:rect l="l" t="t" r="r" b="b"/>
            <a:pathLst>
              <a:path w="53975" h="216535">
                <a:moveTo>
                  <a:pt x="53975" y="0"/>
                </a:moveTo>
                <a:lnTo>
                  <a:pt x="0" y="0"/>
                </a:lnTo>
                <a:lnTo>
                  <a:pt x="0" y="216026"/>
                </a:lnTo>
                <a:lnTo>
                  <a:pt x="53975" y="216026"/>
                </a:lnTo>
              </a:path>
            </a:pathLst>
          </a:custGeom>
          <a:ln w="9144">
            <a:solidFill>
              <a:srgbClr val="000000"/>
            </a:solidFill>
          </a:ln>
        </p:spPr>
        <p:txBody>
          <a:bodyPr wrap="square" lIns="0" tIns="0" rIns="0" bIns="0" rtlCol="0"/>
          <a:lstStyle/>
          <a:p>
            <a:endParaRPr dirty="0"/>
          </a:p>
        </p:txBody>
      </p:sp>
      <p:sp>
        <p:nvSpPr>
          <p:cNvPr id="16" name="正方形/長方形 15">
            <a:extLst>
              <a:ext uri="{FF2B5EF4-FFF2-40B4-BE49-F238E27FC236}">
                <a16:creationId xmlns:a16="http://schemas.microsoft.com/office/drawing/2014/main" id="{356B58E6-1A2C-7217-A316-C114E28D19F4}"/>
              </a:ext>
            </a:extLst>
          </p:cNvPr>
          <p:cNvSpPr/>
          <p:nvPr/>
        </p:nvSpPr>
        <p:spPr>
          <a:xfrm>
            <a:off x="5550408" y="6981889"/>
            <a:ext cx="780247" cy="16244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日本人の場合</a:t>
            </a:r>
          </a:p>
        </p:txBody>
      </p:sp>
      <p:sp>
        <p:nvSpPr>
          <p:cNvPr id="17" name="object 243">
            <a:extLst>
              <a:ext uri="{FF2B5EF4-FFF2-40B4-BE49-F238E27FC236}">
                <a16:creationId xmlns:a16="http://schemas.microsoft.com/office/drawing/2014/main" id="{04307D76-314E-0F04-4E84-265EACEC5CBB}"/>
              </a:ext>
            </a:extLst>
          </p:cNvPr>
          <p:cNvSpPr/>
          <p:nvPr/>
        </p:nvSpPr>
        <p:spPr>
          <a:xfrm flipV="1">
            <a:off x="4947698" y="6275995"/>
            <a:ext cx="550465" cy="775476"/>
          </a:xfrm>
          <a:custGeom>
            <a:avLst/>
            <a:gdLst/>
            <a:ahLst/>
            <a:cxnLst/>
            <a:rect l="l" t="t" r="r" b="b"/>
            <a:pathLst>
              <a:path w="600075" h="16510">
                <a:moveTo>
                  <a:pt x="599948" y="0"/>
                </a:moveTo>
                <a:lnTo>
                  <a:pt x="0" y="16509"/>
                </a:lnTo>
              </a:path>
            </a:pathLst>
          </a:custGeom>
          <a:ln w="9143">
            <a:solidFill>
              <a:srgbClr val="000000"/>
            </a:solidFill>
            <a:prstDash val="dot"/>
          </a:ln>
        </p:spPr>
        <p:txBody>
          <a:bodyPr wrap="square" lIns="0" tIns="0" rIns="0" bIns="0" rtlCol="0"/>
          <a:lstStyle/>
          <a:p>
            <a:endParaRPr/>
          </a:p>
        </p:txBody>
      </p:sp>
      <p:sp>
        <p:nvSpPr>
          <p:cNvPr id="18" name="object 9">
            <a:extLst>
              <a:ext uri="{FF2B5EF4-FFF2-40B4-BE49-F238E27FC236}">
                <a16:creationId xmlns:a16="http://schemas.microsoft.com/office/drawing/2014/main" id="{5CFF56C1-368C-03B6-86BF-941A1802C1EC}"/>
              </a:ext>
            </a:extLst>
          </p:cNvPr>
          <p:cNvSpPr/>
          <p:nvPr/>
        </p:nvSpPr>
        <p:spPr>
          <a:xfrm>
            <a:off x="3892597" y="6301803"/>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700" dirty="0">
                <a:latin typeface="+mj-ea"/>
                <a:ea typeface="+mj-ea"/>
              </a:rPr>
              <a:t>本籍地</a:t>
            </a:r>
            <a:endParaRPr lang="en-US" altLang="ja-JP" sz="700" dirty="0">
              <a:latin typeface="+mj-ea"/>
              <a:ea typeface="+mj-ea"/>
            </a:endParaRPr>
          </a:p>
          <a:p>
            <a:pPr lvl="0" algn="ctr"/>
            <a:r>
              <a:rPr lang="ja-JP" altLang="en-US" sz="700" dirty="0">
                <a:latin typeface="+mj-ea"/>
                <a:ea typeface="+mj-ea"/>
              </a:rPr>
              <a:t>市区町村</a:t>
            </a:r>
            <a:endParaRPr sz="700" dirty="0">
              <a:latin typeface="+mj-ea"/>
              <a:ea typeface="+mj-ea"/>
            </a:endParaRPr>
          </a:p>
        </p:txBody>
      </p:sp>
      <p:grpSp>
        <p:nvGrpSpPr>
          <p:cNvPr id="20" name="グループ化 19">
            <a:extLst>
              <a:ext uri="{FF2B5EF4-FFF2-40B4-BE49-F238E27FC236}">
                <a16:creationId xmlns:a16="http://schemas.microsoft.com/office/drawing/2014/main" id="{C01AAF0B-E380-5061-7F45-1FE7004E644E}"/>
              </a:ext>
            </a:extLst>
          </p:cNvPr>
          <p:cNvGrpSpPr/>
          <p:nvPr/>
        </p:nvGrpSpPr>
        <p:grpSpPr>
          <a:xfrm>
            <a:off x="4714350" y="5520787"/>
            <a:ext cx="520944" cy="393223"/>
            <a:chOff x="6080349" y="4852187"/>
            <a:chExt cx="520944" cy="393223"/>
          </a:xfrm>
        </p:grpSpPr>
        <p:sp>
          <p:nvSpPr>
            <p:cNvPr id="21" name="フローチャート: 磁気ディスク 20">
              <a:extLst>
                <a:ext uri="{FF2B5EF4-FFF2-40B4-BE49-F238E27FC236}">
                  <a16:creationId xmlns:a16="http://schemas.microsoft.com/office/drawing/2014/main" id="{6AFCF025-9837-7D26-D8E0-8117E5E06728}"/>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2" name="object 17">
              <a:extLst>
                <a:ext uri="{FF2B5EF4-FFF2-40B4-BE49-F238E27FC236}">
                  <a16:creationId xmlns:a16="http://schemas.microsoft.com/office/drawing/2014/main" id="{AF7587F7-8861-B294-7DEF-21A0FBC8AF7E}"/>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endParaRPr lang="en-US" altLang="ja-JP" sz="700" dirty="0">
                <a:latin typeface="+mj-ea"/>
                <a:ea typeface="+mj-ea"/>
              </a:endParaRPr>
            </a:p>
            <a:p>
              <a:pPr lvl="0" algn="ctr"/>
              <a:r>
                <a:rPr lang="en-US" altLang="ja-JP" sz="700" dirty="0">
                  <a:latin typeface="+mj-ea"/>
                  <a:ea typeface="+mj-ea"/>
                </a:rPr>
                <a:t>CS</a:t>
              </a:r>
              <a:endParaRPr lang="ja-JP" altLang="en-US" sz="700" dirty="0">
                <a:latin typeface="+mj-ea"/>
                <a:ea typeface="+mj-ea"/>
              </a:endParaRPr>
            </a:p>
          </p:txBody>
        </p:sp>
      </p:grpSp>
      <p:sp>
        <p:nvSpPr>
          <p:cNvPr id="24" name="正方形/長方形 23">
            <a:extLst>
              <a:ext uri="{FF2B5EF4-FFF2-40B4-BE49-F238E27FC236}">
                <a16:creationId xmlns:a16="http://schemas.microsoft.com/office/drawing/2014/main" id="{510B1426-681A-C2B6-B7EF-0029A8EB21B3}"/>
              </a:ext>
            </a:extLst>
          </p:cNvPr>
          <p:cNvSpPr/>
          <p:nvPr/>
        </p:nvSpPr>
        <p:spPr>
          <a:xfrm>
            <a:off x="3399793" y="5932700"/>
            <a:ext cx="1171591" cy="34329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見出し"/>
              </a:rPr>
              <a:t>戸籍の附票記載事項通知</a:t>
            </a:r>
          </a:p>
          <a:p>
            <a:pPr algn="ctr"/>
            <a:r>
              <a:rPr kumimoji="1" lang="ja-JP" altLang="en-US" sz="700" dirty="0">
                <a:solidFill>
                  <a:schemeClr val="tx1"/>
                </a:solidFill>
                <a:latin typeface="ＭＳ Ｐゴシック 見出し"/>
              </a:rPr>
              <a:t>（法第</a:t>
            </a:r>
            <a:r>
              <a:rPr kumimoji="1" lang="en-US" altLang="ja-JP" sz="700" dirty="0">
                <a:solidFill>
                  <a:schemeClr val="tx1"/>
                </a:solidFill>
                <a:latin typeface="ＭＳ Ｐゴシック 見出し"/>
              </a:rPr>
              <a:t>19</a:t>
            </a:r>
            <a:r>
              <a:rPr kumimoji="1" lang="ja-JP" altLang="en-US" sz="700" dirty="0">
                <a:solidFill>
                  <a:schemeClr val="tx1"/>
                </a:solidFill>
                <a:latin typeface="ＭＳ Ｐゴシック 見出し"/>
              </a:rPr>
              <a:t>条第</a:t>
            </a:r>
            <a:r>
              <a:rPr kumimoji="1" lang="en-US" altLang="ja-JP" sz="700" dirty="0">
                <a:solidFill>
                  <a:schemeClr val="tx1"/>
                </a:solidFill>
                <a:latin typeface="ＭＳ Ｐゴシック 見出し"/>
              </a:rPr>
              <a:t>1</a:t>
            </a:r>
            <a:r>
              <a:rPr kumimoji="1" lang="ja-JP" altLang="en-US" sz="700" dirty="0">
                <a:solidFill>
                  <a:schemeClr val="tx1"/>
                </a:solidFill>
                <a:latin typeface="ＭＳ Ｐゴシック 見出し"/>
              </a:rPr>
              <a:t>項通知）</a:t>
            </a:r>
          </a:p>
        </p:txBody>
      </p:sp>
      <p:cxnSp>
        <p:nvCxnSpPr>
          <p:cNvPr id="27" name="直線矢印コネクタ 13">
            <a:extLst>
              <a:ext uri="{FF2B5EF4-FFF2-40B4-BE49-F238E27FC236}">
                <a16:creationId xmlns:a16="http://schemas.microsoft.com/office/drawing/2014/main" id="{0848C097-F5F0-2085-4B1D-79C51F428BF6}"/>
              </a:ext>
            </a:extLst>
          </p:cNvPr>
          <p:cNvCxnSpPr>
            <a:cxnSpLocks/>
            <a:stCxn id="353" idx="2"/>
            <a:endCxn id="315" idx="1"/>
          </p:cNvCxnSpPr>
          <p:nvPr/>
        </p:nvCxnSpPr>
        <p:spPr>
          <a:xfrm rot="5400000">
            <a:off x="6755930" y="3935424"/>
            <a:ext cx="1296176" cy="590671"/>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1" name="直線矢印コネクタ 13">
            <a:extLst>
              <a:ext uri="{FF2B5EF4-FFF2-40B4-BE49-F238E27FC236}">
                <a16:creationId xmlns:a16="http://schemas.microsoft.com/office/drawing/2014/main" id="{F704B745-4A70-EE9D-2B3B-895D646B123F}"/>
              </a:ext>
            </a:extLst>
          </p:cNvPr>
          <p:cNvCxnSpPr>
            <a:cxnSpLocks/>
            <a:stCxn id="320" idx="2"/>
            <a:endCxn id="309" idx="1"/>
          </p:cNvCxnSpPr>
          <p:nvPr/>
        </p:nvCxnSpPr>
        <p:spPr>
          <a:xfrm rot="5400000">
            <a:off x="5896492" y="4401075"/>
            <a:ext cx="854086" cy="116488"/>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8" name="コネクタ: カギ線 37">
            <a:extLst>
              <a:ext uri="{FF2B5EF4-FFF2-40B4-BE49-F238E27FC236}">
                <a16:creationId xmlns:a16="http://schemas.microsoft.com/office/drawing/2014/main" id="{400AA389-CFD6-70F9-3CE1-23A33AC5F9F1}"/>
              </a:ext>
            </a:extLst>
          </p:cNvPr>
          <p:cNvCxnSpPr>
            <a:cxnSpLocks/>
            <a:stCxn id="223" idx="3"/>
            <a:endCxn id="60" idx="2"/>
          </p:cNvCxnSpPr>
          <p:nvPr/>
        </p:nvCxnSpPr>
        <p:spPr>
          <a:xfrm flipV="1">
            <a:off x="6626889" y="3580983"/>
            <a:ext cx="251854" cy="280701"/>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1" name="object 225">
            <a:extLst>
              <a:ext uri="{FF2B5EF4-FFF2-40B4-BE49-F238E27FC236}">
                <a16:creationId xmlns:a16="http://schemas.microsoft.com/office/drawing/2014/main" id="{7C1BDC7C-2BA4-9A77-D76B-CE7ED9BB991B}"/>
              </a:ext>
            </a:extLst>
          </p:cNvPr>
          <p:cNvSpPr txBox="1"/>
          <p:nvPr/>
        </p:nvSpPr>
        <p:spPr>
          <a:xfrm>
            <a:off x="7519786" y="5550312"/>
            <a:ext cx="2818841" cy="1739964"/>
          </a:xfrm>
          <a:prstGeom prst="rect">
            <a:avLst/>
          </a:prstGeom>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ja-JP" altLang="en-US" sz="700" spc="-5" dirty="0">
              <a:latin typeface="+mn-ea"/>
              <a:ea typeface="+mn-ea"/>
              <a:cs typeface="游ゴシック"/>
            </a:endParaRPr>
          </a:p>
          <a:p>
            <a:pPr marL="52069">
              <a:lnSpc>
                <a:spcPts val="400"/>
              </a:lnSpc>
              <a:spcBef>
                <a:spcPts val="350"/>
              </a:spcBef>
            </a:pPr>
            <a:r>
              <a:rPr lang="en-US" altLang="ja-JP" sz="700" spc="-5" dirty="0">
                <a:latin typeface="+mn-ea"/>
                <a:ea typeface="+mn-ea"/>
                <a:cs typeface="游ゴシック"/>
              </a:rPr>
              <a:t>【</a:t>
            </a:r>
            <a:r>
              <a:rPr lang="ja-JP" altLang="en-US" sz="700" spc="-5" dirty="0">
                <a:latin typeface="+mn-ea"/>
                <a:ea typeface="+mn-ea"/>
                <a:cs typeface="游ゴシック"/>
              </a:rPr>
              <a:t>コメント</a:t>
            </a:r>
            <a:r>
              <a:rPr lang="en-US" altLang="ja-JP" sz="700" spc="-5" dirty="0">
                <a:latin typeface="+mn-ea"/>
                <a:ea typeface="+mn-ea"/>
                <a:cs typeface="游ゴシック"/>
              </a:rPr>
              <a:t>】</a:t>
            </a:r>
            <a:r>
              <a:rPr lang="ja-JP" altLang="en-US" sz="700" spc="-5" dirty="0">
                <a:latin typeface="+mn-ea"/>
                <a:ea typeface="+mn-ea"/>
                <a:cs typeface="游ゴシック"/>
              </a:rPr>
              <a:t>ユーザータスク及びデータストアに該当する機能要件</a:t>
            </a:r>
          </a:p>
          <a:p>
            <a:pPr marL="52069">
              <a:lnSpc>
                <a:spcPts val="400"/>
              </a:lnSpc>
              <a:spcBef>
                <a:spcPts val="350"/>
              </a:spcBef>
            </a:pPr>
            <a:r>
              <a:rPr lang="ja-JP" altLang="en-US" sz="700" spc="-5" dirty="0">
                <a:latin typeface="+mn-ea"/>
                <a:ea typeface="+mn-ea"/>
                <a:cs typeface="游ゴシック"/>
              </a:rPr>
              <a:t>①</a:t>
            </a:r>
          </a:p>
          <a:p>
            <a:pPr marL="52069">
              <a:lnSpc>
                <a:spcPts val="400"/>
              </a:lnSpc>
              <a:spcBef>
                <a:spcPts val="350"/>
              </a:spcBef>
            </a:pPr>
            <a:r>
              <a:rPr lang="en-US" altLang="ja-JP" sz="700" spc="-5" dirty="0">
                <a:latin typeface="+mn-ea"/>
                <a:ea typeface="+mn-ea"/>
                <a:cs typeface="游ゴシック"/>
              </a:rPr>
              <a:t>4.1.3 </a:t>
            </a:r>
            <a:r>
              <a:rPr lang="ja-JP" altLang="en-US" sz="700" spc="-5" dirty="0">
                <a:latin typeface="+mn-ea"/>
                <a:ea typeface="+mn-ea"/>
                <a:cs typeface="游ゴシック"/>
              </a:rPr>
              <a:t>転出</a:t>
            </a:r>
          </a:p>
          <a:p>
            <a:pPr marL="52069">
              <a:lnSpc>
                <a:spcPts val="400"/>
              </a:lnSpc>
              <a:spcBef>
                <a:spcPts val="350"/>
              </a:spcBef>
            </a:pPr>
            <a:r>
              <a:rPr lang="en-US" altLang="ja-JP" sz="700" spc="-5" dirty="0">
                <a:latin typeface="+mn-ea"/>
                <a:ea typeface="+mn-ea"/>
                <a:cs typeface="游ゴシック"/>
              </a:rPr>
              <a:t>4.0.1 </a:t>
            </a:r>
            <a:r>
              <a:rPr lang="ja-JP" altLang="en-US" sz="700" spc="-5" dirty="0">
                <a:latin typeface="+mn-ea"/>
                <a:ea typeface="+mn-ea"/>
                <a:cs typeface="游ゴシック"/>
              </a:rPr>
              <a:t>異動者</a:t>
            </a:r>
          </a:p>
          <a:p>
            <a:pPr marL="52069">
              <a:lnSpc>
                <a:spcPts val="400"/>
              </a:lnSpc>
              <a:spcBef>
                <a:spcPts val="350"/>
              </a:spcBef>
            </a:pPr>
            <a:r>
              <a:rPr lang="en-US" altLang="ja-JP" sz="700" spc="-5" dirty="0">
                <a:latin typeface="+mn-ea"/>
                <a:ea typeface="+mn-ea"/>
                <a:cs typeface="游ゴシック"/>
              </a:rPr>
              <a:t>4.0.3 </a:t>
            </a:r>
            <a:r>
              <a:rPr lang="ja-JP" altLang="en-US" sz="700" spc="-5" dirty="0">
                <a:latin typeface="+mn-ea"/>
                <a:ea typeface="+mn-ea"/>
                <a:cs typeface="游ゴシック"/>
              </a:rPr>
              <a:t>異動日・処理日</a:t>
            </a:r>
          </a:p>
          <a:p>
            <a:pPr marL="52069">
              <a:lnSpc>
                <a:spcPts val="400"/>
              </a:lnSpc>
              <a:spcBef>
                <a:spcPts val="350"/>
              </a:spcBef>
            </a:pPr>
            <a:r>
              <a:rPr lang="en-US" altLang="ja-JP" sz="700" spc="-5" dirty="0">
                <a:latin typeface="+mn-ea"/>
                <a:ea typeface="+mn-ea"/>
                <a:cs typeface="游ゴシック"/>
              </a:rPr>
              <a:t>4.1.0.2 </a:t>
            </a:r>
            <a:r>
              <a:rPr lang="ja-JP" altLang="en-US" sz="700" spc="-5" dirty="0">
                <a:latin typeface="+mn-ea"/>
                <a:ea typeface="+mn-ea"/>
                <a:cs typeface="游ゴシック"/>
              </a:rPr>
              <a:t>届出日</a:t>
            </a:r>
          </a:p>
          <a:p>
            <a:pPr marL="52069">
              <a:lnSpc>
                <a:spcPts val="400"/>
              </a:lnSpc>
              <a:spcBef>
                <a:spcPts val="350"/>
              </a:spcBef>
            </a:pPr>
            <a:r>
              <a:rPr lang="en-US" altLang="ja-JP" sz="700" spc="-5" dirty="0">
                <a:latin typeface="+mn-ea"/>
                <a:ea typeface="+mn-ea"/>
                <a:cs typeface="游ゴシック"/>
              </a:rPr>
              <a:t>4.1.3.0.1 </a:t>
            </a:r>
            <a:r>
              <a:rPr lang="ja-JP" altLang="en-US" sz="700" spc="-5" dirty="0">
                <a:latin typeface="+mn-ea"/>
                <a:ea typeface="+mn-ea"/>
                <a:cs typeface="游ゴシック"/>
              </a:rPr>
              <a:t>転出における異動日・届出日</a:t>
            </a:r>
          </a:p>
          <a:p>
            <a:pPr marL="52069">
              <a:lnSpc>
                <a:spcPts val="400"/>
              </a:lnSpc>
              <a:spcBef>
                <a:spcPts val="350"/>
              </a:spcBef>
            </a:pPr>
            <a:r>
              <a:rPr lang="en-US" altLang="ja-JP" sz="700" spc="-5" dirty="0">
                <a:latin typeface="+mn-ea"/>
                <a:ea typeface="+mn-ea"/>
                <a:cs typeface="游ゴシック"/>
              </a:rPr>
              <a:t>4.1.3.0.2 </a:t>
            </a:r>
            <a:r>
              <a:rPr lang="ja-JP" altLang="en-US" sz="700" spc="-5" dirty="0">
                <a:latin typeface="+mn-ea"/>
                <a:ea typeface="+mn-ea"/>
                <a:cs typeface="游ゴシック"/>
              </a:rPr>
              <a:t>転出先入力</a:t>
            </a:r>
          </a:p>
          <a:p>
            <a:pPr marL="52069">
              <a:lnSpc>
                <a:spcPts val="400"/>
              </a:lnSpc>
              <a:spcBef>
                <a:spcPts val="350"/>
              </a:spcBef>
            </a:pPr>
            <a:r>
              <a:rPr lang="en-US" altLang="ja-JP" sz="700" spc="-5" dirty="0">
                <a:latin typeface="+mn-ea"/>
                <a:ea typeface="+mn-ea"/>
                <a:cs typeface="游ゴシック"/>
              </a:rPr>
              <a:t>4.1.4.3 </a:t>
            </a:r>
            <a:r>
              <a:rPr lang="ja-JP" altLang="en-US" sz="700" spc="-5" dirty="0">
                <a:latin typeface="+mn-ea"/>
                <a:ea typeface="+mn-ea"/>
                <a:cs typeface="游ゴシック"/>
              </a:rPr>
              <a:t>事実上の世帯主</a:t>
            </a:r>
          </a:p>
          <a:p>
            <a:pPr marL="52069">
              <a:lnSpc>
                <a:spcPts val="400"/>
              </a:lnSpc>
              <a:spcBef>
                <a:spcPts val="350"/>
              </a:spcBef>
            </a:pPr>
            <a:r>
              <a:rPr lang="ja-JP" altLang="en-US" sz="700" spc="-5" dirty="0">
                <a:latin typeface="+mn-ea"/>
                <a:ea typeface="+mn-ea"/>
                <a:cs typeface="游ゴシック"/>
              </a:rPr>
              <a:t>②</a:t>
            </a:r>
          </a:p>
          <a:p>
            <a:pPr marL="52069">
              <a:lnSpc>
                <a:spcPts val="400"/>
              </a:lnSpc>
              <a:spcBef>
                <a:spcPts val="350"/>
              </a:spcBef>
            </a:pPr>
            <a:r>
              <a:rPr lang="en-US" altLang="ja-JP" sz="700" spc="-5" dirty="0">
                <a:latin typeface="+mn-ea"/>
                <a:ea typeface="+mn-ea"/>
                <a:cs typeface="游ゴシック"/>
              </a:rPr>
              <a:t>7.1.1.1 </a:t>
            </a:r>
            <a:r>
              <a:rPr lang="ja-JP" altLang="en-US" sz="700" spc="-5" dirty="0">
                <a:latin typeface="+mn-ea"/>
                <a:ea typeface="+mn-ea"/>
                <a:cs typeface="游ゴシック"/>
              </a:rPr>
              <a:t>ＣＳへの自動送信</a:t>
            </a:r>
          </a:p>
          <a:p>
            <a:pPr marL="52069">
              <a:lnSpc>
                <a:spcPts val="400"/>
              </a:lnSpc>
              <a:spcBef>
                <a:spcPts val="350"/>
              </a:spcBef>
            </a:pPr>
            <a:r>
              <a:rPr lang="ja-JP" altLang="en-US" sz="700" spc="-5" dirty="0">
                <a:latin typeface="+mn-ea"/>
                <a:ea typeface="+mn-ea"/>
                <a:cs typeface="游ゴシック"/>
              </a:rPr>
              <a:t>③</a:t>
            </a:r>
          </a:p>
          <a:p>
            <a:pPr marL="52069">
              <a:lnSpc>
                <a:spcPts val="400"/>
              </a:lnSpc>
              <a:spcBef>
                <a:spcPts val="350"/>
              </a:spcBef>
            </a:pPr>
            <a:r>
              <a:rPr lang="en-US" altLang="ja-JP" sz="700" spc="-5" dirty="0">
                <a:latin typeface="+mn-ea"/>
                <a:ea typeface="+mn-ea"/>
                <a:cs typeface="游ゴシック"/>
              </a:rPr>
              <a:t>4.5.7 </a:t>
            </a:r>
            <a:r>
              <a:rPr lang="ja-JP" altLang="en-US" sz="700" spc="-5" dirty="0">
                <a:latin typeface="+mn-ea"/>
                <a:ea typeface="+mn-ea"/>
                <a:cs typeface="游ゴシック"/>
              </a:rPr>
              <a:t>市町村通知・市町村伝達の送信</a:t>
            </a:r>
          </a:p>
          <a:p>
            <a:pPr marL="52069">
              <a:lnSpc>
                <a:spcPts val="400"/>
              </a:lnSpc>
              <a:spcBef>
                <a:spcPts val="350"/>
              </a:spcBef>
            </a:pPr>
            <a:r>
              <a:rPr lang="ja-JP" altLang="en-US" sz="700" spc="-5" dirty="0">
                <a:latin typeface="+mn-ea"/>
                <a:ea typeface="+mn-ea"/>
                <a:cs typeface="游ゴシック"/>
              </a:rPr>
              <a:t>④</a:t>
            </a:r>
          </a:p>
          <a:p>
            <a:pPr marL="52069">
              <a:lnSpc>
                <a:spcPts val="400"/>
              </a:lnSpc>
              <a:spcBef>
                <a:spcPts val="350"/>
              </a:spcBef>
            </a:pPr>
            <a:r>
              <a:rPr lang="en-US" altLang="ja-JP" sz="700" spc="-5" dirty="0">
                <a:latin typeface="+mn-ea"/>
                <a:ea typeface="+mn-ea"/>
                <a:cs typeface="游ゴシック"/>
              </a:rPr>
              <a:t>4.1.0.3 </a:t>
            </a:r>
            <a:r>
              <a:rPr lang="ja-JP" altLang="en-US" sz="700" spc="-5" dirty="0">
                <a:latin typeface="+mn-ea"/>
                <a:ea typeface="+mn-ea"/>
                <a:cs typeface="游ゴシック"/>
              </a:rPr>
              <a:t>住民異動届受理通知</a:t>
            </a:r>
            <a:endParaRPr lang="en-US" altLang="ja-JP" sz="700" spc="-5" dirty="0">
              <a:latin typeface="+mn-ea"/>
              <a:ea typeface="+mn-ea"/>
              <a:cs typeface="游ゴシック"/>
            </a:endParaRPr>
          </a:p>
          <a:p>
            <a:pPr marL="52069">
              <a:lnSpc>
                <a:spcPts val="400"/>
              </a:lnSpc>
              <a:spcBef>
                <a:spcPts val="350"/>
              </a:spcBef>
            </a:pPr>
            <a:endParaRPr lang="ja-JP" altLang="en-US" sz="700" spc="-5" dirty="0">
              <a:latin typeface="+mn-ea"/>
              <a:ea typeface="+mn-ea"/>
              <a:cs typeface="游ゴシック"/>
            </a:endParaRPr>
          </a:p>
        </p:txBody>
      </p:sp>
      <p:sp>
        <p:nvSpPr>
          <p:cNvPr id="15" name="object 17">
            <a:extLst>
              <a:ext uri="{FF2B5EF4-FFF2-40B4-BE49-F238E27FC236}">
                <a16:creationId xmlns:a16="http://schemas.microsoft.com/office/drawing/2014/main" id="{34AEE11B-314F-14BA-981B-4C82BCCBFDBE}"/>
              </a:ext>
            </a:extLst>
          </p:cNvPr>
          <p:cNvSpPr/>
          <p:nvPr/>
        </p:nvSpPr>
        <p:spPr>
          <a:xfrm>
            <a:off x="5339080" y="3110887"/>
            <a:ext cx="737524"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異動者が</a:t>
            </a:r>
            <a:br>
              <a:rPr lang="en-US" altLang="ja-JP" sz="700" dirty="0">
                <a:latin typeface="+mj-ea"/>
                <a:ea typeface="+mj-ea"/>
              </a:rPr>
            </a:br>
            <a:r>
              <a:rPr lang="ja-JP" altLang="en-US" sz="700" dirty="0">
                <a:latin typeface="+mj-ea"/>
                <a:ea typeface="+mj-ea"/>
              </a:rPr>
              <a:t>外国人</a:t>
            </a:r>
            <a:endParaRPr lang="zh-TW" altLang="en-US" sz="700" dirty="0">
              <a:latin typeface="+mj-ea"/>
              <a:ea typeface="+mj-ea"/>
            </a:endParaRPr>
          </a:p>
        </p:txBody>
      </p:sp>
      <p:sp>
        <p:nvSpPr>
          <p:cNvPr id="23" name="object 17">
            <a:extLst>
              <a:ext uri="{FF2B5EF4-FFF2-40B4-BE49-F238E27FC236}">
                <a16:creationId xmlns:a16="http://schemas.microsoft.com/office/drawing/2014/main" id="{FB78D6CF-51AE-1E30-6B3D-96048A630640}"/>
              </a:ext>
            </a:extLst>
          </p:cNvPr>
          <p:cNvSpPr/>
          <p:nvPr/>
        </p:nvSpPr>
        <p:spPr>
          <a:xfrm>
            <a:off x="6021832" y="320230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No</a:t>
            </a:r>
            <a:endParaRPr lang="zh-TW" altLang="en-US" sz="700" dirty="0">
              <a:latin typeface="+mj-ea"/>
              <a:ea typeface="+mj-ea"/>
            </a:endParaRPr>
          </a:p>
        </p:txBody>
      </p:sp>
      <p:sp>
        <p:nvSpPr>
          <p:cNvPr id="25" name="正方形/長方形 24">
            <a:extLst>
              <a:ext uri="{FF2B5EF4-FFF2-40B4-BE49-F238E27FC236}">
                <a16:creationId xmlns:a16="http://schemas.microsoft.com/office/drawing/2014/main" id="{6A998576-2D1E-D27B-41E9-D5917150DC81}"/>
              </a:ext>
            </a:extLst>
          </p:cNvPr>
          <p:cNvSpPr/>
          <p:nvPr/>
        </p:nvSpPr>
        <p:spPr>
          <a:xfrm>
            <a:off x="6108700" y="3143389"/>
            <a:ext cx="643877" cy="25680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kumimoji="1" lang="ja-JP" altLang="en-US" sz="700" dirty="0">
                <a:solidFill>
                  <a:schemeClr val="tx1"/>
                </a:solidFill>
                <a:latin typeface="ＭＳ Ｐゴシック 本文"/>
              </a:rPr>
              <a:t>本人確認はできたか</a:t>
            </a:r>
          </a:p>
        </p:txBody>
      </p:sp>
      <p:sp>
        <p:nvSpPr>
          <p:cNvPr id="26" name="object 17">
            <a:extLst>
              <a:ext uri="{FF2B5EF4-FFF2-40B4-BE49-F238E27FC236}">
                <a16:creationId xmlns:a16="http://schemas.microsoft.com/office/drawing/2014/main" id="{39ACB1C1-D323-E227-18A7-F9F543DABB1F}"/>
              </a:ext>
            </a:extLst>
          </p:cNvPr>
          <p:cNvSpPr/>
          <p:nvPr/>
        </p:nvSpPr>
        <p:spPr>
          <a:xfrm>
            <a:off x="7091818" y="320230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No</a:t>
            </a:r>
            <a:endParaRPr lang="zh-TW" altLang="en-US" sz="700" dirty="0">
              <a:latin typeface="+mj-ea"/>
              <a:ea typeface="+mj-ea"/>
            </a:endParaRPr>
          </a:p>
        </p:txBody>
      </p:sp>
      <p:sp>
        <p:nvSpPr>
          <p:cNvPr id="28" name="object 17">
            <a:extLst>
              <a:ext uri="{FF2B5EF4-FFF2-40B4-BE49-F238E27FC236}">
                <a16:creationId xmlns:a16="http://schemas.microsoft.com/office/drawing/2014/main" id="{53F95DAE-885C-0CC0-0511-A98FC91DDFED}"/>
              </a:ext>
            </a:extLst>
          </p:cNvPr>
          <p:cNvSpPr/>
          <p:nvPr/>
        </p:nvSpPr>
        <p:spPr>
          <a:xfrm>
            <a:off x="6906271" y="294322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Yes</a:t>
            </a:r>
            <a:endParaRPr lang="zh-TW" altLang="en-US" sz="700" dirty="0">
              <a:latin typeface="+mj-ea"/>
              <a:ea typeface="+mj-ea"/>
            </a:endParaRPr>
          </a:p>
        </p:txBody>
      </p:sp>
      <p:grpSp>
        <p:nvGrpSpPr>
          <p:cNvPr id="39" name="グループ化 38">
            <a:extLst>
              <a:ext uri="{FF2B5EF4-FFF2-40B4-BE49-F238E27FC236}">
                <a16:creationId xmlns:a16="http://schemas.microsoft.com/office/drawing/2014/main" id="{4CEED5C9-9E9B-C428-D9EC-7D01065A8433}"/>
              </a:ext>
            </a:extLst>
          </p:cNvPr>
          <p:cNvGrpSpPr/>
          <p:nvPr/>
        </p:nvGrpSpPr>
        <p:grpSpPr>
          <a:xfrm>
            <a:off x="5565578" y="3220939"/>
            <a:ext cx="449580" cy="360044"/>
            <a:chOff x="11109350" y="5278617"/>
            <a:chExt cx="449580" cy="360044"/>
          </a:xfrm>
        </p:grpSpPr>
        <p:pic>
          <p:nvPicPr>
            <p:cNvPr id="40" name="object 23">
              <a:extLst>
                <a:ext uri="{FF2B5EF4-FFF2-40B4-BE49-F238E27FC236}">
                  <a16:creationId xmlns:a16="http://schemas.microsoft.com/office/drawing/2014/main" id="{4C6472BD-A111-A592-79D0-2C982FDC024B}"/>
                </a:ext>
              </a:extLst>
            </p:cNvPr>
            <p:cNvPicPr/>
            <p:nvPr/>
          </p:nvPicPr>
          <p:blipFill>
            <a:blip r:embed="rId5" cstate="print"/>
            <a:stretch>
              <a:fillRect/>
            </a:stretch>
          </p:blipFill>
          <p:spPr>
            <a:xfrm>
              <a:off x="11248796" y="5372533"/>
              <a:ext cx="170688" cy="172212"/>
            </a:xfrm>
            <a:prstGeom prst="rect">
              <a:avLst/>
            </a:prstGeom>
          </p:spPr>
        </p:pic>
        <p:sp>
          <p:nvSpPr>
            <p:cNvPr id="42" name="ひし形 41">
              <a:extLst>
                <a:ext uri="{FF2B5EF4-FFF2-40B4-BE49-F238E27FC236}">
                  <a16:creationId xmlns:a16="http://schemas.microsoft.com/office/drawing/2014/main" id="{71A7BD80-D16B-F273-15B1-55462C4B09A3}"/>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50" name="グループ化 49">
            <a:extLst>
              <a:ext uri="{FF2B5EF4-FFF2-40B4-BE49-F238E27FC236}">
                <a16:creationId xmlns:a16="http://schemas.microsoft.com/office/drawing/2014/main" id="{0355997D-9DF8-4575-9E8C-C23ACC229DE6}"/>
              </a:ext>
            </a:extLst>
          </p:cNvPr>
          <p:cNvGrpSpPr/>
          <p:nvPr/>
        </p:nvGrpSpPr>
        <p:grpSpPr>
          <a:xfrm>
            <a:off x="6653953" y="3220939"/>
            <a:ext cx="449580" cy="360044"/>
            <a:chOff x="11109350" y="5278617"/>
            <a:chExt cx="449580" cy="360044"/>
          </a:xfrm>
        </p:grpSpPr>
        <p:pic>
          <p:nvPicPr>
            <p:cNvPr id="51" name="object 23">
              <a:extLst>
                <a:ext uri="{FF2B5EF4-FFF2-40B4-BE49-F238E27FC236}">
                  <a16:creationId xmlns:a16="http://schemas.microsoft.com/office/drawing/2014/main" id="{C8721973-4D08-4310-BFA9-A1AE2328931A}"/>
                </a:ext>
              </a:extLst>
            </p:cNvPr>
            <p:cNvPicPr/>
            <p:nvPr/>
          </p:nvPicPr>
          <p:blipFill>
            <a:blip r:embed="rId5" cstate="print"/>
            <a:stretch>
              <a:fillRect/>
            </a:stretch>
          </p:blipFill>
          <p:spPr>
            <a:xfrm>
              <a:off x="11248796" y="5372533"/>
              <a:ext cx="170688" cy="172212"/>
            </a:xfrm>
            <a:prstGeom prst="rect">
              <a:avLst/>
            </a:prstGeom>
          </p:spPr>
        </p:pic>
        <p:sp>
          <p:nvSpPr>
            <p:cNvPr id="60" name="ひし形 59">
              <a:extLst>
                <a:ext uri="{FF2B5EF4-FFF2-40B4-BE49-F238E27FC236}">
                  <a16:creationId xmlns:a16="http://schemas.microsoft.com/office/drawing/2014/main" id="{D839D2D9-3D45-109E-EA34-46795F918763}"/>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Tree>
    <p:extLst>
      <p:ext uri="{BB962C8B-B14F-4D97-AF65-F5344CB8AC3E}">
        <p14:creationId xmlns:p14="http://schemas.microsoft.com/office/powerpoint/2010/main" val="18017141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8897D4F9-8312-E85B-C462-A1A0B6E0BF8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
              </a:rPr>
              <a:t>4.1.3.0.4</a:t>
            </a: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転出</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特例転入を利用した転出（オンラインによる転出届・転入（転居）予約）</a:t>
            </a:r>
          </a:p>
        </p:txBody>
      </p:sp>
      <p:sp>
        <p:nvSpPr>
          <p:cNvPr id="186" name="object 17">
            <a:extLst>
              <a:ext uri="{FF2B5EF4-FFF2-40B4-BE49-F238E27FC236}">
                <a16:creationId xmlns:a16="http://schemas.microsoft.com/office/drawing/2014/main" id="{6BE5C3BC-854D-C5E1-7330-4A5CA2F1F573}"/>
              </a:ext>
            </a:extLst>
          </p:cNvPr>
          <p:cNvSpPr/>
          <p:nvPr/>
        </p:nvSpPr>
        <p:spPr>
          <a:xfrm>
            <a:off x="1300480" y="3444380"/>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開始</a:t>
            </a:r>
            <a:endParaRPr lang="zh-TW" altLang="en-US" sz="700" dirty="0">
              <a:latin typeface="+mj-ea"/>
              <a:ea typeface="+mj-ea"/>
            </a:endParaRPr>
          </a:p>
        </p:txBody>
      </p:sp>
      <p:cxnSp>
        <p:nvCxnSpPr>
          <p:cNvPr id="13" name="直線矢印コネクタ 12">
            <a:extLst>
              <a:ext uri="{FF2B5EF4-FFF2-40B4-BE49-F238E27FC236}">
                <a16:creationId xmlns:a16="http://schemas.microsoft.com/office/drawing/2014/main" id="{2B203078-1E7D-5A81-8AA5-5FB520E2E846}"/>
              </a:ext>
            </a:extLst>
          </p:cNvPr>
          <p:cNvCxnSpPr>
            <a:cxnSpLocks/>
          </p:cNvCxnSpPr>
          <p:nvPr/>
        </p:nvCxnSpPr>
        <p:spPr>
          <a:xfrm>
            <a:off x="1598335" y="3410331"/>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 name="フローチャート: 結合子 9">
            <a:extLst>
              <a:ext uri="{FF2B5EF4-FFF2-40B4-BE49-F238E27FC236}">
                <a16:creationId xmlns:a16="http://schemas.microsoft.com/office/drawing/2014/main" id="{CD2AAFBA-3F0A-C2B0-1F37-7B19D61BC953}"/>
              </a:ext>
            </a:extLst>
          </p:cNvPr>
          <p:cNvSpPr/>
          <p:nvPr/>
        </p:nvSpPr>
        <p:spPr>
          <a:xfrm>
            <a:off x="1441155" y="3324804"/>
            <a:ext cx="180000" cy="180000"/>
          </a:xfrm>
          <a:prstGeom prst="flowChartConnector">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3" name="グループ化 2">
            <a:extLst>
              <a:ext uri="{FF2B5EF4-FFF2-40B4-BE49-F238E27FC236}">
                <a16:creationId xmlns:a16="http://schemas.microsoft.com/office/drawing/2014/main" id="{A5BB34A7-186F-EF18-E526-97A9458D670D}"/>
              </a:ext>
            </a:extLst>
          </p:cNvPr>
          <p:cNvGrpSpPr/>
          <p:nvPr/>
        </p:nvGrpSpPr>
        <p:grpSpPr>
          <a:xfrm>
            <a:off x="1947201" y="3230309"/>
            <a:ext cx="449580" cy="360044"/>
            <a:chOff x="1926760" y="2068831"/>
            <a:chExt cx="449580" cy="360044"/>
          </a:xfrm>
        </p:grpSpPr>
        <p:pic>
          <p:nvPicPr>
            <p:cNvPr id="7" name="object 25">
              <a:extLst>
                <a:ext uri="{FF2B5EF4-FFF2-40B4-BE49-F238E27FC236}">
                  <a16:creationId xmlns:a16="http://schemas.microsoft.com/office/drawing/2014/main" id="{4AE22D7D-DF17-3660-FB20-4FDE9883BAC5}"/>
                </a:ext>
              </a:extLst>
            </p:cNvPr>
            <p:cNvPicPr/>
            <p:nvPr/>
          </p:nvPicPr>
          <p:blipFill>
            <a:blip r:embed="rId3" cstate="print"/>
            <a:stretch>
              <a:fillRect/>
            </a:stretch>
          </p:blipFill>
          <p:spPr>
            <a:xfrm>
              <a:off x="2038775" y="2136078"/>
              <a:ext cx="225551" cy="225551"/>
            </a:xfrm>
            <a:prstGeom prst="rect">
              <a:avLst/>
            </a:prstGeom>
          </p:spPr>
        </p:pic>
        <p:sp>
          <p:nvSpPr>
            <p:cNvPr id="11" name="ひし形 10">
              <a:extLst>
                <a:ext uri="{FF2B5EF4-FFF2-40B4-BE49-F238E27FC236}">
                  <a16:creationId xmlns:a16="http://schemas.microsoft.com/office/drawing/2014/main" id="{CE9E8AF1-F344-2DE9-8C77-5E665A4FEA53}"/>
                </a:ext>
              </a:extLst>
            </p:cNvPr>
            <p:cNvSpPr/>
            <p:nvPr/>
          </p:nvSpPr>
          <p:spPr>
            <a:xfrm>
              <a:off x="1926760" y="2068831"/>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0" name="グループ化 29">
            <a:extLst>
              <a:ext uri="{FF2B5EF4-FFF2-40B4-BE49-F238E27FC236}">
                <a16:creationId xmlns:a16="http://schemas.microsoft.com/office/drawing/2014/main" id="{980755E1-99EF-2B35-8264-2F3FF897BF24}"/>
              </a:ext>
            </a:extLst>
          </p:cNvPr>
          <p:cNvGrpSpPr/>
          <p:nvPr/>
        </p:nvGrpSpPr>
        <p:grpSpPr>
          <a:xfrm>
            <a:off x="2701806" y="2167386"/>
            <a:ext cx="180000" cy="180000"/>
            <a:chOff x="2679700" y="1343024"/>
            <a:chExt cx="180000" cy="180000"/>
          </a:xfrm>
        </p:grpSpPr>
        <p:sp>
          <p:nvSpPr>
            <p:cNvPr id="224" name="フローチャート: 結合子 223">
              <a:extLst>
                <a:ext uri="{FF2B5EF4-FFF2-40B4-BE49-F238E27FC236}">
                  <a16:creationId xmlns:a16="http://schemas.microsoft.com/office/drawing/2014/main" id="{CC1048D5-0662-DD4B-8C22-D6D048BFBF3B}"/>
                </a:ext>
              </a:extLst>
            </p:cNvPr>
            <p:cNvSpPr/>
            <p:nvPr/>
          </p:nvSpPr>
          <p:spPr>
            <a:xfrm>
              <a:off x="2679700" y="1343024"/>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5" name="正方形/長方形 224">
              <a:extLst>
                <a:ext uri="{FF2B5EF4-FFF2-40B4-BE49-F238E27FC236}">
                  <a16:creationId xmlns:a16="http://schemas.microsoft.com/office/drawing/2014/main" id="{1F0C2770-C50E-B9E6-4AE0-1CD05A5652D4}"/>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6" name="二等辺三角形 225">
              <a:extLst>
                <a:ext uri="{FF2B5EF4-FFF2-40B4-BE49-F238E27FC236}">
                  <a16:creationId xmlns:a16="http://schemas.microsoft.com/office/drawing/2014/main" id="{2DCCB5EE-DD01-BF16-2A3B-F3B21AE840C7}"/>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27" name="正方形/長方形 226">
            <a:extLst>
              <a:ext uri="{FF2B5EF4-FFF2-40B4-BE49-F238E27FC236}">
                <a16:creationId xmlns:a16="http://schemas.microsoft.com/office/drawing/2014/main" id="{FD740ABB-974E-565C-49E3-A10044A592AE}"/>
              </a:ext>
            </a:extLst>
          </p:cNvPr>
          <p:cNvSpPr/>
          <p:nvPr/>
        </p:nvSpPr>
        <p:spPr>
          <a:xfrm>
            <a:off x="2453665" y="924866"/>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異動者</a:t>
            </a:r>
          </a:p>
        </p:txBody>
      </p:sp>
      <p:cxnSp>
        <p:nvCxnSpPr>
          <p:cNvPr id="228" name="直線コネクタ 227">
            <a:extLst>
              <a:ext uri="{FF2B5EF4-FFF2-40B4-BE49-F238E27FC236}">
                <a16:creationId xmlns:a16="http://schemas.microsoft.com/office/drawing/2014/main" id="{64921902-B691-8AC4-3F7C-F0F80AD1C4D0}"/>
              </a:ext>
            </a:extLst>
          </p:cNvPr>
          <p:cNvCxnSpPr>
            <a:cxnSpLocks/>
          </p:cNvCxnSpPr>
          <p:nvPr/>
        </p:nvCxnSpPr>
        <p:spPr>
          <a:xfrm flipH="1">
            <a:off x="2791805" y="1571448"/>
            <a:ext cx="331801"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29" name="object 27">
            <a:extLst>
              <a:ext uri="{FF2B5EF4-FFF2-40B4-BE49-F238E27FC236}">
                <a16:creationId xmlns:a16="http://schemas.microsoft.com/office/drawing/2014/main" id="{3F96C9FC-A947-3666-1BB1-1708EDD62974}"/>
              </a:ext>
            </a:extLst>
          </p:cNvPr>
          <p:cNvSpPr/>
          <p:nvPr/>
        </p:nvSpPr>
        <p:spPr>
          <a:xfrm>
            <a:off x="3123606" y="142730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cxnSp>
        <p:nvCxnSpPr>
          <p:cNvPr id="230" name="直線矢印コネクタ 229">
            <a:extLst>
              <a:ext uri="{FF2B5EF4-FFF2-40B4-BE49-F238E27FC236}">
                <a16:creationId xmlns:a16="http://schemas.microsoft.com/office/drawing/2014/main" id="{79ED7946-BA1F-1493-5FE4-77347872539D}"/>
              </a:ext>
            </a:extLst>
          </p:cNvPr>
          <p:cNvCxnSpPr>
            <a:cxnSpLocks/>
            <a:stCxn id="224" idx="6"/>
            <a:endCxn id="234" idx="1"/>
          </p:cNvCxnSpPr>
          <p:nvPr/>
        </p:nvCxnSpPr>
        <p:spPr>
          <a:xfrm>
            <a:off x="2881806" y="2257386"/>
            <a:ext cx="311252" cy="99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31" name="グループ化 230">
            <a:extLst>
              <a:ext uri="{FF2B5EF4-FFF2-40B4-BE49-F238E27FC236}">
                <a16:creationId xmlns:a16="http://schemas.microsoft.com/office/drawing/2014/main" id="{1BDA224F-1B6B-C7AA-AF72-5757FFC6B3FF}"/>
              </a:ext>
            </a:extLst>
          </p:cNvPr>
          <p:cNvGrpSpPr/>
          <p:nvPr/>
        </p:nvGrpSpPr>
        <p:grpSpPr>
          <a:xfrm>
            <a:off x="3193058" y="2078355"/>
            <a:ext cx="539750" cy="360045"/>
            <a:chOff x="1937952" y="2078355"/>
            <a:chExt cx="539750" cy="360045"/>
          </a:xfrm>
        </p:grpSpPr>
        <p:pic>
          <p:nvPicPr>
            <p:cNvPr id="232" name="object 19">
              <a:extLst>
                <a:ext uri="{FF2B5EF4-FFF2-40B4-BE49-F238E27FC236}">
                  <a16:creationId xmlns:a16="http://schemas.microsoft.com/office/drawing/2014/main" id="{E6552F65-1599-9AB4-0138-A964919E914A}"/>
                </a:ext>
              </a:extLst>
            </p:cNvPr>
            <p:cNvPicPr/>
            <p:nvPr/>
          </p:nvPicPr>
          <p:blipFill>
            <a:blip r:embed="rId4" cstate="print"/>
            <a:stretch>
              <a:fillRect/>
            </a:stretch>
          </p:blipFill>
          <p:spPr>
            <a:xfrm>
              <a:off x="1964333" y="2084491"/>
              <a:ext cx="120395" cy="100245"/>
            </a:xfrm>
            <a:prstGeom prst="rect">
              <a:avLst/>
            </a:prstGeom>
          </p:spPr>
        </p:pic>
        <p:sp>
          <p:nvSpPr>
            <p:cNvPr id="233" name="object 17">
              <a:extLst>
                <a:ext uri="{FF2B5EF4-FFF2-40B4-BE49-F238E27FC236}">
                  <a16:creationId xmlns:a16="http://schemas.microsoft.com/office/drawing/2014/main" id="{46ADEC49-46C7-8FD5-9E48-FFECE3A2BF0D}"/>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内容確認</a:t>
              </a:r>
              <a:endParaRPr lang="zh-TW" altLang="en-US" sz="700" dirty="0">
                <a:latin typeface="+mj-ea"/>
                <a:ea typeface="+mj-ea"/>
              </a:endParaRPr>
            </a:p>
          </p:txBody>
        </p:sp>
        <p:sp>
          <p:nvSpPr>
            <p:cNvPr id="234" name="object 18">
              <a:extLst>
                <a:ext uri="{FF2B5EF4-FFF2-40B4-BE49-F238E27FC236}">
                  <a16:creationId xmlns:a16="http://schemas.microsoft.com/office/drawing/2014/main" id="{9B9E1600-1395-0BDF-5117-8B3DCDACA38D}"/>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sp>
        <p:nvSpPr>
          <p:cNvPr id="242" name="object 17">
            <a:extLst>
              <a:ext uri="{FF2B5EF4-FFF2-40B4-BE49-F238E27FC236}">
                <a16:creationId xmlns:a16="http://schemas.microsoft.com/office/drawing/2014/main" id="{6F280A05-B60D-FCF2-6F9C-0A2556A74DE2}"/>
              </a:ext>
            </a:extLst>
          </p:cNvPr>
          <p:cNvSpPr/>
          <p:nvPr/>
        </p:nvSpPr>
        <p:spPr>
          <a:xfrm>
            <a:off x="1794237" y="1915734"/>
            <a:ext cx="941341"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窓口もしくは郵送で届出</a:t>
            </a:r>
          </a:p>
        </p:txBody>
      </p:sp>
      <p:sp>
        <p:nvSpPr>
          <p:cNvPr id="243" name="object 17">
            <a:extLst>
              <a:ext uri="{FF2B5EF4-FFF2-40B4-BE49-F238E27FC236}">
                <a16:creationId xmlns:a16="http://schemas.microsoft.com/office/drawing/2014/main" id="{7E737FED-45C8-A76D-AD6A-5FC1533E0A03}"/>
              </a:ext>
            </a:extLst>
          </p:cNvPr>
          <p:cNvSpPr/>
          <p:nvPr/>
        </p:nvSpPr>
        <p:spPr>
          <a:xfrm>
            <a:off x="2555586" y="228223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開始</a:t>
            </a:r>
            <a:endParaRPr lang="zh-TW" altLang="en-US" sz="700" dirty="0">
              <a:latin typeface="+mj-ea"/>
              <a:ea typeface="+mj-ea"/>
            </a:endParaRPr>
          </a:p>
        </p:txBody>
      </p:sp>
      <p:sp>
        <p:nvSpPr>
          <p:cNvPr id="244" name="正方形/長方形 243">
            <a:extLst>
              <a:ext uri="{FF2B5EF4-FFF2-40B4-BE49-F238E27FC236}">
                <a16:creationId xmlns:a16="http://schemas.microsoft.com/office/drawing/2014/main" id="{7FD942EA-6224-97B3-9005-3D842184CE8A}"/>
              </a:ext>
            </a:extLst>
          </p:cNvPr>
          <p:cNvSpPr/>
          <p:nvPr/>
        </p:nvSpPr>
        <p:spPr>
          <a:xfrm>
            <a:off x="3401404" y="1343025"/>
            <a:ext cx="1788748" cy="50831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rPr>
              <a:t>転出届</a:t>
            </a:r>
          </a:p>
          <a:p>
            <a:pPr algn="l"/>
            <a:r>
              <a:rPr kumimoji="1" lang="ja-JP" altLang="en-US" sz="700" dirty="0">
                <a:solidFill>
                  <a:schemeClr val="tx1"/>
                </a:solidFill>
              </a:rPr>
              <a:t>（住民票の記載等に必要な資格確認書類）</a:t>
            </a:r>
          </a:p>
          <a:p>
            <a:pPr algn="l"/>
            <a:r>
              <a:rPr kumimoji="1" lang="ja-JP" altLang="en-US" sz="700" dirty="0">
                <a:solidFill>
                  <a:schemeClr val="tx1"/>
                </a:solidFill>
              </a:rPr>
              <a:t>個人番号カード</a:t>
            </a:r>
          </a:p>
        </p:txBody>
      </p:sp>
      <p:cxnSp>
        <p:nvCxnSpPr>
          <p:cNvPr id="247" name="直線矢印コネクタ 246">
            <a:extLst>
              <a:ext uri="{FF2B5EF4-FFF2-40B4-BE49-F238E27FC236}">
                <a16:creationId xmlns:a16="http://schemas.microsoft.com/office/drawing/2014/main" id="{D3C7C318-0070-8240-F6C4-74545548F11B}"/>
              </a:ext>
            </a:extLst>
          </p:cNvPr>
          <p:cNvCxnSpPr>
            <a:cxnSpLocks/>
          </p:cNvCxnSpPr>
          <p:nvPr/>
        </p:nvCxnSpPr>
        <p:spPr>
          <a:xfrm>
            <a:off x="2791806" y="1269603"/>
            <a:ext cx="0" cy="897783"/>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248" name="直線矢印コネクタ 131">
            <a:extLst>
              <a:ext uri="{FF2B5EF4-FFF2-40B4-BE49-F238E27FC236}">
                <a16:creationId xmlns:a16="http://schemas.microsoft.com/office/drawing/2014/main" id="{876801B6-F8AD-502F-F4DD-B553196EB728}"/>
              </a:ext>
            </a:extLst>
          </p:cNvPr>
          <p:cNvCxnSpPr>
            <a:cxnSpLocks/>
            <a:stCxn id="11" idx="3"/>
            <a:endCxn id="224" idx="2"/>
          </p:cNvCxnSpPr>
          <p:nvPr/>
        </p:nvCxnSpPr>
        <p:spPr>
          <a:xfrm flipV="1">
            <a:off x="2396781" y="2257386"/>
            <a:ext cx="305025" cy="1152945"/>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51" name="直線矢印コネクタ 131">
            <a:extLst>
              <a:ext uri="{FF2B5EF4-FFF2-40B4-BE49-F238E27FC236}">
                <a16:creationId xmlns:a16="http://schemas.microsoft.com/office/drawing/2014/main" id="{0C93FDC5-C618-660F-17BE-97FFD6B55947}"/>
              </a:ext>
            </a:extLst>
          </p:cNvPr>
          <p:cNvCxnSpPr>
            <a:cxnSpLocks/>
            <a:stCxn id="234" idx="3"/>
          </p:cNvCxnSpPr>
          <p:nvPr/>
        </p:nvCxnSpPr>
        <p:spPr>
          <a:xfrm>
            <a:off x="3732808" y="2258378"/>
            <a:ext cx="293095" cy="1151954"/>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54" name="グループ化 253">
            <a:extLst>
              <a:ext uri="{FF2B5EF4-FFF2-40B4-BE49-F238E27FC236}">
                <a16:creationId xmlns:a16="http://schemas.microsoft.com/office/drawing/2014/main" id="{F1F2FA0B-BB31-D96E-062C-9E026775F250}"/>
              </a:ext>
            </a:extLst>
          </p:cNvPr>
          <p:cNvGrpSpPr/>
          <p:nvPr/>
        </p:nvGrpSpPr>
        <p:grpSpPr>
          <a:xfrm>
            <a:off x="4772025" y="2082109"/>
            <a:ext cx="539750" cy="360045"/>
            <a:chOff x="1937952" y="2078355"/>
            <a:chExt cx="539750" cy="360045"/>
          </a:xfrm>
        </p:grpSpPr>
        <p:pic>
          <p:nvPicPr>
            <p:cNvPr id="255" name="object 19">
              <a:extLst>
                <a:ext uri="{FF2B5EF4-FFF2-40B4-BE49-F238E27FC236}">
                  <a16:creationId xmlns:a16="http://schemas.microsoft.com/office/drawing/2014/main" id="{AE62DDFE-D573-2D5A-BB13-B60B6B18DBC6}"/>
                </a:ext>
              </a:extLst>
            </p:cNvPr>
            <p:cNvPicPr/>
            <p:nvPr/>
          </p:nvPicPr>
          <p:blipFill>
            <a:blip r:embed="rId4" cstate="print"/>
            <a:stretch>
              <a:fillRect/>
            </a:stretch>
          </p:blipFill>
          <p:spPr>
            <a:xfrm>
              <a:off x="1964333" y="2084491"/>
              <a:ext cx="120395" cy="100245"/>
            </a:xfrm>
            <a:prstGeom prst="rect">
              <a:avLst/>
            </a:prstGeom>
          </p:spPr>
        </p:pic>
        <p:sp>
          <p:nvSpPr>
            <p:cNvPr id="33" name="object 17">
              <a:extLst>
                <a:ext uri="{FF2B5EF4-FFF2-40B4-BE49-F238E27FC236}">
                  <a16:creationId xmlns:a16="http://schemas.microsoft.com/office/drawing/2014/main" id="{B919FF63-7F4F-17D1-E399-0232CB461ABE}"/>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受理</a:t>
              </a:r>
              <a:endParaRPr lang="zh-TW" altLang="en-US" sz="700" dirty="0">
                <a:latin typeface="+mj-ea"/>
                <a:ea typeface="+mj-ea"/>
              </a:endParaRPr>
            </a:p>
          </p:txBody>
        </p:sp>
        <p:sp>
          <p:nvSpPr>
            <p:cNvPr id="34" name="object 18">
              <a:extLst>
                <a:ext uri="{FF2B5EF4-FFF2-40B4-BE49-F238E27FC236}">
                  <a16:creationId xmlns:a16="http://schemas.microsoft.com/office/drawing/2014/main" id="{B7643645-B04F-DA59-E153-235E797836AF}"/>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35" name="直線矢印コネクタ 131">
            <a:extLst>
              <a:ext uri="{FF2B5EF4-FFF2-40B4-BE49-F238E27FC236}">
                <a16:creationId xmlns:a16="http://schemas.microsoft.com/office/drawing/2014/main" id="{D3DD5173-F2E6-FE22-10AD-664A4223902C}"/>
              </a:ext>
            </a:extLst>
          </p:cNvPr>
          <p:cNvCxnSpPr>
            <a:cxnSpLocks/>
            <a:endCxn id="34" idx="1"/>
          </p:cNvCxnSpPr>
          <p:nvPr/>
        </p:nvCxnSpPr>
        <p:spPr>
          <a:xfrm flipV="1">
            <a:off x="4565653" y="2262132"/>
            <a:ext cx="206372" cy="1148200"/>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43" name="グループ化 42">
            <a:extLst>
              <a:ext uri="{FF2B5EF4-FFF2-40B4-BE49-F238E27FC236}">
                <a16:creationId xmlns:a16="http://schemas.microsoft.com/office/drawing/2014/main" id="{1FD63F26-453D-81B8-2852-C71A18E6E067}"/>
              </a:ext>
            </a:extLst>
          </p:cNvPr>
          <p:cNvGrpSpPr/>
          <p:nvPr/>
        </p:nvGrpSpPr>
        <p:grpSpPr>
          <a:xfrm>
            <a:off x="6784629" y="3251524"/>
            <a:ext cx="543271" cy="360045"/>
            <a:chOff x="4687859" y="3222625"/>
            <a:chExt cx="543271" cy="360045"/>
          </a:xfrm>
        </p:grpSpPr>
        <p:grpSp>
          <p:nvGrpSpPr>
            <p:cNvPr id="44" name="グループ化 43">
              <a:extLst>
                <a:ext uri="{FF2B5EF4-FFF2-40B4-BE49-F238E27FC236}">
                  <a16:creationId xmlns:a16="http://schemas.microsoft.com/office/drawing/2014/main" id="{4C5CF934-6DC2-D05B-53C5-3B19FD360215}"/>
                </a:ext>
              </a:extLst>
            </p:cNvPr>
            <p:cNvGrpSpPr/>
            <p:nvPr/>
          </p:nvGrpSpPr>
          <p:grpSpPr>
            <a:xfrm>
              <a:off x="4687859" y="3225072"/>
              <a:ext cx="518506" cy="339406"/>
              <a:chOff x="4687859" y="3225072"/>
              <a:chExt cx="518506" cy="339406"/>
            </a:xfrm>
          </p:grpSpPr>
          <p:pic>
            <p:nvPicPr>
              <p:cNvPr id="46" name="object 21">
                <a:extLst>
                  <a:ext uri="{FF2B5EF4-FFF2-40B4-BE49-F238E27FC236}">
                    <a16:creationId xmlns:a16="http://schemas.microsoft.com/office/drawing/2014/main" id="{7152264B-C045-FD2D-E2FE-E377944C95BE}"/>
                  </a:ext>
                </a:extLst>
              </p:cNvPr>
              <p:cNvPicPr/>
              <p:nvPr/>
            </p:nvPicPr>
            <p:blipFill>
              <a:blip r:embed="rId5" cstate="print"/>
              <a:stretch>
                <a:fillRect/>
              </a:stretch>
            </p:blipFill>
            <p:spPr>
              <a:xfrm>
                <a:off x="4687859" y="3225072"/>
                <a:ext cx="133329" cy="115866"/>
              </a:xfrm>
              <a:prstGeom prst="rect">
                <a:avLst/>
              </a:prstGeom>
            </p:spPr>
          </p:pic>
          <p:sp>
            <p:nvSpPr>
              <p:cNvPr id="47" name="object 17">
                <a:extLst>
                  <a:ext uri="{FF2B5EF4-FFF2-40B4-BE49-F238E27FC236}">
                    <a16:creationId xmlns:a16="http://schemas.microsoft.com/office/drawing/2014/main" id="{FFF1A1BA-8AD3-131E-700C-64DC4C1B352C}"/>
                  </a:ext>
                </a:extLst>
              </p:cNvPr>
              <p:cNvSpPr/>
              <p:nvPr/>
            </p:nvSpPr>
            <p:spPr>
              <a:xfrm>
                <a:off x="472630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入力</a:t>
                </a:r>
                <a:br>
                  <a:rPr lang="en-US" altLang="ja-JP" sz="700" dirty="0">
                    <a:latin typeface="+mj-ea"/>
                    <a:ea typeface="+mj-ea"/>
                  </a:rPr>
                </a:br>
                <a:r>
                  <a:rPr lang="ja-JP" altLang="en-US" sz="700" dirty="0">
                    <a:latin typeface="+mj-ea"/>
                    <a:ea typeface="+mj-ea"/>
                  </a:rPr>
                  <a:t>照合</a:t>
                </a:r>
                <a:endParaRPr sz="700" dirty="0">
                  <a:latin typeface="+mj-ea"/>
                  <a:ea typeface="+mj-ea"/>
                </a:endParaRPr>
              </a:p>
            </p:txBody>
          </p:sp>
        </p:grpSp>
        <p:sp>
          <p:nvSpPr>
            <p:cNvPr id="45" name="object 18">
              <a:extLst>
                <a:ext uri="{FF2B5EF4-FFF2-40B4-BE49-F238E27FC236}">
                  <a16:creationId xmlns:a16="http://schemas.microsoft.com/office/drawing/2014/main" id="{FAF5C03F-BE98-FC0B-B9AD-84DB797EF42E}"/>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sp>
        <p:nvSpPr>
          <p:cNvPr id="48" name="正方形/長方形 47">
            <a:extLst>
              <a:ext uri="{FF2B5EF4-FFF2-40B4-BE49-F238E27FC236}">
                <a16:creationId xmlns:a16="http://schemas.microsoft.com/office/drawing/2014/main" id="{526D58F3-C34E-5CC3-709D-6254BED34BBF}"/>
              </a:ext>
            </a:extLst>
          </p:cNvPr>
          <p:cNvSpPr/>
          <p:nvPr/>
        </p:nvSpPr>
        <p:spPr>
          <a:xfrm>
            <a:off x="7156177" y="4029065"/>
            <a:ext cx="666593" cy="18649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入力確認票</a:t>
            </a:r>
          </a:p>
        </p:txBody>
      </p:sp>
      <p:cxnSp>
        <p:nvCxnSpPr>
          <p:cNvPr id="59" name="直線矢印コネクタ 13">
            <a:extLst>
              <a:ext uri="{FF2B5EF4-FFF2-40B4-BE49-F238E27FC236}">
                <a16:creationId xmlns:a16="http://schemas.microsoft.com/office/drawing/2014/main" id="{1CC4BA54-BC0F-6AF7-E0F7-FC9C44511E67}"/>
              </a:ext>
            </a:extLst>
          </p:cNvPr>
          <p:cNvCxnSpPr>
            <a:cxnSpLocks/>
            <a:stCxn id="45" idx="2"/>
            <a:endCxn id="278" idx="1"/>
          </p:cNvCxnSpPr>
          <p:nvPr/>
        </p:nvCxnSpPr>
        <p:spPr>
          <a:xfrm rot="16200000" flipH="1">
            <a:off x="7101513" y="3568080"/>
            <a:ext cx="237801" cy="324777"/>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60" name="object 236">
            <a:extLst>
              <a:ext uri="{FF2B5EF4-FFF2-40B4-BE49-F238E27FC236}">
                <a16:creationId xmlns:a16="http://schemas.microsoft.com/office/drawing/2014/main" id="{2F662D8A-1A99-4C72-95DC-0D94B81DC8AE}"/>
              </a:ext>
            </a:extLst>
          </p:cNvPr>
          <p:cNvGrpSpPr/>
          <p:nvPr/>
        </p:nvGrpSpPr>
        <p:grpSpPr>
          <a:xfrm>
            <a:off x="4638847" y="5000505"/>
            <a:ext cx="256540" cy="226060"/>
            <a:chOff x="3505263" y="4211383"/>
            <a:chExt cx="256540" cy="226060"/>
          </a:xfrm>
        </p:grpSpPr>
        <p:sp>
          <p:nvSpPr>
            <p:cNvPr id="61" name="object 237">
              <a:extLst>
                <a:ext uri="{FF2B5EF4-FFF2-40B4-BE49-F238E27FC236}">
                  <a16:creationId xmlns:a16="http://schemas.microsoft.com/office/drawing/2014/main" id="{4FE756BB-607B-7145-2CA7-49F531632920}"/>
                </a:ext>
              </a:extLst>
            </p:cNvPr>
            <p:cNvSpPr/>
            <p:nvPr/>
          </p:nvSpPr>
          <p:spPr>
            <a:xfrm>
              <a:off x="3564001" y="4308475"/>
              <a:ext cx="193040" cy="15875"/>
            </a:xfrm>
            <a:custGeom>
              <a:avLst/>
              <a:gdLst/>
              <a:ahLst/>
              <a:cxnLst/>
              <a:rect l="l" t="t" r="r" b="b"/>
              <a:pathLst>
                <a:path w="193039" h="15875">
                  <a:moveTo>
                    <a:pt x="0" y="15747"/>
                  </a:moveTo>
                  <a:lnTo>
                    <a:pt x="192786" y="0"/>
                  </a:lnTo>
                </a:path>
              </a:pathLst>
            </a:custGeom>
            <a:ln w="9144">
              <a:solidFill>
                <a:srgbClr val="000000"/>
              </a:solidFill>
              <a:prstDash val="dot"/>
            </a:ln>
          </p:spPr>
          <p:txBody>
            <a:bodyPr wrap="square" lIns="0" tIns="0" rIns="0" bIns="0" rtlCol="0"/>
            <a:lstStyle/>
            <a:p>
              <a:endParaRPr/>
            </a:p>
          </p:txBody>
        </p:sp>
        <p:sp>
          <p:nvSpPr>
            <p:cNvPr id="62" name="object 238">
              <a:extLst>
                <a:ext uri="{FF2B5EF4-FFF2-40B4-BE49-F238E27FC236}">
                  <a16:creationId xmlns:a16="http://schemas.microsoft.com/office/drawing/2014/main" id="{EB8846ED-76A7-B183-0B73-02904A6F65B5}"/>
                </a:ext>
              </a:extLst>
            </p:cNvPr>
            <p:cNvSpPr/>
            <p:nvPr/>
          </p:nvSpPr>
          <p:spPr>
            <a:xfrm>
              <a:off x="3510026" y="4216146"/>
              <a:ext cx="53975" cy="216535"/>
            </a:xfrm>
            <a:custGeom>
              <a:avLst/>
              <a:gdLst/>
              <a:ahLst/>
              <a:cxnLst/>
              <a:rect l="l" t="t" r="r" b="b"/>
              <a:pathLst>
                <a:path w="53975" h="216535">
                  <a:moveTo>
                    <a:pt x="0" y="216027"/>
                  </a:moveTo>
                  <a:lnTo>
                    <a:pt x="53975" y="216027"/>
                  </a:lnTo>
                  <a:lnTo>
                    <a:pt x="53975" y="0"/>
                  </a:lnTo>
                  <a:lnTo>
                    <a:pt x="0" y="0"/>
                  </a:lnTo>
                </a:path>
              </a:pathLst>
            </a:custGeom>
            <a:ln w="9144">
              <a:solidFill>
                <a:srgbClr val="000000"/>
              </a:solidFill>
            </a:ln>
          </p:spPr>
          <p:txBody>
            <a:bodyPr wrap="square" lIns="0" tIns="0" rIns="0" bIns="0" rtlCol="0"/>
            <a:lstStyle/>
            <a:p>
              <a:endParaRPr/>
            </a:p>
          </p:txBody>
        </p:sp>
      </p:grpSp>
      <p:sp>
        <p:nvSpPr>
          <p:cNvPr id="256" name="object 239">
            <a:extLst>
              <a:ext uri="{FF2B5EF4-FFF2-40B4-BE49-F238E27FC236}">
                <a16:creationId xmlns:a16="http://schemas.microsoft.com/office/drawing/2014/main" id="{92B0FA98-2C0F-553C-9D3D-1186CB1D5A08}"/>
              </a:ext>
            </a:extLst>
          </p:cNvPr>
          <p:cNvSpPr txBox="1"/>
          <p:nvPr/>
        </p:nvSpPr>
        <p:spPr>
          <a:xfrm>
            <a:off x="4545566" y="5048194"/>
            <a:ext cx="101600" cy="135935"/>
          </a:xfrm>
          <a:prstGeom prst="rect">
            <a:avLst/>
          </a:prstGeom>
        </p:spPr>
        <p:txBody>
          <a:bodyPr vert="horz" wrap="square" lIns="0" tIns="12700" rIns="0" bIns="0" rtlCol="0">
            <a:spAutoFit/>
          </a:bodyPr>
          <a:lstStyle/>
          <a:p>
            <a:pPr marL="12700">
              <a:lnSpc>
                <a:spcPct val="100000"/>
              </a:lnSpc>
              <a:spcBef>
                <a:spcPts val="100"/>
              </a:spcBef>
            </a:pPr>
            <a:r>
              <a:rPr sz="800" dirty="0">
                <a:latin typeface="ＭＳ Ｐゴシック 見出し"/>
                <a:cs typeface="游ゴシック"/>
              </a:rPr>
              <a:t>②</a:t>
            </a:r>
          </a:p>
        </p:txBody>
      </p:sp>
      <p:cxnSp>
        <p:nvCxnSpPr>
          <p:cNvPr id="257" name="直線矢印コネクタ 256">
            <a:extLst>
              <a:ext uri="{FF2B5EF4-FFF2-40B4-BE49-F238E27FC236}">
                <a16:creationId xmlns:a16="http://schemas.microsoft.com/office/drawing/2014/main" id="{E04583EB-74AA-6993-093A-E50E43836DDC}"/>
              </a:ext>
            </a:extLst>
          </p:cNvPr>
          <p:cNvCxnSpPr>
            <a:cxnSpLocks/>
            <a:stCxn id="266" idx="3"/>
            <a:endCxn id="269" idx="1"/>
          </p:cNvCxnSpPr>
          <p:nvPr/>
        </p:nvCxnSpPr>
        <p:spPr>
          <a:xfrm>
            <a:off x="5155050" y="5279769"/>
            <a:ext cx="6188" cy="245855"/>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58" name="object 25">
            <a:extLst>
              <a:ext uri="{FF2B5EF4-FFF2-40B4-BE49-F238E27FC236}">
                <a16:creationId xmlns:a16="http://schemas.microsoft.com/office/drawing/2014/main" id="{E680D501-7A37-B958-F4E8-8167BBFE2792}"/>
              </a:ext>
            </a:extLst>
          </p:cNvPr>
          <p:cNvSpPr/>
          <p:nvPr/>
        </p:nvSpPr>
        <p:spPr>
          <a:xfrm>
            <a:off x="6382886" y="6302375"/>
            <a:ext cx="1009793"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cxnSp>
        <p:nvCxnSpPr>
          <p:cNvPr id="259" name="直線矢印コネクタ 258">
            <a:extLst>
              <a:ext uri="{FF2B5EF4-FFF2-40B4-BE49-F238E27FC236}">
                <a16:creationId xmlns:a16="http://schemas.microsoft.com/office/drawing/2014/main" id="{3B66881B-7001-C037-75D5-62370D177162}"/>
              </a:ext>
            </a:extLst>
          </p:cNvPr>
          <p:cNvCxnSpPr>
            <a:cxnSpLocks/>
          </p:cNvCxnSpPr>
          <p:nvPr/>
        </p:nvCxnSpPr>
        <p:spPr>
          <a:xfrm>
            <a:off x="6727613" y="5277493"/>
            <a:ext cx="0" cy="1024282"/>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60" name="object 27">
            <a:extLst>
              <a:ext uri="{FF2B5EF4-FFF2-40B4-BE49-F238E27FC236}">
                <a16:creationId xmlns:a16="http://schemas.microsoft.com/office/drawing/2014/main" id="{E14890B6-8EAB-B74C-57ED-C6D51273FFAC}"/>
              </a:ext>
            </a:extLst>
          </p:cNvPr>
          <p:cNvSpPr/>
          <p:nvPr/>
        </p:nvSpPr>
        <p:spPr>
          <a:xfrm>
            <a:off x="7038468" y="5529180"/>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61" name="正方形/長方形 260">
            <a:extLst>
              <a:ext uri="{FF2B5EF4-FFF2-40B4-BE49-F238E27FC236}">
                <a16:creationId xmlns:a16="http://schemas.microsoft.com/office/drawing/2014/main" id="{9F7AD2C2-E957-8D9A-B1B5-C6B188CD5E5A}"/>
              </a:ext>
            </a:extLst>
          </p:cNvPr>
          <p:cNvSpPr/>
          <p:nvPr/>
        </p:nvSpPr>
        <p:spPr>
          <a:xfrm>
            <a:off x="6736061" y="5878492"/>
            <a:ext cx="809859" cy="13679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市町村通知情報</a:t>
            </a:r>
          </a:p>
        </p:txBody>
      </p:sp>
      <p:cxnSp>
        <p:nvCxnSpPr>
          <p:cNvPr id="262" name="直線コネクタ 261">
            <a:extLst>
              <a:ext uri="{FF2B5EF4-FFF2-40B4-BE49-F238E27FC236}">
                <a16:creationId xmlns:a16="http://schemas.microsoft.com/office/drawing/2014/main" id="{4AAB0873-F873-EAE8-23D0-261E8F0AA58E}"/>
              </a:ext>
            </a:extLst>
          </p:cNvPr>
          <p:cNvCxnSpPr>
            <a:cxnSpLocks/>
          </p:cNvCxnSpPr>
          <p:nvPr/>
        </p:nvCxnSpPr>
        <p:spPr>
          <a:xfrm flipH="1">
            <a:off x="6727613" y="5686425"/>
            <a:ext cx="310855"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63" name="object 27">
            <a:extLst>
              <a:ext uri="{FF2B5EF4-FFF2-40B4-BE49-F238E27FC236}">
                <a16:creationId xmlns:a16="http://schemas.microsoft.com/office/drawing/2014/main" id="{C0E2E19D-6861-B40F-1A89-88C1A84D78C0}"/>
              </a:ext>
            </a:extLst>
          </p:cNvPr>
          <p:cNvSpPr/>
          <p:nvPr/>
        </p:nvSpPr>
        <p:spPr>
          <a:xfrm>
            <a:off x="5708251" y="519803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cxnSp>
        <p:nvCxnSpPr>
          <p:cNvPr id="264" name="直線コネクタ 263">
            <a:extLst>
              <a:ext uri="{FF2B5EF4-FFF2-40B4-BE49-F238E27FC236}">
                <a16:creationId xmlns:a16="http://schemas.microsoft.com/office/drawing/2014/main" id="{74CD348E-A44D-45E5-2949-8927DF5118EA}"/>
              </a:ext>
            </a:extLst>
          </p:cNvPr>
          <p:cNvCxnSpPr>
            <a:cxnSpLocks/>
          </p:cNvCxnSpPr>
          <p:nvPr/>
        </p:nvCxnSpPr>
        <p:spPr>
          <a:xfrm flipH="1">
            <a:off x="5180443" y="5355982"/>
            <a:ext cx="523067"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nvGrpSpPr>
          <p:cNvPr id="265" name="グループ化 264">
            <a:extLst>
              <a:ext uri="{FF2B5EF4-FFF2-40B4-BE49-F238E27FC236}">
                <a16:creationId xmlns:a16="http://schemas.microsoft.com/office/drawing/2014/main" id="{93B47E61-DAE7-2FC2-C00F-290F4BD7D758}"/>
              </a:ext>
            </a:extLst>
          </p:cNvPr>
          <p:cNvGrpSpPr/>
          <p:nvPr/>
        </p:nvGrpSpPr>
        <p:grpSpPr>
          <a:xfrm>
            <a:off x="4894578" y="4886546"/>
            <a:ext cx="520944" cy="393223"/>
            <a:chOff x="6080349" y="4852187"/>
            <a:chExt cx="520944" cy="393223"/>
          </a:xfrm>
        </p:grpSpPr>
        <p:sp>
          <p:nvSpPr>
            <p:cNvPr id="266" name="フローチャート: 磁気ディスク 265">
              <a:extLst>
                <a:ext uri="{FF2B5EF4-FFF2-40B4-BE49-F238E27FC236}">
                  <a16:creationId xmlns:a16="http://schemas.microsoft.com/office/drawing/2014/main" id="{FB84DDDB-E617-E954-BB66-F5F75FCB9C4F}"/>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67" name="object 17">
              <a:extLst>
                <a:ext uri="{FF2B5EF4-FFF2-40B4-BE49-F238E27FC236}">
                  <a16:creationId xmlns:a16="http://schemas.microsoft.com/office/drawing/2014/main" id="{CD6E03E4-4CC3-4B66-D0AE-7B2618A4B924}"/>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住民記録</a:t>
              </a:r>
              <a:br>
                <a:rPr lang="ja-JP" altLang="en-US" sz="700" dirty="0">
                  <a:latin typeface="+mj-ea"/>
                  <a:ea typeface="+mj-ea"/>
                </a:rPr>
              </a:br>
              <a:r>
                <a:rPr lang="ja-JP" altLang="en-US" sz="700" dirty="0">
                  <a:latin typeface="+mj-ea"/>
                  <a:ea typeface="+mj-ea"/>
                </a:rPr>
                <a:t>システム</a:t>
              </a:r>
            </a:p>
          </p:txBody>
        </p:sp>
      </p:grpSp>
      <p:grpSp>
        <p:nvGrpSpPr>
          <p:cNvPr id="268" name="グループ化 267">
            <a:extLst>
              <a:ext uri="{FF2B5EF4-FFF2-40B4-BE49-F238E27FC236}">
                <a16:creationId xmlns:a16="http://schemas.microsoft.com/office/drawing/2014/main" id="{70C55301-E805-5CBE-8BAD-3EC7CC76F5B6}"/>
              </a:ext>
            </a:extLst>
          </p:cNvPr>
          <p:cNvGrpSpPr/>
          <p:nvPr/>
        </p:nvGrpSpPr>
        <p:grpSpPr>
          <a:xfrm>
            <a:off x="4900766" y="5525624"/>
            <a:ext cx="520944" cy="393223"/>
            <a:chOff x="6080349" y="4852187"/>
            <a:chExt cx="520944" cy="393223"/>
          </a:xfrm>
        </p:grpSpPr>
        <p:sp>
          <p:nvSpPr>
            <p:cNvPr id="269" name="フローチャート: 磁気ディスク 268">
              <a:extLst>
                <a:ext uri="{FF2B5EF4-FFF2-40B4-BE49-F238E27FC236}">
                  <a16:creationId xmlns:a16="http://schemas.microsoft.com/office/drawing/2014/main" id="{B8A1FB41-4D6D-54C4-25F3-937FDAEB15D6}"/>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70" name="object 17">
              <a:extLst>
                <a:ext uri="{FF2B5EF4-FFF2-40B4-BE49-F238E27FC236}">
                  <a16:creationId xmlns:a16="http://schemas.microsoft.com/office/drawing/2014/main" id="{5A9E2103-5D9E-6F04-7310-24E7464BA134}"/>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endParaRPr lang="en-US" altLang="ja-JP" sz="700" dirty="0">
                <a:latin typeface="+mj-ea"/>
                <a:ea typeface="+mj-ea"/>
              </a:endParaRPr>
            </a:p>
            <a:p>
              <a:pPr lvl="0" algn="ctr"/>
              <a:r>
                <a:rPr lang="en-US" altLang="ja-JP" sz="700" dirty="0">
                  <a:latin typeface="+mj-ea"/>
                  <a:ea typeface="+mj-ea"/>
                </a:rPr>
                <a:t>CS</a:t>
              </a:r>
              <a:endParaRPr lang="ja-JP" altLang="en-US" sz="700" dirty="0">
                <a:latin typeface="+mj-ea"/>
                <a:ea typeface="+mj-ea"/>
              </a:endParaRPr>
            </a:p>
          </p:txBody>
        </p:sp>
      </p:grpSp>
      <p:grpSp>
        <p:nvGrpSpPr>
          <p:cNvPr id="271" name="グループ化 270">
            <a:extLst>
              <a:ext uri="{FF2B5EF4-FFF2-40B4-BE49-F238E27FC236}">
                <a16:creationId xmlns:a16="http://schemas.microsoft.com/office/drawing/2014/main" id="{62BF4FC9-8F03-7BBE-2510-5C17115430E2}"/>
              </a:ext>
            </a:extLst>
          </p:cNvPr>
          <p:cNvGrpSpPr/>
          <p:nvPr/>
        </p:nvGrpSpPr>
        <p:grpSpPr>
          <a:xfrm>
            <a:off x="6457671" y="4886362"/>
            <a:ext cx="520944" cy="393223"/>
            <a:chOff x="6080349" y="4852187"/>
            <a:chExt cx="520944" cy="393223"/>
          </a:xfrm>
        </p:grpSpPr>
        <p:sp>
          <p:nvSpPr>
            <p:cNvPr id="273" name="フローチャート: 磁気ディスク 272">
              <a:extLst>
                <a:ext uri="{FF2B5EF4-FFF2-40B4-BE49-F238E27FC236}">
                  <a16:creationId xmlns:a16="http://schemas.microsoft.com/office/drawing/2014/main" id="{E7FCB440-F698-243E-D73B-A56F159F0B50}"/>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75" name="object 17">
              <a:extLst>
                <a:ext uri="{FF2B5EF4-FFF2-40B4-BE49-F238E27FC236}">
                  <a16:creationId xmlns:a16="http://schemas.microsoft.com/office/drawing/2014/main" id="{4BA3ADDC-062D-1F0C-C0F6-365476C83F87}"/>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住民記録</a:t>
              </a:r>
              <a:br>
                <a:rPr lang="ja-JP" altLang="en-US" sz="700" dirty="0">
                  <a:latin typeface="+mj-ea"/>
                  <a:ea typeface="+mj-ea"/>
                </a:rPr>
              </a:br>
              <a:r>
                <a:rPr lang="ja-JP" altLang="en-US" sz="700" dirty="0">
                  <a:latin typeface="+mj-ea"/>
                  <a:ea typeface="+mj-ea"/>
                </a:rPr>
                <a:t>システム</a:t>
              </a:r>
            </a:p>
          </p:txBody>
        </p:sp>
      </p:grpSp>
      <p:grpSp>
        <p:nvGrpSpPr>
          <p:cNvPr id="276" name="グループ化 275">
            <a:extLst>
              <a:ext uri="{FF2B5EF4-FFF2-40B4-BE49-F238E27FC236}">
                <a16:creationId xmlns:a16="http://schemas.microsoft.com/office/drawing/2014/main" id="{078B5E9B-E759-15EC-7044-91C29D24C260}"/>
              </a:ext>
            </a:extLst>
          </p:cNvPr>
          <p:cNvGrpSpPr/>
          <p:nvPr/>
        </p:nvGrpSpPr>
        <p:grpSpPr>
          <a:xfrm>
            <a:off x="7377786" y="3705225"/>
            <a:ext cx="216535" cy="288290"/>
            <a:chOff x="8006526" y="4197102"/>
            <a:chExt cx="216535" cy="288290"/>
          </a:xfrm>
        </p:grpSpPr>
        <p:sp>
          <p:nvSpPr>
            <p:cNvPr id="277" name="object 27">
              <a:extLst>
                <a:ext uri="{FF2B5EF4-FFF2-40B4-BE49-F238E27FC236}">
                  <a16:creationId xmlns:a16="http://schemas.microsoft.com/office/drawing/2014/main" id="{0B546BDD-D644-4379-A812-3109F01FD2F6}"/>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78" name="正方形/長方形 277">
              <a:extLst>
                <a:ext uri="{FF2B5EF4-FFF2-40B4-BE49-F238E27FC236}">
                  <a16:creationId xmlns:a16="http://schemas.microsoft.com/office/drawing/2014/main" id="{6CB80DE6-7511-6D0C-B0EF-BF870B9D9A3A}"/>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279" name="コネクタ: カギ線 278">
            <a:extLst>
              <a:ext uri="{FF2B5EF4-FFF2-40B4-BE49-F238E27FC236}">
                <a16:creationId xmlns:a16="http://schemas.microsoft.com/office/drawing/2014/main" id="{7F5E8A44-2109-77D0-282D-0866747C96A5}"/>
              </a:ext>
            </a:extLst>
          </p:cNvPr>
          <p:cNvCxnSpPr>
            <a:cxnSpLocks/>
            <a:stCxn id="15" idx="2"/>
            <a:endCxn id="284" idx="1"/>
          </p:cNvCxnSpPr>
          <p:nvPr/>
        </p:nvCxnSpPr>
        <p:spPr>
          <a:xfrm rot="16200000" flipH="1">
            <a:off x="7874936" y="3605886"/>
            <a:ext cx="271272" cy="221466"/>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81" name="グループ化 280">
            <a:extLst>
              <a:ext uri="{FF2B5EF4-FFF2-40B4-BE49-F238E27FC236}">
                <a16:creationId xmlns:a16="http://schemas.microsoft.com/office/drawing/2014/main" id="{951443C5-0114-2818-D315-A292ACC130A0}"/>
              </a:ext>
            </a:extLst>
          </p:cNvPr>
          <p:cNvGrpSpPr/>
          <p:nvPr/>
        </p:nvGrpSpPr>
        <p:grpSpPr>
          <a:xfrm>
            <a:off x="8117784" y="3672232"/>
            <a:ext cx="543271" cy="360045"/>
            <a:chOff x="6937029" y="3222625"/>
            <a:chExt cx="543271" cy="360045"/>
          </a:xfrm>
        </p:grpSpPr>
        <p:pic>
          <p:nvPicPr>
            <p:cNvPr id="282" name="object 21">
              <a:extLst>
                <a:ext uri="{FF2B5EF4-FFF2-40B4-BE49-F238E27FC236}">
                  <a16:creationId xmlns:a16="http://schemas.microsoft.com/office/drawing/2014/main" id="{5D2674A2-3AB3-AA9F-E46A-DCCA107715E1}"/>
                </a:ext>
              </a:extLst>
            </p:cNvPr>
            <p:cNvPicPr/>
            <p:nvPr/>
          </p:nvPicPr>
          <p:blipFill>
            <a:blip r:embed="rId5" cstate="print"/>
            <a:stretch>
              <a:fillRect/>
            </a:stretch>
          </p:blipFill>
          <p:spPr>
            <a:xfrm>
              <a:off x="6937029" y="3225072"/>
              <a:ext cx="133329" cy="115866"/>
            </a:xfrm>
            <a:prstGeom prst="rect">
              <a:avLst/>
            </a:prstGeom>
          </p:spPr>
        </p:pic>
        <p:sp>
          <p:nvSpPr>
            <p:cNvPr id="283" name="object 17">
              <a:extLst>
                <a:ext uri="{FF2B5EF4-FFF2-40B4-BE49-F238E27FC236}">
                  <a16:creationId xmlns:a16="http://schemas.microsoft.com/office/drawing/2014/main" id="{105A8820-3017-5FAC-71D4-3CBCE5629FA9}"/>
                </a:ext>
              </a:extLst>
            </p:cNvPr>
            <p:cNvSpPr/>
            <p:nvPr/>
          </p:nvSpPr>
          <p:spPr>
            <a:xfrm>
              <a:off x="697547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市町村通知等</a:t>
              </a:r>
            </a:p>
          </p:txBody>
        </p:sp>
        <p:sp>
          <p:nvSpPr>
            <p:cNvPr id="284" name="object 18">
              <a:extLst>
                <a:ext uri="{FF2B5EF4-FFF2-40B4-BE49-F238E27FC236}">
                  <a16:creationId xmlns:a16="http://schemas.microsoft.com/office/drawing/2014/main" id="{B97B910F-4308-DA3B-5C5C-5F252843DB2C}"/>
                </a:ext>
              </a:extLst>
            </p:cNvPr>
            <p:cNvSpPr/>
            <p:nvPr/>
          </p:nvSpPr>
          <p:spPr>
            <a:xfrm>
              <a:off x="6940550" y="3222625"/>
              <a:ext cx="539750" cy="360045"/>
            </a:xfrm>
            <a:prstGeom prst="roundRect">
              <a:avLst/>
            </a:prstGeom>
            <a:ln w="3175">
              <a:solidFill>
                <a:srgbClr val="000000"/>
              </a:solidFill>
            </a:ln>
          </p:spPr>
          <p:txBody>
            <a:bodyPr wrap="square" lIns="0" tIns="0" rIns="0" bIns="0" rtlCol="0"/>
            <a:lstStyle/>
            <a:p>
              <a:endParaRPr dirty="0"/>
            </a:p>
          </p:txBody>
        </p:sp>
      </p:grpSp>
      <p:cxnSp>
        <p:nvCxnSpPr>
          <p:cNvPr id="285" name="直線矢印コネクタ 284">
            <a:extLst>
              <a:ext uri="{FF2B5EF4-FFF2-40B4-BE49-F238E27FC236}">
                <a16:creationId xmlns:a16="http://schemas.microsoft.com/office/drawing/2014/main" id="{C3EEF835-FE9A-47A6-4DFB-92F18E1CD471}"/>
              </a:ext>
            </a:extLst>
          </p:cNvPr>
          <p:cNvCxnSpPr>
            <a:cxnSpLocks/>
            <a:stCxn id="15" idx="3"/>
            <a:endCxn id="295" idx="2"/>
          </p:cNvCxnSpPr>
          <p:nvPr/>
        </p:nvCxnSpPr>
        <p:spPr>
          <a:xfrm flipV="1">
            <a:off x="8124629" y="3400519"/>
            <a:ext cx="929955" cy="44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86" name="正方形/長方形 285">
            <a:extLst>
              <a:ext uri="{FF2B5EF4-FFF2-40B4-BE49-F238E27FC236}">
                <a16:creationId xmlns:a16="http://schemas.microsoft.com/office/drawing/2014/main" id="{D6B41FED-A832-9BC8-9A21-9FBCDF3F7339}"/>
              </a:ext>
            </a:extLst>
          </p:cNvPr>
          <p:cNvSpPr/>
          <p:nvPr/>
        </p:nvSpPr>
        <p:spPr>
          <a:xfrm>
            <a:off x="7820436" y="3547708"/>
            <a:ext cx="373487" cy="1665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700" dirty="0">
                <a:solidFill>
                  <a:schemeClr val="tx1"/>
                </a:solidFill>
                <a:latin typeface="ＭＳ Ｐゴシック 本文"/>
              </a:rPr>
              <a:t>Yes</a:t>
            </a:r>
          </a:p>
        </p:txBody>
      </p:sp>
      <p:grpSp>
        <p:nvGrpSpPr>
          <p:cNvPr id="287" name="object 246">
            <a:extLst>
              <a:ext uri="{FF2B5EF4-FFF2-40B4-BE49-F238E27FC236}">
                <a16:creationId xmlns:a16="http://schemas.microsoft.com/office/drawing/2014/main" id="{13680DBA-5D08-58F5-42F2-B9D518AA6104}"/>
              </a:ext>
            </a:extLst>
          </p:cNvPr>
          <p:cNvGrpSpPr/>
          <p:nvPr/>
        </p:nvGrpSpPr>
        <p:grpSpPr>
          <a:xfrm>
            <a:off x="8667696" y="3964564"/>
            <a:ext cx="243890" cy="216564"/>
            <a:chOff x="5788864" y="3707990"/>
            <a:chExt cx="243890" cy="216564"/>
          </a:xfrm>
        </p:grpSpPr>
        <p:sp>
          <p:nvSpPr>
            <p:cNvPr id="289" name="object 247">
              <a:extLst>
                <a:ext uri="{FF2B5EF4-FFF2-40B4-BE49-F238E27FC236}">
                  <a16:creationId xmlns:a16="http://schemas.microsoft.com/office/drawing/2014/main" id="{8C1D243C-A232-CCEA-4CDB-451CCE1BA5CF}"/>
                </a:ext>
              </a:extLst>
            </p:cNvPr>
            <p:cNvSpPr/>
            <p:nvPr/>
          </p:nvSpPr>
          <p:spPr>
            <a:xfrm>
              <a:off x="5788864" y="3707990"/>
              <a:ext cx="190169" cy="108233"/>
            </a:xfrm>
            <a:custGeom>
              <a:avLst/>
              <a:gdLst/>
              <a:ahLst/>
              <a:cxnLst/>
              <a:rect l="l" t="t" r="r" b="b"/>
              <a:pathLst>
                <a:path w="149860" h="72389">
                  <a:moveTo>
                    <a:pt x="149605" y="72136"/>
                  </a:moveTo>
                  <a:lnTo>
                    <a:pt x="0" y="0"/>
                  </a:lnTo>
                </a:path>
              </a:pathLst>
            </a:custGeom>
            <a:ln w="9144">
              <a:solidFill>
                <a:srgbClr val="000000"/>
              </a:solidFill>
              <a:prstDash val="dot"/>
            </a:ln>
          </p:spPr>
          <p:txBody>
            <a:bodyPr wrap="square" lIns="0" tIns="0" rIns="0" bIns="0" rtlCol="0"/>
            <a:lstStyle/>
            <a:p>
              <a:endParaRPr/>
            </a:p>
          </p:txBody>
        </p:sp>
        <p:sp>
          <p:nvSpPr>
            <p:cNvPr id="290" name="object 248">
              <a:extLst>
                <a:ext uri="{FF2B5EF4-FFF2-40B4-BE49-F238E27FC236}">
                  <a16:creationId xmlns:a16="http://schemas.microsoft.com/office/drawing/2014/main" id="{23528A18-2D26-050E-3A92-A17A57114D4D}"/>
                </a:ext>
              </a:extLst>
            </p:cNvPr>
            <p:cNvSpPr/>
            <p:nvPr/>
          </p:nvSpPr>
          <p:spPr>
            <a:xfrm>
              <a:off x="5978779" y="3708019"/>
              <a:ext cx="53975" cy="216535"/>
            </a:xfrm>
            <a:custGeom>
              <a:avLst/>
              <a:gdLst/>
              <a:ahLst/>
              <a:cxnLst/>
              <a:rect l="l" t="t" r="r" b="b"/>
              <a:pathLst>
                <a:path w="53975" h="216535">
                  <a:moveTo>
                    <a:pt x="53975" y="0"/>
                  </a:moveTo>
                  <a:lnTo>
                    <a:pt x="0" y="0"/>
                  </a:lnTo>
                  <a:lnTo>
                    <a:pt x="0" y="216026"/>
                  </a:lnTo>
                  <a:lnTo>
                    <a:pt x="53975" y="216026"/>
                  </a:lnTo>
                </a:path>
              </a:pathLst>
            </a:custGeom>
            <a:ln w="9144">
              <a:solidFill>
                <a:srgbClr val="000000"/>
              </a:solidFill>
            </a:ln>
          </p:spPr>
          <p:txBody>
            <a:bodyPr wrap="square" lIns="0" tIns="0" rIns="0" bIns="0" rtlCol="0"/>
            <a:lstStyle/>
            <a:p>
              <a:endParaRPr/>
            </a:p>
          </p:txBody>
        </p:sp>
      </p:grpSp>
      <p:sp>
        <p:nvSpPr>
          <p:cNvPr id="291" name="object 249">
            <a:extLst>
              <a:ext uri="{FF2B5EF4-FFF2-40B4-BE49-F238E27FC236}">
                <a16:creationId xmlns:a16="http://schemas.microsoft.com/office/drawing/2014/main" id="{015AB8FE-67C9-330C-179B-23299A04CC62}"/>
              </a:ext>
            </a:extLst>
          </p:cNvPr>
          <p:cNvSpPr txBox="1"/>
          <p:nvPr/>
        </p:nvSpPr>
        <p:spPr>
          <a:xfrm>
            <a:off x="8922253" y="4007265"/>
            <a:ext cx="101600" cy="135935"/>
          </a:xfrm>
          <a:prstGeom prst="rect">
            <a:avLst/>
          </a:prstGeom>
        </p:spPr>
        <p:txBody>
          <a:bodyPr vert="horz" wrap="square" lIns="0" tIns="12700" rIns="0" bIns="0" rtlCol="0">
            <a:spAutoFit/>
          </a:bodyPr>
          <a:lstStyle/>
          <a:p>
            <a:pPr marL="12700">
              <a:lnSpc>
                <a:spcPct val="100000"/>
              </a:lnSpc>
              <a:spcBef>
                <a:spcPts val="100"/>
              </a:spcBef>
            </a:pPr>
            <a:r>
              <a:rPr lang="ja-JP" altLang="en-US" sz="800" dirty="0">
                <a:latin typeface="ＭＳ Ｐゴシック 見出し"/>
                <a:cs typeface="游ゴシック"/>
              </a:rPr>
              <a:t>③</a:t>
            </a:r>
            <a:endParaRPr sz="800" dirty="0">
              <a:latin typeface="ＭＳ Ｐゴシック 見出し"/>
              <a:cs typeface="游ゴシック"/>
            </a:endParaRPr>
          </a:p>
        </p:txBody>
      </p:sp>
      <p:sp>
        <p:nvSpPr>
          <p:cNvPr id="295" name="フローチャート: 結合子 294">
            <a:extLst>
              <a:ext uri="{FF2B5EF4-FFF2-40B4-BE49-F238E27FC236}">
                <a16:creationId xmlns:a16="http://schemas.microsoft.com/office/drawing/2014/main" id="{39BD773A-8A6C-95A5-7D6A-7A827FFD5671}"/>
              </a:ext>
            </a:extLst>
          </p:cNvPr>
          <p:cNvSpPr/>
          <p:nvPr/>
        </p:nvSpPr>
        <p:spPr>
          <a:xfrm>
            <a:off x="9054584" y="3310519"/>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6" name="object 17">
            <a:extLst>
              <a:ext uri="{FF2B5EF4-FFF2-40B4-BE49-F238E27FC236}">
                <a16:creationId xmlns:a16="http://schemas.microsoft.com/office/drawing/2014/main" id="{A05C4AE9-8CBB-2F31-3DFD-F72C34107F89}"/>
              </a:ext>
            </a:extLst>
          </p:cNvPr>
          <p:cNvSpPr/>
          <p:nvPr/>
        </p:nvSpPr>
        <p:spPr>
          <a:xfrm>
            <a:off x="8905240" y="3425330"/>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終了</a:t>
            </a:r>
            <a:endParaRPr lang="zh-TW" altLang="en-US" sz="700" dirty="0">
              <a:latin typeface="+mj-ea"/>
              <a:ea typeface="+mj-ea"/>
            </a:endParaRPr>
          </a:p>
        </p:txBody>
      </p:sp>
      <p:sp>
        <p:nvSpPr>
          <p:cNvPr id="297" name="object 9">
            <a:extLst>
              <a:ext uri="{FF2B5EF4-FFF2-40B4-BE49-F238E27FC236}">
                <a16:creationId xmlns:a16="http://schemas.microsoft.com/office/drawing/2014/main" id="{A18B3FF9-7D37-8CDC-D576-5A673A7975CC}"/>
              </a:ext>
            </a:extLst>
          </p:cNvPr>
          <p:cNvSpPr/>
          <p:nvPr/>
        </p:nvSpPr>
        <p:spPr>
          <a:xfrm>
            <a:off x="6382885" y="6302375"/>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700" dirty="0">
                <a:latin typeface="+mj-ea"/>
                <a:ea typeface="+mj-ea"/>
              </a:rPr>
              <a:t>出入国在留管理庁</a:t>
            </a:r>
            <a:endParaRPr sz="700" dirty="0">
              <a:latin typeface="+mj-ea"/>
              <a:ea typeface="+mj-ea"/>
            </a:endParaRPr>
          </a:p>
        </p:txBody>
      </p:sp>
      <p:sp>
        <p:nvSpPr>
          <p:cNvPr id="311" name="object 25">
            <a:extLst>
              <a:ext uri="{FF2B5EF4-FFF2-40B4-BE49-F238E27FC236}">
                <a16:creationId xmlns:a16="http://schemas.microsoft.com/office/drawing/2014/main" id="{4794E19B-25A1-C632-CE61-253E2EE42CD9}"/>
              </a:ext>
            </a:extLst>
          </p:cNvPr>
          <p:cNvSpPr/>
          <p:nvPr/>
        </p:nvSpPr>
        <p:spPr>
          <a:xfrm>
            <a:off x="3777925" y="6302375"/>
            <a:ext cx="1472680"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312" name="object 9">
            <a:extLst>
              <a:ext uri="{FF2B5EF4-FFF2-40B4-BE49-F238E27FC236}">
                <a16:creationId xmlns:a16="http://schemas.microsoft.com/office/drawing/2014/main" id="{AD19AE2D-33C2-3F37-9E0C-170DBA3D9BB6}"/>
              </a:ext>
            </a:extLst>
          </p:cNvPr>
          <p:cNvSpPr/>
          <p:nvPr/>
        </p:nvSpPr>
        <p:spPr>
          <a:xfrm>
            <a:off x="3777514" y="6302375"/>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700" dirty="0">
                <a:latin typeface="+mj-ea"/>
                <a:ea typeface="+mj-ea"/>
              </a:rPr>
              <a:t>転入地</a:t>
            </a:r>
            <a:endParaRPr lang="en-US" altLang="ja-JP" sz="700" dirty="0">
              <a:latin typeface="+mj-ea"/>
              <a:ea typeface="+mj-ea"/>
            </a:endParaRPr>
          </a:p>
          <a:p>
            <a:pPr lvl="0" algn="ctr"/>
            <a:r>
              <a:rPr lang="ja-JP" altLang="en-US" sz="700" dirty="0">
                <a:latin typeface="+mj-ea"/>
                <a:ea typeface="+mj-ea"/>
              </a:rPr>
              <a:t>市区町村</a:t>
            </a:r>
            <a:endParaRPr sz="700" dirty="0">
              <a:latin typeface="+mj-ea"/>
              <a:ea typeface="+mj-ea"/>
            </a:endParaRPr>
          </a:p>
        </p:txBody>
      </p:sp>
      <p:cxnSp>
        <p:nvCxnSpPr>
          <p:cNvPr id="313" name="直線矢印コネクタ 312">
            <a:extLst>
              <a:ext uri="{FF2B5EF4-FFF2-40B4-BE49-F238E27FC236}">
                <a16:creationId xmlns:a16="http://schemas.microsoft.com/office/drawing/2014/main" id="{A97B657A-A851-85D7-708D-2E9217DF47C4}"/>
              </a:ext>
            </a:extLst>
          </p:cNvPr>
          <p:cNvCxnSpPr>
            <a:cxnSpLocks/>
            <a:stCxn id="270" idx="2"/>
          </p:cNvCxnSpPr>
          <p:nvPr/>
        </p:nvCxnSpPr>
        <p:spPr>
          <a:xfrm>
            <a:off x="5161238" y="5902552"/>
            <a:ext cx="0" cy="384095"/>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18" name="直線矢印コネクタ 317">
            <a:extLst>
              <a:ext uri="{FF2B5EF4-FFF2-40B4-BE49-F238E27FC236}">
                <a16:creationId xmlns:a16="http://schemas.microsoft.com/office/drawing/2014/main" id="{AE8AC138-C322-1DAB-6010-0AF6328A5700}"/>
              </a:ext>
            </a:extLst>
          </p:cNvPr>
          <p:cNvCxnSpPr>
            <a:cxnSpLocks/>
            <a:endCxn id="15" idx="1"/>
          </p:cNvCxnSpPr>
          <p:nvPr/>
        </p:nvCxnSpPr>
        <p:spPr>
          <a:xfrm flipV="1">
            <a:off x="7320658" y="3400961"/>
            <a:ext cx="354391" cy="1687"/>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19" name="コネクタ: カギ線 318">
            <a:extLst>
              <a:ext uri="{FF2B5EF4-FFF2-40B4-BE49-F238E27FC236}">
                <a16:creationId xmlns:a16="http://schemas.microsoft.com/office/drawing/2014/main" id="{53BC6680-E96D-2A4B-EB3C-09B3D22D2A7E}"/>
              </a:ext>
            </a:extLst>
          </p:cNvPr>
          <p:cNvCxnSpPr>
            <a:cxnSpLocks/>
            <a:stCxn id="284" idx="3"/>
            <a:endCxn id="295" idx="2"/>
          </p:cNvCxnSpPr>
          <p:nvPr/>
        </p:nvCxnSpPr>
        <p:spPr>
          <a:xfrm flipV="1">
            <a:off x="8661055" y="3400519"/>
            <a:ext cx="393529" cy="451736"/>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4" name="直線矢印コネクタ 13">
            <a:extLst>
              <a:ext uri="{FF2B5EF4-FFF2-40B4-BE49-F238E27FC236}">
                <a16:creationId xmlns:a16="http://schemas.microsoft.com/office/drawing/2014/main" id="{5CFEBF27-28D7-B7C3-0F37-181E751443B9}"/>
              </a:ext>
            </a:extLst>
          </p:cNvPr>
          <p:cNvCxnSpPr>
            <a:cxnSpLocks/>
            <a:stCxn id="283" idx="2"/>
            <a:endCxn id="273" idx="1"/>
          </p:cNvCxnSpPr>
          <p:nvPr/>
        </p:nvCxnSpPr>
        <p:spPr>
          <a:xfrm rot="5400000">
            <a:off x="7121064" y="3611165"/>
            <a:ext cx="872277" cy="1678117"/>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65" name="直線矢印コネクタ 131">
            <a:extLst>
              <a:ext uri="{FF2B5EF4-FFF2-40B4-BE49-F238E27FC236}">
                <a16:creationId xmlns:a16="http://schemas.microsoft.com/office/drawing/2014/main" id="{3745C84B-437D-6427-D1A4-FC1A127FB8F8}"/>
              </a:ext>
            </a:extLst>
          </p:cNvPr>
          <p:cNvCxnSpPr>
            <a:cxnSpLocks/>
            <a:stCxn id="34" idx="3"/>
            <a:endCxn id="19" idx="1"/>
          </p:cNvCxnSpPr>
          <p:nvPr/>
        </p:nvCxnSpPr>
        <p:spPr>
          <a:xfrm>
            <a:off x="5311775" y="2262132"/>
            <a:ext cx="644525" cy="1169415"/>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1" name="正方形/長方形 70">
            <a:extLst>
              <a:ext uri="{FF2B5EF4-FFF2-40B4-BE49-F238E27FC236}">
                <a16:creationId xmlns:a16="http://schemas.microsoft.com/office/drawing/2014/main" id="{2D4C0B17-8DE3-DC6C-7E0D-76E9E85F0AD4}"/>
              </a:ext>
            </a:extLst>
          </p:cNvPr>
          <p:cNvSpPr/>
          <p:nvPr/>
        </p:nvSpPr>
        <p:spPr>
          <a:xfrm>
            <a:off x="5246840" y="6226738"/>
            <a:ext cx="1187625" cy="3817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見出し"/>
              </a:rPr>
              <a:t>転出証明書情報通知</a:t>
            </a:r>
          </a:p>
          <a:p>
            <a:pPr algn="ctr"/>
            <a:r>
              <a:rPr kumimoji="1" lang="ja-JP" altLang="en-US" sz="700" dirty="0">
                <a:solidFill>
                  <a:schemeClr val="tx1"/>
                </a:solidFill>
                <a:latin typeface="ＭＳ Ｐゴシック 見出し"/>
              </a:rPr>
              <a:t>（法第</a:t>
            </a:r>
            <a:r>
              <a:rPr kumimoji="1" lang="en-US" altLang="ja-JP" sz="700" dirty="0">
                <a:solidFill>
                  <a:schemeClr val="tx1"/>
                </a:solidFill>
                <a:latin typeface="ＭＳ Ｐゴシック 見出し"/>
              </a:rPr>
              <a:t>24</a:t>
            </a:r>
            <a:r>
              <a:rPr kumimoji="1" lang="ja-JP" altLang="en-US" sz="700" dirty="0">
                <a:solidFill>
                  <a:schemeClr val="tx1"/>
                </a:solidFill>
                <a:latin typeface="ＭＳ Ｐゴシック 見出し"/>
              </a:rPr>
              <a:t>条の</a:t>
            </a:r>
            <a:r>
              <a:rPr kumimoji="1" lang="en-US" altLang="ja-JP" sz="700" dirty="0">
                <a:solidFill>
                  <a:schemeClr val="tx1"/>
                </a:solidFill>
                <a:latin typeface="ＭＳ Ｐゴシック 見出し"/>
              </a:rPr>
              <a:t>2</a:t>
            </a:r>
            <a:r>
              <a:rPr kumimoji="1" lang="ja-JP" altLang="en-US" sz="700" dirty="0">
                <a:solidFill>
                  <a:schemeClr val="tx1"/>
                </a:solidFill>
                <a:latin typeface="ＭＳ Ｐゴシック 見出し"/>
              </a:rPr>
              <a:t>第</a:t>
            </a:r>
            <a:r>
              <a:rPr kumimoji="1" lang="en-US" altLang="ja-JP" sz="700" dirty="0">
                <a:solidFill>
                  <a:schemeClr val="tx1"/>
                </a:solidFill>
                <a:latin typeface="ＭＳ Ｐゴシック 見出し"/>
              </a:rPr>
              <a:t>3</a:t>
            </a:r>
            <a:r>
              <a:rPr kumimoji="1" lang="ja-JP" altLang="en-US" sz="700" dirty="0">
                <a:solidFill>
                  <a:schemeClr val="tx1"/>
                </a:solidFill>
                <a:latin typeface="ＭＳ Ｐゴシック 見出し"/>
              </a:rPr>
              <a:t>項通知）</a:t>
            </a:r>
          </a:p>
        </p:txBody>
      </p:sp>
      <p:sp>
        <p:nvSpPr>
          <p:cNvPr id="72" name="object 27">
            <a:extLst>
              <a:ext uri="{FF2B5EF4-FFF2-40B4-BE49-F238E27FC236}">
                <a16:creationId xmlns:a16="http://schemas.microsoft.com/office/drawing/2014/main" id="{BBFA8EFD-2587-ABC7-EAFF-1F2AC75D0A13}"/>
              </a:ext>
            </a:extLst>
          </p:cNvPr>
          <p:cNvSpPr/>
          <p:nvPr/>
        </p:nvSpPr>
        <p:spPr>
          <a:xfrm>
            <a:off x="5722859" y="593988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grpSp>
        <p:nvGrpSpPr>
          <p:cNvPr id="75" name="グループ化 74">
            <a:extLst>
              <a:ext uri="{FF2B5EF4-FFF2-40B4-BE49-F238E27FC236}">
                <a16:creationId xmlns:a16="http://schemas.microsoft.com/office/drawing/2014/main" id="{16320E0F-CDC3-DF2D-2B3E-7B9E23B6F7D7}"/>
              </a:ext>
            </a:extLst>
          </p:cNvPr>
          <p:cNvGrpSpPr/>
          <p:nvPr/>
        </p:nvGrpSpPr>
        <p:grpSpPr>
          <a:xfrm>
            <a:off x="4772025" y="3705318"/>
            <a:ext cx="539750" cy="360045"/>
            <a:chOff x="2826568" y="2078355"/>
            <a:chExt cx="539750" cy="360045"/>
          </a:xfrm>
        </p:grpSpPr>
        <p:sp>
          <p:nvSpPr>
            <p:cNvPr id="77" name="object 17">
              <a:extLst>
                <a:ext uri="{FF2B5EF4-FFF2-40B4-BE49-F238E27FC236}">
                  <a16:creationId xmlns:a16="http://schemas.microsoft.com/office/drawing/2014/main" id="{35F0E9FF-B757-296F-FD97-CF08E0924767}"/>
                </a:ext>
              </a:extLst>
            </p:cNvPr>
            <p:cNvSpPr/>
            <p:nvPr/>
          </p:nvSpPr>
          <p:spPr>
            <a:xfrm>
              <a:off x="2856413"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内容確認</a:t>
              </a:r>
              <a:endParaRPr lang="zh-TW" altLang="en-US" sz="700" dirty="0">
                <a:latin typeface="+mj-ea"/>
                <a:ea typeface="+mj-ea"/>
              </a:endParaRPr>
            </a:p>
          </p:txBody>
        </p:sp>
        <p:sp>
          <p:nvSpPr>
            <p:cNvPr id="78" name="object 18">
              <a:extLst>
                <a:ext uri="{FF2B5EF4-FFF2-40B4-BE49-F238E27FC236}">
                  <a16:creationId xmlns:a16="http://schemas.microsoft.com/office/drawing/2014/main" id="{9072C269-7929-8865-2D27-0B0FB047FF57}"/>
                </a:ext>
              </a:extLst>
            </p:cNvPr>
            <p:cNvSpPr/>
            <p:nvPr/>
          </p:nvSpPr>
          <p:spPr>
            <a:xfrm>
              <a:off x="2826568"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79" name="直線矢印コネクタ 131">
            <a:extLst>
              <a:ext uri="{FF2B5EF4-FFF2-40B4-BE49-F238E27FC236}">
                <a16:creationId xmlns:a16="http://schemas.microsoft.com/office/drawing/2014/main" id="{C133EA01-AB18-F5B1-4ECF-0D719A79909F}"/>
              </a:ext>
            </a:extLst>
          </p:cNvPr>
          <p:cNvCxnSpPr>
            <a:cxnSpLocks/>
            <a:stCxn id="11" idx="2"/>
            <a:endCxn id="78" idx="1"/>
          </p:cNvCxnSpPr>
          <p:nvPr/>
        </p:nvCxnSpPr>
        <p:spPr>
          <a:xfrm rot="16200000" flipH="1">
            <a:off x="3324514" y="2437830"/>
            <a:ext cx="294988" cy="2600034"/>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3" name="直線矢印コネクタ 131">
            <a:extLst>
              <a:ext uri="{FF2B5EF4-FFF2-40B4-BE49-F238E27FC236}">
                <a16:creationId xmlns:a16="http://schemas.microsoft.com/office/drawing/2014/main" id="{64645131-601E-0FF0-AB89-B4EA93BA9C86}"/>
              </a:ext>
            </a:extLst>
          </p:cNvPr>
          <p:cNvCxnSpPr>
            <a:cxnSpLocks/>
            <a:stCxn id="78" idx="3"/>
            <a:endCxn id="19" idx="1"/>
          </p:cNvCxnSpPr>
          <p:nvPr/>
        </p:nvCxnSpPr>
        <p:spPr>
          <a:xfrm flipV="1">
            <a:off x="5311775" y="3431547"/>
            <a:ext cx="644525" cy="453794"/>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88" name="グループ化 87">
            <a:extLst>
              <a:ext uri="{FF2B5EF4-FFF2-40B4-BE49-F238E27FC236}">
                <a16:creationId xmlns:a16="http://schemas.microsoft.com/office/drawing/2014/main" id="{094BF143-81C8-530A-2EAA-014DC18F6BF7}"/>
              </a:ext>
            </a:extLst>
          </p:cNvPr>
          <p:cNvGrpSpPr/>
          <p:nvPr/>
        </p:nvGrpSpPr>
        <p:grpSpPr>
          <a:xfrm>
            <a:off x="2992802" y="5529180"/>
            <a:ext cx="520944" cy="393223"/>
            <a:chOff x="6080349" y="4852187"/>
            <a:chExt cx="520944" cy="393223"/>
          </a:xfrm>
        </p:grpSpPr>
        <p:sp>
          <p:nvSpPr>
            <p:cNvPr id="89" name="フローチャート: 磁気ディスク 88">
              <a:extLst>
                <a:ext uri="{FF2B5EF4-FFF2-40B4-BE49-F238E27FC236}">
                  <a16:creationId xmlns:a16="http://schemas.microsoft.com/office/drawing/2014/main" id="{DDD352B5-9C21-9E94-055A-BB9B4BA22019}"/>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90" name="object 17">
              <a:extLst>
                <a:ext uri="{FF2B5EF4-FFF2-40B4-BE49-F238E27FC236}">
                  <a16:creationId xmlns:a16="http://schemas.microsoft.com/office/drawing/2014/main" id="{F6F3F6DB-8F40-A556-7488-5A3E41558D31}"/>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申請管理</a:t>
              </a:r>
              <a:br>
                <a:rPr lang="ja-JP" altLang="en-US" sz="700" dirty="0">
                  <a:latin typeface="+mj-ea"/>
                  <a:ea typeface="+mj-ea"/>
                </a:rPr>
              </a:br>
              <a:r>
                <a:rPr lang="ja-JP" altLang="en-US" sz="700" dirty="0">
                  <a:latin typeface="+mj-ea"/>
                  <a:ea typeface="+mj-ea"/>
                </a:rPr>
                <a:t>システム</a:t>
              </a:r>
            </a:p>
          </p:txBody>
        </p:sp>
      </p:grpSp>
      <p:grpSp>
        <p:nvGrpSpPr>
          <p:cNvPr id="91" name="グループ化 90">
            <a:extLst>
              <a:ext uri="{FF2B5EF4-FFF2-40B4-BE49-F238E27FC236}">
                <a16:creationId xmlns:a16="http://schemas.microsoft.com/office/drawing/2014/main" id="{4403D143-25FA-3C1C-DE53-87C67DD8E4ED}"/>
              </a:ext>
            </a:extLst>
          </p:cNvPr>
          <p:cNvGrpSpPr/>
          <p:nvPr/>
        </p:nvGrpSpPr>
        <p:grpSpPr>
          <a:xfrm>
            <a:off x="2988991" y="4886180"/>
            <a:ext cx="520944" cy="393223"/>
            <a:chOff x="6080349" y="4852187"/>
            <a:chExt cx="520944" cy="393223"/>
          </a:xfrm>
        </p:grpSpPr>
        <p:sp>
          <p:nvSpPr>
            <p:cNvPr id="92" name="フローチャート: 磁気ディスク 91">
              <a:extLst>
                <a:ext uri="{FF2B5EF4-FFF2-40B4-BE49-F238E27FC236}">
                  <a16:creationId xmlns:a16="http://schemas.microsoft.com/office/drawing/2014/main" id="{606668DE-E58D-A829-78B7-F73D9FA759D2}"/>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93" name="object 17">
              <a:extLst>
                <a:ext uri="{FF2B5EF4-FFF2-40B4-BE49-F238E27FC236}">
                  <a16:creationId xmlns:a16="http://schemas.microsoft.com/office/drawing/2014/main" id="{9C188FFB-B454-5832-F0DD-ABBC3C15FB25}"/>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住民記録</a:t>
              </a:r>
              <a:br>
                <a:rPr lang="ja-JP" altLang="en-US" sz="700" dirty="0">
                  <a:latin typeface="+mj-ea"/>
                  <a:ea typeface="+mj-ea"/>
                </a:rPr>
              </a:br>
              <a:r>
                <a:rPr lang="ja-JP" altLang="en-US" sz="700" dirty="0">
                  <a:latin typeface="+mj-ea"/>
                  <a:ea typeface="+mj-ea"/>
                </a:rPr>
                <a:t>システム</a:t>
              </a:r>
            </a:p>
          </p:txBody>
        </p:sp>
      </p:grpSp>
      <p:grpSp>
        <p:nvGrpSpPr>
          <p:cNvPr id="94" name="グループ化 93">
            <a:extLst>
              <a:ext uri="{FF2B5EF4-FFF2-40B4-BE49-F238E27FC236}">
                <a16:creationId xmlns:a16="http://schemas.microsoft.com/office/drawing/2014/main" id="{BDA83A1B-F657-30D6-79D8-045DDEBFFF0D}"/>
              </a:ext>
            </a:extLst>
          </p:cNvPr>
          <p:cNvGrpSpPr/>
          <p:nvPr/>
        </p:nvGrpSpPr>
        <p:grpSpPr>
          <a:xfrm>
            <a:off x="2992213" y="6300570"/>
            <a:ext cx="520944" cy="393223"/>
            <a:chOff x="6080349" y="4852187"/>
            <a:chExt cx="520944" cy="393223"/>
          </a:xfrm>
        </p:grpSpPr>
        <p:sp>
          <p:nvSpPr>
            <p:cNvPr id="95" name="フローチャート: 磁気ディスク 94">
              <a:extLst>
                <a:ext uri="{FF2B5EF4-FFF2-40B4-BE49-F238E27FC236}">
                  <a16:creationId xmlns:a16="http://schemas.microsoft.com/office/drawing/2014/main" id="{ECBE7E2E-2FA1-066A-7277-02468815B4D7}"/>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96" name="object 17">
              <a:extLst>
                <a:ext uri="{FF2B5EF4-FFF2-40B4-BE49-F238E27FC236}">
                  <a16:creationId xmlns:a16="http://schemas.microsoft.com/office/drawing/2014/main" id="{839E08AC-36F5-E5B2-2C7C-3D05C355F7B5}"/>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マイナポータル等</a:t>
              </a:r>
            </a:p>
          </p:txBody>
        </p:sp>
      </p:grpSp>
      <p:cxnSp>
        <p:nvCxnSpPr>
          <p:cNvPr id="97" name="直線矢印コネクタ 96">
            <a:extLst>
              <a:ext uri="{FF2B5EF4-FFF2-40B4-BE49-F238E27FC236}">
                <a16:creationId xmlns:a16="http://schemas.microsoft.com/office/drawing/2014/main" id="{FB2552DB-2E43-6DFB-E08E-CF8B5FB11A86}"/>
              </a:ext>
            </a:extLst>
          </p:cNvPr>
          <p:cNvCxnSpPr>
            <a:cxnSpLocks/>
          </p:cNvCxnSpPr>
          <p:nvPr/>
        </p:nvCxnSpPr>
        <p:spPr>
          <a:xfrm flipH="1" flipV="1">
            <a:off x="3129475" y="5293896"/>
            <a:ext cx="3808" cy="235284"/>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98" name="直線矢印コネクタ 97">
            <a:extLst>
              <a:ext uri="{FF2B5EF4-FFF2-40B4-BE49-F238E27FC236}">
                <a16:creationId xmlns:a16="http://schemas.microsoft.com/office/drawing/2014/main" id="{CC2CB993-2C3B-099F-1079-AF0497F7FD73}"/>
              </a:ext>
            </a:extLst>
          </p:cNvPr>
          <p:cNvCxnSpPr>
            <a:cxnSpLocks/>
          </p:cNvCxnSpPr>
          <p:nvPr/>
        </p:nvCxnSpPr>
        <p:spPr>
          <a:xfrm flipV="1">
            <a:off x="3132694" y="5922403"/>
            <a:ext cx="3763" cy="378167"/>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99" name="グループ化 98">
            <a:extLst>
              <a:ext uri="{FF2B5EF4-FFF2-40B4-BE49-F238E27FC236}">
                <a16:creationId xmlns:a16="http://schemas.microsoft.com/office/drawing/2014/main" id="{8B98D44F-C8E3-591E-4F60-E76A6F3BA8FB}"/>
              </a:ext>
            </a:extLst>
          </p:cNvPr>
          <p:cNvGrpSpPr/>
          <p:nvPr/>
        </p:nvGrpSpPr>
        <p:grpSpPr>
          <a:xfrm>
            <a:off x="2270948" y="5194843"/>
            <a:ext cx="216535" cy="288290"/>
            <a:chOff x="8006526" y="4197102"/>
            <a:chExt cx="216535" cy="288290"/>
          </a:xfrm>
        </p:grpSpPr>
        <p:sp>
          <p:nvSpPr>
            <p:cNvPr id="100" name="object 27">
              <a:extLst>
                <a:ext uri="{FF2B5EF4-FFF2-40B4-BE49-F238E27FC236}">
                  <a16:creationId xmlns:a16="http://schemas.microsoft.com/office/drawing/2014/main" id="{759F5362-B9F6-1317-7ED2-B111D3C077BC}"/>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101" name="正方形/長方形 100">
              <a:extLst>
                <a:ext uri="{FF2B5EF4-FFF2-40B4-BE49-F238E27FC236}">
                  <a16:creationId xmlns:a16="http://schemas.microsoft.com/office/drawing/2014/main" id="{63601832-36A3-7E72-650B-BF656389866A}"/>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102" name="グループ化 101">
            <a:extLst>
              <a:ext uri="{FF2B5EF4-FFF2-40B4-BE49-F238E27FC236}">
                <a16:creationId xmlns:a16="http://schemas.microsoft.com/office/drawing/2014/main" id="{F55188B6-E0B8-346A-8627-A70162220B79}"/>
              </a:ext>
            </a:extLst>
          </p:cNvPr>
          <p:cNvGrpSpPr/>
          <p:nvPr/>
        </p:nvGrpSpPr>
        <p:grpSpPr>
          <a:xfrm>
            <a:off x="2270603" y="5976363"/>
            <a:ext cx="216535" cy="288290"/>
            <a:chOff x="8006526" y="4197102"/>
            <a:chExt cx="216535" cy="288290"/>
          </a:xfrm>
        </p:grpSpPr>
        <p:sp>
          <p:nvSpPr>
            <p:cNvPr id="103" name="object 27">
              <a:extLst>
                <a:ext uri="{FF2B5EF4-FFF2-40B4-BE49-F238E27FC236}">
                  <a16:creationId xmlns:a16="http://schemas.microsoft.com/office/drawing/2014/main" id="{09695C2E-4E52-FD05-270F-ADA20A843198}"/>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104" name="正方形/長方形 103">
              <a:extLst>
                <a:ext uri="{FF2B5EF4-FFF2-40B4-BE49-F238E27FC236}">
                  <a16:creationId xmlns:a16="http://schemas.microsoft.com/office/drawing/2014/main" id="{F61056BB-A873-3448-6871-DFA00FB373C8}"/>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105" name="コネクタ: カギ線 104">
            <a:extLst>
              <a:ext uri="{FF2B5EF4-FFF2-40B4-BE49-F238E27FC236}">
                <a16:creationId xmlns:a16="http://schemas.microsoft.com/office/drawing/2014/main" id="{0584A653-30E4-B60E-AD94-F2CADD81A71C}"/>
              </a:ext>
            </a:extLst>
          </p:cNvPr>
          <p:cNvCxnSpPr>
            <a:cxnSpLocks/>
            <a:endCxn id="101" idx="3"/>
          </p:cNvCxnSpPr>
          <p:nvPr/>
        </p:nvCxnSpPr>
        <p:spPr>
          <a:xfrm rot="10800000">
            <a:off x="2487484" y="5338988"/>
            <a:ext cx="634413" cy="124360"/>
          </a:xfrm>
          <a:prstGeom prst="bentConnector3">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06" name="コネクタ: カギ線 105">
            <a:extLst>
              <a:ext uri="{FF2B5EF4-FFF2-40B4-BE49-F238E27FC236}">
                <a16:creationId xmlns:a16="http://schemas.microsoft.com/office/drawing/2014/main" id="{99174533-28DC-4A19-0875-D7DF148E4762}"/>
              </a:ext>
            </a:extLst>
          </p:cNvPr>
          <p:cNvCxnSpPr>
            <a:cxnSpLocks/>
            <a:endCxn id="104" idx="3"/>
          </p:cNvCxnSpPr>
          <p:nvPr/>
        </p:nvCxnSpPr>
        <p:spPr>
          <a:xfrm rot="10800000">
            <a:off x="2487139" y="6120509"/>
            <a:ext cx="648685" cy="80267"/>
          </a:xfrm>
          <a:prstGeom prst="bentConnector3">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nvGrpSpPr>
          <p:cNvPr id="107" name="object 236">
            <a:extLst>
              <a:ext uri="{FF2B5EF4-FFF2-40B4-BE49-F238E27FC236}">
                <a16:creationId xmlns:a16="http://schemas.microsoft.com/office/drawing/2014/main" id="{D2BA0D16-841A-AE4E-2326-C5471B2F1EC5}"/>
              </a:ext>
            </a:extLst>
          </p:cNvPr>
          <p:cNvGrpSpPr/>
          <p:nvPr/>
        </p:nvGrpSpPr>
        <p:grpSpPr>
          <a:xfrm>
            <a:off x="2728081" y="5001249"/>
            <a:ext cx="256540" cy="226060"/>
            <a:chOff x="3505263" y="4211383"/>
            <a:chExt cx="256540" cy="226060"/>
          </a:xfrm>
        </p:grpSpPr>
        <p:sp>
          <p:nvSpPr>
            <p:cNvPr id="108" name="object 237">
              <a:extLst>
                <a:ext uri="{FF2B5EF4-FFF2-40B4-BE49-F238E27FC236}">
                  <a16:creationId xmlns:a16="http://schemas.microsoft.com/office/drawing/2014/main" id="{0E444CBC-8F10-0196-40D5-2EA13353CC10}"/>
                </a:ext>
              </a:extLst>
            </p:cNvPr>
            <p:cNvSpPr/>
            <p:nvPr/>
          </p:nvSpPr>
          <p:spPr>
            <a:xfrm>
              <a:off x="3564001" y="4308475"/>
              <a:ext cx="193040" cy="15875"/>
            </a:xfrm>
            <a:custGeom>
              <a:avLst/>
              <a:gdLst/>
              <a:ahLst/>
              <a:cxnLst/>
              <a:rect l="l" t="t" r="r" b="b"/>
              <a:pathLst>
                <a:path w="193039" h="15875">
                  <a:moveTo>
                    <a:pt x="0" y="15747"/>
                  </a:moveTo>
                  <a:lnTo>
                    <a:pt x="192786" y="0"/>
                  </a:lnTo>
                </a:path>
              </a:pathLst>
            </a:custGeom>
            <a:ln w="9144">
              <a:solidFill>
                <a:srgbClr val="000000"/>
              </a:solidFill>
              <a:prstDash val="dot"/>
            </a:ln>
          </p:spPr>
          <p:txBody>
            <a:bodyPr wrap="square" lIns="0" tIns="0" rIns="0" bIns="0" rtlCol="0"/>
            <a:lstStyle/>
            <a:p>
              <a:endParaRPr/>
            </a:p>
          </p:txBody>
        </p:sp>
        <p:sp>
          <p:nvSpPr>
            <p:cNvPr id="109" name="object 238">
              <a:extLst>
                <a:ext uri="{FF2B5EF4-FFF2-40B4-BE49-F238E27FC236}">
                  <a16:creationId xmlns:a16="http://schemas.microsoft.com/office/drawing/2014/main" id="{4BE5DAEC-C827-E976-3ECA-9BDA846AFFB1}"/>
                </a:ext>
              </a:extLst>
            </p:cNvPr>
            <p:cNvSpPr/>
            <p:nvPr/>
          </p:nvSpPr>
          <p:spPr>
            <a:xfrm>
              <a:off x="3510026" y="4216146"/>
              <a:ext cx="53975" cy="216535"/>
            </a:xfrm>
            <a:custGeom>
              <a:avLst/>
              <a:gdLst/>
              <a:ahLst/>
              <a:cxnLst/>
              <a:rect l="l" t="t" r="r" b="b"/>
              <a:pathLst>
                <a:path w="53975" h="216535">
                  <a:moveTo>
                    <a:pt x="0" y="216027"/>
                  </a:moveTo>
                  <a:lnTo>
                    <a:pt x="53975" y="216027"/>
                  </a:lnTo>
                  <a:lnTo>
                    <a:pt x="53975" y="0"/>
                  </a:lnTo>
                  <a:lnTo>
                    <a:pt x="0" y="0"/>
                  </a:lnTo>
                </a:path>
              </a:pathLst>
            </a:custGeom>
            <a:ln w="9144">
              <a:solidFill>
                <a:srgbClr val="000000"/>
              </a:solidFill>
            </a:ln>
          </p:spPr>
          <p:txBody>
            <a:bodyPr wrap="square" lIns="0" tIns="0" rIns="0" bIns="0" rtlCol="0"/>
            <a:lstStyle/>
            <a:p>
              <a:endParaRPr/>
            </a:p>
          </p:txBody>
        </p:sp>
      </p:grpSp>
      <p:sp>
        <p:nvSpPr>
          <p:cNvPr id="110" name="object 239">
            <a:extLst>
              <a:ext uri="{FF2B5EF4-FFF2-40B4-BE49-F238E27FC236}">
                <a16:creationId xmlns:a16="http://schemas.microsoft.com/office/drawing/2014/main" id="{39472310-AE3F-5A90-9032-1C587EEC59DC}"/>
              </a:ext>
            </a:extLst>
          </p:cNvPr>
          <p:cNvSpPr txBox="1"/>
          <p:nvPr/>
        </p:nvSpPr>
        <p:spPr>
          <a:xfrm>
            <a:off x="2634800" y="5048938"/>
            <a:ext cx="101600" cy="135935"/>
          </a:xfrm>
          <a:prstGeom prst="rect">
            <a:avLst/>
          </a:prstGeom>
        </p:spPr>
        <p:txBody>
          <a:bodyPr vert="horz" wrap="square" lIns="0" tIns="12700" rIns="0" bIns="0" rtlCol="0">
            <a:spAutoFit/>
          </a:bodyPr>
          <a:lstStyle/>
          <a:p>
            <a:pPr marL="12700">
              <a:lnSpc>
                <a:spcPct val="100000"/>
              </a:lnSpc>
              <a:spcBef>
                <a:spcPts val="100"/>
              </a:spcBef>
            </a:pPr>
            <a:r>
              <a:rPr lang="ja-JP" altLang="en-US" sz="800" dirty="0">
                <a:latin typeface="ＭＳ Ｐゴシック 見出し"/>
                <a:cs typeface="游ゴシック"/>
              </a:rPr>
              <a:t>①</a:t>
            </a:r>
            <a:endParaRPr sz="800" dirty="0">
              <a:latin typeface="ＭＳ Ｐゴシック 見出し"/>
              <a:cs typeface="游ゴシック"/>
            </a:endParaRPr>
          </a:p>
        </p:txBody>
      </p:sp>
      <p:cxnSp>
        <p:nvCxnSpPr>
          <p:cNvPr id="111" name="直線矢印コネクタ 13">
            <a:extLst>
              <a:ext uri="{FF2B5EF4-FFF2-40B4-BE49-F238E27FC236}">
                <a16:creationId xmlns:a16="http://schemas.microsoft.com/office/drawing/2014/main" id="{E3A80917-3755-0DC1-17DE-C4515FC24C84}"/>
              </a:ext>
            </a:extLst>
          </p:cNvPr>
          <p:cNvCxnSpPr>
            <a:cxnSpLocks/>
            <a:stCxn id="92" idx="1"/>
            <a:endCxn id="78" idx="2"/>
          </p:cNvCxnSpPr>
          <p:nvPr/>
        </p:nvCxnSpPr>
        <p:spPr>
          <a:xfrm rot="5400000" flipH="1" flipV="1">
            <a:off x="3735273" y="3579554"/>
            <a:ext cx="820817" cy="1792437"/>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118" name="正方形/長方形 117">
            <a:extLst>
              <a:ext uri="{FF2B5EF4-FFF2-40B4-BE49-F238E27FC236}">
                <a16:creationId xmlns:a16="http://schemas.microsoft.com/office/drawing/2014/main" id="{6E4572D0-EC96-5F8C-99A9-693016F0EFBB}"/>
              </a:ext>
            </a:extLst>
          </p:cNvPr>
          <p:cNvSpPr/>
          <p:nvPr/>
        </p:nvSpPr>
        <p:spPr>
          <a:xfrm>
            <a:off x="3690735" y="5479752"/>
            <a:ext cx="993252" cy="224469"/>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見出し"/>
              </a:rPr>
              <a:t>申請処理状況</a:t>
            </a:r>
          </a:p>
        </p:txBody>
      </p:sp>
      <p:sp>
        <p:nvSpPr>
          <p:cNvPr id="119" name="object 27">
            <a:extLst>
              <a:ext uri="{FF2B5EF4-FFF2-40B4-BE49-F238E27FC236}">
                <a16:creationId xmlns:a16="http://schemas.microsoft.com/office/drawing/2014/main" id="{774B968C-894D-26AB-D09A-0866180034F8}"/>
              </a:ext>
            </a:extLst>
          </p:cNvPr>
          <p:cNvSpPr/>
          <p:nvPr/>
        </p:nvSpPr>
        <p:spPr>
          <a:xfrm>
            <a:off x="4079094" y="5192896"/>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cxnSp>
        <p:nvCxnSpPr>
          <p:cNvPr id="120" name="直線コネクタ 119">
            <a:extLst>
              <a:ext uri="{FF2B5EF4-FFF2-40B4-BE49-F238E27FC236}">
                <a16:creationId xmlns:a16="http://schemas.microsoft.com/office/drawing/2014/main" id="{A769A29E-BE45-A728-F74C-51DFE9F28824}"/>
              </a:ext>
            </a:extLst>
          </p:cNvPr>
          <p:cNvCxnSpPr>
            <a:cxnSpLocks/>
          </p:cNvCxnSpPr>
          <p:nvPr/>
        </p:nvCxnSpPr>
        <p:spPr>
          <a:xfrm flipH="1">
            <a:off x="3386439" y="5350846"/>
            <a:ext cx="692655"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21" name="直線矢印コネクタ 120">
            <a:extLst>
              <a:ext uri="{FF2B5EF4-FFF2-40B4-BE49-F238E27FC236}">
                <a16:creationId xmlns:a16="http://schemas.microsoft.com/office/drawing/2014/main" id="{BFAD9A90-B993-481B-5E65-467B0115E633}"/>
              </a:ext>
            </a:extLst>
          </p:cNvPr>
          <p:cNvCxnSpPr>
            <a:cxnSpLocks/>
          </p:cNvCxnSpPr>
          <p:nvPr/>
        </p:nvCxnSpPr>
        <p:spPr>
          <a:xfrm>
            <a:off x="3372271" y="5300019"/>
            <a:ext cx="0" cy="225605"/>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22" name="直線矢印コネクタ 121">
            <a:extLst>
              <a:ext uri="{FF2B5EF4-FFF2-40B4-BE49-F238E27FC236}">
                <a16:creationId xmlns:a16="http://schemas.microsoft.com/office/drawing/2014/main" id="{FAB3815E-7094-6AC9-C42B-F1DDCEBA7BCD}"/>
              </a:ext>
            </a:extLst>
          </p:cNvPr>
          <p:cNvCxnSpPr>
            <a:cxnSpLocks/>
          </p:cNvCxnSpPr>
          <p:nvPr/>
        </p:nvCxnSpPr>
        <p:spPr>
          <a:xfrm>
            <a:off x="3372271" y="5939882"/>
            <a:ext cx="0" cy="363071"/>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124" name="グループ化 123">
            <a:extLst>
              <a:ext uri="{FF2B5EF4-FFF2-40B4-BE49-F238E27FC236}">
                <a16:creationId xmlns:a16="http://schemas.microsoft.com/office/drawing/2014/main" id="{23D07586-4330-2934-8658-D36409C94E26}"/>
              </a:ext>
            </a:extLst>
          </p:cNvPr>
          <p:cNvGrpSpPr/>
          <p:nvPr/>
        </p:nvGrpSpPr>
        <p:grpSpPr>
          <a:xfrm>
            <a:off x="1283847" y="4891943"/>
            <a:ext cx="520944" cy="393223"/>
            <a:chOff x="6080349" y="4852187"/>
            <a:chExt cx="520944" cy="393223"/>
          </a:xfrm>
        </p:grpSpPr>
        <p:sp>
          <p:nvSpPr>
            <p:cNvPr id="125" name="フローチャート: 磁気ディスク 124">
              <a:extLst>
                <a:ext uri="{FF2B5EF4-FFF2-40B4-BE49-F238E27FC236}">
                  <a16:creationId xmlns:a16="http://schemas.microsoft.com/office/drawing/2014/main" id="{69E3AAAA-A08F-D16B-2D73-29C593E190D7}"/>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26" name="object 17">
              <a:extLst>
                <a:ext uri="{FF2B5EF4-FFF2-40B4-BE49-F238E27FC236}">
                  <a16:creationId xmlns:a16="http://schemas.microsoft.com/office/drawing/2014/main" id="{C1D47521-D618-F2E4-DD70-6D0160A26A7F}"/>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endParaRPr lang="en-US" altLang="ja-JP" sz="700" dirty="0">
                <a:latin typeface="+mj-ea"/>
                <a:ea typeface="+mj-ea"/>
              </a:endParaRPr>
            </a:p>
            <a:p>
              <a:pPr lvl="0" algn="ctr"/>
              <a:r>
                <a:rPr lang="en-US" altLang="ja-JP" sz="700" dirty="0">
                  <a:latin typeface="+mj-ea"/>
                  <a:ea typeface="+mj-ea"/>
                </a:rPr>
                <a:t>CS</a:t>
              </a:r>
              <a:endParaRPr lang="ja-JP" altLang="en-US" sz="700" dirty="0">
                <a:latin typeface="+mj-ea"/>
                <a:ea typeface="+mj-ea"/>
              </a:endParaRPr>
            </a:p>
          </p:txBody>
        </p:sp>
      </p:grpSp>
      <p:cxnSp>
        <p:nvCxnSpPr>
          <p:cNvPr id="320" name="直線矢印コネクタ 13">
            <a:extLst>
              <a:ext uri="{FF2B5EF4-FFF2-40B4-BE49-F238E27FC236}">
                <a16:creationId xmlns:a16="http://schemas.microsoft.com/office/drawing/2014/main" id="{0A249B37-38AC-7A0F-CC8E-9E191967A42B}"/>
              </a:ext>
            </a:extLst>
          </p:cNvPr>
          <p:cNvCxnSpPr>
            <a:cxnSpLocks/>
            <a:stCxn id="125" idx="1"/>
          </p:cNvCxnSpPr>
          <p:nvPr/>
        </p:nvCxnSpPr>
        <p:spPr>
          <a:xfrm rot="5400000" flipH="1" flipV="1">
            <a:off x="2269254" y="2865420"/>
            <a:ext cx="1301589" cy="2751459"/>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31" name="直線矢印コネクタ 13">
            <a:extLst>
              <a:ext uri="{FF2B5EF4-FFF2-40B4-BE49-F238E27FC236}">
                <a16:creationId xmlns:a16="http://schemas.microsoft.com/office/drawing/2014/main" id="{8ABB41B9-F0D8-77F7-246A-4B6DB1A40D0E}"/>
              </a:ext>
            </a:extLst>
          </p:cNvPr>
          <p:cNvCxnSpPr>
            <a:cxnSpLocks/>
            <a:stCxn id="45" idx="2"/>
            <a:endCxn id="266" idx="1"/>
          </p:cNvCxnSpPr>
          <p:nvPr/>
        </p:nvCxnSpPr>
        <p:spPr>
          <a:xfrm rot="5400000">
            <a:off x="5469050" y="3297570"/>
            <a:ext cx="1274977" cy="1902975"/>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334" name="object 225">
            <a:extLst>
              <a:ext uri="{FF2B5EF4-FFF2-40B4-BE49-F238E27FC236}">
                <a16:creationId xmlns:a16="http://schemas.microsoft.com/office/drawing/2014/main" id="{64BA44A3-4848-5F6C-9EFE-E68C05DE873D}"/>
              </a:ext>
            </a:extLst>
          </p:cNvPr>
          <p:cNvSpPr txBox="1"/>
          <p:nvPr/>
        </p:nvSpPr>
        <p:spPr>
          <a:xfrm>
            <a:off x="7519786" y="5547617"/>
            <a:ext cx="2818841" cy="1739964"/>
          </a:xfrm>
          <a:prstGeom prst="rect">
            <a:avLst/>
          </a:prstGeom>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ja-JP" altLang="en-US" sz="700" spc="-5" dirty="0">
              <a:latin typeface="+mn-ea"/>
              <a:ea typeface="+mn-ea"/>
              <a:cs typeface="游ゴシック"/>
            </a:endParaRPr>
          </a:p>
          <a:p>
            <a:pPr marL="52069">
              <a:lnSpc>
                <a:spcPts val="400"/>
              </a:lnSpc>
              <a:spcBef>
                <a:spcPts val="350"/>
              </a:spcBef>
            </a:pPr>
            <a:r>
              <a:rPr lang="en-US" altLang="ja-JP" sz="700" spc="-5" dirty="0">
                <a:latin typeface="+mn-ea"/>
                <a:ea typeface="+mn-ea"/>
                <a:cs typeface="游ゴシック"/>
              </a:rPr>
              <a:t>【</a:t>
            </a:r>
            <a:r>
              <a:rPr lang="ja-JP" altLang="en-US" sz="700" spc="-5" dirty="0">
                <a:latin typeface="+mn-ea"/>
                <a:ea typeface="+mn-ea"/>
                <a:cs typeface="游ゴシック"/>
              </a:rPr>
              <a:t>コメント</a:t>
            </a:r>
            <a:r>
              <a:rPr lang="en-US" altLang="ja-JP" sz="700" spc="-5" dirty="0">
                <a:latin typeface="+mn-ea"/>
                <a:ea typeface="+mn-ea"/>
                <a:cs typeface="游ゴシック"/>
              </a:rPr>
              <a:t>】</a:t>
            </a:r>
            <a:r>
              <a:rPr lang="ja-JP" altLang="en-US" sz="700" spc="-5" dirty="0">
                <a:latin typeface="+mn-ea"/>
                <a:ea typeface="+mn-ea"/>
                <a:cs typeface="游ゴシック"/>
              </a:rPr>
              <a:t>ユーザータスク及びデータストアに該当する機能要件</a:t>
            </a:r>
          </a:p>
          <a:p>
            <a:pPr marL="52069">
              <a:lnSpc>
                <a:spcPts val="400"/>
              </a:lnSpc>
              <a:spcBef>
                <a:spcPts val="350"/>
              </a:spcBef>
            </a:pPr>
            <a:r>
              <a:rPr lang="ja-JP" altLang="en-US" sz="700" spc="-5" dirty="0">
                <a:latin typeface="+mn-ea"/>
                <a:ea typeface="+mn-ea"/>
                <a:cs typeface="游ゴシック"/>
              </a:rPr>
              <a:t>①</a:t>
            </a:r>
          </a:p>
          <a:p>
            <a:pPr marL="52069">
              <a:lnSpc>
                <a:spcPts val="400"/>
              </a:lnSpc>
              <a:spcBef>
                <a:spcPts val="350"/>
              </a:spcBef>
            </a:pPr>
            <a:r>
              <a:rPr lang="en-US" altLang="ja-JP" sz="700" spc="-5" dirty="0">
                <a:latin typeface="+mn-ea"/>
                <a:ea typeface="+mn-ea"/>
                <a:cs typeface="游ゴシック"/>
              </a:rPr>
              <a:t>4.1.3.0.4 </a:t>
            </a:r>
            <a:r>
              <a:rPr lang="ja-JP" altLang="en-US" sz="700" spc="-5" dirty="0">
                <a:latin typeface="+mn-ea"/>
                <a:ea typeface="+mn-ea"/>
                <a:cs typeface="游ゴシック"/>
              </a:rPr>
              <a:t>特例転入を利用した転出（オンラインによる転出届・転入</a:t>
            </a:r>
          </a:p>
          <a:p>
            <a:pPr marL="52069">
              <a:lnSpc>
                <a:spcPts val="400"/>
              </a:lnSpc>
              <a:spcBef>
                <a:spcPts val="350"/>
              </a:spcBef>
            </a:pPr>
            <a:r>
              <a:rPr lang="ja-JP" altLang="en-US" sz="700" spc="-5" dirty="0">
                <a:latin typeface="+mn-ea"/>
                <a:ea typeface="+mn-ea"/>
                <a:cs typeface="游ゴシック"/>
              </a:rPr>
              <a:t>（転居）予約）</a:t>
            </a:r>
          </a:p>
          <a:p>
            <a:pPr marL="52069">
              <a:lnSpc>
                <a:spcPts val="400"/>
              </a:lnSpc>
              <a:spcBef>
                <a:spcPts val="350"/>
              </a:spcBef>
            </a:pPr>
            <a:r>
              <a:rPr lang="en-US" altLang="ja-JP" sz="700" spc="-5" dirty="0">
                <a:latin typeface="+mn-ea"/>
                <a:ea typeface="+mn-ea"/>
                <a:cs typeface="游ゴシック"/>
              </a:rPr>
              <a:t>4.0.1 </a:t>
            </a:r>
            <a:r>
              <a:rPr lang="ja-JP" altLang="en-US" sz="700" spc="-5" dirty="0">
                <a:latin typeface="+mn-ea"/>
                <a:ea typeface="+mn-ea"/>
                <a:cs typeface="游ゴシック"/>
              </a:rPr>
              <a:t>異動者</a:t>
            </a:r>
          </a:p>
          <a:p>
            <a:pPr marL="52069">
              <a:lnSpc>
                <a:spcPts val="400"/>
              </a:lnSpc>
              <a:spcBef>
                <a:spcPts val="350"/>
              </a:spcBef>
            </a:pPr>
            <a:r>
              <a:rPr lang="en-US" altLang="ja-JP" sz="700" spc="-5" dirty="0">
                <a:latin typeface="+mn-ea"/>
                <a:ea typeface="+mn-ea"/>
                <a:cs typeface="游ゴシック"/>
              </a:rPr>
              <a:t>4.0.3 </a:t>
            </a:r>
            <a:r>
              <a:rPr lang="ja-JP" altLang="en-US" sz="700" spc="-5" dirty="0">
                <a:latin typeface="+mn-ea"/>
                <a:ea typeface="+mn-ea"/>
                <a:cs typeface="游ゴシック"/>
              </a:rPr>
              <a:t>異動日・処理日</a:t>
            </a:r>
          </a:p>
          <a:p>
            <a:pPr marL="52069">
              <a:lnSpc>
                <a:spcPts val="400"/>
              </a:lnSpc>
              <a:spcBef>
                <a:spcPts val="350"/>
              </a:spcBef>
            </a:pPr>
            <a:r>
              <a:rPr lang="en-US" altLang="ja-JP" sz="700" spc="-5" dirty="0">
                <a:latin typeface="+mn-ea"/>
                <a:ea typeface="+mn-ea"/>
                <a:cs typeface="游ゴシック"/>
              </a:rPr>
              <a:t>4.1.0.2 </a:t>
            </a:r>
            <a:r>
              <a:rPr lang="ja-JP" altLang="en-US" sz="700" spc="-5" dirty="0">
                <a:latin typeface="+mn-ea"/>
                <a:ea typeface="+mn-ea"/>
                <a:cs typeface="游ゴシック"/>
              </a:rPr>
              <a:t>届出日</a:t>
            </a:r>
          </a:p>
          <a:p>
            <a:pPr marL="52069">
              <a:lnSpc>
                <a:spcPts val="400"/>
              </a:lnSpc>
              <a:spcBef>
                <a:spcPts val="350"/>
              </a:spcBef>
            </a:pPr>
            <a:r>
              <a:rPr lang="en-US" altLang="ja-JP" sz="700" spc="-5" dirty="0">
                <a:latin typeface="+mn-ea"/>
                <a:ea typeface="+mn-ea"/>
                <a:cs typeface="游ゴシック"/>
              </a:rPr>
              <a:t>4.1.3.0.1 </a:t>
            </a:r>
            <a:r>
              <a:rPr lang="ja-JP" altLang="en-US" sz="700" spc="-5" dirty="0">
                <a:latin typeface="+mn-ea"/>
                <a:ea typeface="+mn-ea"/>
                <a:cs typeface="游ゴシック"/>
              </a:rPr>
              <a:t>転出における異動日・届出日</a:t>
            </a:r>
          </a:p>
          <a:p>
            <a:pPr marL="52069">
              <a:lnSpc>
                <a:spcPts val="400"/>
              </a:lnSpc>
              <a:spcBef>
                <a:spcPts val="350"/>
              </a:spcBef>
            </a:pPr>
            <a:r>
              <a:rPr lang="en-US" altLang="ja-JP" sz="700" spc="-5" dirty="0">
                <a:latin typeface="+mn-ea"/>
                <a:ea typeface="+mn-ea"/>
                <a:cs typeface="游ゴシック"/>
              </a:rPr>
              <a:t>4.1.3.0.2 </a:t>
            </a:r>
            <a:r>
              <a:rPr lang="ja-JP" altLang="en-US" sz="700" spc="-5" dirty="0">
                <a:latin typeface="+mn-ea"/>
                <a:ea typeface="+mn-ea"/>
                <a:cs typeface="游ゴシック"/>
              </a:rPr>
              <a:t>転出先入力</a:t>
            </a:r>
          </a:p>
          <a:p>
            <a:pPr marL="52069">
              <a:lnSpc>
                <a:spcPts val="400"/>
              </a:lnSpc>
              <a:spcBef>
                <a:spcPts val="350"/>
              </a:spcBef>
            </a:pPr>
            <a:r>
              <a:rPr lang="ja-JP" altLang="en-US" sz="700" spc="-5" dirty="0">
                <a:latin typeface="+mn-ea"/>
                <a:ea typeface="+mn-ea"/>
                <a:cs typeface="游ゴシック"/>
              </a:rPr>
              <a:t>②</a:t>
            </a:r>
          </a:p>
          <a:p>
            <a:pPr marL="52069">
              <a:lnSpc>
                <a:spcPts val="400"/>
              </a:lnSpc>
              <a:spcBef>
                <a:spcPts val="350"/>
              </a:spcBef>
            </a:pPr>
            <a:r>
              <a:rPr lang="en-US" altLang="ja-JP" sz="700" spc="-5" dirty="0">
                <a:latin typeface="+mn-ea"/>
                <a:ea typeface="+mn-ea"/>
                <a:cs typeface="游ゴシック"/>
              </a:rPr>
              <a:t>4.1.3.0.4 </a:t>
            </a:r>
            <a:r>
              <a:rPr lang="ja-JP" altLang="en-US" sz="700" spc="-5" dirty="0">
                <a:latin typeface="+mn-ea"/>
                <a:ea typeface="+mn-ea"/>
                <a:cs typeface="游ゴシック"/>
              </a:rPr>
              <a:t>特例転入を利用した転出（オンラインによる転出届・転入</a:t>
            </a:r>
          </a:p>
          <a:p>
            <a:pPr marL="52069">
              <a:lnSpc>
                <a:spcPts val="400"/>
              </a:lnSpc>
              <a:spcBef>
                <a:spcPts val="350"/>
              </a:spcBef>
            </a:pPr>
            <a:r>
              <a:rPr lang="ja-JP" altLang="en-US" sz="700" spc="-5" dirty="0">
                <a:latin typeface="+mn-ea"/>
                <a:ea typeface="+mn-ea"/>
                <a:cs typeface="游ゴシック"/>
              </a:rPr>
              <a:t>（転居）予約）</a:t>
            </a:r>
          </a:p>
          <a:p>
            <a:pPr marL="52069">
              <a:lnSpc>
                <a:spcPts val="400"/>
              </a:lnSpc>
              <a:spcBef>
                <a:spcPts val="350"/>
              </a:spcBef>
            </a:pPr>
            <a:r>
              <a:rPr lang="en-US" altLang="ja-JP" sz="700" spc="-5" dirty="0">
                <a:latin typeface="+mn-ea"/>
                <a:ea typeface="+mn-ea"/>
                <a:cs typeface="游ゴシック"/>
              </a:rPr>
              <a:t>7.1.1.1 </a:t>
            </a:r>
            <a:r>
              <a:rPr lang="ja-JP" altLang="en-US" sz="700" spc="-5" dirty="0">
                <a:latin typeface="+mn-ea"/>
                <a:ea typeface="+mn-ea"/>
                <a:cs typeface="游ゴシック"/>
              </a:rPr>
              <a:t>ＣＳへの自動送信</a:t>
            </a:r>
          </a:p>
          <a:p>
            <a:pPr marL="52069">
              <a:lnSpc>
                <a:spcPts val="400"/>
              </a:lnSpc>
              <a:spcBef>
                <a:spcPts val="350"/>
              </a:spcBef>
            </a:pPr>
            <a:r>
              <a:rPr lang="ja-JP" altLang="en-US" sz="700" spc="-5" dirty="0">
                <a:latin typeface="+mn-ea"/>
                <a:ea typeface="+mn-ea"/>
                <a:cs typeface="游ゴシック"/>
              </a:rPr>
              <a:t>③</a:t>
            </a:r>
          </a:p>
          <a:p>
            <a:pPr marL="52069">
              <a:lnSpc>
                <a:spcPts val="400"/>
              </a:lnSpc>
              <a:spcBef>
                <a:spcPts val="350"/>
              </a:spcBef>
            </a:pPr>
            <a:r>
              <a:rPr lang="en-US" altLang="ja-JP" sz="700" spc="-5" dirty="0">
                <a:latin typeface="+mn-ea"/>
                <a:ea typeface="+mn-ea"/>
                <a:cs typeface="游ゴシック"/>
              </a:rPr>
              <a:t>4.5.7 </a:t>
            </a:r>
            <a:r>
              <a:rPr lang="ja-JP" altLang="en-US" sz="700" spc="-5" dirty="0">
                <a:latin typeface="+mn-ea"/>
                <a:ea typeface="+mn-ea"/>
                <a:cs typeface="游ゴシック"/>
              </a:rPr>
              <a:t>市町村通知・市町村伝達の送信</a:t>
            </a:r>
            <a:endParaRPr lang="en-US" altLang="ja-JP" sz="700" spc="-5" dirty="0">
              <a:latin typeface="+mn-ea"/>
              <a:ea typeface="+mn-ea"/>
              <a:cs typeface="游ゴシック"/>
            </a:endParaRPr>
          </a:p>
          <a:p>
            <a:pPr marL="52069">
              <a:lnSpc>
                <a:spcPts val="400"/>
              </a:lnSpc>
              <a:spcBef>
                <a:spcPts val="350"/>
              </a:spcBef>
            </a:pPr>
            <a:endParaRPr lang="ja-JP" altLang="en-US" sz="700" spc="-5" dirty="0">
              <a:latin typeface="+mn-ea"/>
              <a:ea typeface="+mn-ea"/>
              <a:cs typeface="游ゴシック"/>
            </a:endParaRPr>
          </a:p>
        </p:txBody>
      </p:sp>
      <p:grpSp>
        <p:nvGrpSpPr>
          <p:cNvPr id="339" name="グループ化 338">
            <a:extLst>
              <a:ext uri="{FF2B5EF4-FFF2-40B4-BE49-F238E27FC236}">
                <a16:creationId xmlns:a16="http://schemas.microsoft.com/office/drawing/2014/main" id="{15CC297C-18DD-E326-0C2E-6FB3F91C4CE1}"/>
              </a:ext>
            </a:extLst>
          </p:cNvPr>
          <p:cNvGrpSpPr/>
          <p:nvPr/>
        </p:nvGrpSpPr>
        <p:grpSpPr>
          <a:xfrm rot="16200000">
            <a:off x="6954539" y="2989679"/>
            <a:ext cx="255579" cy="210314"/>
            <a:chOff x="998232" y="5464407"/>
            <a:chExt cx="255579" cy="210314"/>
          </a:xfrm>
        </p:grpSpPr>
        <p:sp>
          <p:nvSpPr>
            <p:cNvPr id="340" name="左大かっこ 339">
              <a:extLst>
                <a:ext uri="{FF2B5EF4-FFF2-40B4-BE49-F238E27FC236}">
                  <a16:creationId xmlns:a16="http://schemas.microsoft.com/office/drawing/2014/main" id="{6D1E14EA-21E1-E619-AAA9-4DB00A474F90}"/>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341" name="直線コネクタ 340">
              <a:extLst>
                <a:ext uri="{FF2B5EF4-FFF2-40B4-BE49-F238E27FC236}">
                  <a16:creationId xmlns:a16="http://schemas.microsoft.com/office/drawing/2014/main" id="{A6B8028C-2EE6-810D-124C-0BC2527C6828}"/>
                </a:ext>
              </a:extLst>
            </p:cNvPr>
            <p:cNvCxnSpPr>
              <a:cxnSpLocks/>
              <a:stCxn id="340"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342" name="object 17">
            <a:extLst>
              <a:ext uri="{FF2B5EF4-FFF2-40B4-BE49-F238E27FC236}">
                <a16:creationId xmlns:a16="http://schemas.microsoft.com/office/drawing/2014/main" id="{D4A952C1-E8F4-3F93-13C6-920225731F86}"/>
              </a:ext>
            </a:extLst>
          </p:cNvPr>
          <p:cNvSpPr/>
          <p:nvPr/>
        </p:nvSpPr>
        <p:spPr>
          <a:xfrm>
            <a:off x="6847053"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①</a:t>
            </a:r>
            <a:endParaRPr lang="zh-TW" altLang="en-US" sz="800" dirty="0">
              <a:latin typeface="+mj-ea"/>
              <a:ea typeface="+mj-ea"/>
            </a:endParaRPr>
          </a:p>
        </p:txBody>
      </p:sp>
      <p:sp>
        <p:nvSpPr>
          <p:cNvPr id="343" name="正方形/長方形 342">
            <a:extLst>
              <a:ext uri="{FF2B5EF4-FFF2-40B4-BE49-F238E27FC236}">
                <a16:creationId xmlns:a16="http://schemas.microsoft.com/office/drawing/2014/main" id="{ED1BF02D-E41D-435A-ECF7-6D422EFB5A17}"/>
              </a:ext>
            </a:extLst>
          </p:cNvPr>
          <p:cNvSpPr/>
          <p:nvPr/>
        </p:nvSpPr>
        <p:spPr>
          <a:xfrm>
            <a:off x="1986801" y="5505278"/>
            <a:ext cx="784137" cy="224469"/>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見出し"/>
              </a:rPr>
              <a:t>転出届情報</a:t>
            </a:r>
            <a:endParaRPr kumimoji="1" lang="en-US" altLang="ja-JP" sz="700" dirty="0">
              <a:solidFill>
                <a:schemeClr val="tx1"/>
              </a:solidFill>
              <a:latin typeface="ＭＳ Ｐゴシック 見出し"/>
            </a:endParaRPr>
          </a:p>
          <a:p>
            <a:pPr algn="ctr"/>
            <a:r>
              <a:rPr kumimoji="1" lang="ja-JP" altLang="en-US" sz="700" dirty="0">
                <a:solidFill>
                  <a:schemeClr val="tx1"/>
                </a:solidFill>
                <a:latin typeface="ＭＳ Ｐゴシック 見出し"/>
              </a:rPr>
              <a:t>本人確認情報</a:t>
            </a:r>
          </a:p>
        </p:txBody>
      </p:sp>
      <p:sp>
        <p:nvSpPr>
          <p:cNvPr id="344" name="正方形/長方形 343">
            <a:extLst>
              <a:ext uri="{FF2B5EF4-FFF2-40B4-BE49-F238E27FC236}">
                <a16:creationId xmlns:a16="http://schemas.microsoft.com/office/drawing/2014/main" id="{8E65D77B-5DB7-DC09-25A8-F13D514883EF}"/>
              </a:ext>
            </a:extLst>
          </p:cNvPr>
          <p:cNvSpPr/>
          <p:nvPr/>
        </p:nvSpPr>
        <p:spPr>
          <a:xfrm>
            <a:off x="1980831" y="6286647"/>
            <a:ext cx="784137" cy="224469"/>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見出し"/>
              </a:rPr>
              <a:t>転出届情報</a:t>
            </a:r>
            <a:endParaRPr kumimoji="1" lang="en-US" altLang="ja-JP" sz="700" dirty="0">
              <a:solidFill>
                <a:schemeClr val="tx1"/>
              </a:solidFill>
              <a:latin typeface="ＭＳ Ｐゴシック 見出し"/>
            </a:endParaRPr>
          </a:p>
          <a:p>
            <a:pPr algn="ctr"/>
            <a:r>
              <a:rPr kumimoji="1" lang="ja-JP" altLang="en-US" sz="700" dirty="0">
                <a:solidFill>
                  <a:schemeClr val="tx1"/>
                </a:solidFill>
                <a:latin typeface="ＭＳ Ｐゴシック 見出し"/>
              </a:rPr>
              <a:t>本人確認情報</a:t>
            </a:r>
          </a:p>
        </p:txBody>
      </p:sp>
      <p:sp>
        <p:nvSpPr>
          <p:cNvPr id="347" name="正方形/長方形 346">
            <a:extLst>
              <a:ext uri="{FF2B5EF4-FFF2-40B4-BE49-F238E27FC236}">
                <a16:creationId xmlns:a16="http://schemas.microsoft.com/office/drawing/2014/main" id="{F0F7C176-F3BC-6E67-4A63-D45DED4D498B}"/>
              </a:ext>
            </a:extLst>
          </p:cNvPr>
          <p:cNvSpPr/>
          <p:nvPr/>
        </p:nvSpPr>
        <p:spPr>
          <a:xfrm>
            <a:off x="5385162" y="5506676"/>
            <a:ext cx="810700" cy="22446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見出し"/>
              </a:rPr>
              <a:t>転出証明書情報</a:t>
            </a:r>
            <a:endParaRPr kumimoji="1" lang="en-US" altLang="ja-JP" sz="700" dirty="0">
              <a:solidFill>
                <a:schemeClr val="tx1"/>
              </a:solidFill>
              <a:latin typeface="ＭＳ Ｐゴシック 見出し"/>
            </a:endParaRPr>
          </a:p>
        </p:txBody>
      </p:sp>
      <p:sp>
        <p:nvSpPr>
          <p:cNvPr id="2" name="object 17">
            <a:extLst>
              <a:ext uri="{FF2B5EF4-FFF2-40B4-BE49-F238E27FC236}">
                <a16:creationId xmlns:a16="http://schemas.microsoft.com/office/drawing/2014/main" id="{FA3C4DD5-5828-E30D-22EF-7F9BFED15D0A}"/>
              </a:ext>
            </a:extLst>
          </p:cNvPr>
          <p:cNvSpPr/>
          <p:nvPr/>
        </p:nvSpPr>
        <p:spPr>
          <a:xfrm>
            <a:off x="7449624" y="3110887"/>
            <a:ext cx="737524"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異動者が</a:t>
            </a:r>
            <a:br>
              <a:rPr lang="en-US" altLang="ja-JP" sz="700" dirty="0">
                <a:latin typeface="+mj-ea"/>
                <a:ea typeface="+mj-ea"/>
              </a:rPr>
            </a:br>
            <a:r>
              <a:rPr lang="ja-JP" altLang="en-US" sz="700" dirty="0">
                <a:latin typeface="+mj-ea"/>
                <a:ea typeface="+mj-ea"/>
              </a:rPr>
              <a:t>外国人</a:t>
            </a:r>
            <a:endParaRPr lang="zh-TW" altLang="en-US" sz="700" dirty="0">
              <a:latin typeface="+mj-ea"/>
              <a:ea typeface="+mj-ea"/>
            </a:endParaRPr>
          </a:p>
        </p:txBody>
      </p:sp>
      <p:sp>
        <p:nvSpPr>
          <p:cNvPr id="8" name="object 17">
            <a:extLst>
              <a:ext uri="{FF2B5EF4-FFF2-40B4-BE49-F238E27FC236}">
                <a16:creationId xmlns:a16="http://schemas.microsoft.com/office/drawing/2014/main" id="{8F6D9A8F-C732-91B8-9E20-C091DB5F2816}"/>
              </a:ext>
            </a:extLst>
          </p:cNvPr>
          <p:cNvSpPr/>
          <p:nvPr/>
        </p:nvSpPr>
        <p:spPr>
          <a:xfrm>
            <a:off x="8132376" y="320230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No</a:t>
            </a:r>
            <a:endParaRPr lang="zh-TW" altLang="en-US" sz="700" dirty="0">
              <a:latin typeface="+mj-ea"/>
              <a:ea typeface="+mj-ea"/>
            </a:endParaRPr>
          </a:p>
        </p:txBody>
      </p:sp>
      <p:cxnSp>
        <p:nvCxnSpPr>
          <p:cNvPr id="17" name="直線コネクタ 16">
            <a:extLst>
              <a:ext uri="{FF2B5EF4-FFF2-40B4-BE49-F238E27FC236}">
                <a16:creationId xmlns:a16="http://schemas.microsoft.com/office/drawing/2014/main" id="{FBCF86C1-83B6-AE63-6DC5-CCEEB6820833}"/>
              </a:ext>
            </a:extLst>
          </p:cNvPr>
          <p:cNvCxnSpPr>
            <a:cxnSpLocks/>
          </p:cNvCxnSpPr>
          <p:nvPr/>
        </p:nvCxnSpPr>
        <p:spPr>
          <a:xfrm flipH="1">
            <a:off x="5180443" y="6067425"/>
            <a:ext cx="523067"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nvGrpSpPr>
          <p:cNvPr id="12" name="グループ化 11">
            <a:extLst>
              <a:ext uri="{FF2B5EF4-FFF2-40B4-BE49-F238E27FC236}">
                <a16:creationId xmlns:a16="http://schemas.microsoft.com/office/drawing/2014/main" id="{C6CAB653-1D38-4854-8180-440C2D54EDEC}"/>
              </a:ext>
            </a:extLst>
          </p:cNvPr>
          <p:cNvGrpSpPr/>
          <p:nvPr/>
        </p:nvGrpSpPr>
        <p:grpSpPr>
          <a:xfrm>
            <a:off x="7675049" y="3220939"/>
            <a:ext cx="449580" cy="360044"/>
            <a:chOff x="11109350" y="5278617"/>
            <a:chExt cx="449580" cy="360044"/>
          </a:xfrm>
        </p:grpSpPr>
        <p:pic>
          <p:nvPicPr>
            <p:cNvPr id="14" name="object 23">
              <a:extLst>
                <a:ext uri="{FF2B5EF4-FFF2-40B4-BE49-F238E27FC236}">
                  <a16:creationId xmlns:a16="http://schemas.microsoft.com/office/drawing/2014/main" id="{AB13F140-FA52-B767-41FE-468B5B255414}"/>
                </a:ext>
              </a:extLst>
            </p:cNvPr>
            <p:cNvPicPr/>
            <p:nvPr/>
          </p:nvPicPr>
          <p:blipFill>
            <a:blip r:embed="rId6" cstate="print"/>
            <a:stretch>
              <a:fillRect/>
            </a:stretch>
          </p:blipFill>
          <p:spPr>
            <a:xfrm>
              <a:off x="11248796" y="5372533"/>
              <a:ext cx="170688" cy="172212"/>
            </a:xfrm>
            <a:prstGeom prst="rect">
              <a:avLst/>
            </a:prstGeom>
          </p:spPr>
        </p:pic>
        <p:sp>
          <p:nvSpPr>
            <p:cNvPr id="15" name="ひし形 14">
              <a:extLst>
                <a:ext uri="{FF2B5EF4-FFF2-40B4-BE49-F238E27FC236}">
                  <a16:creationId xmlns:a16="http://schemas.microsoft.com/office/drawing/2014/main" id="{00E4A80F-F1ED-972D-C94E-E9A4C304DD05}"/>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23" name="グループ化 22">
            <a:extLst>
              <a:ext uri="{FF2B5EF4-FFF2-40B4-BE49-F238E27FC236}">
                <a16:creationId xmlns:a16="http://schemas.microsoft.com/office/drawing/2014/main" id="{D2F127BC-C641-EE02-AECB-1268758A448D}"/>
              </a:ext>
            </a:extLst>
          </p:cNvPr>
          <p:cNvGrpSpPr/>
          <p:nvPr/>
        </p:nvGrpSpPr>
        <p:grpSpPr>
          <a:xfrm>
            <a:off x="4002281" y="3225072"/>
            <a:ext cx="518506" cy="339406"/>
            <a:chOff x="4687859" y="3225072"/>
            <a:chExt cx="518506" cy="339406"/>
          </a:xfrm>
        </p:grpSpPr>
        <p:pic>
          <p:nvPicPr>
            <p:cNvPr id="25" name="object 21">
              <a:extLst>
                <a:ext uri="{FF2B5EF4-FFF2-40B4-BE49-F238E27FC236}">
                  <a16:creationId xmlns:a16="http://schemas.microsoft.com/office/drawing/2014/main" id="{3C696A70-EFD0-CEF4-6A78-AB61615B6FBE}"/>
                </a:ext>
              </a:extLst>
            </p:cNvPr>
            <p:cNvPicPr/>
            <p:nvPr/>
          </p:nvPicPr>
          <p:blipFill>
            <a:blip r:embed="rId5" cstate="print"/>
            <a:stretch>
              <a:fillRect/>
            </a:stretch>
          </p:blipFill>
          <p:spPr>
            <a:xfrm>
              <a:off x="4687859" y="3225072"/>
              <a:ext cx="133329" cy="115866"/>
            </a:xfrm>
            <a:prstGeom prst="rect">
              <a:avLst/>
            </a:prstGeom>
          </p:spPr>
        </p:pic>
        <p:sp>
          <p:nvSpPr>
            <p:cNvPr id="26" name="object 17">
              <a:extLst>
                <a:ext uri="{FF2B5EF4-FFF2-40B4-BE49-F238E27FC236}">
                  <a16:creationId xmlns:a16="http://schemas.microsoft.com/office/drawing/2014/main" id="{7FA10B5E-E3F7-5F83-0A84-956D029A57CA}"/>
                </a:ext>
              </a:extLst>
            </p:cNvPr>
            <p:cNvSpPr/>
            <p:nvPr/>
          </p:nvSpPr>
          <p:spPr>
            <a:xfrm>
              <a:off x="472630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カード</a:t>
              </a:r>
              <a:br>
                <a:rPr lang="en-US" altLang="ja-JP" sz="700" dirty="0">
                  <a:latin typeface="+mj-ea"/>
                  <a:ea typeface="+mj-ea"/>
                </a:rPr>
              </a:br>
              <a:r>
                <a:rPr lang="ja-JP" altLang="en-US" sz="700" dirty="0">
                  <a:latin typeface="+mj-ea"/>
                  <a:ea typeface="+mj-ea"/>
                </a:rPr>
                <a:t>確認</a:t>
              </a:r>
              <a:endParaRPr sz="700" dirty="0">
                <a:latin typeface="+mj-ea"/>
                <a:ea typeface="+mj-ea"/>
              </a:endParaRPr>
            </a:p>
          </p:txBody>
        </p:sp>
      </p:grpSp>
      <p:sp>
        <p:nvSpPr>
          <p:cNvPr id="24" name="object 18">
            <a:extLst>
              <a:ext uri="{FF2B5EF4-FFF2-40B4-BE49-F238E27FC236}">
                <a16:creationId xmlns:a16="http://schemas.microsoft.com/office/drawing/2014/main" id="{54FE316D-1405-416C-7A16-ADBC34DF6AE6}"/>
              </a:ext>
            </a:extLst>
          </p:cNvPr>
          <p:cNvSpPr/>
          <p:nvPr/>
        </p:nvSpPr>
        <p:spPr>
          <a:xfrm>
            <a:off x="4005802" y="3222625"/>
            <a:ext cx="539750" cy="360045"/>
          </a:xfrm>
          <a:prstGeom prst="roundRect">
            <a:avLst/>
          </a:prstGeom>
          <a:ln w="3175">
            <a:solidFill>
              <a:srgbClr val="000000"/>
            </a:solidFill>
          </a:ln>
        </p:spPr>
        <p:txBody>
          <a:bodyPr wrap="square" lIns="0" tIns="0" rIns="0" bIns="0" rtlCol="0"/>
          <a:lstStyle/>
          <a:p>
            <a:endParaRPr dirty="0"/>
          </a:p>
        </p:txBody>
      </p:sp>
      <p:pic>
        <p:nvPicPr>
          <p:cNvPr id="16" name="object 21">
            <a:extLst>
              <a:ext uri="{FF2B5EF4-FFF2-40B4-BE49-F238E27FC236}">
                <a16:creationId xmlns:a16="http://schemas.microsoft.com/office/drawing/2014/main" id="{EF150F17-E6D7-A848-6C93-95861BAE8E7B}"/>
              </a:ext>
            </a:extLst>
          </p:cNvPr>
          <p:cNvPicPr/>
          <p:nvPr/>
        </p:nvPicPr>
        <p:blipFill>
          <a:blip r:embed="rId5" cstate="print"/>
          <a:stretch>
            <a:fillRect/>
          </a:stretch>
        </p:blipFill>
        <p:spPr>
          <a:xfrm>
            <a:off x="4801870" y="3715767"/>
            <a:ext cx="133329" cy="115866"/>
          </a:xfrm>
          <a:prstGeom prst="rect">
            <a:avLst/>
          </a:prstGeom>
        </p:spPr>
      </p:pic>
      <p:grpSp>
        <p:nvGrpSpPr>
          <p:cNvPr id="9" name="グループ化 8">
            <a:extLst>
              <a:ext uri="{FF2B5EF4-FFF2-40B4-BE49-F238E27FC236}">
                <a16:creationId xmlns:a16="http://schemas.microsoft.com/office/drawing/2014/main" id="{1F9D6F22-97F6-D7D3-1E8C-06286706E5D3}"/>
              </a:ext>
            </a:extLst>
          </p:cNvPr>
          <p:cNvGrpSpPr/>
          <p:nvPr/>
        </p:nvGrpSpPr>
        <p:grpSpPr>
          <a:xfrm>
            <a:off x="5956300" y="3251525"/>
            <a:ext cx="449580" cy="360044"/>
            <a:chOff x="11109350" y="5278617"/>
            <a:chExt cx="449580" cy="360044"/>
          </a:xfrm>
        </p:grpSpPr>
        <p:pic>
          <p:nvPicPr>
            <p:cNvPr id="18" name="object 23">
              <a:extLst>
                <a:ext uri="{FF2B5EF4-FFF2-40B4-BE49-F238E27FC236}">
                  <a16:creationId xmlns:a16="http://schemas.microsoft.com/office/drawing/2014/main" id="{AFACFA3B-08CA-7C26-D80B-650C2B5E3C5B}"/>
                </a:ext>
              </a:extLst>
            </p:cNvPr>
            <p:cNvPicPr/>
            <p:nvPr/>
          </p:nvPicPr>
          <p:blipFill>
            <a:blip r:embed="rId6" cstate="print"/>
            <a:stretch>
              <a:fillRect/>
            </a:stretch>
          </p:blipFill>
          <p:spPr>
            <a:xfrm>
              <a:off x="11248796" y="5372533"/>
              <a:ext cx="170688" cy="172212"/>
            </a:xfrm>
            <a:prstGeom prst="rect">
              <a:avLst/>
            </a:prstGeom>
          </p:spPr>
        </p:pic>
        <p:sp>
          <p:nvSpPr>
            <p:cNvPr id="19" name="ひし形 18">
              <a:extLst>
                <a:ext uri="{FF2B5EF4-FFF2-40B4-BE49-F238E27FC236}">
                  <a16:creationId xmlns:a16="http://schemas.microsoft.com/office/drawing/2014/main" id="{D0B02379-FC09-3416-EDC8-C3D457FDB606}"/>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22" name="直線矢印コネクタ 21">
            <a:extLst>
              <a:ext uri="{FF2B5EF4-FFF2-40B4-BE49-F238E27FC236}">
                <a16:creationId xmlns:a16="http://schemas.microsoft.com/office/drawing/2014/main" id="{EE940E65-04E4-9C93-D04C-4AC40F8D7484}"/>
              </a:ext>
            </a:extLst>
          </p:cNvPr>
          <p:cNvCxnSpPr>
            <a:cxnSpLocks/>
            <a:stCxn id="19" idx="3"/>
            <a:endCxn id="45" idx="1"/>
          </p:cNvCxnSpPr>
          <p:nvPr/>
        </p:nvCxnSpPr>
        <p:spPr>
          <a:xfrm>
            <a:off x="6405880" y="3431547"/>
            <a:ext cx="382270"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975834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 name="正方形/長方形 287">
            <a:extLst>
              <a:ext uri="{FF2B5EF4-FFF2-40B4-BE49-F238E27FC236}">
                <a16:creationId xmlns:a16="http://schemas.microsoft.com/office/drawing/2014/main" id="{AF413CEA-1F11-9C5B-D5AA-B28FAC882274}"/>
              </a:ext>
            </a:extLst>
          </p:cNvPr>
          <p:cNvSpPr/>
          <p:nvPr/>
        </p:nvSpPr>
        <p:spPr>
          <a:xfrm>
            <a:off x="2620058" y="5484888"/>
            <a:ext cx="993252" cy="224469"/>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見出し"/>
              </a:rPr>
              <a:t>本人確認情報</a:t>
            </a:r>
          </a:p>
        </p:txBody>
      </p:sp>
      <p:sp>
        <p:nvSpPr>
          <p:cNvPr id="4" name="正方形/長方形 3">
            <a:extLst>
              <a:ext uri="{FF2B5EF4-FFF2-40B4-BE49-F238E27FC236}">
                <a16:creationId xmlns:a16="http://schemas.microsoft.com/office/drawing/2014/main" id="{8897D4F9-8312-E85B-C462-A1A0B6E0BF8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
              </a:rPr>
              <a:t>4.1.3.1</a:t>
            </a: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転出</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転入通知の受理</a:t>
            </a:r>
          </a:p>
        </p:txBody>
      </p:sp>
      <p:grpSp>
        <p:nvGrpSpPr>
          <p:cNvPr id="19" name="グループ化 18">
            <a:extLst>
              <a:ext uri="{FF2B5EF4-FFF2-40B4-BE49-F238E27FC236}">
                <a16:creationId xmlns:a16="http://schemas.microsoft.com/office/drawing/2014/main" id="{CD2D22F9-A8F9-E3C0-FE05-81AFDE2E82C5}"/>
              </a:ext>
            </a:extLst>
          </p:cNvPr>
          <p:cNvGrpSpPr/>
          <p:nvPr/>
        </p:nvGrpSpPr>
        <p:grpSpPr>
          <a:xfrm>
            <a:off x="1937946" y="3222625"/>
            <a:ext cx="543271" cy="360045"/>
            <a:chOff x="4687859" y="3222625"/>
            <a:chExt cx="543271" cy="360045"/>
          </a:xfrm>
        </p:grpSpPr>
        <p:grpSp>
          <p:nvGrpSpPr>
            <p:cNvPr id="200" name="グループ化 199">
              <a:extLst>
                <a:ext uri="{FF2B5EF4-FFF2-40B4-BE49-F238E27FC236}">
                  <a16:creationId xmlns:a16="http://schemas.microsoft.com/office/drawing/2014/main" id="{C685E51D-8028-51C1-679E-707684B02073}"/>
                </a:ext>
              </a:extLst>
            </p:cNvPr>
            <p:cNvGrpSpPr/>
            <p:nvPr/>
          </p:nvGrpSpPr>
          <p:grpSpPr>
            <a:xfrm>
              <a:off x="4687859" y="3225072"/>
              <a:ext cx="518506" cy="339406"/>
              <a:chOff x="4687859" y="3225072"/>
              <a:chExt cx="518506" cy="339406"/>
            </a:xfrm>
          </p:grpSpPr>
          <p:pic>
            <p:nvPicPr>
              <p:cNvPr id="127" name="object 21">
                <a:extLst>
                  <a:ext uri="{FF2B5EF4-FFF2-40B4-BE49-F238E27FC236}">
                    <a16:creationId xmlns:a16="http://schemas.microsoft.com/office/drawing/2014/main" id="{BD84DE55-AF20-4A90-6E01-1520A1B02863}"/>
                  </a:ext>
                </a:extLst>
              </p:cNvPr>
              <p:cNvPicPr/>
              <p:nvPr/>
            </p:nvPicPr>
            <p:blipFill>
              <a:blip r:embed="rId3" cstate="print"/>
              <a:stretch>
                <a:fillRect/>
              </a:stretch>
            </p:blipFill>
            <p:spPr>
              <a:xfrm>
                <a:off x="4687859" y="3225072"/>
                <a:ext cx="133329" cy="115866"/>
              </a:xfrm>
              <a:prstGeom prst="rect">
                <a:avLst/>
              </a:prstGeom>
            </p:spPr>
          </p:pic>
          <p:sp>
            <p:nvSpPr>
              <p:cNvPr id="129" name="object 17">
                <a:extLst>
                  <a:ext uri="{FF2B5EF4-FFF2-40B4-BE49-F238E27FC236}">
                    <a16:creationId xmlns:a16="http://schemas.microsoft.com/office/drawing/2014/main" id="{B6C50D60-5244-6356-CA7A-25F2DC5CE698}"/>
                  </a:ext>
                </a:extLst>
              </p:cNvPr>
              <p:cNvSpPr/>
              <p:nvPr/>
            </p:nvSpPr>
            <p:spPr>
              <a:xfrm>
                <a:off x="472630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入力</a:t>
                </a:r>
                <a:br>
                  <a:rPr lang="en-US" altLang="ja-JP" sz="700" dirty="0">
                    <a:latin typeface="+mj-ea"/>
                    <a:ea typeface="+mj-ea"/>
                  </a:rPr>
                </a:br>
                <a:r>
                  <a:rPr lang="ja-JP" altLang="en-US" sz="700" dirty="0">
                    <a:latin typeface="+mj-ea"/>
                    <a:ea typeface="+mj-ea"/>
                  </a:rPr>
                  <a:t>照合</a:t>
                </a:r>
                <a:endParaRPr sz="700" dirty="0">
                  <a:latin typeface="+mj-ea"/>
                  <a:ea typeface="+mj-ea"/>
                </a:endParaRPr>
              </a:p>
            </p:txBody>
          </p:sp>
        </p:grpSp>
        <p:sp>
          <p:nvSpPr>
            <p:cNvPr id="130" name="object 18">
              <a:extLst>
                <a:ext uri="{FF2B5EF4-FFF2-40B4-BE49-F238E27FC236}">
                  <a16:creationId xmlns:a16="http://schemas.microsoft.com/office/drawing/2014/main" id="{45311A79-2963-30D4-AC94-B6BA8AAEF6BD}"/>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sp>
        <p:nvSpPr>
          <p:cNvPr id="172" name="正方形/長方形 171">
            <a:extLst>
              <a:ext uri="{FF2B5EF4-FFF2-40B4-BE49-F238E27FC236}">
                <a16:creationId xmlns:a16="http://schemas.microsoft.com/office/drawing/2014/main" id="{E241C322-59CC-6309-CEA5-88BA24B33CEC}"/>
              </a:ext>
            </a:extLst>
          </p:cNvPr>
          <p:cNvSpPr/>
          <p:nvPr/>
        </p:nvSpPr>
        <p:spPr>
          <a:xfrm>
            <a:off x="2316736" y="4402569"/>
            <a:ext cx="666593" cy="18649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入力確認票</a:t>
            </a:r>
          </a:p>
        </p:txBody>
      </p:sp>
      <p:sp>
        <p:nvSpPr>
          <p:cNvPr id="186" name="object 17">
            <a:extLst>
              <a:ext uri="{FF2B5EF4-FFF2-40B4-BE49-F238E27FC236}">
                <a16:creationId xmlns:a16="http://schemas.microsoft.com/office/drawing/2014/main" id="{6BE5C3BC-854D-C5E1-7330-4A5CA2F1F573}"/>
              </a:ext>
            </a:extLst>
          </p:cNvPr>
          <p:cNvSpPr/>
          <p:nvPr/>
        </p:nvSpPr>
        <p:spPr>
          <a:xfrm>
            <a:off x="1300480" y="3444380"/>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開始</a:t>
            </a:r>
            <a:endParaRPr lang="zh-TW" altLang="en-US" sz="700" dirty="0">
              <a:latin typeface="+mj-ea"/>
              <a:ea typeface="+mj-ea"/>
            </a:endParaRPr>
          </a:p>
        </p:txBody>
      </p:sp>
      <p:cxnSp>
        <p:nvCxnSpPr>
          <p:cNvPr id="8" name="直線矢印コネクタ 7">
            <a:extLst>
              <a:ext uri="{FF2B5EF4-FFF2-40B4-BE49-F238E27FC236}">
                <a16:creationId xmlns:a16="http://schemas.microsoft.com/office/drawing/2014/main" id="{7763C80C-FAE2-27CB-4B4F-75C1C52C8A08}"/>
              </a:ext>
            </a:extLst>
          </p:cNvPr>
          <p:cNvCxnSpPr>
            <a:cxnSpLocks/>
          </p:cNvCxnSpPr>
          <p:nvPr/>
        </p:nvCxnSpPr>
        <p:spPr>
          <a:xfrm>
            <a:off x="2200440" y="3583022"/>
            <a:ext cx="1" cy="1284914"/>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9" name="直線矢印コネクタ 13">
            <a:extLst>
              <a:ext uri="{FF2B5EF4-FFF2-40B4-BE49-F238E27FC236}">
                <a16:creationId xmlns:a16="http://schemas.microsoft.com/office/drawing/2014/main" id="{8C2FECD2-BB15-35D8-9774-6FBA4C164BFE}"/>
              </a:ext>
            </a:extLst>
          </p:cNvPr>
          <p:cNvCxnSpPr>
            <a:cxnSpLocks/>
            <a:endCxn id="246" idx="1"/>
          </p:cNvCxnSpPr>
          <p:nvPr/>
        </p:nvCxnSpPr>
        <p:spPr>
          <a:xfrm rot="16200000" flipH="1">
            <a:off x="2118154" y="3797666"/>
            <a:ext cx="623789" cy="226625"/>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52" name="object 236">
            <a:extLst>
              <a:ext uri="{FF2B5EF4-FFF2-40B4-BE49-F238E27FC236}">
                <a16:creationId xmlns:a16="http://schemas.microsoft.com/office/drawing/2014/main" id="{F000D58B-EF36-73E2-62EB-9B9CCED6ACE8}"/>
              </a:ext>
            </a:extLst>
          </p:cNvPr>
          <p:cNvGrpSpPr/>
          <p:nvPr/>
        </p:nvGrpSpPr>
        <p:grpSpPr>
          <a:xfrm>
            <a:off x="1691616" y="5000505"/>
            <a:ext cx="256540" cy="226060"/>
            <a:chOff x="3505263" y="4211383"/>
            <a:chExt cx="256540" cy="226060"/>
          </a:xfrm>
        </p:grpSpPr>
        <p:sp>
          <p:nvSpPr>
            <p:cNvPr id="53" name="object 237">
              <a:extLst>
                <a:ext uri="{FF2B5EF4-FFF2-40B4-BE49-F238E27FC236}">
                  <a16:creationId xmlns:a16="http://schemas.microsoft.com/office/drawing/2014/main" id="{4EFC7F85-E14C-C55F-25B7-9BF157FD817E}"/>
                </a:ext>
              </a:extLst>
            </p:cNvPr>
            <p:cNvSpPr/>
            <p:nvPr/>
          </p:nvSpPr>
          <p:spPr>
            <a:xfrm>
              <a:off x="3564001" y="4308475"/>
              <a:ext cx="193040" cy="15875"/>
            </a:xfrm>
            <a:custGeom>
              <a:avLst/>
              <a:gdLst/>
              <a:ahLst/>
              <a:cxnLst/>
              <a:rect l="l" t="t" r="r" b="b"/>
              <a:pathLst>
                <a:path w="193039" h="15875">
                  <a:moveTo>
                    <a:pt x="0" y="15747"/>
                  </a:moveTo>
                  <a:lnTo>
                    <a:pt x="192786" y="0"/>
                  </a:lnTo>
                </a:path>
              </a:pathLst>
            </a:custGeom>
            <a:ln w="9144">
              <a:solidFill>
                <a:srgbClr val="000000"/>
              </a:solidFill>
              <a:prstDash val="dot"/>
            </a:ln>
          </p:spPr>
          <p:txBody>
            <a:bodyPr wrap="square" lIns="0" tIns="0" rIns="0" bIns="0" rtlCol="0"/>
            <a:lstStyle/>
            <a:p>
              <a:endParaRPr/>
            </a:p>
          </p:txBody>
        </p:sp>
        <p:sp>
          <p:nvSpPr>
            <p:cNvPr id="54" name="object 238">
              <a:extLst>
                <a:ext uri="{FF2B5EF4-FFF2-40B4-BE49-F238E27FC236}">
                  <a16:creationId xmlns:a16="http://schemas.microsoft.com/office/drawing/2014/main" id="{0BA7E7A9-B572-5DBA-C06A-6861E5FC1260}"/>
                </a:ext>
              </a:extLst>
            </p:cNvPr>
            <p:cNvSpPr/>
            <p:nvPr/>
          </p:nvSpPr>
          <p:spPr>
            <a:xfrm>
              <a:off x="3510026" y="4216146"/>
              <a:ext cx="53975" cy="216535"/>
            </a:xfrm>
            <a:custGeom>
              <a:avLst/>
              <a:gdLst/>
              <a:ahLst/>
              <a:cxnLst/>
              <a:rect l="l" t="t" r="r" b="b"/>
              <a:pathLst>
                <a:path w="53975" h="216535">
                  <a:moveTo>
                    <a:pt x="0" y="216027"/>
                  </a:moveTo>
                  <a:lnTo>
                    <a:pt x="53975" y="216027"/>
                  </a:lnTo>
                  <a:lnTo>
                    <a:pt x="53975" y="0"/>
                  </a:lnTo>
                  <a:lnTo>
                    <a:pt x="0" y="0"/>
                  </a:lnTo>
                </a:path>
              </a:pathLst>
            </a:custGeom>
            <a:ln w="9144">
              <a:solidFill>
                <a:srgbClr val="000000"/>
              </a:solidFill>
            </a:ln>
          </p:spPr>
          <p:txBody>
            <a:bodyPr wrap="square" lIns="0" tIns="0" rIns="0" bIns="0" rtlCol="0"/>
            <a:lstStyle/>
            <a:p>
              <a:endParaRPr/>
            </a:p>
          </p:txBody>
        </p:sp>
      </p:grpSp>
      <p:sp>
        <p:nvSpPr>
          <p:cNvPr id="55" name="object 239">
            <a:extLst>
              <a:ext uri="{FF2B5EF4-FFF2-40B4-BE49-F238E27FC236}">
                <a16:creationId xmlns:a16="http://schemas.microsoft.com/office/drawing/2014/main" id="{9849225F-091F-FB93-6057-35187A5D5171}"/>
              </a:ext>
            </a:extLst>
          </p:cNvPr>
          <p:cNvSpPr txBox="1"/>
          <p:nvPr/>
        </p:nvSpPr>
        <p:spPr>
          <a:xfrm>
            <a:off x="1598335" y="5048194"/>
            <a:ext cx="101600" cy="105157"/>
          </a:xfrm>
          <a:prstGeom prst="rect">
            <a:avLst/>
          </a:prstGeom>
        </p:spPr>
        <p:txBody>
          <a:bodyPr vert="horz" wrap="square" lIns="0" tIns="12700" rIns="0" bIns="0" rtlCol="0">
            <a:spAutoFit/>
          </a:bodyPr>
          <a:lstStyle/>
          <a:p>
            <a:pPr marL="12700">
              <a:lnSpc>
                <a:spcPct val="100000"/>
              </a:lnSpc>
              <a:spcBef>
                <a:spcPts val="100"/>
              </a:spcBef>
            </a:pPr>
            <a:r>
              <a:rPr sz="600" dirty="0">
                <a:latin typeface="ＭＳ Ｐゴシック 見出し"/>
                <a:cs typeface="游ゴシック"/>
              </a:rPr>
              <a:t>②</a:t>
            </a:r>
          </a:p>
        </p:txBody>
      </p:sp>
      <p:cxnSp>
        <p:nvCxnSpPr>
          <p:cNvPr id="67" name="直線矢印コネクタ 66">
            <a:extLst>
              <a:ext uri="{FF2B5EF4-FFF2-40B4-BE49-F238E27FC236}">
                <a16:creationId xmlns:a16="http://schemas.microsoft.com/office/drawing/2014/main" id="{4CE339DF-754F-E40B-1BEC-F69C22137911}"/>
              </a:ext>
            </a:extLst>
          </p:cNvPr>
          <p:cNvCxnSpPr>
            <a:cxnSpLocks/>
          </p:cNvCxnSpPr>
          <p:nvPr/>
        </p:nvCxnSpPr>
        <p:spPr>
          <a:xfrm>
            <a:off x="2315762" y="5285166"/>
            <a:ext cx="0" cy="225605"/>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72" name="object 27">
            <a:extLst>
              <a:ext uri="{FF2B5EF4-FFF2-40B4-BE49-F238E27FC236}">
                <a16:creationId xmlns:a16="http://schemas.microsoft.com/office/drawing/2014/main" id="{58DBC69A-9971-58E5-721C-7EBD38BE4C1D}"/>
              </a:ext>
            </a:extLst>
          </p:cNvPr>
          <p:cNvSpPr/>
          <p:nvPr/>
        </p:nvSpPr>
        <p:spPr>
          <a:xfrm>
            <a:off x="3008417" y="519803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cxnSp>
        <p:nvCxnSpPr>
          <p:cNvPr id="274" name="直線コネクタ 273">
            <a:extLst>
              <a:ext uri="{FF2B5EF4-FFF2-40B4-BE49-F238E27FC236}">
                <a16:creationId xmlns:a16="http://schemas.microsoft.com/office/drawing/2014/main" id="{A6760C40-CA31-7F42-4F54-D51E01424C40}"/>
              </a:ext>
            </a:extLst>
          </p:cNvPr>
          <p:cNvCxnSpPr>
            <a:cxnSpLocks/>
          </p:cNvCxnSpPr>
          <p:nvPr/>
        </p:nvCxnSpPr>
        <p:spPr>
          <a:xfrm flipH="1">
            <a:off x="2315762" y="5355982"/>
            <a:ext cx="692655"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nvGrpSpPr>
          <p:cNvPr id="299" name="グループ化 298">
            <a:extLst>
              <a:ext uri="{FF2B5EF4-FFF2-40B4-BE49-F238E27FC236}">
                <a16:creationId xmlns:a16="http://schemas.microsoft.com/office/drawing/2014/main" id="{F8AFD80F-B0DC-2394-62E6-A4A6E143E24A}"/>
              </a:ext>
            </a:extLst>
          </p:cNvPr>
          <p:cNvGrpSpPr/>
          <p:nvPr/>
        </p:nvGrpSpPr>
        <p:grpSpPr>
          <a:xfrm>
            <a:off x="1947347" y="4886546"/>
            <a:ext cx="520944" cy="393223"/>
            <a:chOff x="6080349" y="4852187"/>
            <a:chExt cx="520944" cy="393223"/>
          </a:xfrm>
        </p:grpSpPr>
        <p:sp>
          <p:nvSpPr>
            <p:cNvPr id="300" name="フローチャート: 磁気ディスク 299">
              <a:extLst>
                <a:ext uri="{FF2B5EF4-FFF2-40B4-BE49-F238E27FC236}">
                  <a16:creationId xmlns:a16="http://schemas.microsoft.com/office/drawing/2014/main" id="{1DBDFA32-9B5C-658B-64C7-111B1B2F95BC}"/>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01" name="object 17">
              <a:extLst>
                <a:ext uri="{FF2B5EF4-FFF2-40B4-BE49-F238E27FC236}">
                  <a16:creationId xmlns:a16="http://schemas.microsoft.com/office/drawing/2014/main" id="{6F63F1AC-304F-51EC-E184-B98920F1636F}"/>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住民記録</a:t>
              </a:r>
              <a:br>
                <a:rPr lang="ja-JP" altLang="en-US" sz="700" dirty="0">
                  <a:latin typeface="+mj-ea"/>
                  <a:ea typeface="+mj-ea"/>
                </a:rPr>
              </a:br>
              <a:r>
                <a:rPr lang="ja-JP" altLang="en-US" sz="700" dirty="0">
                  <a:latin typeface="+mj-ea"/>
                  <a:ea typeface="+mj-ea"/>
                </a:rPr>
                <a:t>システム</a:t>
              </a:r>
            </a:p>
          </p:txBody>
        </p:sp>
      </p:grpSp>
      <p:grpSp>
        <p:nvGrpSpPr>
          <p:cNvPr id="302" name="グループ化 301">
            <a:extLst>
              <a:ext uri="{FF2B5EF4-FFF2-40B4-BE49-F238E27FC236}">
                <a16:creationId xmlns:a16="http://schemas.microsoft.com/office/drawing/2014/main" id="{9E1EC7A1-3EF3-123C-93C0-291EAEF81A6D}"/>
              </a:ext>
            </a:extLst>
          </p:cNvPr>
          <p:cNvGrpSpPr/>
          <p:nvPr/>
        </p:nvGrpSpPr>
        <p:grpSpPr>
          <a:xfrm>
            <a:off x="1953535" y="5525624"/>
            <a:ext cx="520944" cy="393223"/>
            <a:chOff x="6080349" y="4852187"/>
            <a:chExt cx="520944" cy="393223"/>
          </a:xfrm>
        </p:grpSpPr>
        <p:sp>
          <p:nvSpPr>
            <p:cNvPr id="303" name="フローチャート: 磁気ディスク 302">
              <a:extLst>
                <a:ext uri="{FF2B5EF4-FFF2-40B4-BE49-F238E27FC236}">
                  <a16:creationId xmlns:a16="http://schemas.microsoft.com/office/drawing/2014/main" id="{7109138E-84B5-B234-326B-BAB52B979820}"/>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04" name="object 17">
              <a:extLst>
                <a:ext uri="{FF2B5EF4-FFF2-40B4-BE49-F238E27FC236}">
                  <a16:creationId xmlns:a16="http://schemas.microsoft.com/office/drawing/2014/main" id="{B287ED29-D29A-D04C-59E0-E249137AF5E5}"/>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endParaRPr lang="en-US" altLang="ja-JP" sz="700" dirty="0">
                <a:latin typeface="+mj-ea"/>
                <a:ea typeface="+mj-ea"/>
              </a:endParaRPr>
            </a:p>
            <a:p>
              <a:pPr lvl="0" algn="ctr"/>
              <a:r>
                <a:rPr lang="en-US" altLang="ja-JP" sz="700" dirty="0">
                  <a:latin typeface="+mj-ea"/>
                  <a:ea typeface="+mj-ea"/>
                </a:rPr>
                <a:t>CS</a:t>
              </a:r>
              <a:endParaRPr lang="ja-JP" altLang="en-US" sz="700" dirty="0">
                <a:latin typeface="+mj-ea"/>
                <a:ea typeface="+mj-ea"/>
              </a:endParaRPr>
            </a:p>
          </p:txBody>
        </p:sp>
      </p:grpSp>
      <p:grpSp>
        <p:nvGrpSpPr>
          <p:cNvPr id="241" name="グループ化 240">
            <a:extLst>
              <a:ext uri="{FF2B5EF4-FFF2-40B4-BE49-F238E27FC236}">
                <a16:creationId xmlns:a16="http://schemas.microsoft.com/office/drawing/2014/main" id="{7FDDE500-09F4-45AD-DE91-DD3278A33D97}"/>
              </a:ext>
            </a:extLst>
          </p:cNvPr>
          <p:cNvGrpSpPr/>
          <p:nvPr/>
        </p:nvGrpSpPr>
        <p:grpSpPr>
          <a:xfrm>
            <a:off x="2538345" y="4078729"/>
            <a:ext cx="216535" cy="288290"/>
            <a:chOff x="8006526" y="4197102"/>
            <a:chExt cx="216535" cy="288290"/>
          </a:xfrm>
        </p:grpSpPr>
        <p:sp>
          <p:nvSpPr>
            <p:cNvPr id="245" name="object 27">
              <a:extLst>
                <a:ext uri="{FF2B5EF4-FFF2-40B4-BE49-F238E27FC236}">
                  <a16:creationId xmlns:a16="http://schemas.microsoft.com/office/drawing/2014/main" id="{4A2F7BE4-3D11-28DA-0EB2-CF0E71351E4A}"/>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46" name="正方形/長方形 245">
              <a:extLst>
                <a:ext uri="{FF2B5EF4-FFF2-40B4-BE49-F238E27FC236}">
                  <a16:creationId xmlns:a16="http://schemas.microsoft.com/office/drawing/2014/main" id="{178FD10F-BEE9-39D2-3B9D-5F3F0B4A5250}"/>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
        <p:nvSpPr>
          <p:cNvPr id="345" name="フローチャート: 結合子 344">
            <a:extLst>
              <a:ext uri="{FF2B5EF4-FFF2-40B4-BE49-F238E27FC236}">
                <a16:creationId xmlns:a16="http://schemas.microsoft.com/office/drawing/2014/main" id="{5DD61A1A-F6FA-6E0C-F047-21EED7ECDDF5}"/>
              </a:ext>
            </a:extLst>
          </p:cNvPr>
          <p:cNvSpPr/>
          <p:nvPr/>
        </p:nvSpPr>
        <p:spPr>
          <a:xfrm>
            <a:off x="2846045" y="3329569"/>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6" name="object 17">
            <a:extLst>
              <a:ext uri="{FF2B5EF4-FFF2-40B4-BE49-F238E27FC236}">
                <a16:creationId xmlns:a16="http://schemas.microsoft.com/office/drawing/2014/main" id="{C0DCE9D8-5B14-B861-4A38-9F57046F97B0}"/>
              </a:ext>
            </a:extLst>
          </p:cNvPr>
          <p:cNvSpPr/>
          <p:nvPr/>
        </p:nvSpPr>
        <p:spPr>
          <a:xfrm>
            <a:off x="2696701" y="3444380"/>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終了</a:t>
            </a:r>
            <a:endParaRPr lang="zh-TW" altLang="en-US" sz="700" dirty="0">
              <a:latin typeface="+mj-ea"/>
              <a:ea typeface="+mj-ea"/>
            </a:endParaRPr>
          </a:p>
        </p:txBody>
      </p:sp>
      <p:cxnSp>
        <p:nvCxnSpPr>
          <p:cNvPr id="13" name="直線矢印コネクタ 12">
            <a:extLst>
              <a:ext uri="{FF2B5EF4-FFF2-40B4-BE49-F238E27FC236}">
                <a16:creationId xmlns:a16="http://schemas.microsoft.com/office/drawing/2014/main" id="{2B203078-1E7D-5A81-8AA5-5FB520E2E846}"/>
              </a:ext>
            </a:extLst>
          </p:cNvPr>
          <p:cNvCxnSpPr>
            <a:cxnSpLocks/>
          </p:cNvCxnSpPr>
          <p:nvPr/>
        </p:nvCxnSpPr>
        <p:spPr>
          <a:xfrm>
            <a:off x="1598335" y="3410331"/>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 name="フローチャート: 結合子 9">
            <a:extLst>
              <a:ext uri="{FF2B5EF4-FFF2-40B4-BE49-F238E27FC236}">
                <a16:creationId xmlns:a16="http://schemas.microsoft.com/office/drawing/2014/main" id="{CD2AAFBA-3F0A-C2B0-1F37-7B19D61BC953}"/>
              </a:ext>
            </a:extLst>
          </p:cNvPr>
          <p:cNvSpPr/>
          <p:nvPr/>
        </p:nvSpPr>
        <p:spPr>
          <a:xfrm>
            <a:off x="1441155" y="3324804"/>
            <a:ext cx="180000" cy="180000"/>
          </a:xfrm>
          <a:prstGeom prst="flowChartConnector">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7" name="直線矢印コネクタ 16">
            <a:extLst>
              <a:ext uri="{FF2B5EF4-FFF2-40B4-BE49-F238E27FC236}">
                <a16:creationId xmlns:a16="http://schemas.microsoft.com/office/drawing/2014/main" id="{AA14F8AB-1740-527D-54B3-021B482B91FD}"/>
              </a:ext>
            </a:extLst>
          </p:cNvPr>
          <p:cNvCxnSpPr>
            <a:cxnSpLocks/>
          </p:cNvCxnSpPr>
          <p:nvPr/>
        </p:nvCxnSpPr>
        <p:spPr>
          <a:xfrm flipV="1">
            <a:off x="2135968" y="5300019"/>
            <a:ext cx="0" cy="225605"/>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18" name="正方形/長方形 17">
            <a:extLst>
              <a:ext uri="{FF2B5EF4-FFF2-40B4-BE49-F238E27FC236}">
                <a16:creationId xmlns:a16="http://schemas.microsoft.com/office/drawing/2014/main" id="{FA4B6164-C813-357D-9108-7207D4186F1E}"/>
              </a:ext>
            </a:extLst>
          </p:cNvPr>
          <p:cNvSpPr/>
          <p:nvPr/>
        </p:nvSpPr>
        <p:spPr>
          <a:xfrm>
            <a:off x="716406" y="5514776"/>
            <a:ext cx="993252" cy="16091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転入通知情報</a:t>
            </a:r>
          </a:p>
        </p:txBody>
      </p:sp>
      <p:grpSp>
        <p:nvGrpSpPr>
          <p:cNvPr id="20" name="グループ化 19">
            <a:extLst>
              <a:ext uri="{FF2B5EF4-FFF2-40B4-BE49-F238E27FC236}">
                <a16:creationId xmlns:a16="http://schemas.microsoft.com/office/drawing/2014/main" id="{4C6F8FFA-91BE-B600-CF8D-17472F652AA0}"/>
              </a:ext>
            </a:extLst>
          </p:cNvPr>
          <p:cNvGrpSpPr/>
          <p:nvPr/>
        </p:nvGrpSpPr>
        <p:grpSpPr>
          <a:xfrm>
            <a:off x="1119753" y="5194932"/>
            <a:ext cx="216535" cy="288290"/>
            <a:chOff x="8006526" y="4197102"/>
            <a:chExt cx="216535" cy="288290"/>
          </a:xfrm>
        </p:grpSpPr>
        <p:sp>
          <p:nvSpPr>
            <p:cNvPr id="21" name="object 27">
              <a:extLst>
                <a:ext uri="{FF2B5EF4-FFF2-40B4-BE49-F238E27FC236}">
                  <a16:creationId xmlns:a16="http://schemas.microsoft.com/office/drawing/2014/main" id="{9CEFFE9F-7B16-9E0E-D007-B05880B64907}"/>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2" name="正方形/長方形 21">
              <a:extLst>
                <a:ext uri="{FF2B5EF4-FFF2-40B4-BE49-F238E27FC236}">
                  <a16:creationId xmlns:a16="http://schemas.microsoft.com/office/drawing/2014/main" id="{B292B6F2-477A-6D00-FADD-B0E5E02B0945}"/>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23" name="コネクタ: カギ線 22">
            <a:extLst>
              <a:ext uri="{FF2B5EF4-FFF2-40B4-BE49-F238E27FC236}">
                <a16:creationId xmlns:a16="http://schemas.microsoft.com/office/drawing/2014/main" id="{832A24FF-7882-2924-1316-18880B8AD95E}"/>
              </a:ext>
            </a:extLst>
          </p:cNvPr>
          <p:cNvCxnSpPr>
            <a:cxnSpLocks/>
            <a:endCxn id="22" idx="3"/>
          </p:cNvCxnSpPr>
          <p:nvPr/>
        </p:nvCxnSpPr>
        <p:spPr>
          <a:xfrm rot="10800000">
            <a:off x="1336289" y="5339078"/>
            <a:ext cx="799679" cy="128581"/>
          </a:xfrm>
          <a:prstGeom prst="bentConnector3">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5" name="object 25">
            <a:extLst>
              <a:ext uri="{FF2B5EF4-FFF2-40B4-BE49-F238E27FC236}">
                <a16:creationId xmlns:a16="http://schemas.microsoft.com/office/drawing/2014/main" id="{591CCD55-2269-B44E-F59F-49E1FA6BFAC1}"/>
              </a:ext>
            </a:extLst>
          </p:cNvPr>
          <p:cNvSpPr/>
          <p:nvPr/>
        </p:nvSpPr>
        <p:spPr>
          <a:xfrm>
            <a:off x="995611" y="6300570"/>
            <a:ext cx="1472680"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26" name="object 9">
            <a:extLst>
              <a:ext uri="{FF2B5EF4-FFF2-40B4-BE49-F238E27FC236}">
                <a16:creationId xmlns:a16="http://schemas.microsoft.com/office/drawing/2014/main" id="{23DD95F6-4A67-46C9-D058-1099BE559BCA}"/>
              </a:ext>
            </a:extLst>
          </p:cNvPr>
          <p:cNvSpPr/>
          <p:nvPr/>
        </p:nvSpPr>
        <p:spPr>
          <a:xfrm>
            <a:off x="995200" y="6300570"/>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700" dirty="0">
                <a:latin typeface="+mj-ea"/>
                <a:ea typeface="+mj-ea"/>
              </a:rPr>
              <a:t>転入地</a:t>
            </a:r>
            <a:endParaRPr lang="en-US" altLang="ja-JP" sz="700" dirty="0">
              <a:latin typeface="+mj-ea"/>
              <a:ea typeface="+mj-ea"/>
            </a:endParaRPr>
          </a:p>
          <a:p>
            <a:pPr lvl="0" algn="ctr"/>
            <a:r>
              <a:rPr lang="ja-JP" altLang="en-US" sz="700" dirty="0">
                <a:latin typeface="+mj-ea"/>
                <a:ea typeface="+mj-ea"/>
              </a:rPr>
              <a:t>市区町村</a:t>
            </a:r>
            <a:endParaRPr sz="700" dirty="0">
              <a:latin typeface="+mj-ea"/>
              <a:ea typeface="+mj-ea"/>
            </a:endParaRPr>
          </a:p>
        </p:txBody>
      </p:sp>
      <p:cxnSp>
        <p:nvCxnSpPr>
          <p:cNvPr id="27" name="直線矢印コネクタ 26">
            <a:extLst>
              <a:ext uri="{FF2B5EF4-FFF2-40B4-BE49-F238E27FC236}">
                <a16:creationId xmlns:a16="http://schemas.microsoft.com/office/drawing/2014/main" id="{D395FA43-2472-C34C-CBF9-F5B0827ABC33}"/>
              </a:ext>
            </a:extLst>
          </p:cNvPr>
          <p:cNvCxnSpPr>
            <a:cxnSpLocks/>
          </p:cNvCxnSpPr>
          <p:nvPr/>
        </p:nvCxnSpPr>
        <p:spPr>
          <a:xfrm flipV="1">
            <a:off x="2135968" y="5918847"/>
            <a:ext cx="0" cy="381723"/>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31" name="正方形/長方形 30">
            <a:extLst>
              <a:ext uri="{FF2B5EF4-FFF2-40B4-BE49-F238E27FC236}">
                <a16:creationId xmlns:a16="http://schemas.microsoft.com/office/drawing/2014/main" id="{4479FC45-2969-9CA7-4B04-EAF89192C3B5}"/>
              </a:ext>
            </a:extLst>
          </p:cNvPr>
          <p:cNvSpPr/>
          <p:nvPr/>
        </p:nvSpPr>
        <p:spPr>
          <a:xfrm>
            <a:off x="713982" y="6026772"/>
            <a:ext cx="993252" cy="208638"/>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転入通知</a:t>
            </a:r>
            <a:endParaRPr kumimoji="1" lang="en-US" altLang="ja-JP" sz="700" dirty="0">
              <a:solidFill>
                <a:schemeClr val="tx1"/>
              </a:solidFill>
            </a:endParaRPr>
          </a:p>
          <a:p>
            <a:pPr algn="ctr"/>
            <a:r>
              <a:rPr kumimoji="1" lang="ja-JP" altLang="en-US" sz="700" dirty="0">
                <a:solidFill>
                  <a:schemeClr val="tx1"/>
                </a:solidFill>
              </a:rPr>
              <a:t>（法第</a:t>
            </a:r>
            <a:r>
              <a:rPr kumimoji="1" lang="en-US" altLang="ja-JP" sz="700" dirty="0">
                <a:solidFill>
                  <a:schemeClr val="tx1"/>
                </a:solidFill>
              </a:rPr>
              <a:t>9</a:t>
            </a:r>
            <a:r>
              <a:rPr kumimoji="1" lang="ja-JP" altLang="en-US" sz="700" dirty="0">
                <a:solidFill>
                  <a:schemeClr val="tx1"/>
                </a:solidFill>
              </a:rPr>
              <a:t>条第</a:t>
            </a:r>
            <a:r>
              <a:rPr kumimoji="1" lang="en-US" altLang="ja-JP" sz="700" dirty="0">
                <a:solidFill>
                  <a:schemeClr val="tx1"/>
                </a:solidFill>
              </a:rPr>
              <a:t>1</a:t>
            </a:r>
            <a:r>
              <a:rPr kumimoji="1" lang="ja-JP" altLang="en-US" sz="700" dirty="0">
                <a:solidFill>
                  <a:schemeClr val="tx1"/>
                </a:solidFill>
              </a:rPr>
              <a:t>項通知）</a:t>
            </a:r>
          </a:p>
        </p:txBody>
      </p:sp>
      <p:grpSp>
        <p:nvGrpSpPr>
          <p:cNvPr id="32" name="グループ化 31">
            <a:extLst>
              <a:ext uri="{FF2B5EF4-FFF2-40B4-BE49-F238E27FC236}">
                <a16:creationId xmlns:a16="http://schemas.microsoft.com/office/drawing/2014/main" id="{6ED313BA-80DF-F235-BC87-3844C9FD8B0B}"/>
              </a:ext>
            </a:extLst>
          </p:cNvPr>
          <p:cNvGrpSpPr/>
          <p:nvPr/>
        </p:nvGrpSpPr>
        <p:grpSpPr>
          <a:xfrm>
            <a:off x="1117329" y="5706928"/>
            <a:ext cx="216535" cy="288290"/>
            <a:chOff x="8006526" y="4197102"/>
            <a:chExt cx="216535" cy="288290"/>
          </a:xfrm>
        </p:grpSpPr>
        <p:sp>
          <p:nvSpPr>
            <p:cNvPr id="37" name="object 27">
              <a:extLst>
                <a:ext uri="{FF2B5EF4-FFF2-40B4-BE49-F238E27FC236}">
                  <a16:creationId xmlns:a16="http://schemas.microsoft.com/office/drawing/2014/main" id="{6A2ACA5C-F6F6-4E9D-8CA4-7B5E8CBD3F4C}"/>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8" name="正方形/長方形 37">
              <a:extLst>
                <a:ext uri="{FF2B5EF4-FFF2-40B4-BE49-F238E27FC236}">
                  <a16:creationId xmlns:a16="http://schemas.microsoft.com/office/drawing/2014/main" id="{A2CC9D72-749A-B799-65A6-F5D1B99B7933}"/>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39" name="コネクタ: カギ線 38">
            <a:extLst>
              <a:ext uri="{FF2B5EF4-FFF2-40B4-BE49-F238E27FC236}">
                <a16:creationId xmlns:a16="http://schemas.microsoft.com/office/drawing/2014/main" id="{4DED3CBB-B278-634B-E968-43E1FA336A6E}"/>
              </a:ext>
            </a:extLst>
          </p:cNvPr>
          <p:cNvCxnSpPr>
            <a:cxnSpLocks/>
            <a:endCxn id="38" idx="3"/>
          </p:cNvCxnSpPr>
          <p:nvPr/>
        </p:nvCxnSpPr>
        <p:spPr>
          <a:xfrm rot="10800000">
            <a:off x="1333864" y="5851074"/>
            <a:ext cx="802104" cy="237415"/>
          </a:xfrm>
          <a:prstGeom prst="bentConnector3">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42" name="直線矢印コネクタ 41">
            <a:extLst>
              <a:ext uri="{FF2B5EF4-FFF2-40B4-BE49-F238E27FC236}">
                <a16:creationId xmlns:a16="http://schemas.microsoft.com/office/drawing/2014/main" id="{12B62C90-6841-6273-617B-4DF05E5337DA}"/>
              </a:ext>
            </a:extLst>
          </p:cNvPr>
          <p:cNvCxnSpPr>
            <a:cxnSpLocks/>
          </p:cNvCxnSpPr>
          <p:nvPr/>
        </p:nvCxnSpPr>
        <p:spPr>
          <a:xfrm>
            <a:off x="2489198" y="3410331"/>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3" name="object 225">
            <a:extLst>
              <a:ext uri="{FF2B5EF4-FFF2-40B4-BE49-F238E27FC236}">
                <a16:creationId xmlns:a16="http://schemas.microsoft.com/office/drawing/2014/main" id="{718E045E-B381-C2FE-52EF-A9EB3B7E131D}"/>
              </a:ext>
            </a:extLst>
          </p:cNvPr>
          <p:cNvSpPr txBox="1"/>
          <p:nvPr/>
        </p:nvSpPr>
        <p:spPr>
          <a:xfrm>
            <a:off x="7519786" y="6260410"/>
            <a:ext cx="2818841" cy="1021818"/>
          </a:xfrm>
          <a:prstGeom prst="rect">
            <a:avLst/>
          </a:prstGeom>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ja-JP" altLang="en-US" sz="700" spc="-5" dirty="0">
              <a:latin typeface="+mn-ea"/>
              <a:ea typeface="+mn-ea"/>
              <a:cs typeface="游ゴシック"/>
            </a:endParaRPr>
          </a:p>
          <a:p>
            <a:pPr marL="52069">
              <a:lnSpc>
                <a:spcPts val="400"/>
              </a:lnSpc>
              <a:spcBef>
                <a:spcPts val="350"/>
              </a:spcBef>
            </a:pPr>
            <a:r>
              <a:rPr lang="en-US" altLang="ja-JP" sz="700" spc="-5" dirty="0">
                <a:latin typeface="+mn-ea"/>
                <a:ea typeface="+mn-ea"/>
                <a:cs typeface="游ゴシック"/>
              </a:rPr>
              <a:t>【</a:t>
            </a:r>
            <a:r>
              <a:rPr lang="ja-JP" altLang="en-US" sz="700" spc="-5" dirty="0">
                <a:latin typeface="+mn-ea"/>
                <a:ea typeface="+mn-ea"/>
                <a:cs typeface="游ゴシック"/>
              </a:rPr>
              <a:t>コメント</a:t>
            </a:r>
            <a:r>
              <a:rPr lang="en-US" altLang="ja-JP" sz="700" spc="-5" dirty="0">
                <a:latin typeface="+mn-ea"/>
                <a:ea typeface="+mn-ea"/>
                <a:cs typeface="游ゴシック"/>
              </a:rPr>
              <a:t>】</a:t>
            </a:r>
            <a:r>
              <a:rPr lang="ja-JP" altLang="en-US" sz="700" spc="-5" dirty="0">
                <a:latin typeface="+mn-ea"/>
                <a:ea typeface="+mn-ea"/>
                <a:cs typeface="游ゴシック"/>
              </a:rPr>
              <a:t>ユーザータスク及びデータストアに該当する機能要件</a:t>
            </a:r>
          </a:p>
          <a:p>
            <a:pPr marL="52069">
              <a:lnSpc>
                <a:spcPts val="400"/>
              </a:lnSpc>
              <a:spcBef>
                <a:spcPts val="350"/>
              </a:spcBef>
            </a:pPr>
            <a:r>
              <a:rPr lang="ja-JP" altLang="en-US" sz="700" spc="-5" dirty="0">
                <a:latin typeface="+mn-ea"/>
                <a:ea typeface="+mn-ea"/>
                <a:cs typeface="游ゴシック"/>
              </a:rPr>
              <a:t>①</a:t>
            </a:r>
          </a:p>
          <a:p>
            <a:pPr marL="52069">
              <a:lnSpc>
                <a:spcPts val="400"/>
              </a:lnSpc>
              <a:spcBef>
                <a:spcPts val="350"/>
              </a:spcBef>
            </a:pPr>
            <a:r>
              <a:rPr lang="en-US" altLang="ja-JP" sz="700" spc="-5" dirty="0">
                <a:latin typeface="+mn-ea"/>
                <a:ea typeface="+mn-ea"/>
                <a:cs typeface="游ゴシック"/>
              </a:rPr>
              <a:t>4.1.3.1.1 </a:t>
            </a:r>
            <a:r>
              <a:rPr lang="ja-JP" altLang="en-US" sz="700" spc="-5" dirty="0">
                <a:latin typeface="+mn-ea"/>
                <a:ea typeface="+mn-ea"/>
                <a:cs typeface="游ゴシック"/>
              </a:rPr>
              <a:t>転入通知の受理</a:t>
            </a:r>
          </a:p>
          <a:p>
            <a:pPr marL="52069">
              <a:lnSpc>
                <a:spcPts val="400"/>
              </a:lnSpc>
              <a:spcBef>
                <a:spcPts val="350"/>
              </a:spcBef>
            </a:pPr>
            <a:r>
              <a:rPr lang="en-US" altLang="ja-JP" sz="700" spc="-5" dirty="0">
                <a:latin typeface="+mn-ea"/>
                <a:ea typeface="+mn-ea"/>
                <a:cs typeface="游ゴシック"/>
              </a:rPr>
              <a:t>4.1.3.1.2 </a:t>
            </a:r>
            <a:r>
              <a:rPr lang="ja-JP" altLang="en-US" sz="700" spc="-5" dirty="0">
                <a:latin typeface="+mn-ea"/>
                <a:ea typeface="+mn-ea"/>
                <a:cs typeface="游ゴシック"/>
              </a:rPr>
              <a:t>ＣＳから受信した転入通知の受理</a:t>
            </a:r>
          </a:p>
          <a:p>
            <a:pPr marL="52069">
              <a:lnSpc>
                <a:spcPts val="400"/>
              </a:lnSpc>
              <a:spcBef>
                <a:spcPts val="350"/>
              </a:spcBef>
            </a:pPr>
            <a:r>
              <a:rPr lang="en-US" altLang="ja-JP" sz="700" spc="-5" dirty="0">
                <a:latin typeface="+mn-ea"/>
                <a:ea typeface="+mn-ea"/>
                <a:cs typeface="游ゴシック"/>
              </a:rPr>
              <a:t>4.1.3.1.3 </a:t>
            </a:r>
            <a:r>
              <a:rPr lang="ja-JP" altLang="en-US" sz="700" spc="-5" dirty="0">
                <a:latin typeface="+mn-ea"/>
                <a:ea typeface="+mn-ea"/>
                <a:cs typeface="游ゴシック"/>
              </a:rPr>
              <a:t>ＣＳからの受信がない場合の転入通知の受理</a:t>
            </a:r>
          </a:p>
          <a:p>
            <a:pPr marL="52069">
              <a:lnSpc>
                <a:spcPts val="400"/>
              </a:lnSpc>
              <a:spcBef>
                <a:spcPts val="350"/>
              </a:spcBef>
            </a:pPr>
            <a:r>
              <a:rPr lang="ja-JP" altLang="en-US" sz="700" spc="-5" dirty="0">
                <a:latin typeface="+mn-ea"/>
                <a:ea typeface="+mn-ea"/>
                <a:cs typeface="游ゴシック"/>
              </a:rPr>
              <a:t>②</a:t>
            </a:r>
          </a:p>
          <a:p>
            <a:pPr marL="52069">
              <a:lnSpc>
                <a:spcPts val="400"/>
              </a:lnSpc>
              <a:spcBef>
                <a:spcPts val="350"/>
              </a:spcBef>
            </a:pPr>
            <a:r>
              <a:rPr lang="en-US" altLang="ja-JP" sz="700" spc="-5" dirty="0">
                <a:latin typeface="+mn-ea"/>
                <a:ea typeface="+mn-ea"/>
                <a:cs typeface="游ゴシック"/>
              </a:rPr>
              <a:t>4.1.3.1.2 </a:t>
            </a:r>
            <a:r>
              <a:rPr lang="ja-JP" altLang="en-US" sz="700" spc="-5" dirty="0">
                <a:latin typeface="+mn-ea"/>
                <a:ea typeface="+mn-ea"/>
                <a:cs typeface="游ゴシック"/>
              </a:rPr>
              <a:t>ＣＳから受信した転入通知の受理</a:t>
            </a:r>
          </a:p>
          <a:p>
            <a:pPr marL="52069">
              <a:lnSpc>
                <a:spcPts val="400"/>
              </a:lnSpc>
              <a:spcBef>
                <a:spcPts val="350"/>
              </a:spcBef>
            </a:pPr>
            <a:r>
              <a:rPr lang="en-US" altLang="ja-JP" sz="700" spc="-5" dirty="0">
                <a:latin typeface="+mn-ea"/>
                <a:ea typeface="+mn-ea"/>
                <a:cs typeface="游ゴシック"/>
              </a:rPr>
              <a:t>7.1.1.1 </a:t>
            </a:r>
            <a:r>
              <a:rPr lang="ja-JP" altLang="en-US" sz="700" spc="-5" dirty="0">
                <a:latin typeface="+mn-ea"/>
                <a:ea typeface="+mn-ea"/>
                <a:cs typeface="游ゴシック"/>
              </a:rPr>
              <a:t>ＣＳへの自動送信</a:t>
            </a:r>
          </a:p>
          <a:p>
            <a:pPr marL="52069">
              <a:lnSpc>
                <a:spcPts val="400"/>
              </a:lnSpc>
              <a:spcBef>
                <a:spcPts val="350"/>
              </a:spcBef>
            </a:pPr>
            <a:endParaRPr lang="ja-JP" altLang="en-US" sz="700" spc="-5" dirty="0">
              <a:latin typeface="+mn-ea"/>
              <a:ea typeface="+mn-ea"/>
              <a:cs typeface="游ゴシック"/>
            </a:endParaRPr>
          </a:p>
        </p:txBody>
      </p:sp>
      <p:grpSp>
        <p:nvGrpSpPr>
          <p:cNvPr id="271" name="グループ化 270">
            <a:extLst>
              <a:ext uri="{FF2B5EF4-FFF2-40B4-BE49-F238E27FC236}">
                <a16:creationId xmlns:a16="http://schemas.microsoft.com/office/drawing/2014/main" id="{3EFD7CEA-E7B5-BF57-925D-9BD6FA8CA557}"/>
              </a:ext>
            </a:extLst>
          </p:cNvPr>
          <p:cNvGrpSpPr/>
          <p:nvPr/>
        </p:nvGrpSpPr>
        <p:grpSpPr>
          <a:xfrm rot="16200000">
            <a:off x="2057375" y="2989679"/>
            <a:ext cx="255579" cy="210314"/>
            <a:chOff x="998232" y="5464407"/>
            <a:chExt cx="255579" cy="210314"/>
          </a:xfrm>
        </p:grpSpPr>
        <p:sp>
          <p:nvSpPr>
            <p:cNvPr id="273" name="左大かっこ 272">
              <a:extLst>
                <a:ext uri="{FF2B5EF4-FFF2-40B4-BE49-F238E27FC236}">
                  <a16:creationId xmlns:a16="http://schemas.microsoft.com/office/drawing/2014/main" id="{D135B576-C2E0-C078-C95B-F72C4BA22EF7}"/>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275" name="直線コネクタ 274">
              <a:extLst>
                <a:ext uri="{FF2B5EF4-FFF2-40B4-BE49-F238E27FC236}">
                  <a16:creationId xmlns:a16="http://schemas.microsoft.com/office/drawing/2014/main" id="{27A50B20-7769-5B3F-0851-AF3D83FD1E03}"/>
                </a:ext>
              </a:extLst>
            </p:cNvPr>
            <p:cNvCxnSpPr>
              <a:cxnSpLocks/>
              <a:stCxn id="273"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276" name="object 17">
            <a:extLst>
              <a:ext uri="{FF2B5EF4-FFF2-40B4-BE49-F238E27FC236}">
                <a16:creationId xmlns:a16="http://schemas.microsoft.com/office/drawing/2014/main" id="{FD4BAB61-25FC-CA19-6067-18817D33C911}"/>
              </a:ext>
            </a:extLst>
          </p:cNvPr>
          <p:cNvSpPr/>
          <p:nvPr/>
        </p:nvSpPr>
        <p:spPr>
          <a:xfrm>
            <a:off x="1949889"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①</a:t>
            </a:r>
            <a:endParaRPr lang="zh-TW" altLang="en-US" sz="800" dirty="0">
              <a:latin typeface="+mj-ea"/>
              <a:ea typeface="+mj-ea"/>
            </a:endParaRPr>
          </a:p>
        </p:txBody>
      </p:sp>
    </p:spTree>
    <p:extLst>
      <p:ext uri="{BB962C8B-B14F-4D97-AF65-F5344CB8AC3E}">
        <p14:creationId xmlns:p14="http://schemas.microsoft.com/office/powerpoint/2010/main" val="39513154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a:extLst>
              <a:ext uri="{FF2B5EF4-FFF2-40B4-BE49-F238E27FC236}">
                <a16:creationId xmlns:a16="http://schemas.microsoft.com/office/drawing/2014/main" id="{1D69633F-FB01-E47F-E142-2FF3E69C31DE}"/>
              </a:ext>
            </a:extLst>
          </p:cNvPr>
          <p:cNvGrpSpPr/>
          <p:nvPr/>
        </p:nvGrpSpPr>
        <p:grpSpPr>
          <a:xfrm>
            <a:off x="1446700" y="2167386"/>
            <a:ext cx="180000" cy="180000"/>
            <a:chOff x="2679700" y="1343024"/>
            <a:chExt cx="180000" cy="180000"/>
          </a:xfrm>
        </p:grpSpPr>
        <p:sp>
          <p:nvSpPr>
            <p:cNvPr id="34" name="フローチャート: 結合子 33">
              <a:extLst>
                <a:ext uri="{FF2B5EF4-FFF2-40B4-BE49-F238E27FC236}">
                  <a16:creationId xmlns:a16="http://schemas.microsoft.com/office/drawing/2014/main" id="{7AE0E8C6-9106-3C67-2A1E-1B1B894856C4}"/>
                </a:ext>
              </a:extLst>
            </p:cNvPr>
            <p:cNvSpPr/>
            <p:nvPr/>
          </p:nvSpPr>
          <p:spPr>
            <a:xfrm>
              <a:off x="2679700" y="1343024"/>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35" name="正方形/長方形 34">
              <a:extLst>
                <a:ext uri="{FF2B5EF4-FFF2-40B4-BE49-F238E27FC236}">
                  <a16:creationId xmlns:a16="http://schemas.microsoft.com/office/drawing/2014/main" id="{5FB3EEE8-828C-AF33-B3B5-2FF23C7DDC13}"/>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2" name="二等辺三角形 1">
              <a:extLst>
                <a:ext uri="{FF2B5EF4-FFF2-40B4-BE49-F238E27FC236}">
                  <a16:creationId xmlns:a16="http://schemas.microsoft.com/office/drawing/2014/main" id="{9CB2184C-CA93-F940-EC19-D539B983FCC2}"/>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
        <p:nvSpPr>
          <p:cNvPr id="4" name="正方形/長方形 3">
            <a:extLst>
              <a:ext uri="{FF2B5EF4-FFF2-40B4-BE49-F238E27FC236}">
                <a16:creationId xmlns:a16="http://schemas.microsoft.com/office/drawing/2014/main" id="{8897D4F9-8312-E85B-C462-A1A0B6E0BF8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mn-ea"/>
              </a:rPr>
              <a:t>4.1.4.1</a:t>
            </a: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
              </a:rPr>
              <a:t>世帯変更</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
              </a:rPr>
              <a:t>世帯変更等</a:t>
            </a:r>
          </a:p>
        </p:txBody>
      </p:sp>
      <p:sp>
        <p:nvSpPr>
          <p:cNvPr id="7" name="正方形/長方形 6">
            <a:extLst>
              <a:ext uri="{FF2B5EF4-FFF2-40B4-BE49-F238E27FC236}">
                <a16:creationId xmlns:a16="http://schemas.microsoft.com/office/drawing/2014/main" id="{EE982113-6D7A-9AE9-5F11-F68A12B777D3}"/>
              </a:ext>
            </a:extLst>
          </p:cNvPr>
          <p:cNvSpPr/>
          <p:nvPr/>
        </p:nvSpPr>
        <p:spPr>
          <a:xfrm>
            <a:off x="1198559" y="924866"/>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ＭＳ Ｐゴシック 本文"/>
              </a:rPr>
              <a:t>異動者</a:t>
            </a:r>
          </a:p>
        </p:txBody>
      </p:sp>
      <p:cxnSp>
        <p:nvCxnSpPr>
          <p:cNvPr id="81" name="直線コネクタ 80">
            <a:extLst>
              <a:ext uri="{FF2B5EF4-FFF2-40B4-BE49-F238E27FC236}">
                <a16:creationId xmlns:a16="http://schemas.microsoft.com/office/drawing/2014/main" id="{5E5C5AAD-A429-7893-9E31-E578AD3BE54F}"/>
              </a:ext>
            </a:extLst>
          </p:cNvPr>
          <p:cNvCxnSpPr>
            <a:cxnSpLocks/>
          </p:cNvCxnSpPr>
          <p:nvPr/>
        </p:nvCxnSpPr>
        <p:spPr>
          <a:xfrm flipH="1">
            <a:off x="1536699" y="1571448"/>
            <a:ext cx="331801"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83" name="object 27">
            <a:extLst>
              <a:ext uri="{FF2B5EF4-FFF2-40B4-BE49-F238E27FC236}">
                <a16:creationId xmlns:a16="http://schemas.microsoft.com/office/drawing/2014/main" id="{DE4DE8A1-4415-E091-2296-E4D5B0DCC367}"/>
              </a:ext>
            </a:extLst>
          </p:cNvPr>
          <p:cNvSpPr/>
          <p:nvPr/>
        </p:nvSpPr>
        <p:spPr>
          <a:xfrm>
            <a:off x="1868500" y="143744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cxnSp>
        <p:nvCxnSpPr>
          <p:cNvPr id="88" name="直線矢印コネクタ 87">
            <a:extLst>
              <a:ext uri="{FF2B5EF4-FFF2-40B4-BE49-F238E27FC236}">
                <a16:creationId xmlns:a16="http://schemas.microsoft.com/office/drawing/2014/main" id="{D1873887-D19B-9F8C-4CF9-6672850CE13F}"/>
              </a:ext>
            </a:extLst>
          </p:cNvPr>
          <p:cNvCxnSpPr>
            <a:cxnSpLocks/>
            <a:stCxn id="34" idx="6"/>
            <a:endCxn id="109" idx="1"/>
          </p:cNvCxnSpPr>
          <p:nvPr/>
        </p:nvCxnSpPr>
        <p:spPr>
          <a:xfrm>
            <a:off x="1626700" y="2257386"/>
            <a:ext cx="311252" cy="99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9" name="グループ化 198">
            <a:extLst>
              <a:ext uri="{FF2B5EF4-FFF2-40B4-BE49-F238E27FC236}">
                <a16:creationId xmlns:a16="http://schemas.microsoft.com/office/drawing/2014/main" id="{13E4973C-570B-0A4C-B2C9-CD834AB11A37}"/>
              </a:ext>
            </a:extLst>
          </p:cNvPr>
          <p:cNvGrpSpPr/>
          <p:nvPr/>
        </p:nvGrpSpPr>
        <p:grpSpPr>
          <a:xfrm>
            <a:off x="1937952" y="2078355"/>
            <a:ext cx="539750" cy="360045"/>
            <a:chOff x="1937952" y="2078355"/>
            <a:chExt cx="539750" cy="360045"/>
          </a:xfrm>
        </p:grpSpPr>
        <p:pic>
          <p:nvPicPr>
            <p:cNvPr id="107" name="object 19">
              <a:extLst>
                <a:ext uri="{FF2B5EF4-FFF2-40B4-BE49-F238E27FC236}">
                  <a16:creationId xmlns:a16="http://schemas.microsoft.com/office/drawing/2014/main" id="{69FDE10A-5B1D-C771-0525-A305F51B0745}"/>
                </a:ext>
              </a:extLst>
            </p:cNvPr>
            <p:cNvPicPr/>
            <p:nvPr/>
          </p:nvPicPr>
          <p:blipFill>
            <a:blip r:embed="rId3" cstate="print"/>
            <a:stretch>
              <a:fillRect/>
            </a:stretch>
          </p:blipFill>
          <p:spPr>
            <a:xfrm>
              <a:off x="1964333" y="2084491"/>
              <a:ext cx="120395" cy="100245"/>
            </a:xfrm>
            <a:prstGeom prst="rect">
              <a:avLst/>
            </a:prstGeom>
          </p:spPr>
        </p:pic>
        <p:sp>
          <p:nvSpPr>
            <p:cNvPr id="108" name="object 17">
              <a:extLst>
                <a:ext uri="{FF2B5EF4-FFF2-40B4-BE49-F238E27FC236}">
                  <a16:creationId xmlns:a16="http://schemas.microsoft.com/office/drawing/2014/main" id="{1BF266CF-F376-3632-58F4-9DE11D58ABCB}"/>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内容確認</a:t>
              </a:r>
              <a:endParaRPr lang="zh-TW" altLang="en-US" sz="700" dirty="0">
                <a:latin typeface="+mj-ea"/>
                <a:ea typeface="+mj-ea"/>
              </a:endParaRPr>
            </a:p>
          </p:txBody>
        </p:sp>
        <p:sp>
          <p:nvSpPr>
            <p:cNvPr id="109" name="object 18">
              <a:extLst>
                <a:ext uri="{FF2B5EF4-FFF2-40B4-BE49-F238E27FC236}">
                  <a16:creationId xmlns:a16="http://schemas.microsoft.com/office/drawing/2014/main" id="{9D6FC4B2-C721-E527-E64B-2B3A6431DB34}"/>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198" name="グループ化 197">
            <a:extLst>
              <a:ext uri="{FF2B5EF4-FFF2-40B4-BE49-F238E27FC236}">
                <a16:creationId xmlns:a16="http://schemas.microsoft.com/office/drawing/2014/main" id="{63686CE5-022F-9F5B-D9E5-D7D3A778AE5B}"/>
              </a:ext>
            </a:extLst>
          </p:cNvPr>
          <p:cNvGrpSpPr/>
          <p:nvPr/>
        </p:nvGrpSpPr>
        <p:grpSpPr>
          <a:xfrm>
            <a:off x="2826568" y="2078355"/>
            <a:ext cx="539750" cy="360045"/>
            <a:chOff x="2826568" y="2078355"/>
            <a:chExt cx="539750" cy="360045"/>
          </a:xfrm>
        </p:grpSpPr>
        <p:pic>
          <p:nvPicPr>
            <p:cNvPr id="114" name="object 19">
              <a:extLst>
                <a:ext uri="{FF2B5EF4-FFF2-40B4-BE49-F238E27FC236}">
                  <a16:creationId xmlns:a16="http://schemas.microsoft.com/office/drawing/2014/main" id="{ACFD8047-B94C-DF01-CB4B-05A01BDA3DFA}"/>
                </a:ext>
              </a:extLst>
            </p:cNvPr>
            <p:cNvPicPr/>
            <p:nvPr/>
          </p:nvPicPr>
          <p:blipFill>
            <a:blip r:embed="rId3" cstate="print"/>
            <a:stretch>
              <a:fillRect/>
            </a:stretch>
          </p:blipFill>
          <p:spPr>
            <a:xfrm>
              <a:off x="2852949" y="2084491"/>
              <a:ext cx="120395" cy="100245"/>
            </a:xfrm>
            <a:prstGeom prst="rect">
              <a:avLst/>
            </a:prstGeom>
          </p:spPr>
        </p:pic>
        <p:sp>
          <p:nvSpPr>
            <p:cNvPr id="115" name="object 17">
              <a:extLst>
                <a:ext uri="{FF2B5EF4-FFF2-40B4-BE49-F238E27FC236}">
                  <a16:creationId xmlns:a16="http://schemas.microsoft.com/office/drawing/2014/main" id="{B76EE667-AF72-3EFB-3E3A-91ADB8F2A666}"/>
                </a:ext>
              </a:extLst>
            </p:cNvPr>
            <p:cNvSpPr/>
            <p:nvPr/>
          </p:nvSpPr>
          <p:spPr>
            <a:xfrm>
              <a:off x="2856413"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本人確認</a:t>
              </a:r>
              <a:endParaRPr lang="zh-TW" altLang="en-US" sz="700" dirty="0">
                <a:latin typeface="+mj-ea"/>
                <a:ea typeface="+mj-ea"/>
              </a:endParaRPr>
            </a:p>
          </p:txBody>
        </p:sp>
        <p:sp>
          <p:nvSpPr>
            <p:cNvPr id="116" name="object 18">
              <a:extLst>
                <a:ext uri="{FF2B5EF4-FFF2-40B4-BE49-F238E27FC236}">
                  <a16:creationId xmlns:a16="http://schemas.microsoft.com/office/drawing/2014/main" id="{9055A40F-2192-FE92-316C-A66303970119}"/>
                </a:ext>
              </a:extLst>
            </p:cNvPr>
            <p:cNvSpPr/>
            <p:nvPr/>
          </p:nvSpPr>
          <p:spPr>
            <a:xfrm>
              <a:off x="2826568"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117" name="直線矢印コネクタ 116">
            <a:extLst>
              <a:ext uri="{FF2B5EF4-FFF2-40B4-BE49-F238E27FC236}">
                <a16:creationId xmlns:a16="http://schemas.microsoft.com/office/drawing/2014/main" id="{639D6FC3-F212-AB26-D791-B226CB397EAA}"/>
              </a:ext>
            </a:extLst>
          </p:cNvPr>
          <p:cNvCxnSpPr>
            <a:cxnSpLocks/>
            <a:stCxn id="109" idx="3"/>
            <a:endCxn id="116" idx="1"/>
          </p:cNvCxnSpPr>
          <p:nvPr/>
        </p:nvCxnSpPr>
        <p:spPr>
          <a:xfrm>
            <a:off x="2477702" y="2258378"/>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7" name="グループ化 196">
            <a:extLst>
              <a:ext uri="{FF2B5EF4-FFF2-40B4-BE49-F238E27FC236}">
                <a16:creationId xmlns:a16="http://schemas.microsoft.com/office/drawing/2014/main" id="{96301736-F0E3-54C8-72A9-B44CE0E5186C}"/>
              </a:ext>
            </a:extLst>
          </p:cNvPr>
          <p:cNvGrpSpPr/>
          <p:nvPr/>
        </p:nvGrpSpPr>
        <p:grpSpPr>
          <a:xfrm>
            <a:off x="3715184" y="2078355"/>
            <a:ext cx="539750" cy="360045"/>
            <a:chOff x="3715184" y="2078355"/>
            <a:chExt cx="539750" cy="360045"/>
          </a:xfrm>
        </p:grpSpPr>
        <p:pic>
          <p:nvPicPr>
            <p:cNvPr id="121" name="object 19">
              <a:extLst>
                <a:ext uri="{FF2B5EF4-FFF2-40B4-BE49-F238E27FC236}">
                  <a16:creationId xmlns:a16="http://schemas.microsoft.com/office/drawing/2014/main" id="{76E293DD-50F6-04DB-CAF9-FBA9B3A6ADF0}"/>
                </a:ext>
              </a:extLst>
            </p:cNvPr>
            <p:cNvPicPr/>
            <p:nvPr/>
          </p:nvPicPr>
          <p:blipFill>
            <a:blip r:embed="rId3" cstate="print"/>
            <a:stretch>
              <a:fillRect/>
            </a:stretch>
          </p:blipFill>
          <p:spPr>
            <a:xfrm>
              <a:off x="3741565" y="2084491"/>
              <a:ext cx="120395" cy="100245"/>
            </a:xfrm>
            <a:prstGeom prst="rect">
              <a:avLst/>
            </a:prstGeom>
          </p:spPr>
        </p:pic>
        <p:sp>
          <p:nvSpPr>
            <p:cNvPr id="122" name="object 17">
              <a:extLst>
                <a:ext uri="{FF2B5EF4-FFF2-40B4-BE49-F238E27FC236}">
                  <a16:creationId xmlns:a16="http://schemas.microsoft.com/office/drawing/2014/main" id="{CD0AB6D3-16C5-3488-7612-4A3CFAEC1D2C}"/>
                </a:ext>
              </a:extLst>
            </p:cNvPr>
            <p:cNvSpPr/>
            <p:nvPr/>
          </p:nvSpPr>
          <p:spPr>
            <a:xfrm>
              <a:off x="3745029"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受理</a:t>
              </a:r>
              <a:endParaRPr lang="zh-TW" altLang="en-US" sz="700" dirty="0">
                <a:latin typeface="+mj-ea"/>
                <a:ea typeface="+mj-ea"/>
              </a:endParaRPr>
            </a:p>
          </p:txBody>
        </p:sp>
        <p:sp>
          <p:nvSpPr>
            <p:cNvPr id="123" name="object 18">
              <a:extLst>
                <a:ext uri="{FF2B5EF4-FFF2-40B4-BE49-F238E27FC236}">
                  <a16:creationId xmlns:a16="http://schemas.microsoft.com/office/drawing/2014/main" id="{D999BD4F-A9DD-EF4A-EC3A-C120C8C87CAF}"/>
                </a:ext>
              </a:extLst>
            </p:cNvPr>
            <p:cNvSpPr/>
            <p:nvPr/>
          </p:nvSpPr>
          <p:spPr>
            <a:xfrm>
              <a:off x="3715184"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124" name="直線矢印コネクタ 123">
            <a:extLst>
              <a:ext uri="{FF2B5EF4-FFF2-40B4-BE49-F238E27FC236}">
                <a16:creationId xmlns:a16="http://schemas.microsoft.com/office/drawing/2014/main" id="{20A53631-E9BC-39A2-6E59-6FF2EEE5C0EF}"/>
              </a:ext>
            </a:extLst>
          </p:cNvPr>
          <p:cNvCxnSpPr>
            <a:cxnSpLocks/>
            <a:stCxn id="116" idx="3"/>
            <a:endCxn id="123" idx="1"/>
          </p:cNvCxnSpPr>
          <p:nvPr/>
        </p:nvCxnSpPr>
        <p:spPr>
          <a:xfrm>
            <a:off x="3366318" y="2258378"/>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2" name="直線矢印コネクタ 131">
            <a:extLst>
              <a:ext uri="{FF2B5EF4-FFF2-40B4-BE49-F238E27FC236}">
                <a16:creationId xmlns:a16="http://schemas.microsoft.com/office/drawing/2014/main" id="{CF828D96-F9B0-076E-2CBD-4E696D483A10}"/>
              </a:ext>
            </a:extLst>
          </p:cNvPr>
          <p:cNvCxnSpPr>
            <a:cxnSpLocks/>
            <a:stCxn id="123" idx="3"/>
            <a:endCxn id="130" idx="1"/>
          </p:cNvCxnSpPr>
          <p:nvPr/>
        </p:nvCxnSpPr>
        <p:spPr>
          <a:xfrm>
            <a:off x="4254934" y="2258378"/>
            <a:ext cx="436446" cy="1144270"/>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5" name="object 17">
            <a:extLst>
              <a:ext uri="{FF2B5EF4-FFF2-40B4-BE49-F238E27FC236}">
                <a16:creationId xmlns:a16="http://schemas.microsoft.com/office/drawing/2014/main" id="{2B5C0968-4B06-1F55-DA43-79CEAFB3E2D8}"/>
              </a:ext>
            </a:extLst>
          </p:cNvPr>
          <p:cNvSpPr/>
          <p:nvPr/>
        </p:nvSpPr>
        <p:spPr>
          <a:xfrm>
            <a:off x="1153376" y="1915734"/>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届出</a:t>
            </a:r>
          </a:p>
        </p:txBody>
      </p:sp>
      <p:sp>
        <p:nvSpPr>
          <p:cNvPr id="186" name="object 17">
            <a:extLst>
              <a:ext uri="{FF2B5EF4-FFF2-40B4-BE49-F238E27FC236}">
                <a16:creationId xmlns:a16="http://schemas.microsoft.com/office/drawing/2014/main" id="{6BE5C3BC-854D-C5E1-7330-4A5CA2F1F573}"/>
              </a:ext>
            </a:extLst>
          </p:cNvPr>
          <p:cNvSpPr/>
          <p:nvPr/>
        </p:nvSpPr>
        <p:spPr>
          <a:xfrm>
            <a:off x="1300480" y="228223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開始</a:t>
            </a:r>
            <a:endParaRPr lang="zh-TW" altLang="en-US" sz="700" dirty="0">
              <a:latin typeface="+mj-ea"/>
              <a:ea typeface="+mj-ea"/>
            </a:endParaRPr>
          </a:p>
        </p:txBody>
      </p:sp>
      <p:grpSp>
        <p:nvGrpSpPr>
          <p:cNvPr id="188" name="グループ化 187">
            <a:extLst>
              <a:ext uri="{FF2B5EF4-FFF2-40B4-BE49-F238E27FC236}">
                <a16:creationId xmlns:a16="http://schemas.microsoft.com/office/drawing/2014/main" id="{C81F60B9-B835-78AE-6951-D171F1984C75}"/>
              </a:ext>
            </a:extLst>
          </p:cNvPr>
          <p:cNvGrpSpPr/>
          <p:nvPr/>
        </p:nvGrpSpPr>
        <p:grpSpPr>
          <a:xfrm rot="16200000">
            <a:off x="4833791" y="2989679"/>
            <a:ext cx="255579" cy="210314"/>
            <a:chOff x="998232" y="5464407"/>
            <a:chExt cx="255579" cy="210314"/>
          </a:xfrm>
        </p:grpSpPr>
        <p:sp>
          <p:nvSpPr>
            <p:cNvPr id="189" name="左大かっこ 188">
              <a:extLst>
                <a:ext uri="{FF2B5EF4-FFF2-40B4-BE49-F238E27FC236}">
                  <a16:creationId xmlns:a16="http://schemas.microsoft.com/office/drawing/2014/main" id="{445ADE68-186A-D516-CA82-2086EE5129F8}"/>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90" name="直線コネクタ 189">
              <a:extLst>
                <a:ext uri="{FF2B5EF4-FFF2-40B4-BE49-F238E27FC236}">
                  <a16:creationId xmlns:a16="http://schemas.microsoft.com/office/drawing/2014/main" id="{DAA1EA12-0927-99F8-BC6F-3AA9B76EC220}"/>
                </a:ext>
              </a:extLst>
            </p:cNvPr>
            <p:cNvCxnSpPr>
              <a:cxnSpLocks/>
              <a:stCxn id="189" idx="1"/>
              <a:endCxn id="130" idx="0"/>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91" name="object 17">
            <a:extLst>
              <a:ext uri="{FF2B5EF4-FFF2-40B4-BE49-F238E27FC236}">
                <a16:creationId xmlns:a16="http://schemas.microsoft.com/office/drawing/2014/main" id="{1DA2B525-A6E3-8B8B-3633-2EBBB50C88EC}"/>
              </a:ext>
            </a:extLst>
          </p:cNvPr>
          <p:cNvSpPr/>
          <p:nvPr/>
        </p:nvSpPr>
        <p:spPr>
          <a:xfrm>
            <a:off x="4726305"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①</a:t>
            </a:r>
            <a:endParaRPr lang="zh-TW" altLang="en-US" sz="800" dirty="0">
              <a:latin typeface="+mj-ea"/>
              <a:ea typeface="+mj-ea"/>
            </a:endParaRPr>
          </a:p>
        </p:txBody>
      </p:sp>
      <p:cxnSp>
        <p:nvCxnSpPr>
          <p:cNvPr id="75" name="直線矢印コネクタ 74">
            <a:extLst>
              <a:ext uri="{FF2B5EF4-FFF2-40B4-BE49-F238E27FC236}">
                <a16:creationId xmlns:a16="http://schemas.microsoft.com/office/drawing/2014/main" id="{06C31DDF-CEB8-384C-E41A-C5FA0585CD18}"/>
              </a:ext>
            </a:extLst>
          </p:cNvPr>
          <p:cNvCxnSpPr>
            <a:cxnSpLocks/>
            <a:stCxn id="231" idx="0"/>
            <a:endCxn id="33" idx="2"/>
          </p:cNvCxnSpPr>
          <p:nvPr/>
        </p:nvCxnSpPr>
        <p:spPr>
          <a:xfrm rot="5400000" flipH="1" flipV="1">
            <a:off x="5930615" y="2515012"/>
            <a:ext cx="966741" cy="451490"/>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 name="直線矢印コネクタ 7">
            <a:extLst>
              <a:ext uri="{FF2B5EF4-FFF2-40B4-BE49-F238E27FC236}">
                <a16:creationId xmlns:a16="http://schemas.microsoft.com/office/drawing/2014/main" id="{7763C80C-FAE2-27CB-4B4F-75C1C52C8A08}"/>
              </a:ext>
            </a:extLst>
          </p:cNvPr>
          <p:cNvCxnSpPr>
            <a:cxnSpLocks/>
            <a:endCxn id="277" idx="1"/>
          </p:cNvCxnSpPr>
          <p:nvPr/>
        </p:nvCxnSpPr>
        <p:spPr>
          <a:xfrm>
            <a:off x="4961255" y="3578185"/>
            <a:ext cx="1148" cy="1302577"/>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1" name="直線矢印コネクタ 10">
            <a:extLst>
              <a:ext uri="{FF2B5EF4-FFF2-40B4-BE49-F238E27FC236}">
                <a16:creationId xmlns:a16="http://schemas.microsoft.com/office/drawing/2014/main" id="{B03AE3D7-0525-B11B-DCCF-1CC0404824E6}"/>
              </a:ext>
            </a:extLst>
          </p:cNvPr>
          <p:cNvCxnSpPr>
            <a:cxnSpLocks/>
            <a:stCxn id="7" idx="2"/>
          </p:cNvCxnSpPr>
          <p:nvPr/>
        </p:nvCxnSpPr>
        <p:spPr>
          <a:xfrm flipH="1">
            <a:off x="1536700" y="1236814"/>
            <a:ext cx="4759" cy="930572"/>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16" name="正方形/長方形 15">
            <a:extLst>
              <a:ext uri="{FF2B5EF4-FFF2-40B4-BE49-F238E27FC236}">
                <a16:creationId xmlns:a16="http://schemas.microsoft.com/office/drawing/2014/main" id="{00231225-28DE-5895-E129-F76A53896C15}"/>
              </a:ext>
            </a:extLst>
          </p:cNvPr>
          <p:cNvSpPr/>
          <p:nvPr/>
        </p:nvSpPr>
        <p:spPr>
          <a:xfrm>
            <a:off x="2146297" y="1293421"/>
            <a:ext cx="2435354" cy="57633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世帯変更届</a:t>
            </a:r>
          </a:p>
          <a:p>
            <a:pPr algn="l"/>
            <a:r>
              <a:rPr kumimoji="1" lang="ja-JP" altLang="en-US" sz="700" dirty="0">
                <a:solidFill>
                  <a:schemeClr val="tx1"/>
                </a:solidFill>
                <a:latin typeface="ＭＳ Ｐゴシック 本文"/>
              </a:rPr>
              <a:t>（住民票の記載等に必要な資格確認書類）</a:t>
            </a:r>
          </a:p>
          <a:p>
            <a:pPr algn="l"/>
            <a:r>
              <a:rPr kumimoji="1" lang="ja-JP" altLang="en-US" sz="700" dirty="0">
                <a:solidFill>
                  <a:schemeClr val="tx1"/>
                </a:solidFill>
                <a:latin typeface="ＭＳ Ｐゴシック 本文"/>
              </a:rPr>
              <a:t>在留カード等</a:t>
            </a:r>
          </a:p>
          <a:p>
            <a:pPr algn="l"/>
            <a:r>
              <a:rPr kumimoji="1" lang="ja-JP" altLang="en-US" sz="700" dirty="0">
                <a:solidFill>
                  <a:schemeClr val="tx1"/>
                </a:solidFill>
                <a:latin typeface="ＭＳ Ｐゴシック 本文"/>
              </a:rPr>
              <a:t>世帯主との続柄を証する文書</a:t>
            </a:r>
          </a:p>
        </p:txBody>
      </p:sp>
      <p:cxnSp>
        <p:nvCxnSpPr>
          <p:cNvPr id="104" name="直線矢印コネクタ 103">
            <a:extLst>
              <a:ext uri="{FF2B5EF4-FFF2-40B4-BE49-F238E27FC236}">
                <a16:creationId xmlns:a16="http://schemas.microsoft.com/office/drawing/2014/main" id="{754D8073-964D-6CD9-ACD9-C4EE07ACC739}"/>
              </a:ext>
            </a:extLst>
          </p:cNvPr>
          <p:cNvCxnSpPr>
            <a:cxnSpLocks/>
            <a:stCxn id="130" idx="3"/>
            <a:endCxn id="231" idx="1"/>
          </p:cNvCxnSpPr>
          <p:nvPr/>
        </p:nvCxnSpPr>
        <p:spPr>
          <a:xfrm>
            <a:off x="5231130" y="3402648"/>
            <a:ext cx="732320" cy="150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 name="グループ化 18">
            <a:extLst>
              <a:ext uri="{FF2B5EF4-FFF2-40B4-BE49-F238E27FC236}">
                <a16:creationId xmlns:a16="http://schemas.microsoft.com/office/drawing/2014/main" id="{CD2D22F9-A8F9-E3C0-FE05-81AFDE2E82C5}"/>
              </a:ext>
            </a:extLst>
          </p:cNvPr>
          <p:cNvGrpSpPr/>
          <p:nvPr/>
        </p:nvGrpSpPr>
        <p:grpSpPr>
          <a:xfrm>
            <a:off x="4687859" y="3222625"/>
            <a:ext cx="543271" cy="360045"/>
            <a:chOff x="4687859" y="3222625"/>
            <a:chExt cx="543271" cy="360045"/>
          </a:xfrm>
          <a:noFill/>
        </p:grpSpPr>
        <p:sp>
          <p:nvSpPr>
            <p:cNvPr id="130" name="object 18">
              <a:extLst>
                <a:ext uri="{FF2B5EF4-FFF2-40B4-BE49-F238E27FC236}">
                  <a16:creationId xmlns:a16="http://schemas.microsoft.com/office/drawing/2014/main" id="{45311A79-2963-30D4-AC94-B6BA8AAEF6BD}"/>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200" name="グループ化 199">
              <a:extLst>
                <a:ext uri="{FF2B5EF4-FFF2-40B4-BE49-F238E27FC236}">
                  <a16:creationId xmlns:a16="http://schemas.microsoft.com/office/drawing/2014/main" id="{C685E51D-8028-51C1-679E-707684B02073}"/>
                </a:ext>
              </a:extLst>
            </p:cNvPr>
            <p:cNvGrpSpPr/>
            <p:nvPr/>
          </p:nvGrpSpPr>
          <p:grpSpPr>
            <a:xfrm>
              <a:off x="4687859" y="3225072"/>
              <a:ext cx="518506" cy="339406"/>
              <a:chOff x="4687859" y="3225072"/>
              <a:chExt cx="518506" cy="339406"/>
            </a:xfrm>
            <a:grpFill/>
          </p:grpSpPr>
          <p:sp>
            <p:nvSpPr>
              <p:cNvPr id="129" name="object 17">
                <a:extLst>
                  <a:ext uri="{FF2B5EF4-FFF2-40B4-BE49-F238E27FC236}">
                    <a16:creationId xmlns:a16="http://schemas.microsoft.com/office/drawing/2014/main" id="{B6C50D60-5244-6356-CA7A-25F2DC5CE698}"/>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入力</a:t>
                </a:r>
                <a:br>
                  <a:rPr lang="en-US" altLang="ja-JP" sz="700" dirty="0">
                    <a:latin typeface="+mj-ea"/>
                    <a:ea typeface="+mj-ea"/>
                  </a:rPr>
                </a:br>
                <a:r>
                  <a:rPr lang="ja-JP" altLang="en-US" sz="700" dirty="0">
                    <a:latin typeface="+mj-ea"/>
                    <a:ea typeface="+mj-ea"/>
                  </a:rPr>
                  <a:t>照合</a:t>
                </a:r>
                <a:endParaRPr sz="700" dirty="0">
                  <a:latin typeface="+mj-ea"/>
                  <a:ea typeface="+mj-ea"/>
                </a:endParaRPr>
              </a:p>
            </p:txBody>
          </p:sp>
          <p:pic>
            <p:nvPicPr>
              <p:cNvPr id="127" name="object 21">
                <a:extLst>
                  <a:ext uri="{FF2B5EF4-FFF2-40B4-BE49-F238E27FC236}">
                    <a16:creationId xmlns:a16="http://schemas.microsoft.com/office/drawing/2014/main" id="{BD84DE55-AF20-4A90-6E01-1520A1B02863}"/>
                  </a:ext>
                </a:extLst>
              </p:cNvPr>
              <p:cNvPicPr/>
              <p:nvPr/>
            </p:nvPicPr>
            <p:blipFill>
              <a:blip r:embed="rId4"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sp>
        <p:nvSpPr>
          <p:cNvPr id="160" name="object 225">
            <a:extLst>
              <a:ext uri="{FF2B5EF4-FFF2-40B4-BE49-F238E27FC236}">
                <a16:creationId xmlns:a16="http://schemas.microsoft.com/office/drawing/2014/main" id="{BFF9D0FF-0163-294E-C41E-807D4BB9F17C}"/>
              </a:ext>
            </a:extLst>
          </p:cNvPr>
          <p:cNvSpPr txBox="1"/>
          <p:nvPr/>
        </p:nvSpPr>
        <p:spPr>
          <a:xfrm>
            <a:off x="5422900" y="5339803"/>
            <a:ext cx="4915728" cy="2047740"/>
          </a:xfrm>
          <a:prstGeom prst="rect">
            <a:avLst/>
          </a:prstGeom>
          <a:solidFill>
            <a:schemeClr val="bg1"/>
          </a:solidFill>
          <a:ln w="12700">
            <a:solidFill>
              <a:srgbClr val="000000"/>
            </a:solidFill>
            <a:prstDash val="sysDot"/>
          </a:ln>
        </p:spPr>
        <p:txBody>
          <a:bodyPr vert="horz" wrap="square" lIns="0" tIns="44450" rIns="0" bIns="0" numCol="2" spcCol="108000" rtlCol="0">
            <a:spAutoFit/>
          </a:bodyPr>
          <a:lstStyle/>
          <a:p>
            <a:pPr marL="52069">
              <a:lnSpc>
                <a:spcPts val="400"/>
              </a:lnSpc>
              <a:spcBef>
                <a:spcPts val="350"/>
              </a:spcBef>
            </a:pPr>
            <a:endParaRPr lang="en-US" altLang="ja-JP" sz="700" spc="-5" dirty="0">
              <a:latin typeface="+mn-ea"/>
              <a:ea typeface="+mn-ea"/>
              <a:cs typeface="游ゴシック"/>
            </a:endParaRPr>
          </a:p>
          <a:p>
            <a:pPr marL="52069">
              <a:lnSpc>
                <a:spcPts val="400"/>
              </a:lnSpc>
              <a:spcBef>
                <a:spcPts val="350"/>
              </a:spcBef>
            </a:pPr>
            <a:r>
              <a:rPr lang="en-US" altLang="ja-JP" sz="700" spc="-5" dirty="0">
                <a:latin typeface="+mn-ea"/>
                <a:ea typeface="+mn-ea"/>
                <a:cs typeface="游ゴシック"/>
              </a:rPr>
              <a:t>【</a:t>
            </a:r>
            <a:r>
              <a:rPr lang="ja-JP" altLang="en-US" sz="700" spc="-5" dirty="0">
                <a:latin typeface="+mn-ea"/>
                <a:ea typeface="+mn-ea"/>
                <a:cs typeface="游ゴシック"/>
              </a:rPr>
              <a:t>コメント</a:t>
            </a:r>
            <a:r>
              <a:rPr lang="en-US" altLang="ja-JP" sz="700" spc="-5" dirty="0">
                <a:latin typeface="+mn-ea"/>
                <a:ea typeface="+mn-ea"/>
                <a:cs typeface="游ゴシック"/>
              </a:rPr>
              <a:t>】</a:t>
            </a:r>
            <a:r>
              <a:rPr lang="ja-JP" altLang="en-US" sz="700" spc="-5" dirty="0">
                <a:latin typeface="+mn-ea"/>
                <a:ea typeface="+mn-ea"/>
                <a:cs typeface="游ゴシック"/>
              </a:rPr>
              <a:t>ユーザータスク及びデータストアに該当する機能要件</a:t>
            </a:r>
          </a:p>
          <a:p>
            <a:pPr marL="52069">
              <a:lnSpc>
                <a:spcPts val="400"/>
              </a:lnSpc>
              <a:spcBef>
                <a:spcPts val="350"/>
              </a:spcBef>
            </a:pPr>
            <a:r>
              <a:rPr lang="ja-JP" altLang="en-US" sz="700" spc="-5" dirty="0">
                <a:latin typeface="+mn-ea"/>
                <a:ea typeface="+mn-ea"/>
                <a:cs typeface="游ゴシック"/>
              </a:rPr>
              <a:t>（</a:t>
            </a:r>
            <a:r>
              <a:rPr lang="en-US" altLang="ja-JP" sz="700" spc="-5" dirty="0">
                <a:latin typeface="+mn-ea"/>
                <a:ea typeface="+mn-ea"/>
                <a:cs typeface="游ゴシック"/>
              </a:rPr>
              <a:t>※</a:t>
            </a:r>
            <a:r>
              <a:rPr lang="ja-JP" altLang="en-US" sz="700" spc="-5" dirty="0">
                <a:latin typeface="+mn-ea"/>
                <a:ea typeface="+mn-ea"/>
                <a:cs typeface="游ゴシック"/>
              </a:rPr>
              <a:t>世帯主変更の届出）</a:t>
            </a:r>
          </a:p>
          <a:p>
            <a:pPr marL="52069">
              <a:lnSpc>
                <a:spcPts val="400"/>
              </a:lnSpc>
              <a:spcBef>
                <a:spcPts val="350"/>
              </a:spcBef>
            </a:pPr>
            <a:r>
              <a:rPr lang="ja-JP" altLang="en-US" sz="700" spc="-5" dirty="0">
                <a:latin typeface="+mn-ea"/>
                <a:ea typeface="+mn-ea"/>
                <a:cs typeface="游ゴシック"/>
              </a:rPr>
              <a:t>①</a:t>
            </a:r>
          </a:p>
          <a:p>
            <a:pPr marL="52069">
              <a:lnSpc>
                <a:spcPts val="400"/>
              </a:lnSpc>
              <a:spcBef>
                <a:spcPts val="350"/>
              </a:spcBef>
            </a:pPr>
            <a:r>
              <a:rPr lang="en-US" altLang="ja-JP" sz="700" spc="-5" dirty="0">
                <a:latin typeface="+mn-ea"/>
                <a:ea typeface="+mn-ea"/>
                <a:cs typeface="游ゴシック"/>
              </a:rPr>
              <a:t>4.1.4.1 </a:t>
            </a:r>
            <a:r>
              <a:rPr lang="ja-JP" altLang="en-US" sz="700" spc="-5" dirty="0">
                <a:latin typeface="+mn-ea"/>
                <a:ea typeface="+mn-ea"/>
                <a:cs typeface="游ゴシック"/>
              </a:rPr>
              <a:t>世帯変更等</a:t>
            </a:r>
          </a:p>
          <a:p>
            <a:pPr marL="52069">
              <a:lnSpc>
                <a:spcPts val="400"/>
              </a:lnSpc>
              <a:spcBef>
                <a:spcPts val="350"/>
              </a:spcBef>
            </a:pPr>
            <a:r>
              <a:rPr lang="en-US" altLang="ja-JP" sz="700" spc="-5" dirty="0">
                <a:latin typeface="+mn-ea"/>
                <a:ea typeface="+mn-ea"/>
                <a:cs typeface="游ゴシック"/>
              </a:rPr>
              <a:t>4.0.3 </a:t>
            </a:r>
            <a:r>
              <a:rPr lang="ja-JP" altLang="en-US" sz="700" spc="-5" dirty="0">
                <a:latin typeface="+mn-ea"/>
                <a:ea typeface="+mn-ea"/>
                <a:cs typeface="游ゴシック"/>
              </a:rPr>
              <a:t>異動日・処理日</a:t>
            </a:r>
          </a:p>
          <a:p>
            <a:pPr marL="52069">
              <a:lnSpc>
                <a:spcPts val="400"/>
              </a:lnSpc>
              <a:spcBef>
                <a:spcPts val="350"/>
              </a:spcBef>
            </a:pPr>
            <a:r>
              <a:rPr lang="en-US" altLang="ja-JP" sz="700" spc="-5" dirty="0">
                <a:latin typeface="+mn-ea"/>
                <a:ea typeface="+mn-ea"/>
                <a:cs typeface="游ゴシック"/>
              </a:rPr>
              <a:t>4.1.0.2 </a:t>
            </a:r>
            <a:r>
              <a:rPr lang="ja-JP" altLang="en-US" sz="700" spc="-5" dirty="0">
                <a:latin typeface="+mn-ea"/>
                <a:ea typeface="+mn-ea"/>
                <a:cs typeface="游ゴシック"/>
              </a:rPr>
              <a:t>届出日</a:t>
            </a:r>
          </a:p>
          <a:p>
            <a:pPr marL="52069">
              <a:lnSpc>
                <a:spcPts val="400"/>
              </a:lnSpc>
              <a:spcBef>
                <a:spcPts val="350"/>
              </a:spcBef>
            </a:pPr>
            <a:r>
              <a:rPr lang="en-US" altLang="ja-JP" sz="700" spc="-5" dirty="0">
                <a:latin typeface="+mn-ea"/>
                <a:ea typeface="+mn-ea"/>
                <a:cs typeface="游ゴシック"/>
              </a:rPr>
              <a:t>4.1.4.2 </a:t>
            </a:r>
            <a:r>
              <a:rPr lang="ja-JP" altLang="en-US" sz="700" spc="-5" dirty="0">
                <a:latin typeface="+mn-ea"/>
                <a:ea typeface="+mn-ea"/>
                <a:cs typeface="游ゴシック"/>
              </a:rPr>
              <a:t>世帯主変更による続柄設定</a:t>
            </a:r>
          </a:p>
          <a:p>
            <a:pPr marL="52069">
              <a:lnSpc>
                <a:spcPts val="400"/>
              </a:lnSpc>
              <a:spcBef>
                <a:spcPts val="350"/>
              </a:spcBef>
            </a:pPr>
            <a:r>
              <a:rPr lang="en-US" altLang="ja-JP" sz="700" spc="-5" dirty="0">
                <a:latin typeface="+mn-ea"/>
                <a:ea typeface="+mn-ea"/>
                <a:cs typeface="游ゴシック"/>
              </a:rPr>
              <a:t>4.1.4.3 </a:t>
            </a:r>
            <a:r>
              <a:rPr lang="ja-JP" altLang="en-US" sz="700" spc="-5" dirty="0">
                <a:latin typeface="+mn-ea"/>
                <a:ea typeface="+mn-ea"/>
                <a:cs typeface="游ゴシック"/>
              </a:rPr>
              <a:t>事実上の世帯主</a:t>
            </a:r>
          </a:p>
          <a:p>
            <a:pPr marL="52069">
              <a:lnSpc>
                <a:spcPts val="400"/>
              </a:lnSpc>
              <a:spcBef>
                <a:spcPts val="350"/>
              </a:spcBef>
            </a:pPr>
            <a:r>
              <a:rPr lang="ja-JP" altLang="en-US" sz="700" spc="-5" dirty="0">
                <a:latin typeface="+mn-ea"/>
                <a:ea typeface="+mn-ea"/>
                <a:cs typeface="游ゴシック"/>
              </a:rPr>
              <a:t>（</a:t>
            </a:r>
            <a:r>
              <a:rPr lang="en-US" altLang="ja-JP" sz="700" spc="-5" dirty="0">
                <a:latin typeface="+mn-ea"/>
                <a:ea typeface="+mn-ea"/>
                <a:cs typeface="游ゴシック"/>
              </a:rPr>
              <a:t>※</a:t>
            </a:r>
            <a:r>
              <a:rPr lang="ja-JP" altLang="en-US" sz="700" spc="-5" dirty="0">
                <a:latin typeface="+mn-ea"/>
                <a:ea typeface="+mn-ea"/>
                <a:cs typeface="游ゴシック"/>
              </a:rPr>
              <a:t>世帯合併の届出）</a:t>
            </a:r>
          </a:p>
          <a:p>
            <a:pPr marL="52069">
              <a:lnSpc>
                <a:spcPts val="400"/>
              </a:lnSpc>
              <a:spcBef>
                <a:spcPts val="350"/>
              </a:spcBef>
            </a:pPr>
            <a:r>
              <a:rPr lang="ja-JP" altLang="en-US" sz="700" spc="-5" dirty="0">
                <a:latin typeface="+mn-ea"/>
                <a:ea typeface="+mn-ea"/>
                <a:cs typeface="游ゴシック"/>
              </a:rPr>
              <a:t>①</a:t>
            </a:r>
          </a:p>
          <a:p>
            <a:pPr marL="52069">
              <a:lnSpc>
                <a:spcPts val="400"/>
              </a:lnSpc>
              <a:spcBef>
                <a:spcPts val="350"/>
              </a:spcBef>
            </a:pPr>
            <a:r>
              <a:rPr lang="en-US" altLang="ja-JP" sz="700" spc="-5" dirty="0">
                <a:latin typeface="+mn-ea"/>
                <a:ea typeface="+mn-ea"/>
                <a:cs typeface="游ゴシック"/>
              </a:rPr>
              <a:t>4.1.4.1 </a:t>
            </a:r>
            <a:r>
              <a:rPr lang="ja-JP" altLang="en-US" sz="700" spc="-5" dirty="0">
                <a:latin typeface="+mn-ea"/>
                <a:ea typeface="+mn-ea"/>
                <a:cs typeface="游ゴシック"/>
              </a:rPr>
              <a:t>世帯変更等</a:t>
            </a:r>
          </a:p>
          <a:p>
            <a:pPr marL="52069">
              <a:lnSpc>
                <a:spcPts val="400"/>
              </a:lnSpc>
              <a:spcBef>
                <a:spcPts val="350"/>
              </a:spcBef>
            </a:pPr>
            <a:r>
              <a:rPr lang="en-US" altLang="ja-JP" sz="700" spc="-5" dirty="0">
                <a:latin typeface="+mn-ea"/>
                <a:ea typeface="+mn-ea"/>
                <a:cs typeface="游ゴシック"/>
              </a:rPr>
              <a:t>4.0.1 </a:t>
            </a:r>
            <a:r>
              <a:rPr lang="ja-JP" altLang="en-US" sz="700" spc="-5" dirty="0">
                <a:latin typeface="+mn-ea"/>
                <a:ea typeface="+mn-ea"/>
                <a:cs typeface="游ゴシック"/>
              </a:rPr>
              <a:t>異動者</a:t>
            </a:r>
          </a:p>
          <a:p>
            <a:pPr marL="52069">
              <a:lnSpc>
                <a:spcPts val="400"/>
              </a:lnSpc>
              <a:spcBef>
                <a:spcPts val="350"/>
              </a:spcBef>
            </a:pPr>
            <a:r>
              <a:rPr lang="en-US" altLang="ja-JP" sz="700" spc="-5" dirty="0">
                <a:latin typeface="+mn-ea"/>
                <a:ea typeface="+mn-ea"/>
                <a:cs typeface="游ゴシック"/>
              </a:rPr>
              <a:t>4.0.2 </a:t>
            </a:r>
            <a:r>
              <a:rPr lang="ja-JP" altLang="en-US" sz="700" spc="-5" dirty="0">
                <a:latin typeface="+mn-ea"/>
                <a:ea typeface="+mn-ea"/>
                <a:cs typeface="游ゴシック"/>
              </a:rPr>
              <a:t>異動先世帯、異動による消除</a:t>
            </a:r>
          </a:p>
          <a:p>
            <a:pPr marL="52069">
              <a:lnSpc>
                <a:spcPts val="400"/>
              </a:lnSpc>
              <a:spcBef>
                <a:spcPts val="350"/>
              </a:spcBef>
            </a:pPr>
            <a:r>
              <a:rPr lang="en-US" altLang="ja-JP" sz="700" spc="-5" dirty="0">
                <a:latin typeface="+mn-ea"/>
                <a:ea typeface="+mn-ea"/>
                <a:cs typeface="游ゴシック"/>
              </a:rPr>
              <a:t>4.0.3 </a:t>
            </a:r>
            <a:r>
              <a:rPr lang="ja-JP" altLang="en-US" sz="700" spc="-5" dirty="0">
                <a:latin typeface="+mn-ea"/>
                <a:ea typeface="+mn-ea"/>
                <a:cs typeface="游ゴシック"/>
              </a:rPr>
              <a:t>異動日・処理日</a:t>
            </a:r>
          </a:p>
          <a:p>
            <a:pPr marL="52069">
              <a:lnSpc>
                <a:spcPts val="400"/>
              </a:lnSpc>
              <a:spcBef>
                <a:spcPts val="350"/>
              </a:spcBef>
            </a:pPr>
            <a:r>
              <a:rPr lang="en-US" altLang="ja-JP" sz="700" spc="-5" dirty="0">
                <a:latin typeface="+mn-ea"/>
                <a:ea typeface="+mn-ea"/>
                <a:cs typeface="游ゴシック"/>
              </a:rPr>
              <a:t>4.1.0.2 </a:t>
            </a:r>
            <a:r>
              <a:rPr lang="ja-JP" altLang="en-US" sz="700" spc="-5" dirty="0">
                <a:latin typeface="+mn-ea"/>
                <a:ea typeface="+mn-ea"/>
                <a:cs typeface="游ゴシック"/>
              </a:rPr>
              <a:t>届出日</a:t>
            </a:r>
          </a:p>
          <a:p>
            <a:pPr marL="52069">
              <a:lnSpc>
                <a:spcPts val="400"/>
              </a:lnSpc>
              <a:spcBef>
                <a:spcPts val="350"/>
              </a:spcBef>
            </a:pPr>
            <a:r>
              <a:rPr lang="en-US" altLang="ja-JP" sz="700" spc="-5" dirty="0">
                <a:latin typeface="+mn-ea"/>
                <a:ea typeface="+mn-ea"/>
                <a:cs typeface="游ゴシック"/>
              </a:rPr>
              <a:t>4.1.4.3 </a:t>
            </a:r>
            <a:r>
              <a:rPr lang="ja-JP" altLang="en-US" sz="700" spc="-5" dirty="0">
                <a:latin typeface="+mn-ea"/>
                <a:ea typeface="+mn-ea"/>
                <a:cs typeface="游ゴシック"/>
              </a:rPr>
              <a:t>事実上の世帯主</a:t>
            </a:r>
          </a:p>
          <a:p>
            <a:pPr marL="52069">
              <a:lnSpc>
                <a:spcPts val="400"/>
              </a:lnSpc>
              <a:spcBef>
                <a:spcPts val="350"/>
              </a:spcBef>
            </a:pPr>
            <a:r>
              <a:rPr lang="ja-JP" altLang="en-US" sz="700" spc="-5" dirty="0">
                <a:latin typeface="+mn-ea"/>
                <a:ea typeface="+mn-ea"/>
                <a:cs typeface="游ゴシック"/>
              </a:rPr>
              <a:t>（</a:t>
            </a:r>
            <a:r>
              <a:rPr lang="en-US" altLang="ja-JP" sz="700" spc="-5" dirty="0">
                <a:latin typeface="+mn-ea"/>
                <a:ea typeface="+mn-ea"/>
                <a:cs typeface="游ゴシック"/>
              </a:rPr>
              <a:t>※</a:t>
            </a:r>
            <a:r>
              <a:rPr lang="ja-JP" altLang="en-US" sz="700" spc="-5" dirty="0">
                <a:latin typeface="+mn-ea"/>
                <a:ea typeface="+mn-ea"/>
                <a:cs typeface="游ゴシック"/>
              </a:rPr>
              <a:t>世帯分離の届出）</a:t>
            </a:r>
          </a:p>
          <a:p>
            <a:pPr marL="52069">
              <a:lnSpc>
                <a:spcPts val="400"/>
              </a:lnSpc>
              <a:spcBef>
                <a:spcPts val="350"/>
              </a:spcBef>
            </a:pPr>
            <a:r>
              <a:rPr lang="ja-JP" altLang="en-US" sz="700" spc="-5" dirty="0">
                <a:latin typeface="+mn-ea"/>
                <a:ea typeface="+mn-ea"/>
                <a:cs typeface="游ゴシック"/>
              </a:rPr>
              <a:t>①</a:t>
            </a:r>
          </a:p>
          <a:p>
            <a:pPr marL="52069">
              <a:lnSpc>
                <a:spcPts val="400"/>
              </a:lnSpc>
              <a:spcBef>
                <a:spcPts val="350"/>
              </a:spcBef>
            </a:pPr>
            <a:r>
              <a:rPr lang="en-US" altLang="ja-JP" sz="700" spc="-5" dirty="0">
                <a:latin typeface="+mn-ea"/>
                <a:ea typeface="+mn-ea"/>
                <a:cs typeface="游ゴシック"/>
              </a:rPr>
              <a:t>4.1.4.1 </a:t>
            </a:r>
            <a:r>
              <a:rPr lang="ja-JP" altLang="en-US" sz="700" spc="-5" dirty="0">
                <a:latin typeface="+mn-ea"/>
                <a:ea typeface="+mn-ea"/>
                <a:cs typeface="游ゴシック"/>
              </a:rPr>
              <a:t>世帯変更等</a:t>
            </a:r>
          </a:p>
          <a:p>
            <a:pPr marL="52069">
              <a:lnSpc>
                <a:spcPts val="400"/>
              </a:lnSpc>
              <a:spcBef>
                <a:spcPts val="350"/>
              </a:spcBef>
            </a:pPr>
            <a:endParaRPr lang="en-US" altLang="ja-JP" sz="700" spc="-5" dirty="0">
              <a:latin typeface="+mn-ea"/>
              <a:ea typeface="+mn-ea"/>
              <a:cs typeface="游ゴシック"/>
            </a:endParaRPr>
          </a:p>
          <a:p>
            <a:pPr marL="52069">
              <a:lnSpc>
                <a:spcPts val="400"/>
              </a:lnSpc>
              <a:spcBef>
                <a:spcPts val="350"/>
              </a:spcBef>
            </a:pPr>
            <a:endParaRPr lang="en-US" altLang="ja-JP" sz="700" spc="-5" dirty="0">
              <a:latin typeface="+mn-ea"/>
              <a:ea typeface="+mn-ea"/>
              <a:cs typeface="游ゴシック"/>
            </a:endParaRPr>
          </a:p>
          <a:p>
            <a:pPr marL="52069">
              <a:lnSpc>
                <a:spcPts val="400"/>
              </a:lnSpc>
              <a:spcBef>
                <a:spcPts val="350"/>
              </a:spcBef>
            </a:pPr>
            <a:r>
              <a:rPr lang="en-US" altLang="ja-JP" sz="700" spc="-5" dirty="0">
                <a:latin typeface="+mn-ea"/>
                <a:ea typeface="+mn-ea"/>
                <a:cs typeface="游ゴシック"/>
              </a:rPr>
              <a:t>4.0.1 </a:t>
            </a:r>
            <a:r>
              <a:rPr lang="ja-JP" altLang="en-US" sz="700" spc="-5" dirty="0">
                <a:latin typeface="+mn-ea"/>
                <a:ea typeface="+mn-ea"/>
                <a:cs typeface="游ゴシック"/>
              </a:rPr>
              <a:t>異動者</a:t>
            </a:r>
          </a:p>
          <a:p>
            <a:pPr marL="52069">
              <a:lnSpc>
                <a:spcPts val="400"/>
              </a:lnSpc>
              <a:spcBef>
                <a:spcPts val="350"/>
              </a:spcBef>
            </a:pPr>
            <a:r>
              <a:rPr lang="en-US" altLang="ja-JP" sz="700" spc="-5" dirty="0">
                <a:latin typeface="+mn-ea"/>
                <a:ea typeface="+mn-ea"/>
                <a:cs typeface="游ゴシック"/>
              </a:rPr>
              <a:t>4.0.2 </a:t>
            </a:r>
            <a:r>
              <a:rPr lang="ja-JP" altLang="en-US" sz="700" spc="-5" dirty="0">
                <a:latin typeface="+mn-ea"/>
                <a:ea typeface="+mn-ea"/>
                <a:cs typeface="游ゴシック"/>
              </a:rPr>
              <a:t>異動先世帯、異動による消除</a:t>
            </a:r>
          </a:p>
          <a:p>
            <a:pPr marL="52069">
              <a:lnSpc>
                <a:spcPts val="400"/>
              </a:lnSpc>
              <a:spcBef>
                <a:spcPts val="350"/>
              </a:spcBef>
            </a:pPr>
            <a:r>
              <a:rPr lang="en-US" altLang="ja-JP" sz="700" spc="-5" dirty="0">
                <a:latin typeface="+mn-ea"/>
                <a:ea typeface="+mn-ea"/>
                <a:cs typeface="游ゴシック"/>
              </a:rPr>
              <a:t>4.0.3 </a:t>
            </a:r>
            <a:r>
              <a:rPr lang="ja-JP" altLang="en-US" sz="700" spc="-5" dirty="0">
                <a:latin typeface="+mn-ea"/>
                <a:ea typeface="+mn-ea"/>
                <a:cs typeface="游ゴシック"/>
              </a:rPr>
              <a:t>異動日・処理日</a:t>
            </a:r>
          </a:p>
          <a:p>
            <a:pPr marL="52069">
              <a:lnSpc>
                <a:spcPts val="400"/>
              </a:lnSpc>
              <a:spcBef>
                <a:spcPts val="350"/>
              </a:spcBef>
            </a:pPr>
            <a:r>
              <a:rPr lang="en-US" altLang="ja-JP" sz="700" spc="-5" dirty="0">
                <a:latin typeface="+mn-ea"/>
                <a:ea typeface="+mn-ea"/>
                <a:cs typeface="游ゴシック"/>
              </a:rPr>
              <a:t>4.1.0.2 </a:t>
            </a:r>
            <a:r>
              <a:rPr lang="ja-JP" altLang="en-US" sz="700" spc="-5" dirty="0">
                <a:latin typeface="+mn-ea"/>
                <a:ea typeface="+mn-ea"/>
                <a:cs typeface="游ゴシック"/>
              </a:rPr>
              <a:t>届出日</a:t>
            </a:r>
          </a:p>
          <a:p>
            <a:pPr marL="52069">
              <a:lnSpc>
                <a:spcPts val="400"/>
              </a:lnSpc>
              <a:spcBef>
                <a:spcPts val="350"/>
              </a:spcBef>
            </a:pPr>
            <a:r>
              <a:rPr lang="en-US" altLang="ja-JP" sz="700" spc="-5" dirty="0">
                <a:latin typeface="+mn-ea"/>
                <a:ea typeface="+mn-ea"/>
                <a:cs typeface="游ゴシック"/>
              </a:rPr>
              <a:t>4.1.4.3 </a:t>
            </a:r>
            <a:r>
              <a:rPr lang="ja-JP" altLang="en-US" sz="700" spc="-5" dirty="0">
                <a:latin typeface="+mn-ea"/>
                <a:ea typeface="+mn-ea"/>
                <a:cs typeface="游ゴシック"/>
              </a:rPr>
              <a:t>事実上の世帯主</a:t>
            </a:r>
          </a:p>
          <a:p>
            <a:pPr marL="52069">
              <a:lnSpc>
                <a:spcPts val="400"/>
              </a:lnSpc>
              <a:spcBef>
                <a:spcPts val="350"/>
              </a:spcBef>
            </a:pPr>
            <a:r>
              <a:rPr lang="ja-JP" altLang="en-US" sz="700" spc="-5" dirty="0">
                <a:latin typeface="+mn-ea"/>
                <a:ea typeface="+mn-ea"/>
                <a:cs typeface="游ゴシック"/>
              </a:rPr>
              <a:t>（</a:t>
            </a:r>
            <a:r>
              <a:rPr lang="en-US" altLang="ja-JP" sz="700" spc="-5" dirty="0">
                <a:latin typeface="+mn-ea"/>
                <a:ea typeface="+mn-ea"/>
                <a:cs typeface="游ゴシック"/>
              </a:rPr>
              <a:t>※</a:t>
            </a:r>
            <a:r>
              <a:rPr lang="ja-JP" altLang="en-US" sz="700" spc="-5" dirty="0">
                <a:latin typeface="+mn-ea"/>
                <a:ea typeface="+mn-ea"/>
                <a:cs typeface="游ゴシック"/>
              </a:rPr>
              <a:t>世帯一部変更の届出）</a:t>
            </a:r>
          </a:p>
          <a:p>
            <a:pPr marL="52069">
              <a:lnSpc>
                <a:spcPts val="400"/>
              </a:lnSpc>
              <a:spcBef>
                <a:spcPts val="350"/>
              </a:spcBef>
            </a:pPr>
            <a:r>
              <a:rPr lang="ja-JP" altLang="en-US" sz="700" spc="-5" dirty="0">
                <a:latin typeface="+mn-ea"/>
                <a:ea typeface="+mn-ea"/>
                <a:cs typeface="游ゴシック"/>
              </a:rPr>
              <a:t>①</a:t>
            </a:r>
          </a:p>
          <a:p>
            <a:pPr marL="52069">
              <a:lnSpc>
                <a:spcPts val="400"/>
              </a:lnSpc>
              <a:spcBef>
                <a:spcPts val="350"/>
              </a:spcBef>
            </a:pPr>
            <a:r>
              <a:rPr lang="en-US" altLang="ja-JP" sz="700" spc="-5" dirty="0">
                <a:latin typeface="+mn-ea"/>
                <a:ea typeface="+mn-ea"/>
                <a:cs typeface="游ゴシック"/>
              </a:rPr>
              <a:t>4.1.4.1 </a:t>
            </a:r>
            <a:r>
              <a:rPr lang="ja-JP" altLang="en-US" sz="700" spc="-5" dirty="0">
                <a:latin typeface="+mn-ea"/>
                <a:ea typeface="+mn-ea"/>
                <a:cs typeface="游ゴシック"/>
              </a:rPr>
              <a:t>世帯変更等</a:t>
            </a:r>
          </a:p>
          <a:p>
            <a:pPr marL="52069">
              <a:lnSpc>
                <a:spcPts val="400"/>
              </a:lnSpc>
              <a:spcBef>
                <a:spcPts val="350"/>
              </a:spcBef>
            </a:pPr>
            <a:r>
              <a:rPr lang="en-US" altLang="ja-JP" sz="700" spc="-5" dirty="0">
                <a:latin typeface="+mn-ea"/>
                <a:ea typeface="+mn-ea"/>
                <a:cs typeface="游ゴシック"/>
              </a:rPr>
              <a:t>4.0.1 </a:t>
            </a:r>
            <a:r>
              <a:rPr lang="ja-JP" altLang="en-US" sz="700" spc="-5" dirty="0">
                <a:latin typeface="+mn-ea"/>
                <a:ea typeface="+mn-ea"/>
                <a:cs typeface="游ゴシック"/>
              </a:rPr>
              <a:t>異動者</a:t>
            </a:r>
          </a:p>
          <a:p>
            <a:pPr marL="52069">
              <a:lnSpc>
                <a:spcPts val="400"/>
              </a:lnSpc>
              <a:spcBef>
                <a:spcPts val="350"/>
              </a:spcBef>
            </a:pPr>
            <a:r>
              <a:rPr lang="en-US" altLang="ja-JP" sz="700" spc="-5" dirty="0">
                <a:latin typeface="+mn-ea"/>
                <a:ea typeface="+mn-ea"/>
                <a:cs typeface="游ゴシック"/>
              </a:rPr>
              <a:t>4.0.2 </a:t>
            </a:r>
            <a:r>
              <a:rPr lang="ja-JP" altLang="en-US" sz="700" spc="-5" dirty="0">
                <a:latin typeface="+mn-ea"/>
                <a:ea typeface="+mn-ea"/>
                <a:cs typeface="游ゴシック"/>
              </a:rPr>
              <a:t>異動先世帯、異動による消除</a:t>
            </a:r>
          </a:p>
          <a:p>
            <a:pPr marL="52069">
              <a:lnSpc>
                <a:spcPts val="400"/>
              </a:lnSpc>
              <a:spcBef>
                <a:spcPts val="350"/>
              </a:spcBef>
            </a:pPr>
            <a:r>
              <a:rPr lang="en-US" altLang="ja-JP" sz="700" spc="-5" dirty="0">
                <a:latin typeface="+mn-ea"/>
                <a:ea typeface="+mn-ea"/>
                <a:cs typeface="游ゴシック"/>
              </a:rPr>
              <a:t>4.0.3 </a:t>
            </a:r>
            <a:r>
              <a:rPr lang="ja-JP" altLang="en-US" sz="700" spc="-5" dirty="0">
                <a:latin typeface="+mn-ea"/>
                <a:ea typeface="+mn-ea"/>
                <a:cs typeface="游ゴシック"/>
              </a:rPr>
              <a:t>異動日・処理日</a:t>
            </a:r>
          </a:p>
          <a:p>
            <a:pPr marL="52069">
              <a:lnSpc>
                <a:spcPts val="400"/>
              </a:lnSpc>
              <a:spcBef>
                <a:spcPts val="350"/>
              </a:spcBef>
            </a:pPr>
            <a:r>
              <a:rPr lang="en-US" altLang="ja-JP" sz="700" spc="-5" dirty="0">
                <a:latin typeface="+mn-ea"/>
                <a:ea typeface="+mn-ea"/>
                <a:cs typeface="游ゴシック"/>
              </a:rPr>
              <a:t>4.0.4 </a:t>
            </a:r>
            <a:r>
              <a:rPr lang="ja-JP" altLang="en-US" sz="700" spc="-5" dirty="0">
                <a:latin typeface="+mn-ea"/>
                <a:ea typeface="+mn-ea"/>
                <a:cs typeface="游ゴシック"/>
              </a:rPr>
              <a:t>世帯主不在となる場合の処理</a:t>
            </a:r>
          </a:p>
          <a:p>
            <a:pPr marL="52069">
              <a:lnSpc>
                <a:spcPts val="400"/>
              </a:lnSpc>
              <a:spcBef>
                <a:spcPts val="350"/>
              </a:spcBef>
            </a:pPr>
            <a:r>
              <a:rPr lang="en-US" altLang="ja-JP" sz="700" spc="-5" dirty="0">
                <a:latin typeface="+mn-ea"/>
                <a:ea typeface="+mn-ea"/>
                <a:cs typeface="游ゴシック"/>
              </a:rPr>
              <a:t>4.1.4.3 </a:t>
            </a:r>
            <a:r>
              <a:rPr lang="ja-JP" altLang="en-US" sz="700" spc="-5" dirty="0">
                <a:latin typeface="+mn-ea"/>
                <a:ea typeface="+mn-ea"/>
                <a:cs typeface="游ゴシック"/>
              </a:rPr>
              <a:t>事実上の世帯主</a:t>
            </a:r>
          </a:p>
          <a:p>
            <a:pPr marL="52069">
              <a:lnSpc>
                <a:spcPts val="400"/>
              </a:lnSpc>
              <a:spcBef>
                <a:spcPts val="350"/>
              </a:spcBef>
            </a:pPr>
            <a:r>
              <a:rPr lang="ja-JP" altLang="en-US" sz="700" spc="-5" dirty="0">
                <a:latin typeface="+mn-ea"/>
                <a:ea typeface="+mn-ea"/>
                <a:cs typeface="游ゴシック"/>
              </a:rPr>
              <a:t>（</a:t>
            </a:r>
            <a:r>
              <a:rPr lang="en-US" altLang="ja-JP" sz="700" spc="-5" dirty="0">
                <a:latin typeface="+mn-ea"/>
                <a:ea typeface="+mn-ea"/>
                <a:cs typeface="游ゴシック"/>
              </a:rPr>
              <a:t>※</a:t>
            </a:r>
            <a:r>
              <a:rPr lang="ja-JP" altLang="en-US" sz="700" spc="-5" dirty="0">
                <a:latin typeface="+mn-ea"/>
                <a:ea typeface="+mn-ea"/>
                <a:cs typeface="游ゴシック"/>
              </a:rPr>
              <a:t>共通）</a:t>
            </a:r>
          </a:p>
          <a:p>
            <a:pPr marL="52069">
              <a:lnSpc>
                <a:spcPts val="400"/>
              </a:lnSpc>
              <a:spcBef>
                <a:spcPts val="350"/>
              </a:spcBef>
            </a:pPr>
            <a:r>
              <a:rPr lang="ja-JP" altLang="en-US" sz="700" spc="-5" dirty="0">
                <a:latin typeface="+mn-ea"/>
                <a:ea typeface="+mn-ea"/>
                <a:cs typeface="游ゴシック"/>
              </a:rPr>
              <a:t>②</a:t>
            </a:r>
          </a:p>
          <a:p>
            <a:pPr marL="52069">
              <a:lnSpc>
                <a:spcPts val="400"/>
              </a:lnSpc>
              <a:spcBef>
                <a:spcPts val="350"/>
              </a:spcBef>
            </a:pPr>
            <a:r>
              <a:rPr lang="en-US" altLang="ja-JP" sz="700" spc="-5" dirty="0">
                <a:latin typeface="+mn-ea"/>
                <a:ea typeface="+mn-ea"/>
                <a:cs typeface="游ゴシック"/>
              </a:rPr>
              <a:t>4.1.0.3 </a:t>
            </a:r>
            <a:r>
              <a:rPr lang="ja-JP" altLang="en-US" sz="700" spc="-5" dirty="0">
                <a:latin typeface="+mn-ea"/>
                <a:ea typeface="+mn-ea"/>
                <a:cs typeface="游ゴシック"/>
              </a:rPr>
              <a:t>住民異動届受理通知</a:t>
            </a:r>
            <a:endParaRPr lang="en-US" altLang="ja-JP" sz="700" spc="-5" dirty="0">
              <a:latin typeface="+mn-ea"/>
              <a:ea typeface="+mn-ea"/>
              <a:cs typeface="游ゴシック"/>
            </a:endParaRPr>
          </a:p>
          <a:p>
            <a:pPr marL="52069">
              <a:lnSpc>
                <a:spcPts val="400"/>
              </a:lnSpc>
              <a:spcBef>
                <a:spcPts val="350"/>
              </a:spcBef>
            </a:pPr>
            <a:endParaRPr lang="ja-JP" altLang="en-US" sz="700" spc="-5" dirty="0">
              <a:latin typeface="+mn-ea"/>
              <a:ea typeface="+mn-ea"/>
              <a:cs typeface="游ゴシック"/>
            </a:endParaRPr>
          </a:p>
        </p:txBody>
      </p:sp>
      <p:sp>
        <p:nvSpPr>
          <p:cNvPr id="33" name="フローチャート: 結合子 32">
            <a:extLst>
              <a:ext uri="{FF2B5EF4-FFF2-40B4-BE49-F238E27FC236}">
                <a16:creationId xmlns:a16="http://schemas.microsoft.com/office/drawing/2014/main" id="{C11852F1-52D9-6DF5-8798-A49A428253AD}"/>
              </a:ext>
            </a:extLst>
          </p:cNvPr>
          <p:cNvSpPr/>
          <p:nvPr/>
        </p:nvSpPr>
        <p:spPr>
          <a:xfrm>
            <a:off x="6639730" y="2167386"/>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39" name="object 17">
            <a:extLst>
              <a:ext uri="{FF2B5EF4-FFF2-40B4-BE49-F238E27FC236}">
                <a16:creationId xmlns:a16="http://schemas.microsoft.com/office/drawing/2014/main" id="{DA89A372-2630-5AF9-E73E-326F9BF16283}"/>
              </a:ext>
            </a:extLst>
          </p:cNvPr>
          <p:cNvSpPr/>
          <p:nvPr/>
        </p:nvSpPr>
        <p:spPr>
          <a:xfrm>
            <a:off x="6489700" y="228223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終了</a:t>
            </a:r>
            <a:endParaRPr lang="zh-TW" altLang="en-US" sz="700" dirty="0">
              <a:latin typeface="+mj-ea"/>
              <a:ea typeface="+mj-ea"/>
            </a:endParaRPr>
          </a:p>
        </p:txBody>
      </p:sp>
      <p:grpSp>
        <p:nvGrpSpPr>
          <p:cNvPr id="228" name="グループ化 227">
            <a:extLst>
              <a:ext uri="{FF2B5EF4-FFF2-40B4-BE49-F238E27FC236}">
                <a16:creationId xmlns:a16="http://schemas.microsoft.com/office/drawing/2014/main" id="{BE322B86-E7B1-9CC0-AB13-0F20EB1AE419}"/>
              </a:ext>
            </a:extLst>
          </p:cNvPr>
          <p:cNvGrpSpPr/>
          <p:nvPr/>
        </p:nvGrpSpPr>
        <p:grpSpPr>
          <a:xfrm>
            <a:off x="5963450" y="3224127"/>
            <a:ext cx="449580" cy="360044"/>
            <a:chOff x="11109350" y="5278617"/>
            <a:chExt cx="449580" cy="360044"/>
          </a:xfrm>
        </p:grpSpPr>
        <p:pic>
          <p:nvPicPr>
            <p:cNvPr id="229" name="object 23">
              <a:extLst>
                <a:ext uri="{FF2B5EF4-FFF2-40B4-BE49-F238E27FC236}">
                  <a16:creationId xmlns:a16="http://schemas.microsoft.com/office/drawing/2014/main" id="{AE93AB27-F613-13ED-C77D-AEA5D2C8F8DD}"/>
                </a:ext>
              </a:extLst>
            </p:cNvPr>
            <p:cNvPicPr/>
            <p:nvPr/>
          </p:nvPicPr>
          <p:blipFill>
            <a:blip r:embed="rId5" cstate="print"/>
            <a:stretch>
              <a:fillRect/>
            </a:stretch>
          </p:blipFill>
          <p:spPr>
            <a:xfrm>
              <a:off x="11248796" y="5372533"/>
              <a:ext cx="170688" cy="172212"/>
            </a:xfrm>
            <a:prstGeom prst="rect">
              <a:avLst/>
            </a:prstGeom>
          </p:spPr>
        </p:pic>
        <p:sp>
          <p:nvSpPr>
            <p:cNvPr id="231" name="ひし形 230">
              <a:extLst>
                <a:ext uri="{FF2B5EF4-FFF2-40B4-BE49-F238E27FC236}">
                  <a16:creationId xmlns:a16="http://schemas.microsoft.com/office/drawing/2014/main" id="{C7780ADD-CD46-6E30-8C56-7C34984E7FDA}"/>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263" name="直線矢印コネクタ 262">
            <a:extLst>
              <a:ext uri="{FF2B5EF4-FFF2-40B4-BE49-F238E27FC236}">
                <a16:creationId xmlns:a16="http://schemas.microsoft.com/office/drawing/2014/main" id="{E005DFDF-7FAA-6DE3-9EE1-962C04633E66}"/>
              </a:ext>
            </a:extLst>
          </p:cNvPr>
          <p:cNvCxnSpPr>
            <a:cxnSpLocks/>
            <a:stCxn id="243" idx="2"/>
            <a:endCxn id="281" idx="1"/>
          </p:cNvCxnSpPr>
          <p:nvPr/>
        </p:nvCxnSpPr>
        <p:spPr>
          <a:xfrm>
            <a:off x="7179934" y="3582670"/>
            <a:ext cx="7718" cy="1298092"/>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9" name="右大かっこ 8">
            <a:extLst>
              <a:ext uri="{FF2B5EF4-FFF2-40B4-BE49-F238E27FC236}">
                <a16:creationId xmlns:a16="http://schemas.microsoft.com/office/drawing/2014/main" id="{92A33C08-265A-6E24-F153-B412CB785D34}"/>
              </a:ext>
            </a:extLst>
          </p:cNvPr>
          <p:cNvSpPr/>
          <p:nvPr/>
        </p:nvSpPr>
        <p:spPr>
          <a:xfrm>
            <a:off x="3367587" y="1593772"/>
            <a:ext cx="74113" cy="212169"/>
          </a:xfrm>
          <a:prstGeom prst="rightBracket">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grpSp>
        <p:nvGrpSpPr>
          <p:cNvPr id="14" name="グループ化 13">
            <a:extLst>
              <a:ext uri="{FF2B5EF4-FFF2-40B4-BE49-F238E27FC236}">
                <a16:creationId xmlns:a16="http://schemas.microsoft.com/office/drawing/2014/main" id="{32A24DD7-407D-FC25-954E-5895CFC886BA}"/>
              </a:ext>
            </a:extLst>
          </p:cNvPr>
          <p:cNvGrpSpPr/>
          <p:nvPr/>
        </p:nvGrpSpPr>
        <p:grpSpPr>
          <a:xfrm>
            <a:off x="3465500" y="1632684"/>
            <a:ext cx="255579" cy="210314"/>
            <a:chOff x="998232" y="5464407"/>
            <a:chExt cx="255579" cy="210314"/>
          </a:xfrm>
        </p:grpSpPr>
        <p:sp>
          <p:nvSpPr>
            <p:cNvPr id="21" name="左大かっこ 20">
              <a:extLst>
                <a:ext uri="{FF2B5EF4-FFF2-40B4-BE49-F238E27FC236}">
                  <a16:creationId xmlns:a16="http://schemas.microsoft.com/office/drawing/2014/main" id="{829AA80C-9974-F9AB-869B-6A633CA87E1C}"/>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2" name="直線コネクタ 21">
              <a:extLst>
                <a:ext uri="{FF2B5EF4-FFF2-40B4-BE49-F238E27FC236}">
                  <a16:creationId xmlns:a16="http://schemas.microsoft.com/office/drawing/2014/main" id="{2D61A857-01BD-80EA-FB0F-50207D384F53}"/>
                </a:ext>
              </a:extLst>
            </p:cNvPr>
            <p:cNvCxnSpPr>
              <a:cxnSpLocks/>
              <a:stCxn id="21"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31" name="object 17">
            <a:extLst>
              <a:ext uri="{FF2B5EF4-FFF2-40B4-BE49-F238E27FC236}">
                <a16:creationId xmlns:a16="http://schemas.microsoft.com/office/drawing/2014/main" id="{CFE7A5F9-3B65-A85F-9618-287957208CFA}"/>
              </a:ext>
            </a:extLst>
          </p:cNvPr>
          <p:cNvSpPr/>
          <p:nvPr/>
        </p:nvSpPr>
        <p:spPr>
          <a:xfrm>
            <a:off x="3737596" y="1578532"/>
            <a:ext cx="781991"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外国人の場合</a:t>
            </a:r>
            <a:endParaRPr lang="zh-TW" altLang="en-US" sz="700" dirty="0">
              <a:latin typeface="+mj-ea"/>
              <a:ea typeface="+mj-ea"/>
            </a:endParaRPr>
          </a:p>
        </p:txBody>
      </p:sp>
      <p:sp>
        <p:nvSpPr>
          <p:cNvPr id="230" name="object 27">
            <a:extLst>
              <a:ext uri="{FF2B5EF4-FFF2-40B4-BE49-F238E27FC236}">
                <a16:creationId xmlns:a16="http://schemas.microsoft.com/office/drawing/2014/main" id="{32981E6F-50C0-0D07-1AC3-79FAAD367E58}"/>
              </a:ext>
            </a:extLst>
          </p:cNvPr>
          <p:cNvSpPr/>
          <p:nvPr/>
        </p:nvSpPr>
        <p:spPr>
          <a:xfrm>
            <a:off x="5302630" y="371876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latin typeface="+mn-ea"/>
              <a:ea typeface="+mn-ea"/>
            </a:endParaRPr>
          </a:p>
        </p:txBody>
      </p:sp>
      <p:sp>
        <p:nvSpPr>
          <p:cNvPr id="232" name="正方形/長方形 231">
            <a:extLst>
              <a:ext uri="{FF2B5EF4-FFF2-40B4-BE49-F238E27FC236}">
                <a16:creationId xmlns:a16="http://schemas.microsoft.com/office/drawing/2014/main" id="{0BC07FF3-81BA-337A-C8C8-7E0866B4B8CF}"/>
              </a:ext>
            </a:extLst>
          </p:cNvPr>
          <p:cNvSpPr/>
          <p:nvPr/>
        </p:nvSpPr>
        <p:spPr>
          <a:xfrm>
            <a:off x="5077551" y="4030995"/>
            <a:ext cx="666593" cy="18649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mn-ea"/>
              </a:rPr>
              <a:t>入力確認票</a:t>
            </a:r>
          </a:p>
        </p:txBody>
      </p:sp>
      <p:cxnSp>
        <p:nvCxnSpPr>
          <p:cNvPr id="233" name="直線矢印コネクタ 13">
            <a:extLst>
              <a:ext uri="{FF2B5EF4-FFF2-40B4-BE49-F238E27FC236}">
                <a16:creationId xmlns:a16="http://schemas.microsoft.com/office/drawing/2014/main" id="{FD94CF69-3E5C-53EF-1A46-AD613BB1990B}"/>
              </a:ext>
            </a:extLst>
          </p:cNvPr>
          <p:cNvCxnSpPr>
            <a:cxnSpLocks/>
          </p:cNvCxnSpPr>
          <p:nvPr/>
        </p:nvCxnSpPr>
        <p:spPr>
          <a:xfrm rot="16200000" flipH="1">
            <a:off x="5051784" y="3620830"/>
            <a:ext cx="291732" cy="206441"/>
          </a:xfrm>
          <a:prstGeom prst="bentConnector3">
            <a:avLst>
              <a:gd name="adj1" fmla="val 100063"/>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34" name="object 17">
            <a:extLst>
              <a:ext uri="{FF2B5EF4-FFF2-40B4-BE49-F238E27FC236}">
                <a16:creationId xmlns:a16="http://schemas.microsoft.com/office/drawing/2014/main" id="{0F265B94-385F-F802-CB07-D91AC844DCDD}"/>
              </a:ext>
            </a:extLst>
          </p:cNvPr>
          <p:cNvSpPr/>
          <p:nvPr/>
        </p:nvSpPr>
        <p:spPr>
          <a:xfrm>
            <a:off x="5670550" y="3110887"/>
            <a:ext cx="737524"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本人確認は</a:t>
            </a:r>
            <a:br>
              <a:rPr lang="en-US" altLang="ja-JP" sz="700" dirty="0">
                <a:latin typeface="+mj-ea"/>
                <a:ea typeface="+mj-ea"/>
              </a:rPr>
            </a:br>
            <a:r>
              <a:rPr lang="ja-JP" altLang="en-US" sz="700" dirty="0">
                <a:latin typeface="+mj-ea"/>
                <a:ea typeface="+mj-ea"/>
              </a:rPr>
              <a:t>できたか</a:t>
            </a:r>
            <a:endParaRPr lang="zh-TW" altLang="en-US" sz="700" dirty="0">
              <a:latin typeface="+mj-ea"/>
              <a:ea typeface="+mj-ea"/>
            </a:endParaRPr>
          </a:p>
        </p:txBody>
      </p:sp>
      <p:sp>
        <p:nvSpPr>
          <p:cNvPr id="235" name="object 17">
            <a:extLst>
              <a:ext uri="{FF2B5EF4-FFF2-40B4-BE49-F238E27FC236}">
                <a16:creationId xmlns:a16="http://schemas.microsoft.com/office/drawing/2014/main" id="{B8EBC8A7-0C9A-0F89-A694-004A8DFB7094}"/>
              </a:ext>
            </a:extLst>
          </p:cNvPr>
          <p:cNvSpPr/>
          <p:nvPr/>
        </p:nvSpPr>
        <p:spPr>
          <a:xfrm>
            <a:off x="6385776" y="320230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No</a:t>
            </a:r>
            <a:endParaRPr lang="zh-TW" altLang="en-US" sz="700" dirty="0">
              <a:latin typeface="+mj-ea"/>
              <a:ea typeface="+mj-ea"/>
            </a:endParaRPr>
          </a:p>
        </p:txBody>
      </p:sp>
      <p:sp>
        <p:nvSpPr>
          <p:cNvPr id="236" name="object 17">
            <a:extLst>
              <a:ext uri="{FF2B5EF4-FFF2-40B4-BE49-F238E27FC236}">
                <a16:creationId xmlns:a16="http://schemas.microsoft.com/office/drawing/2014/main" id="{E35BD222-1E7B-B7E7-1BB4-F505E4A63964}"/>
              </a:ext>
            </a:extLst>
          </p:cNvPr>
          <p:cNvSpPr/>
          <p:nvPr/>
        </p:nvSpPr>
        <p:spPr>
          <a:xfrm>
            <a:off x="6200229" y="294322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Yes</a:t>
            </a:r>
            <a:endParaRPr lang="zh-TW" altLang="en-US" sz="700" dirty="0">
              <a:latin typeface="+mj-ea"/>
              <a:ea typeface="+mj-ea"/>
            </a:endParaRPr>
          </a:p>
        </p:txBody>
      </p:sp>
      <p:grpSp>
        <p:nvGrpSpPr>
          <p:cNvPr id="242" name="グループ化 241">
            <a:extLst>
              <a:ext uri="{FF2B5EF4-FFF2-40B4-BE49-F238E27FC236}">
                <a16:creationId xmlns:a16="http://schemas.microsoft.com/office/drawing/2014/main" id="{920C13F5-C943-E2B7-0320-50F8ED424946}"/>
              </a:ext>
            </a:extLst>
          </p:cNvPr>
          <p:cNvGrpSpPr/>
          <p:nvPr/>
        </p:nvGrpSpPr>
        <p:grpSpPr>
          <a:xfrm>
            <a:off x="6906538" y="3222625"/>
            <a:ext cx="543271" cy="360045"/>
            <a:chOff x="4687859" y="3222625"/>
            <a:chExt cx="543271" cy="360045"/>
          </a:xfrm>
          <a:noFill/>
        </p:grpSpPr>
        <p:sp>
          <p:nvSpPr>
            <p:cNvPr id="243" name="object 18">
              <a:extLst>
                <a:ext uri="{FF2B5EF4-FFF2-40B4-BE49-F238E27FC236}">
                  <a16:creationId xmlns:a16="http://schemas.microsoft.com/office/drawing/2014/main" id="{61133082-6862-AFED-E875-B328153CAAD3}"/>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244" name="グループ化 243">
              <a:extLst>
                <a:ext uri="{FF2B5EF4-FFF2-40B4-BE49-F238E27FC236}">
                  <a16:creationId xmlns:a16="http://schemas.microsoft.com/office/drawing/2014/main" id="{733C6322-51FC-C5D4-0B79-E3BAD4F5D150}"/>
                </a:ext>
              </a:extLst>
            </p:cNvPr>
            <p:cNvGrpSpPr/>
            <p:nvPr/>
          </p:nvGrpSpPr>
          <p:grpSpPr>
            <a:xfrm>
              <a:off x="4687859" y="3225072"/>
              <a:ext cx="518506" cy="339406"/>
              <a:chOff x="4687859" y="3225072"/>
              <a:chExt cx="518506" cy="339406"/>
            </a:xfrm>
            <a:grpFill/>
          </p:grpSpPr>
          <p:sp>
            <p:nvSpPr>
              <p:cNvPr id="245" name="object 17">
                <a:extLst>
                  <a:ext uri="{FF2B5EF4-FFF2-40B4-BE49-F238E27FC236}">
                    <a16:creationId xmlns:a16="http://schemas.microsoft.com/office/drawing/2014/main" id="{ACB7F4D9-0337-C081-A983-6CE2D88C5B76}"/>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通知</a:t>
                </a:r>
                <a:endParaRPr sz="700" dirty="0">
                  <a:latin typeface="+mj-ea"/>
                  <a:ea typeface="+mj-ea"/>
                </a:endParaRPr>
              </a:p>
            </p:txBody>
          </p:sp>
          <p:pic>
            <p:nvPicPr>
              <p:cNvPr id="246" name="object 21">
                <a:extLst>
                  <a:ext uri="{FF2B5EF4-FFF2-40B4-BE49-F238E27FC236}">
                    <a16:creationId xmlns:a16="http://schemas.microsoft.com/office/drawing/2014/main" id="{D45F9F4F-2E31-A3B2-DAA6-0940463340DE}"/>
                  </a:ext>
                </a:extLst>
              </p:cNvPr>
              <p:cNvPicPr/>
              <p:nvPr/>
            </p:nvPicPr>
            <p:blipFill>
              <a:blip r:embed="rId4"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grpSp>
        <p:nvGrpSpPr>
          <p:cNvPr id="248" name="グループ化 247">
            <a:extLst>
              <a:ext uri="{FF2B5EF4-FFF2-40B4-BE49-F238E27FC236}">
                <a16:creationId xmlns:a16="http://schemas.microsoft.com/office/drawing/2014/main" id="{EDDEF83E-F12C-0613-82D8-C90BC6B91EA5}"/>
              </a:ext>
            </a:extLst>
          </p:cNvPr>
          <p:cNvGrpSpPr/>
          <p:nvPr/>
        </p:nvGrpSpPr>
        <p:grpSpPr>
          <a:xfrm rot="16200000">
            <a:off x="7052662" y="2989679"/>
            <a:ext cx="255579" cy="210314"/>
            <a:chOff x="998232" y="5464407"/>
            <a:chExt cx="255579" cy="210314"/>
          </a:xfrm>
        </p:grpSpPr>
        <p:sp>
          <p:nvSpPr>
            <p:cNvPr id="249" name="左大かっこ 248">
              <a:extLst>
                <a:ext uri="{FF2B5EF4-FFF2-40B4-BE49-F238E27FC236}">
                  <a16:creationId xmlns:a16="http://schemas.microsoft.com/office/drawing/2014/main" id="{0DA40947-5261-718D-A281-A7B6EEFB2207}"/>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50" name="直線コネクタ 249">
              <a:extLst>
                <a:ext uri="{FF2B5EF4-FFF2-40B4-BE49-F238E27FC236}">
                  <a16:creationId xmlns:a16="http://schemas.microsoft.com/office/drawing/2014/main" id="{A108EBD8-99CE-DCC9-3E50-8FC236076DBD}"/>
                </a:ext>
              </a:extLst>
            </p:cNvPr>
            <p:cNvCxnSpPr>
              <a:cxnSpLocks/>
              <a:stCxn id="249"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251" name="object 17">
            <a:extLst>
              <a:ext uri="{FF2B5EF4-FFF2-40B4-BE49-F238E27FC236}">
                <a16:creationId xmlns:a16="http://schemas.microsoft.com/office/drawing/2014/main" id="{24C7C82C-A483-F08A-D839-C2F6E0A92037}"/>
              </a:ext>
            </a:extLst>
          </p:cNvPr>
          <p:cNvSpPr/>
          <p:nvPr/>
        </p:nvSpPr>
        <p:spPr>
          <a:xfrm>
            <a:off x="6945176"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②</a:t>
            </a:r>
            <a:endParaRPr lang="zh-TW" altLang="en-US" sz="800" dirty="0">
              <a:latin typeface="+mj-ea"/>
              <a:ea typeface="+mj-ea"/>
            </a:endParaRPr>
          </a:p>
        </p:txBody>
      </p:sp>
      <p:sp>
        <p:nvSpPr>
          <p:cNvPr id="253" name="正方形/長方形 252">
            <a:extLst>
              <a:ext uri="{FF2B5EF4-FFF2-40B4-BE49-F238E27FC236}">
                <a16:creationId xmlns:a16="http://schemas.microsoft.com/office/drawing/2014/main" id="{1D9C1C14-2A2F-28EA-595B-DC51C09D097D}"/>
              </a:ext>
            </a:extLst>
          </p:cNvPr>
          <p:cNvSpPr/>
          <p:nvPr/>
        </p:nvSpPr>
        <p:spPr>
          <a:xfrm>
            <a:off x="7275135" y="4030995"/>
            <a:ext cx="1140902"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mn-ea"/>
              </a:rPr>
              <a:t>住民異動届受理通知書</a:t>
            </a:r>
          </a:p>
        </p:txBody>
      </p:sp>
      <p:cxnSp>
        <p:nvCxnSpPr>
          <p:cNvPr id="254" name="直線矢印コネクタ 13">
            <a:extLst>
              <a:ext uri="{FF2B5EF4-FFF2-40B4-BE49-F238E27FC236}">
                <a16:creationId xmlns:a16="http://schemas.microsoft.com/office/drawing/2014/main" id="{C45C1ACC-1507-689F-F052-6EFB3E970582}"/>
              </a:ext>
            </a:extLst>
          </p:cNvPr>
          <p:cNvCxnSpPr>
            <a:cxnSpLocks/>
            <a:endCxn id="80" idx="1"/>
          </p:cNvCxnSpPr>
          <p:nvPr/>
        </p:nvCxnSpPr>
        <p:spPr>
          <a:xfrm>
            <a:off x="7292851" y="3578185"/>
            <a:ext cx="375345" cy="286198"/>
          </a:xfrm>
          <a:prstGeom prst="bentConnector3">
            <a:avLst>
              <a:gd name="adj1" fmla="val 516"/>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55" name="グループ化 254">
            <a:extLst>
              <a:ext uri="{FF2B5EF4-FFF2-40B4-BE49-F238E27FC236}">
                <a16:creationId xmlns:a16="http://schemas.microsoft.com/office/drawing/2014/main" id="{C409F4C1-231C-A96E-7B57-BD5F7773BEE6}"/>
              </a:ext>
            </a:extLst>
          </p:cNvPr>
          <p:cNvGrpSpPr/>
          <p:nvPr/>
        </p:nvGrpSpPr>
        <p:grpSpPr>
          <a:xfrm>
            <a:off x="8195731" y="2169497"/>
            <a:ext cx="180000" cy="180000"/>
            <a:chOff x="2679700" y="1343024"/>
            <a:chExt cx="180000" cy="180000"/>
          </a:xfrm>
        </p:grpSpPr>
        <p:sp>
          <p:nvSpPr>
            <p:cNvPr id="32" name="フローチャート: 結合子 31">
              <a:extLst>
                <a:ext uri="{FF2B5EF4-FFF2-40B4-BE49-F238E27FC236}">
                  <a16:creationId xmlns:a16="http://schemas.microsoft.com/office/drawing/2014/main" id="{E1D8D30D-A094-7FE1-19FA-A555BABB78CB}"/>
                </a:ext>
              </a:extLst>
            </p:cNvPr>
            <p:cNvSpPr/>
            <p:nvPr/>
          </p:nvSpPr>
          <p:spPr>
            <a:xfrm>
              <a:off x="2679700" y="1343024"/>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7" name="正方形/長方形 36">
              <a:extLst>
                <a:ext uri="{FF2B5EF4-FFF2-40B4-BE49-F238E27FC236}">
                  <a16:creationId xmlns:a16="http://schemas.microsoft.com/office/drawing/2014/main" id="{BA5B274C-3931-720D-92EF-CABE2759383B}"/>
                </a:ext>
              </a:extLst>
            </p:cNvPr>
            <p:cNvSpPr/>
            <p:nvPr/>
          </p:nvSpPr>
          <p:spPr>
            <a:xfrm>
              <a:off x="2704465" y="1389397"/>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8" name="二等辺三角形 37">
              <a:extLst>
                <a:ext uri="{FF2B5EF4-FFF2-40B4-BE49-F238E27FC236}">
                  <a16:creationId xmlns:a16="http://schemas.microsoft.com/office/drawing/2014/main" id="{878D309F-9DB1-E324-5938-E95CBFD9FDF4}"/>
                </a:ext>
              </a:extLst>
            </p:cNvPr>
            <p:cNvSpPr/>
            <p:nvPr/>
          </p:nvSpPr>
          <p:spPr>
            <a:xfrm rot="10800000">
              <a:off x="2706700" y="1389397"/>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sp>
        <p:nvSpPr>
          <p:cNvPr id="40" name="object 17">
            <a:extLst>
              <a:ext uri="{FF2B5EF4-FFF2-40B4-BE49-F238E27FC236}">
                <a16:creationId xmlns:a16="http://schemas.microsoft.com/office/drawing/2014/main" id="{A18FAD6A-39F9-99E8-73C7-13FC790CB74E}"/>
              </a:ext>
            </a:extLst>
          </p:cNvPr>
          <p:cNvSpPr/>
          <p:nvPr/>
        </p:nvSpPr>
        <p:spPr>
          <a:xfrm>
            <a:off x="8349493" y="2114597"/>
            <a:ext cx="68814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通知して終了</a:t>
            </a:r>
            <a:endParaRPr lang="zh-TW" altLang="en-US" sz="700" dirty="0">
              <a:latin typeface="+mn-ea"/>
              <a:ea typeface="+mn-ea"/>
            </a:endParaRPr>
          </a:p>
        </p:txBody>
      </p:sp>
      <p:sp>
        <p:nvSpPr>
          <p:cNvPr id="46" name="object 17">
            <a:extLst>
              <a:ext uri="{FF2B5EF4-FFF2-40B4-BE49-F238E27FC236}">
                <a16:creationId xmlns:a16="http://schemas.microsoft.com/office/drawing/2014/main" id="{F18CB99E-2767-AA08-9DE4-3BD825558111}"/>
              </a:ext>
            </a:extLst>
          </p:cNvPr>
          <p:cNvSpPr/>
          <p:nvPr/>
        </p:nvSpPr>
        <p:spPr>
          <a:xfrm>
            <a:off x="8177513" y="124441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郵送</a:t>
            </a:r>
            <a:endParaRPr lang="zh-TW" altLang="en-US" sz="700" dirty="0">
              <a:latin typeface="+mn-ea"/>
              <a:ea typeface="+mn-ea"/>
            </a:endParaRPr>
          </a:p>
        </p:txBody>
      </p:sp>
      <p:cxnSp>
        <p:nvCxnSpPr>
          <p:cNvPr id="47" name="直線矢印コネクタ 13">
            <a:extLst>
              <a:ext uri="{FF2B5EF4-FFF2-40B4-BE49-F238E27FC236}">
                <a16:creationId xmlns:a16="http://schemas.microsoft.com/office/drawing/2014/main" id="{6B42634D-6986-55C8-CBCE-7EA75834C20D}"/>
              </a:ext>
            </a:extLst>
          </p:cNvPr>
          <p:cNvCxnSpPr>
            <a:cxnSpLocks/>
            <a:stCxn id="80" idx="3"/>
            <a:endCxn id="32" idx="4"/>
          </p:cNvCxnSpPr>
          <p:nvPr/>
        </p:nvCxnSpPr>
        <p:spPr>
          <a:xfrm flipV="1">
            <a:off x="7879715" y="2349497"/>
            <a:ext cx="406016" cy="1514886"/>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50" name="正方形/長方形 49">
            <a:extLst>
              <a:ext uri="{FF2B5EF4-FFF2-40B4-BE49-F238E27FC236}">
                <a16:creationId xmlns:a16="http://schemas.microsoft.com/office/drawing/2014/main" id="{9FA1C7F1-148C-7D22-DAF7-7DC62BF6E20A}"/>
              </a:ext>
            </a:extLst>
          </p:cNvPr>
          <p:cNvSpPr/>
          <p:nvPr/>
        </p:nvSpPr>
        <p:spPr>
          <a:xfrm>
            <a:off x="7936807" y="924866"/>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mn-ea"/>
              </a:rPr>
              <a:t>本人</a:t>
            </a:r>
          </a:p>
        </p:txBody>
      </p:sp>
      <p:cxnSp>
        <p:nvCxnSpPr>
          <p:cNvPr id="57" name="直線矢印コネクタ 74">
            <a:extLst>
              <a:ext uri="{FF2B5EF4-FFF2-40B4-BE49-F238E27FC236}">
                <a16:creationId xmlns:a16="http://schemas.microsoft.com/office/drawing/2014/main" id="{69395CAB-0866-8DBB-8E4D-36B2B0325D28}"/>
              </a:ext>
            </a:extLst>
          </p:cNvPr>
          <p:cNvCxnSpPr>
            <a:cxnSpLocks/>
            <a:stCxn id="243" idx="3"/>
            <a:endCxn id="32" idx="2"/>
          </p:cNvCxnSpPr>
          <p:nvPr/>
        </p:nvCxnSpPr>
        <p:spPr>
          <a:xfrm flipV="1">
            <a:off x="7449809" y="2259497"/>
            <a:ext cx="745922" cy="1143151"/>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64" name="直線矢印コネクタ 263">
            <a:extLst>
              <a:ext uri="{FF2B5EF4-FFF2-40B4-BE49-F238E27FC236}">
                <a16:creationId xmlns:a16="http://schemas.microsoft.com/office/drawing/2014/main" id="{439E4FC4-B696-3F7D-51EA-07C57E0767F8}"/>
              </a:ext>
            </a:extLst>
          </p:cNvPr>
          <p:cNvCxnSpPr>
            <a:cxnSpLocks/>
            <a:stCxn id="32" idx="0"/>
            <a:endCxn id="50" idx="2"/>
          </p:cNvCxnSpPr>
          <p:nvPr/>
        </p:nvCxnSpPr>
        <p:spPr>
          <a:xfrm flipH="1" flipV="1">
            <a:off x="8279707" y="1236814"/>
            <a:ext cx="6024" cy="932683"/>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grpSp>
        <p:nvGrpSpPr>
          <p:cNvPr id="276" name="グループ化 275">
            <a:extLst>
              <a:ext uri="{FF2B5EF4-FFF2-40B4-BE49-F238E27FC236}">
                <a16:creationId xmlns:a16="http://schemas.microsoft.com/office/drawing/2014/main" id="{C2EFF0EB-4374-F486-1AC6-5AA31457AF20}"/>
              </a:ext>
            </a:extLst>
          </p:cNvPr>
          <p:cNvGrpSpPr/>
          <p:nvPr/>
        </p:nvGrpSpPr>
        <p:grpSpPr>
          <a:xfrm>
            <a:off x="4701931" y="4880762"/>
            <a:ext cx="520944" cy="393223"/>
            <a:chOff x="6080349" y="4852187"/>
            <a:chExt cx="520944" cy="393223"/>
          </a:xfrm>
        </p:grpSpPr>
        <p:sp>
          <p:nvSpPr>
            <p:cNvPr id="277" name="フローチャート: 磁気ディスク 276">
              <a:extLst>
                <a:ext uri="{FF2B5EF4-FFF2-40B4-BE49-F238E27FC236}">
                  <a16:creationId xmlns:a16="http://schemas.microsoft.com/office/drawing/2014/main" id="{55EF1D9F-678A-7780-27AB-E9755C24FFBE}"/>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78" name="object 17">
              <a:extLst>
                <a:ext uri="{FF2B5EF4-FFF2-40B4-BE49-F238E27FC236}">
                  <a16:creationId xmlns:a16="http://schemas.microsoft.com/office/drawing/2014/main" id="{D8AEB407-BAD3-4E16-7381-6459830E3D57}"/>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280" name="グループ化 279">
            <a:extLst>
              <a:ext uri="{FF2B5EF4-FFF2-40B4-BE49-F238E27FC236}">
                <a16:creationId xmlns:a16="http://schemas.microsoft.com/office/drawing/2014/main" id="{BF135390-97E0-1F7E-FDBC-404B0492DEF7}"/>
              </a:ext>
            </a:extLst>
          </p:cNvPr>
          <p:cNvGrpSpPr/>
          <p:nvPr/>
        </p:nvGrpSpPr>
        <p:grpSpPr>
          <a:xfrm>
            <a:off x="6927180" y="4880762"/>
            <a:ext cx="520944" cy="393223"/>
            <a:chOff x="6080349" y="4852187"/>
            <a:chExt cx="520944" cy="393223"/>
          </a:xfrm>
        </p:grpSpPr>
        <p:sp>
          <p:nvSpPr>
            <p:cNvPr id="281" name="フローチャート: 磁気ディスク 280">
              <a:extLst>
                <a:ext uri="{FF2B5EF4-FFF2-40B4-BE49-F238E27FC236}">
                  <a16:creationId xmlns:a16="http://schemas.microsoft.com/office/drawing/2014/main" id="{EF3BE87D-9630-E0A6-4AB3-9DE49B7195C2}"/>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82" name="object 17">
              <a:extLst>
                <a:ext uri="{FF2B5EF4-FFF2-40B4-BE49-F238E27FC236}">
                  <a16:creationId xmlns:a16="http://schemas.microsoft.com/office/drawing/2014/main" id="{6EF50124-2534-C109-CF15-AB8F1560F413}"/>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cxnSp>
        <p:nvCxnSpPr>
          <p:cNvPr id="284" name="直線矢印コネクタ 283">
            <a:extLst>
              <a:ext uri="{FF2B5EF4-FFF2-40B4-BE49-F238E27FC236}">
                <a16:creationId xmlns:a16="http://schemas.microsoft.com/office/drawing/2014/main" id="{EAE79366-52CF-1B7D-D653-F422C7F4CDDD}"/>
              </a:ext>
            </a:extLst>
          </p:cNvPr>
          <p:cNvCxnSpPr>
            <a:cxnSpLocks/>
            <a:stCxn id="231" idx="3"/>
            <a:endCxn id="243" idx="1"/>
          </p:cNvCxnSpPr>
          <p:nvPr/>
        </p:nvCxnSpPr>
        <p:spPr>
          <a:xfrm flipV="1">
            <a:off x="6413030" y="3402648"/>
            <a:ext cx="497029" cy="150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78" name="グループ化 77">
            <a:extLst>
              <a:ext uri="{FF2B5EF4-FFF2-40B4-BE49-F238E27FC236}">
                <a16:creationId xmlns:a16="http://schemas.microsoft.com/office/drawing/2014/main" id="{35D0ADEB-8B0D-6414-D759-5AB2B0F9D080}"/>
              </a:ext>
            </a:extLst>
          </p:cNvPr>
          <p:cNvGrpSpPr/>
          <p:nvPr/>
        </p:nvGrpSpPr>
        <p:grpSpPr>
          <a:xfrm>
            <a:off x="7663180" y="3720238"/>
            <a:ext cx="216535" cy="288290"/>
            <a:chOff x="8006526" y="4197102"/>
            <a:chExt cx="216535" cy="288290"/>
          </a:xfrm>
        </p:grpSpPr>
        <p:sp>
          <p:nvSpPr>
            <p:cNvPr id="79" name="object 27">
              <a:extLst>
                <a:ext uri="{FF2B5EF4-FFF2-40B4-BE49-F238E27FC236}">
                  <a16:creationId xmlns:a16="http://schemas.microsoft.com/office/drawing/2014/main" id="{3E4FA95D-55FA-20D8-9602-E94421796D7B}"/>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80" name="正方形/長方形 79">
              <a:extLst>
                <a:ext uri="{FF2B5EF4-FFF2-40B4-BE49-F238E27FC236}">
                  <a16:creationId xmlns:a16="http://schemas.microsoft.com/office/drawing/2014/main" id="{A31A3AD0-5A4D-346F-7F60-E6B3A8265BD3}"/>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Tree>
    <p:extLst>
      <p:ext uri="{BB962C8B-B14F-4D97-AF65-F5344CB8AC3E}">
        <p14:creationId xmlns:p14="http://schemas.microsoft.com/office/powerpoint/2010/main" val="11603710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8897D4F9-8312-E85B-C462-A1A0B6E0BF8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mn-ea"/>
              </a:rPr>
              <a:t>4.2.1</a:t>
            </a: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n-ea"/>
              </a:rPr>
              <a:t>職権記載</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n-ea"/>
              </a:rPr>
              <a:t>職権記載・通知・調査</a:t>
            </a:r>
          </a:p>
        </p:txBody>
      </p:sp>
      <p:sp>
        <p:nvSpPr>
          <p:cNvPr id="186" name="object 17">
            <a:extLst>
              <a:ext uri="{FF2B5EF4-FFF2-40B4-BE49-F238E27FC236}">
                <a16:creationId xmlns:a16="http://schemas.microsoft.com/office/drawing/2014/main" id="{6BE5C3BC-854D-C5E1-7330-4A5CA2F1F573}"/>
              </a:ext>
            </a:extLst>
          </p:cNvPr>
          <p:cNvSpPr/>
          <p:nvPr/>
        </p:nvSpPr>
        <p:spPr>
          <a:xfrm>
            <a:off x="1300480" y="2747965"/>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開始</a:t>
            </a:r>
            <a:endParaRPr lang="zh-TW" altLang="en-US" sz="700" dirty="0">
              <a:latin typeface="+mn-ea"/>
              <a:ea typeface="+mn-ea"/>
            </a:endParaRPr>
          </a:p>
        </p:txBody>
      </p:sp>
      <p:sp>
        <p:nvSpPr>
          <p:cNvPr id="160" name="object 225">
            <a:extLst>
              <a:ext uri="{FF2B5EF4-FFF2-40B4-BE49-F238E27FC236}">
                <a16:creationId xmlns:a16="http://schemas.microsoft.com/office/drawing/2014/main" id="{BFF9D0FF-0163-294E-C41E-807D4BB9F17C}"/>
              </a:ext>
            </a:extLst>
          </p:cNvPr>
          <p:cNvSpPr txBox="1"/>
          <p:nvPr/>
        </p:nvSpPr>
        <p:spPr>
          <a:xfrm>
            <a:off x="7519786" y="4623332"/>
            <a:ext cx="2818841" cy="2663293"/>
          </a:xfrm>
          <a:prstGeom prst="rect">
            <a:avLst/>
          </a:prstGeom>
          <a:solidFill>
            <a:schemeClr val="bg1"/>
          </a:solidFill>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en-US" altLang="ja-JP" sz="700" spc="-5" dirty="0">
              <a:latin typeface="+mn-ea"/>
              <a:ea typeface="+mn-ea"/>
              <a:cs typeface="游ゴシック"/>
            </a:endParaRPr>
          </a:p>
          <a:p>
            <a:pPr marL="52069">
              <a:lnSpc>
                <a:spcPts val="400"/>
              </a:lnSpc>
              <a:spcBef>
                <a:spcPts val="350"/>
              </a:spcBef>
            </a:pPr>
            <a:r>
              <a:rPr lang="en-US" altLang="ja-JP" sz="700" spc="-5" dirty="0">
                <a:latin typeface="+mn-ea"/>
                <a:ea typeface="+mn-ea"/>
                <a:cs typeface="游ゴシック"/>
              </a:rPr>
              <a:t>【</a:t>
            </a:r>
            <a:r>
              <a:rPr lang="ja-JP" altLang="en-US" sz="700" spc="-5" dirty="0">
                <a:latin typeface="+mn-ea"/>
                <a:ea typeface="+mn-ea"/>
                <a:cs typeface="游ゴシック"/>
              </a:rPr>
              <a:t>コメント</a:t>
            </a:r>
            <a:r>
              <a:rPr lang="en-US" altLang="ja-JP" sz="700" spc="-5" dirty="0">
                <a:latin typeface="+mn-ea"/>
                <a:ea typeface="+mn-ea"/>
                <a:cs typeface="游ゴシック"/>
              </a:rPr>
              <a:t>】</a:t>
            </a:r>
            <a:r>
              <a:rPr lang="ja-JP" altLang="en-US" sz="700" spc="-5" dirty="0">
                <a:latin typeface="+mn-ea"/>
                <a:ea typeface="+mn-ea"/>
                <a:cs typeface="游ゴシック"/>
              </a:rPr>
              <a:t>ユーザータスク及びデータストアに該当する機能要件</a:t>
            </a:r>
          </a:p>
          <a:p>
            <a:pPr marL="52069">
              <a:lnSpc>
                <a:spcPts val="400"/>
              </a:lnSpc>
              <a:spcBef>
                <a:spcPts val="350"/>
              </a:spcBef>
            </a:pPr>
            <a:r>
              <a:rPr lang="ja-JP" altLang="en-US" sz="700" spc="-5" dirty="0">
                <a:latin typeface="+mn-ea"/>
                <a:ea typeface="+mn-ea"/>
                <a:cs typeface="游ゴシック"/>
              </a:rPr>
              <a:t>①</a:t>
            </a:r>
          </a:p>
          <a:p>
            <a:pPr marL="52069">
              <a:lnSpc>
                <a:spcPts val="400"/>
              </a:lnSpc>
              <a:spcBef>
                <a:spcPts val="350"/>
              </a:spcBef>
            </a:pPr>
            <a:r>
              <a:rPr lang="en-US" altLang="ja-JP" sz="700" spc="-5" dirty="0">
                <a:latin typeface="+mn-ea"/>
                <a:ea typeface="+mn-ea"/>
                <a:cs typeface="游ゴシック"/>
              </a:rPr>
              <a:t>4.2.0.3 </a:t>
            </a:r>
            <a:r>
              <a:rPr lang="ja-JP" altLang="en-US" sz="700" spc="-5" dirty="0">
                <a:latin typeface="+mn-ea"/>
                <a:ea typeface="+mn-ea"/>
                <a:cs typeface="游ゴシック"/>
              </a:rPr>
              <a:t>戸籍通知・戸籍の表示の引用</a:t>
            </a:r>
          </a:p>
          <a:p>
            <a:pPr marL="52069">
              <a:lnSpc>
                <a:spcPts val="400"/>
              </a:lnSpc>
              <a:spcBef>
                <a:spcPts val="350"/>
              </a:spcBef>
            </a:pPr>
            <a:r>
              <a:rPr lang="en-US" altLang="ja-JP" sz="700" spc="-5" dirty="0">
                <a:latin typeface="+mn-ea"/>
                <a:ea typeface="+mn-ea"/>
                <a:cs typeface="游ゴシック"/>
              </a:rPr>
              <a:t>4.2.0.6 CS</a:t>
            </a:r>
            <a:r>
              <a:rPr lang="ja-JP" altLang="en-US" sz="700" spc="-5" dirty="0">
                <a:latin typeface="+mn-ea"/>
                <a:ea typeface="+mn-ea"/>
                <a:cs typeface="游ゴシック"/>
              </a:rPr>
              <a:t>から受信した戸籍照合通知の取込</a:t>
            </a:r>
          </a:p>
          <a:p>
            <a:pPr marL="52069">
              <a:lnSpc>
                <a:spcPts val="400"/>
              </a:lnSpc>
              <a:spcBef>
                <a:spcPts val="350"/>
              </a:spcBef>
            </a:pPr>
            <a:r>
              <a:rPr lang="en-US" altLang="ja-JP" sz="700" spc="-5" dirty="0">
                <a:latin typeface="+mn-ea"/>
                <a:ea typeface="+mn-ea"/>
                <a:cs typeface="游ゴシック"/>
              </a:rPr>
              <a:t>4.2.0.8 CS</a:t>
            </a:r>
            <a:r>
              <a:rPr lang="ja-JP" altLang="en-US" sz="700" spc="-5" dirty="0">
                <a:latin typeface="+mn-ea"/>
                <a:ea typeface="+mn-ea"/>
                <a:cs typeface="游ゴシック"/>
              </a:rPr>
              <a:t>から受信した住民票記載事項通知の取込</a:t>
            </a:r>
          </a:p>
          <a:p>
            <a:pPr marL="52069">
              <a:lnSpc>
                <a:spcPts val="400"/>
              </a:lnSpc>
              <a:spcBef>
                <a:spcPts val="350"/>
              </a:spcBef>
            </a:pPr>
            <a:r>
              <a:rPr lang="ja-JP" altLang="en-US" sz="700" spc="-5" dirty="0">
                <a:latin typeface="+mn-ea"/>
                <a:ea typeface="+mn-ea"/>
                <a:cs typeface="游ゴシック"/>
              </a:rPr>
              <a:t>②</a:t>
            </a:r>
          </a:p>
          <a:p>
            <a:pPr marL="52069">
              <a:lnSpc>
                <a:spcPts val="400"/>
              </a:lnSpc>
              <a:spcBef>
                <a:spcPts val="350"/>
              </a:spcBef>
            </a:pPr>
            <a:r>
              <a:rPr lang="en-US" altLang="ja-JP" sz="700" spc="-5" dirty="0">
                <a:latin typeface="+mn-ea"/>
                <a:ea typeface="+mn-ea"/>
                <a:cs typeface="游ゴシック"/>
              </a:rPr>
              <a:t>4.2.1 </a:t>
            </a:r>
            <a:r>
              <a:rPr lang="ja-JP" altLang="en-US" sz="700" spc="-5" dirty="0">
                <a:latin typeface="+mn-ea"/>
                <a:ea typeface="+mn-ea"/>
                <a:cs typeface="游ゴシック"/>
              </a:rPr>
              <a:t>職権記載</a:t>
            </a:r>
          </a:p>
          <a:p>
            <a:pPr marL="52069">
              <a:lnSpc>
                <a:spcPts val="400"/>
              </a:lnSpc>
              <a:spcBef>
                <a:spcPts val="350"/>
              </a:spcBef>
            </a:pPr>
            <a:r>
              <a:rPr lang="en-US" altLang="ja-JP" sz="700" spc="-5" dirty="0">
                <a:latin typeface="+mn-ea"/>
                <a:ea typeface="+mn-ea"/>
                <a:cs typeface="游ゴシック"/>
              </a:rPr>
              <a:t>1.1.12 </a:t>
            </a:r>
            <a:r>
              <a:rPr lang="ja-JP" altLang="en-US" sz="700" spc="-5" dirty="0">
                <a:latin typeface="+mn-ea"/>
                <a:ea typeface="+mn-ea"/>
                <a:cs typeface="游ゴシック"/>
              </a:rPr>
              <a:t>本籍・筆頭者</a:t>
            </a:r>
          </a:p>
          <a:p>
            <a:pPr marL="52069">
              <a:lnSpc>
                <a:spcPts val="400"/>
              </a:lnSpc>
              <a:spcBef>
                <a:spcPts val="350"/>
              </a:spcBef>
            </a:pPr>
            <a:r>
              <a:rPr lang="en-US" altLang="ja-JP" sz="700" spc="-5" dirty="0">
                <a:latin typeface="+mn-ea"/>
                <a:ea typeface="+mn-ea"/>
                <a:cs typeface="游ゴシック"/>
              </a:rPr>
              <a:t>4.0.1 </a:t>
            </a:r>
            <a:r>
              <a:rPr lang="ja-JP" altLang="en-US" sz="700" spc="-5" dirty="0">
                <a:latin typeface="+mn-ea"/>
                <a:ea typeface="+mn-ea"/>
                <a:cs typeface="游ゴシック"/>
              </a:rPr>
              <a:t>異動者</a:t>
            </a:r>
          </a:p>
          <a:p>
            <a:pPr marL="52069">
              <a:lnSpc>
                <a:spcPts val="400"/>
              </a:lnSpc>
              <a:spcBef>
                <a:spcPts val="350"/>
              </a:spcBef>
            </a:pPr>
            <a:r>
              <a:rPr lang="en-US" altLang="ja-JP" sz="700" spc="-5" dirty="0">
                <a:latin typeface="+mn-ea"/>
                <a:ea typeface="+mn-ea"/>
                <a:cs typeface="游ゴシック"/>
              </a:rPr>
              <a:t>4.0.2 </a:t>
            </a:r>
            <a:r>
              <a:rPr lang="ja-JP" altLang="en-US" sz="700" spc="-5" dirty="0">
                <a:latin typeface="+mn-ea"/>
                <a:ea typeface="+mn-ea"/>
                <a:cs typeface="游ゴシック"/>
              </a:rPr>
              <a:t>異動先世帯、異動による消除</a:t>
            </a:r>
          </a:p>
          <a:p>
            <a:pPr marL="52069">
              <a:lnSpc>
                <a:spcPts val="400"/>
              </a:lnSpc>
              <a:spcBef>
                <a:spcPts val="350"/>
              </a:spcBef>
            </a:pPr>
            <a:r>
              <a:rPr lang="en-US" altLang="ja-JP" sz="700" spc="-5" dirty="0">
                <a:latin typeface="+mn-ea"/>
                <a:ea typeface="+mn-ea"/>
                <a:cs typeface="游ゴシック"/>
              </a:rPr>
              <a:t>4.0.3 </a:t>
            </a:r>
            <a:r>
              <a:rPr lang="ja-JP" altLang="en-US" sz="700" spc="-5" dirty="0">
                <a:latin typeface="+mn-ea"/>
                <a:ea typeface="+mn-ea"/>
                <a:cs typeface="游ゴシック"/>
              </a:rPr>
              <a:t>異動日・処理日</a:t>
            </a:r>
          </a:p>
          <a:p>
            <a:pPr marL="52069">
              <a:lnSpc>
                <a:spcPts val="400"/>
              </a:lnSpc>
              <a:spcBef>
                <a:spcPts val="350"/>
              </a:spcBef>
            </a:pPr>
            <a:r>
              <a:rPr lang="en-US" altLang="ja-JP" sz="700" spc="-5" dirty="0">
                <a:latin typeface="+mn-ea"/>
                <a:ea typeface="+mn-ea"/>
                <a:cs typeface="游ゴシック"/>
              </a:rPr>
              <a:t>4.1.1.4 </a:t>
            </a:r>
            <a:r>
              <a:rPr lang="ja-JP" altLang="en-US" sz="700" spc="-5" dirty="0">
                <a:latin typeface="+mn-ea"/>
                <a:ea typeface="+mn-ea"/>
                <a:cs typeface="游ゴシック"/>
              </a:rPr>
              <a:t>未届転入</a:t>
            </a:r>
          </a:p>
          <a:p>
            <a:pPr marL="52069">
              <a:lnSpc>
                <a:spcPts val="400"/>
              </a:lnSpc>
              <a:spcBef>
                <a:spcPts val="350"/>
              </a:spcBef>
            </a:pPr>
            <a:r>
              <a:rPr lang="en-US" altLang="ja-JP" sz="700" spc="-5" dirty="0">
                <a:latin typeface="+mn-ea"/>
                <a:ea typeface="+mn-ea"/>
                <a:cs typeface="游ゴシック"/>
              </a:rPr>
              <a:t>4.2.0.1 </a:t>
            </a:r>
            <a:r>
              <a:rPr lang="ja-JP" altLang="en-US" sz="700" spc="-5" dirty="0">
                <a:latin typeface="+mn-ea"/>
                <a:ea typeface="+mn-ea"/>
                <a:cs typeface="游ゴシック"/>
              </a:rPr>
              <a:t>職権による住民票の記載等</a:t>
            </a:r>
          </a:p>
          <a:p>
            <a:pPr marL="52069">
              <a:lnSpc>
                <a:spcPts val="400"/>
              </a:lnSpc>
              <a:spcBef>
                <a:spcPts val="350"/>
              </a:spcBef>
            </a:pPr>
            <a:r>
              <a:rPr lang="en-US" altLang="ja-JP" sz="700" spc="-5" dirty="0">
                <a:latin typeface="+mn-ea"/>
                <a:ea typeface="+mn-ea"/>
                <a:cs typeface="游ゴシック"/>
              </a:rPr>
              <a:t>4.2.0.3 </a:t>
            </a:r>
            <a:r>
              <a:rPr lang="ja-JP" altLang="en-US" sz="700" spc="-5" dirty="0">
                <a:latin typeface="+mn-ea"/>
                <a:ea typeface="+mn-ea"/>
                <a:cs typeface="游ゴシック"/>
              </a:rPr>
              <a:t>戸籍通知・戸籍の表示の引用</a:t>
            </a:r>
          </a:p>
          <a:p>
            <a:pPr marL="52069">
              <a:lnSpc>
                <a:spcPts val="400"/>
              </a:lnSpc>
              <a:spcBef>
                <a:spcPts val="350"/>
              </a:spcBef>
            </a:pPr>
            <a:r>
              <a:rPr lang="en-US" altLang="ja-JP" sz="700" spc="-5" dirty="0">
                <a:latin typeface="+mn-ea"/>
                <a:ea typeface="+mn-ea"/>
                <a:cs typeface="游ゴシック"/>
              </a:rPr>
              <a:t>4.2.0.4 </a:t>
            </a:r>
            <a:r>
              <a:rPr lang="ja-JP" altLang="en-US" sz="700" spc="-5" dirty="0">
                <a:latin typeface="+mn-ea"/>
                <a:ea typeface="+mn-ea"/>
                <a:cs typeface="游ゴシック"/>
              </a:rPr>
              <a:t>戸籍届出・通知日</a:t>
            </a:r>
          </a:p>
          <a:p>
            <a:pPr marL="52069">
              <a:lnSpc>
                <a:spcPts val="400"/>
              </a:lnSpc>
              <a:spcBef>
                <a:spcPts val="350"/>
              </a:spcBef>
            </a:pPr>
            <a:r>
              <a:rPr lang="en-US" altLang="ja-JP" sz="700" spc="-5" dirty="0">
                <a:latin typeface="+mn-ea"/>
                <a:ea typeface="+mn-ea"/>
                <a:cs typeface="游ゴシック"/>
              </a:rPr>
              <a:t>4.2.1.1 </a:t>
            </a:r>
            <a:r>
              <a:rPr lang="ja-JP" altLang="en-US" sz="700" spc="-5" dirty="0">
                <a:latin typeface="+mn-ea"/>
                <a:ea typeface="+mn-ea"/>
                <a:cs typeface="游ゴシック"/>
              </a:rPr>
              <a:t>住所設定・未届転入</a:t>
            </a:r>
          </a:p>
          <a:p>
            <a:pPr marL="52069">
              <a:lnSpc>
                <a:spcPts val="400"/>
              </a:lnSpc>
              <a:spcBef>
                <a:spcPts val="350"/>
              </a:spcBef>
            </a:pPr>
            <a:r>
              <a:rPr lang="en-US" altLang="ja-JP" sz="700" spc="-5" dirty="0">
                <a:latin typeface="+mn-ea"/>
                <a:ea typeface="+mn-ea"/>
                <a:cs typeface="游ゴシック"/>
              </a:rPr>
              <a:t>4.2.3.1 </a:t>
            </a:r>
            <a:r>
              <a:rPr lang="ja-JP" altLang="en-US" sz="700" spc="-5" dirty="0">
                <a:latin typeface="+mn-ea"/>
                <a:ea typeface="+mn-ea"/>
                <a:cs typeface="游ゴシック"/>
              </a:rPr>
              <a:t>修正</a:t>
            </a:r>
          </a:p>
          <a:p>
            <a:pPr marL="52069">
              <a:lnSpc>
                <a:spcPts val="400"/>
              </a:lnSpc>
              <a:spcBef>
                <a:spcPts val="350"/>
              </a:spcBef>
            </a:pPr>
            <a:r>
              <a:rPr lang="en-US" altLang="ja-JP" sz="700" spc="-5" dirty="0">
                <a:latin typeface="+mn-ea"/>
                <a:ea typeface="+mn-ea"/>
                <a:cs typeface="游ゴシック"/>
              </a:rPr>
              <a:t>4.3.1 </a:t>
            </a:r>
            <a:r>
              <a:rPr lang="ja-JP" altLang="en-US" sz="700" spc="-5" dirty="0">
                <a:latin typeface="+mn-ea"/>
                <a:ea typeface="+mn-ea"/>
                <a:cs typeface="游ゴシック"/>
              </a:rPr>
              <a:t>住民票コードの付番</a:t>
            </a:r>
          </a:p>
          <a:p>
            <a:pPr marL="52069">
              <a:lnSpc>
                <a:spcPts val="400"/>
              </a:lnSpc>
              <a:spcBef>
                <a:spcPts val="350"/>
              </a:spcBef>
            </a:pPr>
            <a:r>
              <a:rPr lang="ja-JP" altLang="en-US" sz="700" spc="-5" dirty="0">
                <a:latin typeface="+mn-ea"/>
                <a:ea typeface="+mn-ea"/>
                <a:cs typeface="游ゴシック"/>
              </a:rPr>
              <a:t>③</a:t>
            </a:r>
          </a:p>
          <a:p>
            <a:pPr marL="52069">
              <a:lnSpc>
                <a:spcPts val="400"/>
              </a:lnSpc>
              <a:spcBef>
                <a:spcPts val="350"/>
              </a:spcBef>
            </a:pPr>
            <a:r>
              <a:rPr lang="en-US" altLang="ja-JP" sz="700" spc="-5" dirty="0">
                <a:latin typeface="+mn-ea"/>
                <a:ea typeface="+mn-ea"/>
                <a:cs typeface="游ゴシック"/>
              </a:rPr>
              <a:t>7.1.1.1 </a:t>
            </a:r>
            <a:r>
              <a:rPr lang="ja-JP" altLang="en-US" sz="700" spc="-5" dirty="0">
                <a:latin typeface="+mn-ea"/>
                <a:ea typeface="+mn-ea"/>
                <a:cs typeface="游ゴシック"/>
              </a:rPr>
              <a:t>ＣＳへの自動送信</a:t>
            </a:r>
          </a:p>
          <a:p>
            <a:pPr marL="52069">
              <a:lnSpc>
                <a:spcPts val="400"/>
              </a:lnSpc>
              <a:spcBef>
                <a:spcPts val="350"/>
              </a:spcBef>
            </a:pPr>
            <a:r>
              <a:rPr lang="ja-JP" altLang="en-US" sz="700" spc="-5" dirty="0">
                <a:latin typeface="+mn-ea"/>
                <a:ea typeface="+mn-ea"/>
                <a:cs typeface="游ゴシック"/>
              </a:rPr>
              <a:t>④</a:t>
            </a:r>
          </a:p>
          <a:p>
            <a:pPr marL="52069">
              <a:lnSpc>
                <a:spcPts val="400"/>
              </a:lnSpc>
              <a:spcBef>
                <a:spcPts val="350"/>
              </a:spcBef>
            </a:pPr>
            <a:r>
              <a:rPr lang="en-US" altLang="ja-JP" sz="700" spc="-5" dirty="0">
                <a:latin typeface="+mn-ea"/>
                <a:ea typeface="+mn-ea"/>
                <a:cs typeface="游ゴシック"/>
              </a:rPr>
              <a:t>4.5.7 </a:t>
            </a:r>
            <a:r>
              <a:rPr lang="ja-JP" altLang="en-US" sz="700" spc="-5" dirty="0">
                <a:latin typeface="+mn-ea"/>
                <a:ea typeface="+mn-ea"/>
                <a:cs typeface="游ゴシック"/>
              </a:rPr>
              <a:t>市町村通知・市町村伝達の送信</a:t>
            </a:r>
          </a:p>
          <a:p>
            <a:pPr marL="52069">
              <a:lnSpc>
                <a:spcPts val="400"/>
              </a:lnSpc>
              <a:spcBef>
                <a:spcPts val="350"/>
              </a:spcBef>
            </a:pPr>
            <a:r>
              <a:rPr lang="ja-JP" altLang="en-US" sz="700" spc="-5" dirty="0">
                <a:latin typeface="+mn-ea"/>
                <a:ea typeface="+mn-ea"/>
                <a:cs typeface="游ゴシック"/>
              </a:rPr>
              <a:t>⑤</a:t>
            </a:r>
          </a:p>
          <a:p>
            <a:pPr marL="52069">
              <a:lnSpc>
                <a:spcPts val="400"/>
              </a:lnSpc>
              <a:spcBef>
                <a:spcPts val="350"/>
              </a:spcBef>
            </a:pPr>
            <a:r>
              <a:rPr lang="en-US" altLang="ja-JP" sz="700" spc="-5" dirty="0">
                <a:latin typeface="+mn-ea"/>
                <a:ea typeface="+mn-ea"/>
                <a:cs typeface="游ゴシック"/>
              </a:rPr>
              <a:t>4.3.3 </a:t>
            </a:r>
            <a:r>
              <a:rPr lang="ja-JP" altLang="en-US" sz="700" spc="-5" dirty="0">
                <a:latin typeface="+mn-ea"/>
                <a:ea typeface="+mn-ea"/>
                <a:cs typeface="游ゴシック"/>
              </a:rPr>
              <a:t>住民票コード通知票等</a:t>
            </a:r>
            <a:endParaRPr lang="en-US" altLang="ja-JP" sz="700" spc="-5" dirty="0">
              <a:latin typeface="+mn-ea"/>
              <a:ea typeface="+mn-ea"/>
              <a:cs typeface="游ゴシック"/>
            </a:endParaRPr>
          </a:p>
          <a:p>
            <a:pPr marL="52069">
              <a:lnSpc>
                <a:spcPts val="400"/>
              </a:lnSpc>
              <a:spcBef>
                <a:spcPts val="350"/>
              </a:spcBef>
            </a:pPr>
            <a:endParaRPr lang="en-US" altLang="ja-JP" sz="700" spc="-5" dirty="0">
              <a:latin typeface="+mn-ea"/>
              <a:ea typeface="+mn-ea"/>
              <a:cs typeface="游ゴシック"/>
            </a:endParaRPr>
          </a:p>
        </p:txBody>
      </p:sp>
      <p:cxnSp>
        <p:nvCxnSpPr>
          <p:cNvPr id="270" name="直線矢印コネクタ 13">
            <a:extLst>
              <a:ext uri="{FF2B5EF4-FFF2-40B4-BE49-F238E27FC236}">
                <a16:creationId xmlns:a16="http://schemas.microsoft.com/office/drawing/2014/main" id="{4AAF1252-E881-BDC4-B038-C5AA7E428D86}"/>
              </a:ext>
            </a:extLst>
          </p:cNvPr>
          <p:cNvCxnSpPr>
            <a:cxnSpLocks/>
            <a:stCxn id="365" idx="0"/>
            <a:endCxn id="105" idx="4"/>
          </p:cNvCxnSpPr>
          <p:nvPr/>
        </p:nvCxnSpPr>
        <p:spPr>
          <a:xfrm rot="5400000" flipH="1" flipV="1">
            <a:off x="7724540" y="2314176"/>
            <a:ext cx="220977" cy="308143"/>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77" name="フローチャート: 結合子 276">
            <a:extLst>
              <a:ext uri="{FF2B5EF4-FFF2-40B4-BE49-F238E27FC236}">
                <a16:creationId xmlns:a16="http://schemas.microsoft.com/office/drawing/2014/main" id="{6683A1E0-AF1D-D3B5-0B02-BCD99EB1BF39}"/>
              </a:ext>
            </a:extLst>
          </p:cNvPr>
          <p:cNvSpPr/>
          <p:nvPr/>
        </p:nvSpPr>
        <p:spPr>
          <a:xfrm>
            <a:off x="1446700" y="2626338"/>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cxnSp>
        <p:nvCxnSpPr>
          <p:cNvPr id="278" name="直線矢印コネクタ 277">
            <a:extLst>
              <a:ext uri="{FF2B5EF4-FFF2-40B4-BE49-F238E27FC236}">
                <a16:creationId xmlns:a16="http://schemas.microsoft.com/office/drawing/2014/main" id="{FF77FE6C-789E-E656-03E9-134C45AE338C}"/>
              </a:ext>
            </a:extLst>
          </p:cNvPr>
          <p:cNvCxnSpPr>
            <a:cxnSpLocks/>
            <a:stCxn id="277" idx="6"/>
            <a:endCxn id="281" idx="1"/>
          </p:cNvCxnSpPr>
          <p:nvPr/>
        </p:nvCxnSpPr>
        <p:spPr>
          <a:xfrm flipV="1">
            <a:off x="1626700" y="2715573"/>
            <a:ext cx="137255" cy="765"/>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79" name="グループ化 278">
            <a:extLst>
              <a:ext uri="{FF2B5EF4-FFF2-40B4-BE49-F238E27FC236}">
                <a16:creationId xmlns:a16="http://schemas.microsoft.com/office/drawing/2014/main" id="{0836FE67-F3FA-9A2C-05BB-268AE3785B81}"/>
              </a:ext>
            </a:extLst>
          </p:cNvPr>
          <p:cNvGrpSpPr/>
          <p:nvPr/>
        </p:nvGrpSpPr>
        <p:grpSpPr>
          <a:xfrm>
            <a:off x="1763955" y="2535551"/>
            <a:ext cx="449580" cy="360044"/>
            <a:chOff x="1926760" y="2068831"/>
            <a:chExt cx="449580" cy="360044"/>
          </a:xfrm>
        </p:grpSpPr>
        <p:pic>
          <p:nvPicPr>
            <p:cNvPr id="280" name="object 25">
              <a:extLst>
                <a:ext uri="{FF2B5EF4-FFF2-40B4-BE49-F238E27FC236}">
                  <a16:creationId xmlns:a16="http://schemas.microsoft.com/office/drawing/2014/main" id="{59A13ED9-6603-A1C6-CCF5-4A9D54527406}"/>
                </a:ext>
              </a:extLst>
            </p:cNvPr>
            <p:cNvPicPr/>
            <p:nvPr/>
          </p:nvPicPr>
          <p:blipFill>
            <a:blip r:embed="rId3" cstate="print"/>
            <a:stretch>
              <a:fillRect/>
            </a:stretch>
          </p:blipFill>
          <p:spPr>
            <a:xfrm>
              <a:off x="2038775" y="2136078"/>
              <a:ext cx="225551" cy="225551"/>
            </a:xfrm>
            <a:prstGeom prst="rect">
              <a:avLst/>
            </a:prstGeom>
          </p:spPr>
        </p:pic>
        <p:sp>
          <p:nvSpPr>
            <p:cNvPr id="281" name="ひし形 280">
              <a:extLst>
                <a:ext uri="{FF2B5EF4-FFF2-40B4-BE49-F238E27FC236}">
                  <a16:creationId xmlns:a16="http://schemas.microsoft.com/office/drawing/2014/main" id="{B0EC8903-6572-7812-5629-194D363D2D06}"/>
                </a:ext>
              </a:extLst>
            </p:cNvPr>
            <p:cNvSpPr/>
            <p:nvPr/>
          </p:nvSpPr>
          <p:spPr>
            <a:xfrm>
              <a:off x="1926760" y="2068831"/>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287" name="グループ化 286">
            <a:extLst>
              <a:ext uri="{FF2B5EF4-FFF2-40B4-BE49-F238E27FC236}">
                <a16:creationId xmlns:a16="http://schemas.microsoft.com/office/drawing/2014/main" id="{E5E0F339-6139-941E-81C9-277DE8B9B696}"/>
              </a:ext>
            </a:extLst>
          </p:cNvPr>
          <p:cNvGrpSpPr/>
          <p:nvPr/>
        </p:nvGrpSpPr>
        <p:grpSpPr>
          <a:xfrm>
            <a:off x="2988971" y="3220402"/>
            <a:ext cx="543271" cy="360045"/>
            <a:chOff x="4687859" y="3222625"/>
            <a:chExt cx="543271" cy="360045"/>
          </a:xfrm>
          <a:noFill/>
        </p:grpSpPr>
        <p:sp>
          <p:nvSpPr>
            <p:cNvPr id="32" name="object 18">
              <a:extLst>
                <a:ext uri="{FF2B5EF4-FFF2-40B4-BE49-F238E27FC236}">
                  <a16:creationId xmlns:a16="http://schemas.microsoft.com/office/drawing/2014/main" id="{87C7D002-910A-7DF2-9A8A-5DC262B1C147}"/>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33" name="グループ化 32">
              <a:extLst>
                <a:ext uri="{FF2B5EF4-FFF2-40B4-BE49-F238E27FC236}">
                  <a16:creationId xmlns:a16="http://schemas.microsoft.com/office/drawing/2014/main" id="{06595EFE-589A-8488-BA59-8026439559CE}"/>
                </a:ext>
              </a:extLst>
            </p:cNvPr>
            <p:cNvGrpSpPr/>
            <p:nvPr/>
          </p:nvGrpSpPr>
          <p:grpSpPr>
            <a:xfrm>
              <a:off x="4687859" y="3225072"/>
              <a:ext cx="518506" cy="339406"/>
              <a:chOff x="4687859" y="3225072"/>
              <a:chExt cx="518506" cy="339406"/>
            </a:xfrm>
            <a:grpFill/>
          </p:grpSpPr>
          <p:sp>
            <p:nvSpPr>
              <p:cNvPr id="34" name="object 17">
                <a:extLst>
                  <a:ext uri="{FF2B5EF4-FFF2-40B4-BE49-F238E27FC236}">
                    <a16:creationId xmlns:a16="http://schemas.microsoft.com/office/drawing/2014/main" id="{4ADA90F2-32C2-7C88-5A25-E109B0F16327}"/>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入力</a:t>
                </a:r>
                <a:br>
                  <a:rPr lang="en-US" altLang="ja-JP" sz="700" dirty="0">
                    <a:latin typeface="+mj-ea"/>
                    <a:ea typeface="+mj-ea"/>
                  </a:rPr>
                </a:br>
                <a:r>
                  <a:rPr lang="ja-JP" altLang="en-US" sz="700" dirty="0">
                    <a:latin typeface="+mj-ea"/>
                    <a:ea typeface="+mj-ea"/>
                  </a:rPr>
                  <a:t>照合</a:t>
                </a:r>
                <a:endParaRPr sz="700" dirty="0">
                  <a:latin typeface="+mj-ea"/>
                  <a:ea typeface="+mj-ea"/>
                </a:endParaRPr>
              </a:p>
            </p:txBody>
          </p:sp>
          <p:pic>
            <p:nvPicPr>
              <p:cNvPr id="35" name="object 21">
                <a:extLst>
                  <a:ext uri="{FF2B5EF4-FFF2-40B4-BE49-F238E27FC236}">
                    <a16:creationId xmlns:a16="http://schemas.microsoft.com/office/drawing/2014/main" id="{3E26FA4B-5A56-FFDE-0490-41AF725D0D02}"/>
                  </a:ext>
                </a:extLst>
              </p:cNvPr>
              <p:cNvPicPr/>
              <p:nvPr/>
            </p:nvPicPr>
            <p:blipFill>
              <a:blip r:embed="rId4"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grpSp>
        <p:nvGrpSpPr>
          <p:cNvPr id="39" name="グループ化 38">
            <a:extLst>
              <a:ext uri="{FF2B5EF4-FFF2-40B4-BE49-F238E27FC236}">
                <a16:creationId xmlns:a16="http://schemas.microsoft.com/office/drawing/2014/main" id="{E7C325DE-F1B8-BAA8-8926-75EA80E9D982}"/>
              </a:ext>
            </a:extLst>
          </p:cNvPr>
          <p:cNvGrpSpPr/>
          <p:nvPr/>
        </p:nvGrpSpPr>
        <p:grpSpPr>
          <a:xfrm>
            <a:off x="4932680" y="3223261"/>
            <a:ext cx="449580" cy="360044"/>
            <a:chOff x="11109350" y="5278617"/>
            <a:chExt cx="449580" cy="360044"/>
          </a:xfrm>
        </p:grpSpPr>
        <p:pic>
          <p:nvPicPr>
            <p:cNvPr id="40" name="object 23">
              <a:extLst>
                <a:ext uri="{FF2B5EF4-FFF2-40B4-BE49-F238E27FC236}">
                  <a16:creationId xmlns:a16="http://schemas.microsoft.com/office/drawing/2014/main" id="{6DF5B656-A036-D78B-0648-4FDF929DD142}"/>
                </a:ext>
              </a:extLst>
            </p:cNvPr>
            <p:cNvPicPr/>
            <p:nvPr/>
          </p:nvPicPr>
          <p:blipFill>
            <a:blip r:embed="rId5" cstate="print"/>
            <a:stretch>
              <a:fillRect/>
            </a:stretch>
          </p:blipFill>
          <p:spPr>
            <a:xfrm>
              <a:off x="11248796" y="5372533"/>
              <a:ext cx="170688" cy="172212"/>
            </a:xfrm>
            <a:prstGeom prst="rect">
              <a:avLst/>
            </a:prstGeom>
          </p:spPr>
        </p:pic>
        <p:sp>
          <p:nvSpPr>
            <p:cNvPr id="41" name="ひし形 40">
              <a:extLst>
                <a:ext uri="{FF2B5EF4-FFF2-40B4-BE49-F238E27FC236}">
                  <a16:creationId xmlns:a16="http://schemas.microsoft.com/office/drawing/2014/main" id="{E6154238-1961-F3F1-0034-EB969A2E10C4}"/>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42" name="グループ化 41">
            <a:extLst>
              <a:ext uri="{FF2B5EF4-FFF2-40B4-BE49-F238E27FC236}">
                <a16:creationId xmlns:a16="http://schemas.microsoft.com/office/drawing/2014/main" id="{783CEBC7-DFFC-6C65-6A62-697952285056}"/>
              </a:ext>
            </a:extLst>
          </p:cNvPr>
          <p:cNvGrpSpPr/>
          <p:nvPr/>
        </p:nvGrpSpPr>
        <p:grpSpPr>
          <a:xfrm>
            <a:off x="5413029" y="3680460"/>
            <a:ext cx="543271" cy="360045"/>
            <a:chOff x="4687859" y="3222625"/>
            <a:chExt cx="543271" cy="360045"/>
          </a:xfrm>
          <a:noFill/>
        </p:grpSpPr>
        <p:sp>
          <p:nvSpPr>
            <p:cNvPr id="43" name="object 18">
              <a:extLst>
                <a:ext uri="{FF2B5EF4-FFF2-40B4-BE49-F238E27FC236}">
                  <a16:creationId xmlns:a16="http://schemas.microsoft.com/office/drawing/2014/main" id="{CAE39F5A-94B6-7C91-D45B-3DE97C1DC137}"/>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44" name="グループ化 43">
              <a:extLst>
                <a:ext uri="{FF2B5EF4-FFF2-40B4-BE49-F238E27FC236}">
                  <a16:creationId xmlns:a16="http://schemas.microsoft.com/office/drawing/2014/main" id="{8CABD6C3-142E-8477-22FD-6231524567D3}"/>
                </a:ext>
              </a:extLst>
            </p:cNvPr>
            <p:cNvGrpSpPr/>
            <p:nvPr/>
          </p:nvGrpSpPr>
          <p:grpSpPr>
            <a:xfrm>
              <a:off x="4687859" y="3225072"/>
              <a:ext cx="518506" cy="339406"/>
              <a:chOff x="4687859" y="3225072"/>
              <a:chExt cx="518506" cy="339406"/>
            </a:xfrm>
            <a:grpFill/>
          </p:grpSpPr>
          <p:sp>
            <p:nvSpPr>
              <p:cNvPr id="45" name="object 17">
                <a:extLst>
                  <a:ext uri="{FF2B5EF4-FFF2-40B4-BE49-F238E27FC236}">
                    <a16:creationId xmlns:a16="http://schemas.microsoft.com/office/drawing/2014/main" id="{45DE16AB-FE32-DD0F-379E-68BB411CDFC7}"/>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市町村通知等</a:t>
                </a:r>
                <a:endParaRPr sz="700" dirty="0">
                  <a:latin typeface="+mj-ea"/>
                  <a:ea typeface="+mj-ea"/>
                </a:endParaRPr>
              </a:p>
            </p:txBody>
          </p:sp>
          <p:pic>
            <p:nvPicPr>
              <p:cNvPr id="46" name="object 21">
                <a:extLst>
                  <a:ext uri="{FF2B5EF4-FFF2-40B4-BE49-F238E27FC236}">
                    <a16:creationId xmlns:a16="http://schemas.microsoft.com/office/drawing/2014/main" id="{22F45653-0835-6367-69D9-25A05C2B7621}"/>
                  </a:ext>
                </a:extLst>
              </p:cNvPr>
              <p:cNvPicPr/>
              <p:nvPr/>
            </p:nvPicPr>
            <p:blipFill>
              <a:blip r:embed="rId4"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grpSp>
        <p:nvGrpSpPr>
          <p:cNvPr id="50" name="グループ化 49">
            <a:extLst>
              <a:ext uri="{FF2B5EF4-FFF2-40B4-BE49-F238E27FC236}">
                <a16:creationId xmlns:a16="http://schemas.microsoft.com/office/drawing/2014/main" id="{F99FDCD4-2230-CA33-669C-1479276C8F4E}"/>
              </a:ext>
            </a:extLst>
          </p:cNvPr>
          <p:cNvGrpSpPr/>
          <p:nvPr/>
        </p:nvGrpSpPr>
        <p:grpSpPr>
          <a:xfrm>
            <a:off x="6032500" y="3223261"/>
            <a:ext cx="449580" cy="360044"/>
            <a:chOff x="11109350" y="5278617"/>
            <a:chExt cx="449580" cy="360044"/>
          </a:xfrm>
        </p:grpSpPr>
        <p:pic>
          <p:nvPicPr>
            <p:cNvPr id="51" name="object 23">
              <a:extLst>
                <a:ext uri="{FF2B5EF4-FFF2-40B4-BE49-F238E27FC236}">
                  <a16:creationId xmlns:a16="http://schemas.microsoft.com/office/drawing/2014/main" id="{177ADE87-8F86-AF0B-265F-FC722540904C}"/>
                </a:ext>
              </a:extLst>
            </p:cNvPr>
            <p:cNvPicPr/>
            <p:nvPr/>
          </p:nvPicPr>
          <p:blipFill>
            <a:blip r:embed="rId5" cstate="print"/>
            <a:stretch>
              <a:fillRect/>
            </a:stretch>
          </p:blipFill>
          <p:spPr>
            <a:xfrm>
              <a:off x="11248796" y="5372533"/>
              <a:ext cx="170688" cy="172212"/>
            </a:xfrm>
            <a:prstGeom prst="rect">
              <a:avLst/>
            </a:prstGeom>
          </p:spPr>
        </p:pic>
        <p:sp>
          <p:nvSpPr>
            <p:cNvPr id="52" name="ひし形 51">
              <a:extLst>
                <a:ext uri="{FF2B5EF4-FFF2-40B4-BE49-F238E27FC236}">
                  <a16:creationId xmlns:a16="http://schemas.microsoft.com/office/drawing/2014/main" id="{13BA736D-5E26-3A41-CE01-8FD049F11ABC}"/>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53" name="グループ化 52">
            <a:extLst>
              <a:ext uri="{FF2B5EF4-FFF2-40B4-BE49-F238E27FC236}">
                <a16:creationId xmlns:a16="http://schemas.microsoft.com/office/drawing/2014/main" id="{ABD49E58-06D8-BB8D-D598-25F3BC532375}"/>
              </a:ext>
            </a:extLst>
          </p:cNvPr>
          <p:cNvGrpSpPr/>
          <p:nvPr/>
        </p:nvGrpSpPr>
        <p:grpSpPr>
          <a:xfrm>
            <a:off x="6489700" y="2080017"/>
            <a:ext cx="449580" cy="360044"/>
            <a:chOff x="11109350" y="5278617"/>
            <a:chExt cx="449580" cy="360044"/>
          </a:xfrm>
        </p:grpSpPr>
        <p:pic>
          <p:nvPicPr>
            <p:cNvPr id="54" name="object 23">
              <a:extLst>
                <a:ext uri="{FF2B5EF4-FFF2-40B4-BE49-F238E27FC236}">
                  <a16:creationId xmlns:a16="http://schemas.microsoft.com/office/drawing/2014/main" id="{03A833B4-73B6-4DDA-BE4F-2DD559416467}"/>
                </a:ext>
              </a:extLst>
            </p:cNvPr>
            <p:cNvPicPr/>
            <p:nvPr/>
          </p:nvPicPr>
          <p:blipFill>
            <a:blip r:embed="rId5" cstate="print"/>
            <a:stretch>
              <a:fillRect/>
            </a:stretch>
          </p:blipFill>
          <p:spPr>
            <a:xfrm>
              <a:off x="11248796" y="5372533"/>
              <a:ext cx="170688" cy="172212"/>
            </a:xfrm>
            <a:prstGeom prst="rect">
              <a:avLst/>
            </a:prstGeom>
          </p:spPr>
        </p:pic>
        <p:sp>
          <p:nvSpPr>
            <p:cNvPr id="55" name="ひし形 54">
              <a:extLst>
                <a:ext uri="{FF2B5EF4-FFF2-40B4-BE49-F238E27FC236}">
                  <a16:creationId xmlns:a16="http://schemas.microsoft.com/office/drawing/2014/main" id="{76AAEAA9-C7A6-F635-77E7-7618C37235C1}"/>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56" name="グループ化 55">
            <a:extLst>
              <a:ext uri="{FF2B5EF4-FFF2-40B4-BE49-F238E27FC236}">
                <a16:creationId xmlns:a16="http://schemas.microsoft.com/office/drawing/2014/main" id="{933A206B-F2C1-20C8-1075-0FF36864A4FE}"/>
              </a:ext>
            </a:extLst>
          </p:cNvPr>
          <p:cNvGrpSpPr/>
          <p:nvPr/>
        </p:nvGrpSpPr>
        <p:grpSpPr>
          <a:xfrm>
            <a:off x="7102821" y="2075349"/>
            <a:ext cx="539750" cy="360045"/>
            <a:chOff x="4691380" y="3222625"/>
            <a:chExt cx="539750" cy="360045"/>
          </a:xfrm>
          <a:noFill/>
        </p:grpSpPr>
        <p:sp>
          <p:nvSpPr>
            <p:cNvPr id="57" name="object 18">
              <a:extLst>
                <a:ext uri="{FF2B5EF4-FFF2-40B4-BE49-F238E27FC236}">
                  <a16:creationId xmlns:a16="http://schemas.microsoft.com/office/drawing/2014/main" id="{E9763CA0-C8CD-2A73-AA15-2391277BF238}"/>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sp>
          <p:nvSpPr>
            <p:cNvPr id="59" name="object 17">
              <a:extLst>
                <a:ext uri="{FF2B5EF4-FFF2-40B4-BE49-F238E27FC236}">
                  <a16:creationId xmlns:a16="http://schemas.microsoft.com/office/drawing/2014/main" id="{9E5B9078-2ECA-61BB-521D-A248DDFD5D8A}"/>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通知</a:t>
              </a:r>
              <a:endParaRPr sz="700" dirty="0">
                <a:latin typeface="+mj-ea"/>
                <a:ea typeface="+mj-ea"/>
              </a:endParaRPr>
            </a:p>
          </p:txBody>
        </p:sp>
      </p:grpSp>
      <p:grpSp>
        <p:nvGrpSpPr>
          <p:cNvPr id="61" name="グループ化 60">
            <a:extLst>
              <a:ext uri="{FF2B5EF4-FFF2-40B4-BE49-F238E27FC236}">
                <a16:creationId xmlns:a16="http://schemas.microsoft.com/office/drawing/2014/main" id="{2D78B672-5806-E220-A215-F104C4788482}"/>
              </a:ext>
            </a:extLst>
          </p:cNvPr>
          <p:cNvGrpSpPr/>
          <p:nvPr/>
        </p:nvGrpSpPr>
        <p:grpSpPr>
          <a:xfrm>
            <a:off x="9007821" y="2705100"/>
            <a:ext cx="539750" cy="360045"/>
            <a:chOff x="4691380" y="3222625"/>
            <a:chExt cx="539750" cy="360045"/>
          </a:xfrm>
          <a:noFill/>
        </p:grpSpPr>
        <p:sp>
          <p:nvSpPr>
            <p:cNvPr id="62" name="object 18">
              <a:extLst>
                <a:ext uri="{FF2B5EF4-FFF2-40B4-BE49-F238E27FC236}">
                  <a16:creationId xmlns:a16="http://schemas.microsoft.com/office/drawing/2014/main" id="{4A53BD21-C197-4A7E-C901-C00B209239C7}"/>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sp>
          <p:nvSpPr>
            <p:cNvPr id="64" name="object 17">
              <a:extLst>
                <a:ext uri="{FF2B5EF4-FFF2-40B4-BE49-F238E27FC236}">
                  <a16:creationId xmlns:a16="http://schemas.microsoft.com/office/drawing/2014/main" id="{3DCC3C22-E864-EC46-CB76-3FFB245034C6}"/>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公示</a:t>
              </a:r>
              <a:endParaRPr sz="700" dirty="0">
                <a:latin typeface="+mj-ea"/>
                <a:ea typeface="+mj-ea"/>
              </a:endParaRPr>
            </a:p>
          </p:txBody>
        </p:sp>
      </p:grpSp>
      <p:sp>
        <p:nvSpPr>
          <p:cNvPr id="66" name="フローチャート: 結合子 65">
            <a:extLst>
              <a:ext uri="{FF2B5EF4-FFF2-40B4-BE49-F238E27FC236}">
                <a16:creationId xmlns:a16="http://schemas.microsoft.com/office/drawing/2014/main" id="{17E76EF5-C1CB-A846-3145-B361323572D1}"/>
              </a:ext>
            </a:extLst>
          </p:cNvPr>
          <p:cNvSpPr/>
          <p:nvPr/>
        </p:nvSpPr>
        <p:spPr>
          <a:xfrm>
            <a:off x="9967300" y="2168525"/>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cxnSp>
        <p:nvCxnSpPr>
          <p:cNvPr id="67" name="直線矢印コネクタ 61">
            <a:extLst>
              <a:ext uri="{FF2B5EF4-FFF2-40B4-BE49-F238E27FC236}">
                <a16:creationId xmlns:a16="http://schemas.microsoft.com/office/drawing/2014/main" id="{3460F47D-8029-A4B0-324B-C9D58B8AD0BC}"/>
              </a:ext>
            </a:extLst>
          </p:cNvPr>
          <p:cNvCxnSpPr>
            <a:cxnSpLocks/>
            <a:stCxn id="281" idx="0"/>
            <a:endCxn id="369" idx="1"/>
          </p:cNvCxnSpPr>
          <p:nvPr/>
        </p:nvCxnSpPr>
        <p:spPr>
          <a:xfrm rot="5400000" flipH="1" flipV="1">
            <a:off x="1968564" y="2278560"/>
            <a:ext cx="277173" cy="236811"/>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9" name="直線矢印コネクタ 260">
            <a:extLst>
              <a:ext uri="{FF2B5EF4-FFF2-40B4-BE49-F238E27FC236}">
                <a16:creationId xmlns:a16="http://schemas.microsoft.com/office/drawing/2014/main" id="{8E5D850E-FCD8-02A5-1BD6-FBCB8AAEC018}"/>
              </a:ext>
            </a:extLst>
          </p:cNvPr>
          <p:cNvCxnSpPr>
            <a:cxnSpLocks/>
            <a:stCxn id="281" idx="2"/>
            <a:endCxn id="373" idx="1"/>
          </p:cNvCxnSpPr>
          <p:nvPr/>
        </p:nvCxnSpPr>
        <p:spPr>
          <a:xfrm rot="16200000" flipH="1">
            <a:off x="1854505" y="3029835"/>
            <a:ext cx="507053" cy="238572"/>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5" name="直線矢印コネクタ 257">
            <a:extLst>
              <a:ext uri="{FF2B5EF4-FFF2-40B4-BE49-F238E27FC236}">
                <a16:creationId xmlns:a16="http://schemas.microsoft.com/office/drawing/2014/main" id="{6B5D4429-F371-A87A-927F-755C7ACDE117}"/>
              </a:ext>
            </a:extLst>
          </p:cNvPr>
          <p:cNvCxnSpPr>
            <a:cxnSpLocks/>
            <a:stCxn id="41" idx="2"/>
            <a:endCxn id="43" idx="1"/>
          </p:cNvCxnSpPr>
          <p:nvPr/>
        </p:nvCxnSpPr>
        <p:spPr>
          <a:xfrm rot="16200000" flipH="1">
            <a:off x="5148421" y="3592354"/>
            <a:ext cx="277178" cy="259080"/>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6" name="直線矢印コネクタ 257">
            <a:extLst>
              <a:ext uri="{FF2B5EF4-FFF2-40B4-BE49-F238E27FC236}">
                <a16:creationId xmlns:a16="http://schemas.microsoft.com/office/drawing/2014/main" id="{93716229-0E7C-A113-C156-4C81063FEB0B}"/>
              </a:ext>
            </a:extLst>
          </p:cNvPr>
          <p:cNvCxnSpPr>
            <a:cxnSpLocks/>
            <a:stCxn id="43" idx="3"/>
            <a:endCxn id="52" idx="2"/>
          </p:cNvCxnSpPr>
          <p:nvPr/>
        </p:nvCxnSpPr>
        <p:spPr>
          <a:xfrm flipV="1">
            <a:off x="5956300" y="3583305"/>
            <a:ext cx="300990" cy="277178"/>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7" name="直線矢印コネクタ 96">
            <a:extLst>
              <a:ext uri="{FF2B5EF4-FFF2-40B4-BE49-F238E27FC236}">
                <a16:creationId xmlns:a16="http://schemas.microsoft.com/office/drawing/2014/main" id="{56F249A0-21F6-AB5D-0733-6A7B1D340C5B}"/>
              </a:ext>
            </a:extLst>
          </p:cNvPr>
          <p:cNvCxnSpPr>
            <a:cxnSpLocks/>
            <a:stCxn id="41" idx="3"/>
            <a:endCxn id="52" idx="1"/>
          </p:cNvCxnSpPr>
          <p:nvPr/>
        </p:nvCxnSpPr>
        <p:spPr>
          <a:xfrm>
            <a:off x="5382260" y="3403283"/>
            <a:ext cx="650240"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8" name="直線矢印コネクタ 257">
            <a:extLst>
              <a:ext uri="{FF2B5EF4-FFF2-40B4-BE49-F238E27FC236}">
                <a16:creationId xmlns:a16="http://schemas.microsoft.com/office/drawing/2014/main" id="{0BFA0930-503A-051E-7C08-20F3FCDFBA36}"/>
              </a:ext>
            </a:extLst>
          </p:cNvPr>
          <p:cNvCxnSpPr>
            <a:cxnSpLocks/>
            <a:stCxn id="52" idx="0"/>
            <a:endCxn id="55" idx="1"/>
          </p:cNvCxnSpPr>
          <p:nvPr/>
        </p:nvCxnSpPr>
        <p:spPr>
          <a:xfrm rot="5400000" flipH="1" flipV="1">
            <a:off x="5891884" y="2625445"/>
            <a:ext cx="963222" cy="232410"/>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9" name="直線矢印コネクタ 257">
            <a:extLst>
              <a:ext uri="{FF2B5EF4-FFF2-40B4-BE49-F238E27FC236}">
                <a16:creationId xmlns:a16="http://schemas.microsoft.com/office/drawing/2014/main" id="{65C54A0A-3AF2-C862-FE6B-FD5478D793A0}"/>
              </a:ext>
            </a:extLst>
          </p:cNvPr>
          <p:cNvCxnSpPr>
            <a:cxnSpLocks/>
            <a:stCxn id="52" idx="3"/>
            <a:endCxn id="66" idx="2"/>
          </p:cNvCxnSpPr>
          <p:nvPr/>
        </p:nvCxnSpPr>
        <p:spPr>
          <a:xfrm flipV="1">
            <a:off x="6482080" y="2258525"/>
            <a:ext cx="3485220" cy="1144758"/>
          </a:xfrm>
          <a:prstGeom prst="bentConnector3">
            <a:avLst>
              <a:gd name="adj1" fmla="val 93946"/>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0" name="直線矢印コネクタ 99">
            <a:extLst>
              <a:ext uri="{FF2B5EF4-FFF2-40B4-BE49-F238E27FC236}">
                <a16:creationId xmlns:a16="http://schemas.microsoft.com/office/drawing/2014/main" id="{4F5D55A8-31AC-2112-33D9-E86B44E73DD5}"/>
              </a:ext>
            </a:extLst>
          </p:cNvPr>
          <p:cNvCxnSpPr>
            <a:cxnSpLocks/>
            <a:stCxn id="55" idx="3"/>
            <a:endCxn id="57" idx="1"/>
          </p:cNvCxnSpPr>
          <p:nvPr/>
        </p:nvCxnSpPr>
        <p:spPr>
          <a:xfrm flipV="1">
            <a:off x="6939280" y="2255372"/>
            <a:ext cx="163541" cy="4667"/>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01" name="グループ化 100">
            <a:extLst>
              <a:ext uri="{FF2B5EF4-FFF2-40B4-BE49-F238E27FC236}">
                <a16:creationId xmlns:a16="http://schemas.microsoft.com/office/drawing/2014/main" id="{30636971-ACA7-FF35-05DD-CE6CDA7A8C69}"/>
              </a:ext>
            </a:extLst>
          </p:cNvPr>
          <p:cNvGrpSpPr/>
          <p:nvPr/>
        </p:nvGrpSpPr>
        <p:grpSpPr>
          <a:xfrm>
            <a:off x="7888300" y="2156158"/>
            <a:ext cx="201600" cy="201600"/>
            <a:chOff x="11127100" y="2048141"/>
            <a:chExt cx="201600" cy="201600"/>
          </a:xfrm>
        </p:grpSpPr>
        <p:sp>
          <p:nvSpPr>
            <p:cNvPr id="102" name="正方形/長方形 101">
              <a:extLst>
                <a:ext uri="{FF2B5EF4-FFF2-40B4-BE49-F238E27FC236}">
                  <a16:creationId xmlns:a16="http://schemas.microsoft.com/office/drawing/2014/main" id="{E67D6930-9198-0DAC-B32C-023E66D6A15C}"/>
                </a:ext>
              </a:extLst>
            </p:cNvPr>
            <p:cNvSpPr/>
            <p:nvPr/>
          </p:nvSpPr>
          <p:spPr>
            <a:xfrm>
              <a:off x="11163977" y="2101376"/>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103" name="二等辺三角形 102">
              <a:extLst>
                <a:ext uri="{FF2B5EF4-FFF2-40B4-BE49-F238E27FC236}">
                  <a16:creationId xmlns:a16="http://schemas.microsoft.com/office/drawing/2014/main" id="{269E3390-C661-0662-9423-8C68B55C88EB}"/>
                </a:ext>
              </a:extLst>
            </p:cNvPr>
            <p:cNvSpPr/>
            <p:nvPr/>
          </p:nvSpPr>
          <p:spPr>
            <a:xfrm rot="10800000">
              <a:off x="11163977" y="2101376"/>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104" name="フローチャート: 結合子 103">
              <a:extLst>
                <a:ext uri="{FF2B5EF4-FFF2-40B4-BE49-F238E27FC236}">
                  <a16:creationId xmlns:a16="http://schemas.microsoft.com/office/drawing/2014/main" id="{2025A384-C0D1-2CC3-917F-3AACCB64B9C9}"/>
                </a:ext>
              </a:extLst>
            </p:cNvPr>
            <p:cNvSpPr/>
            <p:nvPr/>
          </p:nvSpPr>
          <p:spPr>
            <a:xfrm>
              <a:off x="11136977" y="2057665"/>
              <a:ext cx="180000" cy="1800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105" name="フローチャート: 結合子 104">
              <a:extLst>
                <a:ext uri="{FF2B5EF4-FFF2-40B4-BE49-F238E27FC236}">
                  <a16:creationId xmlns:a16="http://schemas.microsoft.com/office/drawing/2014/main" id="{148817B2-6E81-46CD-B3BC-1875E715B99C}"/>
                </a:ext>
              </a:extLst>
            </p:cNvPr>
            <p:cNvSpPr/>
            <p:nvPr/>
          </p:nvSpPr>
          <p:spPr>
            <a:xfrm>
              <a:off x="11127100" y="2048141"/>
              <a:ext cx="201600" cy="2016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106" name="直線矢印コネクタ 257">
            <a:extLst>
              <a:ext uri="{FF2B5EF4-FFF2-40B4-BE49-F238E27FC236}">
                <a16:creationId xmlns:a16="http://schemas.microsoft.com/office/drawing/2014/main" id="{FC5E9D36-EA90-C060-92F9-E5A6FB1C92B5}"/>
              </a:ext>
            </a:extLst>
          </p:cNvPr>
          <p:cNvCxnSpPr>
            <a:cxnSpLocks/>
            <a:stCxn id="62" idx="3"/>
            <a:endCxn id="66" idx="2"/>
          </p:cNvCxnSpPr>
          <p:nvPr/>
        </p:nvCxnSpPr>
        <p:spPr>
          <a:xfrm flipV="1">
            <a:off x="9547571" y="2258525"/>
            <a:ext cx="419729" cy="626598"/>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7" name="直線矢印コネクタ 257">
            <a:extLst>
              <a:ext uri="{FF2B5EF4-FFF2-40B4-BE49-F238E27FC236}">
                <a16:creationId xmlns:a16="http://schemas.microsoft.com/office/drawing/2014/main" id="{A41E9630-2A6B-C11A-CAEB-3CF1C9577F3E}"/>
              </a:ext>
            </a:extLst>
          </p:cNvPr>
          <p:cNvCxnSpPr>
            <a:cxnSpLocks/>
            <a:stCxn id="55" idx="2"/>
            <a:endCxn id="62" idx="1"/>
          </p:cNvCxnSpPr>
          <p:nvPr/>
        </p:nvCxnSpPr>
        <p:spPr>
          <a:xfrm rot="16200000" flipH="1">
            <a:off x="7638624" y="1515926"/>
            <a:ext cx="445062" cy="2293331"/>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8" name="直線矢印コネクタ 107">
            <a:extLst>
              <a:ext uri="{FF2B5EF4-FFF2-40B4-BE49-F238E27FC236}">
                <a16:creationId xmlns:a16="http://schemas.microsoft.com/office/drawing/2014/main" id="{3836D0CC-ED5E-1A72-E67F-3E9CE144E772}"/>
              </a:ext>
            </a:extLst>
          </p:cNvPr>
          <p:cNvCxnSpPr>
            <a:cxnSpLocks/>
            <a:stCxn id="57" idx="3"/>
            <a:endCxn id="105" idx="2"/>
          </p:cNvCxnSpPr>
          <p:nvPr/>
        </p:nvCxnSpPr>
        <p:spPr>
          <a:xfrm>
            <a:off x="7642571" y="2255372"/>
            <a:ext cx="245729" cy="1586"/>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09" name="グループ化 108">
            <a:extLst>
              <a:ext uri="{FF2B5EF4-FFF2-40B4-BE49-F238E27FC236}">
                <a16:creationId xmlns:a16="http://schemas.microsoft.com/office/drawing/2014/main" id="{C526424C-8EFF-01D9-912A-15A10A40FDB3}"/>
              </a:ext>
            </a:extLst>
          </p:cNvPr>
          <p:cNvGrpSpPr/>
          <p:nvPr/>
        </p:nvGrpSpPr>
        <p:grpSpPr>
          <a:xfrm>
            <a:off x="8556943" y="2080017"/>
            <a:ext cx="449580" cy="360044"/>
            <a:chOff x="11109350" y="5278617"/>
            <a:chExt cx="449580" cy="360044"/>
          </a:xfrm>
        </p:grpSpPr>
        <p:pic>
          <p:nvPicPr>
            <p:cNvPr id="110" name="object 23">
              <a:extLst>
                <a:ext uri="{FF2B5EF4-FFF2-40B4-BE49-F238E27FC236}">
                  <a16:creationId xmlns:a16="http://schemas.microsoft.com/office/drawing/2014/main" id="{C1FDA6E8-11D5-910A-002E-D0DD12255C3C}"/>
                </a:ext>
              </a:extLst>
            </p:cNvPr>
            <p:cNvPicPr/>
            <p:nvPr/>
          </p:nvPicPr>
          <p:blipFill>
            <a:blip r:embed="rId5" cstate="print"/>
            <a:stretch>
              <a:fillRect/>
            </a:stretch>
          </p:blipFill>
          <p:spPr>
            <a:xfrm>
              <a:off x="11248796" y="5372533"/>
              <a:ext cx="170688" cy="172212"/>
            </a:xfrm>
            <a:prstGeom prst="rect">
              <a:avLst/>
            </a:prstGeom>
          </p:spPr>
        </p:pic>
        <p:sp>
          <p:nvSpPr>
            <p:cNvPr id="111" name="ひし形 110">
              <a:extLst>
                <a:ext uri="{FF2B5EF4-FFF2-40B4-BE49-F238E27FC236}">
                  <a16:creationId xmlns:a16="http://schemas.microsoft.com/office/drawing/2014/main" id="{BCC0EF82-2B6F-5BAA-7EC1-2723B9FD3C16}"/>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112" name="直線矢印コネクタ 111">
            <a:extLst>
              <a:ext uri="{FF2B5EF4-FFF2-40B4-BE49-F238E27FC236}">
                <a16:creationId xmlns:a16="http://schemas.microsoft.com/office/drawing/2014/main" id="{E311BB6D-0FB3-E412-ABB0-DD375FCBF7D1}"/>
              </a:ext>
            </a:extLst>
          </p:cNvPr>
          <p:cNvCxnSpPr>
            <a:cxnSpLocks/>
            <a:stCxn id="105" idx="6"/>
            <a:endCxn id="111" idx="1"/>
          </p:cNvCxnSpPr>
          <p:nvPr/>
        </p:nvCxnSpPr>
        <p:spPr>
          <a:xfrm>
            <a:off x="8089900" y="2256958"/>
            <a:ext cx="467043" cy="308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3" name="直線矢印コネクタ 257">
            <a:extLst>
              <a:ext uri="{FF2B5EF4-FFF2-40B4-BE49-F238E27FC236}">
                <a16:creationId xmlns:a16="http://schemas.microsoft.com/office/drawing/2014/main" id="{D03F51CC-BF0C-F8BC-CECF-AFFC16C45603}"/>
              </a:ext>
            </a:extLst>
          </p:cNvPr>
          <p:cNvCxnSpPr>
            <a:cxnSpLocks/>
            <a:stCxn id="111" idx="2"/>
            <a:endCxn id="62" idx="1"/>
          </p:cNvCxnSpPr>
          <p:nvPr/>
        </p:nvCxnSpPr>
        <p:spPr>
          <a:xfrm rot="16200000" flipH="1">
            <a:off x="8672246" y="2549548"/>
            <a:ext cx="445062" cy="226088"/>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4" name="直線矢印コネクタ 257">
            <a:extLst>
              <a:ext uri="{FF2B5EF4-FFF2-40B4-BE49-F238E27FC236}">
                <a16:creationId xmlns:a16="http://schemas.microsoft.com/office/drawing/2014/main" id="{EDE1844B-1C0A-8D48-40CF-77179C3F1272}"/>
              </a:ext>
            </a:extLst>
          </p:cNvPr>
          <p:cNvCxnSpPr>
            <a:cxnSpLocks/>
            <a:stCxn id="111" idx="3"/>
            <a:endCxn id="66" idx="2"/>
          </p:cNvCxnSpPr>
          <p:nvPr/>
        </p:nvCxnSpPr>
        <p:spPr>
          <a:xfrm flipV="1">
            <a:off x="9006523" y="2258525"/>
            <a:ext cx="960777" cy="1514"/>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5" name="正方形/長方形 114">
            <a:extLst>
              <a:ext uri="{FF2B5EF4-FFF2-40B4-BE49-F238E27FC236}">
                <a16:creationId xmlns:a16="http://schemas.microsoft.com/office/drawing/2014/main" id="{D26FE4EE-8FD9-A8C4-5B3F-9AAEE2728690}"/>
              </a:ext>
            </a:extLst>
          </p:cNvPr>
          <p:cNvSpPr/>
          <p:nvPr/>
        </p:nvSpPr>
        <p:spPr>
          <a:xfrm>
            <a:off x="7655560" y="924866"/>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ＭＳ Ｐゴシック 本文"/>
              </a:rPr>
              <a:t>本人</a:t>
            </a:r>
          </a:p>
        </p:txBody>
      </p:sp>
      <p:sp>
        <p:nvSpPr>
          <p:cNvPr id="119" name="object 17">
            <a:extLst>
              <a:ext uri="{FF2B5EF4-FFF2-40B4-BE49-F238E27FC236}">
                <a16:creationId xmlns:a16="http://schemas.microsoft.com/office/drawing/2014/main" id="{D732D740-A6E2-58C8-324D-18E7CD317A88}"/>
              </a:ext>
            </a:extLst>
          </p:cNvPr>
          <p:cNvSpPr/>
          <p:nvPr/>
        </p:nvSpPr>
        <p:spPr>
          <a:xfrm>
            <a:off x="4692534" y="3110887"/>
            <a:ext cx="737524"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異動者が</a:t>
            </a:r>
            <a:br>
              <a:rPr lang="en-US" altLang="ja-JP" sz="700" dirty="0">
                <a:latin typeface="+mj-ea"/>
                <a:ea typeface="+mj-ea"/>
              </a:rPr>
            </a:br>
            <a:r>
              <a:rPr lang="ja-JP" altLang="en-US" sz="700" dirty="0">
                <a:latin typeface="+mj-ea"/>
                <a:ea typeface="+mj-ea"/>
              </a:rPr>
              <a:t>外国人</a:t>
            </a:r>
            <a:endParaRPr lang="zh-TW" altLang="en-US" sz="700" dirty="0">
              <a:latin typeface="+mj-ea"/>
              <a:ea typeface="+mj-ea"/>
            </a:endParaRPr>
          </a:p>
        </p:txBody>
      </p:sp>
      <p:sp>
        <p:nvSpPr>
          <p:cNvPr id="120" name="object 17">
            <a:extLst>
              <a:ext uri="{FF2B5EF4-FFF2-40B4-BE49-F238E27FC236}">
                <a16:creationId xmlns:a16="http://schemas.microsoft.com/office/drawing/2014/main" id="{93BB3C8B-A466-0490-799A-D6604E407CC0}"/>
              </a:ext>
            </a:extLst>
          </p:cNvPr>
          <p:cNvSpPr/>
          <p:nvPr/>
        </p:nvSpPr>
        <p:spPr>
          <a:xfrm>
            <a:off x="5404612" y="320230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No</a:t>
            </a:r>
            <a:endParaRPr lang="zh-TW" altLang="en-US" sz="700" dirty="0">
              <a:latin typeface="+mj-ea"/>
              <a:ea typeface="+mj-ea"/>
            </a:endParaRPr>
          </a:p>
        </p:txBody>
      </p:sp>
      <p:sp>
        <p:nvSpPr>
          <p:cNvPr id="121" name="object 17">
            <a:extLst>
              <a:ext uri="{FF2B5EF4-FFF2-40B4-BE49-F238E27FC236}">
                <a16:creationId xmlns:a16="http://schemas.microsoft.com/office/drawing/2014/main" id="{5C2EAC28-E58A-5FAA-BD90-BE02E63EA181}"/>
              </a:ext>
            </a:extLst>
          </p:cNvPr>
          <p:cNvSpPr/>
          <p:nvPr/>
        </p:nvSpPr>
        <p:spPr>
          <a:xfrm>
            <a:off x="5163820" y="347662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Yes</a:t>
            </a:r>
            <a:endParaRPr lang="zh-TW" altLang="en-US" sz="700" dirty="0">
              <a:latin typeface="+mj-ea"/>
              <a:ea typeface="+mj-ea"/>
            </a:endParaRPr>
          </a:p>
        </p:txBody>
      </p:sp>
      <p:sp>
        <p:nvSpPr>
          <p:cNvPr id="122" name="object 17">
            <a:extLst>
              <a:ext uri="{FF2B5EF4-FFF2-40B4-BE49-F238E27FC236}">
                <a16:creationId xmlns:a16="http://schemas.microsoft.com/office/drawing/2014/main" id="{CDEAE51A-B857-DDF7-C564-69E0E2152918}"/>
              </a:ext>
            </a:extLst>
          </p:cNvPr>
          <p:cNvSpPr/>
          <p:nvPr/>
        </p:nvSpPr>
        <p:spPr>
          <a:xfrm>
            <a:off x="5621020" y="3110887"/>
            <a:ext cx="737524"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令第</a:t>
            </a:r>
            <a:r>
              <a:rPr lang="en-US" altLang="ja-JP" sz="700" dirty="0">
                <a:latin typeface="+mj-ea"/>
                <a:ea typeface="+mj-ea"/>
              </a:rPr>
              <a:t>12</a:t>
            </a:r>
            <a:r>
              <a:rPr lang="ja-JP" altLang="en-US" sz="700" dirty="0">
                <a:latin typeface="+mj-ea"/>
                <a:ea typeface="+mj-ea"/>
              </a:rPr>
              <a:t>条第</a:t>
            </a:r>
            <a:r>
              <a:rPr lang="en-US" altLang="ja-JP" sz="700" dirty="0">
                <a:latin typeface="+mj-ea"/>
                <a:ea typeface="+mj-ea"/>
              </a:rPr>
              <a:t>4</a:t>
            </a:r>
            <a:r>
              <a:rPr lang="ja-JP" altLang="en-US" sz="700" dirty="0">
                <a:latin typeface="+mj-ea"/>
                <a:ea typeface="+mj-ea"/>
              </a:rPr>
              <a:t>項</a:t>
            </a:r>
            <a:br>
              <a:rPr lang="en-US" altLang="ja-JP" sz="700" dirty="0">
                <a:latin typeface="+mj-ea"/>
                <a:ea typeface="+mj-ea"/>
              </a:rPr>
            </a:br>
            <a:r>
              <a:rPr lang="ja-JP" altLang="en-US" sz="700" dirty="0">
                <a:latin typeface="+mj-ea"/>
                <a:ea typeface="+mj-ea"/>
              </a:rPr>
              <a:t>に該当</a:t>
            </a:r>
            <a:endParaRPr lang="zh-TW" altLang="en-US" sz="700" dirty="0">
              <a:latin typeface="+mj-ea"/>
              <a:ea typeface="+mj-ea"/>
            </a:endParaRPr>
          </a:p>
        </p:txBody>
      </p:sp>
      <p:sp>
        <p:nvSpPr>
          <p:cNvPr id="123" name="object 17">
            <a:extLst>
              <a:ext uri="{FF2B5EF4-FFF2-40B4-BE49-F238E27FC236}">
                <a16:creationId xmlns:a16="http://schemas.microsoft.com/office/drawing/2014/main" id="{952C44AD-5CCF-68FB-27A4-A948A70BB23F}"/>
              </a:ext>
            </a:extLst>
          </p:cNvPr>
          <p:cNvSpPr/>
          <p:nvPr/>
        </p:nvSpPr>
        <p:spPr>
          <a:xfrm>
            <a:off x="6458458" y="320230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No</a:t>
            </a:r>
            <a:endParaRPr lang="zh-TW" altLang="en-US" sz="700" dirty="0">
              <a:latin typeface="+mj-ea"/>
              <a:ea typeface="+mj-ea"/>
            </a:endParaRPr>
          </a:p>
        </p:txBody>
      </p:sp>
      <p:sp>
        <p:nvSpPr>
          <p:cNvPr id="124" name="object 17">
            <a:extLst>
              <a:ext uri="{FF2B5EF4-FFF2-40B4-BE49-F238E27FC236}">
                <a16:creationId xmlns:a16="http://schemas.microsoft.com/office/drawing/2014/main" id="{782193B6-37A8-967B-307F-D8043EDB0DE3}"/>
              </a:ext>
            </a:extLst>
          </p:cNvPr>
          <p:cNvSpPr/>
          <p:nvPr/>
        </p:nvSpPr>
        <p:spPr>
          <a:xfrm>
            <a:off x="6272911" y="305117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Yes</a:t>
            </a:r>
            <a:endParaRPr lang="zh-TW" altLang="en-US" sz="700" dirty="0">
              <a:latin typeface="+mj-ea"/>
              <a:ea typeface="+mj-ea"/>
            </a:endParaRPr>
          </a:p>
        </p:txBody>
      </p:sp>
      <p:sp>
        <p:nvSpPr>
          <p:cNvPr id="125" name="object 17">
            <a:extLst>
              <a:ext uri="{FF2B5EF4-FFF2-40B4-BE49-F238E27FC236}">
                <a16:creationId xmlns:a16="http://schemas.microsoft.com/office/drawing/2014/main" id="{FD8E0144-A3E3-0FB3-A99B-9ABBEF7EB1BF}"/>
              </a:ext>
            </a:extLst>
          </p:cNvPr>
          <p:cNvSpPr/>
          <p:nvPr/>
        </p:nvSpPr>
        <p:spPr>
          <a:xfrm>
            <a:off x="6184900" y="1976195"/>
            <a:ext cx="737524"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通知困難</a:t>
            </a:r>
            <a:endParaRPr lang="zh-TW" altLang="en-US" sz="700" dirty="0">
              <a:latin typeface="+mj-ea"/>
              <a:ea typeface="+mj-ea"/>
            </a:endParaRPr>
          </a:p>
        </p:txBody>
      </p:sp>
      <p:sp>
        <p:nvSpPr>
          <p:cNvPr id="126" name="object 17">
            <a:extLst>
              <a:ext uri="{FF2B5EF4-FFF2-40B4-BE49-F238E27FC236}">
                <a16:creationId xmlns:a16="http://schemas.microsoft.com/office/drawing/2014/main" id="{A86802C7-7514-0E31-F82B-6D6C83DE4FAC}"/>
              </a:ext>
            </a:extLst>
          </p:cNvPr>
          <p:cNvSpPr/>
          <p:nvPr/>
        </p:nvSpPr>
        <p:spPr>
          <a:xfrm>
            <a:off x="6946900" y="2197651"/>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No</a:t>
            </a:r>
            <a:endParaRPr lang="zh-TW" altLang="en-US" sz="700" dirty="0">
              <a:latin typeface="+mj-ea"/>
              <a:ea typeface="+mj-ea"/>
            </a:endParaRPr>
          </a:p>
        </p:txBody>
      </p:sp>
      <p:sp>
        <p:nvSpPr>
          <p:cNvPr id="127" name="object 17">
            <a:extLst>
              <a:ext uri="{FF2B5EF4-FFF2-40B4-BE49-F238E27FC236}">
                <a16:creationId xmlns:a16="http://schemas.microsoft.com/office/drawing/2014/main" id="{152CFE33-EEDF-1FE1-B395-2F15877EE308}"/>
              </a:ext>
            </a:extLst>
          </p:cNvPr>
          <p:cNvSpPr/>
          <p:nvPr/>
        </p:nvSpPr>
        <p:spPr>
          <a:xfrm>
            <a:off x="6718300" y="2357758"/>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Yes</a:t>
            </a:r>
            <a:endParaRPr lang="zh-TW" altLang="en-US" sz="700" dirty="0">
              <a:latin typeface="+mj-ea"/>
              <a:ea typeface="+mj-ea"/>
            </a:endParaRPr>
          </a:p>
        </p:txBody>
      </p:sp>
      <p:sp>
        <p:nvSpPr>
          <p:cNvPr id="320" name="object 17">
            <a:extLst>
              <a:ext uri="{FF2B5EF4-FFF2-40B4-BE49-F238E27FC236}">
                <a16:creationId xmlns:a16="http://schemas.microsoft.com/office/drawing/2014/main" id="{A6358C05-14A5-F3CA-ADCD-55B08FF68EC6}"/>
              </a:ext>
            </a:extLst>
          </p:cNvPr>
          <p:cNvSpPr/>
          <p:nvPr/>
        </p:nvSpPr>
        <p:spPr>
          <a:xfrm>
            <a:off x="8027746" y="1976195"/>
            <a:ext cx="737524"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通知</a:t>
            </a:r>
            <a:endParaRPr lang="zh-TW" altLang="en-US" sz="700" dirty="0">
              <a:latin typeface="+mj-ea"/>
              <a:ea typeface="+mj-ea"/>
            </a:endParaRPr>
          </a:p>
        </p:txBody>
      </p:sp>
      <p:sp>
        <p:nvSpPr>
          <p:cNvPr id="321" name="object 17">
            <a:extLst>
              <a:ext uri="{FF2B5EF4-FFF2-40B4-BE49-F238E27FC236}">
                <a16:creationId xmlns:a16="http://schemas.microsoft.com/office/drawing/2014/main" id="{311E591D-EA63-F213-0879-A6DB418FCF19}"/>
              </a:ext>
            </a:extLst>
          </p:cNvPr>
          <p:cNvSpPr/>
          <p:nvPr/>
        </p:nvSpPr>
        <p:spPr>
          <a:xfrm>
            <a:off x="7899400" y="124441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郵送</a:t>
            </a:r>
            <a:endParaRPr lang="zh-TW" altLang="en-US" sz="700" dirty="0">
              <a:latin typeface="+mj-ea"/>
              <a:ea typeface="+mj-ea"/>
            </a:endParaRPr>
          </a:p>
        </p:txBody>
      </p:sp>
      <p:sp>
        <p:nvSpPr>
          <p:cNvPr id="322" name="object 17">
            <a:extLst>
              <a:ext uri="{FF2B5EF4-FFF2-40B4-BE49-F238E27FC236}">
                <a16:creationId xmlns:a16="http://schemas.microsoft.com/office/drawing/2014/main" id="{A6D62E95-7182-ED02-D26E-84464BA85417}"/>
              </a:ext>
            </a:extLst>
          </p:cNvPr>
          <p:cNvSpPr/>
          <p:nvPr/>
        </p:nvSpPr>
        <p:spPr>
          <a:xfrm>
            <a:off x="8992549" y="2197651"/>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No</a:t>
            </a:r>
            <a:endParaRPr lang="zh-TW" altLang="en-US" sz="700" dirty="0">
              <a:latin typeface="+mj-ea"/>
              <a:ea typeface="+mj-ea"/>
            </a:endParaRPr>
          </a:p>
        </p:txBody>
      </p:sp>
      <p:sp>
        <p:nvSpPr>
          <p:cNvPr id="323" name="object 17">
            <a:extLst>
              <a:ext uri="{FF2B5EF4-FFF2-40B4-BE49-F238E27FC236}">
                <a16:creationId xmlns:a16="http://schemas.microsoft.com/office/drawing/2014/main" id="{2EEDC02F-BF67-8D15-22FA-92FF73D21BF9}"/>
              </a:ext>
            </a:extLst>
          </p:cNvPr>
          <p:cNvSpPr/>
          <p:nvPr/>
        </p:nvSpPr>
        <p:spPr>
          <a:xfrm>
            <a:off x="8801797" y="2357758"/>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Yes</a:t>
            </a:r>
            <a:endParaRPr lang="zh-TW" altLang="en-US" sz="700" dirty="0">
              <a:latin typeface="+mj-ea"/>
              <a:ea typeface="+mj-ea"/>
            </a:endParaRPr>
          </a:p>
        </p:txBody>
      </p:sp>
      <p:sp>
        <p:nvSpPr>
          <p:cNvPr id="324" name="object 17">
            <a:extLst>
              <a:ext uri="{FF2B5EF4-FFF2-40B4-BE49-F238E27FC236}">
                <a16:creationId xmlns:a16="http://schemas.microsoft.com/office/drawing/2014/main" id="{848303B3-E7F0-55BB-A1D4-CB30EE8C2346}"/>
              </a:ext>
            </a:extLst>
          </p:cNvPr>
          <p:cNvSpPr/>
          <p:nvPr/>
        </p:nvSpPr>
        <p:spPr>
          <a:xfrm>
            <a:off x="8290209" y="1976195"/>
            <a:ext cx="737524"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通知困難</a:t>
            </a:r>
            <a:endParaRPr lang="zh-TW" altLang="en-US" sz="700" dirty="0">
              <a:latin typeface="+mj-ea"/>
              <a:ea typeface="+mj-ea"/>
            </a:endParaRPr>
          </a:p>
        </p:txBody>
      </p:sp>
      <p:cxnSp>
        <p:nvCxnSpPr>
          <p:cNvPr id="339" name="直線矢印コネクタ 13">
            <a:extLst>
              <a:ext uri="{FF2B5EF4-FFF2-40B4-BE49-F238E27FC236}">
                <a16:creationId xmlns:a16="http://schemas.microsoft.com/office/drawing/2014/main" id="{EAC4802B-8B64-2CCB-D840-356A9DA5B289}"/>
              </a:ext>
            </a:extLst>
          </p:cNvPr>
          <p:cNvCxnSpPr>
            <a:cxnSpLocks/>
            <a:stCxn id="32" idx="2"/>
            <a:endCxn id="150" idx="1"/>
          </p:cNvCxnSpPr>
          <p:nvPr/>
        </p:nvCxnSpPr>
        <p:spPr>
          <a:xfrm rot="16200000" flipH="1">
            <a:off x="3082142" y="3760672"/>
            <a:ext cx="1300315" cy="939864"/>
          </a:xfrm>
          <a:prstGeom prst="bentConnector3">
            <a:avLst>
              <a:gd name="adj1" fmla="val 83403"/>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43" name="直線矢印コネクタ 342">
            <a:extLst>
              <a:ext uri="{FF2B5EF4-FFF2-40B4-BE49-F238E27FC236}">
                <a16:creationId xmlns:a16="http://schemas.microsoft.com/office/drawing/2014/main" id="{99479C98-A00A-B5D9-B892-75015FCB66B6}"/>
              </a:ext>
            </a:extLst>
          </p:cNvPr>
          <p:cNvCxnSpPr>
            <a:cxnSpLocks/>
            <a:stCxn id="155" idx="3"/>
          </p:cNvCxnSpPr>
          <p:nvPr/>
        </p:nvCxnSpPr>
        <p:spPr>
          <a:xfrm>
            <a:off x="5687637" y="5273985"/>
            <a:ext cx="3868" cy="1337591"/>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344" name="object 27">
            <a:extLst>
              <a:ext uri="{FF2B5EF4-FFF2-40B4-BE49-F238E27FC236}">
                <a16:creationId xmlns:a16="http://schemas.microsoft.com/office/drawing/2014/main" id="{4E1E16AE-3AEB-1EDA-A478-D265ADE8D21E}"/>
              </a:ext>
            </a:extLst>
          </p:cNvPr>
          <p:cNvSpPr/>
          <p:nvPr/>
        </p:nvSpPr>
        <p:spPr>
          <a:xfrm>
            <a:off x="6292538" y="5207440"/>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45" name="正方形/長方形 344">
            <a:extLst>
              <a:ext uri="{FF2B5EF4-FFF2-40B4-BE49-F238E27FC236}">
                <a16:creationId xmlns:a16="http://schemas.microsoft.com/office/drawing/2014/main" id="{5BE696EC-87E3-9EAA-935A-9C8AA81C35E7}"/>
              </a:ext>
            </a:extLst>
          </p:cNvPr>
          <p:cNvSpPr/>
          <p:nvPr/>
        </p:nvSpPr>
        <p:spPr>
          <a:xfrm>
            <a:off x="5931925" y="5524347"/>
            <a:ext cx="931501"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市町村通知情報</a:t>
            </a:r>
          </a:p>
        </p:txBody>
      </p:sp>
      <p:cxnSp>
        <p:nvCxnSpPr>
          <p:cNvPr id="346" name="直線コネクタ 345">
            <a:extLst>
              <a:ext uri="{FF2B5EF4-FFF2-40B4-BE49-F238E27FC236}">
                <a16:creationId xmlns:a16="http://schemas.microsoft.com/office/drawing/2014/main" id="{BD95A3B7-BCCC-50D4-5A3F-964CB8027AE1}"/>
              </a:ext>
            </a:extLst>
          </p:cNvPr>
          <p:cNvCxnSpPr>
            <a:cxnSpLocks/>
          </p:cNvCxnSpPr>
          <p:nvPr/>
        </p:nvCxnSpPr>
        <p:spPr>
          <a:xfrm flipH="1">
            <a:off x="5670748" y="5351585"/>
            <a:ext cx="604253"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347" name="object 25">
            <a:extLst>
              <a:ext uri="{FF2B5EF4-FFF2-40B4-BE49-F238E27FC236}">
                <a16:creationId xmlns:a16="http://schemas.microsoft.com/office/drawing/2014/main" id="{D53F2A8C-7680-2572-8A5D-68F855501E3E}"/>
              </a:ext>
            </a:extLst>
          </p:cNvPr>
          <p:cNvSpPr/>
          <p:nvPr/>
        </p:nvSpPr>
        <p:spPr>
          <a:xfrm>
            <a:off x="5042227" y="6611576"/>
            <a:ext cx="1411134"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348" name="object 9">
            <a:extLst>
              <a:ext uri="{FF2B5EF4-FFF2-40B4-BE49-F238E27FC236}">
                <a16:creationId xmlns:a16="http://schemas.microsoft.com/office/drawing/2014/main" id="{56D82123-CBDF-269B-7EED-658C4E7996F4}"/>
              </a:ext>
            </a:extLst>
          </p:cNvPr>
          <p:cNvSpPr/>
          <p:nvPr/>
        </p:nvSpPr>
        <p:spPr>
          <a:xfrm>
            <a:off x="5042226" y="6611577"/>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algn="ctr"/>
            <a:r>
              <a:rPr lang="ja-JP" altLang="en-US" sz="700" dirty="0">
                <a:latin typeface="+mj-ea"/>
                <a:ea typeface="+mj-ea"/>
              </a:rPr>
              <a:t>出入国在留管理庁</a:t>
            </a:r>
            <a:endParaRPr lang="en-US" altLang="ja-JP" sz="700" dirty="0">
              <a:latin typeface="+mj-ea"/>
              <a:ea typeface="+mj-ea"/>
            </a:endParaRPr>
          </a:p>
        </p:txBody>
      </p:sp>
      <p:cxnSp>
        <p:nvCxnSpPr>
          <p:cNvPr id="349" name="直線矢印コネクタ 348">
            <a:extLst>
              <a:ext uri="{FF2B5EF4-FFF2-40B4-BE49-F238E27FC236}">
                <a16:creationId xmlns:a16="http://schemas.microsoft.com/office/drawing/2014/main" id="{C40BF711-4E5D-1DD2-7095-9DB0231F378F}"/>
              </a:ext>
            </a:extLst>
          </p:cNvPr>
          <p:cNvCxnSpPr>
            <a:cxnSpLocks/>
            <a:stCxn id="43" idx="2"/>
            <a:endCxn id="155" idx="1"/>
          </p:cNvCxnSpPr>
          <p:nvPr/>
        </p:nvCxnSpPr>
        <p:spPr>
          <a:xfrm>
            <a:off x="5686425" y="4040505"/>
            <a:ext cx="1212" cy="840257"/>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351" name="グループ化 350">
            <a:extLst>
              <a:ext uri="{FF2B5EF4-FFF2-40B4-BE49-F238E27FC236}">
                <a16:creationId xmlns:a16="http://schemas.microsoft.com/office/drawing/2014/main" id="{612AEE7F-8FF4-218C-944B-2BE355411BA5}"/>
              </a:ext>
            </a:extLst>
          </p:cNvPr>
          <p:cNvGrpSpPr/>
          <p:nvPr/>
        </p:nvGrpSpPr>
        <p:grpSpPr>
          <a:xfrm>
            <a:off x="5979799" y="3881297"/>
            <a:ext cx="255579" cy="210314"/>
            <a:chOff x="998232" y="5464407"/>
            <a:chExt cx="255579" cy="210314"/>
          </a:xfrm>
        </p:grpSpPr>
        <p:sp>
          <p:nvSpPr>
            <p:cNvPr id="128" name="左大かっこ 127">
              <a:extLst>
                <a:ext uri="{FF2B5EF4-FFF2-40B4-BE49-F238E27FC236}">
                  <a16:creationId xmlns:a16="http://schemas.microsoft.com/office/drawing/2014/main" id="{3E0DCF72-0880-C607-DF3F-8D026D0172D1}"/>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29" name="直線コネクタ 128">
              <a:extLst>
                <a:ext uri="{FF2B5EF4-FFF2-40B4-BE49-F238E27FC236}">
                  <a16:creationId xmlns:a16="http://schemas.microsoft.com/office/drawing/2014/main" id="{2885D4BE-35E9-279C-9479-5AB44129B6E9}"/>
                </a:ext>
              </a:extLst>
            </p:cNvPr>
            <p:cNvCxnSpPr>
              <a:cxnSpLocks/>
              <a:stCxn id="128"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30" name="object 17">
            <a:extLst>
              <a:ext uri="{FF2B5EF4-FFF2-40B4-BE49-F238E27FC236}">
                <a16:creationId xmlns:a16="http://schemas.microsoft.com/office/drawing/2014/main" id="{514B7C50-3976-4601-F814-AB07EE4C8F25}"/>
              </a:ext>
            </a:extLst>
          </p:cNvPr>
          <p:cNvSpPr/>
          <p:nvPr/>
        </p:nvSpPr>
        <p:spPr>
          <a:xfrm>
            <a:off x="6017260" y="3827145"/>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④</a:t>
            </a:r>
            <a:endParaRPr lang="zh-TW" altLang="en-US" sz="800" dirty="0">
              <a:latin typeface="+mj-ea"/>
              <a:ea typeface="+mj-ea"/>
            </a:endParaRPr>
          </a:p>
        </p:txBody>
      </p:sp>
      <p:sp>
        <p:nvSpPr>
          <p:cNvPr id="131" name="正方形/長方形 130">
            <a:extLst>
              <a:ext uri="{FF2B5EF4-FFF2-40B4-BE49-F238E27FC236}">
                <a16:creationId xmlns:a16="http://schemas.microsoft.com/office/drawing/2014/main" id="{255B3A8B-A2A0-5BE1-766F-449C1AC9DFF6}"/>
              </a:ext>
            </a:extLst>
          </p:cNvPr>
          <p:cNvSpPr/>
          <p:nvPr/>
        </p:nvSpPr>
        <p:spPr>
          <a:xfrm>
            <a:off x="7759240" y="2622264"/>
            <a:ext cx="1085040"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職権記載等通知</a:t>
            </a:r>
          </a:p>
          <a:p>
            <a:pPr algn="l"/>
            <a:r>
              <a:rPr kumimoji="1" lang="ja-JP" altLang="en-US" sz="700" dirty="0">
                <a:solidFill>
                  <a:schemeClr val="tx1"/>
                </a:solidFill>
                <a:latin typeface="ＭＳ Ｐゴシック 本文"/>
              </a:rPr>
              <a:t>（令第</a:t>
            </a:r>
            <a:r>
              <a:rPr kumimoji="1" lang="en-US" altLang="ja-JP" sz="700" dirty="0">
                <a:solidFill>
                  <a:schemeClr val="tx1"/>
                </a:solidFill>
                <a:latin typeface="ＭＳ Ｐゴシック 本文"/>
              </a:rPr>
              <a:t>12</a:t>
            </a:r>
            <a:r>
              <a:rPr kumimoji="1" lang="ja-JP" altLang="en-US" sz="700" dirty="0">
                <a:solidFill>
                  <a:schemeClr val="tx1"/>
                </a:solidFill>
                <a:latin typeface="ＭＳ Ｐゴシック 本文"/>
              </a:rPr>
              <a:t>条第</a:t>
            </a:r>
            <a:r>
              <a:rPr kumimoji="1" lang="en-US" altLang="ja-JP" sz="700" dirty="0">
                <a:solidFill>
                  <a:schemeClr val="tx1"/>
                </a:solidFill>
                <a:latin typeface="ＭＳ Ｐゴシック 本文"/>
              </a:rPr>
              <a:t>4</a:t>
            </a:r>
            <a:r>
              <a:rPr kumimoji="1" lang="ja-JP" altLang="en-US" sz="700" dirty="0">
                <a:solidFill>
                  <a:schemeClr val="tx1"/>
                </a:solidFill>
                <a:latin typeface="ＭＳ Ｐゴシック 本文"/>
              </a:rPr>
              <a:t>項通知）</a:t>
            </a:r>
          </a:p>
          <a:p>
            <a:pPr algn="l"/>
            <a:r>
              <a:rPr kumimoji="1" lang="ja-JP" altLang="en-US" sz="700" dirty="0">
                <a:solidFill>
                  <a:schemeClr val="tx1"/>
                </a:solidFill>
                <a:latin typeface="ＭＳ Ｐゴシック 本文"/>
              </a:rPr>
              <a:t>住民票コード通知票</a:t>
            </a:r>
          </a:p>
        </p:txBody>
      </p:sp>
      <p:cxnSp>
        <p:nvCxnSpPr>
          <p:cNvPr id="132" name="直線矢印コネクタ 13">
            <a:extLst>
              <a:ext uri="{FF2B5EF4-FFF2-40B4-BE49-F238E27FC236}">
                <a16:creationId xmlns:a16="http://schemas.microsoft.com/office/drawing/2014/main" id="{C27A309B-200B-5B4E-3961-A05A2E737FC8}"/>
              </a:ext>
            </a:extLst>
          </p:cNvPr>
          <p:cNvCxnSpPr>
            <a:cxnSpLocks/>
            <a:stCxn id="57" idx="2"/>
            <a:endCxn id="365" idx="1"/>
          </p:cNvCxnSpPr>
          <p:nvPr/>
        </p:nvCxnSpPr>
        <p:spPr>
          <a:xfrm rot="16200000" flipH="1">
            <a:off x="7330203" y="2477886"/>
            <a:ext cx="287486" cy="202501"/>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33" name="直線矢印コネクタ 132">
            <a:extLst>
              <a:ext uri="{FF2B5EF4-FFF2-40B4-BE49-F238E27FC236}">
                <a16:creationId xmlns:a16="http://schemas.microsoft.com/office/drawing/2014/main" id="{8D63D9C1-9F6A-092D-D3E3-E59EFC2075A1}"/>
              </a:ext>
            </a:extLst>
          </p:cNvPr>
          <p:cNvCxnSpPr>
            <a:cxnSpLocks/>
            <a:stCxn id="105" idx="0"/>
            <a:endCxn id="115" idx="2"/>
          </p:cNvCxnSpPr>
          <p:nvPr/>
        </p:nvCxnSpPr>
        <p:spPr>
          <a:xfrm flipV="1">
            <a:off x="7989100" y="1236814"/>
            <a:ext cx="9360" cy="919344"/>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135" name="直線矢印コネクタ 134">
            <a:extLst>
              <a:ext uri="{FF2B5EF4-FFF2-40B4-BE49-F238E27FC236}">
                <a16:creationId xmlns:a16="http://schemas.microsoft.com/office/drawing/2014/main" id="{136D5B49-9417-F674-F294-AD0E6E5A7C05}"/>
              </a:ext>
            </a:extLst>
          </p:cNvPr>
          <p:cNvCxnSpPr>
            <a:cxnSpLocks/>
            <a:stCxn id="150" idx="3"/>
            <a:endCxn id="158" idx="1"/>
          </p:cNvCxnSpPr>
          <p:nvPr/>
        </p:nvCxnSpPr>
        <p:spPr>
          <a:xfrm>
            <a:off x="4202231" y="5273985"/>
            <a:ext cx="2861" cy="293620"/>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36" name="直線コネクタ 135">
            <a:extLst>
              <a:ext uri="{FF2B5EF4-FFF2-40B4-BE49-F238E27FC236}">
                <a16:creationId xmlns:a16="http://schemas.microsoft.com/office/drawing/2014/main" id="{18D2DE09-8377-B0D4-E2BE-D788633BF685}"/>
              </a:ext>
            </a:extLst>
          </p:cNvPr>
          <p:cNvCxnSpPr>
            <a:cxnSpLocks/>
          </p:cNvCxnSpPr>
          <p:nvPr/>
        </p:nvCxnSpPr>
        <p:spPr>
          <a:xfrm flipH="1">
            <a:off x="4196205" y="5367274"/>
            <a:ext cx="604253"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37" name="object 27">
            <a:extLst>
              <a:ext uri="{FF2B5EF4-FFF2-40B4-BE49-F238E27FC236}">
                <a16:creationId xmlns:a16="http://schemas.microsoft.com/office/drawing/2014/main" id="{D9B534A5-93E7-8B25-18B6-0A1789AEB59E}"/>
              </a:ext>
            </a:extLst>
          </p:cNvPr>
          <p:cNvSpPr/>
          <p:nvPr/>
        </p:nvSpPr>
        <p:spPr>
          <a:xfrm>
            <a:off x="4800458" y="5223129"/>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138" name="正方形/長方形 137">
            <a:extLst>
              <a:ext uri="{FF2B5EF4-FFF2-40B4-BE49-F238E27FC236}">
                <a16:creationId xmlns:a16="http://schemas.microsoft.com/office/drawing/2014/main" id="{992221A5-ED20-9195-7D39-7497098B33A6}"/>
              </a:ext>
            </a:extLst>
          </p:cNvPr>
          <p:cNvSpPr/>
          <p:nvPr/>
        </p:nvSpPr>
        <p:spPr>
          <a:xfrm>
            <a:off x="4535822" y="5540036"/>
            <a:ext cx="721224"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本人確認情報</a:t>
            </a:r>
          </a:p>
        </p:txBody>
      </p:sp>
      <p:grpSp>
        <p:nvGrpSpPr>
          <p:cNvPr id="139" name="グループ化 138">
            <a:extLst>
              <a:ext uri="{FF2B5EF4-FFF2-40B4-BE49-F238E27FC236}">
                <a16:creationId xmlns:a16="http://schemas.microsoft.com/office/drawing/2014/main" id="{186A9998-5758-37DA-8B63-71410D58A143}"/>
              </a:ext>
            </a:extLst>
          </p:cNvPr>
          <p:cNvGrpSpPr/>
          <p:nvPr/>
        </p:nvGrpSpPr>
        <p:grpSpPr>
          <a:xfrm>
            <a:off x="4462703" y="4970322"/>
            <a:ext cx="285501" cy="210314"/>
            <a:chOff x="968310" y="5464407"/>
            <a:chExt cx="285501" cy="210314"/>
          </a:xfrm>
        </p:grpSpPr>
        <p:sp>
          <p:nvSpPr>
            <p:cNvPr id="140" name="左大かっこ 139">
              <a:extLst>
                <a:ext uri="{FF2B5EF4-FFF2-40B4-BE49-F238E27FC236}">
                  <a16:creationId xmlns:a16="http://schemas.microsoft.com/office/drawing/2014/main" id="{1BDE3431-D8AF-F3A0-6FB4-31AFAFFCA07F}"/>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41" name="直線コネクタ 140">
              <a:extLst>
                <a:ext uri="{FF2B5EF4-FFF2-40B4-BE49-F238E27FC236}">
                  <a16:creationId xmlns:a16="http://schemas.microsoft.com/office/drawing/2014/main" id="{82FA095B-C4F1-9D8D-987E-5E6B4670B609}"/>
                </a:ext>
              </a:extLst>
            </p:cNvPr>
            <p:cNvCxnSpPr>
              <a:cxnSpLocks/>
              <a:stCxn id="140" idx="1"/>
              <a:endCxn id="150" idx="4"/>
            </p:cNvCxnSpPr>
            <p:nvPr userDrawn="1"/>
          </p:nvCxnSpPr>
          <p:spPr>
            <a:xfrm flipH="1">
              <a:off x="968310" y="5569564"/>
              <a:ext cx="239782" cy="1895"/>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42" name="object 17">
            <a:extLst>
              <a:ext uri="{FF2B5EF4-FFF2-40B4-BE49-F238E27FC236}">
                <a16:creationId xmlns:a16="http://schemas.microsoft.com/office/drawing/2014/main" id="{53C66C33-2B96-DB24-C52F-B64174723BDF}"/>
              </a:ext>
            </a:extLst>
          </p:cNvPr>
          <p:cNvSpPr/>
          <p:nvPr/>
        </p:nvSpPr>
        <p:spPr>
          <a:xfrm>
            <a:off x="4530086" y="4916170"/>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③</a:t>
            </a:r>
            <a:endParaRPr lang="zh-TW" altLang="en-US" sz="800" dirty="0">
              <a:latin typeface="+mj-ea"/>
              <a:ea typeface="+mj-ea"/>
            </a:endParaRPr>
          </a:p>
        </p:txBody>
      </p:sp>
      <p:sp>
        <p:nvSpPr>
          <p:cNvPr id="143" name="object 25">
            <a:extLst>
              <a:ext uri="{FF2B5EF4-FFF2-40B4-BE49-F238E27FC236}">
                <a16:creationId xmlns:a16="http://schemas.microsoft.com/office/drawing/2014/main" id="{3C028FC6-C6C7-B114-32C3-FD0A3DC6D0E7}"/>
              </a:ext>
            </a:extLst>
          </p:cNvPr>
          <p:cNvSpPr/>
          <p:nvPr/>
        </p:nvSpPr>
        <p:spPr>
          <a:xfrm>
            <a:off x="735166" y="6981825"/>
            <a:ext cx="2173131"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144" name="object 9">
            <a:extLst>
              <a:ext uri="{FF2B5EF4-FFF2-40B4-BE49-F238E27FC236}">
                <a16:creationId xmlns:a16="http://schemas.microsoft.com/office/drawing/2014/main" id="{DDD97BAB-CAE8-1566-3448-21D44D2A492F}"/>
              </a:ext>
            </a:extLst>
          </p:cNvPr>
          <p:cNvSpPr/>
          <p:nvPr/>
        </p:nvSpPr>
        <p:spPr>
          <a:xfrm>
            <a:off x="735164" y="6981826"/>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algn="ctr"/>
            <a:r>
              <a:rPr lang="ja-JP" altLang="en-US" sz="700" dirty="0">
                <a:latin typeface="+mj-ea"/>
                <a:ea typeface="+mj-ea"/>
              </a:rPr>
              <a:t>本籍地</a:t>
            </a:r>
            <a:br>
              <a:rPr lang="en-US" altLang="ja-JP" sz="700" dirty="0">
                <a:latin typeface="+mj-ea"/>
                <a:ea typeface="+mj-ea"/>
              </a:rPr>
            </a:br>
            <a:r>
              <a:rPr lang="ja-JP" altLang="en-US" sz="700" dirty="0">
                <a:latin typeface="+mj-ea"/>
                <a:ea typeface="+mj-ea"/>
              </a:rPr>
              <a:t>市区町村</a:t>
            </a:r>
            <a:endParaRPr lang="en-US" sz="700" dirty="0">
              <a:latin typeface="+mj-ea"/>
              <a:ea typeface="+mj-ea"/>
            </a:endParaRPr>
          </a:p>
        </p:txBody>
      </p:sp>
      <p:cxnSp>
        <p:nvCxnSpPr>
          <p:cNvPr id="145" name="直線矢印コネクタ 144">
            <a:extLst>
              <a:ext uri="{FF2B5EF4-FFF2-40B4-BE49-F238E27FC236}">
                <a16:creationId xmlns:a16="http://schemas.microsoft.com/office/drawing/2014/main" id="{7209619C-1147-0022-5BDC-9A610576BB11}"/>
              </a:ext>
            </a:extLst>
          </p:cNvPr>
          <p:cNvCxnSpPr>
            <a:cxnSpLocks/>
            <a:stCxn id="158" idx="3"/>
          </p:cNvCxnSpPr>
          <p:nvPr/>
        </p:nvCxnSpPr>
        <p:spPr>
          <a:xfrm rot="5400000">
            <a:off x="2784872" y="6084254"/>
            <a:ext cx="1543646" cy="1296795"/>
          </a:xfrm>
          <a:prstGeom prst="bentConnector3">
            <a:avLst>
              <a:gd name="adj1" fmla="val 9998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46" name="直線コネクタ 145">
            <a:extLst>
              <a:ext uri="{FF2B5EF4-FFF2-40B4-BE49-F238E27FC236}">
                <a16:creationId xmlns:a16="http://schemas.microsoft.com/office/drawing/2014/main" id="{767E07DB-06C9-1714-1A33-7B76EF429227}"/>
              </a:ext>
            </a:extLst>
          </p:cNvPr>
          <p:cNvCxnSpPr>
            <a:cxnSpLocks/>
          </p:cNvCxnSpPr>
          <p:nvPr/>
        </p:nvCxnSpPr>
        <p:spPr>
          <a:xfrm flipH="1">
            <a:off x="4196205" y="6171628"/>
            <a:ext cx="604253"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47" name="object 27">
            <a:extLst>
              <a:ext uri="{FF2B5EF4-FFF2-40B4-BE49-F238E27FC236}">
                <a16:creationId xmlns:a16="http://schemas.microsoft.com/office/drawing/2014/main" id="{87095E24-FD01-D7AE-C780-DE6820022900}"/>
              </a:ext>
            </a:extLst>
          </p:cNvPr>
          <p:cNvSpPr/>
          <p:nvPr/>
        </p:nvSpPr>
        <p:spPr>
          <a:xfrm>
            <a:off x="4800458" y="602748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148" name="正方形/長方形 147">
            <a:extLst>
              <a:ext uri="{FF2B5EF4-FFF2-40B4-BE49-F238E27FC236}">
                <a16:creationId xmlns:a16="http://schemas.microsoft.com/office/drawing/2014/main" id="{0DEE272A-5B6F-275A-C119-C6D4FBC826C7}"/>
              </a:ext>
            </a:extLst>
          </p:cNvPr>
          <p:cNvSpPr/>
          <p:nvPr/>
        </p:nvSpPr>
        <p:spPr>
          <a:xfrm>
            <a:off x="4387836" y="6338134"/>
            <a:ext cx="1182886"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戸籍の附票記載事項通知</a:t>
            </a:r>
            <a:br>
              <a:rPr kumimoji="1" lang="en-US" altLang="ja-JP" sz="700" dirty="0">
                <a:solidFill>
                  <a:schemeClr val="tx1"/>
                </a:solidFill>
                <a:latin typeface="ＭＳ Ｐゴシック 本文"/>
              </a:rPr>
            </a:br>
            <a:r>
              <a:rPr kumimoji="1" lang="ja-JP" altLang="en-US" sz="700" dirty="0">
                <a:solidFill>
                  <a:schemeClr val="tx1"/>
                </a:solidFill>
                <a:latin typeface="ＭＳ Ｐゴシック 本文"/>
              </a:rPr>
              <a:t>（法第</a:t>
            </a:r>
            <a:r>
              <a:rPr kumimoji="1" lang="en-US" altLang="ja-JP" sz="700" dirty="0">
                <a:solidFill>
                  <a:schemeClr val="tx1"/>
                </a:solidFill>
                <a:latin typeface="ＭＳ Ｐゴシック 本文"/>
              </a:rPr>
              <a:t>19</a:t>
            </a:r>
            <a:r>
              <a:rPr kumimoji="1" lang="ja-JP" altLang="en-US" sz="700" dirty="0">
                <a:solidFill>
                  <a:schemeClr val="tx1"/>
                </a:solidFill>
                <a:latin typeface="ＭＳ Ｐゴシック 本文"/>
              </a:rPr>
              <a:t>条第</a:t>
            </a:r>
            <a:r>
              <a:rPr kumimoji="1" lang="en-US" altLang="ja-JP" sz="700" dirty="0">
                <a:solidFill>
                  <a:schemeClr val="tx1"/>
                </a:solidFill>
                <a:latin typeface="ＭＳ Ｐゴシック 本文"/>
              </a:rPr>
              <a:t>1</a:t>
            </a:r>
            <a:r>
              <a:rPr kumimoji="1" lang="ja-JP" altLang="en-US" sz="700" dirty="0">
                <a:solidFill>
                  <a:schemeClr val="tx1"/>
                </a:solidFill>
                <a:latin typeface="ＭＳ Ｐゴシック 本文"/>
              </a:rPr>
              <a:t>項通知）</a:t>
            </a:r>
          </a:p>
        </p:txBody>
      </p:sp>
      <p:grpSp>
        <p:nvGrpSpPr>
          <p:cNvPr id="149" name="グループ化 148">
            <a:extLst>
              <a:ext uri="{FF2B5EF4-FFF2-40B4-BE49-F238E27FC236}">
                <a16:creationId xmlns:a16="http://schemas.microsoft.com/office/drawing/2014/main" id="{C75CF6C5-FDEF-A4A5-356C-396C38F882E4}"/>
              </a:ext>
            </a:extLst>
          </p:cNvPr>
          <p:cNvGrpSpPr/>
          <p:nvPr/>
        </p:nvGrpSpPr>
        <p:grpSpPr>
          <a:xfrm>
            <a:off x="3941759" y="4880762"/>
            <a:ext cx="520944" cy="393223"/>
            <a:chOff x="6080349" y="4852187"/>
            <a:chExt cx="520944" cy="393223"/>
          </a:xfrm>
        </p:grpSpPr>
        <p:sp>
          <p:nvSpPr>
            <p:cNvPr id="150" name="フローチャート: 磁気ディスク 149">
              <a:extLst>
                <a:ext uri="{FF2B5EF4-FFF2-40B4-BE49-F238E27FC236}">
                  <a16:creationId xmlns:a16="http://schemas.microsoft.com/office/drawing/2014/main" id="{57F4CA97-5944-8B53-9F0B-341D124B70CC}"/>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51" name="object 17">
              <a:extLst>
                <a:ext uri="{FF2B5EF4-FFF2-40B4-BE49-F238E27FC236}">
                  <a16:creationId xmlns:a16="http://schemas.microsoft.com/office/drawing/2014/main" id="{4478C6E9-699F-73AA-9C33-39F03671D679}"/>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152" name="グループ化 151">
            <a:extLst>
              <a:ext uri="{FF2B5EF4-FFF2-40B4-BE49-F238E27FC236}">
                <a16:creationId xmlns:a16="http://schemas.microsoft.com/office/drawing/2014/main" id="{BADE3F0D-CBA6-6B6C-B95F-7B523C867B36}"/>
              </a:ext>
            </a:extLst>
          </p:cNvPr>
          <p:cNvGrpSpPr/>
          <p:nvPr/>
        </p:nvGrpSpPr>
        <p:grpSpPr>
          <a:xfrm>
            <a:off x="5427165" y="4880762"/>
            <a:ext cx="520944" cy="393223"/>
            <a:chOff x="6080349" y="4852187"/>
            <a:chExt cx="520944" cy="393223"/>
          </a:xfrm>
        </p:grpSpPr>
        <p:sp>
          <p:nvSpPr>
            <p:cNvPr id="155" name="フローチャート: 磁気ディスク 154">
              <a:extLst>
                <a:ext uri="{FF2B5EF4-FFF2-40B4-BE49-F238E27FC236}">
                  <a16:creationId xmlns:a16="http://schemas.microsoft.com/office/drawing/2014/main" id="{9FCD2C7A-11B8-5464-9775-FDA6CE46E2A8}"/>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56" name="object 17">
              <a:extLst>
                <a:ext uri="{FF2B5EF4-FFF2-40B4-BE49-F238E27FC236}">
                  <a16:creationId xmlns:a16="http://schemas.microsoft.com/office/drawing/2014/main" id="{0EB9EBD3-1074-1644-0A46-C78E2E512457}"/>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157" name="グループ化 156">
            <a:extLst>
              <a:ext uri="{FF2B5EF4-FFF2-40B4-BE49-F238E27FC236}">
                <a16:creationId xmlns:a16="http://schemas.microsoft.com/office/drawing/2014/main" id="{BA5220D6-8147-7BC8-5D0B-155E6A469F76}"/>
              </a:ext>
            </a:extLst>
          </p:cNvPr>
          <p:cNvGrpSpPr/>
          <p:nvPr/>
        </p:nvGrpSpPr>
        <p:grpSpPr>
          <a:xfrm>
            <a:off x="3944620" y="5567605"/>
            <a:ext cx="520944" cy="393223"/>
            <a:chOff x="6080349" y="4852187"/>
            <a:chExt cx="520944" cy="393223"/>
          </a:xfrm>
        </p:grpSpPr>
        <p:sp>
          <p:nvSpPr>
            <p:cNvPr id="158" name="フローチャート: 磁気ディスク 157">
              <a:extLst>
                <a:ext uri="{FF2B5EF4-FFF2-40B4-BE49-F238E27FC236}">
                  <a16:creationId xmlns:a16="http://schemas.microsoft.com/office/drawing/2014/main" id="{673F9AF6-AB00-027D-9148-E634C1B1ED25}"/>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59" name="object 17">
              <a:extLst>
                <a:ext uri="{FF2B5EF4-FFF2-40B4-BE49-F238E27FC236}">
                  <a16:creationId xmlns:a16="http://schemas.microsoft.com/office/drawing/2014/main" id="{148F03B8-16AB-07EB-0163-793601E1C332}"/>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r>
                <a:rPr lang="en-US" altLang="ja-JP" sz="700" dirty="0">
                  <a:latin typeface="+mj-ea"/>
                  <a:ea typeface="+mj-ea"/>
                </a:rPr>
                <a:t>CS</a:t>
              </a:r>
            </a:p>
          </p:txBody>
        </p:sp>
      </p:grpSp>
      <p:sp>
        <p:nvSpPr>
          <p:cNvPr id="352" name="object 17">
            <a:extLst>
              <a:ext uri="{FF2B5EF4-FFF2-40B4-BE49-F238E27FC236}">
                <a16:creationId xmlns:a16="http://schemas.microsoft.com/office/drawing/2014/main" id="{E7DA808A-C203-4BA1-9616-380E2481A5FD}"/>
              </a:ext>
            </a:extLst>
          </p:cNvPr>
          <p:cNvSpPr/>
          <p:nvPr/>
        </p:nvSpPr>
        <p:spPr>
          <a:xfrm>
            <a:off x="590937" y="6673976"/>
            <a:ext cx="740983"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日本人の場合</a:t>
            </a:r>
            <a:endParaRPr lang="zh-TW" altLang="en-US" sz="700" dirty="0">
              <a:latin typeface="+mj-ea"/>
              <a:ea typeface="+mj-ea"/>
            </a:endParaRPr>
          </a:p>
        </p:txBody>
      </p:sp>
      <p:grpSp>
        <p:nvGrpSpPr>
          <p:cNvPr id="353" name="グループ化 352">
            <a:extLst>
              <a:ext uri="{FF2B5EF4-FFF2-40B4-BE49-F238E27FC236}">
                <a16:creationId xmlns:a16="http://schemas.microsoft.com/office/drawing/2014/main" id="{8D5CF39C-8450-E8C6-24D1-D323B4488A6C}"/>
              </a:ext>
            </a:extLst>
          </p:cNvPr>
          <p:cNvGrpSpPr/>
          <p:nvPr/>
        </p:nvGrpSpPr>
        <p:grpSpPr>
          <a:xfrm rot="10800000">
            <a:off x="1199587" y="6724268"/>
            <a:ext cx="337115" cy="238510"/>
            <a:chOff x="916696" y="5436211"/>
            <a:chExt cx="337115" cy="238510"/>
          </a:xfrm>
        </p:grpSpPr>
        <p:sp>
          <p:nvSpPr>
            <p:cNvPr id="356" name="左大かっこ 355">
              <a:extLst>
                <a:ext uri="{FF2B5EF4-FFF2-40B4-BE49-F238E27FC236}">
                  <a16:creationId xmlns:a16="http://schemas.microsoft.com/office/drawing/2014/main" id="{70A73CEA-7764-5798-2908-7CD45987A704}"/>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358" name="直線コネクタ 357">
              <a:extLst>
                <a:ext uri="{FF2B5EF4-FFF2-40B4-BE49-F238E27FC236}">
                  <a16:creationId xmlns:a16="http://schemas.microsoft.com/office/drawing/2014/main" id="{8BFBE755-30FC-AC67-E3EB-E592BC0D0C63}"/>
                </a:ext>
              </a:extLst>
            </p:cNvPr>
            <p:cNvCxnSpPr>
              <a:cxnSpLocks/>
              <a:stCxn id="356" idx="1"/>
            </p:cNvCxnSpPr>
            <p:nvPr userDrawn="1"/>
          </p:nvCxnSpPr>
          <p:spPr>
            <a:xfrm rot="10800000">
              <a:off x="916696" y="5436211"/>
              <a:ext cx="291396" cy="133353"/>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359" name="グループ化 358">
            <a:extLst>
              <a:ext uri="{FF2B5EF4-FFF2-40B4-BE49-F238E27FC236}">
                <a16:creationId xmlns:a16="http://schemas.microsoft.com/office/drawing/2014/main" id="{F35E4F8C-458F-479A-D6BC-371224692E74}"/>
              </a:ext>
            </a:extLst>
          </p:cNvPr>
          <p:cNvGrpSpPr/>
          <p:nvPr/>
        </p:nvGrpSpPr>
        <p:grpSpPr>
          <a:xfrm>
            <a:off x="7570181" y="2578735"/>
            <a:ext cx="216535" cy="288290"/>
            <a:chOff x="8006526" y="4197102"/>
            <a:chExt cx="216535" cy="288290"/>
          </a:xfrm>
        </p:grpSpPr>
        <p:sp>
          <p:nvSpPr>
            <p:cNvPr id="360" name="object 27">
              <a:extLst>
                <a:ext uri="{FF2B5EF4-FFF2-40B4-BE49-F238E27FC236}">
                  <a16:creationId xmlns:a16="http://schemas.microsoft.com/office/drawing/2014/main" id="{6878F156-554B-D8CA-E803-48E8E78200B7}"/>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65" name="正方形/長方形 364">
              <a:extLst>
                <a:ext uri="{FF2B5EF4-FFF2-40B4-BE49-F238E27FC236}">
                  <a16:creationId xmlns:a16="http://schemas.microsoft.com/office/drawing/2014/main" id="{E892A8B3-48AB-80FB-3B05-A9802E42240C}"/>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66" name="グループ化 365">
            <a:extLst>
              <a:ext uri="{FF2B5EF4-FFF2-40B4-BE49-F238E27FC236}">
                <a16:creationId xmlns:a16="http://schemas.microsoft.com/office/drawing/2014/main" id="{1CF72273-789D-AF5F-C041-CE59471045F9}"/>
              </a:ext>
            </a:extLst>
          </p:cNvPr>
          <p:cNvGrpSpPr/>
          <p:nvPr/>
        </p:nvGrpSpPr>
        <p:grpSpPr>
          <a:xfrm>
            <a:off x="2225556" y="2078355"/>
            <a:ext cx="539750" cy="360045"/>
            <a:chOff x="1937952" y="2078355"/>
            <a:chExt cx="539750" cy="360045"/>
          </a:xfrm>
        </p:grpSpPr>
        <p:pic>
          <p:nvPicPr>
            <p:cNvPr id="367" name="object 19">
              <a:extLst>
                <a:ext uri="{FF2B5EF4-FFF2-40B4-BE49-F238E27FC236}">
                  <a16:creationId xmlns:a16="http://schemas.microsoft.com/office/drawing/2014/main" id="{55C6532C-71B0-91A2-A46D-78AE16F715E1}"/>
                </a:ext>
              </a:extLst>
            </p:cNvPr>
            <p:cNvPicPr/>
            <p:nvPr/>
          </p:nvPicPr>
          <p:blipFill>
            <a:blip r:embed="rId6" cstate="print"/>
            <a:stretch>
              <a:fillRect/>
            </a:stretch>
          </p:blipFill>
          <p:spPr>
            <a:xfrm>
              <a:off x="1964333" y="2084491"/>
              <a:ext cx="120395" cy="100245"/>
            </a:xfrm>
            <a:prstGeom prst="rect">
              <a:avLst/>
            </a:prstGeom>
          </p:spPr>
        </p:pic>
        <p:sp>
          <p:nvSpPr>
            <p:cNvPr id="368" name="object 17">
              <a:extLst>
                <a:ext uri="{FF2B5EF4-FFF2-40B4-BE49-F238E27FC236}">
                  <a16:creationId xmlns:a16="http://schemas.microsoft.com/office/drawing/2014/main" id="{4AB03394-2213-7A77-D1C6-F74D8B402D98}"/>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調査</a:t>
              </a:r>
              <a:endParaRPr lang="zh-TW" altLang="en-US" sz="700" dirty="0">
                <a:latin typeface="+mj-ea"/>
                <a:ea typeface="+mj-ea"/>
              </a:endParaRPr>
            </a:p>
          </p:txBody>
        </p:sp>
        <p:sp>
          <p:nvSpPr>
            <p:cNvPr id="369" name="object 18">
              <a:extLst>
                <a:ext uri="{FF2B5EF4-FFF2-40B4-BE49-F238E27FC236}">
                  <a16:creationId xmlns:a16="http://schemas.microsoft.com/office/drawing/2014/main" id="{D7D61355-F230-E8D9-FD34-A860B3ADB863}"/>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372" name="グループ化 371">
            <a:extLst>
              <a:ext uri="{FF2B5EF4-FFF2-40B4-BE49-F238E27FC236}">
                <a16:creationId xmlns:a16="http://schemas.microsoft.com/office/drawing/2014/main" id="{CF2B7952-1963-7BDF-60A4-6F55C080CFE0}"/>
              </a:ext>
            </a:extLst>
          </p:cNvPr>
          <p:cNvGrpSpPr/>
          <p:nvPr/>
        </p:nvGrpSpPr>
        <p:grpSpPr>
          <a:xfrm>
            <a:off x="2223796" y="3222625"/>
            <a:ext cx="543271" cy="360045"/>
            <a:chOff x="4687859" y="3222625"/>
            <a:chExt cx="543271" cy="360045"/>
          </a:xfrm>
          <a:noFill/>
        </p:grpSpPr>
        <p:sp>
          <p:nvSpPr>
            <p:cNvPr id="373" name="object 18">
              <a:extLst>
                <a:ext uri="{FF2B5EF4-FFF2-40B4-BE49-F238E27FC236}">
                  <a16:creationId xmlns:a16="http://schemas.microsoft.com/office/drawing/2014/main" id="{68DBC092-1568-5411-9E03-160699FFD0C4}"/>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374" name="グループ化 373">
              <a:extLst>
                <a:ext uri="{FF2B5EF4-FFF2-40B4-BE49-F238E27FC236}">
                  <a16:creationId xmlns:a16="http://schemas.microsoft.com/office/drawing/2014/main" id="{1385AAC7-1345-AA98-68AF-9DF7A1A2A5FD}"/>
                </a:ext>
              </a:extLst>
            </p:cNvPr>
            <p:cNvGrpSpPr/>
            <p:nvPr/>
          </p:nvGrpSpPr>
          <p:grpSpPr>
            <a:xfrm>
              <a:off x="4687859" y="3225072"/>
              <a:ext cx="518506" cy="339406"/>
              <a:chOff x="4687859" y="3225072"/>
              <a:chExt cx="518506" cy="339406"/>
            </a:xfrm>
            <a:grpFill/>
          </p:grpSpPr>
          <p:sp>
            <p:nvSpPr>
              <p:cNvPr id="375" name="object 17">
                <a:extLst>
                  <a:ext uri="{FF2B5EF4-FFF2-40B4-BE49-F238E27FC236}">
                    <a16:creationId xmlns:a16="http://schemas.microsoft.com/office/drawing/2014/main" id="{F00E41FE-6EDD-7021-77B7-8B597E4938ED}"/>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取込</a:t>
                </a:r>
              </a:p>
            </p:txBody>
          </p:sp>
          <p:pic>
            <p:nvPicPr>
              <p:cNvPr id="376" name="object 21">
                <a:extLst>
                  <a:ext uri="{FF2B5EF4-FFF2-40B4-BE49-F238E27FC236}">
                    <a16:creationId xmlns:a16="http://schemas.microsoft.com/office/drawing/2014/main" id="{4E9231C0-790A-9925-38CD-42BD3E596781}"/>
                  </a:ext>
                </a:extLst>
              </p:cNvPr>
              <p:cNvPicPr/>
              <p:nvPr/>
            </p:nvPicPr>
            <p:blipFill>
              <a:blip r:embed="rId4"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grpSp>
        <p:nvGrpSpPr>
          <p:cNvPr id="378" name="グループ化 377">
            <a:extLst>
              <a:ext uri="{FF2B5EF4-FFF2-40B4-BE49-F238E27FC236}">
                <a16:creationId xmlns:a16="http://schemas.microsoft.com/office/drawing/2014/main" id="{443598B0-6DD8-E271-DA3B-E0B25EB96140}"/>
              </a:ext>
            </a:extLst>
          </p:cNvPr>
          <p:cNvGrpSpPr/>
          <p:nvPr/>
        </p:nvGrpSpPr>
        <p:grpSpPr>
          <a:xfrm>
            <a:off x="2988971" y="2077402"/>
            <a:ext cx="543271" cy="360045"/>
            <a:chOff x="4687859" y="3222625"/>
            <a:chExt cx="543271" cy="360045"/>
          </a:xfrm>
          <a:noFill/>
        </p:grpSpPr>
        <p:sp>
          <p:nvSpPr>
            <p:cNvPr id="379" name="object 18">
              <a:extLst>
                <a:ext uri="{FF2B5EF4-FFF2-40B4-BE49-F238E27FC236}">
                  <a16:creationId xmlns:a16="http://schemas.microsoft.com/office/drawing/2014/main" id="{16059C84-D690-E68F-23EC-C820D2BCAC14}"/>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380" name="グループ化 379">
              <a:extLst>
                <a:ext uri="{FF2B5EF4-FFF2-40B4-BE49-F238E27FC236}">
                  <a16:creationId xmlns:a16="http://schemas.microsoft.com/office/drawing/2014/main" id="{C3F5A21B-CA34-6E1F-29D3-3AE99F62EAAA}"/>
                </a:ext>
              </a:extLst>
            </p:cNvPr>
            <p:cNvGrpSpPr/>
            <p:nvPr/>
          </p:nvGrpSpPr>
          <p:grpSpPr>
            <a:xfrm>
              <a:off x="4687859" y="3225072"/>
              <a:ext cx="518506" cy="339406"/>
              <a:chOff x="4687859" y="3225072"/>
              <a:chExt cx="518506" cy="339406"/>
            </a:xfrm>
            <a:grpFill/>
          </p:grpSpPr>
          <p:sp>
            <p:nvSpPr>
              <p:cNvPr id="381" name="object 17">
                <a:extLst>
                  <a:ext uri="{FF2B5EF4-FFF2-40B4-BE49-F238E27FC236}">
                    <a16:creationId xmlns:a16="http://schemas.microsoft.com/office/drawing/2014/main" id="{5BC5F508-AF64-F34C-6BE6-203F8D8E529A}"/>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入力</a:t>
                </a:r>
                <a:br>
                  <a:rPr lang="en-US" altLang="ja-JP" sz="700" dirty="0">
                    <a:latin typeface="+mj-ea"/>
                    <a:ea typeface="+mj-ea"/>
                  </a:rPr>
                </a:br>
                <a:r>
                  <a:rPr lang="ja-JP" altLang="en-US" sz="700" dirty="0">
                    <a:latin typeface="+mj-ea"/>
                    <a:ea typeface="+mj-ea"/>
                  </a:rPr>
                  <a:t>照合</a:t>
                </a:r>
                <a:endParaRPr sz="700" dirty="0">
                  <a:latin typeface="+mj-ea"/>
                  <a:ea typeface="+mj-ea"/>
                </a:endParaRPr>
              </a:p>
            </p:txBody>
          </p:sp>
          <p:pic>
            <p:nvPicPr>
              <p:cNvPr id="382" name="object 21">
                <a:extLst>
                  <a:ext uri="{FF2B5EF4-FFF2-40B4-BE49-F238E27FC236}">
                    <a16:creationId xmlns:a16="http://schemas.microsoft.com/office/drawing/2014/main" id="{316D921F-D519-AC35-F8A8-D303492C9C4C}"/>
                  </a:ext>
                </a:extLst>
              </p:cNvPr>
              <p:cNvPicPr/>
              <p:nvPr/>
            </p:nvPicPr>
            <p:blipFill>
              <a:blip r:embed="rId4"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cxnSp>
        <p:nvCxnSpPr>
          <p:cNvPr id="383" name="直線矢印コネクタ 382">
            <a:extLst>
              <a:ext uri="{FF2B5EF4-FFF2-40B4-BE49-F238E27FC236}">
                <a16:creationId xmlns:a16="http://schemas.microsoft.com/office/drawing/2014/main" id="{EE602729-841C-2AC5-E869-30507CC949A8}"/>
              </a:ext>
            </a:extLst>
          </p:cNvPr>
          <p:cNvCxnSpPr>
            <a:cxnSpLocks/>
            <a:stCxn id="373" idx="3"/>
            <a:endCxn id="32" idx="1"/>
          </p:cNvCxnSpPr>
          <p:nvPr/>
        </p:nvCxnSpPr>
        <p:spPr>
          <a:xfrm flipV="1">
            <a:off x="2767067" y="3400425"/>
            <a:ext cx="225425" cy="2223"/>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3" name="直線矢印コネクタ 162">
            <a:extLst>
              <a:ext uri="{FF2B5EF4-FFF2-40B4-BE49-F238E27FC236}">
                <a16:creationId xmlns:a16="http://schemas.microsoft.com/office/drawing/2014/main" id="{CB00EAEB-2BAC-A283-E2CE-5B4FBADA956A}"/>
              </a:ext>
            </a:extLst>
          </p:cNvPr>
          <p:cNvCxnSpPr>
            <a:cxnSpLocks/>
            <a:stCxn id="369" idx="3"/>
            <a:endCxn id="379" idx="1"/>
          </p:cNvCxnSpPr>
          <p:nvPr/>
        </p:nvCxnSpPr>
        <p:spPr>
          <a:xfrm flipV="1">
            <a:off x="2765306" y="2257425"/>
            <a:ext cx="227186" cy="953"/>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70" name="グループ化 169">
            <a:extLst>
              <a:ext uri="{FF2B5EF4-FFF2-40B4-BE49-F238E27FC236}">
                <a16:creationId xmlns:a16="http://schemas.microsoft.com/office/drawing/2014/main" id="{264EE69A-2FBC-7A9E-2FFB-E759A59C093A}"/>
              </a:ext>
            </a:extLst>
          </p:cNvPr>
          <p:cNvGrpSpPr/>
          <p:nvPr/>
        </p:nvGrpSpPr>
        <p:grpSpPr>
          <a:xfrm>
            <a:off x="4211320" y="3223261"/>
            <a:ext cx="449580" cy="360044"/>
            <a:chOff x="11109350" y="5278617"/>
            <a:chExt cx="449580" cy="360044"/>
          </a:xfrm>
        </p:grpSpPr>
        <p:pic>
          <p:nvPicPr>
            <p:cNvPr id="171" name="object 23">
              <a:extLst>
                <a:ext uri="{FF2B5EF4-FFF2-40B4-BE49-F238E27FC236}">
                  <a16:creationId xmlns:a16="http://schemas.microsoft.com/office/drawing/2014/main" id="{5830D697-7BC4-75D8-25DE-9CC156590488}"/>
                </a:ext>
              </a:extLst>
            </p:cNvPr>
            <p:cNvPicPr/>
            <p:nvPr/>
          </p:nvPicPr>
          <p:blipFill>
            <a:blip r:embed="rId5" cstate="print"/>
            <a:stretch>
              <a:fillRect/>
            </a:stretch>
          </p:blipFill>
          <p:spPr>
            <a:xfrm>
              <a:off x="11248796" y="5372533"/>
              <a:ext cx="170688" cy="172212"/>
            </a:xfrm>
            <a:prstGeom prst="rect">
              <a:avLst/>
            </a:prstGeom>
          </p:spPr>
        </p:pic>
        <p:sp>
          <p:nvSpPr>
            <p:cNvPr id="172" name="ひし形 171">
              <a:extLst>
                <a:ext uri="{FF2B5EF4-FFF2-40B4-BE49-F238E27FC236}">
                  <a16:creationId xmlns:a16="http://schemas.microsoft.com/office/drawing/2014/main" id="{9681B479-3F37-5599-A6CA-9FBA71F1660C}"/>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173" name="直線矢印コネクタ 172">
            <a:extLst>
              <a:ext uri="{FF2B5EF4-FFF2-40B4-BE49-F238E27FC236}">
                <a16:creationId xmlns:a16="http://schemas.microsoft.com/office/drawing/2014/main" id="{A7155B0F-815E-B93A-A0C0-4130A446A978}"/>
              </a:ext>
            </a:extLst>
          </p:cNvPr>
          <p:cNvCxnSpPr>
            <a:cxnSpLocks/>
            <a:stCxn id="32" idx="3"/>
            <a:endCxn id="172" idx="1"/>
          </p:cNvCxnSpPr>
          <p:nvPr/>
        </p:nvCxnSpPr>
        <p:spPr>
          <a:xfrm>
            <a:off x="3532242" y="3400425"/>
            <a:ext cx="679078" cy="2858"/>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6" name="直線矢印コネクタ 61">
            <a:extLst>
              <a:ext uri="{FF2B5EF4-FFF2-40B4-BE49-F238E27FC236}">
                <a16:creationId xmlns:a16="http://schemas.microsoft.com/office/drawing/2014/main" id="{29D76D12-0B01-AD91-CBB1-02F2E2A581A0}"/>
              </a:ext>
            </a:extLst>
          </p:cNvPr>
          <p:cNvCxnSpPr>
            <a:cxnSpLocks/>
            <a:stCxn id="379" idx="3"/>
            <a:endCxn id="172" idx="0"/>
          </p:cNvCxnSpPr>
          <p:nvPr/>
        </p:nvCxnSpPr>
        <p:spPr>
          <a:xfrm>
            <a:off x="3532242" y="2257425"/>
            <a:ext cx="903868" cy="965836"/>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9" name="直線矢印コネクタ 178">
            <a:extLst>
              <a:ext uri="{FF2B5EF4-FFF2-40B4-BE49-F238E27FC236}">
                <a16:creationId xmlns:a16="http://schemas.microsoft.com/office/drawing/2014/main" id="{97388D48-555B-7E4F-0E8E-524FCA7494A7}"/>
              </a:ext>
            </a:extLst>
          </p:cNvPr>
          <p:cNvCxnSpPr>
            <a:cxnSpLocks/>
            <a:stCxn id="172" idx="3"/>
            <a:endCxn id="41" idx="1"/>
          </p:cNvCxnSpPr>
          <p:nvPr/>
        </p:nvCxnSpPr>
        <p:spPr>
          <a:xfrm>
            <a:off x="4660900" y="3403283"/>
            <a:ext cx="271780"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82" name="グループ化 181">
            <a:extLst>
              <a:ext uri="{FF2B5EF4-FFF2-40B4-BE49-F238E27FC236}">
                <a16:creationId xmlns:a16="http://schemas.microsoft.com/office/drawing/2014/main" id="{CCED2A74-C3C7-A189-5150-A28F68FE8AE6}"/>
              </a:ext>
            </a:extLst>
          </p:cNvPr>
          <p:cNvGrpSpPr/>
          <p:nvPr/>
        </p:nvGrpSpPr>
        <p:grpSpPr>
          <a:xfrm>
            <a:off x="2235970" y="4880762"/>
            <a:ext cx="520944" cy="393223"/>
            <a:chOff x="6080349" y="4852187"/>
            <a:chExt cx="520944" cy="393223"/>
          </a:xfrm>
        </p:grpSpPr>
        <p:sp>
          <p:nvSpPr>
            <p:cNvPr id="183" name="フローチャート: 磁気ディスク 182">
              <a:extLst>
                <a:ext uri="{FF2B5EF4-FFF2-40B4-BE49-F238E27FC236}">
                  <a16:creationId xmlns:a16="http://schemas.microsoft.com/office/drawing/2014/main" id="{5D937DA7-4827-44DD-7335-F57CF452011A}"/>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84" name="object 17">
              <a:extLst>
                <a:ext uri="{FF2B5EF4-FFF2-40B4-BE49-F238E27FC236}">
                  <a16:creationId xmlns:a16="http://schemas.microsoft.com/office/drawing/2014/main" id="{C265C7FE-B717-4709-B55A-994D20E6E95B}"/>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185" name="グループ化 184">
            <a:extLst>
              <a:ext uri="{FF2B5EF4-FFF2-40B4-BE49-F238E27FC236}">
                <a16:creationId xmlns:a16="http://schemas.microsoft.com/office/drawing/2014/main" id="{64EF1EA5-6877-899F-D40E-85B547A109A6}"/>
              </a:ext>
            </a:extLst>
          </p:cNvPr>
          <p:cNvGrpSpPr/>
          <p:nvPr/>
        </p:nvGrpSpPr>
        <p:grpSpPr>
          <a:xfrm>
            <a:off x="2238831" y="5567605"/>
            <a:ext cx="520944" cy="393223"/>
            <a:chOff x="6080349" y="4852187"/>
            <a:chExt cx="520944" cy="393223"/>
          </a:xfrm>
        </p:grpSpPr>
        <p:sp>
          <p:nvSpPr>
            <p:cNvPr id="187" name="フローチャート: 磁気ディスク 186">
              <a:extLst>
                <a:ext uri="{FF2B5EF4-FFF2-40B4-BE49-F238E27FC236}">
                  <a16:creationId xmlns:a16="http://schemas.microsoft.com/office/drawing/2014/main" id="{04396C07-CE71-D2FD-3A61-C5199199620B}"/>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88" name="object 17">
              <a:extLst>
                <a:ext uri="{FF2B5EF4-FFF2-40B4-BE49-F238E27FC236}">
                  <a16:creationId xmlns:a16="http://schemas.microsoft.com/office/drawing/2014/main" id="{037B76CC-C759-99F2-B1C9-7D761388BCBC}"/>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r>
                <a:rPr lang="en-US" altLang="ja-JP" sz="700" dirty="0">
                  <a:latin typeface="+mj-ea"/>
                  <a:ea typeface="+mj-ea"/>
                </a:rPr>
                <a:t>CS</a:t>
              </a:r>
            </a:p>
          </p:txBody>
        </p:sp>
      </p:grpSp>
      <p:grpSp>
        <p:nvGrpSpPr>
          <p:cNvPr id="189" name="グループ化 188">
            <a:extLst>
              <a:ext uri="{FF2B5EF4-FFF2-40B4-BE49-F238E27FC236}">
                <a16:creationId xmlns:a16="http://schemas.microsoft.com/office/drawing/2014/main" id="{92FE7C71-C9D9-6221-1442-253C11421CD1}"/>
              </a:ext>
            </a:extLst>
          </p:cNvPr>
          <p:cNvGrpSpPr/>
          <p:nvPr/>
        </p:nvGrpSpPr>
        <p:grpSpPr>
          <a:xfrm>
            <a:off x="1276228" y="4880762"/>
            <a:ext cx="520944" cy="393223"/>
            <a:chOff x="6080349" y="4852187"/>
            <a:chExt cx="520944" cy="393223"/>
          </a:xfrm>
        </p:grpSpPr>
        <p:sp>
          <p:nvSpPr>
            <p:cNvPr id="190" name="フローチャート: 磁気ディスク 189">
              <a:extLst>
                <a:ext uri="{FF2B5EF4-FFF2-40B4-BE49-F238E27FC236}">
                  <a16:creationId xmlns:a16="http://schemas.microsoft.com/office/drawing/2014/main" id="{203E6C4F-4082-6EC0-718E-BBC58772675E}"/>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91" name="object 17">
              <a:extLst>
                <a:ext uri="{FF2B5EF4-FFF2-40B4-BE49-F238E27FC236}">
                  <a16:creationId xmlns:a16="http://schemas.microsoft.com/office/drawing/2014/main" id="{78BB60F2-8E50-6971-3837-3611E4D0BF63}"/>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384" name="グループ化 383">
            <a:extLst>
              <a:ext uri="{FF2B5EF4-FFF2-40B4-BE49-F238E27FC236}">
                <a16:creationId xmlns:a16="http://schemas.microsoft.com/office/drawing/2014/main" id="{B4ECB87B-34EE-3D7F-C20B-D11F9668405D}"/>
              </a:ext>
            </a:extLst>
          </p:cNvPr>
          <p:cNvGrpSpPr/>
          <p:nvPr/>
        </p:nvGrpSpPr>
        <p:grpSpPr>
          <a:xfrm>
            <a:off x="1279089" y="5567605"/>
            <a:ext cx="520944" cy="393223"/>
            <a:chOff x="6080349" y="4852187"/>
            <a:chExt cx="520944" cy="393223"/>
          </a:xfrm>
        </p:grpSpPr>
        <p:sp>
          <p:nvSpPr>
            <p:cNvPr id="385" name="フローチャート: 磁気ディスク 384">
              <a:extLst>
                <a:ext uri="{FF2B5EF4-FFF2-40B4-BE49-F238E27FC236}">
                  <a16:creationId xmlns:a16="http://schemas.microsoft.com/office/drawing/2014/main" id="{466929D9-CD39-5233-9ED6-396DA3C0B1DB}"/>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86" name="object 17">
              <a:extLst>
                <a:ext uri="{FF2B5EF4-FFF2-40B4-BE49-F238E27FC236}">
                  <a16:creationId xmlns:a16="http://schemas.microsoft.com/office/drawing/2014/main" id="{4043D328-774C-0AE4-5C72-DC6702AC6F5D}"/>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r>
                <a:rPr lang="en-US" altLang="ja-JP" sz="700" dirty="0">
                  <a:latin typeface="+mj-ea"/>
                  <a:ea typeface="+mj-ea"/>
                </a:rPr>
                <a:t>CS</a:t>
              </a:r>
            </a:p>
          </p:txBody>
        </p:sp>
      </p:grpSp>
      <p:sp>
        <p:nvSpPr>
          <p:cNvPr id="388" name="object 25">
            <a:extLst>
              <a:ext uri="{FF2B5EF4-FFF2-40B4-BE49-F238E27FC236}">
                <a16:creationId xmlns:a16="http://schemas.microsoft.com/office/drawing/2014/main" id="{1AAB2335-3C50-F880-67B4-8C4868D6DA94}"/>
              </a:ext>
            </a:extLst>
          </p:cNvPr>
          <p:cNvSpPr/>
          <p:nvPr/>
        </p:nvSpPr>
        <p:spPr>
          <a:xfrm>
            <a:off x="1901329" y="6372225"/>
            <a:ext cx="738386"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389" name="object 9">
            <a:extLst>
              <a:ext uri="{FF2B5EF4-FFF2-40B4-BE49-F238E27FC236}">
                <a16:creationId xmlns:a16="http://schemas.microsoft.com/office/drawing/2014/main" id="{9EC3C528-0BC1-9781-3B8E-C59FD3EC1FD2}"/>
              </a:ext>
            </a:extLst>
          </p:cNvPr>
          <p:cNvSpPr/>
          <p:nvPr/>
        </p:nvSpPr>
        <p:spPr>
          <a:xfrm>
            <a:off x="1901328" y="6372226"/>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algn="ctr"/>
            <a:r>
              <a:rPr lang="ja-JP" altLang="en-US" sz="700" dirty="0">
                <a:latin typeface="+mj-ea"/>
                <a:ea typeface="+mj-ea"/>
              </a:rPr>
              <a:t>戸籍担当</a:t>
            </a:r>
            <a:br>
              <a:rPr lang="en-US" altLang="ja-JP" sz="700" dirty="0">
                <a:latin typeface="+mj-ea"/>
                <a:ea typeface="+mj-ea"/>
              </a:rPr>
            </a:br>
            <a:r>
              <a:rPr lang="ja-JP" altLang="en-US" sz="700" dirty="0">
                <a:latin typeface="+mj-ea"/>
                <a:ea typeface="+mj-ea"/>
              </a:rPr>
              <a:t>部署</a:t>
            </a:r>
            <a:endParaRPr lang="en-US" altLang="ja-JP" sz="700" dirty="0">
              <a:latin typeface="+mj-ea"/>
              <a:ea typeface="+mj-ea"/>
            </a:endParaRPr>
          </a:p>
        </p:txBody>
      </p:sp>
      <p:sp>
        <p:nvSpPr>
          <p:cNvPr id="393" name="object 27">
            <a:extLst>
              <a:ext uri="{FF2B5EF4-FFF2-40B4-BE49-F238E27FC236}">
                <a16:creationId xmlns:a16="http://schemas.microsoft.com/office/drawing/2014/main" id="{D7A7EC10-3EA6-1FD2-2621-537DEE41F686}"/>
              </a:ext>
            </a:extLst>
          </p:cNvPr>
          <p:cNvSpPr/>
          <p:nvPr/>
        </p:nvSpPr>
        <p:spPr>
          <a:xfrm>
            <a:off x="699201" y="5223129"/>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94" name="正方形/長方形 393">
            <a:extLst>
              <a:ext uri="{FF2B5EF4-FFF2-40B4-BE49-F238E27FC236}">
                <a16:creationId xmlns:a16="http://schemas.microsoft.com/office/drawing/2014/main" id="{DFF92C92-8DE8-6DF2-6B2E-DAFC626B590A}"/>
              </a:ext>
            </a:extLst>
          </p:cNvPr>
          <p:cNvSpPr/>
          <p:nvPr/>
        </p:nvSpPr>
        <p:spPr>
          <a:xfrm>
            <a:off x="434565" y="5540036"/>
            <a:ext cx="721224"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本人確認情報</a:t>
            </a:r>
          </a:p>
        </p:txBody>
      </p:sp>
      <p:sp>
        <p:nvSpPr>
          <p:cNvPr id="395" name="object 27">
            <a:extLst>
              <a:ext uri="{FF2B5EF4-FFF2-40B4-BE49-F238E27FC236}">
                <a16:creationId xmlns:a16="http://schemas.microsoft.com/office/drawing/2014/main" id="{AF2CD967-1096-4D1A-6F05-27201F86C7D4}"/>
              </a:ext>
            </a:extLst>
          </p:cNvPr>
          <p:cNvSpPr/>
          <p:nvPr/>
        </p:nvSpPr>
        <p:spPr>
          <a:xfrm>
            <a:off x="699201" y="602748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96" name="正方形/長方形 395">
            <a:extLst>
              <a:ext uri="{FF2B5EF4-FFF2-40B4-BE49-F238E27FC236}">
                <a16:creationId xmlns:a16="http://schemas.microsoft.com/office/drawing/2014/main" id="{83F1020B-99DF-5723-483F-9528D33E48D3}"/>
              </a:ext>
            </a:extLst>
          </p:cNvPr>
          <p:cNvSpPr/>
          <p:nvPr/>
        </p:nvSpPr>
        <p:spPr>
          <a:xfrm>
            <a:off x="286579" y="6338134"/>
            <a:ext cx="1182886"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戸籍の附票記載事項通知</a:t>
            </a:r>
            <a:br>
              <a:rPr kumimoji="1" lang="en-US" altLang="ja-JP" sz="700" dirty="0">
                <a:solidFill>
                  <a:schemeClr val="tx1"/>
                </a:solidFill>
                <a:latin typeface="ＭＳ Ｐゴシック 本文"/>
              </a:rPr>
            </a:br>
            <a:r>
              <a:rPr kumimoji="1" lang="ja-JP" altLang="en-US" sz="700" dirty="0">
                <a:solidFill>
                  <a:schemeClr val="tx1"/>
                </a:solidFill>
                <a:latin typeface="ＭＳ Ｐゴシック 本文"/>
              </a:rPr>
              <a:t>（法第</a:t>
            </a:r>
            <a:r>
              <a:rPr kumimoji="1" lang="en-US" altLang="ja-JP" sz="700" dirty="0">
                <a:solidFill>
                  <a:schemeClr val="tx1"/>
                </a:solidFill>
                <a:latin typeface="ＭＳ Ｐゴシック 本文"/>
              </a:rPr>
              <a:t>19</a:t>
            </a:r>
            <a:r>
              <a:rPr kumimoji="1" lang="ja-JP" altLang="en-US" sz="700" dirty="0">
                <a:solidFill>
                  <a:schemeClr val="tx1"/>
                </a:solidFill>
                <a:latin typeface="ＭＳ Ｐゴシック 本文"/>
              </a:rPr>
              <a:t>条第</a:t>
            </a:r>
            <a:r>
              <a:rPr kumimoji="1" lang="en-US" altLang="ja-JP" sz="700" dirty="0">
                <a:solidFill>
                  <a:schemeClr val="tx1"/>
                </a:solidFill>
                <a:latin typeface="ＭＳ Ｐゴシック 本文"/>
              </a:rPr>
              <a:t>1</a:t>
            </a:r>
            <a:r>
              <a:rPr kumimoji="1" lang="ja-JP" altLang="en-US" sz="700" dirty="0">
                <a:solidFill>
                  <a:schemeClr val="tx1"/>
                </a:solidFill>
                <a:latin typeface="ＭＳ Ｐゴシック 本文"/>
              </a:rPr>
              <a:t>項通知）</a:t>
            </a:r>
          </a:p>
        </p:txBody>
      </p:sp>
      <p:cxnSp>
        <p:nvCxnSpPr>
          <p:cNvPr id="397" name="直線コネクタ 396">
            <a:extLst>
              <a:ext uri="{FF2B5EF4-FFF2-40B4-BE49-F238E27FC236}">
                <a16:creationId xmlns:a16="http://schemas.microsoft.com/office/drawing/2014/main" id="{D41CD154-8700-974D-C166-3CC021B0A9E9}"/>
              </a:ext>
            </a:extLst>
          </p:cNvPr>
          <p:cNvCxnSpPr>
            <a:cxnSpLocks/>
          </p:cNvCxnSpPr>
          <p:nvPr/>
        </p:nvCxnSpPr>
        <p:spPr>
          <a:xfrm flipH="1">
            <a:off x="932447" y="5367274"/>
            <a:ext cx="604253"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398" name="直線コネクタ 397">
            <a:extLst>
              <a:ext uri="{FF2B5EF4-FFF2-40B4-BE49-F238E27FC236}">
                <a16:creationId xmlns:a16="http://schemas.microsoft.com/office/drawing/2014/main" id="{9F464EC4-050E-5DCB-0F14-02E922F85028}"/>
              </a:ext>
            </a:extLst>
          </p:cNvPr>
          <p:cNvCxnSpPr>
            <a:cxnSpLocks/>
          </p:cNvCxnSpPr>
          <p:nvPr/>
        </p:nvCxnSpPr>
        <p:spPr>
          <a:xfrm flipH="1">
            <a:off x="932447" y="6171628"/>
            <a:ext cx="604253"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399" name="直線矢印コネクタ 398">
            <a:extLst>
              <a:ext uri="{FF2B5EF4-FFF2-40B4-BE49-F238E27FC236}">
                <a16:creationId xmlns:a16="http://schemas.microsoft.com/office/drawing/2014/main" id="{9544903B-0F07-F260-A900-28356DE4718A}"/>
              </a:ext>
            </a:extLst>
          </p:cNvPr>
          <p:cNvCxnSpPr>
            <a:cxnSpLocks/>
            <a:stCxn id="190" idx="3"/>
            <a:endCxn id="385" idx="1"/>
          </p:cNvCxnSpPr>
          <p:nvPr/>
        </p:nvCxnSpPr>
        <p:spPr>
          <a:xfrm>
            <a:off x="1536700" y="5273985"/>
            <a:ext cx="2861" cy="293620"/>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400" name="直線矢印コネクタ 399">
            <a:extLst>
              <a:ext uri="{FF2B5EF4-FFF2-40B4-BE49-F238E27FC236}">
                <a16:creationId xmlns:a16="http://schemas.microsoft.com/office/drawing/2014/main" id="{7D0F0BE0-41A9-1C81-7B17-0864AEB07302}"/>
              </a:ext>
            </a:extLst>
          </p:cNvPr>
          <p:cNvCxnSpPr>
            <a:cxnSpLocks/>
            <a:stCxn id="385" idx="3"/>
          </p:cNvCxnSpPr>
          <p:nvPr/>
        </p:nvCxnSpPr>
        <p:spPr>
          <a:xfrm>
            <a:off x="1539561" y="5960828"/>
            <a:ext cx="0" cy="1004702"/>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409" name="直線矢印コネクタ 408">
            <a:extLst>
              <a:ext uri="{FF2B5EF4-FFF2-40B4-BE49-F238E27FC236}">
                <a16:creationId xmlns:a16="http://schemas.microsoft.com/office/drawing/2014/main" id="{3E470501-DDC6-CF35-5D15-A5B6E2F5F8AB}"/>
              </a:ext>
            </a:extLst>
          </p:cNvPr>
          <p:cNvCxnSpPr>
            <a:cxnSpLocks/>
            <a:stCxn id="379" idx="2"/>
            <a:endCxn id="190" idx="1"/>
          </p:cNvCxnSpPr>
          <p:nvPr/>
        </p:nvCxnSpPr>
        <p:spPr>
          <a:xfrm rot="5400000">
            <a:off x="1177877" y="2796271"/>
            <a:ext cx="2443315" cy="1725667"/>
          </a:xfrm>
          <a:prstGeom prst="bentConnector3">
            <a:avLst>
              <a:gd name="adj1" fmla="val 25363"/>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413" name="直線矢印コネクタ 412">
            <a:extLst>
              <a:ext uri="{FF2B5EF4-FFF2-40B4-BE49-F238E27FC236}">
                <a16:creationId xmlns:a16="http://schemas.microsoft.com/office/drawing/2014/main" id="{D3195847-44C6-D201-80EA-FB52F319CFC2}"/>
              </a:ext>
            </a:extLst>
          </p:cNvPr>
          <p:cNvCxnSpPr>
            <a:cxnSpLocks/>
            <a:stCxn id="373" idx="2"/>
            <a:endCxn id="183" idx="1"/>
          </p:cNvCxnSpPr>
          <p:nvPr/>
        </p:nvCxnSpPr>
        <p:spPr>
          <a:xfrm flipH="1">
            <a:off x="2496442" y="3582670"/>
            <a:ext cx="750" cy="1298092"/>
          </a:xfrm>
          <a:prstGeom prst="straightConnector1">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cxnSp>
        <p:nvCxnSpPr>
          <p:cNvPr id="416" name="直線矢印コネクタ 415">
            <a:extLst>
              <a:ext uri="{FF2B5EF4-FFF2-40B4-BE49-F238E27FC236}">
                <a16:creationId xmlns:a16="http://schemas.microsoft.com/office/drawing/2014/main" id="{8C88CD0F-8D52-4CD1-F84E-0A3B5C8523CC}"/>
              </a:ext>
            </a:extLst>
          </p:cNvPr>
          <p:cNvCxnSpPr>
            <a:cxnSpLocks/>
            <a:stCxn id="187" idx="1"/>
            <a:endCxn id="183" idx="3"/>
          </p:cNvCxnSpPr>
          <p:nvPr/>
        </p:nvCxnSpPr>
        <p:spPr>
          <a:xfrm flipH="1" flipV="1">
            <a:off x="2496442" y="5273985"/>
            <a:ext cx="2861" cy="293620"/>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420" name="直線矢印コネクタ 419">
            <a:extLst>
              <a:ext uri="{FF2B5EF4-FFF2-40B4-BE49-F238E27FC236}">
                <a16:creationId xmlns:a16="http://schemas.microsoft.com/office/drawing/2014/main" id="{D2A830AD-6B20-D0F1-FF29-AB3F176FC0F7}"/>
              </a:ext>
            </a:extLst>
          </p:cNvPr>
          <p:cNvCxnSpPr>
            <a:cxnSpLocks/>
          </p:cNvCxnSpPr>
          <p:nvPr/>
        </p:nvCxnSpPr>
        <p:spPr>
          <a:xfrm rot="5400000" flipH="1" flipV="1">
            <a:off x="2045320" y="6017028"/>
            <a:ext cx="385838" cy="273437"/>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423" name="直線矢印コネクタ 419">
            <a:extLst>
              <a:ext uri="{FF2B5EF4-FFF2-40B4-BE49-F238E27FC236}">
                <a16:creationId xmlns:a16="http://schemas.microsoft.com/office/drawing/2014/main" id="{95C58687-0D2C-7552-E275-CB5D6DA83537}"/>
              </a:ext>
            </a:extLst>
          </p:cNvPr>
          <p:cNvCxnSpPr>
            <a:cxnSpLocks/>
          </p:cNvCxnSpPr>
          <p:nvPr/>
        </p:nvCxnSpPr>
        <p:spPr>
          <a:xfrm rot="16200000" flipV="1">
            <a:off x="2212833" y="6382268"/>
            <a:ext cx="997214" cy="163802"/>
          </a:xfrm>
          <a:prstGeom prst="bentConnector3">
            <a:avLst>
              <a:gd name="adj1" fmla="val 65283"/>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427" name="直線矢印コネクタ 419">
            <a:extLst>
              <a:ext uri="{FF2B5EF4-FFF2-40B4-BE49-F238E27FC236}">
                <a16:creationId xmlns:a16="http://schemas.microsoft.com/office/drawing/2014/main" id="{DDE0CC95-F630-758E-04CE-8CD7325E4CD2}"/>
              </a:ext>
            </a:extLst>
          </p:cNvPr>
          <p:cNvCxnSpPr>
            <a:cxnSpLocks/>
          </p:cNvCxnSpPr>
          <p:nvPr/>
        </p:nvCxnSpPr>
        <p:spPr>
          <a:xfrm rot="16200000" flipV="1">
            <a:off x="2496049" y="6109325"/>
            <a:ext cx="699068" cy="430234"/>
          </a:xfrm>
          <a:prstGeom prst="bentConnector3">
            <a:avLst>
              <a:gd name="adj1" fmla="val 52044"/>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452" name="直線コネクタ 451">
            <a:extLst>
              <a:ext uri="{FF2B5EF4-FFF2-40B4-BE49-F238E27FC236}">
                <a16:creationId xmlns:a16="http://schemas.microsoft.com/office/drawing/2014/main" id="{642174D5-F9AD-8553-0F94-F8D4FBF67D18}"/>
              </a:ext>
            </a:extLst>
          </p:cNvPr>
          <p:cNvCxnSpPr>
            <a:cxnSpLocks/>
            <a:stCxn id="458" idx="1"/>
          </p:cNvCxnSpPr>
          <p:nvPr/>
        </p:nvCxnSpPr>
        <p:spPr>
          <a:xfrm rot="10800000" flipV="1">
            <a:off x="2639716" y="5834677"/>
            <a:ext cx="592447" cy="315773"/>
          </a:xfrm>
          <a:prstGeom prst="bentConnector3">
            <a:avLst>
              <a:gd name="adj1" fmla="val 63934"/>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454" name="正方形/長方形 453">
            <a:extLst>
              <a:ext uri="{FF2B5EF4-FFF2-40B4-BE49-F238E27FC236}">
                <a16:creationId xmlns:a16="http://schemas.microsoft.com/office/drawing/2014/main" id="{080218CE-8E9A-F25F-2A34-F98A2503AEEC}"/>
              </a:ext>
            </a:extLst>
          </p:cNvPr>
          <p:cNvSpPr/>
          <p:nvPr/>
        </p:nvSpPr>
        <p:spPr>
          <a:xfrm>
            <a:off x="2749364" y="6033334"/>
            <a:ext cx="1182886"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住民票記載事項通知</a:t>
            </a:r>
            <a:br>
              <a:rPr kumimoji="1" lang="en-US" altLang="ja-JP" sz="700" dirty="0">
                <a:solidFill>
                  <a:schemeClr val="tx1"/>
                </a:solidFill>
                <a:latin typeface="ＭＳ Ｐゴシック 本文"/>
              </a:rPr>
            </a:br>
            <a:r>
              <a:rPr kumimoji="1" lang="ja-JP" altLang="en-US" sz="700" dirty="0">
                <a:solidFill>
                  <a:schemeClr val="tx1"/>
                </a:solidFill>
                <a:latin typeface="ＭＳ Ｐゴシック 本文"/>
              </a:rPr>
              <a:t>（法第</a:t>
            </a:r>
            <a:r>
              <a:rPr kumimoji="1" lang="en-US" altLang="ja-JP" sz="700" dirty="0">
                <a:solidFill>
                  <a:schemeClr val="tx1"/>
                </a:solidFill>
                <a:latin typeface="ＭＳ Ｐゴシック 本文"/>
              </a:rPr>
              <a:t>9</a:t>
            </a:r>
            <a:r>
              <a:rPr kumimoji="1" lang="ja-JP" altLang="en-US" sz="700" dirty="0">
                <a:solidFill>
                  <a:schemeClr val="tx1"/>
                </a:solidFill>
                <a:latin typeface="ＭＳ Ｐゴシック 本文"/>
              </a:rPr>
              <a:t>条第</a:t>
            </a:r>
            <a:r>
              <a:rPr kumimoji="1" lang="en-US" altLang="ja-JP" sz="700" dirty="0">
                <a:solidFill>
                  <a:schemeClr val="tx1"/>
                </a:solidFill>
                <a:latin typeface="ＭＳ Ｐゴシック 本文"/>
              </a:rPr>
              <a:t>2</a:t>
            </a:r>
            <a:r>
              <a:rPr kumimoji="1" lang="ja-JP" altLang="en-US" sz="700" dirty="0">
                <a:solidFill>
                  <a:schemeClr val="tx1"/>
                </a:solidFill>
                <a:latin typeface="ＭＳ Ｐゴシック 本文"/>
              </a:rPr>
              <a:t>項通知）</a:t>
            </a:r>
          </a:p>
        </p:txBody>
      </p:sp>
      <p:grpSp>
        <p:nvGrpSpPr>
          <p:cNvPr id="456" name="グループ化 455">
            <a:extLst>
              <a:ext uri="{FF2B5EF4-FFF2-40B4-BE49-F238E27FC236}">
                <a16:creationId xmlns:a16="http://schemas.microsoft.com/office/drawing/2014/main" id="{D48D5E34-BC2C-E180-6324-1FDEA3161716}"/>
              </a:ext>
            </a:extLst>
          </p:cNvPr>
          <p:cNvGrpSpPr/>
          <p:nvPr/>
        </p:nvGrpSpPr>
        <p:grpSpPr>
          <a:xfrm>
            <a:off x="3227146" y="5690533"/>
            <a:ext cx="216535" cy="288290"/>
            <a:chOff x="8006526" y="4197102"/>
            <a:chExt cx="216535" cy="288290"/>
          </a:xfrm>
        </p:grpSpPr>
        <p:sp>
          <p:nvSpPr>
            <p:cNvPr id="457" name="object 27">
              <a:extLst>
                <a:ext uri="{FF2B5EF4-FFF2-40B4-BE49-F238E27FC236}">
                  <a16:creationId xmlns:a16="http://schemas.microsoft.com/office/drawing/2014/main" id="{5C1F87CA-607E-495D-CC2E-46A95301B13C}"/>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458" name="正方形/長方形 457">
              <a:extLst>
                <a:ext uri="{FF2B5EF4-FFF2-40B4-BE49-F238E27FC236}">
                  <a16:creationId xmlns:a16="http://schemas.microsoft.com/office/drawing/2014/main" id="{60C8EBE5-7129-5C3F-E619-82229FEDF8C7}"/>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
        <p:nvSpPr>
          <p:cNvPr id="463" name="正方形/長方形 462">
            <a:extLst>
              <a:ext uri="{FF2B5EF4-FFF2-40B4-BE49-F238E27FC236}">
                <a16:creationId xmlns:a16="http://schemas.microsoft.com/office/drawing/2014/main" id="{C322674C-B498-BD00-C12B-68EB594AA28D}"/>
              </a:ext>
            </a:extLst>
          </p:cNvPr>
          <p:cNvSpPr/>
          <p:nvPr/>
        </p:nvSpPr>
        <p:spPr>
          <a:xfrm>
            <a:off x="3001393" y="7273019"/>
            <a:ext cx="1182886"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本籍照合通知</a:t>
            </a:r>
            <a:br>
              <a:rPr kumimoji="1" lang="en-US" altLang="ja-JP" sz="700" dirty="0">
                <a:solidFill>
                  <a:schemeClr val="tx1"/>
                </a:solidFill>
                <a:latin typeface="ＭＳ Ｐゴシック 本文"/>
              </a:rPr>
            </a:br>
            <a:r>
              <a:rPr kumimoji="1" lang="ja-JP" altLang="en-US" sz="700" dirty="0">
                <a:solidFill>
                  <a:schemeClr val="tx1"/>
                </a:solidFill>
                <a:latin typeface="ＭＳ Ｐゴシック 本文"/>
              </a:rPr>
              <a:t>（法第</a:t>
            </a:r>
            <a:r>
              <a:rPr kumimoji="1" lang="en-US" altLang="ja-JP" sz="700" dirty="0">
                <a:solidFill>
                  <a:schemeClr val="tx1"/>
                </a:solidFill>
                <a:latin typeface="ＭＳ Ｐゴシック 本文"/>
              </a:rPr>
              <a:t>19</a:t>
            </a:r>
            <a:r>
              <a:rPr kumimoji="1" lang="ja-JP" altLang="en-US" sz="700" dirty="0">
                <a:solidFill>
                  <a:schemeClr val="tx1"/>
                </a:solidFill>
                <a:latin typeface="ＭＳ Ｐゴシック 本文"/>
              </a:rPr>
              <a:t>条第</a:t>
            </a:r>
            <a:r>
              <a:rPr kumimoji="1" lang="en-US" altLang="ja-JP" sz="700" dirty="0">
                <a:solidFill>
                  <a:schemeClr val="tx1"/>
                </a:solidFill>
                <a:latin typeface="ＭＳ Ｐゴシック 本文"/>
              </a:rPr>
              <a:t>2</a:t>
            </a:r>
            <a:r>
              <a:rPr kumimoji="1" lang="ja-JP" altLang="en-US" sz="700" dirty="0">
                <a:solidFill>
                  <a:schemeClr val="tx1"/>
                </a:solidFill>
                <a:latin typeface="ＭＳ Ｐゴシック 本文"/>
              </a:rPr>
              <a:t>項通知）</a:t>
            </a:r>
          </a:p>
        </p:txBody>
      </p:sp>
      <p:grpSp>
        <p:nvGrpSpPr>
          <p:cNvPr id="464" name="グループ化 463">
            <a:extLst>
              <a:ext uri="{FF2B5EF4-FFF2-40B4-BE49-F238E27FC236}">
                <a16:creationId xmlns:a16="http://schemas.microsoft.com/office/drawing/2014/main" id="{9D537FE1-37E2-6C6D-15E5-4C8F6E71CB58}"/>
              </a:ext>
            </a:extLst>
          </p:cNvPr>
          <p:cNvGrpSpPr/>
          <p:nvPr/>
        </p:nvGrpSpPr>
        <p:grpSpPr>
          <a:xfrm>
            <a:off x="3479175" y="6930218"/>
            <a:ext cx="216535" cy="288290"/>
            <a:chOff x="8006526" y="4197102"/>
            <a:chExt cx="216535" cy="288290"/>
          </a:xfrm>
        </p:grpSpPr>
        <p:sp>
          <p:nvSpPr>
            <p:cNvPr id="465" name="object 27">
              <a:extLst>
                <a:ext uri="{FF2B5EF4-FFF2-40B4-BE49-F238E27FC236}">
                  <a16:creationId xmlns:a16="http://schemas.microsoft.com/office/drawing/2014/main" id="{E7FAAC86-F4A7-4C37-1780-238FC2B7673B}"/>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466" name="正方形/長方形 465">
              <a:extLst>
                <a:ext uri="{FF2B5EF4-FFF2-40B4-BE49-F238E27FC236}">
                  <a16:creationId xmlns:a16="http://schemas.microsoft.com/office/drawing/2014/main" id="{A708D679-DB62-E777-53D1-1C731E60E981}"/>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467" name="直線コネクタ 466">
            <a:extLst>
              <a:ext uri="{FF2B5EF4-FFF2-40B4-BE49-F238E27FC236}">
                <a16:creationId xmlns:a16="http://schemas.microsoft.com/office/drawing/2014/main" id="{D1209849-45F7-2992-D3B3-0A079BF2F6EA}"/>
              </a:ext>
            </a:extLst>
          </p:cNvPr>
          <p:cNvCxnSpPr>
            <a:cxnSpLocks/>
            <a:stCxn id="466" idx="1"/>
          </p:cNvCxnSpPr>
          <p:nvPr/>
        </p:nvCxnSpPr>
        <p:spPr>
          <a:xfrm rot="10800000">
            <a:off x="2793343" y="6917769"/>
            <a:ext cx="690849" cy="156594"/>
          </a:xfrm>
          <a:prstGeom prst="bentConnector3">
            <a:avLst>
              <a:gd name="adj1" fmla="val 50000"/>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478" name="object 27">
            <a:extLst>
              <a:ext uri="{FF2B5EF4-FFF2-40B4-BE49-F238E27FC236}">
                <a16:creationId xmlns:a16="http://schemas.microsoft.com/office/drawing/2014/main" id="{4816AB8B-76CA-E81A-14F3-7D8294E4254F}"/>
              </a:ext>
            </a:extLst>
          </p:cNvPr>
          <p:cNvSpPr/>
          <p:nvPr/>
        </p:nvSpPr>
        <p:spPr>
          <a:xfrm>
            <a:off x="4066986" y="40828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479" name="正方形/長方形 478">
            <a:extLst>
              <a:ext uri="{FF2B5EF4-FFF2-40B4-BE49-F238E27FC236}">
                <a16:creationId xmlns:a16="http://schemas.microsoft.com/office/drawing/2014/main" id="{E2E3B381-4C44-B834-F06C-19A30D8FE953}"/>
              </a:ext>
            </a:extLst>
          </p:cNvPr>
          <p:cNvSpPr/>
          <p:nvPr/>
        </p:nvSpPr>
        <p:spPr>
          <a:xfrm>
            <a:off x="3841907" y="4395034"/>
            <a:ext cx="666593"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職権記録書</a:t>
            </a:r>
          </a:p>
        </p:txBody>
      </p:sp>
      <p:cxnSp>
        <p:nvCxnSpPr>
          <p:cNvPr id="480" name="直線矢印コネクタ 13">
            <a:extLst>
              <a:ext uri="{FF2B5EF4-FFF2-40B4-BE49-F238E27FC236}">
                <a16:creationId xmlns:a16="http://schemas.microsoft.com/office/drawing/2014/main" id="{C9EF2B6E-C6FD-BCDE-3F55-40C03ECEC307}"/>
              </a:ext>
            </a:extLst>
          </p:cNvPr>
          <p:cNvCxnSpPr>
            <a:cxnSpLocks/>
          </p:cNvCxnSpPr>
          <p:nvPr/>
        </p:nvCxnSpPr>
        <p:spPr>
          <a:xfrm rot="16200000" flipH="1">
            <a:off x="3358836" y="3545836"/>
            <a:ext cx="658178" cy="727400"/>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481" name="object 27">
            <a:extLst>
              <a:ext uri="{FF2B5EF4-FFF2-40B4-BE49-F238E27FC236}">
                <a16:creationId xmlns:a16="http://schemas.microsoft.com/office/drawing/2014/main" id="{415FBC44-21F5-4855-3555-C3405EF29FCA}"/>
              </a:ext>
            </a:extLst>
          </p:cNvPr>
          <p:cNvSpPr/>
          <p:nvPr/>
        </p:nvSpPr>
        <p:spPr>
          <a:xfrm>
            <a:off x="3685986" y="371876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482" name="正方形/長方形 481">
            <a:extLst>
              <a:ext uri="{FF2B5EF4-FFF2-40B4-BE49-F238E27FC236}">
                <a16:creationId xmlns:a16="http://schemas.microsoft.com/office/drawing/2014/main" id="{B5049040-0AB1-D03E-B92B-C7E2FD4A6D5F}"/>
              </a:ext>
            </a:extLst>
          </p:cNvPr>
          <p:cNvSpPr/>
          <p:nvPr/>
        </p:nvSpPr>
        <p:spPr>
          <a:xfrm>
            <a:off x="3460907" y="4030995"/>
            <a:ext cx="666593"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入力確認票</a:t>
            </a:r>
          </a:p>
        </p:txBody>
      </p:sp>
      <p:cxnSp>
        <p:nvCxnSpPr>
          <p:cNvPr id="483" name="直線矢印コネクタ 13">
            <a:extLst>
              <a:ext uri="{FF2B5EF4-FFF2-40B4-BE49-F238E27FC236}">
                <a16:creationId xmlns:a16="http://schemas.microsoft.com/office/drawing/2014/main" id="{809BD92E-43F7-4E81-7492-73C45111C88F}"/>
              </a:ext>
            </a:extLst>
          </p:cNvPr>
          <p:cNvCxnSpPr>
            <a:cxnSpLocks/>
          </p:cNvCxnSpPr>
          <p:nvPr/>
        </p:nvCxnSpPr>
        <p:spPr>
          <a:xfrm rot="16200000" flipH="1">
            <a:off x="3435140" y="3620830"/>
            <a:ext cx="291732" cy="206441"/>
          </a:xfrm>
          <a:prstGeom prst="bentConnector3">
            <a:avLst>
              <a:gd name="adj1" fmla="val 100063"/>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391" name="object 25">
            <a:extLst>
              <a:ext uri="{FF2B5EF4-FFF2-40B4-BE49-F238E27FC236}">
                <a16:creationId xmlns:a16="http://schemas.microsoft.com/office/drawing/2014/main" id="{D8A9293C-FE7E-E4A6-0BA9-F1F8CFCDCF28}"/>
              </a:ext>
            </a:extLst>
          </p:cNvPr>
          <p:cNvSpPr/>
          <p:nvPr/>
        </p:nvSpPr>
        <p:spPr>
          <a:xfrm>
            <a:off x="2989264" y="6372225"/>
            <a:ext cx="738386"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solidFill>
            <a:schemeClr val="bg1"/>
          </a:solidFill>
          <a:ln w="9525">
            <a:solidFill>
              <a:srgbClr val="000000"/>
            </a:solidFill>
          </a:ln>
        </p:spPr>
        <p:txBody>
          <a:bodyPr wrap="square" lIns="0" tIns="0" rIns="0" bIns="0" rtlCol="0"/>
          <a:lstStyle/>
          <a:p>
            <a:endParaRPr sz="900"/>
          </a:p>
        </p:txBody>
      </p:sp>
      <p:sp>
        <p:nvSpPr>
          <p:cNvPr id="392" name="object 9">
            <a:extLst>
              <a:ext uri="{FF2B5EF4-FFF2-40B4-BE49-F238E27FC236}">
                <a16:creationId xmlns:a16="http://schemas.microsoft.com/office/drawing/2014/main" id="{5CA237E3-69C6-ECC0-E27D-99968071DE30}"/>
              </a:ext>
            </a:extLst>
          </p:cNvPr>
          <p:cNvSpPr/>
          <p:nvPr/>
        </p:nvSpPr>
        <p:spPr>
          <a:xfrm>
            <a:off x="2989263" y="6372225"/>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solidFill>
            <a:schemeClr val="bg1"/>
          </a:solidFill>
          <a:ln w="9525">
            <a:solidFill>
              <a:srgbClr val="000000"/>
            </a:solidFill>
          </a:ln>
        </p:spPr>
        <p:txBody>
          <a:bodyPr vert="eaVert" wrap="square" lIns="0" tIns="0" rIns="0" bIns="0" rtlCol="0" anchor="ctr"/>
          <a:lstStyle/>
          <a:p>
            <a:pPr algn="ctr"/>
            <a:r>
              <a:rPr lang="ja-JP" altLang="en-US" sz="700" dirty="0">
                <a:latin typeface="+mj-ea"/>
                <a:ea typeface="+mj-ea"/>
              </a:rPr>
              <a:t>他市区町村</a:t>
            </a:r>
            <a:endParaRPr lang="en-US" altLang="ja-JP" sz="700" dirty="0">
              <a:latin typeface="+mj-ea"/>
              <a:ea typeface="+mj-ea"/>
            </a:endParaRPr>
          </a:p>
        </p:txBody>
      </p:sp>
      <p:sp>
        <p:nvSpPr>
          <p:cNvPr id="490" name="object 17">
            <a:extLst>
              <a:ext uri="{FF2B5EF4-FFF2-40B4-BE49-F238E27FC236}">
                <a16:creationId xmlns:a16="http://schemas.microsoft.com/office/drawing/2014/main" id="{0D250D55-C08B-0170-B6CF-654787651005}"/>
              </a:ext>
            </a:extLst>
          </p:cNvPr>
          <p:cNvSpPr/>
          <p:nvPr/>
        </p:nvSpPr>
        <p:spPr>
          <a:xfrm>
            <a:off x="4486518" y="7220710"/>
            <a:ext cx="740983"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日本人の場合</a:t>
            </a:r>
            <a:endParaRPr lang="zh-TW" altLang="en-US" sz="700" dirty="0">
              <a:latin typeface="+mj-ea"/>
              <a:ea typeface="+mj-ea"/>
            </a:endParaRPr>
          </a:p>
        </p:txBody>
      </p:sp>
      <p:grpSp>
        <p:nvGrpSpPr>
          <p:cNvPr id="494" name="グループ化 493">
            <a:extLst>
              <a:ext uri="{FF2B5EF4-FFF2-40B4-BE49-F238E27FC236}">
                <a16:creationId xmlns:a16="http://schemas.microsoft.com/office/drawing/2014/main" id="{9868CFD8-0D35-2AFE-7FBB-302B18568067}"/>
              </a:ext>
            </a:extLst>
          </p:cNvPr>
          <p:cNvGrpSpPr/>
          <p:nvPr/>
        </p:nvGrpSpPr>
        <p:grpSpPr>
          <a:xfrm>
            <a:off x="4246567" y="7262818"/>
            <a:ext cx="255579" cy="210314"/>
            <a:chOff x="998232" y="5464407"/>
            <a:chExt cx="255579" cy="210314"/>
          </a:xfrm>
        </p:grpSpPr>
        <p:sp>
          <p:nvSpPr>
            <p:cNvPr id="495" name="左大かっこ 494">
              <a:extLst>
                <a:ext uri="{FF2B5EF4-FFF2-40B4-BE49-F238E27FC236}">
                  <a16:creationId xmlns:a16="http://schemas.microsoft.com/office/drawing/2014/main" id="{94177AA4-4D06-63FD-859F-00BE70CEC740}"/>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496" name="直線コネクタ 495">
              <a:extLst>
                <a:ext uri="{FF2B5EF4-FFF2-40B4-BE49-F238E27FC236}">
                  <a16:creationId xmlns:a16="http://schemas.microsoft.com/office/drawing/2014/main" id="{BD6EA58C-A102-4001-DEEE-2FF17B9AFB5A}"/>
                </a:ext>
              </a:extLst>
            </p:cNvPr>
            <p:cNvCxnSpPr>
              <a:cxnSpLocks/>
              <a:stCxn id="495"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501" name="グループ化 500">
            <a:extLst>
              <a:ext uri="{FF2B5EF4-FFF2-40B4-BE49-F238E27FC236}">
                <a16:creationId xmlns:a16="http://schemas.microsoft.com/office/drawing/2014/main" id="{0960707A-BF52-CBAB-DF30-3C5190BEB4D1}"/>
              </a:ext>
            </a:extLst>
          </p:cNvPr>
          <p:cNvGrpSpPr/>
          <p:nvPr/>
        </p:nvGrpSpPr>
        <p:grpSpPr>
          <a:xfrm rot="16200000">
            <a:off x="2374436" y="2989679"/>
            <a:ext cx="255579" cy="210314"/>
            <a:chOff x="998232" y="5464407"/>
            <a:chExt cx="255579" cy="210314"/>
          </a:xfrm>
        </p:grpSpPr>
        <p:sp>
          <p:nvSpPr>
            <p:cNvPr id="502" name="左大かっこ 501">
              <a:extLst>
                <a:ext uri="{FF2B5EF4-FFF2-40B4-BE49-F238E27FC236}">
                  <a16:creationId xmlns:a16="http://schemas.microsoft.com/office/drawing/2014/main" id="{858E5DC7-03C7-E283-66B2-D3AAE661099A}"/>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503" name="直線コネクタ 502">
              <a:extLst>
                <a:ext uri="{FF2B5EF4-FFF2-40B4-BE49-F238E27FC236}">
                  <a16:creationId xmlns:a16="http://schemas.microsoft.com/office/drawing/2014/main" id="{ECB2773F-5F39-9F25-936D-33ACAA135391}"/>
                </a:ext>
              </a:extLst>
            </p:cNvPr>
            <p:cNvCxnSpPr>
              <a:cxnSpLocks/>
              <a:stCxn id="502"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504" name="object 17">
            <a:extLst>
              <a:ext uri="{FF2B5EF4-FFF2-40B4-BE49-F238E27FC236}">
                <a16:creationId xmlns:a16="http://schemas.microsoft.com/office/drawing/2014/main" id="{537B8860-9459-360F-F95E-0CA43AAAAC9D}"/>
              </a:ext>
            </a:extLst>
          </p:cNvPr>
          <p:cNvSpPr/>
          <p:nvPr/>
        </p:nvSpPr>
        <p:spPr>
          <a:xfrm>
            <a:off x="2266950"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①</a:t>
            </a:r>
            <a:endParaRPr lang="zh-TW" altLang="en-US" sz="800" dirty="0">
              <a:latin typeface="+mj-ea"/>
              <a:ea typeface="+mj-ea"/>
            </a:endParaRPr>
          </a:p>
        </p:txBody>
      </p:sp>
      <p:grpSp>
        <p:nvGrpSpPr>
          <p:cNvPr id="509" name="グループ化 508">
            <a:extLst>
              <a:ext uri="{FF2B5EF4-FFF2-40B4-BE49-F238E27FC236}">
                <a16:creationId xmlns:a16="http://schemas.microsoft.com/office/drawing/2014/main" id="{9471EAB7-8784-1E2B-BD48-1BD8D5660F3A}"/>
              </a:ext>
            </a:extLst>
          </p:cNvPr>
          <p:cNvGrpSpPr/>
          <p:nvPr/>
        </p:nvGrpSpPr>
        <p:grpSpPr>
          <a:xfrm rot="16200000">
            <a:off x="3321389" y="2989679"/>
            <a:ext cx="255579" cy="210314"/>
            <a:chOff x="998232" y="5464407"/>
            <a:chExt cx="255579" cy="210314"/>
          </a:xfrm>
        </p:grpSpPr>
        <p:sp>
          <p:nvSpPr>
            <p:cNvPr id="510" name="左大かっこ 509">
              <a:extLst>
                <a:ext uri="{FF2B5EF4-FFF2-40B4-BE49-F238E27FC236}">
                  <a16:creationId xmlns:a16="http://schemas.microsoft.com/office/drawing/2014/main" id="{4A895C2E-BBA5-C7B3-2E91-43DA26D3E489}"/>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511" name="直線コネクタ 510">
              <a:extLst>
                <a:ext uri="{FF2B5EF4-FFF2-40B4-BE49-F238E27FC236}">
                  <a16:creationId xmlns:a16="http://schemas.microsoft.com/office/drawing/2014/main" id="{77424B79-FC6E-9FCF-428C-288AE051B84D}"/>
                </a:ext>
              </a:extLst>
            </p:cNvPr>
            <p:cNvCxnSpPr>
              <a:cxnSpLocks/>
              <a:stCxn id="510"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512" name="object 17">
            <a:extLst>
              <a:ext uri="{FF2B5EF4-FFF2-40B4-BE49-F238E27FC236}">
                <a16:creationId xmlns:a16="http://schemas.microsoft.com/office/drawing/2014/main" id="{C384B94A-21AB-9C64-9A20-DD0A638192EA}"/>
              </a:ext>
            </a:extLst>
          </p:cNvPr>
          <p:cNvSpPr/>
          <p:nvPr/>
        </p:nvSpPr>
        <p:spPr>
          <a:xfrm>
            <a:off x="3213903"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②</a:t>
            </a:r>
            <a:endParaRPr lang="zh-TW" altLang="en-US" sz="800" dirty="0">
              <a:latin typeface="+mj-ea"/>
              <a:ea typeface="+mj-ea"/>
            </a:endParaRPr>
          </a:p>
        </p:txBody>
      </p:sp>
      <p:sp>
        <p:nvSpPr>
          <p:cNvPr id="518" name="object 27">
            <a:extLst>
              <a:ext uri="{FF2B5EF4-FFF2-40B4-BE49-F238E27FC236}">
                <a16:creationId xmlns:a16="http://schemas.microsoft.com/office/drawing/2014/main" id="{BEEE49DB-BD87-C0A9-AE6A-5119DF1E5C98}"/>
              </a:ext>
            </a:extLst>
          </p:cNvPr>
          <p:cNvSpPr/>
          <p:nvPr/>
        </p:nvSpPr>
        <p:spPr>
          <a:xfrm>
            <a:off x="4066986" y="2654935"/>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519" name="正方形/長方形 518">
            <a:extLst>
              <a:ext uri="{FF2B5EF4-FFF2-40B4-BE49-F238E27FC236}">
                <a16:creationId xmlns:a16="http://schemas.microsoft.com/office/drawing/2014/main" id="{77616835-C33F-4B7E-DDA6-C0D8F2A2B180}"/>
              </a:ext>
            </a:extLst>
          </p:cNvPr>
          <p:cNvSpPr/>
          <p:nvPr/>
        </p:nvSpPr>
        <p:spPr>
          <a:xfrm>
            <a:off x="3841907" y="2967167"/>
            <a:ext cx="666593"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職権記録書</a:t>
            </a:r>
          </a:p>
        </p:txBody>
      </p:sp>
      <p:cxnSp>
        <p:nvCxnSpPr>
          <p:cNvPr id="520" name="直線矢印コネクタ 13">
            <a:extLst>
              <a:ext uri="{FF2B5EF4-FFF2-40B4-BE49-F238E27FC236}">
                <a16:creationId xmlns:a16="http://schemas.microsoft.com/office/drawing/2014/main" id="{5444DC47-D855-9525-2B09-3653CF3351A8}"/>
              </a:ext>
            </a:extLst>
          </p:cNvPr>
          <p:cNvCxnSpPr>
            <a:cxnSpLocks/>
          </p:cNvCxnSpPr>
          <p:nvPr/>
        </p:nvCxnSpPr>
        <p:spPr>
          <a:xfrm>
            <a:off x="3383280" y="2448614"/>
            <a:ext cx="668345" cy="362144"/>
          </a:xfrm>
          <a:prstGeom prst="bentConnector3">
            <a:avLst>
              <a:gd name="adj1" fmla="val 476"/>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521" name="object 27">
            <a:extLst>
              <a:ext uri="{FF2B5EF4-FFF2-40B4-BE49-F238E27FC236}">
                <a16:creationId xmlns:a16="http://schemas.microsoft.com/office/drawing/2014/main" id="{4E31C228-E0C0-E7C6-C7AC-75E359CD1014}"/>
              </a:ext>
            </a:extLst>
          </p:cNvPr>
          <p:cNvSpPr/>
          <p:nvPr/>
        </p:nvSpPr>
        <p:spPr>
          <a:xfrm>
            <a:off x="3685986" y="2290896"/>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522" name="正方形/長方形 521">
            <a:extLst>
              <a:ext uri="{FF2B5EF4-FFF2-40B4-BE49-F238E27FC236}">
                <a16:creationId xmlns:a16="http://schemas.microsoft.com/office/drawing/2014/main" id="{BB69A71D-A445-E170-163A-DE1953103F24}"/>
              </a:ext>
            </a:extLst>
          </p:cNvPr>
          <p:cNvSpPr/>
          <p:nvPr/>
        </p:nvSpPr>
        <p:spPr>
          <a:xfrm>
            <a:off x="3460907" y="2603128"/>
            <a:ext cx="666593"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入力確認票</a:t>
            </a:r>
          </a:p>
        </p:txBody>
      </p:sp>
      <p:cxnSp>
        <p:nvCxnSpPr>
          <p:cNvPr id="523" name="直線矢印コネクタ 13">
            <a:extLst>
              <a:ext uri="{FF2B5EF4-FFF2-40B4-BE49-F238E27FC236}">
                <a16:creationId xmlns:a16="http://schemas.microsoft.com/office/drawing/2014/main" id="{BDA0D757-A1B0-3D85-EBCA-0D066C8A03BF}"/>
              </a:ext>
            </a:extLst>
          </p:cNvPr>
          <p:cNvCxnSpPr>
            <a:cxnSpLocks/>
          </p:cNvCxnSpPr>
          <p:nvPr/>
        </p:nvCxnSpPr>
        <p:spPr>
          <a:xfrm>
            <a:off x="3422876" y="2449522"/>
            <a:ext cx="249434" cy="73067"/>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530" name="object 17">
            <a:extLst>
              <a:ext uri="{FF2B5EF4-FFF2-40B4-BE49-F238E27FC236}">
                <a16:creationId xmlns:a16="http://schemas.microsoft.com/office/drawing/2014/main" id="{A66ACD1D-89C0-DC9E-1A4E-3DF1178ACFD4}"/>
              </a:ext>
            </a:extLst>
          </p:cNvPr>
          <p:cNvSpPr/>
          <p:nvPr/>
        </p:nvSpPr>
        <p:spPr>
          <a:xfrm>
            <a:off x="9828605" y="228223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終了</a:t>
            </a:r>
            <a:endParaRPr lang="zh-TW" altLang="en-US" sz="700" dirty="0">
              <a:latin typeface="+mj-ea"/>
              <a:ea typeface="+mj-ea"/>
            </a:endParaRPr>
          </a:p>
        </p:txBody>
      </p:sp>
      <p:grpSp>
        <p:nvGrpSpPr>
          <p:cNvPr id="531" name="グループ化 530">
            <a:extLst>
              <a:ext uri="{FF2B5EF4-FFF2-40B4-BE49-F238E27FC236}">
                <a16:creationId xmlns:a16="http://schemas.microsoft.com/office/drawing/2014/main" id="{5EE3E7D2-4DA8-6929-E24E-4DC3625FBC36}"/>
              </a:ext>
            </a:extLst>
          </p:cNvPr>
          <p:cNvGrpSpPr/>
          <p:nvPr/>
        </p:nvGrpSpPr>
        <p:grpSpPr>
          <a:xfrm rot="16200000">
            <a:off x="7233681" y="1843244"/>
            <a:ext cx="255579" cy="210314"/>
            <a:chOff x="998232" y="5464407"/>
            <a:chExt cx="255579" cy="210314"/>
          </a:xfrm>
        </p:grpSpPr>
        <p:sp>
          <p:nvSpPr>
            <p:cNvPr id="532" name="左大かっこ 531">
              <a:extLst>
                <a:ext uri="{FF2B5EF4-FFF2-40B4-BE49-F238E27FC236}">
                  <a16:creationId xmlns:a16="http://schemas.microsoft.com/office/drawing/2014/main" id="{7E427164-F5B1-94D5-3D79-6167C24155AB}"/>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533" name="直線コネクタ 532">
              <a:extLst>
                <a:ext uri="{FF2B5EF4-FFF2-40B4-BE49-F238E27FC236}">
                  <a16:creationId xmlns:a16="http://schemas.microsoft.com/office/drawing/2014/main" id="{6E9F73BF-F831-A9EB-CB4B-836878106438}"/>
                </a:ext>
              </a:extLst>
            </p:cNvPr>
            <p:cNvCxnSpPr>
              <a:cxnSpLocks/>
              <a:stCxn id="532"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534" name="object 17">
            <a:extLst>
              <a:ext uri="{FF2B5EF4-FFF2-40B4-BE49-F238E27FC236}">
                <a16:creationId xmlns:a16="http://schemas.microsoft.com/office/drawing/2014/main" id="{1FE846EA-22ED-8C5E-B73F-C74B629B197E}"/>
              </a:ext>
            </a:extLst>
          </p:cNvPr>
          <p:cNvSpPr/>
          <p:nvPr/>
        </p:nvSpPr>
        <p:spPr>
          <a:xfrm>
            <a:off x="7126195" y="1641437"/>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⑤</a:t>
            </a:r>
            <a:endParaRPr lang="zh-TW" altLang="en-US" sz="800" dirty="0">
              <a:latin typeface="+mj-ea"/>
              <a:ea typeface="+mj-ea"/>
            </a:endParaRPr>
          </a:p>
        </p:txBody>
      </p:sp>
      <p:grpSp>
        <p:nvGrpSpPr>
          <p:cNvPr id="2" name="グループ化 1">
            <a:extLst>
              <a:ext uri="{FF2B5EF4-FFF2-40B4-BE49-F238E27FC236}">
                <a16:creationId xmlns:a16="http://schemas.microsoft.com/office/drawing/2014/main" id="{0A1C815E-807F-82BE-1C72-B13A81B942AF}"/>
              </a:ext>
            </a:extLst>
          </p:cNvPr>
          <p:cNvGrpSpPr/>
          <p:nvPr/>
        </p:nvGrpSpPr>
        <p:grpSpPr>
          <a:xfrm rot="16200000">
            <a:off x="3132571" y="1843244"/>
            <a:ext cx="255579" cy="210314"/>
            <a:chOff x="998232" y="5464407"/>
            <a:chExt cx="255579" cy="210314"/>
          </a:xfrm>
        </p:grpSpPr>
        <p:sp>
          <p:nvSpPr>
            <p:cNvPr id="3" name="左大かっこ 2">
              <a:extLst>
                <a:ext uri="{FF2B5EF4-FFF2-40B4-BE49-F238E27FC236}">
                  <a16:creationId xmlns:a16="http://schemas.microsoft.com/office/drawing/2014/main" id="{E938FEC9-15E6-F0DB-C9C2-5AB637C9DFD5}"/>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7" name="直線コネクタ 6">
              <a:extLst>
                <a:ext uri="{FF2B5EF4-FFF2-40B4-BE49-F238E27FC236}">
                  <a16:creationId xmlns:a16="http://schemas.microsoft.com/office/drawing/2014/main" id="{C2C9404A-3721-ADDE-5314-0151D3E23F18}"/>
                </a:ext>
              </a:extLst>
            </p:cNvPr>
            <p:cNvCxnSpPr>
              <a:cxnSpLocks/>
              <a:stCxn id="3"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8" name="object 17">
            <a:extLst>
              <a:ext uri="{FF2B5EF4-FFF2-40B4-BE49-F238E27FC236}">
                <a16:creationId xmlns:a16="http://schemas.microsoft.com/office/drawing/2014/main" id="{A9D704BF-1559-5D97-5EF3-CD741D201800}"/>
              </a:ext>
            </a:extLst>
          </p:cNvPr>
          <p:cNvSpPr/>
          <p:nvPr/>
        </p:nvSpPr>
        <p:spPr>
          <a:xfrm>
            <a:off x="3025085" y="1641437"/>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②</a:t>
            </a:r>
            <a:endParaRPr lang="zh-TW" altLang="en-US" sz="800" dirty="0">
              <a:latin typeface="+mj-ea"/>
              <a:ea typeface="+mj-ea"/>
            </a:endParaRPr>
          </a:p>
        </p:txBody>
      </p:sp>
      <p:grpSp>
        <p:nvGrpSpPr>
          <p:cNvPr id="9" name="グループ化 8">
            <a:extLst>
              <a:ext uri="{FF2B5EF4-FFF2-40B4-BE49-F238E27FC236}">
                <a16:creationId xmlns:a16="http://schemas.microsoft.com/office/drawing/2014/main" id="{32A8C1C1-0875-335F-3F3D-72D2EF80DECD}"/>
              </a:ext>
            </a:extLst>
          </p:cNvPr>
          <p:cNvGrpSpPr/>
          <p:nvPr/>
        </p:nvGrpSpPr>
        <p:grpSpPr>
          <a:xfrm rot="10800000">
            <a:off x="971550" y="4971668"/>
            <a:ext cx="255579" cy="210314"/>
            <a:chOff x="998232" y="5464407"/>
            <a:chExt cx="255579" cy="210314"/>
          </a:xfrm>
        </p:grpSpPr>
        <p:sp>
          <p:nvSpPr>
            <p:cNvPr id="10" name="左大かっこ 9">
              <a:extLst>
                <a:ext uri="{FF2B5EF4-FFF2-40B4-BE49-F238E27FC236}">
                  <a16:creationId xmlns:a16="http://schemas.microsoft.com/office/drawing/2014/main" id="{899F37D9-B684-E492-2541-7BA07040A734}"/>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1" name="直線コネクタ 10">
              <a:extLst>
                <a:ext uri="{FF2B5EF4-FFF2-40B4-BE49-F238E27FC236}">
                  <a16:creationId xmlns:a16="http://schemas.microsoft.com/office/drawing/2014/main" id="{4D06D37D-D21F-1CB9-9DB8-6D38684A3444}"/>
                </a:ext>
              </a:extLst>
            </p:cNvPr>
            <p:cNvCxnSpPr>
              <a:cxnSpLocks/>
              <a:stCxn id="10"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2" name="object 17">
            <a:extLst>
              <a:ext uri="{FF2B5EF4-FFF2-40B4-BE49-F238E27FC236}">
                <a16:creationId xmlns:a16="http://schemas.microsoft.com/office/drawing/2014/main" id="{E2F096F3-D684-F4F7-D6CB-9FB13B85034C}"/>
              </a:ext>
            </a:extLst>
          </p:cNvPr>
          <p:cNvSpPr/>
          <p:nvPr/>
        </p:nvSpPr>
        <p:spPr>
          <a:xfrm>
            <a:off x="694509" y="4916170"/>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③</a:t>
            </a:r>
            <a:endParaRPr lang="zh-TW" altLang="en-US" sz="800" dirty="0">
              <a:latin typeface="+mj-ea"/>
              <a:ea typeface="+mj-ea"/>
            </a:endParaRPr>
          </a:p>
        </p:txBody>
      </p:sp>
      <p:pic>
        <p:nvPicPr>
          <p:cNvPr id="14" name="object 19">
            <a:extLst>
              <a:ext uri="{FF2B5EF4-FFF2-40B4-BE49-F238E27FC236}">
                <a16:creationId xmlns:a16="http://schemas.microsoft.com/office/drawing/2014/main" id="{352291E6-8F1D-4042-6038-720626A40E17}"/>
              </a:ext>
            </a:extLst>
          </p:cNvPr>
          <p:cNvPicPr/>
          <p:nvPr/>
        </p:nvPicPr>
        <p:blipFill>
          <a:blip r:embed="rId6" cstate="print"/>
          <a:stretch>
            <a:fillRect/>
          </a:stretch>
        </p:blipFill>
        <p:spPr>
          <a:xfrm>
            <a:off x="9032586" y="2727553"/>
            <a:ext cx="120395" cy="100245"/>
          </a:xfrm>
          <a:prstGeom prst="rect">
            <a:avLst/>
          </a:prstGeom>
        </p:spPr>
      </p:pic>
      <p:pic>
        <p:nvPicPr>
          <p:cNvPr id="15" name="object 19">
            <a:extLst>
              <a:ext uri="{FF2B5EF4-FFF2-40B4-BE49-F238E27FC236}">
                <a16:creationId xmlns:a16="http://schemas.microsoft.com/office/drawing/2014/main" id="{6085DCBF-5B90-90E3-D706-052E05080E82}"/>
              </a:ext>
            </a:extLst>
          </p:cNvPr>
          <p:cNvPicPr/>
          <p:nvPr/>
        </p:nvPicPr>
        <p:blipFill>
          <a:blip r:embed="rId6" cstate="print"/>
          <a:stretch>
            <a:fillRect/>
          </a:stretch>
        </p:blipFill>
        <p:spPr>
          <a:xfrm>
            <a:off x="7135569" y="2105825"/>
            <a:ext cx="120395" cy="100245"/>
          </a:xfrm>
          <a:prstGeom prst="rect">
            <a:avLst/>
          </a:prstGeom>
        </p:spPr>
      </p:pic>
    </p:spTree>
    <p:extLst>
      <p:ext uri="{BB962C8B-B14F-4D97-AF65-F5344CB8AC3E}">
        <p14:creationId xmlns:p14="http://schemas.microsoft.com/office/powerpoint/2010/main" val="32348708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8897D4F9-8312-E85B-C462-A1A0B6E0BF8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mn-ea"/>
              </a:rPr>
              <a:t>4.2.1</a:t>
            </a: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n-ea"/>
              </a:rPr>
              <a:t>職権記載</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n-ea"/>
              </a:rPr>
              <a:t>職権記載・申出</a:t>
            </a:r>
          </a:p>
        </p:txBody>
      </p:sp>
      <p:cxnSp>
        <p:nvCxnSpPr>
          <p:cNvPr id="270" name="直線矢印コネクタ 13">
            <a:extLst>
              <a:ext uri="{FF2B5EF4-FFF2-40B4-BE49-F238E27FC236}">
                <a16:creationId xmlns:a16="http://schemas.microsoft.com/office/drawing/2014/main" id="{4AAF1252-E881-BDC4-B038-C5AA7E428D86}"/>
              </a:ext>
            </a:extLst>
          </p:cNvPr>
          <p:cNvCxnSpPr>
            <a:cxnSpLocks/>
            <a:stCxn id="365" idx="0"/>
            <a:endCxn id="105" idx="4"/>
          </p:cNvCxnSpPr>
          <p:nvPr/>
        </p:nvCxnSpPr>
        <p:spPr>
          <a:xfrm rot="5400000" flipH="1" flipV="1">
            <a:off x="7736447" y="2302268"/>
            <a:ext cx="197162" cy="308143"/>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39" name="グループ化 38">
            <a:extLst>
              <a:ext uri="{FF2B5EF4-FFF2-40B4-BE49-F238E27FC236}">
                <a16:creationId xmlns:a16="http://schemas.microsoft.com/office/drawing/2014/main" id="{E7C325DE-F1B8-BAA8-8926-75EA80E9D982}"/>
              </a:ext>
            </a:extLst>
          </p:cNvPr>
          <p:cNvGrpSpPr/>
          <p:nvPr/>
        </p:nvGrpSpPr>
        <p:grpSpPr>
          <a:xfrm>
            <a:off x="4932680" y="3223261"/>
            <a:ext cx="449580" cy="360044"/>
            <a:chOff x="11109350" y="5278617"/>
            <a:chExt cx="449580" cy="360044"/>
          </a:xfrm>
        </p:grpSpPr>
        <p:pic>
          <p:nvPicPr>
            <p:cNvPr id="40" name="object 23">
              <a:extLst>
                <a:ext uri="{FF2B5EF4-FFF2-40B4-BE49-F238E27FC236}">
                  <a16:creationId xmlns:a16="http://schemas.microsoft.com/office/drawing/2014/main" id="{6DF5B656-A036-D78B-0648-4FDF929DD142}"/>
                </a:ext>
              </a:extLst>
            </p:cNvPr>
            <p:cNvPicPr/>
            <p:nvPr/>
          </p:nvPicPr>
          <p:blipFill>
            <a:blip r:embed="rId3" cstate="print"/>
            <a:stretch>
              <a:fillRect/>
            </a:stretch>
          </p:blipFill>
          <p:spPr>
            <a:xfrm>
              <a:off x="11248796" y="5372533"/>
              <a:ext cx="170688" cy="172212"/>
            </a:xfrm>
            <a:prstGeom prst="rect">
              <a:avLst/>
            </a:prstGeom>
          </p:spPr>
        </p:pic>
        <p:sp>
          <p:nvSpPr>
            <p:cNvPr id="41" name="ひし形 40">
              <a:extLst>
                <a:ext uri="{FF2B5EF4-FFF2-40B4-BE49-F238E27FC236}">
                  <a16:creationId xmlns:a16="http://schemas.microsoft.com/office/drawing/2014/main" id="{E6154238-1961-F3F1-0034-EB969A2E10C4}"/>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42" name="グループ化 41">
            <a:extLst>
              <a:ext uri="{FF2B5EF4-FFF2-40B4-BE49-F238E27FC236}">
                <a16:creationId xmlns:a16="http://schemas.microsoft.com/office/drawing/2014/main" id="{783CEBC7-DFFC-6C65-6A62-697952285056}"/>
              </a:ext>
            </a:extLst>
          </p:cNvPr>
          <p:cNvGrpSpPr/>
          <p:nvPr/>
        </p:nvGrpSpPr>
        <p:grpSpPr>
          <a:xfrm>
            <a:off x="5413029" y="3680460"/>
            <a:ext cx="543271" cy="360045"/>
            <a:chOff x="4687859" y="3222625"/>
            <a:chExt cx="543271" cy="360045"/>
          </a:xfrm>
          <a:noFill/>
        </p:grpSpPr>
        <p:sp>
          <p:nvSpPr>
            <p:cNvPr id="43" name="object 18">
              <a:extLst>
                <a:ext uri="{FF2B5EF4-FFF2-40B4-BE49-F238E27FC236}">
                  <a16:creationId xmlns:a16="http://schemas.microsoft.com/office/drawing/2014/main" id="{CAE39F5A-94B6-7C91-D45B-3DE97C1DC137}"/>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44" name="グループ化 43">
              <a:extLst>
                <a:ext uri="{FF2B5EF4-FFF2-40B4-BE49-F238E27FC236}">
                  <a16:creationId xmlns:a16="http://schemas.microsoft.com/office/drawing/2014/main" id="{8CABD6C3-142E-8477-22FD-6231524567D3}"/>
                </a:ext>
              </a:extLst>
            </p:cNvPr>
            <p:cNvGrpSpPr/>
            <p:nvPr/>
          </p:nvGrpSpPr>
          <p:grpSpPr>
            <a:xfrm>
              <a:off x="4687859" y="3225072"/>
              <a:ext cx="518506" cy="339406"/>
              <a:chOff x="4687859" y="3225072"/>
              <a:chExt cx="518506" cy="339406"/>
            </a:xfrm>
            <a:grpFill/>
          </p:grpSpPr>
          <p:sp>
            <p:nvSpPr>
              <p:cNvPr id="45" name="object 17">
                <a:extLst>
                  <a:ext uri="{FF2B5EF4-FFF2-40B4-BE49-F238E27FC236}">
                    <a16:creationId xmlns:a16="http://schemas.microsoft.com/office/drawing/2014/main" id="{45DE16AB-FE32-DD0F-379E-68BB411CDFC7}"/>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市町村通知等</a:t>
                </a:r>
                <a:endParaRPr sz="700" dirty="0">
                  <a:latin typeface="+mj-ea"/>
                  <a:ea typeface="+mj-ea"/>
                </a:endParaRPr>
              </a:p>
            </p:txBody>
          </p:sp>
          <p:pic>
            <p:nvPicPr>
              <p:cNvPr id="46" name="object 21">
                <a:extLst>
                  <a:ext uri="{FF2B5EF4-FFF2-40B4-BE49-F238E27FC236}">
                    <a16:creationId xmlns:a16="http://schemas.microsoft.com/office/drawing/2014/main" id="{22F45653-0835-6367-69D9-25A05C2B7621}"/>
                  </a:ext>
                </a:extLst>
              </p:cNvPr>
              <p:cNvPicPr/>
              <p:nvPr/>
            </p:nvPicPr>
            <p:blipFill>
              <a:blip r:embed="rId4"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grpSp>
        <p:nvGrpSpPr>
          <p:cNvPr id="50" name="グループ化 49">
            <a:extLst>
              <a:ext uri="{FF2B5EF4-FFF2-40B4-BE49-F238E27FC236}">
                <a16:creationId xmlns:a16="http://schemas.microsoft.com/office/drawing/2014/main" id="{F99FDCD4-2230-CA33-669C-1479276C8F4E}"/>
              </a:ext>
            </a:extLst>
          </p:cNvPr>
          <p:cNvGrpSpPr/>
          <p:nvPr/>
        </p:nvGrpSpPr>
        <p:grpSpPr>
          <a:xfrm>
            <a:off x="6192520" y="3223261"/>
            <a:ext cx="449580" cy="360044"/>
            <a:chOff x="11109350" y="5278617"/>
            <a:chExt cx="449580" cy="360044"/>
          </a:xfrm>
        </p:grpSpPr>
        <p:pic>
          <p:nvPicPr>
            <p:cNvPr id="51" name="object 23">
              <a:extLst>
                <a:ext uri="{FF2B5EF4-FFF2-40B4-BE49-F238E27FC236}">
                  <a16:creationId xmlns:a16="http://schemas.microsoft.com/office/drawing/2014/main" id="{177ADE87-8F86-AF0B-265F-FC722540904C}"/>
                </a:ext>
              </a:extLst>
            </p:cNvPr>
            <p:cNvPicPr/>
            <p:nvPr/>
          </p:nvPicPr>
          <p:blipFill>
            <a:blip r:embed="rId3" cstate="print"/>
            <a:stretch>
              <a:fillRect/>
            </a:stretch>
          </p:blipFill>
          <p:spPr>
            <a:xfrm>
              <a:off x="11248796" y="5372533"/>
              <a:ext cx="170688" cy="172212"/>
            </a:xfrm>
            <a:prstGeom prst="rect">
              <a:avLst/>
            </a:prstGeom>
          </p:spPr>
        </p:pic>
        <p:sp>
          <p:nvSpPr>
            <p:cNvPr id="52" name="ひし形 51">
              <a:extLst>
                <a:ext uri="{FF2B5EF4-FFF2-40B4-BE49-F238E27FC236}">
                  <a16:creationId xmlns:a16="http://schemas.microsoft.com/office/drawing/2014/main" id="{13BA736D-5E26-3A41-CE01-8FD049F11ABC}"/>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53" name="グループ化 52">
            <a:extLst>
              <a:ext uri="{FF2B5EF4-FFF2-40B4-BE49-F238E27FC236}">
                <a16:creationId xmlns:a16="http://schemas.microsoft.com/office/drawing/2014/main" id="{ABD49E58-06D8-BB8D-D598-25F3BC532375}"/>
              </a:ext>
            </a:extLst>
          </p:cNvPr>
          <p:cNvGrpSpPr/>
          <p:nvPr/>
        </p:nvGrpSpPr>
        <p:grpSpPr>
          <a:xfrm>
            <a:off x="6573520" y="2080017"/>
            <a:ext cx="449580" cy="360044"/>
            <a:chOff x="11109350" y="5278617"/>
            <a:chExt cx="449580" cy="360044"/>
          </a:xfrm>
        </p:grpSpPr>
        <p:pic>
          <p:nvPicPr>
            <p:cNvPr id="54" name="object 23">
              <a:extLst>
                <a:ext uri="{FF2B5EF4-FFF2-40B4-BE49-F238E27FC236}">
                  <a16:creationId xmlns:a16="http://schemas.microsoft.com/office/drawing/2014/main" id="{03A833B4-73B6-4DDA-BE4F-2DD559416467}"/>
                </a:ext>
              </a:extLst>
            </p:cNvPr>
            <p:cNvPicPr/>
            <p:nvPr/>
          </p:nvPicPr>
          <p:blipFill>
            <a:blip r:embed="rId3" cstate="print"/>
            <a:stretch>
              <a:fillRect/>
            </a:stretch>
          </p:blipFill>
          <p:spPr>
            <a:xfrm>
              <a:off x="11248796" y="5372533"/>
              <a:ext cx="170688" cy="172212"/>
            </a:xfrm>
            <a:prstGeom prst="rect">
              <a:avLst/>
            </a:prstGeom>
          </p:spPr>
        </p:pic>
        <p:sp>
          <p:nvSpPr>
            <p:cNvPr id="55" name="ひし形 54">
              <a:extLst>
                <a:ext uri="{FF2B5EF4-FFF2-40B4-BE49-F238E27FC236}">
                  <a16:creationId xmlns:a16="http://schemas.microsoft.com/office/drawing/2014/main" id="{76AAEAA9-C7A6-F635-77E7-7618C37235C1}"/>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56" name="グループ化 55">
            <a:extLst>
              <a:ext uri="{FF2B5EF4-FFF2-40B4-BE49-F238E27FC236}">
                <a16:creationId xmlns:a16="http://schemas.microsoft.com/office/drawing/2014/main" id="{933A206B-F2C1-20C8-1075-0FF36864A4FE}"/>
              </a:ext>
            </a:extLst>
          </p:cNvPr>
          <p:cNvGrpSpPr/>
          <p:nvPr/>
        </p:nvGrpSpPr>
        <p:grpSpPr>
          <a:xfrm>
            <a:off x="7144096" y="2075349"/>
            <a:ext cx="539750" cy="360045"/>
            <a:chOff x="4691380" y="3222625"/>
            <a:chExt cx="539750" cy="360045"/>
          </a:xfrm>
          <a:noFill/>
        </p:grpSpPr>
        <p:sp>
          <p:nvSpPr>
            <p:cNvPr id="57" name="object 18">
              <a:extLst>
                <a:ext uri="{FF2B5EF4-FFF2-40B4-BE49-F238E27FC236}">
                  <a16:creationId xmlns:a16="http://schemas.microsoft.com/office/drawing/2014/main" id="{E9763CA0-C8CD-2A73-AA15-2391277BF238}"/>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sp>
          <p:nvSpPr>
            <p:cNvPr id="59" name="object 17">
              <a:extLst>
                <a:ext uri="{FF2B5EF4-FFF2-40B4-BE49-F238E27FC236}">
                  <a16:creationId xmlns:a16="http://schemas.microsoft.com/office/drawing/2014/main" id="{9E5B9078-2ECA-61BB-521D-A248DDFD5D8A}"/>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通知</a:t>
              </a:r>
              <a:endParaRPr sz="700" dirty="0">
                <a:latin typeface="+mj-ea"/>
                <a:ea typeface="+mj-ea"/>
              </a:endParaRPr>
            </a:p>
          </p:txBody>
        </p:sp>
      </p:grpSp>
      <p:grpSp>
        <p:nvGrpSpPr>
          <p:cNvPr id="61" name="グループ化 60">
            <a:extLst>
              <a:ext uri="{FF2B5EF4-FFF2-40B4-BE49-F238E27FC236}">
                <a16:creationId xmlns:a16="http://schemas.microsoft.com/office/drawing/2014/main" id="{2D78B672-5806-E220-A215-F104C4788482}"/>
              </a:ext>
            </a:extLst>
          </p:cNvPr>
          <p:cNvGrpSpPr/>
          <p:nvPr/>
        </p:nvGrpSpPr>
        <p:grpSpPr>
          <a:xfrm>
            <a:off x="9179271" y="2705100"/>
            <a:ext cx="539750" cy="360045"/>
            <a:chOff x="4691380" y="3222625"/>
            <a:chExt cx="539750" cy="360045"/>
          </a:xfrm>
          <a:noFill/>
        </p:grpSpPr>
        <p:sp>
          <p:nvSpPr>
            <p:cNvPr id="62" name="object 18">
              <a:extLst>
                <a:ext uri="{FF2B5EF4-FFF2-40B4-BE49-F238E27FC236}">
                  <a16:creationId xmlns:a16="http://schemas.microsoft.com/office/drawing/2014/main" id="{4A53BD21-C197-4A7E-C901-C00B209239C7}"/>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sp>
          <p:nvSpPr>
            <p:cNvPr id="64" name="object 17">
              <a:extLst>
                <a:ext uri="{FF2B5EF4-FFF2-40B4-BE49-F238E27FC236}">
                  <a16:creationId xmlns:a16="http://schemas.microsoft.com/office/drawing/2014/main" id="{3DCC3C22-E864-EC46-CB76-3FFB245034C6}"/>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公示</a:t>
              </a:r>
              <a:endParaRPr sz="700" dirty="0">
                <a:latin typeface="+mj-ea"/>
                <a:ea typeface="+mj-ea"/>
              </a:endParaRPr>
            </a:p>
          </p:txBody>
        </p:sp>
      </p:grpSp>
      <p:sp>
        <p:nvSpPr>
          <p:cNvPr id="66" name="フローチャート: 結合子 65">
            <a:extLst>
              <a:ext uri="{FF2B5EF4-FFF2-40B4-BE49-F238E27FC236}">
                <a16:creationId xmlns:a16="http://schemas.microsoft.com/office/drawing/2014/main" id="{17E76EF5-C1CB-A846-3145-B361323572D1}"/>
              </a:ext>
            </a:extLst>
          </p:cNvPr>
          <p:cNvSpPr/>
          <p:nvPr/>
        </p:nvSpPr>
        <p:spPr>
          <a:xfrm>
            <a:off x="9967300" y="2168525"/>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cxnSp>
        <p:nvCxnSpPr>
          <p:cNvPr id="95" name="直線矢印コネクタ 257">
            <a:extLst>
              <a:ext uri="{FF2B5EF4-FFF2-40B4-BE49-F238E27FC236}">
                <a16:creationId xmlns:a16="http://schemas.microsoft.com/office/drawing/2014/main" id="{6B5D4429-F371-A87A-927F-755C7ACDE117}"/>
              </a:ext>
            </a:extLst>
          </p:cNvPr>
          <p:cNvCxnSpPr>
            <a:cxnSpLocks/>
            <a:stCxn id="41" idx="2"/>
            <a:endCxn id="43" idx="1"/>
          </p:cNvCxnSpPr>
          <p:nvPr/>
        </p:nvCxnSpPr>
        <p:spPr>
          <a:xfrm rot="16200000" flipH="1">
            <a:off x="5148421" y="3592354"/>
            <a:ext cx="277178" cy="259080"/>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6" name="直線矢印コネクタ 257">
            <a:extLst>
              <a:ext uri="{FF2B5EF4-FFF2-40B4-BE49-F238E27FC236}">
                <a16:creationId xmlns:a16="http://schemas.microsoft.com/office/drawing/2014/main" id="{93716229-0E7C-A113-C156-4C81063FEB0B}"/>
              </a:ext>
            </a:extLst>
          </p:cNvPr>
          <p:cNvCxnSpPr>
            <a:cxnSpLocks/>
            <a:stCxn id="43" idx="3"/>
            <a:endCxn id="52" idx="1"/>
          </p:cNvCxnSpPr>
          <p:nvPr/>
        </p:nvCxnSpPr>
        <p:spPr>
          <a:xfrm flipV="1">
            <a:off x="5956300" y="3403283"/>
            <a:ext cx="236220" cy="457200"/>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7" name="直線矢印コネクタ 96">
            <a:extLst>
              <a:ext uri="{FF2B5EF4-FFF2-40B4-BE49-F238E27FC236}">
                <a16:creationId xmlns:a16="http://schemas.microsoft.com/office/drawing/2014/main" id="{56F249A0-21F6-AB5D-0733-6A7B1D340C5B}"/>
              </a:ext>
            </a:extLst>
          </p:cNvPr>
          <p:cNvCxnSpPr>
            <a:cxnSpLocks/>
            <a:stCxn id="41" idx="3"/>
            <a:endCxn id="52" idx="1"/>
          </p:cNvCxnSpPr>
          <p:nvPr/>
        </p:nvCxnSpPr>
        <p:spPr>
          <a:xfrm>
            <a:off x="5382260" y="3403283"/>
            <a:ext cx="810260"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8" name="直線矢印コネクタ 257">
            <a:extLst>
              <a:ext uri="{FF2B5EF4-FFF2-40B4-BE49-F238E27FC236}">
                <a16:creationId xmlns:a16="http://schemas.microsoft.com/office/drawing/2014/main" id="{0BFA0930-503A-051E-7C08-20F3FCDFBA36}"/>
              </a:ext>
            </a:extLst>
          </p:cNvPr>
          <p:cNvCxnSpPr>
            <a:cxnSpLocks/>
            <a:stCxn id="52" idx="0"/>
            <a:endCxn id="55" idx="1"/>
          </p:cNvCxnSpPr>
          <p:nvPr/>
        </p:nvCxnSpPr>
        <p:spPr>
          <a:xfrm rot="5400000" flipH="1" flipV="1">
            <a:off x="6013804" y="2663545"/>
            <a:ext cx="963222" cy="156210"/>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9" name="直線矢印コネクタ 257">
            <a:extLst>
              <a:ext uri="{FF2B5EF4-FFF2-40B4-BE49-F238E27FC236}">
                <a16:creationId xmlns:a16="http://schemas.microsoft.com/office/drawing/2014/main" id="{65C54A0A-3AF2-C862-FE6B-FD5478D793A0}"/>
              </a:ext>
            </a:extLst>
          </p:cNvPr>
          <p:cNvCxnSpPr>
            <a:cxnSpLocks/>
            <a:stCxn id="52" idx="3"/>
            <a:endCxn id="66" idx="2"/>
          </p:cNvCxnSpPr>
          <p:nvPr/>
        </p:nvCxnSpPr>
        <p:spPr>
          <a:xfrm flipV="1">
            <a:off x="6642100" y="2258525"/>
            <a:ext cx="3325200" cy="1144758"/>
          </a:xfrm>
          <a:prstGeom prst="bentConnector3">
            <a:avLst>
              <a:gd name="adj1" fmla="val 96214"/>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0" name="直線矢印コネクタ 99">
            <a:extLst>
              <a:ext uri="{FF2B5EF4-FFF2-40B4-BE49-F238E27FC236}">
                <a16:creationId xmlns:a16="http://schemas.microsoft.com/office/drawing/2014/main" id="{4F5D55A8-31AC-2112-33D9-E86B44E73DD5}"/>
              </a:ext>
            </a:extLst>
          </p:cNvPr>
          <p:cNvCxnSpPr>
            <a:cxnSpLocks/>
            <a:stCxn id="55" idx="3"/>
            <a:endCxn id="57" idx="1"/>
          </p:cNvCxnSpPr>
          <p:nvPr/>
        </p:nvCxnSpPr>
        <p:spPr>
          <a:xfrm flipV="1">
            <a:off x="7023100" y="2255372"/>
            <a:ext cx="120996" cy="4667"/>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01" name="グループ化 100">
            <a:extLst>
              <a:ext uri="{FF2B5EF4-FFF2-40B4-BE49-F238E27FC236}">
                <a16:creationId xmlns:a16="http://schemas.microsoft.com/office/drawing/2014/main" id="{30636971-ACA7-FF35-05DD-CE6CDA7A8C69}"/>
              </a:ext>
            </a:extLst>
          </p:cNvPr>
          <p:cNvGrpSpPr/>
          <p:nvPr/>
        </p:nvGrpSpPr>
        <p:grpSpPr>
          <a:xfrm>
            <a:off x="7888300" y="2156158"/>
            <a:ext cx="201600" cy="201600"/>
            <a:chOff x="11127100" y="2048141"/>
            <a:chExt cx="201600" cy="201600"/>
          </a:xfrm>
        </p:grpSpPr>
        <p:sp>
          <p:nvSpPr>
            <p:cNvPr id="102" name="正方形/長方形 101">
              <a:extLst>
                <a:ext uri="{FF2B5EF4-FFF2-40B4-BE49-F238E27FC236}">
                  <a16:creationId xmlns:a16="http://schemas.microsoft.com/office/drawing/2014/main" id="{E67D6930-9198-0DAC-B32C-023E66D6A15C}"/>
                </a:ext>
              </a:extLst>
            </p:cNvPr>
            <p:cNvSpPr/>
            <p:nvPr/>
          </p:nvSpPr>
          <p:spPr>
            <a:xfrm>
              <a:off x="11163977" y="2101376"/>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103" name="二等辺三角形 102">
              <a:extLst>
                <a:ext uri="{FF2B5EF4-FFF2-40B4-BE49-F238E27FC236}">
                  <a16:creationId xmlns:a16="http://schemas.microsoft.com/office/drawing/2014/main" id="{269E3390-C661-0662-9423-8C68B55C88EB}"/>
                </a:ext>
              </a:extLst>
            </p:cNvPr>
            <p:cNvSpPr/>
            <p:nvPr/>
          </p:nvSpPr>
          <p:spPr>
            <a:xfrm rot="10800000">
              <a:off x="11163977" y="2101376"/>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104" name="フローチャート: 結合子 103">
              <a:extLst>
                <a:ext uri="{FF2B5EF4-FFF2-40B4-BE49-F238E27FC236}">
                  <a16:creationId xmlns:a16="http://schemas.microsoft.com/office/drawing/2014/main" id="{2025A384-C0D1-2CC3-917F-3AACCB64B9C9}"/>
                </a:ext>
              </a:extLst>
            </p:cNvPr>
            <p:cNvSpPr/>
            <p:nvPr/>
          </p:nvSpPr>
          <p:spPr>
            <a:xfrm>
              <a:off x="11136977" y="2057665"/>
              <a:ext cx="180000" cy="1800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105" name="フローチャート: 結合子 104">
              <a:extLst>
                <a:ext uri="{FF2B5EF4-FFF2-40B4-BE49-F238E27FC236}">
                  <a16:creationId xmlns:a16="http://schemas.microsoft.com/office/drawing/2014/main" id="{148817B2-6E81-46CD-B3BC-1875E715B99C}"/>
                </a:ext>
              </a:extLst>
            </p:cNvPr>
            <p:cNvSpPr/>
            <p:nvPr/>
          </p:nvSpPr>
          <p:spPr>
            <a:xfrm>
              <a:off x="11127100" y="2048141"/>
              <a:ext cx="201600" cy="2016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106" name="直線矢印コネクタ 257">
            <a:extLst>
              <a:ext uri="{FF2B5EF4-FFF2-40B4-BE49-F238E27FC236}">
                <a16:creationId xmlns:a16="http://schemas.microsoft.com/office/drawing/2014/main" id="{FC5E9D36-EA90-C060-92F9-E5A6FB1C92B5}"/>
              </a:ext>
            </a:extLst>
          </p:cNvPr>
          <p:cNvCxnSpPr>
            <a:cxnSpLocks/>
            <a:stCxn id="62" idx="3"/>
            <a:endCxn id="66" idx="2"/>
          </p:cNvCxnSpPr>
          <p:nvPr/>
        </p:nvCxnSpPr>
        <p:spPr>
          <a:xfrm flipV="1">
            <a:off x="9719021" y="2258525"/>
            <a:ext cx="248279" cy="626598"/>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7" name="直線矢印コネクタ 257">
            <a:extLst>
              <a:ext uri="{FF2B5EF4-FFF2-40B4-BE49-F238E27FC236}">
                <a16:creationId xmlns:a16="http://schemas.microsoft.com/office/drawing/2014/main" id="{A41E9630-2A6B-C11A-CAEB-3CF1C9577F3E}"/>
              </a:ext>
            </a:extLst>
          </p:cNvPr>
          <p:cNvCxnSpPr>
            <a:cxnSpLocks/>
            <a:stCxn id="55" idx="2"/>
            <a:endCxn id="62" idx="1"/>
          </p:cNvCxnSpPr>
          <p:nvPr/>
        </p:nvCxnSpPr>
        <p:spPr>
          <a:xfrm rot="16200000" flipH="1">
            <a:off x="7766259" y="1472111"/>
            <a:ext cx="445062" cy="2380961"/>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8" name="直線矢印コネクタ 107">
            <a:extLst>
              <a:ext uri="{FF2B5EF4-FFF2-40B4-BE49-F238E27FC236}">
                <a16:creationId xmlns:a16="http://schemas.microsoft.com/office/drawing/2014/main" id="{3836D0CC-ED5E-1A72-E67F-3E9CE144E772}"/>
              </a:ext>
            </a:extLst>
          </p:cNvPr>
          <p:cNvCxnSpPr>
            <a:cxnSpLocks/>
            <a:stCxn id="57" idx="3"/>
            <a:endCxn id="105" idx="2"/>
          </p:cNvCxnSpPr>
          <p:nvPr/>
        </p:nvCxnSpPr>
        <p:spPr>
          <a:xfrm>
            <a:off x="7683846" y="2255372"/>
            <a:ext cx="204454" cy="1586"/>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09" name="グループ化 108">
            <a:extLst>
              <a:ext uri="{FF2B5EF4-FFF2-40B4-BE49-F238E27FC236}">
                <a16:creationId xmlns:a16="http://schemas.microsoft.com/office/drawing/2014/main" id="{C526424C-8EFF-01D9-912A-15A10A40FDB3}"/>
              </a:ext>
            </a:extLst>
          </p:cNvPr>
          <p:cNvGrpSpPr/>
          <p:nvPr/>
        </p:nvGrpSpPr>
        <p:grpSpPr>
          <a:xfrm>
            <a:off x="8556943" y="2080017"/>
            <a:ext cx="449580" cy="360044"/>
            <a:chOff x="11109350" y="5278617"/>
            <a:chExt cx="449580" cy="360044"/>
          </a:xfrm>
        </p:grpSpPr>
        <p:pic>
          <p:nvPicPr>
            <p:cNvPr id="110" name="object 23">
              <a:extLst>
                <a:ext uri="{FF2B5EF4-FFF2-40B4-BE49-F238E27FC236}">
                  <a16:creationId xmlns:a16="http://schemas.microsoft.com/office/drawing/2014/main" id="{C1FDA6E8-11D5-910A-002E-D0DD12255C3C}"/>
                </a:ext>
              </a:extLst>
            </p:cNvPr>
            <p:cNvPicPr/>
            <p:nvPr/>
          </p:nvPicPr>
          <p:blipFill>
            <a:blip r:embed="rId3" cstate="print"/>
            <a:stretch>
              <a:fillRect/>
            </a:stretch>
          </p:blipFill>
          <p:spPr>
            <a:xfrm>
              <a:off x="11248796" y="5372533"/>
              <a:ext cx="170688" cy="172212"/>
            </a:xfrm>
            <a:prstGeom prst="rect">
              <a:avLst/>
            </a:prstGeom>
          </p:spPr>
        </p:pic>
        <p:sp>
          <p:nvSpPr>
            <p:cNvPr id="111" name="ひし形 110">
              <a:extLst>
                <a:ext uri="{FF2B5EF4-FFF2-40B4-BE49-F238E27FC236}">
                  <a16:creationId xmlns:a16="http://schemas.microsoft.com/office/drawing/2014/main" id="{BCC0EF82-2B6F-5BAA-7EC1-2723B9FD3C16}"/>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112" name="直線矢印コネクタ 111">
            <a:extLst>
              <a:ext uri="{FF2B5EF4-FFF2-40B4-BE49-F238E27FC236}">
                <a16:creationId xmlns:a16="http://schemas.microsoft.com/office/drawing/2014/main" id="{E311BB6D-0FB3-E412-ABB0-DD375FCBF7D1}"/>
              </a:ext>
            </a:extLst>
          </p:cNvPr>
          <p:cNvCxnSpPr>
            <a:cxnSpLocks/>
            <a:stCxn id="105" idx="6"/>
            <a:endCxn id="111" idx="1"/>
          </p:cNvCxnSpPr>
          <p:nvPr/>
        </p:nvCxnSpPr>
        <p:spPr>
          <a:xfrm>
            <a:off x="8089900" y="2256958"/>
            <a:ext cx="467043" cy="308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3" name="直線矢印コネクタ 257">
            <a:extLst>
              <a:ext uri="{FF2B5EF4-FFF2-40B4-BE49-F238E27FC236}">
                <a16:creationId xmlns:a16="http://schemas.microsoft.com/office/drawing/2014/main" id="{D03F51CC-BF0C-F8BC-CECF-AFFC16C45603}"/>
              </a:ext>
            </a:extLst>
          </p:cNvPr>
          <p:cNvCxnSpPr>
            <a:cxnSpLocks/>
            <a:stCxn id="111" idx="2"/>
            <a:endCxn id="62" idx="1"/>
          </p:cNvCxnSpPr>
          <p:nvPr/>
        </p:nvCxnSpPr>
        <p:spPr>
          <a:xfrm rot="16200000" flipH="1">
            <a:off x="8757971" y="2463823"/>
            <a:ext cx="445062" cy="397538"/>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4" name="直線矢印コネクタ 257">
            <a:extLst>
              <a:ext uri="{FF2B5EF4-FFF2-40B4-BE49-F238E27FC236}">
                <a16:creationId xmlns:a16="http://schemas.microsoft.com/office/drawing/2014/main" id="{EDE1844B-1C0A-8D48-40CF-77179C3F1272}"/>
              </a:ext>
            </a:extLst>
          </p:cNvPr>
          <p:cNvCxnSpPr>
            <a:cxnSpLocks/>
            <a:stCxn id="111" idx="3"/>
            <a:endCxn id="66" idx="2"/>
          </p:cNvCxnSpPr>
          <p:nvPr/>
        </p:nvCxnSpPr>
        <p:spPr>
          <a:xfrm flipV="1">
            <a:off x="9006523" y="2258525"/>
            <a:ext cx="960777" cy="1514"/>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5" name="正方形/長方形 114">
            <a:extLst>
              <a:ext uri="{FF2B5EF4-FFF2-40B4-BE49-F238E27FC236}">
                <a16:creationId xmlns:a16="http://schemas.microsoft.com/office/drawing/2014/main" id="{D26FE4EE-8FD9-A8C4-5B3F-9AAEE2728690}"/>
              </a:ext>
            </a:extLst>
          </p:cNvPr>
          <p:cNvSpPr/>
          <p:nvPr/>
        </p:nvSpPr>
        <p:spPr>
          <a:xfrm>
            <a:off x="7655560" y="924866"/>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ＭＳ Ｐゴシック 本文"/>
              </a:rPr>
              <a:t>本人</a:t>
            </a:r>
          </a:p>
        </p:txBody>
      </p:sp>
      <p:sp>
        <p:nvSpPr>
          <p:cNvPr id="119" name="object 17">
            <a:extLst>
              <a:ext uri="{FF2B5EF4-FFF2-40B4-BE49-F238E27FC236}">
                <a16:creationId xmlns:a16="http://schemas.microsoft.com/office/drawing/2014/main" id="{D732D740-A6E2-58C8-324D-18E7CD317A88}"/>
              </a:ext>
            </a:extLst>
          </p:cNvPr>
          <p:cNvSpPr/>
          <p:nvPr/>
        </p:nvSpPr>
        <p:spPr>
          <a:xfrm>
            <a:off x="4692534" y="3110887"/>
            <a:ext cx="737524"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異動者が</a:t>
            </a:r>
            <a:br>
              <a:rPr lang="en-US" altLang="ja-JP" sz="700" dirty="0">
                <a:latin typeface="+mj-ea"/>
                <a:ea typeface="+mj-ea"/>
              </a:rPr>
            </a:br>
            <a:r>
              <a:rPr lang="ja-JP" altLang="en-US" sz="700" dirty="0">
                <a:latin typeface="+mj-ea"/>
                <a:ea typeface="+mj-ea"/>
              </a:rPr>
              <a:t>外国人</a:t>
            </a:r>
            <a:endParaRPr lang="zh-TW" altLang="en-US" sz="700" dirty="0">
              <a:latin typeface="+mj-ea"/>
              <a:ea typeface="+mj-ea"/>
            </a:endParaRPr>
          </a:p>
        </p:txBody>
      </p:sp>
      <p:sp>
        <p:nvSpPr>
          <p:cNvPr id="120" name="object 17">
            <a:extLst>
              <a:ext uri="{FF2B5EF4-FFF2-40B4-BE49-F238E27FC236}">
                <a16:creationId xmlns:a16="http://schemas.microsoft.com/office/drawing/2014/main" id="{93BB3C8B-A466-0490-799A-D6604E407CC0}"/>
              </a:ext>
            </a:extLst>
          </p:cNvPr>
          <p:cNvSpPr/>
          <p:nvPr/>
        </p:nvSpPr>
        <p:spPr>
          <a:xfrm>
            <a:off x="5404612" y="320230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No</a:t>
            </a:r>
            <a:endParaRPr lang="zh-TW" altLang="en-US" sz="700" dirty="0">
              <a:latin typeface="+mj-ea"/>
              <a:ea typeface="+mj-ea"/>
            </a:endParaRPr>
          </a:p>
        </p:txBody>
      </p:sp>
      <p:sp>
        <p:nvSpPr>
          <p:cNvPr id="122" name="object 17">
            <a:extLst>
              <a:ext uri="{FF2B5EF4-FFF2-40B4-BE49-F238E27FC236}">
                <a16:creationId xmlns:a16="http://schemas.microsoft.com/office/drawing/2014/main" id="{CDEAE51A-B857-DDF7-C564-69E0E2152918}"/>
              </a:ext>
            </a:extLst>
          </p:cNvPr>
          <p:cNvSpPr/>
          <p:nvPr/>
        </p:nvSpPr>
        <p:spPr>
          <a:xfrm>
            <a:off x="5621020" y="3110887"/>
            <a:ext cx="737524"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令第</a:t>
            </a:r>
            <a:r>
              <a:rPr lang="en-US" altLang="ja-JP" sz="700" dirty="0">
                <a:latin typeface="+mj-ea"/>
                <a:ea typeface="+mj-ea"/>
              </a:rPr>
              <a:t>12</a:t>
            </a:r>
            <a:r>
              <a:rPr lang="ja-JP" altLang="en-US" sz="700" dirty="0">
                <a:latin typeface="+mj-ea"/>
                <a:ea typeface="+mj-ea"/>
              </a:rPr>
              <a:t>条第</a:t>
            </a:r>
            <a:r>
              <a:rPr lang="en-US" altLang="ja-JP" sz="700" dirty="0">
                <a:latin typeface="+mj-ea"/>
                <a:ea typeface="+mj-ea"/>
              </a:rPr>
              <a:t>4</a:t>
            </a:r>
            <a:r>
              <a:rPr lang="ja-JP" altLang="en-US" sz="700" dirty="0">
                <a:latin typeface="+mj-ea"/>
                <a:ea typeface="+mj-ea"/>
              </a:rPr>
              <a:t>項</a:t>
            </a:r>
            <a:br>
              <a:rPr lang="en-US" altLang="ja-JP" sz="700" dirty="0">
                <a:latin typeface="+mj-ea"/>
                <a:ea typeface="+mj-ea"/>
              </a:rPr>
            </a:br>
            <a:r>
              <a:rPr lang="ja-JP" altLang="en-US" sz="700" dirty="0">
                <a:latin typeface="+mj-ea"/>
                <a:ea typeface="+mj-ea"/>
              </a:rPr>
              <a:t>に該当</a:t>
            </a:r>
            <a:endParaRPr lang="zh-TW" altLang="en-US" sz="700" dirty="0">
              <a:latin typeface="+mj-ea"/>
              <a:ea typeface="+mj-ea"/>
            </a:endParaRPr>
          </a:p>
        </p:txBody>
      </p:sp>
      <p:sp>
        <p:nvSpPr>
          <p:cNvPr id="123" name="object 17">
            <a:extLst>
              <a:ext uri="{FF2B5EF4-FFF2-40B4-BE49-F238E27FC236}">
                <a16:creationId xmlns:a16="http://schemas.microsoft.com/office/drawing/2014/main" id="{952C44AD-5CCF-68FB-27A4-A948A70BB23F}"/>
              </a:ext>
            </a:extLst>
          </p:cNvPr>
          <p:cNvSpPr/>
          <p:nvPr/>
        </p:nvSpPr>
        <p:spPr>
          <a:xfrm>
            <a:off x="6633972" y="320230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No</a:t>
            </a:r>
            <a:endParaRPr lang="zh-TW" altLang="en-US" sz="700" dirty="0">
              <a:latin typeface="+mj-ea"/>
              <a:ea typeface="+mj-ea"/>
            </a:endParaRPr>
          </a:p>
        </p:txBody>
      </p:sp>
      <p:sp>
        <p:nvSpPr>
          <p:cNvPr id="124" name="object 17">
            <a:extLst>
              <a:ext uri="{FF2B5EF4-FFF2-40B4-BE49-F238E27FC236}">
                <a16:creationId xmlns:a16="http://schemas.microsoft.com/office/drawing/2014/main" id="{782193B6-37A8-967B-307F-D8043EDB0DE3}"/>
              </a:ext>
            </a:extLst>
          </p:cNvPr>
          <p:cNvSpPr/>
          <p:nvPr/>
        </p:nvSpPr>
        <p:spPr>
          <a:xfrm>
            <a:off x="6448425" y="294322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Yes</a:t>
            </a:r>
            <a:endParaRPr lang="zh-TW" altLang="en-US" sz="700" dirty="0">
              <a:latin typeface="+mj-ea"/>
              <a:ea typeface="+mj-ea"/>
            </a:endParaRPr>
          </a:p>
        </p:txBody>
      </p:sp>
      <p:sp>
        <p:nvSpPr>
          <p:cNvPr id="125" name="object 17">
            <a:extLst>
              <a:ext uri="{FF2B5EF4-FFF2-40B4-BE49-F238E27FC236}">
                <a16:creationId xmlns:a16="http://schemas.microsoft.com/office/drawing/2014/main" id="{FD8E0144-A3E3-0FB3-A99B-9ABBEF7EB1BF}"/>
              </a:ext>
            </a:extLst>
          </p:cNvPr>
          <p:cNvSpPr/>
          <p:nvPr/>
        </p:nvSpPr>
        <p:spPr>
          <a:xfrm>
            <a:off x="6184900" y="1976195"/>
            <a:ext cx="737524"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通知困難</a:t>
            </a:r>
            <a:endParaRPr lang="zh-TW" altLang="en-US" sz="700" dirty="0">
              <a:latin typeface="+mj-ea"/>
              <a:ea typeface="+mj-ea"/>
            </a:endParaRPr>
          </a:p>
        </p:txBody>
      </p:sp>
      <p:sp>
        <p:nvSpPr>
          <p:cNvPr id="126" name="object 17">
            <a:extLst>
              <a:ext uri="{FF2B5EF4-FFF2-40B4-BE49-F238E27FC236}">
                <a16:creationId xmlns:a16="http://schemas.microsoft.com/office/drawing/2014/main" id="{A86802C7-7514-0E31-F82B-6D6C83DE4FAC}"/>
              </a:ext>
            </a:extLst>
          </p:cNvPr>
          <p:cNvSpPr/>
          <p:nvPr/>
        </p:nvSpPr>
        <p:spPr>
          <a:xfrm>
            <a:off x="6946900" y="2197651"/>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No</a:t>
            </a:r>
            <a:endParaRPr lang="zh-TW" altLang="en-US" sz="700" dirty="0">
              <a:latin typeface="+mj-ea"/>
              <a:ea typeface="+mj-ea"/>
            </a:endParaRPr>
          </a:p>
        </p:txBody>
      </p:sp>
      <p:sp>
        <p:nvSpPr>
          <p:cNvPr id="127" name="object 17">
            <a:extLst>
              <a:ext uri="{FF2B5EF4-FFF2-40B4-BE49-F238E27FC236}">
                <a16:creationId xmlns:a16="http://schemas.microsoft.com/office/drawing/2014/main" id="{152CFE33-EEDF-1FE1-B395-2F15877EE308}"/>
              </a:ext>
            </a:extLst>
          </p:cNvPr>
          <p:cNvSpPr/>
          <p:nvPr/>
        </p:nvSpPr>
        <p:spPr>
          <a:xfrm>
            <a:off x="6814312" y="2357758"/>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Yes</a:t>
            </a:r>
            <a:endParaRPr lang="zh-TW" altLang="en-US" sz="700" dirty="0">
              <a:latin typeface="+mj-ea"/>
              <a:ea typeface="+mj-ea"/>
            </a:endParaRPr>
          </a:p>
        </p:txBody>
      </p:sp>
      <p:sp>
        <p:nvSpPr>
          <p:cNvPr id="320" name="object 17">
            <a:extLst>
              <a:ext uri="{FF2B5EF4-FFF2-40B4-BE49-F238E27FC236}">
                <a16:creationId xmlns:a16="http://schemas.microsoft.com/office/drawing/2014/main" id="{A6358C05-14A5-F3CA-ADCD-55B08FF68EC6}"/>
              </a:ext>
            </a:extLst>
          </p:cNvPr>
          <p:cNvSpPr/>
          <p:nvPr/>
        </p:nvSpPr>
        <p:spPr>
          <a:xfrm>
            <a:off x="8027746" y="1976195"/>
            <a:ext cx="737524"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通知</a:t>
            </a:r>
            <a:endParaRPr lang="zh-TW" altLang="en-US" sz="700" dirty="0">
              <a:latin typeface="+mj-ea"/>
              <a:ea typeface="+mj-ea"/>
            </a:endParaRPr>
          </a:p>
        </p:txBody>
      </p:sp>
      <p:sp>
        <p:nvSpPr>
          <p:cNvPr id="321" name="object 17">
            <a:extLst>
              <a:ext uri="{FF2B5EF4-FFF2-40B4-BE49-F238E27FC236}">
                <a16:creationId xmlns:a16="http://schemas.microsoft.com/office/drawing/2014/main" id="{311E591D-EA63-F213-0879-A6DB418FCF19}"/>
              </a:ext>
            </a:extLst>
          </p:cNvPr>
          <p:cNvSpPr/>
          <p:nvPr/>
        </p:nvSpPr>
        <p:spPr>
          <a:xfrm>
            <a:off x="7899400" y="124441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郵送</a:t>
            </a:r>
            <a:endParaRPr lang="zh-TW" altLang="en-US" sz="700" dirty="0">
              <a:latin typeface="+mj-ea"/>
              <a:ea typeface="+mj-ea"/>
            </a:endParaRPr>
          </a:p>
        </p:txBody>
      </p:sp>
      <p:sp>
        <p:nvSpPr>
          <p:cNvPr id="322" name="object 17">
            <a:extLst>
              <a:ext uri="{FF2B5EF4-FFF2-40B4-BE49-F238E27FC236}">
                <a16:creationId xmlns:a16="http://schemas.microsoft.com/office/drawing/2014/main" id="{A6D62E95-7182-ED02-D26E-84464BA85417}"/>
              </a:ext>
            </a:extLst>
          </p:cNvPr>
          <p:cNvSpPr/>
          <p:nvPr/>
        </p:nvSpPr>
        <p:spPr>
          <a:xfrm>
            <a:off x="8992549" y="2197651"/>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No</a:t>
            </a:r>
            <a:endParaRPr lang="zh-TW" altLang="en-US" sz="700" dirty="0">
              <a:latin typeface="+mj-ea"/>
              <a:ea typeface="+mj-ea"/>
            </a:endParaRPr>
          </a:p>
        </p:txBody>
      </p:sp>
      <p:sp>
        <p:nvSpPr>
          <p:cNvPr id="323" name="object 17">
            <a:extLst>
              <a:ext uri="{FF2B5EF4-FFF2-40B4-BE49-F238E27FC236}">
                <a16:creationId xmlns:a16="http://schemas.microsoft.com/office/drawing/2014/main" id="{2EEDC02F-BF67-8D15-22FA-92FF73D21BF9}"/>
              </a:ext>
            </a:extLst>
          </p:cNvPr>
          <p:cNvSpPr/>
          <p:nvPr/>
        </p:nvSpPr>
        <p:spPr>
          <a:xfrm>
            <a:off x="8801797" y="2357758"/>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Yes</a:t>
            </a:r>
            <a:endParaRPr lang="zh-TW" altLang="en-US" sz="700" dirty="0">
              <a:latin typeface="+mj-ea"/>
              <a:ea typeface="+mj-ea"/>
            </a:endParaRPr>
          </a:p>
        </p:txBody>
      </p:sp>
      <p:sp>
        <p:nvSpPr>
          <p:cNvPr id="324" name="object 17">
            <a:extLst>
              <a:ext uri="{FF2B5EF4-FFF2-40B4-BE49-F238E27FC236}">
                <a16:creationId xmlns:a16="http://schemas.microsoft.com/office/drawing/2014/main" id="{848303B3-E7F0-55BB-A1D4-CB30EE8C2346}"/>
              </a:ext>
            </a:extLst>
          </p:cNvPr>
          <p:cNvSpPr/>
          <p:nvPr/>
        </p:nvSpPr>
        <p:spPr>
          <a:xfrm>
            <a:off x="8290209" y="1976195"/>
            <a:ext cx="737524"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通知困難</a:t>
            </a:r>
            <a:endParaRPr lang="zh-TW" altLang="en-US" sz="700" dirty="0">
              <a:latin typeface="+mj-ea"/>
              <a:ea typeface="+mj-ea"/>
            </a:endParaRPr>
          </a:p>
        </p:txBody>
      </p:sp>
      <p:cxnSp>
        <p:nvCxnSpPr>
          <p:cNvPr id="343" name="直線矢印コネクタ 342">
            <a:extLst>
              <a:ext uri="{FF2B5EF4-FFF2-40B4-BE49-F238E27FC236}">
                <a16:creationId xmlns:a16="http://schemas.microsoft.com/office/drawing/2014/main" id="{99479C98-A00A-B5D9-B892-75015FCB66B6}"/>
              </a:ext>
            </a:extLst>
          </p:cNvPr>
          <p:cNvCxnSpPr>
            <a:cxnSpLocks/>
            <a:stCxn id="155" idx="3"/>
          </p:cNvCxnSpPr>
          <p:nvPr/>
        </p:nvCxnSpPr>
        <p:spPr>
          <a:xfrm>
            <a:off x="5687637" y="5273985"/>
            <a:ext cx="3868" cy="1337591"/>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344" name="object 27">
            <a:extLst>
              <a:ext uri="{FF2B5EF4-FFF2-40B4-BE49-F238E27FC236}">
                <a16:creationId xmlns:a16="http://schemas.microsoft.com/office/drawing/2014/main" id="{4E1E16AE-3AEB-1EDA-A478-D265ADE8D21E}"/>
              </a:ext>
            </a:extLst>
          </p:cNvPr>
          <p:cNvSpPr/>
          <p:nvPr/>
        </p:nvSpPr>
        <p:spPr>
          <a:xfrm>
            <a:off x="6292538" y="5207440"/>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45" name="正方形/長方形 344">
            <a:extLst>
              <a:ext uri="{FF2B5EF4-FFF2-40B4-BE49-F238E27FC236}">
                <a16:creationId xmlns:a16="http://schemas.microsoft.com/office/drawing/2014/main" id="{5BE696EC-87E3-9EAA-935A-9C8AA81C35E7}"/>
              </a:ext>
            </a:extLst>
          </p:cNvPr>
          <p:cNvSpPr/>
          <p:nvPr/>
        </p:nvSpPr>
        <p:spPr>
          <a:xfrm>
            <a:off x="5905500" y="5524347"/>
            <a:ext cx="983326"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市町村通知情報及び</a:t>
            </a:r>
            <a:br>
              <a:rPr kumimoji="1" lang="en-US" altLang="ja-JP" sz="700" dirty="0">
                <a:solidFill>
                  <a:schemeClr val="tx1"/>
                </a:solidFill>
                <a:latin typeface="ＭＳ Ｐゴシック 本文"/>
              </a:rPr>
            </a:br>
            <a:r>
              <a:rPr kumimoji="1" lang="ja-JP" altLang="en-US" sz="700" dirty="0">
                <a:solidFill>
                  <a:schemeClr val="tx1"/>
                </a:solidFill>
                <a:latin typeface="ＭＳ Ｐゴシック 本文"/>
              </a:rPr>
              <a:t>市町村伝達情報</a:t>
            </a:r>
            <a:endParaRPr kumimoji="1" lang="en-US" altLang="ja-JP" sz="700" dirty="0">
              <a:solidFill>
                <a:schemeClr val="tx1"/>
              </a:solidFill>
              <a:latin typeface="ＭＳ Ｐゴシック 本文"/>
            </a:endParaRPr>
          </a:p>
        </p:txBody>
      </p:sp>
      <p:cxnSp>
        <p:nvCxnSpPr>
          <p:cNvPr id="346" name="直線コネクタ 345">
            <a:extLst>
              <a:ext uri="{FF2B5EF4-FFF2-40B4-BE49-F238E27FC236}">
                <a16:creationId xmlns:a16="http://schemas.microsoft.com/office/drawing/2014/main" id="{BD95A3B7-BCCC-50D4-5A3F-964CB8027AE1}"/>
              </a:ext>
            </a:extLst>
          </p:cNvPr>
          <p:cNvCxnSpPr>
            <a:cxnSpLocks/>
          </p:cNvCxnSpPr>
          <p:nvPr/>
        </p:nvCxnSpPr>
        <p:spPr>
          <a:xfrm flipH="1">
            <a:off x="5670748" y="5351585"/>
            <a:ext cx="604253"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347" name="object 25">
            <a:extLst>
              <a:ext uri="{FF2B5EF4-FFF2-40B4-BE49-F238E27FC236}">
                <a16:creationId xmlns:a16="http://schemas.microsoft.com/office/drawing/2014/main" id="{D53F2A8C-7680-2572-8A5D-68F855501E3E}"/>
              </a:ext>
            </a:extLst>
          </p:cNvPr>
          <p:cNvSpPr/>
          <p:nvPr/>
        </p:nvSpPr>
        <p:spPr>
          <a:xfrm>
            <a:off x="5042227" y="6611576"/>
            <a:ext cx="1411134"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348" name="object 9">
            <a:extLst>
              <a:ext uri="{FF2B5EF4-FFF2-40B4-BE49-F238E27FC236}">
                <a16:creationId xmlns:a16="http://schemas.microsoft.com/office/drawing/2014/main" id="{56D82123-CBDF-269B-7EED-658C4E7996F4}"/>
              </a:ext>
            </a:extLst>
          </p:cNvPr>
          <p:cNvSpPr/>
          <p:nvPr/>
        </p:nvSpPr>
        <p:spPr>
          <a:xfrm>
            <a:off x="5042226" y="6611577"/>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algn="ctr"/>
            <a:r>
              <a:rPr lang="ja-JP" altLang="en-US" sz="700" dirty="0">
                <a:latin typeface="+mj-ea"/>
                <a:ea typeface="+mj-ea"/>
              </a:rPr>
              <a:t>出入国在留管理庁</a:t>
            </a:r>
            <a:endParaRPr lang="en-US" altLang="ja-JP" sz="700" dirty="0">
              <a:latin typeface="+mj-ea"/>
              <a:ea typeface="+mj-ea"/>
            </a:endParaRPr>
          </a:p>
        </p:txBody>
      </p:sp>
      <p:cxnSp>
        <p:nvCxnSpPr>
          <p:cNvPr id="349" name="直線矢印コネクタ 348">
            <a:extLst>
              <a:ext uri="{FF2B5EF4-FFF2-40B4-BE49-F238E27FC236}">
                <a16:creationId xmlns:a16="http://schemas.microsoft.com/office/drawing/2014/main" id="{C40BF711-4E5D-1DD2-7095-9DB0231F378F}"/>
              </a:ext>
            </a:extLst>
          </p:cNvPr>
          <p:cNvCxnSpPr>
            <a:cxnSpLocks/>
            <a:stCxn id="43" idx="2"/>
            <a:endCxn id="155" idx="1"/>
          </p:cNvCxnSpPr>
          <p:nvPr/>
        </p:nvCxnSpPr>
        <p:spPr>
          <a:xfrm>
            <a:off x="5686425" y="4040505"/>
            <a:ext cx="1212" cy="840257"/>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351" name="グループ化 350">
            <a:extLst>
              <a:ext uri="{FF2B5EF4-FFF2-40B4-BE49-F238E27FC236}">
                <a16:creationId xmlns:a16="http://schemas.microsoft.com/office/drawing/2014/main" id="{612AEE7F-8FF4-218C-944B-2BE355411BA5}"/>
              </a:ext>
            </a:extLst>
          </p:cNvPr>
          <p:cNvGrpSpPr/>
          <p:nvPr/>
        </p:nvGrpSpPr>
        <p:grpSpPr>
          <a:xfrm>
            <a:off x="5956300" y="3881297"/>
            <a:ext cx="279078" cy="210314"/>
            <a:chOff x="974733" y="5464407"/>
            <a:chExt cx="279078" cy="210314"/>
          </a:xfrm>
        </p:grpSpPr>
        <p:sp>
          <p:nvSpPr>
            <p:cNvPr id="128" name="左大かっこ 127">
              <a:extLst>
                <a:ext uri="{FF2B5EF4-FFF2-40B4-BE49-F238E27FC236}">
                  <a16:creationId xmlns:a16="http://schemas.microsoft.com/office/drawing/2014/main" id="{3E0DCF72-0880-C607-DF3F-8D026D0172D1}"/>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29" name="直線コネクタ 128">
              <a:extLst>
                <a:ext uri="{FF2B5EF4-FFF2-40B4-BE49-F238E27FC236}">
                  <a16:creationId xmlns:a16="http://schemas.microsoft.com/office/drawing/2014/main" id="{2885D4BE-35E9-279C-9479-5AB44129B6E9}"/>
                </a:ext>
              </a:extLst>
            </p:cNvPr>
            <p:cNvCxnSpPr>
              <a:cxnSpLocks/>
              <a:stCxn id="128" idx="1"/>
            </p:cNvCxnSpPr>
            <p:nvPr userDrawn="1"/>
          </p:nvCxnSpPr>
          <p:spPr>
            <a:xfrm flipH="1">
              <a:off x="974733" y="5569564"/>
              <a:ext cx="233359" cy="0"/>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30" name="object 17">
            <a:extLst>
              <a:ext uri="{FF2B5EF4-FFF2-40B4-BE49-F238E27FC236}">
                <a16:creationId xmlns:a16="http://schemas.microsoft.com/office/drawing/2014/main" id="{514B7C50-3976-4601-F814-AB07EE4C8F25}"/>
              </a:ext>
            </a:extLst>
          </p:cNvPr>
          <p:cNvSpPr/>
          <p:nvPr/>
        </p:nvSpPr>
        <p:spPr>
          <a:xfrm>
            <a:off x="6017260" y="3827145"/>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③</a:t>
            </a:r>
            <a:endParaRPr lang="zh-TW" altLang="en-US" sz="800" dirty="0">
              <a:latin typeface="+mj-ea"/>
              <a:ea typeface="+mj-ea"/>
            </a:endParaRPr>
          </a:p>
        </p:txBody>
      </p:sp>
      <p:sp>
        <p:nvSpPr>
          <p:cNvPr id="131" name="正方形/長方形 130">
            <a:extLst>
              <a:ext uri="{FF2B5EF4-FFF2-40B4-BE49-F238E27FC236}">
                <a16:creationId xmlns:a16="http://schemas.microsoft.com/office/drawing/2014/main" id="{255B3A8B-A2A0-5BE1-766F-449C1AC9DFF6}"/>
              </a:ext>
            </a:extLst>
          </p:cNvPr>
          <p:cNvSpPr/>
          <p:nvPr/>
        </p:nvSpPr>
        <p:spPr>
          <a:xfrm>
            <a:off x="7759240" y="2598449"/>
            <a:ext cx="1085040"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職権記載等通知</a:t>
            </a:r>
          </a:p>
          <a:p>
            <a:pPr algn="l"/>
            <a:r>
              <a:rPr kumimoji="1" lang="ja-JP" altLang="en-US" sz="700" dirty="0">
                <a:solidFill>
                  <a:schemeClr val="tx1"/>
                </a:solidFill>
                <a:latin typeface="ＭＳ Ｐゴシック 本文"/>
              </a:rPr>
              <a:t>（令第</a:t>
            </a:r>
            <a:r>
              <a:rPr kumimoji="1" lang="en-US" altLang="ja-JP" sz="700" dirty="0">
                <a:solidFill>
                  <a:schemeClr val="tx1"/>
                </a:solidFill>
                <a:latin typeface="ＭＳ Ｐゴシック 本文"/>
              </a:rPr>
              <a:t>12</a:t>
            </a:r>
            <a:r>
              <a:rPr kumimoji="1" lang="ja-JP" altLang="en-US" sz="700" dirty="0">
                <a:solidFill>
                  <a:schemeClr val="tx1"/>
                </a:solidFill>
                <a:latin typeface="ＭＳ Ｐゴシック 本文"/>
              </a:rPr>
              <a:t>条第</a:t>
            </a:r>
            <a:r>
              <a:rPr kumimoji="1" lang="en-US" altLang="ja-JP" sz="700" dirty="0">
                <a:solidFill>
                  <a:schemeClr val="tx1"/>
                </a:solidFill>
                <a:latin typeface="ＭＳ Ｐゴシック 本文"/>
              </a:rPr>
              <a:t>4</a:t>
            </a:r>
            <a:r>
              <a:rPr kumimoji="1" lang="ja-JP" altLang="en-US" sz="700" dirty="0">
                <a:solidFill>
                  <a:schemeClr val="tx1"/>
                </a:solidFill>
                <a:latin typeface="ＭＳ Ｐゴシック 本文"/>
              </a:rPr>
              <a:t>項通知）</a:t>
            </a:r>
          </a:p>
          <a:p>
            <a:pPr algn="l"/>
            <a:r>
              <a:rPr kumimoji="1" lang="ja-JP" altLang="en-US" sz="700" dirty="0">
                <a:solidFill>
                  <a:schemeClr val="tx1"/>
                </a:solidFill>
                <a:latin typeface="ＭＳ Ｐゴシック 本文"/>
              </a:rPr>
              <a:t>住民票コード通知票</a:t>
            </a:r>
          </a:p>
        </p:txBody>
      </p:sp>
      <p:cxnSp>
        <p:nvCxnSpPr>
          <p:cNvPr id="132" name="直線矢印コネクタ 13">
            <a:extLst>
              <a:ext uri="{FF2B5EF4-FFF2-40B4-BE49-F238E27FC236}">
                <a16:creationId xmlns:a16="http://schemas.microsoft.com/office/drawing/2014/main" id="{C27A309B-200B-5B4E-3961-A05A2E737FC8}"/>
              </a:ext>
            </a:extLst>
          </p:cNvPr>
          <p:cNvCxnSpPr>
            <a:cxnSpLocks/>
            <a:stCxn id="57" idx="2"/>
            <a:endCxn id="365" idx="1"/>
          </p:cNvCxnSpPr>
          <p:nvPr/>
        </p:nvCxnSpPr>
        <p:spPr>
          <a:xfrm rot="16200000" flipH="1">
            <a:off x="7362749" y="2486616"/>
            <a:ext cx="263671" cy="161226"/>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33" name="直線矢印コネクタ 132">
            <a:extLst>
              <a:ext uri="{FF2B5EF4-FFF2-40B4-BE49-F238E27FC236}">
                <a16:creationId xmlns:a16="http://schemas.microsoft.com/office/drawing/2014/main" id="{8D63D9C1-9F6A-092D-D3E3-E59EFC2075A1}"/>
              </a:ext>
            </a:extLst>
          </p:cNvPr>
          <p:cNvCxnSpPr>
            <a:cxnSpLocks/>
            <a:stCxn id="105" idx="0"/>
          </p:cNvCxnSpPr>
          <p:nvPr/>
        </p:nvCxnSpPr>
        <p:spPr>
          <a:xfrm flipV="1">
            <a:off x="7989100" y="1236814"/>
            <a:ext cx="9360" cy="919344"/>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grpSp>
        <p:nvGrpSpPr>
          <p:cNvPr id="152" name="グループ化 151">
            <a:extLst>
              <a:ext uri="{FF2B5EF4-FFF2-40B4-BE49-F238E27FC236}">
                <a16:creationId xmlns:a16="http://schemas.microsoft.com/office/drawing/2014/main" id="{BADE3F0D-CBA6-6B6C-B95F-7B523C867B36}"/>
              </a:ext>
            </a:extLst>
          </p:cNvPr>
          <p:cNvGrpSpPr/>
          <p:nvPr/>
        </p:nvGrpSpPr>
        <p:grpSpPr>
          <a:xfrm>
            <a:off x="5427165" y="4880762"/>
            <a:ext cx="520944" cy="393223"/>
            <a:chOff x="6080349" y="4852187"/>
            <a:chExt cx="520944" cy="393223"/>
          </a:xfrm>
        </p:grpSpPr>
        <p:sp>
          <p:nvSpPr>
            <p:cNvPr id="155" name="フローチャート: 磁気ディスク 154">
              <a:extLst>
                <a:ext uri="{FF2B5EF4-FFF2-40B4-BE49-F238E27FC236}">
                  <a16:creationId xmlns:a16="http://schemas.microsoft.com/office/drawing/2014/main" id="{9FCD2C7A-11B8-5464-9775-FDA6CE46E2A8}"/>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56" name="object 17">
              <a:extLst>
                <a:ext uri="{FF2B5EF4-FFF2-40B4-BE49-F238E27FC236}">
                  <a16:creationId xmlns:a16="http://schemas.microsoft.com/office/drawing/2014/main" id="{0EB9EBD3-1074-1644-0A46-C78E2E512457}"/>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359" name="グループ化 358">
            <a:extLst>
              <a:ext uri="{FF2B5EF4-FFF2-40B4-BE49-F238E27FC236}">
                <a16:creationId xmlns:a16="http://schemas.microsoft.com/office/drawing/2014/main" id="{F35E4F8C-458F-479A-D6BC-371224692E74}"/>
              </a:ext>
            </a:extLst>
          </p:cNvPr>
          <p:cNvGrpSpPr/>
          <p:nvPr/>
        </p:nvGrpSpPr>
        <p:grpSpPr>
          <a:xfrm>
            <a:off x="7570181" y="2554920"/>
            <a:ext cx="216535" cy="288290"/>
            <a:chOff x="8006526" y="4197102"/>
            <a:chExt cx="216535" cy="288290"/>
          </a:xfrm>
        </p:grpSpPr>
        <p:sp>
          <p:nvSpPr>
            <p:cNvPr id="360" name="object 27">
              <a:extLst>
                <a:ext uri="{FF2B5EF4-FFF2-40B4-BE49-F238E27FC236}">
                  <a16:creationId xmlns:a16="http://schemas.microsoft.com/office/drawing/2014/main" id="{6878F156-554B-D8CA-E803-48E8E78200B7}"/>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65" name="正方形/長方形 364">
              <a:extLst>
                <a:ext uri="{FF2B5EF4-FFF2-40B4-BE49-F238E27FC236}">
                  <a16:creationId xmlns:a16="http://schemas.microsoft.com/office/drawing/2014/main" id="{E892A8B3-48AB-80FB-3B05-A9802E42240C}"/>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179" name="直線矢印コネクタ 178">
            <a:extLst>
              <a:ext uri="{FF2B5EF4-FFF2-40B4-BE49-F238E27FC236}">
                <a16:creationId xmlns:a16="http://schemas.microsoft.com/office/drawing/2014/main" id="{97388D48-555B-7E4F-0E8E-524FCA7494A7}"/>
              </a:ext>
            </a:extLst>
          </p:cNvPr>
          <p:cNvCxnSpPr>
            <a:cxnSpLocks/>
            <a:stCxn id="276" idx="3"/>
            <a:endCxn id="41" idx="1"/>
          </p:cNvCxnSpPr>
          <p:nvPr/>
        </p:nvCxnSpPr>
        <p:spPr>
          <a:xfrm>
            <a:off x="4520355" y="3402648"/>
            <a:ext cx="412325" cy="635"/>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30" name="object 17">
            <a:extLst>
              <a:ext uri="{FF2B5EF4-FFF2-40B4-BE49-F238E27FC236}">
                <a16:creationId xmlns:a16="http://schemas.microsoft.com/office/drawing/2014/main" id="{A66ACD1D-89C0-DC9E-1A4E-3DF1178ACFD4}"/>
              </a:ext>
            </a:extLst>
          </p:cNvPr>
          <p:cNvSpPr/>
          <p:nvPr/>
        </p:nvSpPr>
        <p:spPr>
          <a:xfrm>
            <a:off x="9828605" y="228223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終了</a:t>
            </a:r>
            <a:endParaRPr lang="zh-TW" altLang="en-US" sz="700" dirty="0">
              <a:latin typeface="+mj-ea"/>
              <a:ea typeface="+mj-ea"/>
            </a:endParaRPr>
          </a:p>
        </p:txBody>
      </p:sp>
      <p:grpSp>
        <p:nvGrpSpPr>
          <p:cNvPr id="531" name="グループ化 530">
            <a:extLst>
              <a:ext uri="{FF2B5EF4-FFF2-40B4-BE49-F238E27FC236}">
                <a16:creationId xmlns:a16="http://schemas.microsoft.com/office/drawing/2014/main" id="{5EE3E7D2-4DA8-6929-E24E-4DC3625FBC36}"/>
              </a:ext>
            </a:extLst>
          </p:cNvPr>
          <p:cNvGrpSpPr/>
          <p:nvPr/>
        </p:nvGrpSpPr>
        <p:grpSpPr>
          <a:xfrm rot="16200000">
            <a:off x="7274956" y="1843244"/>
            <a:ext cx="255579" cy="210314"/>
            <a:chOff x="998232" y="5464407"/>
            <a:chExt cx="255579" cy="210314"/>
          </a:xfrm>
        </p:grpSpPr>
        <p:sp>
          <p:nvSpPr>
            <p:cNvPr id="532" name="左大かっこ 531">
              <a:extLst>
                <a:ext uri="{FF2B5EF4-FFF2-40B4-BE49-F238E27FC236}">
                  <a16:creationId xmlns:a16="http://schemas.microsoft.com/office/drawing/2014/main" id="{7E427164-F5B1-94D5-3D79-6167C24155AB}"/>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533" name="直線コネクタ 532">
              <a:extLst>
                <a:ext uri="{FF2B5EF4-FFF2-40B4-BE49-F238E27FC236}">
                  <a16:creationId xmlns:a16="http://schemas.microsoft.com/office/drawing/2014/main" id="{6E9F73BF-F831-A9EB-CB4B-836878106438}"/>
                </a:ext>
              </a:extLst>
            </p:cNvPr>
            <p:cNvCxnSpPr>
              <a:cxnSpLocks/>
              <a:stCxn id="532"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534" name="object 17">
            <a:extLst>
              <a:ext uri="{FF2B5EF4-FFF2-40B4-BE49-F238E27FC236}">
                <a16:creationId xmlns:a16="http://schemas.microsoft.com/office/drawing/2014/main" id="{1FE846EA-22ED-8C5E-B73F-C74B629B197E}"/>
              </a:ext>
            </a:extLst>
          </p:cNvPr>
          <p:cNvSpPr/>
          <p:nvPr/>
        </p:nvSpPr>
        <p:spPr>
          <a:xfrm>
            <a:off x="7167470" y="1641437"/>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④</a:t>
            </a:r>
            <a:endParaRPr lang="zh-TW" altLang="en-US" sz="800" dirty="0">
              <a:latin typeface="+mj-ea"/>
              <a:ea typeface="+mj-ea"/>
            </a:endParaRPr>
          </a:p>
        </p:txBody>
      </p:sp>
      <p:grpSp>
        <p:nvGrpSpPr>
          <p:cNvPr id="161" name="グループ化 160">
            <a:extLst>
              <a:ext uri="{FF2B5EF4-FFF2-40B4-BE49-F238E27FC236}">
                <a16:creationId xmlns:a16="http://schemas.microsoft.com/office/drawing/2014/main" id="{D5591915-AEC9-66CC-183D-D02C753656F9}"/>
              </a:ext>
            </a:extLst>
          </p:cNvPr>
          <p:cNvGrpSpPr/>
          <p:nvPr/>
        </p:nvGrpSpPr>
        <p:grpSpPr>
          <a:xfrm>
            <a:off x="1446700" y="2167386"/>
            <a:ext cx="180000" cy="180000"/>
            <a:chOff x="2679700" y="1343024"/>
            <a:chExt cx="180000" cy="180000"/>
          </a:xfrm>
        </p:grpSpPr>
        <p:sp>
          <p:nvSpPr>
            <p:cNvPr id="162" name="フローチャート: 結合子 161">
              <a:extLst>
                <a:ext uri="{FF2B5EF4-FFF2-40B4-BE49-F238E27FC236}">
                  <a16:creationId xmlns:a16="http://schemas.microsoft.com/office/drawing/2014/main" id="{155B07FD-29A4-C2F4-4E10-69A7A220F474}"/>
                </a:ext>
              </a:extLst>
            </p:cNvPr>
            <p:cNvSpPr/>
            <p:nvPr/>
          </p:nvSpPr>
          <p:spPr>
            <a:xfrm>
              <a:off x="2679700" y="1343024"/>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164" name="正方形/長方形 163">
              <a:extLst>
                <a:ext uri="{FF2B5EF4-FFF2-40B4-BE49-F238E27FC236}">
                  <a16:creationId xmlns:a16="http://schemas.microsoft.com/office/drawing/2014/main" id="{B1D5E05E-D0D0-C063-7A3D-93C145ABD1A2}"/>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165" name="二等辺三角形 164">
              <a:extLst>
                <a:ext uri="{FF2B5EF4-FFF2-40B4-BE49-F238E27FC236}">
                  <a16:creationId xmlns:a16="http://schemas.microsoft.com/office/drawing/2014/main" id="{791E2C3F-1978-73EE-45EA-E1DB1094D46B}"/>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166" name="直線コネクタ 165">
            <a:extLst>
              <a:ext uri="{FF2B5EF4-FFF2-40B4-BE49-F238E27FC236}">
                <a16:creationId xmlns:a16="http://schemas.microsoft.com/office/drawing/2014/main" id="{C8253D5B-9456-17E3-F085-9237FBE3E7D4}"/>
              </a:ext>
            </a:extLst>
          </p:cNvPr>
          <p:cNvCxnSpPr>
            <a:cxnSpLocks/>
          </p:cNvCxnSpPr>
          <p:nvPr/>
        </p:nvCxnSpPr>
        <p:spPr>
          <a:xfrm flipH="1">
            <a:off x="1536699" y="1571448"/>
            <a:ext cx="331801"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67" name="object 27">
            <a:extLst>
              <a:ext uri="{FF2B5EF4-FFF2-40B4-BE49-F238E27FC236}">
                <a16:creationId xmlns:a16="http://schemas.microsoft.com/office/drawing/2014/main" id="{5E68D19C-C05F-F70F-FA64-6E1540889BA8}"/>
              </a:ext>
            </a:extLst>
          </p:cNvPr>
          <p:cNvSpPr/>
          <p:nvPr/>
        </p:nvSpPr>
        <p:spPr>
          <a:xfrm>
            <a:off x="1868500" y="143744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cxnSp>
        <p:nvCxnSpPr>
          <p:cNvPr id="168" name="直線矢印コネクタ 167">
            <a:extLst>
              <a:ext uri="{FF2B5EF4-FFF2-40B4-BE49-F238E27FC236}">
                <a16:creationId xmlns:a16="http://schemas.microsoft.com/office/drawing/2014/main" id="{A128009F-4A2D-83C9-770E-240A76795242}"/>
              </a:ext>
            </a:extLst>
          </p:cNvPr>
          <p:cNvCxnSpPr>
            <a:cxnSpLocks/>
            <a:stCxn id="162" idx="6"/>
            <a:endCxn id="177" idx="1"/>
          </p:cNvCxnSpPr>
          <p:nvPr/>
        </p:nvCxnSpPr>
        <p:spPr>
          <a:xfrm>
            <a:off x="1626700" y="2257386"/>
            <a:ext cx="171552" cy="99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69" name="グループ化 168">
            <a:extLst>
              <a:ext uri="{FF2B5EF4-FFF2-40B4-BE49-F238E27FC236}">
                <a16:creationId xmlns:a16="http://schemas.microsoft.com/office/drawing/2014/main" id="{663ACC1B-3B32-F902-1796-B3AE9DF4D966}"/>
              </a:ext>
            </a:extLst>
          </p:cNvPr>
          <p:cNvGrpSpPr/>
          <p:nvPr/>
        </p:nvGrpSpPr>
        <p:grpSpPr>
          <a:xfrm>
            <a:off x="1798252" y="2078355"/>
            <a:ext cx="539750" cy="360045"/>
            <a:chOff x="1937952" y="2078355"/>
            <a:chExt cx="539750" cy="360045"/>
          </a:xfrm>
        </p:grpSpPr>
        <p:pic>
          <p:nvPicPr>
            <p:cNvPr id="174" name="object 19">
              <a:extLst>
                <a:ext uri="{FF2B5EF4-FFF2-40B4-BE49-F238E27FC236}">
                  <a16:creationId xmlns:a16="http://schemas.microsoft.com/office/drawing/2014/main" id="{A8CA1565-C937-0353-F08E-4B49E9CEF61A}"/>
                </a:ext>
              </a:extLst>
            </p:cNvPr>
            <p:cNvPicPr/>
            <p:nvPr/>
          </p:nvPicPr>
          <p:blipFill>
            <a:blip r:embed="rId5" cstate="print"/>
            <a:stretch>
              <a:fillRect/>
            </a:stretch>
          </p:blipFill>
          <p:spPr>
            <a:xfrm>
              <a:off x="1964333" y="2084491"/>
              <a:ext cx="120395" cy="100245"/>
            </a:xfrm>
            <a:prstGeom prst="rect">
              <a:avLst/>
            </a:prstGeom>
          </p:spPr>
        </p:pic>
        <p:sp>
          <p:nvSpPr>
            <p:cNvPr id="175" name="object 17">
              <a:extLst>
                <a:ext uri="{FF2B5EF4-FFF2-40B4-BE49-F238E27FC236}">
                  <a16:creationId xmlns:a16="http://schemas.microsoft.com/office/drawing/2014/main" id="{87BBB9BF-53AC-0F12-9757-00674815CE0D}"/>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内容確認</a:t>
              </a:r>
              <a:endParaRPr lang="zh-TW" altLang="en-US" sz="700" dirty="0">
                <a:latin typeface="+mj-ea"/>
                <a:ea typeface="+mj-ea"/>
              </a:endParaRPr>
            </a:p>
          </p:txBody>
        </p:sp>
        <p:sp>
          <p:nvSpPr>
            <p:cNvPr id="177" name="object 18">
              <a:extLst>
                <a:ext uri="{FF2B5EF4-FFF2-40B4-BE49-F238E27FC236}">
                  <a16:creationId xmlns:a16="http://schemas.microsoft.com/office/drawing/2014/main" id="{70C551DC-155E-2FB2-1CB2-5AA833F3C087}"/>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178" name="グループ化 177">
            <a:extLst>
              <a:ext uri="{FF2B5EF4-FFF2-40B4-BE49-F238E27FC236}">
                <a16:creationId xmlns:a16="http://schemas.microsoft.com/office/drawing/2014/main" id="{C7C2B6B9-4D04-8334-E7E0-E820C5D95C77}"/>
              </a:ext>
            </a:extLst>
          </p:cNvPr>
          <p:cNvGrpSpPr/>
          <p:nvPr/>
        </p:nvGrpSpPr>
        <p:grpSpPr>
          <a:xfrm>
            <a:off x="2496368" y="2078355"/>
            <a:ext cx="539750" cy="360045"/>
            <a:chOff x="2826568" y="2078355"/>
            <a:chExt cx="539750" cy="360045"/>
          </a:xfrm>
        </p:grpSpPr>
        <p:pic>
          <p:nvPicPr>
            <p:cNvPr id="180" name="object 19">
              <a:extLst>
                <a:ext uri="{FF2B5EF4-FFF2-40B4-BE49-F238E27FC236}">
                  <a16:creationId xmlns:a16="http://schemas.microsoft.com/office/drawing/2014/main" id="{CA980F2F-A83E-840C-B89C-40AE0C066567}"/>
                </a:ext>
              </a:extLst>
            </p:cNvPr>
            <p:cNvPicPr/>
            <p:nvPr/>
          </p:nvPicPr>
          <p:blipFill>
            <a:blip r:embed="rId5" cstate="print"/>
            <a:stretch>
              <a:fillRect/>
            </a:stretch>
          </p:blipFill>
          <p:spPr>
            <a:xfrm>
              <a:off x="2852949" y="2084491"/>
              <a:ext cx="120395" cy="100245"/>
            </a:xfrm>
            <a:prstGeom prst="rect">
              <a:avLst/>
            </a:prstGeom>
          </p:spPr>
        </p:pic>
        <p:sp>
          <p:nvSpPr>
            <p:cNvPr id="181" name="object 17">
              <a:extLst>
                <a:ext uri="{FF2B5EF4-FFF2-40B4-BE49-F238E27FC236}">
                  <a16:creationId xmlns:a16="http://schemas.microsoft.com/office/drawing/2014/main" id="{A4494154-85CC-FE30-3555-F6028FC7E427}"/>
                </a:ext>
              </a:extLst>
            </p:cNvPr>
            <p:cNvSpPr/>
            <p:nvPr/>
          </p:nvSpPr>
          <p:spPr>
            <a:xfrm>
              <a:off x="2856413"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本人確認</a:t>
              </a:r>
              <a:endParaRPr lang="zh-TW" altLang="en-US" sz="700" dirty="0">
                <a:latin typeface="+mj-ea"/>
                <a:ea typeface="+mj-ea"/>
              </a:endParaRPr>
            </a:p>
          </p:txBody>
        </p:sp>
        <p:sp>
          <p:nvSpPr>
            <p:cNvPr id="256" name="object 18">
              <a:extLst>
                <a:ext uri="{FF2B5EF4-FFF2-40B4-BE49-F238E27FC236}">
                  <a16:creationId xmlns:a16="http://schemas.microsoft.com/office/drawing/2014/main" id="{22447684-04A2-441C-701B-688D35D6F262}"/>
                </a:ext>
              </a:extLst>
            </p:cNvPr>
            <p:cNvSpPr/>
            <p:nvPr/>
          </p:nvSpPr>
          <p:spPr>
            <a:xfrm>
              <a:off x="2826568"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257" name="直線矢印コネクタ 256">
            <a:extLst>
              <a:ext uri="{FF2B5EF4-FFF2-40B4-BE49-F238E27FC236}">
                <a16:creationId xmlns:a16="http://schemas.microsoft.com/office/drawing/2014/main" id="{1604B818-6FBC-CAB9-A8D1-870B0827BBCF}"/>
              </a:ext>
            </a:extLst>
          </p:cNvPr>
          <p:cNvCxnSpPr>
            <a:cxnSpLocks/>
            <a:stCxn id="177" idx="3"/>
            <a:endCxn id="256" idx="1"/>
          </p:cNvCxnSpPr>
          <p:nvPr/>
        </p:nvCxnSpPr>
        <p:spPr>
          <a:xfrm>
            <a:off x="2338002" y="2258378"/>
            <a:ext cx="1583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58" name="グループ化 257">
            <a:extLst>
              <a:ext uri="{FF2B5EF4-FFF2-40B4-BE49-F238E27FC236}">
                <a16:creationId xmlns:a16="http://schemas.microsoft.com/office/drawing/2014/main" id="{FC4D39FC-2512-9188-451D-75A5D855BC34}"/>
              </a:ext>
            </a:extLst>
          </p:cNvPr>
          <p:cNvGrpSpPr/>
          <p:nvPr/>
        </p:nvGrpSpPr>
        <p:grpSpPr>
          <a:xfrm>
            <a:off x="3194537" y="2078355"/>
            <a:ext cx="539750" cy="360045"/>
            <a:chOff x="3715184" y="2078355"/>
            <a:chExt cx="539750" cy="360045"/>
          </a:xfrm>
        </p:grpSpPr>
        <p:pic>
          <p:nvPicPr>
            <p:cNvPr id="259" name="object 19">
              <a:extLst>
                <a:ext uri="{FF2B5EF4-FFF2-40B4-BE49-F238E27FC236}">
                  <a16:creationId xmlns:a16="http://schemas.microsoft.com/office/drawing/2014/main" id="{36C77BD2-002E-12B1-1387-5C71CCF32D0D}"/>
                </a:ext>
              </a:extLst>
            </p:cNvPr>
            <p:cNvPicPr/>
            <p:nvPr/>
          </p:nvPicPr>
          <p:blipFill>
            <a:blip r:embed="rId5" cstate="print"/>
            <a:stretch>
              <a:fillRect/>
            </a:stretch>
          </p:blipFill>
          <p:spPr>
            <a:xfrm>
              <a:off x="3741565" y="2084491"/>
              <a:ext cx="120395" cy="100245"/>
            </a:xfrm>
            <a:prstGeom prst="rect">
              <a:avLst/>
            </a:prstGeom>
          </p:spPr>
        </p:pic>
        <p:sp>
          <p:nvSpPr>
            <p:cNvPr id="260" name="object 17">
              <a:extLst>
                <a:ext uri="{FF2B5EF4-FFF2-40B4-BE49-F238E27FC236}">
                  <a16:creationId xmlns:a16="http://schemas.microsoft.com/office/drawing/2014/main" id="{B065567F-9319-64C9-F6F3-169451289F1E}"/>
                </a:ext>
              </a:extLst>
            </p:cNvPr>
            <p:cNvSpPr/>
            <p:nvPr/>
          </p:nvSpPr>
          <p:spPr>
            <a:xfrm>
              <a:off x="3745029"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受理</a:t>
              </a:r>
              <a:endParaRPr lang="zh-TW" altLang="en-US" sz="700" dirty="0">
                <a:latin typeface="+mj-ea"/>
                <a:ea typeface="+mj-ea"/>
              </a:endParaRPr>
            </a:p>
          </p:txBody>
        </p:sp>
        <p:sp>
          <p:nvSpPr>
            <p:cNvPr id="261" name="object 18">
              <a:extLst>
                <a:ext uri="{FF2B5EF4-FFF2-40B4-BE49-F238E27FC236}">
                  <a16:creationId xmlns:a16="http://schemas.microsoft.com/office/drawing/2014/main" id="{F47EF296-2267-0CDC-3586-283B6617AC48}"/>
                </a:ext>
              </a:extLst>
            </p:cNvPr>
            <p:cNvSpPr/>
            <p:nvPr/>
          </p:nvSpPr>
          <p:spPr>
            <a:xfrm>
              <a:off x="3715184"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262" name="直線矢印コネクタ 261">
            <a:extLst>
              <a:ext uri="{FF2B5EF4-FFF2-40B4-BE49-F238E27FC236}">
                <a16:creationId xmlns:a16="http://schemas.microsoft.com/office/drawing/2014/main" id="{CC519090-08CA-C008-313B-F06494A8D50F}"/>
              </a:ext>
            </a:extLst>
          </p:cNvPr>
          <p:cNvCxnSpPr>
            <a:cxnSpLocks/>
            <a:stCxn id="256" idx="3"/>
            <a:endCxn id="261" idx="1"/>
          </p:cNvCxnSpPr>
          <p:nvPr/>
        </p:nvCxnSpPr>
        <p:spPr>
          <a:xfrm>
            <a:off x="3036118" y="2258378"/>
            <a:ext cx="158419"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63" name="直線矢印コネクタ 131">
            <a:extLst>
              <a:ext uri="{FF2B5EF4-FFF2-40B4-BE49-F238E27FC236}">
                <a16:creationId xmlns:a16="http://schemas.microsoft.com/office/drawing/2014/main" id="{997906B3-49B0-4A80-B559-9BF3FD3FA05B}"/>
              </a:ext>
            </a:extLst>
          </p:cNvPr>
          <p:cNvCxnSpPr>
            <a:cxnSpLocks/>
            <a:stCxn id="261" idx="3"/>
            <a:endCxn id="276" idx="1"/>
          </p:cNvCxnSpPr>
          <p:nvPr/>
        </p:nvCxnSpPr>
        <p:spPr>
          <a:xfrm>
            <a:off x="3734287" y="2258378"/>
            <a:ext cx="246318" cy="1144270"/>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64" name="object 17">
            <a:extLst>
              <a:ext uri="{FF2B5EF4-FFF2-40B4-BE49-F238E27FC236}">
                <a16:creationId xmlns:a16="http://schemas.microsoft.com/office/drawing/2014/main" id="{6A3CBB5B-E1C0-0714-F8B2-AAB4494DD8F8}"/>
              </a:ext>
            </a:extLst>
          </p:cNvPr>
          <p:cNvSpPr/>
          <p:nvPr/>
        </p:nvSpPr>
        <p:spPr>
          <a:xfrm>
            <a:off x="1300480" y="228223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開始</a:t>
            </a:r>
            <a:endParaRPr lang="zh-TW" altLang="en-US" sz="700" dirty="0">
              <a:latin typeface="+mj-ea"/>
              <a:ea typeface="+mj-ea"/>
            </a:endParaRPr>
          </a:p>
        </p:txBody>
      </p:sp>
      <p:grpSp>
        <p:nvGrpSpPr>
          <p:cNvPr id="265" name="グループ化 264">
            <a:extLst>
              <a:ext uri="{FF2B5EF4-FFF2-40B4-BE49-F238E27FC236}">
                <a16:creationId xmlns:a16="http://schemas.microsoft.com/office/drawing/2014/main" id="{D9723B32-9BB5-14E4-0139-464BD473D2C1}"/>
              </a:ext>
            </a:extLst>
          </p:cNvPr>
          <p:cNvGrpSpPr/>
          <p:nvPr/>
        </p:nvGrpSpPr>
        <p:grpSpPr>
          <a:xfrm rot="16200000">
            <a:off x="4123016" y="2989679"/>
            <a:ext cx="255579" cy="210314"/>
            <a:chOff x="998232" y="5464407"/>
            <a:chExt cx="255579" cy="210314"/>
          </a:xfrm>
        </p:grpSpPr>
        <p:sp>
          <p:nvSpPr>
            <p:cNvPr id="266" name="左大かっこ 265">
              <a:extLst>
                <a:ext uri="{FF2B5EF4-FFF2-40B4-BE49-F238E27FC236}">
                  <a16:creationId xmlns:a16="http://schemas.microsoft.com/office/drawing/2014/main" id="{1AABABE7-0C3F-15C4-53A8-8F994F6E064A}"/>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67" name="直線コネクタ 266">
              <a:extLst>
                <a:ext uri="{FF2B5EF4-FFF2-40B4-BE49-F238E27FC236}">
                  <a16:creationId xmlns:a16="http://schemas.microsoft.com/office/drawing/2014/main" id="{46141CA2-B42E-8C62-D43D-3360960837F3}"/>
                </a:ext>
              </a:extLst>
            </p:cNvPr>
            <p:cNvCxnSpPr>
              <a:cxnSpLocks/>
              <a:stCxn id="266" idx="1"/>
              <a:endCxn id="276" idx="0"/>
            </p:cNvCxnSpPr>
            <p:nvPr userDrawn="1"/>
          </p:nvCxnSpPr>
          <p:spPr>
            <a:xfrm rot="5400000" flipH="1">
              <a:off x="1102999" y="5464472"/>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268" name="object 17">
            <a:extLst>
              <a:ext uri="{FF2B5EF4-FFF2-40B4-BE49-F238E27FC236}">
                <a16:creationId xmlns:a16="http://schemas.microsoft.com/office/drawing/2014/main" id="{6705044F-E9C7-2ED2-EE21-BB3EEB70E411}"/>
              </a:ext>
            </a:extLst>
          </p:cNvPr>
          <p:cNvSpPr/>
          <p:nvPr/>
        </p:nvSpPr>
        <p:spPr>
          <a:xfrm>
            <a:off x="4013200"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①</a:t>
            </a:r>
            <a:endParaRPr lang="zh-TW" altLang="en-US" sz="800" dirty="0">
              <a:latin typeface="+mj-ea"/>
              <a:ea typeface="+mj-ea"/>
            </a:endParaRPr>
          </a:p>
        </p:txBody>
      </p:sp>
      <p:cxnSp>
        <p:nvCxnSpPr>
          <p:cNvPr id="269" name="直線矢印コネクタ 268">
            <a:extLst>
              <a:ext uri="{FF2B5EF4-FFF2-40B4-BE49-F238E27FC236}">
                <a16:creationId xmlns:a16="http://schemas.microsoft.com/office/drawing/2014/main" id="{F804D226-4E77-7594-6773-8CAD34FB0705}"/>
              </a:ext>
            </a:extLst>
          </p:cNvPr>
          <p:cNvCxnSpPr>
            <a:cxnSpLocks/>
            <a:endCxn id="361" idx="1"/>
          </p:cNvCxnSpPr>
          <p:nvPr/>
        </p:nvCxnSpPr>
        <p:spPr>
          <a:xfrm>
            <a:off x="4250480" y="3578185"/>
            <a:ext cx="1148" cy="1302577"/>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271" name="直線矢印コネクタ 270">
            <a:extLst>
              <a:ext uri="{FF2B5EF4-FFF2-40B4-BE49-F238E27FC236}">
                <a16:creationId xmlns:a16="http://schemas.microsoft.com/office/drawing/2014/main" id="{35759652-1438-6923-106B-1026C79A8A77}"/>
              </a:ext>
            </a:extLst>
          </p:cNvPr>
          <p:cNvCxnSpPr>
            <a:cxnSpLocks/>
          </p:cNvCxnSpPr>
          <p:nvPr/>
        </p:nvCxnSpPr>
        <p:spPr>
          <a:xfrm>
            <a:off x="1536700" y="1269603"/>
            <a:ext cx="0" cy="897783"/>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272" name="正方形/長方形 271">
            <a:extLst>
              <a:ext uri="{FF2B5EF4-FFF2-40B4-BE49-F238E27FC236}">
                <a16:creationId xmlns:a16="http://schemas.microsoft.com/office/drawing/2014/main" id="{A16485D3-1A24-4C86-C173-6DCB7778036F}"/>
              </a:ext>
            </a:extLst>
          </p:cNvPr>
          <p:cNvSpPr/>
          <p:nvPr/>
        </p:nvSpPr>
        <p:spPr>
          <a:xfrm>
            <a:off x="2146297" y="1293421"/>
            <a:ext cx="2435354" cy="57633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職権記載申出書</a:t>
            </a:r>
          </a:p>
          <a:p>
            <a:pPr algn="l"/>
            <a:r>
              <a:rPr kumimoji="1" lang="ja-JP" altLang="en-US" sz="700" dirty="0">
                <a:solidFill>
                  <a:schemeClr val="tx1"/>
                </a:solidFill>
                <a:latin typeface="ＭＳ Ｐゴシック 本文"/>
              </a:rPr>
              <a:t>事実を証明する資料（疎明資料）</a:t>
            </a:r>
          </a:p>
          <a:p>
            <a:pPr algn="l"/>
            <a:r>
              <a:rPr kumimoji="1" lang="ja-JP" altLang="en-US" sz="700" dirty="0">
                <a:solidFill>
                  <a:schemeClr val="tx1"/>
                </a:solidFill>
                <a:latin typeface="ＭＳ Ｐゴシック 本文"/>
              </a:rPr>
              <a:t>在留カード等</a:t>
            </a:r>
          </a:p>
          <a:p>
            <a:pPr algn="l"/>
            <a:r>
              <a:rPr kumimoji="1" lang="ja-JP" altLang="en-US" sz="700" dirty="0">
                <a:solidFill>
                  <a:schemeClr val="tx1"/>
                </a:solidFill>
                <a:latin typeface="ＭＳ Ｐゴシック 本文"/>
              </a:rPr>
              <a:t>世帯主との続柄を証する文書</a:t>
            </a:r>
          </a:p>
        </p:txBody>
      </p:sp>
      <p:sp>
        <p:nvSpPr>
          <p:cNvPr id="273" name="object 239">
            <a:extLst>
              <a:ext uri="{FF2B5EF4-FFF2-40B4-BE49-F238E27FC236}">
                <a16:creationId xmlns:a16="http://schemas.microsoft.com/office/drawing/2014/main" id="{78C96430-CC37-7CEA-384D-10595FF8C341}"/>
              </a:ext>
            </a:extLst>
          </p:cNvPr>
          <p:cNvSpPr txBox="1"/>
          <p:nvPr/>
        </p:nvSpPr>
        <p:spPr>
          <a:xfrm>
            <a:off x="3648375" y="5010150"/>
            <a:ext cx="101600" cy="135935"/>
          </a:xfrm>
          <a:prstGeom prst="rect">
            <a:avLst/>
          </a:prstGeom>
        </p:spPr>
        <p:txBody>
          <a:bodyPr vert="horz" wrap="square" lIns="0" tIns="12700" rIns="0" bIns="0" rtlCol="0">
            <a:spAutoFit/>
          </a:bodyPr>
          <a:lstStyle/>
          <a:p>
            <a:pPr marL="12700" algn="ctr">
              <a:lnSpc>
                <a:spcPct val="100000"/>
              </a:lnSpc>
              <a:spcBef>
                <a:spcPts val="100"/>
              </a:spcBef>
            </a:pPr>
            <a:r>
              <a:rPr lang="ja-JP" altLang="en-US" sz="800" dirty="0">
                <a:latin typeface="+mj-ea"/>
                <a:ea typeface="+mj-ea"/>
              </a:rPr>
              <a:t>②</a:t>
            </a:r>
            <a:endParaRPr sz="800" dirty="0">
              <a:latin typeface="+mj-ea"/>
              <a:ea typeface="+mj-ea"/>
            </a:endParaRPr>
          </a:p>
        </p:txBody>
      </p:sp>
      <p:cxnSp>
        <p:nvCxnSpPr>
          <p:cNvPr id="274" name="直線矢印コネクタ 273">
            <a:extLst>
              <a:ext uri="{FF2B5EF4-FFF2-40B4-BE49-F238E27FC236}">
                <a16:creationId xmlns:a16="http://schemas.microsoft.com/office/drawing/2014/main" id="{4D2D9BED-7182-CEB3-6D30-8F347B01D137}"/>
              </a:ext>
            </a:extLst>
          </p:cNvPr>
          <p:cNvCxnSpPr>
            <a:cxnSpLocks/>
            <a:endCxn id="364" idx="1"/>
          </p:cNvCxnSpPr>
          <p:nvPr/>
        </p:nvCxnSpPr>
        <p:spPr>
          <a:xfrm>
            <a:off x="4250480" y="5280329"/>
            <a:ext cx="1148" cy="287276"/>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75" name="グループ化 274">
            <a:extLst>
              <a:ext uri="{FF2B5EF4-FFF2-40B4-BE49-F238E27FC236}">
                <a16:creationId xmlns:a16="http://schemas.microsoft.com/office/drawing/2014/main" id="{8ADA34BD-6FBD-9085-EE6C-C0F41CCCE0C9}"/>
              </a:ext>
            </a:extLst>
          </p:cNvPr>
          <p:cNvGrpSpPr/>
          <p:nvPr/>
        </p:nvGrpSpPr>
        <p:grpSpPr>
          <a:xfrm>
            <a:off x="3977084" y="3222625"/>
            <a:ext cx="543271" cy="360045"/>
            <a:chOff x="4687859" y="3222625"/>
            <a:chExt cx="543271" cy="360045"/>
          </a:xfrm>
          <a:noFill/>
        </p:grpSpPr>
        <p:sp>
          <p:nvSpPr>
            <p:cNvPr id="276" name="object 18">
              <a:extLst>
                <a:ext uri="{FF2B5EF4-FFF2-40B4-BE49-F238E27FC236}">
                  <a16:creationId xmlns:a16="http://schemas.microsoft.com/office/drawing/2014/main" id="{E8CEA90A-1AD8-F5DE-9284-CC0341820F78}"/>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282" name="グループ化 281">
              <a:extLst>
                <a:ext uri="{FF2B5EF4-FFF2-40B4-BE49-F238E27FC236}">
                  <a16:creationId xmlns:a16="http://schemas.microsoft.com/office/drawing/2014/main" id="{08BDA4A4-6E4E-8C04-169F-DF206E535113}"/>
                </a:ext>
              </a:extLst>
            </p:cNvPr>
            <p:cNvGrpSpPr/>
            <p:nvPr/>
          </p:nvGrpSpPr>
          <p:grpSpPr>
            <a:xfrm>
              <a:off x="4687859" y="3225072"/>
              <a:ext cx="518506" cy="339406"/>
              <a:chOff x="4687859" y="3225072"/>
              <a:chExt cx="518506" cy="339406"/>
            </a:xfrm>
            <a:grpFill/>
          </p:grpSpPr>
          <p:sp>
            <p:nvSpPr>
              <p:cNvPr id="283" name="object 17">
                <a:extLst>
                  <a:ext uri="{FF2B5EF4-FFF2-40B4-BE49-F238E27FC236}">
                    <a16:creationId xmlns:a16="http://schemas.microsoft.com/office/drawing/2014/main" id="{B68C4CED-82CD-BB35-2AF9-435CC49B101B}"/>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入力</a:t>
                </a:r>
                <a:br>
                  <a:rPr lang="en-US" altLang="ja-JP" sz="700" dirty="0">
                    <a:latin typeface="+mj-ea"/>
                    <a:ea typeface="+mj-ea"/>
                  </a:rPr>
                </a:br>
                <a:r>
                  <a:rPr lang="ja-JP" altLang="en-US" sz="700" dirty="0">
                    <a:latin typeface="+mj-ea"/>
                    <a:ea typeface="+mj-ea"/>
                  </a:rPr>
                  <a:t>照合</a:t>
                </a:r>
                <a:endParaRPr sz="700" dirty="0">
                  <a:latin typeface="+mj-ea"/>
                  <a:ea typeface="+mj-ea"/>
                </a:endParaRPr>
              </a:p>
            </p:txBody>
          </p:sp>
          <p:pic>
            <p:nvPicPr>
              <p:cNvPr id="284" name="object 21">
                <a:extLst>
                  <a:ext uri="{FF2B5EF4-FFF2-40B4-BE49-F238E27FC236}">
                    <a16:creationId xmlns:a16="http://schemas.microsoft.com/office/drawing/2014/main" id="{BD680398-94A5-9A7E-6F38-65A0DBC17A44}"/>
                  </a:ext>
                </a:extLst>
              </p:cNvPr>
              <p:cNvPicPr/>
              <p:nvPr/>
            </p:nvPicPr>
            <p:blipFill>
              <a:blip r:embed="rId4"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cxnSp>
        <p:nvCxnSpPr>
          <p:cNvPr id="285" name="直線コネクタ 284">
            <a:extLst>
              <a:ext uri="{FF2B5EF4-FFF2-40B4-BE49-F238E27FC236}">
                <a16:creationId xmlns:a16="http://schemas.microsoft.com/office/drawing/2014/main" id="{3C519E3F-CAE6-330C-E101-5F3FD811DDBB}"/>
              </a:ext>
            </a:extLst>
          </p:cNvPr>
          <p:cNvCxnSpPr>
            <a:cxnSpLocks/>
          </p:cNvCxnSpPr>
          <p:nvPr/>
        </p:nvCxnSpPr>
        <p:spPr>
          <a:xfrm flipH="1">
            <a:off x="3648375" y="5367274"/>
            <a:ext cx="604253"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86" name="object 27">
            <a:extLst>
              <a:ext uri="{FF2B5EF4-FFF2-40B4-BE49-F238E27FC236}">
                <a16:creationId xmlns:a16="http://schemas.microsoft.com/office/drawing/2014/main" id="{CDB0345C-C8B3-E112-7C13-C45D136B1CD5}"/>
              </a:ext>
            </a:extLst>
          </p:cNvPr>
          <p:cNvSpPr/>
          <p:nvPr/>
        </p:nvSpPr>
        <p:spPr>
          <a:xfrm>
            <a:off x="3414289" y="5223129"/>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25" name="正方形/長方形 324">
            <a:extLst>
              <a:ext uri="{FF2B5EF4-FFF2-40B4-BE49-F238E27FC236}">
                <a16:creationId xmlns:a16="http://schemas.microsoft.com/office/drawing/2014/main" id="{1210C453-3946-BFC1-16E0-392FB10A7E2F}"/>
              </a:ext>
            </a:extLst>
          </p:cNvPr>
          <p:cNvSpPr/>
          <p:nvPr/>
        </p:nvSpPr>
        <p:spPr>
          <a:xfrm>
            <a:off x="3149653" y="5540036"/>
            <a:ext cx="721224"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本人確認情報</a:t>
            </a:r>
          </a:p>
        </p:txBody>
      </p:sp>
      <p:grpSp>
        <p:nvGrpSpPr>
          <p:cNvPr id="326" name="グループ化 325">
            <a:extLst>
              <a:ext uri="{FF2B5EF4-FFF2-40B4-BE49-F238E27FC236}">
                <a16:creationId xmlns:a16="http://schemas.microsoft.com/office/drawing/2014/main" id="{3B0D106E-1803-94A9-1BEC-02B9CF0019D2}"/>
              </a:ext>
            </a:extLst>
          </p:cNvPr>
          <p:cNvGrpSpPr/>
          <p:nvPr/>
        </p:nvGrpSpPr>
        <p:grpSpPr>
          <a:xfrm rot="10800000">
            <a:off x="3724392" y="4971288"/>
            <a:ext cx="255579" cy="210314"/>
            <a:chOff x="998232" y="5464407"/>
            <a:chExt cx="255579" cy="210314"/>
          </a:xfrm>
        </p:grpSpPr>
        <p:sp>
          <p:nvSpPr>
            <p:cNvPr id="327" name="左大かっこ 326">
              <a:extLst>
                <a:ext uri="{FF2B5EF4-FFF2-40B4-BE49-F238E27FC236}">
                  <a16:creationId xmlns:a16="http://schemas.microsoft.com/office/drawing/2014/main" id="{6A5EE493-EBFF-4F9A-47D4-60F112670290}"/>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328" name="直線コネクタ 327">
              <a:extLst>
                <a:ext uri="{FF2B5EF4-FFF2-40B4-BE49-F238E27FC236}">
                  <a16:creationId xmlns:a16="http://schemas.microsoft.com/office/drawing/2014/main" id="{407F1DE3-4C59-9356-33E8-5F18A65B5067}"/>
                </a:ext>
              </a:extLst>
            </p:cNvPr>
            <p:cNvCxnSpPr>
              <a:cxnSpLocks/>
              <a:stCxn id="327"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329" name="object 25">
            <a:extLst>
              <a:ext uri="{FF2B5EF4-FFF2-40B4-BE49-F238E27FC236}">
                <a16:creationId xmlns:a16="http://schemas.microsoft.com/office/drawing/2014/main" id="{9DAA0703-4F82-CFF9-0C5A-7AAD10396654}"/>
              </a:ext>
            </a:extLst>
          </p:cNvPr>
          <p:cNvSpPr/>
          <p:nvPr/>
        </p:nvSpPr>
        <p:spPr>
          <a:xfrm>
            <a:off x="3234316" y="6633990"/>
            <a:ext cx="1411134"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330" name="object 9">
            <a:extLst>
              <a:ext uri="{FF2B5EF4-FFF2-40B4-BE49-F238E27FC236}">
                <a16:creationId xmlns:a16="http://schemas.microsoft.com/office/drawing/2014/main" id="{602AEEA5-31F1-508B-5DED-5DD4501B4135}"/>
              </a:ext>
            </a:extLst>
          </p:cNvPr>
          <p:cNvSpPr/>
          <p:nvPr/>
        </p:nvSpPr>
        <p:spPr>
          <a:xfrm>
            <a:off x="3234314" y="6633991"/>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algn="ctr"/>
            <a:r>
              <a:rPr lang="ja-JP" altLang="en-US" sz="700" dirty="0">
                <a:latin typeface="+mj-ea"/>
                <a:ea typeface="+mj-ea"/>
              </a:rPr>
              <a:t>本籍地</a:t>
            </a:r>
            <a:br>
              <a:rPr lang="en-US" altLang="ja-JP" sz="700" dirty="0">
                <a:latin typeface="+mj-ea"/>
                <a:ea typeface="+mj-ea"/>
              </a:rPr>
            </a:br>
            <a:r>
              <a:rPr lang="ja-JP" altLang="en-US" sz="700" dirty="0">
                <a:latin typeface="+mj-ea"/>
                <a:ea typeface="+mj-ea"/>
              </a:rPr>
              <a:t>市区町村</a:t>
            </a:r>
            <a:endParaRPr lang="en-US" sz="700" dirty="0">
              <a:latin typeface="+mj-ea"/>
              <a:ea typeface="+mj-ea"/>
            </a:endParaRPr>
          </a:p>
        </p:txBody>
      </p:sp>
      <p:cxnSp>
        <p:nvCxnSpPr>
          <p:cNvPr id="331" name="直線矢印コネクタ 330">
            <a:extLst>
              <a:ext uri="{FF2B5EF4-FFF2-40B4-BE49-F238E27FC236}">
                <a16:creationId xmlns:a16="http://schemas.microsoft.com/office/drawing/2014/main" id="{AE16FCCF-37E9-065E-00E5-9F7FBF7B5858}"/>
              </a:ext>
            </a:extLst>
          </p:cNvPr>
          <p:cNvCxnSpPr>
            <a:cxnSpLocks/>
            <a:stCxn id="364" idx="3"/>
          </p:cNvCxnSpPr>
          <p:nvPr/>
        </p:nvCxnSpPr>
        <p:spPr>
          <a:xfrm>
            <a:off x="4251628" y="5960828"/>
            <a:ext cx="0" cy="650748"/>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332" name="正方形/長方形 331">
            <a:extLst>
              <a:ext uri="{FF2B5EF4-FFF2-40B4-BE49-F238E27FC236}">
                <a16:creationId xmlns:a16="http://schemas.microsoft.com/office/drawing/2014/main" id="{D23CE741-3508-5B18-869D-3FBC00E16E20}"/>
              </a:ext>
            </a:extLst>
          </p:cNvPr>
          <p:cNvSpPr/>
          <p:nvPr/>
        </p:nvSpPr>
        <p:spPr>
          <a:xfrm>
            <a:off x="3124200" y="6338134"/>
            <a:ext cx="1182886"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戸籍の附票記載事項通知</a:t>
            </a:r>
            <a:br>
              <a:rPr kumimoji="1" lang="en-US" altLang="ja-JP" sz="700" dirty="0">
                <a:solidFill>
                  <a:schemeClr val="tx1"/>
                </a:solidFill>
                <a:latin typeface="ＭＳ Ｐゴシック 本文"/>
              </a:rPr>
            </a:br>
            <a:r>
              <a:rPr kumimoji="1" lang="ja-JP" altLang="en-US" sz="700" dirty="0">
                <a:solidFill>
                  <a:schemeClr val="tx1"/>
                </a:solidFill>
                <a:latin typeface="ＭＳ Ｐゴシック 本文"/>
              </a:rPr>
              <a:t>（法第</a:t>
            </a:r>
            <a:r>
              <a:rPr kumimoji="1" lang="en-US" altLang="ja-JP" sz="700" dirty="0">
                <a:solidFill>
                  <a:schemeClr val="tx1"/>
                </a:solidFill>
                <a:latin typeface="ＭＳ Ｐゴシック 本文"/>
              </a:rPr>
              <a:t>19</a:t>
            </a:r>
            <a:r>
              <a:rPr kumimoji="1" lang="ja-JP" altLang="en-US" sz="700" dirty="0">
                <a:solidFill>
                  <a:schemeClr val="tx1"/>
                </a:solidFill>
                <a:latin typeface="ＭＳ Ｐゴシック 本文"/>
              </a:rPr>
              <a:t>条第</a:t>
            </a:r>
            <a:r>
              <a:rPr kumimoji="1" lang="en-US" altLang="ja-JP" sz="700" dirty="0">
                <a:solidFill>
                  <a:schemeClr val="tx1"/>
                </a:solidFill>
                <a:latin typeface="ＭＳ Ｐゴシック 本文"/>
              </a:rPr>
              <a:t>1</a:t>
            </a:r>
            <a:r>
              <a:rPr kumimoji="1" lang="ja-JP" altLang="en-US" sz="700" dirty="0">
                <a:solidFill>
                  <a:schemeClr val="tx1"/>
                </a:solidFill>
                <a:latin typeface="ＭＳ Ｐゴシック 本文"/>
              </a:rPr>
              <a:t>項通知）</a:t>
            </a:r>
          </a:p>
        </p:txBody>
      </p:sp>
      <p:cxnSp>
        <p:nvCxnSpPr>
          <p:cNvPr id="333" name="直線コネクタ 332">
            <a:extLst>
              <a:ext uri="{FF2B5EF4-FFF2-40B4-BE49-F238E27FC236}">
                <a16:creationId xmlns:a16="http://schemas.microsoft.com/office/drawing/2014/main" id="{098010DC-C1F6-A04F-1F82-1D6C3669BC9F}"/>
              </a:ext>
            </a:extLst>
          </p:cNvPr>
          <p:cNvCxnSpPr>
            <a:cxnSpLocks/>
          </p:cNvCxnSpPr>
          <p:nvPr/>
        </p:nvCxnSpPr>
        <p:spPr>
          <a:xfrm flipH="1">
            <a:off x="3648375" y="6157245"/>
            <a:ext cx="604253"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334" name="object 27">
            <a:extLst>
              <a:ext uri="{FF2B5EF4-FFF2-40B4-BE49-F238E27FC236}">
                <a16:creationId xmlns:a16="http://schemas.microsoft.com/office/drawing/2014/main" id="{1C14B92A-49BB-82EE-17B5-C30FD1D13365}"/>
              </a:ext>
            </a:extLst>
          </p:cNvPr>
          <p:cNvSpPr/>
          <p:nvPr/>
        </p:nvSpPr>
        <p:spPr>
          <a:xfrm>
            <a:off x="3414289" y="6013100"/>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grpSp>
        <p:nvGrpSpPr>
          <p:cNvPr id="335" name="グループ化 334">
            <a:extLst>
              <a:ext uri="{FF2B5EF4-FFF2-40B4-BE49-F238E27FC236}">
                <a16:creationId xmlns:a16="http://schemas.microsoft.com/office/drawing/2014/main" id="{4E7CA6C7-9D08-7745-0F8E-A009D1444C6E}"/>
              </a:ext>
            </a:extLst>
          </p:cNvPr>
          <p:cNvGrpSpPr/>
          <p:nvPr/>
        </p:nvGrpSpPr>
        <p:grpSpPr>
          <a:xfrm>
            <a:off x="4254925" y="6273977"/>
            <a:ext cx="255579" cy="210314"/>
            <a:chOff x="998232" y="5464407"/>
            <a:chExt cx="255579" cy="210314"/>
          </a:xfrm>
        </p:grpSpPr>
        <p:sp>
          <p:nvSpPr>
            <p:cNvPr id="336" name="左大かっこ 335">
              <a:extLst>
                <a:ext uri="{FF2B5EF4-FFF2-40B4-BE49-F238E27FC236}">
                  <a16:creationId xmlns:a16="http://schemas.microsoft.com/office/drawing/2014/main" id="{8EE211FB-7E72-2837-A959-5CA4E9FCC315}"/>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337" name="直線コネクタ 336">
              <a:extLst>
                <a:ext uri="{FF2B5EF4-FFF2-40B4-BE49-F238E27FC236}">
                  <a16:creationId xmlns:a16="http://schemas.microsoft.com/office/drawing/2014/main" id="{2C525E2A-FF18-968F-52A0-14578A080DDD}"/>
                </a:ext>
              </a:extLst>
            </p:cNvPr>
            <p:cNvCxnSpPr>
              <a:cxnSpLocks/>
              <a:stCxn id="336"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338" name="object 17">
            <a:extLst>
              <a:ext uri="{FF2B5EF4-FFF2-40B4-BE49-F238E27FC236}">
                <a16:creationId xmlns:a16="http://schemas.microsoft.com/office/drawing/2014/main" id="{A980EC88-C4E5-B96E-51F8-9D5327758C8A}"/>
              </a:ext>
            </a:extLst>
          </p:cNvPr>
          <p:cNvSpPr/>
          <p:nvPr/>
        </p:nvSpPr>
        <p:spPr>
          <a:xfrm>
            <a:off x="4513686" y="6238113"/>
            <a:ext cx="740983"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800" dirty="0">
                <a:latin typeface="+mj-ea"/>
                <a:ea typeface="+mj-ea"/>
              </a:rPr>
              <a:t>日本人の場合</a:t>
            </a:r>
            <a:endParaRPr lang="zh-TW" altLang="en-US" sz="800" dirty="0">
              <a:latin typeface="+mj-ea"/>
              <a:ea typeface="+mj-ea"/>
            </a:endParaRPr>
          </a:p>
        </p:txBody>
      </p:sp>
      <p:sp>
        <p:nvSpPr>
          <p:cNvPr id="340" name="object 27">
            <a:extLst>
              <a:ext uri="{FF2B5EF4-FFF2-40B4-BE49-F238E27FC236}">
                <a16:creationId xmlns:a16="http://schemas.microsoft.com/office/drawing/2014/main" id="{291357EA-FC9B-5DB4-0837-4738BAEBB0B5}"/>
              </a:ext>
            </a:extLst>
          </p:cNvPr>
          <p:cNvSpPr/>
          <p:nvPr/>
        </p:nvSpPr>
        <p:spPr>
          <a:xfrm>
            <a:off x="5064742" y="40828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41" name="正方形/長方形 340">
            <a:extLst>
              <a:ext uri="{FF2B5EF4-FFF2-40B4-BE49-F238E27FC236}">
                <a16:creationId xmlns:a16="http://schemas.microsoft.com/office/drawing/2014/main" id="{7EC9EE6F-35BD-8C59-D2C2-8FF7FD3835AF}"/>
              </a:ext>
            </a:extLst>
          </p:cNvPr>
          <p:cNvSpPr/>
          <p:nvPr/>
        </p:nvSpPr>
        <p:spPr>
          <a:xfrm>
            <a:off x="4839663" y="4395034"/>
            <a:ext cx="666593"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職権記録書</a:t>
            </a:r>
          </a:p>
        </p:txBody>
      </p:sp>
      <p:cxnSp>
        <p:nvCxnSpPr>
          <p:cNvPr id="342" name="直線矢印コネクタ 13">
            <a:extLst>
              <a:ext uri="{FF2B5EF4-FFF2-40B4-BE49-F238E27FC236}">
                <a16:creationId xmlns:a16="http://schemas.microsoft.com/office/drawing/2014/main" id="{9FB5179E-D205-DFA5-A226-3535EB6BCB14}"/>
              </a:ext>
            </a:extLst>
          </p:cNvPr>
          <p:cNvCxnSpPr>
            <a:cxnSpLocks/>
          </p:cNvCxnSpPr>
          <p:nvPr/>
        </p:nvCxnSpPr>
        <p:spPr>
          <a:xfrm rot="16200000" flipH="1">
            <a:off x="4356592" y="3545836"/>
            <a:ext cx="658178" cy="727400"/>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350" name="object 27">
            <a:extLst>
              <a:ext uri="{FF2B5EF4-FFF2-40B4-BE49-F238E27FC236}">
                <a16:creationId xmlns:a16="http://schemas.microsoft.com/office/drawing/2014/main" id="{7398E1D5-D995-2C7C-7785-A76CF8457049}"/>
              </a:ext>
            </a:extLst>
          </p:cNvPr>
          <p:cNvSpPr/>
          <p:nvPr/>
        </p:nvSpPr>
        <p:spPr>
          <a:xfrm>
            <a:off x="4683742" y="371876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54" name="正方形/長方形 353">
            <a:extLst>
              <a:ext uri="{FF2B5EF4-FFF2-40B4-BE49-F238E27FC236}">
                <a16:creationId xmlns:a16="http://schemas.microsoft.com/office/drawing/2014/main" id="{95D1F2CB-AD2A-92B5-6FE1-A3FB9C997D6D}"/>
              </a:ext>
            </a:extLst>
          </p:cNvPr>
          <p:cNvSpPr/>
          <p:nvPr/>
        </p:nvSpPr>
        <p:spPr>
          <a:xfrm>
            <a:off x="4458663" y="4030995"/>
            <a:ext cx="666593"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入力確認票</a:t>
            </a:r>
          </a:p>
        </p:txBody>
      </p:sp>
      <p:cxnSp>
        <p:nvCxnSpPr>
          <p:cNvPr id="355" name="直線矢印コネクタ 13">
            <a:extLst>
              <a:ext uri="{FF2B5EF4-FFF2-40B4-BE49-F238E27FC236}">
                <a16:creationId xmlns:a16="http://schemas.microsoft.com/office/drawing/2014/main" id="{A9CF3491-E544-F99D-83FD-B4BC485E129F}"/>
              </a:ext>
            </a:extLst>
          </p:cNvPr>
          <p:cNvCxnSpPr>
            <a:cxnSpLocks/>
          </p:cNvCxnSpPr>
          <p:nvPr/>
        </p:nvCxnSpPr>
        <p:spPr>
          <a:xfrm rot="16200000" flipH="1">
            <a:off x="4432896" y="3620830"/>
            <a:ext cx="291732" cy="206441"/>
          </a:xfrm>
          <a:prstGeom prst="bentConnector3">
            <a:avLst>
              <a:gd name="adj1" fmla="val 100063"/>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357" name="グループ化 356">
            <a:extLst>
              <a:ext uri="{FF2B5EF4-FFF2-40B4-BE49-F238E27FC236}">
                <a16:creationId xmlns:a16="http://schemas.microsoft.com/office/drawing/2014/main" id="{21D716CC-085D-F9F9-2751-D39CDDE71D7C}"/>
              </a:ext>
            </a:extLst>
          </p:cNvPr>
          <p:cNvGrpSpPr/>
          <p:nvPr/>
        </p:nvGrpSpPr>
        <p:grpSpPr>
          <a:xfrm>
            <a:off x="3991156" y="4880762"/>
            <a:ext cx="520944" cy="393223"/>
            <a:chOff x="6080349" y="4852187"/>
            <a:chExt cx="520944" cy="393223"/>
          </a:xfrm>
        </p:grpSpPr>
        <p:sp>
          <p:nvSpPr>
            <p:cNvPr id="361" name="フローチャート: 磁気ディスク 360">
              <a:extLst>
                <a:ext uri="{FF2B5EF4-FFF2-40B4-BE49-F238E27FC236}">
                  <a16:creationId xmlns:a16="http://schemas.microsoft.com/office/drawing/2014/main" id="{6637385D-341A-EBB2-E2C8-0BC07596B726}"/>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62" name="object 17">
              <a:extLst>
                <a:ext uri="{FF2B5EF4-FFF2-40B4-BE49-F238E27FC236}">
                  <a16:creationId xmlns:a16="http://schemas.microsoft.com/office/drawing/2014/main" id="{D00D9D99-1B2A-C266-F7EE-CC5E8B3DA014}"/>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363" name="グループ化 362">
            <a:extLst>
              <a:ext uri="{FF2B5EF4-FFF2-40B4-BE49-F238E27FC236}">
                <a16:creationId xmlns:a16="http://schemas.microsoft.com/office/drawing/2014/main" id="{E6B9525C-0E30-404C-195B-D3E01FE48A3A}"/>
              </a:ext>
            </a:extLst>
          </p:cNvPr>
          <p:cNvGrpSpPr/>
          <p:nvPr/>
        </p:nvGrpSpPr>
        <p:grpSpPr>
          <a:xfrm>
            <a:off x="3991156" y="5567605"/>
            <a:ext cx="520944" cy="393223"/>
            <a:chOff x="6080349" y="4852187"/>
            <a:chExt cx="520944" cy="393223"/>
          </a:xfrm>
        </p:grpSpPr>
        <p:sp>
          <p:nvSpPr>
            <p:cNvPr id="364" name="フローチャート: 磁気ディスク 363">
              <a:extLst>
                <a:ext uri="{FF2B5EF4-FFF2-40B4-BE49-F238E27FC236}">
                  <a16:creationId xmlns:a16="http://schemas.microsoft.com/office/drawing/2014/main" id="{A1FE9482-E867-2866-59AE-3B21B27F7A4D}"/>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70" name="object 17">
              <a:extLst>
                <a:ext uri="{FF2B5EF4-FFF2-40B4-BE49-F238E27FC236}">
                  <a16:creationId xmlns:a16="http://schemas.microsoft.com/office/drawing/2014/main" id="{6EA4722B-163D-D4EF-31BF-3E5F7BE0AF53}"/>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r>
                <a:rPr lang="en-US" altLang="ja-JP" sz="700" dirty="0">
                  <a:latin typeface="+mj-ea"/>
                  <a:ea typeface="+mj-ea"/>
                </a:rPr>
                <a:t>CS</a:t>
              </a:r>
            </a:p>
          </p:txBody>
        </p:sp>
      </p:grpSp>
      <p:sp>
        <p:nvSpPr>
          <p:cNvPr id="371" name="正方形/長方形 370">
            <a:extLst>
              <a:ext uri="{FF2B5EF4-FFF2-40B4-BE49-F238E27FC236}">
                <a16:creationId xmlns:a16="http://schemas.microsoft.com/office/drawing/2014/main" id="{500BF3FB-073C-3D24-03E2-5886D80F1CF9}"/>
              </a:ext>
            </a:extLst>
          </p:cNvPr>
          <p:cNvSpPr/>
          <p:nvPr/>
        </p:nvSpPr>
        <p:spPr>
          <a:xfrm>
            <a:off x="1198559" y="924866"/>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ＭＳ Ｐゴシック 本文"/>
              </a:rPr>
              <a:t>異動者</a:t>
            </a:r>
          </a:p>
        </p:txBody>
      </p:sp>
      <p:sp>
        <p:nvSpPr>
          <p:cNvPr id="390" name="object 17">
            <a:extLst>
              <a:ext uri="{FF2B5EF4-FFF2-40B4-BE49-F238E27FC236}">
                <a16:creationId xmlns:a16="http://schemas.microsoft.com/office/drawing/2014/main" id="{3CC34ED1-A6DD-DFE8-578E-003FBAD019B9}"/>
              </a:ext>
            </a:extLst>
          </p:cNvPr>
          <p:cNvSpPr/>
          <p:nvPr/>
        </p:nvSpPr>
        <p:spPr>
          <a:xfrm>
            <a:off x="5182362" y="347662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Yes</a:t>
            </a:r>
            <a:endParaRPr lang="zh-TW" altLang="en-US" sz="700" dirty="0">
              <a:latin typeface="+mj-ea"/>
              <a:ea typeface="+mj-ea"/>
            </a:endParaRPr>
          </a:p>
        </p:txBody>
      </p:sp>
      <p:sp>
        <p:nvSpPr>
          <p:cNvPr id="401" name="右大かっこ 400">
            <a:extLst>
              <a:ext uri="{FF2B5EF4-FFF2-40B4-BE49-F238E27FC236}">
                <a16:creationId xmlns:a16="http://schemas.microsoft.com/office/drawing/2014/main" id="{30EDB21E-F972-40D6-0454-C612B97432E7}"/>
              </a:ext>
            </a:extLst>
          </p:cNvPr>
          <p:cNvSpPr/>
          <p:nvPr/>
        </p:nvSpPr>
        <p:spPr>
          <a:xfrm>
            <a:off x="3367587" y="1593772"/>
            <a:ext cx="74113" cy="212169"/>
          </a:xfrm>
          <a:prstGeom prst="rightBracket">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grpSp>
        <p:nvGrpSpPr>
          <p:cNvPr id="402" name="グループ化 401">
            <a:extLst>
              <a:ext uri="{FF2B5EF4-FFF2-40B4-BE49-F238E27FC236}">
                <a16:creationId xmlns:a16="http://schemas.microsoft.com/office/drawing/2014/main" id="{0E524FF9-4E81-C03D-CD63-5431A631BC93}"/>
              </a:ext>
            </a:extLst>
          </p:cNvPr>
          <p:cNvGrpSpPr/>
          <p:nvPr/>
        </p:nvGrpSpPr>
        <p:grpSpPr>
          <a:xfrm>
            <a:off x="3465500" y="1632684"/>
            <a:ext cx="255579" cy="210314"/>
            <a:chOff x="998232" y="5464407"/>
            <a:chExt cx="255579" cy="210314"/>
          </a:xfrm>
        </p:grpSpPr>
        <p:sp>
          <p:nvSpPr>
            <p:cNvPr id="403" name="左大かっこ 402">
              <a:extLst>
                <a:ext uri="{FF2B5EF4-FFF2-40B4-BE49-F238E27FC236}">
                  <a16:creationId xmlns:a16="http://schemas.microsoft.com/office/drawing/2014/main" id="{B657EA98-85BE-2B9D-1A1C-EFE09BA6145F}"/>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404" name="直線コネクタ 403">
              <a:extLst>
                <a:ext uri="{FF2B5EF4-FFF2-40B4-BE49-F238E27FC236}">
                  <a16:creationId xmlns:a16="http://schemas.microsoft.com/office/drawing/2014/main" id="{2DE581F1-F38C-FE9A-9B3C-87C530CF97EA}"/>
                </a:ext>
              </a:extLst>
            </p:cNvPr>
            <p:cNvCxnSpPr>
              <a:cxnSpLocks/>
              <a:stCxn id="403"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405" name="object 17">
            <a:extLst>
              <a:ext uri="{FF2B5EF4-FFF2-40B4-BE49-F238E27FC236}">
                <a16:creationId xmlns:a16="http://schemas.microsoft.com/office/drawing/2014/main" id="{9DF19EFD-D5E0-3A12-9ABA-F37CC66D077C}"/>
              </a:ext>
            </a:extLst>
          </p:cNvPr>
          <p:cNvSpPr/>
          <p:nvPr/>
        </p:nvSpPr>
        <p:spPr>
          <a:xfrm>
            <a:off x="3714650" y="1578532"/>
            <a:ext cx="781991"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外国人の場合</a:t>
            </a:r>
            <a:endParaRPr lang="zh-TW" altLang="en-US" sz="700" dirty="0">
              <a:latin typeface="+mj-ea"/>
              <a:ea typeface="+mj-ea"/>
            </a:endParaRPr>
          </a:p>
        </p:txBody>
      </p:sp>
      <p:sp>
        <p:nvSpPr>
          <p:cNvPr id="406" name="object 225">
            <a:extLst>
              <a:ext uri="{FF2B5EF4-FFF2-40B4-BE49-F238E27FC236}">
                <a16:creationId xmlns:a16="http://schemas.microsoft.com/office/drawing/2014/main" id="{90BEA94F-861E-CDE8-3F7B-924747E40B05}"/>
              </a:ext>
            </a:extLst>
          </p:cNvPr>
          <p:cNvSpPr txBox="1"/>
          <p:nvPr/>
        </p:nvSpPr>
        <p:spPr>
          <a:xfrm>
            <a:off x="7519786" y="5238885"/>
            <a:ext cx="2818841" cy="2047740"/>
          </a:xfrm>
          <a:prstGeom prst="rect">
            <a:avLst/>
          </a:prstGeom>
          <a:solidFill>
            <a:schemeClr val="bg1"/>
          </a:solidFill>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en-US" altLang="ja-JP" sz="700" spc="-5" dirty="0">
              <a:latin typeface="+mn-ea"/>
              <a:ea typeface="+mn-ea"/>
              <a:cs typeface="游ゴシック"/>
            </a:endParaRPr>
          </a:p>
          <a:p>
            <a:pPr marL="52069">
              <a:lnSpc>
                <a:spcPts val="400"/>
              </a:lnSpc>
              <a:spcBef>
                <a:spcPts val="350"/>
              </a:spcBef>
            </a:pPr>
            <a:r>
              <a:rPr lang="en-US" altLang="ja-JP" sz="700" spc="-5" dirty="0">
                <a:latin typeface="+mn-ea"/>
                <a:ea typeface="+mn-ea"/>
                <a:cs typeface="游ゴシック"/>
              </a:rPr>
              <a:t>【</a:t>
            </a:r>
            <a:r>
              <a:rPr lang="ja-JP" altLang="en-US" sz="700" spc="-5" dirty="0">
                <a:latin typeface="+mn-ea"/>
                <a:ea typeface="+mn-ea"/>
                <a:cs typeface="游ゴシック"/>
              </a:rPr>
              <a:t>コメント</a:t>
            </a:r>
            <a:r>
              <a:rPr lang="en-US" altLang="ja-JP" sz="700" spc="-5" dirty="0">
                <a:latin typeface="+mn-ea"/>
                <a:ea typeface="+mn-ea"/>
                <a:cs typeface="游ゴシック"/>
              </a:rPr>
              <a:t>】</a:t>
            </a:r>
            <a:r>
              <a:rPr lang="ja-JP" altLang="en-US" sz="700" spc="-5" dirty="0">
                <a:latin typeface="+mn-ea"/>
                <a:ea typeface="+mn-ea"/>
                <a:cs typeface="游ゴシック"/>
              </a:rPr>
              <a:t>ユーザータスク及びデータストアに該当する機能要件</a:t>
            </a:r>
          </a:p>
          <a:p>
            <a:pPr marL="52069">
              <a:lnSpc>
                <a:spcPts val="400"/>
              </a:lnSpc>
              <a:spcBef>
                <a:spcPts val="350"/>
              </a:spcBef>
            </a:pPr>
            <a:r>
              <a:rPr lang="ja-JP" altLang="en-US" sz="700" spc="-5" dirty="0">
                <a:latin typeface="+mn-ea"/>
                <a:ea typeface="+mn-ea"/>
                <a:cs typeface="游ゴシック"/>
              </a:rPr>
              <a:t>①</a:t>
            </a:r>
          </a:p>
          <a:p>
            <a:pPr marL="52069">
              <a:lnSpc>
                <a:spcPts val="400"/>
              </a:lnSpc>
              <a:spcBef>
                <a:spcPts val="350"/>
              </a:spcBef>
            </a:pPr>
            <a:r>
              <a:rPr lang="en-US" altLang="ja-JP" sz="700" spc="-5" dirty="0">
                <a:latin typeface="+mn-ea"/>
                <a:ea typeface="+mn-ea"/>
                <a:cs typeface="游ゴシック"/>
              </a:rPr>
              <a:t>4.2.1 </a:t>
            </a:r>
            <a:r>
              <a:rPr lang="ja-JP" altLang="en-US" sz="700" spc="-5" dirty="0">
                <a:latin typeface="+mn-ea"/>
                <a:ea typeface="+mn-ea"/>
                <a:cs typeface="游ゴシック"/>
              </a:rPr>
              <a:t>職権記載</a:t>
            </a:r>
          </a:p>
          <a:p>
            <a:pPr marL="52069">
              <a:lnSpc>
                <a:spcPts val="400"/>
              </a:lnSpc>
              <a:spcBef>
                <a:spcPts val="350"/>
              </a:spcBef>
            </a:pPr>
            <a:r>
              <a:rPr lang="en-US" altLang="ja-JP" sz="700" spc="-5" dirty="0">
                <a:latin typeface="+mn-ea"/>
                <a:ea typeface="+mn-ea"/>
                <a:cs typeface="游ゴシック"/>
              </a:rPr>
              <a:t>1.1.12 </a:t>
            </a:r>
            <a:r>
              <a:rPr lang="ja-JP" altLang="en-US" sz="700" spc="-5" dirty="0">
                <a:latin typeface="+mn-ea"/>
                <a:ea typeface="+mn-ea"/>
                <a:cs typeface="游ゴシック"/>
              </a:rPr>
              <a:t>本籍・筆頭者</a:t>
            </a:r>
          </a:p>
          <a:p>
            <a:pPr marL="52069">
              <a:lnSpc>
                <a:spcPts val="400"/>
              </a:lnSpc>
              <a:spcBef>
                <a:spcPts val="350"/>
              </a:spcBef>
            </a:pPr>
            <a:r>
              <a:rPr lang="en-US" altLang="ja-JP" sz="700" spc="-5" dirty="0">
                <a:latin typeface="+mn-ea"/>
                <a:ea typeface="+mn-ea"/>
                <a:cs typeface="游ゴシック"/>
              </a:rPr>
              <a:t>4.0.1 </a:t>
            </a:r>
            <a:r>
              <a:rPr lang="ja-JP" altLang="en-US" sz="700" spc="-5" dirty="0">
                <a:latin typeface="+mn-ea"/>
                <a:ea typeface="+mn-ea"/>
                <a:cs typeface="游ゴシック"/>
              </a:rPr>
              <a:t>異動者</a:t>
            </a:r>
          </a:p>
          <a:p>
            <a:pPr marL="52069">
              <a:lnSpc>
                <a:spcPts val="400"/>
              </a:lnSpc>
              <a:spcBef>
                <a:spcPts val="350"/>
              </a:spcBef>
            </a:pPr>
            <a:r>
              <a:rPr lang="en-US" altLang="ja-JP" sz="700" spc="-5" dirty="0">
                <a:latin typeface="+mn-ea"/>
                <a:ea typeface="+mn-ea"/>
                <a:cs typeface="游ゴシック"/>
              </a:rPr>
              <a:t>4.0.2 </a:t>
            </a:r>
            <a:r>
              <a:rPr lang="ja-JP" altLang="en-US" sz="700" spc="-5" dirty="0">
                <a:latin typeface="+mn-ea"/>
                <a:ea typeface="+mn-ea"/>
                <a:cs typeface="游ゴシック"/>
              </a:rPr>
              <a:t>異動先世帯、異動による消除</a:t>
            </a:r>
          </a:p>
          <a:p>
            <a:pPr marL="52069">
              <a:lnSpc>
                <a:spcPts val="400"/>
              </a:lnSpc>
              <a:spcBef>
                <a:spcPts val="350"/>
              </a:spcBef>
            </a:pPr>
            <a:r>
              <a:rPr lang="en-US" altLang="ja-JP" sz="700" spc="-5" dirty="0">
                <a:latin typeface="+mn-ea"/>
                <a:ea typeface="+mn-ea"/>
                <a:cs typeface="游ゴシック"/>
              </a:rPr>
              <a:t>4.0.3 </a:t>
            </a:r>
            <a:r>
              <a:rPr lang="ja-JP" altLang="en-US" sz="700" spc="-5" dirty="0">
                <a:latin typeface="+mn-ea"/>
                <a:ea typeface="+mn-ea"/>
                <a:cs typeface="游ゴシック"/>
              </a:rPr>
              <a:t>異動日・処理日</a:t>
            </a:r>
          </a:p>
          <a:p>
            <a:pPr marL="52069">
              <a:lnSpc>
                <a:spcPts val="400"/>
              </a:lnSpc>
              <a:spcBef>
                <a:spcPts val="350"/>
              </a:spcBef>
            </a:pPr>
            <a:r>
              <a:rPr lang="en-US" altLang="ja-JP" sz="700" spc="-5" dirty="0">
                <a:latin typeface="+mn-ea"/>
                <a:ea typeface="+mn-ea"/>
                <a:cs typeface="游ゴシック"/>
              </a:rPr>
              <a:t>4.1.1.4 </a:t>
            </a:r>
            <a:r>
              <a:rPr lang="ja-JP" altLang="en-US" sz="700" spc="-5" dirty="0">
                <a:latin typeface="+mn-ea"/>
                <a:ea typeface="+mn-ea"/>
                <a:cs typeface="游ゴシック"/>
              </a:rPr>
              <a:t>未届転入</a:t>
            </a:r>
          </a:p>
          <a:p>
            <a:pPr marL="52069">
              <a:lnSpc>
                <a:spcPts val="400"/>
              </a:lnSpc>
              <a:spcBef>
                <a:spcPts val="350"/>
              </a:spcBef>
            </a:pPr>
            <a:r>
              <a:rPr lang="en-US" altLang="ja-JP" sz="700" spc="-5" dirty="0">
                <a:latin typeface="+mn-ea"/>
                <a:ea typeface="+mn-ea"/>
                <a:cs typeface="游ゴシック"/>
              </a:rPr>
              <a:t>4.2.0.1 </a:t>
            </a:r>
            <a:r>
              <a:rPr lang="ja-JP" altLang="en-US" sz="700" spc="-5" dirty="0">
                <a:latin typeface="+mn-ea"/>
                <a:ea typeface="+mn-ea"/>
                <a:cs typeface="游ゴシック"/>
              </a:rPr>
              <a:t>職権による住民票の記載等</a:t>
            </a:r>
          </a:p>
          <a:p>
            <a:pPr marL="52069">
              <a:lnSpc>
                <a:spcPts val="400"/>
              </a:lnSpc>
              <a:spcBef>
                <a:spcPts val="350"/>
              </a:spcBef>
            </a:pPr>
            <a:r>
              <a:rPr lang="en-US" altLang="ja-JP" sz="700" spc="-5" dirty="0">
                <a:latin typeface="+mn-ea"/>
                <a:ea typeface="+mn-ea"/>
                <a:cs typeface="游ゴシック"/>
              </a:rPr>
              <a:t>4.2.0.5 </a:t>
            </a:r>
            <a:r>
              <a:rPr lang="ja-JP" altLang="en-US" sz="700" spc="-5" dirty="0">
                <a:latin typeface="+mn-ea"/>
                <a:ea typeface="+mn-ea"/>
                <a:cs typeface="游ゴシック"/>
              </a:rPr>
              <a:t>申出を受けた職権記載等</a:t>
            </a:r>
          </a:p>
          <a:p>
            <a:pPr marL="52069">
              <a:lnSpc>
                <a:spcPts val="400"/>
              </a:lnSpc>
              <a:spcBef>
                <a:spcPts val="350"/>
              </a:spcBef>
            </a:pPr>
            <a:r>
              <a:rPr lang="en-US" altLang="ja-JP" sz="700" spc="-5" dirty="0">
                <a:latin typeface="+mn-ea"/>
                <a:ea typeface="+mn-ea"/>
                <a:cs typeface="游ゴシック"/>
              </a:rPr>
              <a:t>4.2.1.1 </a:t>
            </a:r>
            <a:r>
              <a:rPr lang="ja-JP" altLang="en-US" sz="700" spc="-5" dirty="0">
                <a:latin typeface="+mn-ea"/>
                <a:ea typeface="+mn-ea"/>
                <a:cs typeface="游ゴシック"/>
              </a:rPr>
              <a:t>住所設定・未届転入</a:t>
            </a:r>
          </a:p>
          <a:p>
            <a:pPr marL="52069">
              <a:lnSpc>
                <a:spcPts val="400"/>
              </a:lnSpc>
              <a:spcBef>
                <a:spcPts val="350"/>
              </a:spcBef>
            </a:pPr>
            <a:r>
              <a:rPr lang="en-US" altLang="ja-JP" sz="700" spc="-5" dirty="0">
                <a:latin typeface="+mn-ea"/>
                <a:ea typeface="+mn-ea"/>
                <a:cs typeface="游ゴシック"/>
              </a:rPr>
              <a:t>4.3.1 </a:t>
            </a:r>
            <a:r>
              <a:rPr lang="ja-JP" altLang="en-US" sz="700" spc="-5" dirty="0">
                <a:latin typeface="+mn-ea"/>
                <a:ea typeface="+mn-ea"/>
                <a:cs typeface="游ゴシック"/>
              </a:rPr>
              <a:t>住民票コードの付番</a:t>
            </a:r>
          </a:p>
          <a:p>
            <a:pPr marL="52069">
              <a:lnSpc>
                <a:spcPts val="400"/>
              </a:lnSpc>
              <a:spcBef>
                <a:spcPts val="350"/>
              </a:spcBef>
            </a:pPr>
            <a:r>
              <a:rPr lang="ja-JP" altLang="en-US" sz="700" spc="-5" dirty="0">
                <a:latin typeface="+mn-ea"/>
                <a:ea typeface="+mn-ea"/>
                <a:cs typeface="游ゴシック"/>
              </a:rPr>
              <a:t>②</a:t>
            </a:r>
          </a:p>
          <a:p>
            <a:pPr marL="52069">
              <a:lnSpc>
                <a:spcPts val="400"/>
              </a:lnSpc>
              <a:spcBef>
                <a:spcPts val="350"/>
              </a:spcBef>
            </a:pPr>
            <a:r>
              <a:rPr lang="en-US" altLang="ja-JP" sz="700" spc="-5" dirty="0">
                <a:latin typeface="+mn-ea"/>
                <a:ea typeface="+mn-ea"/>
                <a:cs typeface="游ゴシック"/>
              </a:rPr>
              <a:t>7.1.1.1 </a:t>
            </a:r>
            <a:r>
              <a:rPr lang="ja-JP" altLang="en-US" sz="700" spc="-5" dirty="0">
                <a:latin typeface="+mn-ea"/>
                <a:ea typeface="+mn-ea"/>
                <a:cs typeface="游ゴシック"/>
              </a:rPr>
              <a:t>ＣＳへの自動送信</a:t>
            </a:r>
          </a:p>
          <a:p>
            <a:pPr marL="52069">
              <a:lnSpc>
                <a:spcPts val="400"/>
              </a:lnSpc>
              <a:spcBef>
                <a:spcPts val="350"/>
              </a:spcBef>
            </a:pPr>
            <a:r>
              <a:rPr lang="ja-JP" altLang="en-US" sz="700" spc="-5" dirty="0">
                <a:latin typeface="+mn-ea"/>
                <a:ea typeface="+mn-ea"/>
                <a:cs typeface="游ゴシック"/>
              </a:rPr>
              <a:t>③</a:t>
            </a:r>
          </a:p>
          <a:p>
            <a:pPr marL="52069">
              <a:lnSpc>
                <a:spcPts val="400"/>
              </a:lnSpc>
              <a:spcBef>
                <a:spcPts val="350"/>
              </a:spcBef>
            </a:pPr>
            <a:r>
              <a:rPr lang="en-US" altLang="ja-JP" sz="700" spc="-5" dirty="0">
                <a:latin typeface="+mn-ea"/>
                <a:ea typeface="+mn-ea"/>
                <a:cs typeface="游ゴシック"/>
              </a:rPr>
              <a:t>4.5.7 </a:t>
            </a:r>
            <a:r>
              <a:rPr lang="ja-JP" altLang="en-US" sz="700" spc="-5" dirty="0">
                <a:latin typeface="+mn-ea"/>
                <a:ea typeface="+mn-ea"/>
                <a:cs typeface="游ゴシック"/>
              </a:rPr>
              <a:t>市町村通知・市町村伝達の送信</a:t>
            </a:r>
          </a:p>
          <a:p>
            <a:pPr marL="52069">
              <a:lnSpc>
                <a:spcPts val="400"/>
              </a:lnSpc>
              <a:spcBef>
                <a:spcPts val="350"/>
              </a:spcBef>
            </a:pPr>
            <a:r>
              <a:rPr lang="ja-JP" altLang="en-US" sz="700" spc="-5" dirty="0">
                <a:latin typeface="+mn-ea"/>
                <a:ea typeface="+mn-ea"/>
                <a:cs typeface="游ゴシック"/>
              </a:rPr>
              <a:t>④</a:t>
            </a:r>
          </a:p>
          <a:p>
            <a:pPr marL="52069">
              <a:lnSpc>
                <a:spcPts val="400"/>
              </a:lnSpc>
              <a:spcBef>
                <a:spcPts val="350"/>
              </a:spcBef>
            </a:pPr>
            <a:r>
              <a:rPr lang="en-US" altLang="ja-JP" sz="700" spc="-5" dirty="0">
                <a:latin typeface="+mn-ea"/>
                <a:ea typeface="+mn-ea"/>
                <a:cs typeface="游ゴシック"/>
              </a:rPr>
              <a:t>4.3.3 </a:t>
            </a:r>
            <a:r>
              <a:rPr lang="ja-JP" altLang="en-US" sz="700" spc="-5" dirty="0">
                <a:latin typeface="+mn-ea"/>
                <a:ea typeface="+mn-ea"/>
                <a:cs typeface="游ゴシック"/>
              </a:rPr>
              <a:t>住民票コード通知票等</a:t>
            </a:r>
            <a:endParaRPr lang="en-US" altLang="ja-JP" sz="700" spc="-5" dirty="0">
              <a:latin typeface="+mn-ea"/>
              <a:ea typeface="+mn-ea"/>
              <a:cs typeface="游ゴシック"/>
            </a:endParaRPr>
          </a:p>
          <a:p>
            <a:pPr marL="52069">
              <a:lnSpc>
                <a:spcPts val="400"/>
              </a:lnSpc>
              <a:spcBef>
                <a:spcPts val="350"/>
              </a:spcBef>
            </a:pPr>
            <a:endParaRPr lang="ja-JP" altLang="en-US" sz="700" spc="-5" dirty="0">
              <a:latin typeface="+mn-ea"/>
              <a:ea typeface="+mn-ea"/>
              <a:cs typeface="游ゴシック"/>
            </a:endParaRPr>
          </a:p>
        </p:txBody>
      </p:sp>
      <p:sp>
        <p:nvSpPr>
          <p:cNvPr id="3" name="object 17">
            <a:extLst>
              <a:ext uri="{FF2B5EF4-FFF2-40B4-BE49-F238E27FC236}">
                <a16:creationId xmlns:a16="http://schemas.microsoft.com/office/drawing/2014/main" id="{A5CFA2EB-0F0D-921D-D2B7-FF596F574F2D}"/>
              </a:ext>
            </a:extLst>
          </p:cNvPr>
          <p:cNvSpPr/>
          <p:nvPr/>
        </p:nvSpPr>
        <p:spPr>
          <a:xfrm>
            <a:off x="1153376" y="1915734"/>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申出</a:t>
            </a:r>
            <a:endParaRPr lang="zh-TW" altLang="en-US" sz="700" dirty="0">
              <a:latin typeface="+mj-ea"/>
              <a:ea typeface="+mj-ea"/>
            </a:endParaRPr>
          </a:p>
        </p:txBody>
      </p:sp>
      <p:pic>
        <p:nvPicPr>
          <p:cNvPr id="2" name="object 19">
            <a:extLst>
              <a:ext uri="{FF2B5EF4-FFF2-40B4-BE49-F238E27FC236}">
                <a16:creationId xmlns:a16="http://schemas.microsoft.com/office/drawing/2014/main" id="{F513B1CC-CC7F-2FE7-0472-CA792DC3E4FC}"/>
              </a:ext>
            </a:extLst>
          </p:cNvPr>
          <p:cNvPicPr/>
          <p:nvPr/>
        </p:nvPicPr>
        <p:blipFill>
          <a:blip r:embed="rId5" cstate="print"/>
          <a:stretch>
            <a:fillRect/>
          </a:stretch>
        </p:blipFill>
        <p:spPr>
          <a:xfrm>
            <a:off x="7174657" y="2089012"/>
            <a:ext cx="120395" cy="100245"/>
          </a:xfrm>
          <a:prstGeom prst="rect">
            <a:avLst/>
          </a:prstGeom>
        </p:spPr>
      </p:pic>
      <p:pic>
        <p:nvPicPr>
          <p:cNvPr id="7" name="object 19">
            <a:extLst>
              <a:ext uri="{FF2B5EF4-FFF2-40B4-BE49-F238E27FC236}">
                <a16:creationId xmlns:a16="http://schemas.microsoft.com/office/drawing/2014/main" id="{2FCC5539-163C-F697-BDDC-6DBFE2F15ADD}"/>
              </a:ext>
            </a:extLst>
          </p:cNvPr>
          <p:cNvPicPr/>
          <p:nvPr/>
        </p:nvPicPr>
        <p:blipFill>
          <a:blip r:embed="rId5" cstate="print"/>
          <a:stretch>
            <a:fillRect/>
          </a:stretch>
        </p:blipFill>
        <p:spPr>
          <a:xfrm>
            <a:off x="9194317" y="2734817"/>
            <a:ext cx="120395" cy="100245"/>
          </a:xfrm>
          <a:prstGeom prst="rect">
            <a:avLst/>
          </a:prstGeom>
        </p:spPr>
      </p:pic>
    </p:spTree>
    <p:extLst>
      <p:ext uri="{BB962C8B-B14F-4D97-AF65-F5344CB8AC3E}">
        <p14:creationId xmlns:p14="http://schemas.microsoft.com/office/powerpoint/2010/main" val="40940898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a:extLst>
              <a:ext uri="{FF2B5EF4-FFF2-40B4-BE49-F238E27FC236}">
                <a16:creationId xmlns:a16="http://schemas.microsoft.com/office/drawing/2014/main" id="{1D69633F-FB01-E47F-E142-2FF3E69C31DE}"/>
              </a:ext>
            </a:extLst>
          </p:cNvPr>
          <p:cNvGrpSpPr/>
          <p:nvPr/>
        </p:nvGrpSpPr>
        <p:grpSpPr>
          <a:xfrm>
            <a:off x="1446700" y="2167386"/>
            <a:ext cx="180000" cy="180000"/>
            <a:chOff x="2679700" y="1343024"/>
            <a:chExt cx="180000" cy="180000"/>
          </a:xfrm>
        </p:grpSpPr>
        <p:sp>
          <p:nvSpPr>
            <p:cNvPr id="34" name="フローチャート: 結合子 33">
              <a:extLst>
                <a:ext uri="{FF2B5EF4-FFF2-40B4-BE49-F238E27FC236}">
                  <a16:creationId xmlns:a16="http://schemas.microsoft.com/office/drawing/2014/main" id="{7AE0E8C6-9106-3C67-2A1E-1B1B894856C4}"/>
                </a:ext>
              </a:extLst>
            </p:cNvPr>
            <p:cNvSpPr/>
            <p:nvPr/>
          </p:nvSpPr>
          <p:spPr>
            <a:xfrm>
              <a:off x="2679700" y="1343024"/>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35" name="正方形/長方形 34">
              <a:extLst>
                <a:ext uri="{FF2B5EF4-FFF2-40B4-BE49-F238E27FC236}">
                  <a16:creationId xmlns:a16="http://schemas.microsoft.com/office/drawing/2014/main" id="{5FB3EEE8-828C-AF33-B3B5-2FF23C7DDC13}"/>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2" name="二等辺三角形 1">
              <a:extLst>
                <a:ext uri="{FF2B5EF4-FFF2-40B4-BE49-F238E27FC236}">
                  <a16:creationId xmlns:a16="http://schemas.microsoft.com/office/drawing/2014/main" id="{9CB2184C-CA93-F940-EC19-D539B983FCC2}"/>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
        <p:nvSpPr>
          <p:cNvPr id="4" name="正方形/長方形 3">
            <a:extLst>
              <a:ext uri="{FF2B5EF4-FFF2-40B4-BE49-F238E27FC236}">
                <a16:creationId xmlns:a16="http://schemas.microsoft.com/office/drawing/2014/main" id="{8897D4F9-8312-E85B-C462-A1A0B6E0BF8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mn-ea"/>
              </a:rPr>
              <a:t>4.2.1.2</a:t>
            </a: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n-ea"/>
              </a:rPr>
              <a:t>職権記載</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
              </a:rPr>
              <a:t>出生・届出</a:t>
            </a:r>
          </a:p>
        </p:txBody>
      </p:sp>
      <p:sp>
        <p:nvSpPr>
          <p:cNvPr id="7" name="正方形/長方形 6">
            <a:extLst>
              <a:ext uri="{FF2B5EF4-FFF2-40B4-BE49-F238E27FC236}">
                <a16:creationId xmlns:a16="http://schemas.microsoft.com/office/drawing/2014/main" id="{EE982113-6D7A-9AE9-5F11-F68A12B777D3}"/>
              </a:ext>
            </a:extLst>
          </p:cNvPr>
          <p:cNvSpPr/>
          <p:nvPr/>
        </p:nvSpPr>
        <p:spPr>
          <a:xfrm>
            <a:off x="1198559" y="924866"/>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ＭＳ Ｐゴシック 本文"/>
              </a:rPr>
              <a:t>異動者</a:t>
            </a:r>
          </a:p>
        </p:txBody>
      </p:sp>
      <p:cxnSp>
        <p:nvCxnSpPr>
          <p:cNvPr id="81" name="直線コネクタ 80">
            <a:extLst>
              <a:ext uri="{FF2B5EF4-FFF2-40B4-BE49-F238E27FC236}">
                <a16:creationId xmlns:a16="http://schemas.microsoft.com/office/drawing/2014/main" id="{5E5C5AAD-A429-7893-9E31-E578AD3BE54F}"/>
              </a:ext>
            </a:extLst>
          </p:cNvPr>
          <p:cNvCxnSpPr>
            <a:cxnSpLocks/>
          </p:cNvCxnSpPr>
          <p:nvPr/>
        </p:nvCxnSpPr>
        <p:spPr>
          <a:xfrm flipH="1">
            <a:off x="1536699" y="1571448"/>
            <a:ext cx="331801"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83" name="object 27">
            <a:extLst>
              <a:ext uri="{FF2B5EF4-FFF2-40B4-BE49-F238E27FC236}">
                <a16:creationId xmlns:a16="http://schemas.microsoft.com/office/drawing/2014/main" id="{DE4DE8A1-4415-E091-2296-E4D5B0DCC367}"/>
              </a:ext>
            </a:extLst>
          </p:cNvPr>
          <p:cNvSpPr/>
          <p:nvPr/>
        </p:nvSpPr>
        <p:spPr>
          <a:xfrm>
            <a:off x="1868500" y="143744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cxnSp>
        <p:nvCxnSpPr>
          <p:cNvPr id="88" name="直線矢印コネクタ 87">
            <a:extLst>
              <a:ext uri="{FF2B5EF4-FFF2-40B4-BE49-F238E27FC236}">
                <a16:creationId xmlns:a16="http://schemas.microsoft.com/office/drawing/2014/main" id="{D1873887-D19B-9F8C-4CF9-6672850CE13F}"/>
              </a:ext>
            </a:extLst>
          </p:cNvPr>
          <p:cNvCxnSpPr>
            <a:cxnSpLocks/>
            <a:stCxn id="34" idx="6"/>
            <a:endCxn id="109" idx="1"/>
          </p:cNvCxnSpPr>
          <p:nvPr/>
        </p:nvCxnSpPr>
        <p:spPr>
          <a:xfrm>
            <a:off x="1626700" y="2257386"/>
            <a:ext cx="311252" cy="99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9" name="グループ化 198">
            <a:extLst>
              <a:ext uri="{FF2B5EF4-FFF2-40B4-BE49-F238E27FC236}">
                <a16:creationId xmlns:a16="http://schemas.microsoft.com/office/drawing/2014/main" id="{13E4973C-570B-0A4C-B2C9-CD834AB11A37}"/>
              </a:ext>
            </a:extLst>
          </p:cNvPr>
          <p:cNvGrpSpPr/>
          <p:nvPr/>
        </p:nvGrpSpPr>
        <p:grpSpPr>
          <a:xfrm>
            <a:off x="1937952" y="2078355"/>
            <a:ext cx="539750" cy="360045"/>
            <a:chOff x="1937952" y="2078355"/>
            <a:chExt cx="539750" cy="360045"/>
          </a:xfrm>
        </p:grpSpPr>
        <p:pic>
          <p:nvPicPr>
            <p:cNvPr id="107" name="object 19">
              <a:extLst>
                <a:ext uri="{FF2B5EF4-FFF2-40B4-BE49-F238E27FC236}">
                  <a16:creationId xmlns:a16="http://schemas.microsoft.com/office/drawing/2014/main" id="{69FDE10A-5B1D-C771-0525-A305F51B0745}"/>
                </a:ext>
              </a:extLst>
            </p:cNvPr>
            <p:cNvPicPr/>
            <p:nvPr/>
          </p:nvPicPr>
          <p:blipFill>
            <a:blip r:embed="rId3" cstate="print"/>
            <a:stretch>
              <a:fillRect/>
            </a:stretch>
          </p:blipFill>
          <p:spPr>
            <a:xfrm>
              <a:off x="1964333" y="2084491"/>
              <a:ext cx="120395" cy="100245"/>
            </a:xfrm>
            <a:prstGeom prst="rect">
              <a:avLst/>
            </a:prstGeom>
          </p:spPr>
        </p:pic>
        <p:sp>
          <p:nvSpPr>
            <p:cNvPr id="108" name="object 17">
              <a:extLst>
                <a:ext uri="{FF2B5EF4-FFF2-40B4-BE49-F238E27FC236}">
                  <a16:creationId xmlns:a16="http://schemas.microsoft.com/office/drawing/2014/main" id="{1BF266CF-F376-3632-58F4-9DE11D58ABCB}"/>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内容確認</a:t>
              </a:r>
              <a:endParaRPr lang="zh-TW" altLang="en-US" sz="700" dirty="0">
                <a:latin typeface="+mj-ea"/>
                <a:ea typeface="+mj-ea"/>
              </a:endParaRPr>
            </a:p>
          </p:txBody>
        </p:sp>
        <p:sp>
          <p:nvSpPr>
            <p:cNvPr id="109" name="object 18">
              <a:extLst>
                <a:ext uri="{FF2B5EF4-FFF2-40B4-BE49-F238E27FC236}">
                  <a16:creationId xmlns:a16="http://schemas.microsoft.com/office/drawing/2014/main" id="{9D6FC4B2-C721-E527-E64B-2B3A6431DB34}"/>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198" name="グループ化 197">
            <a:extLst>
              <a:ext uri="{FF2B5EF4-FFF2-40B4-BE49-F238E27FC236}">
                <a16:creationId xmlns:a16="http://schemas.microsoft.com/office/drawing/2014/main" id="{63686CE5-022F-9F5B-D9E5-D7D3A778AE5B}"/>
              </a:ext>
            </a:extLst>
          </p:cNvPr>
          <p:cNvGrpSpPr/>
          <p:nvPr/>
        </p:nvGrpSpPr>
        <p:grpSpPr>
          <a:xfrm>
            <a:off x="2826568" y="2078355"/>
            <a:ext cx="539750" cy="360045"/>
            <a:chOff x="2826568" y="2078355"/>
            <a:chExt cx="539750" cy="360045"/>
          </a:xfrm>
        </p:grpSpPr>
        <p:pic>
          <p:nvPicPr>
            <p:cNvPr id="114" name="object 19">
              <a:extLst>
                <a:ext uri="{FF2B5EF4-FFF2-40B4-BE49-F238E27FC236}">
                  <a16:creationId xmlns:a16="http://schemas.microsoft.com/office/drawing/2014/main" id="{ACFD8047-B94C-DF01-CB4B-05A01BDA3DFA}"/>
                </a:ext>
              </a:extLst>
            </p:cNvPr>
            <p:cNvPicPr/>
            <p:nvPr/>
          </p:nvPicPr>
          <p:blipFill>
            <a:blip r:embed="rId3" cstate="print"/>
            <a:stretch>
              <a:fillRect/>
            </a:stretch>
          </p:blipFill>
          <p:spPr>
            <a:xfrm>
              <a:off x="2852949" y="2084491"/>
              <a:ext cx="120395" cy="100245"/>
            </a:xfrm>
            <a:prstGeom prst="rect">
              <a:avLst/>
            </a:prstGeom>
          </p:spPr>
        </p:pic>
        <p:sp>
          <p:nvSpPr>
            <p:cNvPr id="115" name="object 17">
              <a:extLst>
                <a:ext uri="{FF2B5EF4-FFF2-40B4-BE49-F238E27FC236}">
                  <a16:creationId xmlns:a16="http://schemas.microsoft.com/office/drawing/2014/main" id="{B76EE667-AF72-3EFB-3E3A-91ADB8F2A666}"/>
                </a:ext>
              </a:extLst>
            </p:cNvPr>
            <p:cNvSpPr/>
            <p:nvPr/>
          </p:nvSpPr>
          <p:spPr>
            <a:xfrm>
              <a:off x="2856413"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本人確認</a:t>
              </a:r>
              <a:endParaRPr lang="zh-TW" altLang="en-US" sz="700" dirty="0">
                <a:latin typeface="+mj-ea"/>
                <a:ea typeface="+mj-ea"/>
              </a:endParaRPr>
            </a:p>
          </p:txBody>
        </p:sp>
        <p:sp>
          <p:nvSpPr>
            <p:cNvPr id="116" name="object 18">
              <a:extLst>
                <a:ext uri="{FF2B5EF4-FFF2-40B4-BE49-F238E27FC236}">
                  <a16:creationId xmlns:a16="http://schemas.microsoft.com/office/drawing/2014/main" id="{9055A40F-2192-FE92-316C-A66303970119}"/>
                </a:ext>
              </a:extLst>
            </p:cNvPr>
            <p:cNvSpPr/>
            <p:nvPr/>
          </p:nvSpPr>
          <p:spPr>
            <a:xfrm>
              <a:off x="2826568"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117" name="直線矢印コネクタ 116">
            <a:extLst>
              <a:ext uri="{FF2B5EF4-FFF2-40B4-BE49-F238E27FC236}">
                <a16:creationId xmlns:a16="http://schemas.microsoft.com/office/drawing/2014/main" id="{639D6FC3-F212-AB26-D791-B226CB397EAA}"/>
              </a:ext>
            </a:extLst>
          </p:cNvPr>
          <p:cNvCxnSpPr>
            <a:cxnSpLocks/>
            <a:stCxn id="109" idx="3"/>
            <a:endCxn id="116" idx="1"/>
          </p:cNvCxnSpPr>
          <p:nvPr/>
        </p:nvCxnSpPr>
        <p:spPr>
          <a:xfrm>
            <a:off x="2477702" y="2258378"/>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7" name="グループ化 196">
            <a:extLst>
              <a:ext uri="{FF2B5EF4-FFF2-40B4-BE49-F238E27FC236}">
                <a16:creationId xmlns:a16="http://schemas.microsoft.com/office/drawing/2014/main" id="{96301736-F0E3-54C8-72A9-B44CE0E5186C}"/>
              </a:ext>
            </a:extLst>
          </p:cNvPr>
          <p:cNvGrpSpPr/>
          <p:nvPr/>
        </p:nvGrpSpPr>
        <p:grpSpPr>
          <a:xfrm>
            <a:off x="3715184" y="2078355"/>
            <a:ext cx="539750" cy="360045"/>
            <a:chOff x="3715184" y="2078355"/>
            <a:chExt cx="539750" cy="360045"/>
          </a:xfrm>
        </p:grpSpPr>
        <p:pic>
          <p:nvPicPr>
            <p:cNvPr id="121" name="object 19">
              <a:extLst>
                <a:ext uri="{FF2B5EF4-FFF2-40B4-BE49-F238E27FC236}">
                  <a16:creationId xmlns:a16="http://schemas.microsoft.com/office/drawing/2014/main" id="{76E293DD-50F6-04DB-CAF9-FBA9B3A6ADF0}"/>
                </a:ext>
              </a:extLst>
            </p:cNvPr>
            <p:cNvPicPr/>
            <p:nvPr/>
          </p:nvPicPr>
          <p:blipFill>
            <a:blip r:embed="rId3" cstate="print"/>
            <a:stretch>
              <a:fillRect/>
            </a:stretch>
          </p:blipFill>
          <p:spPr>
            <a:xfrm>
              <a:off x="3741565" y="2084491"/>
              <a:ext cx="120395" cy="100245"/>
            </a:xfrm>
            <a:prstGeom prst="rect">
              <a:avLst/>
            </a:prstGeom>
          </p:spPr>
        </p:pic>
        <p:sp>
          <p:nvSpPr>
            <p:cNvPr id="122" name="object 17">
              <a:extLst>
                <a:ext uri="{FF2B5EF4-FFF2-40B4-BE49-F238E27FC236}">
                  <a16:creationId xmlns:a16="http://schemas.microsoft.com/office/drawing/2014/main" id="{CD0AB6D3-16C5-3488-7612-4A3CFAEC1D2C}"/>
                </a:ext>
              </a:extLst>
            </p:cNvPr>
            <p:cNvSpPr/>
            <p:nvPr/>
          </p:nvSpPr>
          <p:spPr>
            <a:xfrm>
              <a:off x="3745029"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受理</a:t>
              </a:r>
              <a:endParaRPr lang="zh-TW" altLang="en-US" sz="700" dirty="0">
                <a:latin typeface="+mj-ea"/>
                <a:ea typeface="+mj-ea"/>
              </a:endParaRPr>
            </a:p>
          </p:txBody>
        </p:sp>
        <p:sp>
          <p:nvSpPr>
            <p:cNvPr id="123" name="object 18">
              <a:extLst>
                <a:ext uri="{FF2B5EF4-FFF2-40B4-BE49-F238E27FC236}">
                  <a16:creationId xmlns:a16="http://schemas.microsoft.com/office/drawing/2014/main" id="{D999BD4F-A9DD-EF4A-EC3A-C120C8C87CAF}"/>
                </a:ext>
              </a:extLst>
            </p:cNvPr>
            <p:cNvSpPr/>
            <p:nvPr/>
          </p:nvSpPr>
          <p:spPr>
            <a:xfrm>
              <a:off x="3715184"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124" name="直線矢印コネクタ 123">
            <a:extLst>
              <a:ext uri="{FF2B5EF4-FFF2-40B4-BE49-F238E27FC236}">
                <a16:creationId xmlns:a16="http://schemas.microsoft.com/office/drawing/2014/main" id="{20A53631-E9BC-39A2-6E59-6FF2EEE5C0EF}"/>
              </a:ext>
            </a:extLst>
          </p:cNvPr>
          <p:cNvCxnSpPr>
            <a:cxnSpLocks/>
            <a:stCxn id="116" idx="3"/>
            <a:endCxn id="123" idx="1"/>
          </p:cNvCxnSpPr>
          <p:nvPr/>
        </p:nvCxnSpPr>
        <p:spPr>
          <a:xfrm>
            <a:off x="3366318" y="2258378"/>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2" name="直線矢印コネクタ 131">
            <a:extLst>
              <a:ext uri="{FF2B5EF4-FFF2-40B4-BE49-F238E27FC236}">
                <a16:creationId xmlns:a16="http://schemas.microsoft.com/office/drawing/2014/main" id="{CF828D96-F9B0-076E-2CBD-4E696D483A10}"/>
              </a:ext>
            </a:extLst>
          </p:cNvPr>
          <p:cNvCxnSpPr>
            <a:cxnSpLocks/>
            <a:stCxn id="123" idx="3"/>
            <a:endCxn id="130" idx="1"/>
          </p:cNvCxnSpPr>
          <p:nvPr/>
        </p:nvCxnSpPr>
        <p:spPr>
          <a:xfrm>
            <a:off x="4254934" y="2258378"/>
            <a:ext cx="436446" cy="1144270"/>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5" name="object 17">
            <a:extLst>
              <a:ext uri="{FF2B5EF4-FFF2-40B4-BE49-F238E27FC236}">
                <a16:creationId xmlns:a16="http://schemas.microsoft.com/office/drawing/2014/main" id="{2B5C0968-4B06-1F55-DA43-79CEAFB3E2D8}"/>
              </a:ext>
            </a:extLst>
          </p:cNvPr>
          <p:cNvSpPr/>
          <p:nvPr/>
        </p:nvSpPr>
        <p:spPr>
          <a:xfrm>
            <a:off x="1153376" y="1915734"/>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申出</a:t>
            </a:r>
          </a:p>
        </p:txBody>
      </p:sp>
      <p:sp>
        <p:nvSpPr>
          <p:cNvPr id="186" name="object 17">
            <a:extLst>
              <a:ext uri="{FF2B5EF4-FFF2-40B4-BE49-F238E27FC236}">
                <a16:creationId xmlns:a16="http://schemas.microsoft.com/office/drawing/2014/main" id="{6BE5C3BC-854D-C5E1-7330-4A5CA2F1F573}"/>
              </a:ext>
            </a:extLst>
          </p:cNvPr>
          <p:cNvSpPr/>
          <p:nvPr/>
        </p:nvSpPr>
        <p:spPr>
          <a:xfrm>
            <a:off x="1300480" y="228223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開始</a:t>
            </a:r>
            <a:endParaRPr lang="zh-TW" altLang="en-US" sz="700" dirty="0">
              <a:latin typeface="+mj-ea"/>
              <a:ea typeface="+mj-ea"/>
            </a:endParaRPr>
          </a:p>
        </p:txBody>
      </p:sp>
      <p:grpSp>
        <p:nvGrpSpPr>
          <p:cNvPr id="188" name="グループ化 187">
            <a:extLst>
              <a:ext uri="{FF2B5EF4-FFF2-40B4-BE49-F238E27FC236}">
                <a16:creationId xmlns:a16="http://schemas.microsoft.com/office/drawing/2014/main" id="{C81F60B9-B835-78AE-6951-D171F1984C75}"/>
              </a:ext>
            </a:extLst>
          </p:cNvPr>
          <p:cNvGrpSpPr/>
          <p:nvPr/>
        </p:nvGrpSpPr>
        <p:grpSpPr>
          <a:xfrm rot="16200000">
            <a:off x="4833791" y="2989679"/>
            <a:ext cx="255579" cy="210314"/>
            <a:chOff x="998232" y="5464407"/>
            <a:chExt cx="255579" cy="210314"/>
          </a:xfrm>
        </p:grpSpPr>
        <p:sp>
          <p:nvSpPr>
            <p:cNvPr id="189" name="左大かっこ 188">
              <a:extLst>
                <a:ext uri="{FF2B5EF4-FFF2-40B4-BE49-F238E27FC236}">
                  <a16:creationId xmlns:a16="http://schemas.microsoft.com/office/drawing/2014/main" id="{445ADE68-186A-D516-CA82-2086EE5129F8}"/>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90" name="直線コネクタ 189">
              <a:extLst>
                <a:ext uri="{FF2B5EF4-FFF2-40B4-BE49-F238E27FC236}">
                  <a16:creationId xmlns:a16="http://schemas.microsoft.com/office/drawing/2014/main" id="{DAA1EA12-0927-99F8-BC6F-3AA9B76EC220}"/>
                </a:ext>
              </a:extLst>
            </p:cNvPr>
            <p:cNvCxnSpPr>
              <a:cxnSpLocks/>
              <a:stCxn id="189" idx="1"/>
              <a:endCxn id="130" idx="0"/>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91" name="object 17">
            <a:extLst>
              <a:ext uri="{FF2B5EF4-FFF2-40B4-BE49-F238E27FC236}">
                <a16:creationId xmlns:a16="http://schemas.microsoft.com/office/drawing/2014/main" id="{1DA2B525-A6E3-8B8B-3633-2EBBB50C88EC}"/>
              </a:ext>
            </a:extLst>
          </p:cNvPr>
          <p:cNvSpPr/>
          <p:nvPr/>
        </p:nvSpPr>
        <p:spPr>
          <a:xfrm>
            <a:off x="4726305"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①</a:t>
            </a:r>
            <a:endParaRPr lang="zh-TW" altLang="en-US" sz="800" dirty="0">
              <a:latin typeface="+mj-ea"/>
              <a:ea typeface="+mj-ea"/>
            </a:endParaRPr>
          </a:p>
        </p:txBody>
      </p:sp>
      <p:cxnSp>
        <p:nvCxnSpPr>
          <p:cNvPr id="75" name="直線矢印コネクタ 74">
            <a:extLst>
              <a:ext uri="{FF2B5EF4-FFF2-40B4-BE49-F238E27FC236}">
                <a16:creationId xmlns:a16="http://schemas.microsoft.com/office/drawing/2014/main" id="{06C31DDF-CEB8-384C-E41A-C5FA0585CD18}"/>
              </a:ext>
            </a:extLst>
          </p:cNvPr>
          <p:cNvCxnSpPr>
            <a:cxnSpLocks/>
            <a:stCxn id="231" idx="3"/>
            <a:endCxn id="260" idx="1"/>
          </p:cNvCxnSpPr>
          <p:nvPr/>
        </p:nvCxnSpPr>
        <p:spPr>
          <a:xfrm flipV="1">
            <a:off x="7371996" y="3402648"/>
            <a:ext cx="1016354" cy="150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 name="直線矢印コネクタ 7">
            <a:extLst>
              <a:ext uri="{FF2B5EF4-FFF2-40B4-BE49-F238E27FC236}">
                <a16:creationId xmlns:a16="http://schemas.microsoft.com/office/drawing/2014/main" id="{7763C80C-FAE2-27CB-4B4F-75C1C52C8A08}"/>
              </a:ext>
            </a:extLst>
          </p:cNvPr>
          <p:cNvCxnSpPr>
            <a:cxnSpLocks/>
            <a:stCxn id="130" idx="2"/>
            <a:endCxn id="271" idx="1"/>
          </p:cNvCxnSpPr>
          <p:nvPr/>
        </p:nvCxnSpPr>
        <p:spPr>
          <a:xfrm rot="5400000">
            <a:off x="3493819" y="3413326"/>
            <a:ext cx="1298092" cy="1636780"/>
          </a:xfrm>
          <a:prstGeom prst="bentConnector3">
            <a:avLst>
              <a:gd name="adj1" fmla="val 72099"/>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1" name="直線矢印コネクタ 10">
            <a:extLst>
              <a:ext uri="{FF2B5EF4-FFF2-40B4-BE49-F238E27FC236}">
                <a16:creationId xmlns:a16="http://schemas.microsoft.com/office/drawing/2014/main" id="{B03AE3D7-0525-B11B-DCCF-1CC0404824E6}"/>
              </a:ext>
            </a:extLst>
          </p:cNvPr>
          <p:cNvCxnSpPr>
            <a:cxnSpLocks/>
          </p:cNvCxnSpPr>
          <p:nvPr/>
        </p:nvCxnSpPr>
        <p:spPr>
          <a:xfrm>
            <a:off x="1536700" y="1269603"/>
            <a:ext cx="0" cy="897783"/>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16" name="正方形/長方形 15">
            <a:extLst>
              <a:ext uri="{FF2B5EF4-FFF2-40B4-BE49-F238E27FC236}">
                <a16:creationId xmlns:a16="http://schemas.microsoft.com/office/drawing/2014/main" id="{00231225-28DE-5895-E129-F76A53896C15}"/>
              </a:ext>
            </a:extLst>
          </p:cNvPr>
          <p:cNvSpPr/>
          <p:nvPr/>
        </p:nvSpPr>
        <p:spPr>
          <a:xfrm>
            <a:off x="2146297" y="1293421"/>
            <a:ext cx="2435354" cy="57633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出生届</a:t>
            </a:r>
          </a:p>
        </p:txBody>
      </p:sp>
      <p:sp>
        <p:nvSpPr>
          <p:cNvPr id="55" name="object 239">
            <a:extLst>
              <a:ext uri="{FF2B5EF4-FFF2-40B4-BE49-F238E27FC236}">
                <a16:creationId xmlns:a16="http://schemas.microsoft.com/office/drawing/2014/main" id="{9849225F-091F-FB93-6057-35187A5D5171}"/>
              </a:ext>
            </a:extLst>
          </p:cNvPr>
          <p:cNvSpPr txBox="1"/>
          <p:nvPr/>
        </p:nvSpPr>
        <p:spPr>
          <a:xfrm>
            <a:off x="2721222" y="5010150"/>
            <a:ext cx="101600" cy="135935"/>
          </a:xfrm>
          <a:prstGeom prst="rect">
            <a:avLst/>
          </a:prstGeom>
        </p:spPr>
        <p:txBody>
          <a:bodyPr vert="horz" wrap="square" lIns="0" tIns="12700" rIns="0" bIns="0" rtlCol="0">
            <a:spAutoFit/>
          </a:bodyPr>
          <a:lstStyle/>
          <a:p>
            <a:pPr marL="12700" algn="ctr">
              <a:lnSpc>
                <a:spcPct val="100000"/>
              </a:lnSpc>
              <a:spcBef>
                <a:spcPts val="100"/>
              </a:spcBef>
            </a:pPr>
            <a:r>
              <a:rPr lang="ja-JP" altLang="en-US" sz="800" dirty="0">
                <a:latin typeface="+mj-ea"/>
                <a:ea typeface="+mj-ea"/>
              </a:rPr>
              <a:t>②</a:t>
            </a:r>
            <a:endParaRPr sz="800" dirty="0">
              <a:latin typeface="+mj-ea"/>
              <a:ea typeface="+mj-ea"/>
            </a:endParaRPr>
          </a:p>
        </p:txBody>
      </p:sp>
      <p:cxnSp>
        <p:nvCxnSpPr>
          <p:cNvPr id="67" name="直線矢印コネクタ 66">
            <a:extLst>
              <a:ext uri="{FF2B5EF4-FFF2-40B4-BE49-F238E27FC236}">
                <a16:creationId xmlns:a16="http://schemas.microsoft.com/office/drawing/2014/main" id="{4CE339DF-754F-E40B-1BEC-F69C22137911}"/>
              </a:ext>
            </a:extLst>
          </p:cNvPr>
          <p:cNvCxnSpPr>
            <a:cxnSpLocks/>
            <a:endCxn id="286" idx="1"/>
          </p:cNvCxnSpPr>
          <p:nvPr/>
        </p:nvCxnSpPr>
        <p:spPr>
          <a:xfrm>
            <a:off x="3323327" y="5280329"/>
            <a:ext cx="1148" cy="287276"/>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04" name="直線矢印コネクタ 103">
            <a:extLst>
              <a:ext uri="{FF2B5EF4-FFF2-40B4-BE49-F238E27FC236}">
                <a16:creationId xmlns:a16="http://schemas.microsoft.com/office/drawing/2014/main" id="{754D8073-964D-6CD9-ACD9-C4EE07ACC739}"/>
              </a:ext>
            </a:extLst>
          </p:cNvPr>
          <p:cNvCxnSpPr>
            <a:cxnSpLocks/>
            <a:stCxn id="130" idx="3"/>
            <a:endCxn id="31" idx="1"/>
          </p:cNvCxnSpPr>
          <p:nvPr/>
        </p:nvCxnSpPr>
        <p:spPr>
          <a:xfrm>
            <a:off x="5231130" y="3402648"/>
            <a:ext cx="663010" cy="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 name="グループ化 18">
            <a:extLst>
              <a:ext uri="{FF2B5EF4-FFF2-40B4-BE49-F238E27FC236}">
                <a16:creationId xmlns:a16="http://schemas.microsoft.com/office/drawing/2014/main" id="{CD2D22F9-A8F9-E3C0-FE05-81AFDE2E82C5}"/>
              </a:ext>
            </a:extLst>
          </p:cNvPr>
          <p:cNvGrpSpPr/>
          <p:nvPr/>
        </p:nvGrpSpPr>
        <p:grpSpPr>
          <a:xfrm>
            <a:off x="4687859" y="3222625"/>
            <a:ext cx="543271" cy="360045"/>
            <a:chOff x="4687859" y="3222625"/>
            <a:chExt cx="543271" cy="360045"/>
          </a:xfrm>
          <a:noFill/>
        </p:grpSpPr>
        <p:sp>
          <p:nvSpPr>
            <p:cNvPr id="130" name="object 18">
              <a:extLst>
                <a:ext uri="{FF2B5EF4-FFF2-40B4-BE49-F238E27FC236}">
                  <a16:creationId xmlns:a16="http://schemas.microsoft.com/office/drawing/2014/main" id="{45311A79-2963-30D4-AC94-B6BA8AAEF6BD}"/>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200" name="グループ化 199">
              <a:extLst>
                <a:ext uri="{FF2B5EF4-FFF2-40B4-BE49-F238E27FC236}">
                  <a16:creationId xmlns:a16="http://schemas.microsoft.com/office/drawing/2014/main" id="{C685E51D-8028-51C1-679E-707684B02073}"/>
                </a:ext>
              </a:extLst>
            </p:cNvPr>
            <p:cNvGrpSpPr/>
            <p:nvPr/>
          </p:nvGrpSpPr>
          <p:grpSpPr>
            <a:xfrm>
              <a:off x="4687859" y="3225072"/>
              <a:ext cx="518506" cy="339406"/>
              <a:chOff x="4687859" y="3225072"/>
              <a:chExt cx="518506" cy="339406"/>
            </a:xfrm>
            <a:grpFill/>
          </p:grpSpPr>
          <p:sp>
            <p:nvSpPr>
              <p:cNvPr id="129" name="object 17">
                <a:extLst>
                  <a:ext uri="{FF2B5EF4-FFF2-40B4-BE49-F238E27FC236}">
                    <a16:creationId xmlns:a16="http://schemas.microsoft.com/office/drawing/2014/main" id="{B6C50D60-5244-6356-CA7A-25F2DC5CE698}"/>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入力</a:t>
                </a:r>
                <a:br>
                  <a:rPr lang="en-US" altLang="ja-JP" sz="700" dirty="0">
                    <a:latin typeface="+mj-ea"/>
                    <a:ea typeface="+mj-ea"/>
                  </a:rPr>
                </a:br>
                <a:r>
                  <a:rPr lang="ja-JP" altLang="en-US" sz="700" dirty="0">
                    <a:latin typeface="+mj-ea"/>
                    <a:ea typeface="+mj-ea"/>
                  </a:rPr>
                  <a:t>照合</a:t>
                </a:r>
                <a:endParaRPr sz="700" dirty="0">
                  <a:latin typeface="+mj-ea"/>
                  <a:ea typeface="+mj-ea"/>
                </a:endParaRPr>
              </a:p>
            </p:txBody>
          </p:sp>
          <p:pic>
            <p:nvPicPr>
              <p:cNvPr id="127" name="object 21">
                <a:extLst>
                  <a:ext uri="{FF2B5EF4-FFF2-40B4-BE49-F238E27FC236}">
                    <a16:creationId xmlns:a16="http://schemas.microsoft.com/office/drawing/2014/main" id="{BD84DE55-AF20-4A90-6E01-1520A1B02863}"/>
                  </a:ext>
                </a:extLst>
              </p:cNvPr>
              <p:cNvPicPr/>
              <p:nvPr/>
            </p:nvPicPr>
            <p:blipFill>
              <a:blip r:embed="rId4"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cxnSp>
        <p:nvCxnSpPr>
          <p:cNvPr id="18" name="直線コネクタ 17">
            <a:extLst>
              <a:ext uri="{FF2B5EF4-FFF2-40B4-BE49-F238E27FC236}">
                <a16:creationId xmlns:a16="http://schemas.microsoft.com/office/drawing/2014/main" id="{F3225FD3-46A4-177A-ED5E-2E5A6B6047EB}"/>
              </a:ext>
            </a:extLst>
          </p:cNvPr>
          <p:cNvCxnSpPr>
            <a:cxnSpLocks/>
          </p:cNvCxnSpPr>
          <p:nvPr/>
        </p:nvCxnSpPr>
        <p:spPr>
          <a:xfrm flipH="1">
            <a:off x="2721222" y="5377796"/>
            <a:ext cx="604253"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5" name="object 27">
            <a:extLst>
              <a:ext uri="{FF2B5EF4-FFF2-40B4-BE49-F238E27FC236}">
                <a16:creationId xmlns:a16="http://schemas.microsoft.com/office/drawing/2014/main" id="{C8E6385F-9CF2-38A2-98F4-0F1C6E22BC60}"/>
              </a:ext>
            </a:extLst>
          </p:cNvPr>
          <p:cNvSpPr/>
          <p:nvPr/>
        </p:nvSpPr>
        <p:spPr>
          <a:xfrm>
            <a:off x="2487136" y="5233651"/>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7" name="正方形/長方形 26">
            <a:extLst>
              <a:ext uri="{FF2B5EF4-FFF2-40B4-BE49-F238E27FC236}">
                <a16:creationId xmlns:a16="http://schemas.microsoft.com/office/drawing/2014/main" id="{DB9A54B4-C5CB-49C7-A33F-2124EDA4DC1C}"/>
              </a:ext>
            </a:extLst>
          </p:cNvPr>
          <p:cNvSpPr/>
          <p:nvPr/>
        </p:nvSpPr>
        <p:spPr>
          <a:xfrm>
            <a:off x="2222500" y="5540036"/>
            <a:ext cx="721224"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本人確認情報</a:t>
            </a:r>
          </a:p>
        </p:txBody>
      </p:sp>
      <p:grpSp>
        <p:nvGrpSpPr>
          <p:cNvPr id="61" name="グループ化 60">
            <a:extLst>
              <a:ext uri="{FF2B5EF4-FFF2-40B4-BE49-F238E27FC236}">
                <a16:creationId xmlns:a16="http://schemas.microsoft.com/office/drawing/2014/main" id="{CF30A09D-92AB-9861-8CB1-82ECBA364EEA}"/>
              </a:ext>
            </a:extLst>
          </p:cNvPr>
          <p:cNvGrpSpPr/>
          <p:nvPr/>
        </p:nvGrpSpPr>
        <p:grpSpPr>
          <a:xfrm rot="10800000">
            <a:off x="2797239" y="4971288"/>
            <a:ext cx="255579" cy="210314"/>
            <a:chOff x="998232" y="5464407"/>
            <a:chExt cx="255579" cy="210314"/>
          </a:xfrm>
        </p:grpSpPr>
        <p:sp>
          <p:nvSpPr>
            <p:cNvPr id="62" name="左大かっこ 61">
              <a:extLst>
                <a:ext uri="{FF2B5EF4-FFF2-40B4-BE49-F238E27FC236}">
                  <a16:creationId xmlns:a16="http://schemas.microsoft.com/office/drawing/2014/main" id="{F96BCEFF-42EC-AFC8-E4DB-F8F7153F8B4E}"/>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63" name="直線コネクタ 62">
              <a:extLst>
                <a:ext uri="{FF2B5EF4-FFF2-40B4-BE49-F238E27FC236}">
                  <a16:creationId xmlns:a16="http://schemas.microsoft.com/office/drawing/2014/main" id="{5AB1930F-397E-21DC-03F9-FE3A24FF1801}"/>
                </a:ext>
              </a:extLst>
            </p:cNvPr>
            <p:cNvCxnSpPr>
              <a:cxnSpLocks/>
              <a:stCxn id="62"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29" name="object 27">
            <a:extLst>
              <a:ext uri="{FF2B5EF4-FFF2-40B4-BE49-F238E27FC236}">
                <a16:creationId xmlns:a16="http://schemas.microsoft.com/office/drawing/2014/main" id="{D1D8746C-3387-5F0B-3DF1-375AD99D791C}"/>
              </a:ext>
            </a:extLst>
          </p:cNvPr>
          <p:cNvSpPr/>
          <p:nvPr/>
        </p:nvSpPr>
        <p:spPr>
          <a:xfrm>
            <a:off x="5775517" y="40828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0" name="正方形/長方形 29">
            <a:extLst>
              <a:ext uri="{FF2B5EF4-FFF2-40B4-BE49-F238E27FC236}">
                <a16:creationId xmlns:a16="http://schemas.microsoft.com/office/drawing/2014/main" id="{85719E9C-B3E2-71B2-7DF7-F10CD4BAE8FB}"/>
              </a:ext>
            </a:extLst>
          </p:cNvPr>
          <p:cNvSpPr/>
          <p:nvPr/>
        </p:nvSpPr>
        <p:spPr>
          <a:xfrm>
            <a:off x="5550438" y="4395034"/>
            <a:ext cx="666593"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職権記録書</a:t>
            </a:r>
          </a:p>
        </p:txBody>
      </p:sp>
      <p:cxnSp>
        <p:nvCxnSpPr>
          <p:cNvPr id="224" name="直線矢印コネクタ 13">
            <a:extLst>
              <a:ext uri="{FF2B5EF4-FFF2-40B4-BE49-F238E27FC236}">
                <a16:creationId xmlns:a16="http://schemas.microsoft.com/office/drawing/2014/main" id="{EFB8293D-820F-89DF-0A62-623BEA715BC2}"/>
              </a:ext>
            </a:extLst>
          </p:cNvPr>
          <p:cNvCxnSpPr>
            <a:cxnSpLocks/>
          </p:cNvCxnSpPr>
          <p:nvPr/>
        </p:nvCxnSpPr>
        <p:spPr>
          <a:xfrm rot="16200000" flipH="1">
            <a:off x="5067367" y="3545836"/>
            <a:ext cx="658178" cy="727400"/>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25" name="object 27">
            <a:extLst>
              <a:ext uri="{FF2B5EF4-FFF2-40B4-BE49-F238E27FC236}">
                <a16:creationId xmlns:a16="http://schemas.microsoft.com/office/drawing/2014/main" id="{5E9B5E9F-460B-C1D2-0F00-5801147DBAEE}"/>
              </a:ext>
            </a:extLst>
          </p:cNvPr>
          <p:cNvSpPr/>
          <p:nvPr/>
        </p:nvSpPr>
        <p:spPr>
          <a:xfrm>
            <a:off x="5394517" y="371876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26" name="正方形/長方形 225">
            <a:extLst>
              <a:ext uri="{FF2B5EF4-FFF2-40B4-BE49-F238E27FC236}">
                <a16:creationId xmlns:a16="http://schemas.microsoft.com/office/drawing/2014/main" id="{B69D0B1B-B217-7E16-9E70-7DE7950CBC99}"/>
              </a:ext>
            </a:extLst>
          </p:cNvPr>
          <p:cNvSpPr/>
          <p:nvPr/>
        </p:nvSpPr>
        <p:spPr>
          <a:xfrm>
            <a:off x="5169438" y="4030995"/>
            <a:ext cx="666593"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入力確認票</a:t>
            </a:r>
          </a:p>
        </p:txBody>
      </p:sp>
      <p:cxnSp>
        <p:nvCxnSpPr>
          <p:cNvPr id="227" name="直線矢印コネクタ 13">
            <a:extLst>
              <a:ext uri="{FF2B5EF4-FFF2-40B4-BE49-F238E27FC236}">
                <a16:creationId xmlns:a16="http://schemas.microsoft.com/office/drawing/2014/main" id="{3AE638E9-F74A-FBB4-86A3-3CDFA93770F0}"/>
              </a:ext>
            </a:extLst>
          </p:cNvPr>
          <p:cNvCxnSpPr>
            <a:cxnSpLocks/>
          </p:cNvCxnSpPr>
          <p:nvPr/>
        </p:nvCxnSpPr>
        <p:spPr>
          <a:xfrm rot="16200000" flipH="1">
            <a:off x="5143671" y="3620830"/>
            <a:ext cx="291732" cy="206441"/>
          </a:xfrm>
          <a:prstGeom prst="bentConnector3">
            <a:avLst>
              <a:gd name="adj1" fmla="val 100063"/>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28" name="グループ化 227">
            <a:extLst>
              <a:ext uri="{FF2B5EF4-FFF2-40B4-BE49-F238E27FC236}">
                <a16:creationId xmlns:a16="http://schemas.microsoft.com/office/drawing/2014/main" id="{BE322B86-E7B1-9CC0-AB13-0F20EB1AE419}"/>
              </a:ext>
            </a:extLst>
          </p:cNvPr>
          <p:cNvGrpSpPr/>
          <p:nvPr/>
        </p:nvGrpSpPr>
        <p:grpSpPr>
          <a:xfrm>
            <a:off x="6922416" y="3224127"/>
            <a:ext cx="449580" cy="360044"/>
            <a:chOff x="11109350" y="5278617"/>
            <a:chExt cx="449580" cy="360044"/>
          </a:xfrm>
        </p:grpSpPr>
        <p:pic>
          <p:nvPicPr>
            <p:cNvPr id="229" name="object 23">
              <a:extLst>
                <a:ext uri="{FF2B5EF4-FFF2-40B4-BE49-F238E27FC236}">
                  <a16:creationId xmlns:a16="http://schemas.microsoft.com/office/drawing/2014/main" id="{AE93AB27-F613-13ED-C77D-AEA5D2C8F8DD}"/>
                </a:ext>
              </a:extLst>
            </p:cNvPr>
            <p:cNvPicPr/>
            <p:nvPr/>
          </p:nvPicPr>
          <p:blipFill>
            <a:blip r:embed="rId5" cstate="print"/>
            <a:stretch>
              <a:fillRect/>
            </a:stretch>
          </p:blipFill>
          <p:spPr>
            <a:xfrm>
              <a:off x="11248796" y="5372533"/>
              <a:ext cx="170688" cy="172212"/>
            </a:xfrm>
            <a:prstGeom prst="rect">
              <a:avLst/>
            </a:prstGeom>
          </p:spPr>
        </p:pic>
        <p:sp>
          <p:nvSpPr>
            <p:cNvPr id="231" name="ひし形 230">
              <a:extLst>
                <a:ext uri="{FF2B5EF4-FFF2-40B4-BE49-F238E27FC236}">
                  <a16:creationId xmlns:a16="http://schemas.microsoft.com/office/drawing/2014/main" id="{C7780ADD-CD46-6E30-8C56-7C34984E7FDA}"/>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36" name="直線矢印コネクタ 74">
            <a:extLst>
              <a:ext uri="{FF2B5EF4-FFF2-40B4-BE49-F238E27FC236}">
                <a16:creationId xmlns:a16="http://schemas.microsoft.com/office/drawing/2014/main" id="{30F57185-293F-43F0-4AAC-C8D326CE712E}"/>
              </a:ext>
            </a:extLst>
          </p:cNvPr>
          <p:cNvCxnSpPr>
            <a:cxnSpLocks/>
            <a:stCxn id="231" idx="2"/>
            <a:endCxn id="49" idx="1"/>
          </p:cNvCxnSpPr>
          <p:nvPr/>
        </p:nvCxnSpPr>
        <p:spPr>
          <a:xfrm rot="16200000" flipH="1">
            <a:off x="7199640" y="3531736"/>
            <a:ext cx="276312" cy="381181"/>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1" name="直線矢印コネクタ 74">
            <a:extLst>
              <a:ext uri="{FF2B5EF4-FFF2-40B4-BE49-F238E27FC236}">
                <a16:creationId xmlns:a16="http://schemas.microsoft.com/office/drawing/2014/main" id="{3235753C-4851-D0F1-E2A0-DFBEE3537F0E}"/>
              </a:ext>
            </a:extLst>
          </p:cNvPr>
          <p:cNvCxnSpPr>
            <a:cxnSpLocks/>
            <a:stCxn id="49" idx="3"/>
            <a:endCxn id="260" idx="1"/>
          </p:cNvCxnSpPr>
          <p:nvPr/>
        </p:nvCxnSpPr>
        <p:spPr>
          <a:xfrm flipV="1">
            <a:off x="8068137" y="3402648"/>
            <a:ext cx="320213" cy="457835"/>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48" name="グループ化 47">
            <a:extLst>
              <a:ext uri="{FF2B5EF4-FFF2-40B4-BE49-F238E27FC236}">
                <a16:creationId xmlns:a16="http://schemas.microsoft.com/office/drawing/2014/main" id="{182C61BE-83F4-DDFB-FD66-904FD6D5B87B}"/>
              </a:ext>
            </a:extLst>
          </p:cNvPr>
          <p:cNvGrpSpPr/>
          <p:nvPr/>
        </p:nvGrpSpPr>
        <p:grpSpPr>
          <a:xfrm>
            <a:off x="7524866" y="3680460"/>
            <a:ext cx="543271" cy="360045"/>
            <a:chOff x="4687859" y="3222625"/>
            <a:chExt cx="543271" cy="360045"/>
          </a:xfrm>
          <a:noFill/>
        </p:grpSpPr>
        <p:sp>
          <p:nvSpPr>
            <p:cNvPr id="49" name="object 18">
              <a:extLst>
                <a:ext uri="{FF2B5EF4-FFF2-40B4-BE49-F238E27FC236}">
                  <a16:creationId xmlns:a16="http://schemas.microsoft.com/office/drawing/2014/main" id="{C15B9390-B06E-4225-7E5E-C1BC83F6CB10}"/>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52" name="グループ化 51">
              <a:extLst>
                <a:ext uri="{FF2B5EF4-FFF2-40B4-BE49-F238E27FC236}">
                  <a16:creationId xmlns:a16="http://schemas.microsoft.com/office/drawing/2014/main" id="{48C12621-A55E-3099-488E-E84AB6AD180F}"/>
                </a:ext>
              </a:extLst>
            </p:cNvPr>
            <p:cNvGrpSpPr/>
            <p:nvPr/>
          </p:nvGrpSpPr>
          <p:grpSpPr>
            <a:xfrm>
              <a:off x="4687859" y="3225072"/>
              <a:ext cx="518506" cy="339406"/>
              <a:chOff x="4687859" y="3225072"/>
              <a:chExt cx="518506" cy="339406"/>
            </a:xfrm>
            <a:grpFill/>
          </p:grpSpPr>
          <p:sp>
            <p:nvSpPr>
              <p:cNvPr id="53" name="object 17">
                <a:extLst>
                  <a:ext uri="{FF2B5EF4-FFF2-40B4-BE49-F238E27FC236}">
                    <a16:creationId xmlns:a16="http://schemas.microsoft.com/office/drawing/2014/main" id="{A9CC5A29-3BCC-200F-F0E5-BD9B49CF65E0}"/>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市町村通知等</a:t>
                </a:r>
                <a:endParaRPr sz="700" dirty="0">
                  <a:latin typeface="+mj-ea"/>
                  <a:ea typeface="+mj-ea"/>
                </a:endParaRPr>
              </a:p>
            </p:txBody>
          </p:sp>
          <p:pic>
            <p:nvPicPr>
              <p:cNvPr id="54" name="object 21">
                <a:extLst>
                  <a:ext uri="{FF2B5EF4-FFF2-40B4-BE49-F238E27FC236}">
                    <a16:creationId xmlns:a16="http://schemas.microsoft.com/office/drawing/2014/main" id="{33130806-54BB-C1C4-B0D1-BC686C946AFC}"/>
                  </a:ext>
                </a:extLst>
              </p:cNvPr>
              <p:cNvPicPr/>
              <p:nvPr/>
            </p:nvPicPr>
            <p:blipFill>
              <a:blip r:embed="rId4"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cxnSp>
        <p:nvCxnSpPr>
          <p:cNvPr id="257" name="直線矢印コネクタ 256">
            <a:extLst>
              <a:ext uri="{FF2B5EF4-FFF2-40B4-BE49-F238E27FC236}">
                <a16:creationId xmlns:a16="http://schemas.microsoft.com/office/drawing/2014/main" id="{9BDFCA22-2C36-44D8-C2C2-3BBC20F5F447}"/>
              </a:ext>
            </a:extLst>
          </p:cNvPr>
          <p:cNvCxnSpPr>
            <a:cxnSpLocks/>
            <a:stCxn id="275" idx="2"/>
          </p:cNvCxnSpPr>
          <p:nvPr/>
        </p:nvCxnSpPr>
        <p:spPr>
          <a:xfrm flipH="1">
            <a:off x="6157565" y="5257690"/>
            <a:ext cx="8779" cy="715943"/>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58" name="object 27">
            <a:extLst>
              <a:ext uri="{FF2B5EF4-FFF2-40B4-BE49-F238E27FC236}">
                <a16:creationId xmlns:a16="http://schemas.microsoft.com/office/drawing/2014/main" id="{F79C4C8A-FC49-FC72-51BC-9EC64B231F2A}"/>
              </a:ext>
            </a:extLst>
          </p:cNvPr>
          <p:cNvSpPr/>
          <p:nvPr/>
        </p:nvSpPr>
        <p:spPr>
          <a:xfrm>
            <a:off x="6463335" y="5207440"/>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59" name="正方形/長方形 258">
            <a:extLst>
              <a:ext uri="{FF2B5EF4-FFF2-40B4-BE49-F238E27FC236}">
                <a16:creationId xmlns:a16="http://schemas.microsoft.com/office/drawing/2014/main" id="{39849866-35DF-019E-993E-ABABFC608A76}"/>
              </a:ext>
            </a:extLst>
          </p:cNvPr>
          <p:cNvSpPr/>
          <p:nvPr/>
        </p:nvSpPr>
        <p:spPr>
          <a:xfrm>
            <a:off x="6102722" y="5524347"/>
            <a:ext cx="931501"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市町村通知情報</a:t>
            </a:r>
          </a:p>
        </p:txBody>
      </p:sp>
      <p:sp>
        <p:nvSpPr>
          <p:cNvPr id="261" name="object 25">
            <a:extLst>
              <a:ext uri="{FF2B5EF4-FFF2-40B4-BE49-F238E27FC236}">
                <a16:creationId xmlns:a16="http://schemas.microsoft.com/office/drawing/2014/main" id="{A509037C-D29C-7D2E-27C6-6C6AB9AB38F5}"/>
              </a:ext>
            </a:extLst>
          </p:cNvPr>
          <p:cNvSpPr/>
          <p:nvPr/>
        </p:nvSpPr>
        <p:spPr>
          <a:xfrm>
            <a:off x="5422900" y="5991225"/>
            <a:ext cx="1003208"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262" name="object 9">
            <a:extLst>
              <a:ext uri="{FF2B5EF4-FFF2-40B4-BE49-F238E27FC236}">
                <a16:creationId xmlns:a16="http://schemas.microsoft.com/office/drawing/2014/main" id="{43FDD1AC-A832-CEB6-B8FE-D2BBD2CD50AD}"/>
              </a:ext>
            </a:extLst>
          </p:cNvPr>
          <p:cNvSpPr/>
          <p:nvPr/>
        </p:nvSpPr>
        <p:spPr>
          <a:xfrm>
            <a:off x="5422900" y="5991226"/>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algn="ctr"/>
            <a:r>
              <a:rPr lang="ja-JP" altLang="en-US" sz="700" dirty="0">
                <a:latin typeface="+mj-ea"/>
                <a:ea typeface="+mj-ea"/>
              </a:rPr>
              <a:t>出入国在留管理庁</a:t>
            </a:r>
            <a:endParaRPr lang="en-US" altLang="ja-JP" sz="700" dirty="0">
              <a:latin typeface="+mj-ea"/>
              <a:ea typeface="+mj-ea"/>
            </a:endParaRPr>
          </a:p>
        </p:txBody>
      </p:sp>
      <p:cxnSp>
        <p:nvCxnSpPr>
          <p:cNvPr id="263" name="直線矢印コネクタ 262">
            <a:extLst>
              <a:ext uri="{FF2B5EF4-FFF2-40B4-BE49-F238E27FC236}">
                <a16:creationId xmlns:a16="http://schemas.microsoft.com/office/drawing/2014/main" id="{E005DFDF-7FAA-6DE3-9EE1-962C04633E66}"/>
              </a:ext>
            </a:extLst>
          </p:cNvPr>
          <p:cNvCxnSpPr>
            <a:cxnSpLocks/>
            <a:stCxn id="49" idx="2"/>
            <a:endCxn id="274" idx="1"/>
          </p:cNvCxnSpPr>
          <p:nvPr/>
        </p:nvCxnSpPr>
        <p:spPr>
          <a:xfrm rot="5400000">
            <a:off x="6562175" y="3644674"/>
            <a:ext cx="840257" cy="1631918"/>
          </a:xfrm>
          <a:prstGeom prst="bentConnector3">
            <a:avLst>
              <a:gd name="adj1" fmla="val 78673"/>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66" name="グループ化 265">
            <a:extLst>
              <a:ext uri="{FF2B5EF4-FFF2-40B4-BE49-F238E27FC236}">
                <a16:creationId xmlns:a16="http://schemas.microsoft.com/office/drawing/2014/main" id="{B023669C-6C8C-F4F9-1F92-EE0063509983}"/>
              </a:ext>
            </a:extLst>
          </p:cNvPr>
          <p:cNvGrpSpPr/>
          <p:nvPr/>
        </p:nvGrpSpPr>
        <p:grpSpPr>
          <a:xfrm>
            <a:off x="8061445" y="3881297"/>
            <a:ext cx="255579" cy="210314"/>
            <a:chOff x="998232" y="5464407"/>
            <a:chExt cx="255579" cy="210314"/>
          </a:xfrm>
        </p:grpSpPr>
        <p:sp>
          <p:nvSpPr>
            <p:cNvPr id="267" name="左大かっこ 266">
              <a:extLst>
                <a:ext uri="{FF2B5EF4-FFF2-40B4-BE49-F238E27FC236}">
                  <a16:creationId xmlns:a16="http://schemas.microsoft.com/office/drawing/2014/main" id="{E6158EBE-E992-F1EF-37D5-6B147223123C}"/>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68" name="直線コネクタ 267">
              <a:extLst>
                <a:ext uri="{FF2B5EF4-FFF2-40B4-BE49-F238E27FC236}">
                  <a16:creationId xmlns:a16="http://schemas.microsoft.com/office/drawing/2014/main" id="{05842B13-50DD-7ECE-7B98-15C50927D538}"/>
                </a:ext>
              </a:extLst>
            </p:cNvPr>
            <p:cNvCxnSpPr>
              <a:cxnSpLocks/>
              <a:stCxn id="267"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269" name="object 17">
            <a:extLst>
              <a:ext uri="{FF2B5EF4-FFF2-40B4-BE49-F238E27FC236}">
                <a16:creationId xmlns:a16="http://schemas.microsoft.com/office/drawing/2014/main" id="{5134404B-D373-6400-28D5-ECB553B810F8}"/>
              </a:ext>
            </a:extLst>
          </p:cNvPr>
          <p:cNvSpPr/>
          <p:nvPr/>
        </p:nvSpPr>
        <p:spPr>
          <a:xfrm>
            <a:off x="8098906" y="3827145"/>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④</a:t>
            </a:r>
            <a:endParaRPr lang="zh-TW" altLang="en-US" sz="800" dirty="0">
              <a:latin typeface="+mj-ea"/>
              <a:ea typeface="+mj-ea"/>
            </a:endParaRPr>
          </a:p>
        </p:txBody>
      </p:sp>
      <p:grpSp>
        <p:nvGrpSpPr>
          <p:cNvPr id="270" name="グループ化 269">
            <a:extLst>
              <a:ext uri="{FF2B5EF4-FFF2-40B4-BE49-F238E27FC236}">
                <a16:creationId xmlns:a16="http://schemas.microsoft.com/office/drawing/2014/main" id="{26D5E30B-A201-4CAA-4438-0A1EB6D8491E}"/>
              </a:ext>
            </a:extLst>
          </p:cNvPr>
          <p:cNvGrpSpPr/>
          <p:nvPr/>
        </p:nvGrpSpPr>
        <p:grpSpPr>
          <a:xfrm>
            <a:off x="3064003" y="4880762"/>
            <a:ext cx="520944" cy="393223"/>
            <a:chOff x="6080349" y="4852187"/>
            <a:chExt cx="520944" cy="393223"/>
          </a:xfrm>
        </p:grpSpPr>
        <p:sp>
          <p:nvSpPr>
            <p:cNvPr id="271" name="フローチャート: 磁気ディスク 270">
              <a:extLst>
                <a:ext uri="{FF2B5EF4-FFF2-40B4-BE49-F238E27FC236}">
                  <a16:creationId xmlns:a16="http://schemas.microsoft.com/office/drawing/2014/main" id="{4FCA4A22-662D-6CB9-7C86-93874A222168}"/>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72" name="object 17">
              <a:extLst>
                <a:ext uri="{FF2B5EF4-FFF2-40B4-BE49-F238E27FC236}">
                  <a16:creationId xmlns:a16="http://schemas.microsoft.com/office/drawing/2014/main" id="{EE892409-F260-0E35-0D37-BCE7B128A958}"/>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273" name="グループ化 272">
            <a:extLst>
              <a:ext uri="{FF2B5EF4-FFF2-40B4-BE49-F238E27FC236}">
                <a16:creationId xmlns:a16="http://schemas.microsoft.com/office/drawing/2014/main" id="{3A9D9638-9DF9-5164-CB49-604CD0B4BF89}"/>
              </a:ext>
            </a:extLst>
          </p:cNvPr>
          <p:cNvGrpSpPr/>
          <p:nvPr/>
        </p:nvGrpSpPr>
        <p:grpSpPr>
          <a:xfrm>
            <a:off x="5905872" y="4880762"/>
            <a:ext cx="520944" cy="393223"/>
            <a:chOff x="6080349" y="4852187"/>
            <a:chExt cx="520944" cy="393223"/>
          </a:xfrm>
        </p:grpSpPr>
        <p:sp>
          <p:nvSpPr>
            <p:cNvPr id="274" name="フローチャート: 磁気ディスク 273">
              <a:extLst>
                <a:ext uri="{FF2B5EF4-FFF2-40B4-BE49-F238E27FC236}">
                  <a16:creationId xmlns:a16="http://schemas.microsoft.com/office/drawing/2014/main" id="{C22331D3-B202-E07C-6773-A416CC766B26}"/>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75" name="object 17">
              <a:extLst>
                <a:ext uri="{FF2B5EF4-FFF2-40B4-BE49-F238E27FC236}">
                  <a16:creationId xmlns:a16="http://schemas.microsoft.com/office/drawing/2014/main" id="{350CA152-BB94-DA03-7AF6-4F5C2EFB44FB}"/>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cxnSp>
        <p:nvCxnSpPr>
          <p:cNvPr id="284" name="直線コネクタ 283">
            <a:extLst>
              <a:ext uri="{FF2B5EF4-FFF2-40B4-BE49-F238E27FC236}">
                <a16:creationId xmlns:a16="http://schemas.microsoft.com/office/drawing/2014/main" id="{A27786D2-732D-348F-6B47-019AF6E1E63C}"/>
              </a:ext>
            </a:extLst>
          </p:cNvPr>
          <p:cNvCxnSpPr>
            <a:cxnSpLocks/>
          </p:cNvCxnSpPr>
          <p:nvPr/>
        </p:nvCxnSpPr>
        <p:spPr>
          <a:xfrm flipH="1">
            <a:off x="6148553" y="5367274"/>
            <a:ext cx="312425"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nvGrpSpPr>
          <p:cNvPr id="285" name="グループ化 284">
            <a:extLst>
              <a:ext uri="{FF2B5EF4-FFF2-40B4-BE49-F238E27FC236}">
                <a16:creationId xmlns:a16="http://schemas.microsoft.com/office/drawing/2014/main" id="{56B271B5-5827-B666-2F4C-7A94B76074C1}"/>
              </a:ext>
            </a:extLst>
          </p:cNvPr>
          <p:cNvGrpSpPr/>
          <p:nvPr/>
        </p:nvGrpSpPr>
        <p:grpSpPr>
          <a:xfrm>
            <a:off x="3064003" y="5567605"/>
            <a:ext cx="520944" cy="393223"/>
            <a:chOff x="6080349" y="4852187"/>
            <a:chExt cx="520944" cy="393223"/>
          </a:xfrm>
        </p:grpSpPr>
        <p:sp>
          <p:nvSpPr>
            <p:cNvPr id="286" name="フローチャート: 磁気ディスク 285">
              <a:extLst>
                <a:ext uri="{FF2B5EF4-FFF2-40B4-BE49-F238E27FC236}">
                  <a16:creationId xmlns:a16="http://schemas.microsoft.com/office/drawing/2014/main" id="{06163C5A-14B7-852B-D231-D6BACB83D55B}"/>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87" name="object 17">
              <a:extLst>
                <a:ext uri="{FF2B5EF4-FFF2-40B4-BE49-F238E27FC236}">
                  <a16:creationId xmlns:a16="http://schemas.microsoft.com/office/drawing/2014/main" id="{A6DC39A9-6496-1C79-8C01-A7D43404B1ED}"/>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r>
                <a:rPr lang="en-US" altLang="ja-JP" sz="700" dirty="0">
                  <a:latin typeface="+mj-ea"/>
                  <a:ea typeface="+mj-ea"/>
                </a:rPr>
                <a:t>CS</a:t>
              </a:r>
            </a:p>
          </p:txBody>
        </p:sp>
      </p:grpSp>
      <p:sp>
        <p:nvSpPr>
          <p:cNvPr id="70" name="object 17">
            <a:extLst>
              <a:ext uri="{FF2B5EF4-FFF2-40B4-BE49-F238E27FC236}">
                <a16:creationId xmlns:a16="http://schemas.microsoft.com/office/drawing/2014/main" id="{F2AD018C-6BBB-9364-A558-F4687CF9FA73}"/>
              </a:ext>
            </a:extLst>
          </p:cNvPr>
          <p:cNvSpPr/>
          <p:nvPr/>
        </p:nvSpPr>
        <p:spPr>
          <a:xfrm>
            <a:off x="6718300" y="3110887"/>
            <a:ext cx="737524"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異動者が</a:t>
            </a:r>
            <a:br>
              <a:rPr lang="en-US" altLang="ja-JP" sz="700" dirty="0">
                <a:latin typeface="+mj-ea"/>
                <a:ea typeface="+mj-ea"/>
              </a:rPr>
            </a:br>
            <a:r>
              <a:rPr lang="ja-JP" altLang="en-US" sz="700" dirty="0">
                <a:latin typeface="+mj-ea"/>
                <a:ea typeface="+mj-ea"/>
              </a:rPr>
              <a:t>外国人</a:t>
            </a:r>
            <a:endParaRPr lang="zh-TW" altLang="en-US" sz="700" dirty="0">
              <a:latin typeface="+mj-ea"/>
              <a:ea typeface="+mj-ea"/>
            </a:endParaRPr>
          </a:p>
        </p:txBody>
      </p:sp>
      <p:sp>
        <p:nvSpPr>
          <p:cNvPr id="71" name="object 17">
            <a:extLst>
              <a:ext uri="{FF2B5EF4-FFF2-40B4-BE49-F238E27FC236}">
                <a16:creationId xmlns:a16="http://schemas.microsoft.com/office/drawing/2014/main" id="{F45195EB-107F-9833-CA52-96E04920FEFE}"/>
              </a:ext>
            </a:extLst>
          </p:cNvPr>
          <p:cNvSpPr/>
          <p:nvPr/>
        </p:nvSpPr>
        <p:spPr>
          <a:xfrm>
            <a:off x="7430378" y="320230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No</a:t>
            </a:r>
            <a:endParaRPr lang="zh-TW" altLang="en-US" sz="700" dirty="0">
              <a:latin typeface="+mj-ea"/>
              <a:ea typeface="+mj-ea"/>
            </a:endParaRPr>
          </a:p>
        </p:txBody>
      </p:sp>
      <p:sp>
        <p:nvSpPr>
          <p:cNvPr id="72" name="object 17">
            <a:extLst>
              <a:ext uri="{FF2B5EF4-FFF2-40B4-BE49-F238E27FC236}">
                <a16:creationId xmlns:a16="http://schemas.microsoft.com/office/drawing/2014/main" id="{439C94BB-80F2-E9C8-74B1-DDC4F3AE02A4}"/>
              </a:ext>
            </a:extLst>
          </p:cNvPr>
          <p:cNvSpPr/>
          <p:nvPr/>
        </p:nvSpPr>
        <p:spPr>
          <a:xfrm>
            <a:off x="7189586" y="347662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Yes</a:t>
            </a:r>
            <a:endParaRPr lang="zh-TW" altLang="en-US" sz="700" dirty="0">
              <a:latin typeface="+mj-ea"/>
              <a:ea typeface="+mj-ea"/>
            </a:endParaRPr>
          </a:p>
        </p:txBody>
      </p:sp>
      <p:cxnSp>
        <p:nvCxnSpPr>
          <p:cNvPr id="9" name="直線矢印コネクタ 8">
            <a:extLst>
              <a:ext uri="{FF2B5EF4-FFF2-40B4-BE49-F238E27FC236}">
                <a16:creationId xmlns:a16="http://schemas.microsoft.com/office/drawing/2014/main" id="{F7A15967-EF2F-0B1F-55E6-69AD344E7A69}"/>
              </a:ext>
            </a:extLst>
          </p:cNvPr>
          <p:cNvCxnSpPr>
            <a:cxnSpLocks/>
            <a:stCxn id="242" idx="2"/>
            <a:endCxn id="244" idx="1"/>
          </p:cNvCxnSpPr>
          <p:nvPr/>
        </p:nvCxnSpPr>
        <p:spPr>
          <a:xfrm>
            <a:off x="4524326" y="5257690"/>
            <a:ext cx="0" cy="309915"/>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14" name="グループ化 13">
            <a:extLst>
              <a:ext uri="{FF2B5EF4-FFF2-40B4-BE49-F238E27FC236}">
                <a16:creationId xmlns:a16="http://schemas.microsoft.com/office/drawing/2014/main" id="{B56B1D53-3A9E-1CFF-E477-E55114E48E71}"/>
              </a:ext>
            </a:extLst>
          </p:cNvPr>
          <p:cNvGrpSpPr/>
          <p:nvPr/>
        </p:nvGrpSpPr>
        <p:grpSpPr>
          <a:xfrm>
            <a:off x="5890619" y="3222626"/>
            <a:ext cx="543271" cy="360045"/>
            <a:chOff x="6937029" y="3222625"/>
            <a:chExt cx="543271" cy="360045"/>
          </a:xfrm>
        </p:grpSpPr>
        <p:pic>
          <p:nvPicPr>
            <p:cNvPr id="21" name="object 21">
              <a:extLst>
                <a:ext uri="{FF2B5EF4-FFF2-40B4-BE49-F238E27FC236}">
                  <a16:creationId xmlns:a16="http://schemas.microsoft.com/office/drawing/2014/main" id="{DB2693B1-3381-8E21-7C61-E846967B3416}"/>
                </a:ext>
              </a:extLst>
            </p:cNvPr>
            <p:cNvPicPr/>
            <p:nvPr/>
          </p:nvPicPr>
          <p:blipFill>
            <a:blip r:embed="rId4" cstate="print"/>
            <a:stretch>
              <a:fillRect/>
            </a:stretch>
          </p:blipFill>
          <p:spPr>
            <a:xfrm>
              <a:off x="6937029" y="3225072"/>
              <a:ext cx="133329" cy="115866"/>
            </a:xfrm>
            <a:prstGeom prst="rect">
              <a:avLst/>
            </a:prstGeom>
          </p:spPr>
        </p:pic>
        <p:sp>
          <p:nvSpPr>
            <p:cNvPr id="22" name="object 17">
              <a:extLst>
                <a:ext uri="{FF2B5EF4-FFF2-40B4-BE49-F238E27FC236}">
                  <a16:creationId xmlns:a16="http://schemas.microsoft.com/office/drawing/2014/main" id="{680EE6F8-EE52-4220-ACC2-E48AEF49AB6F}"/>
                </a:ext>
              </a:extLst>
            </p:cNvPr>
            <p:cNvSpPr/>
            <p:nvPr/>
          </p:nvSpPr>
          <p:spPr>
            <a:xfrm>
              <a:off x="697547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個人番号</a:t>
              </a:r>
              <a:br>
                <a:rPr lang="en-US" altLang="ja-JP" sz="700" dirty="0">
                  <a:latin typeface="+mj-ea"/>
                  <a:ea typeface="+mj-ea"/>
                </a:rPr>
              </a:br>
              <a:r>
                <a:rPr lang="ja-JP" altLang="en-US" sz="700" dirty="0">
                  <a:latin typeface="+mj-ea"/>
                  <a:ea typeface="+mj-ea"/>
                </a:rPr>
                <a:t>付番</a:t>
              </a:r>
              <a:endParaRPr sz="700" dirty="0">
                <a:latin typeface="+mj-ea"/>
                <a:ea typeface="+mj-ea"/>
              </a:endParaRPr>
            </a:p>
          </p:txBody>
        </p:sp>
        <p:sp>
          <p:nvSpPr>
            <p:cNvPr id="31" name="object 18">
              <a:extLst>
                <a:ext uri="{FF2B5EF4-FFF2-40B4-BE49-F238E27FC236}">
                  <a16:creationId xmlns:a16="http://schemas.microsoft.com/office/drawing/2014/main" id="{51D76E38-9DE3-DEE9-F90F-5EA7881FE882}"/>
                </a:ext>
              </a:extLst>
            </p:cNvPr>
            <p:cNvSpPr/>
            <p:nvPr/>
          </p:nvSpPr>
          <p:spPr>
            <a:xfrm>
              <a:off x="6940550" y="3222625"/>
              <a:ext cx="539750" cy="360045"/>
            </a:xfrm>
            <a:prstGeom prst="roundRect">
              <a:avLst/>
            </a:prstGeom>
            <a:ln w="3175">
              <a:solidFill>
                <a:srgbClr val="000000"/>
              </a:solidFill>
            </a:ln>
          </p:spPr>
          <p:txBody>
            <a:bodyPr wrap="square" lIns="0" tIns="0" rIns="0" bIns="0" rtlCol="0"/>
            <a:lstStyle/>
            <a:p>
              <a:endParaRPr dirty="0"/>
            </a:p>
          </p:txBody>
        </p:sp>
      </p:grpSp>
      <p:cxnSp>
        <p:nvCxnSpPr>
          <p:cNvPr id="230" name="直線矢印コネクタ 229">
            <a:extLst>
              <a:ext uri="{FF2B5EF4-FFF2-40B4-BE49-F238E27FC236}">
                <a16:creationId xmlns:a16="http://schemas.microsoft.com/office/drawing/2014/main" id="{558E6CC2-9741-F737-4BB0-7B55961600FD}"/>
              </a:ext>
            </a:extLst>
          </p:cNvPr>
          <p:cNvCxnSpPr>
            <a:cxnSpLocks/>
            <a:stCxn id="31" idx="2"/>
            <a:endCxn id="241" idx="1"/>
          </p:cNvCxnSpPr>
          <p:nvPr/>
        </p:nvCxnSpPr>
        <p:spPr>
          <a:xfrm rot="5400000">
            <a:off x="4695126" y="3411872"/>
            <a:ext cx="1298091" cy="1639689"/>
          </a:xfrm>
          <a:prstGeom prst="bentConnector3">
            <a:avLst>
              <a:gd name="adj1" fmla="val 82653"/>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32" name="グループ化 231">
            <a:extLst>
              <a:ext uri="{FF2B5EF4-FFF2-40B4-BE49-F238E27FC236}">
                <a16:creationId xmlns:a16="http://schemas.microsoft.com/office/drawing/2014/main" id="{6BEBFEAE-1676-B11C-3E70-F513A6FF56C6}"/>
              </a:ext>
            </a:extLst>
          </p:cNvPr>
          <p:cNvGrpSpPr/>
          <p:nvPr/>
        </p:nvGrpSpPr>
        <p:grpSpPr>
          <a:xfrm rot="16200000">
            <a:off x="6023050" y="2989679"/>
            <a:ext cx="255579" cy="210314"/>
            <a:chOff x="998232" y="5464407"/>
            <a:chExt cx="255579" cy="210314"/>
          </a:xfrm>
        </p:grpSpPr>
        <p:sp>
          <p:nvSpPr>
            <p:cNvPr id="233" name="左大かっこ 232">
              <a:extLst>
                <a:ext uri="{FF2B5EF4-FFF2-40B4-BE49-F238E27FC236}">
                  <a16:creationId xmlns:a16="http://schemas.microsoft.com/office/drawing/2014/main" id="{00FBF7A0-CFFA-02C2-D74E-BA3C69714CF9}"/>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34" name="直線コネクタ 233">
              <a:extLst>
                <a:ext uri="{FF2B5EF4-FFF2-40B4-BE49-F238E27FC236}">
                  <a16:creationId xmlns:a16="http://schemas.microsoft.com/office/drawing/2014/main" id="{7101B3C3-30F1-F205-0D8B-7F26D3CD26BE}"/>
                </a:ext>
              </a:extLst>
            </p:cNvPr>
            <p:cNvCxnSpPr>
              <a:cxnSpLocks/>
              <a:stCxn id="233"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235" name="object 17">
            <a:extLst>
              <a:ext uri="{FF2B5EF4-FFF2-40B4-BE49-F238E27FC236}">
                <a16:creationId xmlns:a16="http://schemas.microsoft.com/office/drawing/2014/main" id="{8E06462F-017E-1902-245C-FDBD15B7B4FD}"/>
              </a:ext>
            </a:extLst>
          </p:cNvPr>
          <p:cNvSpPr/>
          <p:nvPr/>
        </p:nvSpPr>
        <p:spPr>
          <a:xfrm>
            <a:off x="5915564"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①</a:t>
            </a:r>
            <a:endParaRPr lang="zh-TW" altLang="en-US" sz="800" dirty="0">
              <a:latin typeface="+mj-ea"/>
              <a:ea typeface="+mj-ea"/>
            </a:endParaRPr>
          </a:p>
        </p:txBody>
      </p:sp>
      <p:cxnSp>
        <p:nvCxnSpPr>
          <p:cNvPr id="236" name="直線矢印コネクタ 235">
            <a:extLst>
              <a:ext uri="{FF2B5EF4-FFF2-40B4-BE49-F238E27FC236}">
                <a16:creationId xmlns:a16="http://schemas.microsoft.com/office/drawing/2014/main" id="{7416AB86-FCDF-A9E3-9EA9-7821C0E02968}"/>
              </a:ext>
            </a:extLst>
          </p:cNvPr>
          <p:cNvCxnSpPr>
            <a:cxnSpLocks/>
            <a:stCxn id="244" idx="3"/>
            <a:endCxn id="247" idx="1"/>
          </p:cNvCxnSpPr>
          <p:nvPr/>
        </p:nvCxnSpPr>
        <p:spPr>
          <a:xfrm>
            <a:off x="4524326" y="5960828"/>
            <a:ext cx="299" cy="368668"/>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239" name="直線矢印コネクタ 238">
            <a:extLst>
              <a:ext uri="{FF2B5EF4-FFF2-40B4-BE49-F238E27FC236}">
                <a16:creationId xmlns:a16="http://schemas.microsoft.com/office/drawing/2014/main" id="{E1394CAA-0476-22BE-EE31-C90C664EA282}"/>
              </a:ext>
            </a:extLst>
          </p:cNvPr>
          <p:cNvCxnSpPr>
            <a:cxnSpLocks/>
            <a:stCxn id="247" idx="3"/>
          </p:cNvCxnSpPr>
          <p:nvPr/>
        </p:nvCxnSpPr>
        <p:spPr>
          <a:xfrm>
            <a:off x="4524625" y="6722719"/>
            <a:ext cx="3660" cy="231256"/>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40" name="グループ化 239">
            <a:extLst>
              <a:ext uri="{FF2B5EF4-FFF2-40B4-BE49-F238E27FC236}">
                <a16:creationId xmlns:a16="http://schemas.microsoft.com/office/drawing/2014/main" id="{F54C391F-71AA-6E20-418F-BE8EE567E27B}"/>
              </a:ext>
            </a:extLst>
          </p:cNvPr>
          <p:cNvGrpSpPr/>
          <p:nvPr/>
        </p:nvGrpSpPr>
        <p:grpSpPr>
          <a:xfrm>
            <a:off x="4263854" y="4880762"/>
            <a:ext cx="520944" cy="393223"/>
            <a:chOff x="6080349" y="4852187"/>
            <a:chExt cx="520944" cy="393223"/>
          </a:xfrm>
        </p:grpSpPr>
        <p:sp>
          <p:nvSpPr>
            <p:cNvPr id="241" name="フローチャート: 磁気ディスク 240">
              <a:extLst>
                <a:ext uri="{FF2B5EF4-FFF2-40B4-BE49-F238E27FC236}">
                  <a16:creationId xmlns:a16="http://schemas.microsoft.com/office/drawing/2014/main" id="{4CD131A9-C968-8359-7B60-5B30A9B6ADB5}"/>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42" name="object 17">
              <a:extLst>
                <a:ext uri="{FF2B5EF4-FFF2-40B4-BE49-F238E27FC236}">
                  <a16:creationId xmlns:a16="http://schemas.microsoft.com/office/drawing/2014/main" id="{48D0C13C-295B-9DC5-2640-165F548CD90C}"/>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243" name="グループ化 242">
            <a:extLst>
              <a:ext uri="{FF2B5EF4-FFF2-40B4-BE49-F238E27FC236}">
                <a16:creationId xmlns:a16="http://schemas.microsoft.com/office/drawing/2014/main" id="{8CC06AAA-48F8-81C5-0C94-88262D741B0C}"/>
              </a:ext>
            </a:extLst>
          </p:cNvPr>
          <p:cNvGrpSpPr/>
          <p:nvPr/>
        </p:nvGrpSpPr>
        <p:grpSpPr>
          <a:xfrm>
            <a:off x="4263854" y="5567605"/>
            <a:ext cx="520944" cy="393223"/>
            <a:chOff x="6080349" y="4852187"/>
            <a:chExt cx="520944" cy="393223"/>
          </a:xfrm>
        </p:grpSpPr>
        <p:sp>
          <p:nvSpPr>
            <p:cNvPr id="244" name="フローチャート: 磁気ディスク 243">
              <a:extLst>
                <a:ext uri="{FF2B5EF4-FFF2-40B4-BE49-F238E27FC236}">
                  <a16:creationId xmlns:a16="http://schemas.microsoft.com/office/drawing/2014/main" id="{E6D5FD4B-42CB-1CC6-F1C9-CBD36537CBAA}"/>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45" name="object 17">
              <a:extLst>
                <a:ext uri="{FF2B5EF4-FFF2-40B4-BE49-F238E27FC236}">
                  <a16:creationId xmlns:a16="http://schemas.microsoft.com/office/drawing/2014/main" id="{124083BC-D155-E525-6E25-7AE01BAA45C6}"/>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r>
                <a:rPr lang="en-US" altLang="ja-JP" sz="700" dirty="0">
                  <a:latin typeface="+mj-ea"/>
                  <a:ea typeface="+mj-ea"/>
                </a:rPr>
                <a:t>CS</a:t>
              </a:r>
            </a:p>
          </p:txBody>
        </p:sp>
      </p:grpSp>
      <p:grpSp>
        <p:nvGrpSpPr>
          <p:cNvPr id="246" name="グループ化 245">
            <a:extLst>
              <a:ext uri="{FF2B5EF4-FFF2-40B4-BE49-F238E27FC236}">
                <a16:creationId xmlns:a16="http://schemas.microsoft.com/office/drawing/2014/main" id="{2775B6CD-882A-1744-353E-9BD3F877933F}"/>
              </a:ext>
            </a:extLst>
          </p:cNvPr>
          <p:cNvGrpSpPr/>
          <p:nvPr/>
        </p:nvGrpSpPr>
        <p:grpSpPr>
          <a:xfrm>
            <a:off x="4264153" y="6329496"/>
            <a:ext cx="520944" cy="393223"/>
            <a:chOff x="6080349" y="4852187"/>
            <a:chExt cx="520944" cy="393223"/>
          </a:xfrm>
        </p:grpSpPr>
        <p:sp>
          <p:nvSpPr>
            <p:cNvPr id="247" name="フローチャート: 磁気ディスク 246">
              <a:extLst>
                <a:ext uri="{FF2B5EF4-FFF2-40B4-BE49-F238E27FC236}">
                  <a16:creationId xmlns:a16="http://schemas.microsoft.com/office/drawing/2014/main" id="{B3CB5164-F4A3-513C-6959-3F9BBDEE2DDF}"/>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248" name="object 17">
              <a:extLst>
                <a:ext uri="{FF2B5EF4-FFF2-40B4-BE49-F238E27FC236}">
                  <a16:creationId xmlns:a16="http://schemas.microsoft.com/office/drawing/2014/main" id="{4AD25029-424F-2E08-EEE0-FC05152B7638}"/>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カード管理</a:t>
              </a:r>
              <a:br>
                <a:rPr lang="en-US" altLang="ja-JP" sz="700" dirty="0">
                  <a:latin typeface="+mj-ea"/>
                  <a:ea typeface="+mj-ea"/>
                </a:rPr>
              </a:br>
              <a:r>
                <a:rPr lang="ja-JP" altLang="en-US" sz="700" dirty="0">
                  <a:latin typeface="+mj-ea"/>
                  <a:ea typeface="+mj-ea"/>
                </a:rPr>
                <a:t>システム</a:t>
              </a:r>
              <a:endParaRPr sz="700" dirty="0">
                <a:latin typeface="+mj-ea"/>
                <a:ea typeface="+mj-ea"/>
              </a:endParaRPr>
            </a:p>
          </p:txBody>
        </p:sp>
      </p:grpSp>
      <p:sp>
        <p:nvSpPr>
          <p:cNvPr id="249" name="object 25">
            <a:extLst>
              <a:ext uri="{FF2B5EF4-FFF2-40B4-BE49-F238E27FC236}">
                <a16:creationId xmlns:a16="http://schemas.microsoft.com/office/drawing/2014/main" id="{06338C6E-4E14-B776-E0D1-7CF7680036F5}"/>
              </a:ext>
            </a:extLst>
          </p:cNvPr>
          <p:cNvSpPr/>
          <p:nvPr/>
        </p:nvSpPr>
        <p:spPr>
          <a:xfrm>
            <a:off x="4422776" y="6953975"/>
            <a:ext cx="3007602"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250" name="object 9">
            <a:extLst>
              <a:ext uri="{FF2B5EF4-FFF2-40B4-BE49-F238E27FC236}">
                <a16:creationId xmlns:a16="http://schemas.microsoft.com/office/drawing/2014/main" id="{425D7FEB-C810-D669-D00A-F8130FC07883}"/>
              </a:ext>
            </a:extLst>
          </p:cNvPr>
          <p:cNvSpPr/>
          <p:nvPr/>
        </p:nvSpPr>
        <p:spPr>
          <a:xfrm>
            <a:off x="4422776" y="6953976"/>
            <a:ext cx="428400"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vert270" wrap="square" lIns="0" tIns="0" rIns="0" bIns="0" rtlCol="0" anchor="ctr"/>
          <a:lstStyle/>
          <a:p>
            <a:pPr lvl="0" algn="ctr"/>
            <a:r>
              <a:rPr lang="en-US" altLang="ja-JP" sz="700" dirty="0">
                <a:latin typeface="+mj-ea"/>
                <a:ea typeface="+mj-ea"/>
              </a:rPr>
              <a:t>J-LIS</a:t>
            </a:r>
            <a:endParaRPr sz="700" dirty="0">
              <a:latin typeface="+mj-ea"/>
              <a:ea typeface="+mj-ea"/>
            </a:endParaRPr>
          </a:p>
        </p:txBody>
      </p:sp>
      <p:cxnSp>
        <p:nvCxnSpPr>
          <p:cNvPr id="253" name="直線矢印コネクタ 252">
            <a:extLst>
              <a:ext uri="{FF2B5EF4-FFF2-40B4-BE49-F238E27FC236}">
                <a16:creationId xmlns:a16="http://schemas.microsoft.com/office/drawing/2014/main" id="{5B7AA714-907A-C470-D495-C9E557ED18D5}"/>
              </a:ext>
            </a:extLst>
          </p:cNvPr>
          <p:cNvCxnSpPr>
            <a:cxnSpLocks/>
            <a:stCxn id="31" idx="3"/>
            <a:endCxn id="231" idx="1"/>
          </p:cNvCxnSpPr>
          <p:nvPr/>
        </p:nvCxnSpPr>
        <p:spPr>
          <a:xfrm>
            <a:off x="6433890" y="3402649"/>
            <a:ext cx="488526" cy="15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32" name="グループ化 31">
            <a:extLst>
              <a:ext uri="{FF2B5EF4-FFF2-40B4-BE49-F238E27FC236}">
                <a16:creationId xmlns:a16="http://schemas.microsoft.com/office/drawing/2014/main" id="{9364AD17-B435-6963-AEB0-0A97A7339FCF}"/>
              </a:ext>
            </a:extLst>
          </p:cNvPr>
          <p:cNvGrpSpPr/>
          <p:nvPr/>
        </p:nvGrpSpPr>
        <p:grpSpPr>
          <a:xfrm>
            <a:off x="4774381" y="4978577"/>
            <a:ext cx="255579" cy="210314"/>
            <a:chOff x="998232" y="5464407"/>
            <a:chExt cx="255579" cy="210314"/>
          </a:xfrm>
        </p:grpSpPr>
        <p:sp>
          <p:nvSpPr>
            <p:cNvPr id="37" name="左大かっこ 36">
              <a:extLst>
                <a:ext uri="{FF2B5EF4-FFF2-40B4-BE49-F238E27FC236}">
                  <a16:creationId xmlns:a16="http://schemas.microsoft.com/office/drawing/2014/main" id="{A000210B-B841-24F4-C7FB-C1DFE2A6AED7}"/>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38" name="直線コネクタ 37">
              <a:extLst>
                <a:ext uri="{FF2B5EF4-FFF2-40B4-BE49-F238E27FC236}">
                  <a16:creationId xmlns:a16="http://schemas.microsoft.com/office/drawing/2014/main" id="{1F74501F-A480-CFD4-5CE5-DB8C06C15F56}"/>
                </a:ext>
              </a:extLst>
            </p:cNvPr>
            <p:cNvCxnSpPr>
              <a:cxnSpLocks/>
              <a:stCxn id="37"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40" name="object 17">
            <a:extLst>
              <a:ext uri="{FF2B5EF4-FFF2-40B4-BE49-F238E27FC236}">
                <a16:creationId xmlns:a16="http://schemas.microsoft.com/office/drawing/2014/main" id="{05C104FA-77D8-EFA9-43C7-0674476DABD0}"/>
              </a:ext>
            </a:extLst>
          </p:cNvPr>
          <p:cNvSpPr/>
          <p:nvPr/>
        </p:nvSpPr>
        <p:spPr>
          <a:xfrm>
            <a:off x="4811842" y="4924425"/>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③</a:t>
            </a:r>
            <a:endParaRPr lang="zh-TW" altLang="en-US" sz="800" dirty="0">
              <a:latin typeface="+mj-ea"/>
              <a:ea typeface="+mj-ea"/>
            </a:endParaRPr>
          </a:p>
        </p:txBody>
      </p:sp>
      <p:cxnSp>
        <p:nvCxnSpPr>
          <p:cNvPr id="42" name="直線矢印コネクタ 13">
            <a:extLst>
              <a:ext uri="{FF2B5EF4-FFF2-40B4-BE49-F238E27FC236}">
                <a16:creationId xmlns:a16="http://schemas.microsoft.com/office/drawing/2014/main" id="{5D87395D-6DFD-5EFE-4372-84855314AA6B}"/>
              </a:ext>
            </a:extLst>
          </p:cNvPr>
          <p:cNvCxnSpPr>
            <a:cxnSpLocks/>
            <a:stCxn id="286" idx="4"/>
            <a:endCxn id="241" idx="2"/>
          </p:cNvCxnSpPr>
          <p:nvPr/>
        </p:nvCxnSpPr>
        <p:spPr>
          <a:xfrm flipV="1">
            <a:off x="3584947" y="5077374"/>
            <a:ext cx="678907" cy="686843"/>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43" name="直線コネクタ 72">
            <a:extLst>
              <a:ext uri="{FF2B5EF4-FFF2-40B4-BE49-F238E27FC236}">
                <a16:creationId xmlns:a16="http://schemas.microsoft.com/office/drawing/2014/main" id="{E58CC4C4-855A-2E57-EC3A-627842CD50B7}"/>
              </a:ext>
            </a:extLst>
          </p:cNvPr>
          <p:cNvCxnSpPr>
            <a:cxnSpLocks/>
            <a:stCxn id="47" idx="3"/>
          </p:cNvCxnSpPr>
          <p:nvPr/>
        </p:nvCxnSpPr>
        <p:spPr>
          <a:xfrm flipV="1">
            <a:off x="3567754" y="5784158"/>
            <a:ext cx="136265" cy="429426"/>
          </a:xfrm>
          <a:prstGeom prst="bentConnector2">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44" name="正方形/長方形 43">
            <a:extLst>
              <a:ext uri="{FF2B5EF4-FFF2-40B4-BE49-F238E27FC236}">
                <a16:creationId xmlns:a16="http://schemas.microsoft.com/office/drawing/2014/main" id="{4444BDD7-DAF1-FDAD-0834-769E5AD247AD}"/>
              </a:ext>
            </a:extLst>
          </p:cNvPr>
          <p:cNvSpPr/>
          <p:nvPr/>
        </p:nvSpPr>
        <p:spPr>
          <a:xfrm>
            <a:off x="2938028" y="6371920"/>
            <a:ext cx="1001857"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個人番号生成情報</a:t>
            </a:r>
          </a:p>
        </p:txBody>
      </p:sp>
      <p:grpSp>
        <p:nvGrpSpPr>
          <p:cNvPr id="45" name="グループ化 44">
            <a:extLst>
              <a:ext uri="{FF2B5EF4-FFF2-40B4-BE49-F238E27FC236}">
                <a16:creationId xmlns:a16="http://schemas.microsoft.com/office/drawing/2014/main" id="{86EB8DAF-6C5A-F055-1AF7-088F2CD19B90}"/>
              </a:ext>
            </a:extLst>
          </p:cNvPr>
          <p:cNvGrpSpPr/>
          <p:nvPr/>
        </p:nvGrpSpPr>
        <p:grpSpPr>
          <a:xfrm>
            <a:off x="3351219" y="6069439"/>
            <a:ext cx="216535" cy="288290"/>
            <a:chOff x="8006526" y="4197102"/>
            <a:chExt cx="216535" cy="288290"/>
          </a:xfrm>
        </p:grpSpPr>
        <p:sp>
          <p:nvSpPr>
            <p:cNvPr id="46" name="object 27">
              <a:extLst>
                <a:ext uri="{FF2B5EF4-FFF2-40B4-BE49-F238E27FC236}">
                  <a16:creationId xmlns:a16="http://schemas.microsoft.com/office/drawing/2014/main" id="{38E94A76-872B-336D-7106-7EDF5A0D2E2E}"/>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47" name="正方形/長方形 46">
              <a:extLst>
                <a:ext uri="{FF2B5EF4-FFF2-40B4-BE49-F238E27FC236}">
                  <a16:creationId xmlns:a16="http://schemas.microsoft.com/office/drawing/2014/main" id="{08761D69-44EE-A23E-015F-D37F81DEEE79}"/>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
        <p:nvSpPr>
          <p:cNvPr id="56" name="object 27">
            <a:extLst>
              <a:ext uri="{FF2B5EF4-FFF2-40B4-BE49-F238E27FC236}">
                <a16:creationId xmlns:a16="http://schemas.microsoft.com/office/drawing/2014/main" id="{E569A2C7-DDAA-0AF8-E7B6-0EDFDE921AC8}"/>
              </a:ext>
            </a:extLst>
          </p:cNvPr>
          <p:cNvSpPr/>
          <p:nvPr/>
        </p:nvSpPr>
        <p:spPr>
          <a:xfrm>
            <a:off x="4940917" y="5233651"/>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cxnSp>
        <p:nvCxnSpPr>
          <p:cNvPr id="57" name="直線コネクタ 56">
            <a:extLst>
              <a:ext uri="{FF2B5EF4-FFF2-40B4-BE49-F238E27FC236}">
                <a16:creationId xmlns:a16="http://schemas.microsoft.com/office/drawing/2014/main" id="{DAB41410-AE8A-9849-AC11-F4856C5D9FD6}"/>
              </a:ext>
            </a:extLst>
          </p:cNvPr>
          <p:cNvCxnSpPr>
            <a:cxnSpLocks/>
          </p:cNvCxnSpPr>
          <p:nvPr/>
        </p:nvCxnSpPr>
        <p:spPr>
          <a:xfrm flipH="1">
            <a:off x="4526763" y="5377796"/>
            <a:ext cx="413542"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58" name="正方形/長方形 57">
            <a:extLst>
              <a:ext uri="{FF2B5EF4-FFF2-40B4-BE49-F238E27FC236}">
                <a16:creationId xmlns:a16="http://schemas.microsoft.com/office/drawing/2014/main" id="{A2441AD6-C96C-BC54-087C-68566BBF9DA5}"/>
              </a:ext>
            </a:extLst>
          </p:cNvPr>
          <p:cNvSpPr/>
          <p:nvPr/>
        </p:nvSpPr>
        <p:spPr>
          <a:xfrm>
            <a:off x="4687921" y="5540036"/>
            <a:ext cx="721224"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送付先情報</a:t>
            </a:r>
          </a:p>
        </p:txBody>
      </p:sp>
      <p:grpSp>
        <p:nvGrpSpPr>
          <p:cNvPr id="256" name="グループ化 255">
            <a:extLst>
              <a:ext uri="{FF2B5EF4-FFF2-40B4-BE49-F238E27FC236}">
                <a16:creationId xmlns:a16="http://schemas.microsoft.com/office/drawing/2014/main" id="{3F876BA4-6055-7E0F-B15B-4E8837B6D59C}"/>
              </a:ext>
            </a:extLst>
          </p:cNvPr>
          <p:cNvGrpSpPr/>
          <p:nvPr/>
        </p:nvGrpSpPr>
        <p:grpSpPr>
          <a:xfrm>
            <a:off x="8384829" y="3222625"/>
            <a:ext cx="543271" cy="360045"/>
            <a:chOff x="4687859" y="3222625"/>
            <a:chExt cx="543271" cy="360045"/>
          </a:xfrm>
          <a:noFill/>
        </p:grpSpPr>
        <p:sp>
          <p:nvSpPr>
            <p:cNvPr id="260" name="object 18">
              <a:extLst>
                <a:ext uri="{FF2B5EF4-FFF2-40B4-BE49-F238E27FC236}">
                  <a16:creationId xmlns:a16="http://schemas.microsoft.com/office/drawing/2014/main" id="{0BC73D15-D5FE-F07C-45C4-55EE69AEEF16}"/>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264" name="グループ化 263">
              <a:extLst>
                <a:ext uri="{FF2B5EF4-FFF2-40B4-BE49-F238E27FC236}">
                  <a16:creationId xmlns:a16="http://schemas.microsoft.com/office/drawing/2014/main" id="{6267B0B4-3752-CE44-6DB8-F44487E55EDC}"/>
                </a:ext>
              </a:extLst>
            </p:cNvPr>
            <p:cNvGrpSpPr/>
            <p:nvPr/>
          </p:nvGrpSpPr>
          <p:grpSpPr>
            <a:xfrm>
              <a:off x="4687859" y="3225072"/>
              <a:ext cx="518506" cy="339406"/>
              <a:chOff x="4687859" y="3225072"/>
              <a:chExt cx="518506" cy="339406"/>
            </a:xfrm>
            <a:grpFill/>
          </p:grpSpPr>
          <p:sp>
            <p:nvSpPr>
              <p:cNvPr id="265" name="object 17">
                <a:extLst>
                  <a:ext uri="{FF2B5EF4-FFF2-40B4-BE49-F238E27FC236}">
                    <a16:creationId xmlns:a16="http://schemas.microsoft.com/office/drawing/2014/main" id="{79E2283C-12A7-0173-40B6-CB0D3846317D}"/>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通知</a:t>
                </a:r>
                <a:endParaRPr sz="700" dirty="0">
                  <a:latin typeface="+mj-ea"/>
                  <a:ea typeface="+mj-ea"/>
                </a:endParaRPr>
              </a:p>
            </p:txBody>
          </p:sp>
          <p:pic>
            <p:nvPicPr>
              <p:cNvPr id="276" name="object 21">
                <a:extLst>
                  <a:ext uri="{FF2B5EF4-FFF2-40B4-BE49-F238E27FC236}">
                    <a16:creationId xmlns:a16="http://schemas.microsoft.com/office/drawing/2014/main" id="{97D76BE2-621B-9EF0-53E8-7EB8244076F0}"/>
                  </a:ext>
                </a:extLst>
              </p:cNvPr>
              <p:cNvPicPr/>
              <p:nvPr/>
            </p:nvPicPr>
            <p:blipFill>
              <a:blip r:embed="rId4"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cxnSp>
        <p:nvCxnSpPr>
          <p:cNvPr id="280" name="直線矢印コネクタ 74">
            <a:extLst>
              <a:ext uri="{FF2B5EF4-FFF2-40B4-BE49-F238E27FC236}">
                <a16:creationId xmlns:a16="http://schemas.microsoft.com/office/drawing/2014/main" id="{23A3F18E-1F6C-FB6F-54C0-98BCA0EE4B9A}"/>
              </a:ext>
            </a:extLst>
          </p:cNvPr>
          <p:cNvCxnSpPr>
            <a:cxnSpLocks/>
            <a:stCxn id="260" idx="3"/>
            <a:endCxn id="100" idx="2"/>
          </p:cNvCxnSpPr>
          <p:nvPr/>
        </p:nvCxnSpPr>
        <p:spPr>
          <a:xfrm flipV="1">
            <a:off x="8928100" y="2274737"/>
            <a:ext cx="419658" cy="1127911"/>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83" name="グループ化 282">
            <a:extLst>
              <a:ext uri="{FF2B5EF4-FFF2-40B4-BE49-F238E27FC236}">
                <a16:creationId xmlns:a16="http://schemas.microsoft.com/office/drawing/2014/main" id="{11DA3636-1109-FD60-3366-46B3F2F88B51}"/>
              </a:ext>
            </a:extLst>
          </p:cNvPr>
          <p:cNvGrpSpPr/>
          <p:nvPr/>
        </p:nvGrpSpPr>
        <p:grpSpPr>
          <a:xfrm rot="16200000">
            <a:off x="8523887" y="2989680"/>
            <a:ext cx="255579" cy="210314"/>
            <a:chOff x="998232" y="5464407"/>
            <a:chExt cx="255579" cy="210314"/>
          </a:xfrm>
        </p:grpSpPr>
        <p:sp>
          <p:nvSpPr>
            <p:cNvPr id="64" name="左大かっこ 63">
              <a:extLst>
                <a:ext uri="{FF2B5EF4-FFF2-40B4-BE49-F238E27FC236}">
                  <a16:creationId xmlns:a16="http://schemas.microsoft.com/office/drawing/2014/main" id="{ACA189A3-1794-92BB-2602-CC8DF905B0CA}"/>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65" name="直線コネクタ 64">
              <a:extLst>
                <a:ext uri="{FF2B5EF4-FFF2-40B4-BE49-F238E27FC236}">
                  <a16:creationId xmlns:a16="http://schemas.microsoft.com/office/drawing/2014/main" id="{E220957B-E1DC-013A-29A2-454F0511CDC2}"/>
                </a:ext>
              </a:extLst>
            </p:cNvPr>
            <p:cNvCxnSpPr>
              <a:cxnSpLocks/>
              <a:stCxn id="64"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66" name="object 17">
            <a:extLst>
              <a:ext uri="{FF2B5EF4-FFF2-40B4-BE49-F238E27FC236}">
                <a16:creationId xmlns:a16="http://schemas.microsoft.com/office/drawing/2014/main" id="{E7D857C6-0FD3-C022-81C5-7E1124D52F3E}"/>
              </a:ext>
            </a:extLst>
          </p:cNvPr>
          <p:cNvSpPr/>
          <p:nvPr/>
        </p:nvSpPr>
        <p:spPr>
          <a:xfrm>
            <a:off x="8416401" y="2787873"/>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⑤</a:t>
            </a:r>
            <a:endParaRPr lang="zh-TW" altLang="en-US" sz="800" dirty="0">
              <a:latin typeface="+mj-ea"/>
              <a:ea typeface="+mj-ea"/>
            </a:endParaRPr>
          </a:p>
        </p:txBody>
      </p:sp>
      <p:sp>
        <p:nvSpPr>
          <p:cNvPr id="68" name="正方形/長方形 67">
            <a:extLst>
              <a:ext uri="{FF2B5EF4-FFF2-40B4-BE49-F238E27FC236}">
                <a16:creationId xmlns:a16="http://schemas.microsoft.com/office/drawing/2014/main" id="{C971E7B3-91B7-63A8-9DFC-8B06782FCD2D}"/>
              </a:ext>
            </a:extLst>
          </p:cNvPr>
          <p:cNvSpPr/>
          <p:nvPr/>
        </p:nvSpPr>
        <p:spPr>
          <a:xfrm>
            <a:off x="9232900" y="3674848"/>
            <a:ext cx="1143000" cy="4095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住民票コード通知書</a:t>
            </a:r>
            <a:endParaRPr kumimoji="1" lang="en-US" altLang="ja-JP" sz="700" dirty="0">
              <a:solidFill>
                <a:schemeClr val="tx1"/>
              </a:solidFill>
              <a:latin typeface="ＭＳ Ｐゴシック 本文"/>
            </a:endParaRPr>
          </a:p>
          <a:p>
            <a:pPr algn="l"/>
            <a:r>
              <a:rPr kumimoji="1" lang="ja-JP" altLang="en-US" sz="700" dirty="0">
                <a:solidFill>
                  <a:schemeClr val="tx1"/>
                </a:solidFill>
                <a:latin typeface="ＭＳ Ｐゴシック 本文"/>
              </a:rPr>
              <a:t>個人番号通知書</a:t>
            </a:r>
          </a:p>
        </p:txBody>
      </p:sp>
      <p:cxnSp>
        <p:nvCxnSpPr>
          <p:cNvPr id="69" name="直線矢印コネクタ 13">
            <a:extLst>
              <a:ext uri="{FF2B5EF4-FFF2-40B4-BE49-F238E27FC236}">
                <a16:creationId xmlns:a16="http://schemas.microsoft.com/office/drawing/2014/main" id="{07E28A79-0043-230E-204C-9C0627211AF5}"/>
              </a:ext>
            </a:extLst>
          </p:cNvPr>
          <p:cNvCxnSpPr>
            <a:cxnSpLocks/>
            <a:endCxn id="77" idx="1"/>
          </p:cNvCxnSpPr>
          <p:nvPr/>
        </p:nvCxnSpPr>
        <p:spPr>
          <a:xfrm>
            <a:off x="8733880" y="3578185"/>
            <a:ext cx="305991" cy="286198"/>
          </a:xfrm>
          <a:prstGeom prst="bentConnector3">
            <a:avLst>
              <a:gd name="adj1" fmla="val -583"/>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73" name="直線矢印コネクタ 13">
            <a:extLst>
              <a:ext uri="{FF2B5EF4-FFF2-40B4-BE49-F238E27FC236}">
                <a16:creationId xmlns:a16="http://schemas.microsoft.com/office/drawing/2014/main" id="{18C2000C-8F17-0D78-31C0-633E6252FE9E}"/>
              </a:ext>
            </a:extLst>
          </p:cNvPr>
          <p:cNvCxnSpPr>
            <a:cxnSpLocks/>
            <a:endCxn id="77" idx="2"/>
          </p:cNvCxnSpPr>
          <p:nvPr/>
        </p:nvCxnSpPr>
        <p:spPr>
          <a:xfrm rot="5400000" flipH="1" flipV="1">
            <a:off x="6786090" y="4594435"/>
            <a:ext cx="2945447" cy="1773635"/>
          </a:xfrm>
          <a:prstGeom prst="bentConnector3">
            <a:avLst>
              <a:gd name="adj1" fmla="val 67045"/>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74" name="グループ化 73">
            <a:extLst>
              <a:ext uri="{FF2B5EF4-FFF2-40B4-BE49-F238E27FC236}">
                <a16:creationId xmlns:a16="http://schemas.microsoft.com/office/drawing/2014/main" id="{44C71D1B-E526-33DA-A512-92B1835738E2}"/>
              </a:ext>
            </a:extLst>
          </p:cNvPr>
          <p:cNvGrpSpPr/>
          <p:nvPr/>
        </p:nvGrpSpPr>
        <p:grpSpPr>
          <a:xfrm>
            <a:off x="9034855" y="3720238"/>
            <a:ext cx="216535" cy="288290"/>
            <a:chOff x="8006526" y="4197102"/>
            <a:chExt cx="216535" cy="288290"/>
          </a:xfrm>
        </p:grpSpPr>
        <p:sp>
          <p:nvSpPr>
            <p:cNvPr id="76" name="object 27">
              <a:extLst>
                <a:ext uri="{FF2B5EF4-FFF2-40B4-BE49-F238E27FC236}">
                  <a16:creationId xmlns:a16="http://schemas.microsoft.com/office/drawing/2014/main" id="{512C3323-550A-9718-1DCB-831E9D8B9165}"/>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77" name="正方形/長方形 76">
              <a:extLst>
                <a:ext uri="{FF2B5EF4-FFF2-40B4-BE49-F238E27FC236}">
                  <a16:creationId xmlns:a16="http://schemas.microsoft.com/office/drawing/2014/main" id="{37D61047-85FA-A0EC-B128-98202F09F103}"/>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78" name="直線矢印コネクタ 13">
            <a:extLst>
              <a:ext uri="{FF2B5EF4-FFF2-40B4-BE49-F238E27FC236}">
                <a16:creationId xmlns:a16="http://schemas.microsoft.com/office/drawing/2014/main" id="{CA0A5014-9B72-1AD0-E7BA-4B0B1D11292B}"/>
              </a:ext>
            </a:extLst>
          </p:cNvPr>
          <p:cNvCxnSpPr>
            <a:cxnSpLocks/>
            <a:stCxn id="77" idx="0"/>
            <a:endCxn id="100" idx="4"/>
          </p:cNvCxnSpPr>
          <p:nvPr/>
        </p:nvCxnSpPr>
        <p:spPr>
          <a:xfrm rot="5400000" flipH="1" flipV="1">
            <a:off x="8613944" y="2896425"/>
            <a:ext cx="1355501" cy="292127"/>
          </a:xfrm>
          <a:prstGeom prst="bentConnector3">
            <a:avLst>
              <a:gd name="adj1" fmla="val 12406"/>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79" name="object 225">
            <a:extLst>
              <a:ext uri="{FF2B5EF4-FFF2-40B4-BE49-F238E27FC236}">
                <a16:creationId xmlns:a16="http://schemas.microsoft.com/office/drawing/2014/main" id="{7B629426-983F-2310-15CD-9A9C81A3CA5C}"/>
              </a:ext>
            </a:extLst>
          </p:cNvPr>
          <p:cNvSpPr txBox="1"/>
          <p:nvPr/>
        </p:nvSpPr>
        <p:spPr>
          <a:xfrm>
            <a:off x="7519786" y="5033701"/>
            <a:ext cx="2818841" cy="2252924"/>
          </a:xfrm>
          <a:prstGeom prst="rect">
            <a:avLst/>
          </a:prstGeom>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en-US" altLang="ja-JP" sz="700" spc="-5" dirty="0">
              <a:latin typeface="+mn-ea"/>
              <a:ea typeface="+mn-ea"/>
              <a:cs typeface="游ゴシック"/>
            </a:endParaRPr>
          </a:p>
          <a:p>
            <a:pPr marL="52069">
              <a:lnSpc>
                <a:spcPts val="400"/>
              </a:lnSpc>
              <a:spcBef>
                <a:spcPts val="350"/>
              </a:spcBef>
            </a:pPr>
            <a:r>
              <a:rPr lang="en-US" altLang="ja-JP" sz="700" spc="-5" dirty="0">
                <a:latin typeface="+mn-ea"/>
                <a:ea typeface="+mn-ea"/>
                <a:cs typeface="游ゴシック"/>
              </a:rPr>
              <a:t>【</a:t>
            </a:r>
            <a:r>
              <a:rPr lang="ja-JP" altLang="en-US" sz="700" spc="-5" dirty="0">
                <a:latin typeface="+mn-ea"/>
                <a:ea typeface="+mn-ea"/>
                <a:cs typeface="游ゴシック"/>
              </a:rPr>
              <a:t>コメント</a:t>
            </a:r>
            <a:r>
              <a:rPr lang="en-US" altLang="ja-JP" sz="700" spc="-5" dirty="0">
                <a:latin typeface="+mn-ea"/>
                <a:ea typeface="+mn-ea"/>
                <a:cs typeface="游ゴシック"/>
              </a:rPr>
              <a:t>】</a:t>
            </a:r>
            <a:r>
              <a:rPr lang="ja-JP" altLang="en-US" sz="700" spc="-5" dirty="0">
                <a:latin typeface="+mn-ea"/>
                <a:ea typeface="+mn-ea"/>
                <a:cs typeface="游ゴシック"/>
              </a:rPr>
              <a:t>ユーザータスク及びデータストアに該当する機能要件</a:t>
            </a:r>
          </a:p>
          <a:p>
            <a:pPr marL="52069">
              <a:lnSpc>
                <a:spcPts val="400"/>
              </a:lnSpc>
              <a:spcBef>
                <a:spcPts val="350"/>
              </a:spcBef>
            </a:pPr>
            <a:r>
              <a:rPr lang="ja-JP" altLang="en-US" sz="700" spc="-5" dirty="0">
                <a:latin typeface="+mn-ea"/>
                <a:ea typeface="+mn-ea"/>
                <a:cs typeface="游ゴシック"/>
              </a:rPr>
              <a:t>①</a:t>
            </a:r>
          </a:p>
          <a:p>
            <a:pPr marL="52069">
              <a:lnSpc>
                <a:spcPts val="400"/>
              </a:lnSpc>
              <a:spcBef>
                <a:spcPts val="350"/>
              </a:spcBef>
            </a:pPr>
            <a:r>
              <a:rPr lang="en-US" altLang="ja-JP" sz="700" spc="-5" dirty="0">
                <a:latin typeface="+mn-ea"/>
                <a:ea typeface="+mn-ea"/>
                <a:cs typeface="游ゴシック"/>
              </a:rPr>
              <a:t>4.2.1.2 </a:t>
            </a:r>
            <a:r>
              <a:rPr lang="ja-JP" altLang="en-US" sz="700" spc="-5" dirty="0">
                <a:latin typeface="+mn-ea"/>
                <a:ea typeface="+mn-ea"/>
                <a:cs typeface="游ゴシック"/>
              </a:rPr>
              <a:t>出生</a:t>
            </a:r>
          </a:p>
          <a:p>
            <a:pPr marL="52069">
              <a:lnSpc>
                <a:spcPts val="400"/>
              </a:lnSpc>
              <a:spcBef>
                <a:spcPts val="350"/>
              </a:spcBef>
            </a:pPr>
            <a:r>
              <a:rPr lang="en-US" altLang="ja-JP" sz="700" spc="-5" dirty="0">
                <a:latin typeface="+mn-ea"/>
                <a:ea typeface="+mn-ea"/>
                <a:cs typeface="游ゴシック"/>
              </a:rPr>
              <a:t>1.1.6 </a:t>
            </a:r>
            <a:r>
              <a:rPr lang="ja-JP" altLang="en-US" sz="700" spc="-5" dirty="0">
                <a:latin typeface="+mn-ea"/>
                <a:ea typeface="+mn-ea"/>
                <a:cs typeface="游ゴシック"/>
              </a:rPr>
              <a:t>空欄</a:t>
            </a:r>
          </a:p>
          <a:p>
            <a:pPr marL="52069">
              <a:lnSpc>
                <a:spcPts val="400"/>
              </a:lnSpc>
              <a:spcBef>
                <a:spcPts val="350"/>
              </a:spcBef>
            </a:pPr>
            <a:r>
              <a:rPr lang="en-US" altLang="ja-JP" sz="700" spc="-5" dirty="0">
                <a:latin typeface="+mn-ea"/>
                <a:ea typeface="+mn-ea"/>
                <a:cs typeface="游ゴシック"/>
              </a:rPr>
              <a:t>4.0.2 </a:t>
            </a:r>
            <a:r>
              <a:rPr lang="ja-JP" altLang="en-US" sz="700" spc="-5" dirty="0">
                <a:latin typeface="+mn-ea"/>
                <a:ea typeface="+mn-ea"/>
                <a:cs typeface="游ゴシック"/>
              </a:rPr>
              <a:t>異動先世帯、異動による消除</a:t>
            </a:r>
          </a:p>
          <a:p>
            <a:pPr marL="52069">
              <a:lnSpc>
                <a:spcPts val="400"/>
              </a:lnSpc>
              <a:spcBef>
                <a:spcPts val="350"/>
              </a:spcBef>
            </a:pPr>
            <a:r>
              <a:rPr lang="en-US" altLang="ja-JP" sz="700" spc="-5" dirty="0">
                <a:latin typeface="+mn-ea"/>
                <a:ea typeface="+mn-ea"/>
                <a:cs typeface="游ゴシック"/>
              </a:rPr>
              <a:t>4.0.3 </a:t>
            </a:r>
            <a:r>
              <a:rPr lang="ja-JP" altLang="en-US" sz="700" spc="-5" dirty="0">
                <a:latin typeface="+mn-ea"/>
                <a:ea typeface="+mn-ea"/>
                <a:cs typeface="游ゴシック"/>
              </a:rPr>
              <a:t>異動日・処理日</a:t>
            </a:r>
          </a:p>
          <a:p>
            <a:pPr marL="52069">
              <a:lnSpc>
                <a:spcPts val="400"/>
              </a:lnSpc>
              <a:spcBef>
                <a:spcPts val="350"/>
              </a:spcBef>
            </a:pPr>
            <a:r>
              <a:rPr lang="en-US" altLang="ja-JP" sz="700" spc="-5" dirty="0">
                <a:latin typeface="+mn-ea"/>
                <a:ea typeface="+mn-ea"/>
                <a:cs typeface="游ゴシック"/>
              </a:rPr>
              <a:t>4.1.0.2 </a:t>
            </a:r>
            <a:r>
              <a:rPr lang="ja-JP" altLang="en-US" sz="700" spc="-5" dirty="0">
                <a:latin typeface="+mn-ea"/>
                <a:ea typeface="+mn-ea"/>
                <a:cs typeface="游ゴシック"/>
              </a:rPr>
              <a:t>届出日</a:t>
            </a:r>
          </a:p>
          <a:p>
            <a:pPr marL="52069">
              <a:lnSpc>
                <a:spcPts val="400"/>
              </a:lnSpc>
              <a:spcBef>
                <a:spcPts val="350"/>
              </a:spcBef>
            </a:pPr>
            <a:r>
              <a:rPr lang="en-US" altLang="ja-JP" sz="700" spc="-5" dirty="0">
                <a:latin typeface="+mn-ea"/>
                <a:ea typeface="+mn-ea"/>
                <a:cs typeface="游ゴシック"/>
              </a:rPr>
              <a:t>4.2.0.3 </a:t>
            </a:r>
            <a:r>
              <a:rPr lang="ja-JP" altLang="en-US" sz="700" spc="-5" dirty="0">
                <a:latin typeface="+mn-ea"/>
                <a:ea typeface="+mn-ea"/>
                <a:cs typeface="游ゴシック"/>
              </a:rPr>
              <a:t>戸籍通知・戸籍の表示の引用</a:t>
            </a:r>
          </a:p>
          <a:p>
            <a:pPr marL="52069">
              <a:lnSpc>
                <a:spcPts val="400"/>
              </a:lnSpc>
              <a:spcBef>
                <a:spcPts val="350"/>
              </a:spcBef>
            </a:pPr>
            <a:r>
              <a:rPr lang="en-US" altLang="ja-JP" sz="700" spc="-5" dirty="0">
                <a:latin typeface="+mn-ea"/>
                <a:ea typeface="+mn-ea"/>
                <a:cs typeface="游ゴシック"/>
              </a:rPr>
              <a:t>4.3.1 </a:t>
            </a:r>
            <a:r>
              <a:rPr lang="ja-JP" altLang="en-US" sz="700" spc="-5" dirty="0">
                <a:latin typeface="+mn-ea"/>
                <a:ea typeface="+mn-ea"/>
                <a:cs typeface="游ゴシック"/>
              </a:rPr>
              <a:t>住民票コードの付番</a:t>
            </a:r>
          </a:p>
          <a:p>
            <a:pPr marL="52069">
              <a:lnSpc>
                <a:spcPts val="400"/>
              </a:lnSpc>
              <a:spcBef>
                <a:spcPts val="350"/>
              </a:spcBef>
            </a:pPr>
            <a:r>
              <a:rPr lang="en-US" altLang="ja-JP" sz="700" spc="-5" dirty="0">
                <a:latin typeface="+mn-ea"/>
                <a:ea typeface="+mn-ea"/>
                <a:cs typeface="游ゴシック"/>
              </a:rPr>
              <a:t>4.4 </a:t>
            </a:r>
            <a:r>
              <a:rPr lang="ja-JP" altLang="en-US" sz="700" spc="-5" dirty="0">
                <a:latin typeface="+mn-ea"/>
                <a:ea typeface="+mn-ea"/>
                <a:cs typeface="游ゴシック"/>
              </a:rPr>
              <a:t>個人番号の異動</a:t>
            </a:r>
          </a:p>
          <a:p>
            <a:pPr marL="52069">
              <a:lnSpc>
                <a:spcPts val="400"/>
              </a:lnSpc>
              <a:spcBef>
                <a:spcPts val="350"/>
              </a:spcBef>
            </a:pPr>
            <a:r>
              <a:rPr lang="en-US" altLang="ja-JP" sz="700" spc="-5" dirty="0">
                <a:latin typeface="+mn-ea"/>
                <a:ea typeface="+mn-ea"/>
                <a:cs typeface="游ゴシック"/>
              </a:rPr>
              <a:t>7.1.2.1 </a:t>
            </a:r>
            <a:r>
              <a:rPr lang="ja-JP" altLang="en-US" sz="700" spc="-5" dirty="0">
                <a:latin typeface="+mn-ea"/>
                <a:ea typeface="+mn-ea"/>
                <a:cs typeface="游ゴシック"/>
              </a:rPr>
              <a:t>個人番号の生成・変更・修正要求</a:t>
            </a:r>
          </a:p>
          <a:p>
            <a:pPr marL="52069">
              <a:lnSpc>
                <a:spcPts val="400"/>
              </a:lnSpc>
              <a:spcBef>
                <a:spcPts val="350"/>
              </a:spcBef>
            </a:pPr>
            <a:r>
              <a:rPr lang="ja-JP" altLang="en-US" sz="700" spc="-5" dirty="0">
                <a:latin typeface="+mn-ea"/>
                <a:ea typeface="+mn-ea"/>
                <a:cs typeface="游ゴシック"/>
              </a:rPr>
              <a:t>②</a:t>
            </a:r>
          </a:p>
          <a:p>
            <a:pPr marL="52069">
              <a:lnSpc>
                <a:spcPts val="400"/>
              </a:lnSpc>
              <a:spcBef>
                <a:spcPts val="350"/>
              </a:spcBef>
            </a:pPr>
            <a:r>
              <a:rPr lang="en-US" altLang="ja-JP" sz="700" spc="-5" dirty="0">
                <a:latin typeface="+mn-ea"/>
                <a:ea typeface="+mn-ea"/>
                <a:cs typeface="游ゴシック"/>
              </a:rPr>
              <a:t>7.1.1.1 </a:t>
            </a:r>
            <a:r>
              <a:rPr lang="ja-JP" altLang="en-US" sz="700" spc="-5" dirty="0">
                <a:latin typeface="+mn-ea"/>
                <a:ea typeface="+mn-ea"/>
                <a:cs typeface="游ゴシック"/>
              </a:rPr>
              <a:t>ＣＳへの自動送信</a:t>
            </a:r>
          </a:p>
          <a:p>
            <a:pPr marL="52069">
              <a:lnSpc>
                <a:spcPts val="400"/>
              </a:lnSpc>
              <a:spcBef>
                <a:spcPts val="350"/>
              </a:spcBef>
            </a:pPr>
            <a:r>
              <a:rPr lang="ja-JP" altLang="en-US" sz="700" spc="-5" dirty="0">
                <a:latin typeface="+mn-ea"/>
                <a:ea typeface="+mn-ea"/>
                <a:cs typeface="游ゴシック"/>
              </a:rPr>
              <a:t>③</a:t>
            </a:r>
          </a:p>
          <a:p>
            <a:pPr marL="52069">
              <a:lnSpc>
                <a:spcPts val="400"/>
              </a:lnSpc>
              <a:spcBef>
                <a:spcPts val="350"/>
              </a:spcBef>
            </a:pPr>
            <a:r>
              <a:rPr lang="en-US" altLang="ja-JP" sz="700" spc="-5" dirty="0">
                <a:latin typeface="+mn-ea"/>
                <a:ea typeface="+mn-ea"/>
                <a:cs typeface="游ゴシック"/>
              </a:rPr>
              <a:t>7.1.1.1 </a:t>
            </a:r>
            <a:r>
              <a:rPr lang="ja-JP" altLang="en-US" sz="700" spc="-5" dirty="0">
                <a:latin typeface="+mn-ea"/>
                <a:ea typeface="+mn-ea"/>
                <a:cs typeface="游ゴシック"/>
              </a:rPr>
              <a:t>ＣＳへの自動送信</a:t>
            </a:r>
          </a:p>
          <a:p>
            <a:pPr marL="52069">
              <a:lnSpc>
                <a:spcPts val="400"/>
              </a:lnSpc>
              <a:spcBef>
                <a:spcPts val="350"/>
              </a:spcBef>
            </a:pPr>
            <a:r>
              <a:rPr lang="en-US" altLang="ja-JP" sz="700" spc="-5" dirty="0">
                <a:latin typeface="+mn-ea"/>
                <a:ea typeface="+mn-ea"/>
                <a:cs typeface="游ゴシック"/>
              </a:rPr>
              <a:t>7.1.1.4 </a:t>
            </a:r>
            <a:r>
              <a:rPr lang="ja-JP" altLang="en-US" sz="700" spc="-5" dirty="0">
                <a:latin typeface="+mn-ea"/>
                <a:ea typeface="+mn-ea"/>
                <a:cs typeface="游ゴシック"/>
              </a:rPr>
              <a:t>カード管理システム連携</a:t>
            </a:r>
          </a:p>
          <a:p>
            <a:pPr marL="52069">
              <a:lnSpc>
                <a:spcPts val="400"/>
              </a:lnSpc>
              <a:spcBef>
                <a:spcPts val="350"/>
              </a:spcBef>
            </a:pPr>
            <a:r>
              <a:rPr lang="ja-JP" altLang="en-US" sz="700" spc="-5" dirty="0">
                <a:latin typeface="+mn-ea"/>
                <a:ea typeface="+mn-ea"/>
                <a:cs typeface="游ゴシック"/>
              </a:rPr>
              <a:t>④</a:t>
            </a:r>
          </a:p>
          <a:p>
            <a:pPr marL="52069">
              <a:lnSpc>
                <a:spcPts val="400"/>
              </a:lnSpc>
              <a:spcBef>
                <a:spcPts val="350"/>
              </a:spcBef>
            </a:pPr>
            <a:r>
              <a:rPr lang="en-US" altLang="ja-JP" sz="700" spc="-5" dirty="0">
                <a:latin typeface="+mn-ea"/>
                <a:ea typeface="+mn-ea"/>
                <a:cs typeface="游ゴシック"/>
              </a:rPr>
              <a:t>4.5.7 </a:t>
            </a:r>
            <a:r>
              <a:rPr lang="ja-JP" altLang="en-US" sz="700" spc="-5" dirty="0">
                <a:latin typeface="+mn-ea"/>
                <a:ea typeface="+mn-ea"/>
                <a:cs typeface="游ゴシック"/>
              </a:rPr>
              <a:t>市町村通知・市町村伝達の送信</a:t>
            </a:r>
          </a:p>
          <a:p>
            <a:pPr marL="52069">
              <a:lnSpc>
                <a:spcPts val="400"/>
              </a:lnSpc>
              <a:spcBef>
                <a:spcPts val="350"/>
              </a:spcBef>
            </a:pPr>
            <a:r>
              <a:rPr lang="ja-JP" altLang="en-US" sz="700" spc="-5" dirty="0">
                <a:latin typeface="+mn-ea"/>
                <a:ea typeface="+mn-ea"/>
                <a:cs typeface="游ゴシック"/>
              </a:rPr>
              <a:t>⑤</a:t>
            </a:r>
          </a:p>
          <a:p>
            <a:pPr marL="52069">
              <a:lnSpc>
                <a:spcPts val="400"/>
              </a:lnSpc>
              <a:spcBef>
                <a:spcPts val="350"/>
              </a:spcBef>
            </a:pPr>
            <a:r>
              <a:rPr lang="en-US" altLang="ja-JP" sz="700" spc="-5" dirty="0">
                <a:latin typeface="+mn-ea"/>
                <a:ea typeface="+mn-ea"/>
                <a:cs typeface="游ゴシック"/>
              </a:rPr>
              <a:t>4.3.3 </a:t>
            </a:r>
            <a:r>
              <a:rPr lang="ja-JP" altLang="en-US" sz="700" spc="-5" dirty="0">
                <a:latin typeface="+mn-ea"/>
                <a:ea typeface="+mn-ea"/>
                <a:cs typeface="游ゴシック"/>
              </a:rPr>
              <a:t>住民票コード通知票等</a:t>
            </a:r>
            <a:endParaRPr lang="en-US" altLang="ja-JP" sz="700" spc="-5" dirty="0">
              <a:latin typeface="+mn-ea"/>
              <a:ea typeface="+mn-ea"/>
              <a:cs typeface="游ゴシック"/>
            </a:endParaRPr>
          </a:p>
          <a:p>
            <a:pPr marL="52069">
              <a:lnSpc>
                <a:spcPts val="400"/>
              </a:lnSpc>
              <a:spcBef>
                <a:spcPts val="350"/>
              </a:spcBef>
            </a:pPr>
            <a:endParaRPr lang="ja-JP" altLang="en-US" sz="700" spc="-5" dirty="0">
              <a:latin typeface="+mn-ea"/>
              <a:ea typeface="+mn-ea"/>
              <a:cs typeface="游ゴシック"/>
            </a:endParaRPr>
          </a:p>
        </p:txBody>
      </p:sp>
      <p:grpSp>
        <p:nvGrpSpPr>
          <p:cNvPr id="92" name="グループ化 91">
            <a:extLst>
              <a:ext uri="{FF2B5EF4-FFF2-40B4-BE49-F238E27FC236}">
                <a16:creationId xmlns:a16="http://schemas.microsoft.com/office/drawing/2014/main" id="{4B07E4F8-B896-149C-33FA-4CA0D6115ABA}"/>
              </a:ext>
            </a:extLst>
          </p:cNvPr>
          <p:cNvGrpSpPr/>
          <p:nvPr/>
        </p:nvGrpSpPr>
        <p:grpSpPr>
          <a:xfrm>
            <a:off x="6759825" y="4880762"/>
            <a:ext cx="520944" cy="393223"/>
            <a:chOff x="6080349" y="4852187"/>
            <a:chExt cx="520944" cy="393223"/>
          </a:xfrm>
        </p:grpSpPr>
        <p:sp>
          <p:nvSpPr>
            <p:cNvPr id="93" name="フローチャート: 磁気ディスク 92">
              <a:extLst>
                <a:ext uri="{FF2B5EF4-FFF2-40B4-BE49-F238E27FC236}">
                  <a16:creationId xmlns:a16="http://schemas.microsoft.com/office/drawing/2014/main" id="{7FCD5FBB-7B64-1D77-95BD-C94FD3BDE2BA}"/>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94" name="object 17">
              <a:extLst>
                <a:ext uri="{FF2B5EF4-FFF2-40B4-BE49-F238E27FC236}">
                  <a16:creationId xmlns:a16="http://schemas.microsoft.com/office/drawing/2014/main" id="{4EB337CE-934A-821B-FDA6-4E757C8E28AA}"/>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cxnSp>
        <p:nvCxnSpPr>
          <p:cNvPr id="96" name="直線矢印コネクタ 95">
            <a:extLst>
              <a:ext uri="{FF2B5EF4-FFF2-40B4-BE49-F238E27FC236}">
                <a16:creationId xmlns:a16="http://schemas.microsoft.com/office/drawing/2014/main" id="{47ED3842-BC36-7700-85B3-63EB42BAFF8E}"/>
              </a:ext>
            </a:extLst>
          </p:cNvPr>
          <p:cNvCxnSpPr>
            <a:cxnSpLocks/>
            <a:stCxn id="260" idx="2"/>
            <a:endCxn id="93" idx="1"/>
          </p:cNvCxnSpPr>
          <p:nvPr/>
        </p:nvCxnSpPr>
        <p:spPr>
          <a:xfrm rot="5400000">
            <a:off x="7190215" y="3412752"/>
            <a:ext cx="1298092" cy="1637928"/>
          </a:xfrm>
          <a:prstGeom prst="bentConnector3">
            <a:avLst>
              <a:gd name="adj1" fmla="val 90056"/>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99" name="グループ化 98">
            <a:extLst>
              <a:ext uri="{FF2B5EF4-FFF2-40B4-BE49-F238E27FC236}">
                <a16:creationId xmlns:a16="http://schemas.microsoft.com/office/drawing/2014/main" id="{A58CD354-D0E1-1298-9637-101C750F4E3B}"/>
              </a:ext>
            </a:extLst>
          </p:cNvPr>
          <p:cNvGrpSpPr/>
          <p:nvPr/>
        </p:nvGrpSpPr>
        <p:grpSpPr>
          <a:xfrm>
            <a:off x="9347758" y="2184737"/>
            <a:ext cx="180000" cy="180000"/>
            <a:chOff x="2679700" y="1343024"/>
            <a:chExt cx="180000" cy="180000"/>
          </a:xfrm>
        </p:grpSpPr>
        <p:sp>
          <p:nvSpPr>
            <p:cNvPr id="100" name="フローチャート: 結合子 99">
              <a:extLst>
                <a:ext uri="{FF2B5EF4-FFF2-40B4-BE49-F238E27FC236}">
                  <a16:creationId xmlns:a16="http://schemas.microsoft.com/office/drawing/2014/main" id="{9AD43C92-B37C-6EF4-7C1A-1D01DBB43B51}"/>
                </a:ext>
              </a:extLst>
            </p:cNvPr>
            <p:cNvSpPr/>
            <p:nvPr/>
          </p:nvSpPr>
          <p:spPr>
            <a:xfrm>
              <a:off x="2679700" y="1343024"/>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101" name="正方形/長方形 100">
              <a:extLst>
                <a:ext uri="{FF2B5EF4-FFF2-40B4-BE49-F238E27FC236}">
                  <a16:creationId xmlns:a16="http://schemas.microsoft.com/office/drawing/2014/main" id="{9158E8A0-29DB-F34F-4ACB-EAAB0C2D08AC}"/>
                </a:ext>
              </a:extLst>
            </p:cNvPr>
            <p:cNvSpPr/>
            <p:nvPr/>
          </p:nvSpPr>
          <p:spPr>
            <a:xfrm>
              <a:off x="2704465" y="1389397"/>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102" name="二等辺三角形 101">
              <a:extLst>
                <a:ext uri="{FF2B5EF4-FFF2-40B4-BE49-F238E27FC236}">
                  <a16:creationId xmlns:a16="http://schemas.microsoft.com/office/drawing/2014/main" id="{867E8628-3B65-DB80-A092-7ECABA8B2E97}"/>
                </a:ext>
              </a:extLst>
            </p:cNvPr>
            <p:cNvSpPr/>
            <p:nvPr/>
          </p:nvSpPr>
          <p:spPr>
            <a:xfrm rot="10800000">
              <a:off x="2706700" y="1389397"/>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
        <p:nvSpPr>
          <p:cNvPr id="103" name="object 17">
            <a:extLst>
              <a:ext uri="{FF2B5EF4-FFF2-40B4-BE49-F238E27FC236}">
                <a16:creationId xmlns:a16="http://schemas.microsoft.com/office/drawing/2014/main" id="{D0A8C43A-FBB5-F8B5-2753-F715A5D38CD9}"/>
              </a:ext>
            </a:extLst>
          </p:cNvPr>
          <p:cNvSpPr/>
          <p:nvPr/>
        </p:nvSpPr>
        <p:spPr>
          <a:xfrm>
            <a:off x="9565840" y="2129837"/>
            <a:ext cx="68814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通知して終了</a:t>
            </a:r>
            <a:endParaRPr lang="zh-TW" altLang="en-US" sz="700" dirty="0">
              <a:latin typeface="+mj-ea"/>
              <a:ea typeface="+mj-ea"/>
            </a:endParaRPr>
          </a:p>
        </p:txBody>
      </p:sp>
      <p:cxnSp>
        <p:nvCxnSpPr>
          <p:cNvPr id="105" name="直線矢印コネクタ 104">
            <a:extLst>
              <a:ext uri="{FF2B5EF4-FFF2-40B4-BE49-F238E27FC236}">
                <a16:creationId xmlns:a16="http://schemas.microsoft.com/office/drawing/2014/main" id="{8B081754-585C-F935-CD6F-5FCD21EC7F0F}"/>
              </a:ext>
            </a:extLst>
          </p:cNvPr>
          <p:cNvCxnSpPr>
            <a:cxnSpLocks/>
            <a:stCxn id="100" idx="0"/>
            <a:endCxn id="106" idx="2"/>
          </p:cNvCxnSpPr>
          <p:nvPr/>
        </p:nvCxnSpPr>
        <p:spPr>
          <a:xfrm flipH="1" flipV="1">
            <a:off x="9435523" y="1236814"/>
            <a:ext cx="2235" cy="947923"/>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106" name="正方形/長方形 105">
            <a:extLst>
              <a:ext uri="{FF2B5EF4-FFF2-40B4-BE49-F238E27FC236}">
                <a16:creationId xmlns:a16="http://schemas.microsoft.com/office/drawing/2014/main" id="{8BE93727-A13A-2E91-9AC2-6D49E62BDA4E}"/>
              </a:ext>
            </a:extLst>
          </p:cNvPr>
          <p:cNvSpPr/>
          <p:nvPr/>
        </p:nvSpPr>
        <p:spPr>
          <a:xfrm>
            <a:off x="9092623" y="924866"/>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ＭＳ Ｐゴシック 本文"/>
              </a:rPr>
              <a:t>届出人</a:t>
            </a:r>
            <a:endParaRPr kumimoji="1" lang="en-US" altLang="ja-JP" sz="900" dirty="0">
              <a:solidFill>
                <a:schemeClr val="tx1"/>
              </a:solidFill>
              <a:latin typeface="ＭＳ Ｐゴシック 本文"/>
            </a:endParaRPr>
          </a:p>
        </p:txBody>
      </p:sp>
      <p:sp>
        <p:nvSpPr>
          <p:cNvPr id="110" name="object 17">
            <a:extLst>
              <a:ext uri="{FF2B5EF4-FFF2-40B4-BE49-F238E27FC236}">
                <a16:creationId xmlns:a16="http://schemas.microsoft.com/office/drawing/2014/main" id="{F7C5BF5C-7B97-5C9B-EA64-9AC940E3AEEA}"/>
              </a:ext>
            </a:extLst>
          </p:cNvPr>
          <p:cNvSpPr/>
          <p:nvPr/>
        </p:nvSpPr>
        <p:spPr>
          <a:xfrm>
            <a:off x="9512178" y="1259832"/>
            <a:ext cx="1087849"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手渡し</a:t>
            </a:r>
            <a:br>
              <a:rPr lang="en-US" altLang="ja-JP" sz="700" dirty="0">
                <a:latin typeface="+mj-ea"/>
                <a:ea typeface="+mj-ea"/>
              </a:rPr>
            </a:br>
            <a:r>
              <a:rPr lang="ja-JP" altLang="en-US" sz="700" dirty="0">
                <a:latin typeface="+mj-ea"/>
                <a:ea typeface="+mj-ea"/>
              </a:rPr>
              <a:t>（個人番号通知書のみ発送）</a:t>
            </a:r>
            <a:endParaRPr lang="zh-TW" altLang="en-US" sz="700" dirty="0">
              <a:latin typeface="+mj-ea"/>
              <a:ea typeface="+mj-ea"/>
            </a:endParaRPr>
          </a:p>
        </p:txBody>
      </p:sp>
      <p:sp>
        <p:nvSpPr>
          <p:cNvPr id="118" name="object 17">
            <a:extLst>
              <a:ext uri="{FF2B5EF4-FFF2-40B4-BE49-F238E27FC236}">
                <a16:creationId xmlns:a16="http://schemas.microsoft.com/office/drawing/2014/main" id="{5A955BFA-7449-18BF-F9F2-9E944683C7C8}"/>
              </a:ext>
            </a:extLst>
          </p:cNvPr>
          <p:cNvSpPr/>
          <p:nvPr/>
        </p:nvSpPr>
        <p:spPr>
          <a:xfrm>
            <a:off x="6340370" y="1312048"/>
            <a:ext cx="2694485"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r"/>
            <a:r>
              <a:rPr lang="en-US" altLang="ja-JP" sz="700" dirty="0">
                <a:latin typeface="+mj-ea"/>
                <a:ea typeface="+mj-ea"/>
              </a:rPr>
              <a:t>※</a:t>
            </a:r>
            <a:r>
              <a:rPr lang="ja-JP" altLang="en-US" sz="700" dirty="0">
                <a:latin typeface="+mj-ea"/>
                <a:ea typeface="+mj-ea"/>
              </a:rPr>
              <a:t>個人番号通知書が市町村に返礼された場合、窓口又は郵送で交付（カード管理システムで管理）</a:t>
            </a:r>
            <a:endParaRPr lang="zh-TW" altLang="en-US" sz="700" dirty="0">
              <a:latin typeface="+mj-ea"/>
              <a:ea typeface="+mj-ea"/>
            </a:endParaRPr>
          </a:p>
        </p:txBody>
      </p:sp>
      <p:grpSp>
        <p:nvGrpSpPr>
          <p:cNvPr id="126" name="グループ化 125">
            <a:extLst>
              <a:ext uri="{FF2B5EF4-FFF2-40B4-BE49-F238E27FC236}">
                <a16:creationId xmlns:a16="http://schemas.microsoft.com/office/drawing/2014/main" id="{F5DEF8CD-0063-5331-3633-264E25EBC27F}"/>
              </a:ext>
            </a:extLst>
          </p:cNvPr>
          <p:cNvGrpSpPr/>
          <p:nvPr/>
        </p:nvGrpSpPr>
        <p:grpSpPr>
          <a:xfrm rot="10800000">
            <a:off x="9053521" y="1359291"/>
            <a:ext cx="255579" cy="210314"/>
            <a:chOff x="998232" y="5464407"/>
            <a:chExt cx="255579" cy="210314"/>
          </a:xfrm>
        </p:grpSpPr>
        <p:sp>
          <p:nvSpPr>
            <p:cNvPr id="128" name="左大かっこ 127">
              <a:extLst>
                <a:ext uri="{FF2B5EF4-FFF2-40B4-BE49-F238E27FC236}">
                  <a16:creationId xmlns:a16="http://schemas.microsoft.com/office/drawing/2014/main" id="{E7B2023A-D747-BFBC-A836-DBB477CF8170}"/>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31" name="直線コネクタ 130">
              <a:extLst>
                <a:ext uri="{FF2B5EF4-FFF2-40B4-BE49-F238E27FC236}">
                  <a16:creationId xmlns:a16="http://schemas.microsoft.com/office/drawing/2014/main" id="{3D9C91F9-08C8-5CD6-0BE0-FACC5332CB25}"/>
                </a:ext>
              </a:extLst>
            </p:cNvPr>
            <p:cNvCxnSpPr>
              <a:cxnSpLocks/>
              <a:stCxn id="128"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3726710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8897D4F9-8312-E85B-C462-A1A0B6E0BF8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mn-ea"/>
              </a:rPr>
              <a:t>4.2.1.2</a:t>
            </a: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n-ea"/>
              </a:rPr>
              <a:t>職権記載</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
              </a:rPr>
              <a:t>出生・通知</a:t>
            </a:r>
          </a:p>
        </p:txBody>
      </p:sp>
      <p:grpSp>
        <p:nvGrpSpPr>
          <p:cNvPr id="188" name="グループ化 187">
            <a:extLst>
              <a:ext uri="{FF2B5EF4-FFF2-40B4-BE49-F238E27FC236}">
                <a16:creationId xmlns:a16="http://schemas.microsoft.com/office/drawing/2014/main" id="{C81F60B9-B835-78AE-6951-D171F1984C75}"/>
              </a:ext>
            </a:extLst>
          </p:cNvPr>
          <p:cNvGrpSpPr/>
          <p:nvPr/>
        </p:nvGrpSpPr>
        <p:grpSpPr>
          <a:xfrm rot="16200000">
            <a:off x="3197713" y="2989679"/>
            <a:ext cx="255577" cy="210314"/>
            <a:chOff x="998234" y="5440592"/>
            <a:chExt cx="255577" cy="210314"/>
          </a:xfrm>
        </p:grpSpPr>
        <p:sp>
          <p:nvSpPr>
            <p:cNvPr id="189" name="左大かっこ 188">
              <a:extLst>
                <a:ext uri="{FF2B5EF4-FFF2-40B4-BE49-F238E27FC236}">
                  <a16:creationId xmlns:a16="http://schemas.microsoft.com/office/drawing/2014/main" id="{445ADE68-186A-D516-CA82-2086EE5129F8}"/>
                </a:ext>
              </a:extLst>
            </p:cNvPr>
            <p:cNvSpPr/>
            <p:nvPr userDrawn="1"/>
          </p:nvSpPr>
          <p:spPr>
            <a:xfrm>
              <a:off x="1208092" y="5440592"/>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90" name="直線コネクタ 189">
              <a:extLst>
                <a:ext uri="{FF2B5EF4-FFF2-40B4-BE49-F238E27FC236}">
                  <a16:creationId xmlns:a16="http://schemas.microsoft.com/office/drawing/2014/main" id="{DAA1EA12-0927-99F8-BC6F-3AA9B76EC220}"/>
                </a:ext>
              </a:extLst>
            </p:cNvPr>
            <p:cNvCxnSpPr>
              <a:cxnSpLocks/>
              <a:stCxn id="189" idx="1"/>
              <a:endCxn id="130" idx="0"/>
            </p:cNvCxnSpPr>
            <p:nvPr userDrawn="1"/>
          </p:nvCxnSpPr>
          <p:spPr>
            <a:xfrm rot="5400000" flipH="1">
              <a:off x="1102524" y="5440182"/>
              <a:ext cx="1277" cy="209858"/>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91" name="object 17">
            <a:extLst>
              <a:ext uri="{FF2B5EF4-FFF2-40B4-BE49-F238E27FC236}">
                <a16:creationId xmlns:a16="http://schemas.microsoft.com/office/drawing/2014/main" id="{1DA2B525-A6E3-8B8B-3633-2EBBB50C88EC}"/>
              </a:ext>
            </a:extLst>
          </p:cNvPr>
          <p:cNvSpPr/>
          <p:nvPr/>
        </p:nvSpPr>
        <p:spPr>
          <a:xfrm>
            <a:off x="3085462"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②</a:t>
            </a:r>
            <a:endParaRPr lang="zh-TW" altLang="en-US" sz="800" dirty="0">
              <a:latin typeface="+mj-ea"/>
              <a:ea typeface="+mj-ea"/>
            </a:endParaRPr>
          </a:p>
        </p:txBody>
      </p:sp>
      <p:cxnSp>
        <p:nvCxnSpPr>
          <p:cNvPr id="75" name="直線矢印コネクタ 74">
            <a:extLst>
              <a:ext uri="{FF2B5EF4-FFF2-40B4-BE49-F238E27FC236}">
                <a16:creationId xmlns:a16="http://schemas.microsoft.com/office/drawing/2014/main" id="{06C31DDF-CEB8-384C-E41A-C5FA0585CD18}"/>
              </a:ext>
            </a:extLst>
          </p:cNvPr>
          <p:cNvCxnSpPr>
            <a:cxnSpLocks/>
            <a:stCxn id="231" idx="3"/>
            <a:endCxn id="260" idx="1"/>
          </p:cNvCxnSpPr>
          <p:nvPr/>
        </p:nvCxnSpPr>
        <p:spPr>
          <a:xfrm flipV="1">
            <a:off x="5704554" y="3402648"/>
            <a:ext cx="1016354" cy="150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 name="直線矢印コネクタ 7">
            <a:extLst>
              <a:ext uri="{FF2B5EF4-FFF2-40B4-BE49-F238E27FC236}">
                <a16:creationId xmlns:a16="http://schemas.microsoft.com/office/drawing/2014/main" id="{7763C80C-FAE2-27CB-4B4F-75C1C52C8A08}"/>
              </a:ext>
            </a:extLst>
          </p:cNvPr>
          <p:cNvCxnSpPr>
            <a:cxnSpLocks/>
            <a:stCxn id="130" idx="2"/>
            <a:endCxn id="271" idx="1"/>
          </p:cNvCxnSpPr>
          <p:nvPr/>
        </p:nvCxnSpPr>
        <p:spPr>
          <a:xfrm rot="5400000">
            <a:off x="2598928" y="4155465"/>
            <a:ext cx="1298092" cy="152503"/>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55" name="object 239">
            <a:extLst>
              <a:ext uri="{FF2B5EF4-FFF2-40B4-BE49-F238E27FC236}">
                <a16:creationId xmlns:a16="http://schemas.microsoft.com/office/drawing/2014/main" id="{9849225F-091F-FB93-6057-35187A5D5171}"/>
              </a:ext>
            </a:extLst>
          </p:cNvPr>
          <p:cNvSpPr txBox="1"/>
          <p:nvPr/>
        </p:nvSpPr>
        <p:spPr>
          <a:xfrm>
            <a:off x="2527300" y="5010150"/>
            <a:ext cx="101600" cy="135935"/>
          </a:xfrm>
          <a:prstGeom prst="rect">
            <a:avLst/>
          </a:prstGeom>
        </p:spPr>
        <p:txBody>
          <a:bodyPr vert="horz" wrap="square" lIns="0" tIns="12700" rIns="0" bIns="0" rtlCol="0">
            <a:spAutoFit/>
          </a:bodyPr>
          <a:lstStyle/>
          <a:p>
            <a:pPr marL="12700" algn="ctr">
              <a:lnSpc>
                <a:spcPct val="100000"/>
              </a:lnSpc>
              <a:spcBef>
                <a:spcPts val="100"/>
              </a:spcBef>
            </a:pPr>
            <a:r>
              <a:rPr lang="ja-JP" altLang="en-US" sz="800" dirty="0">
                <a:latin typeface="+mj-ea"/>
                <a:ea typeface="+mj-ea"/>
              </a:rPr>
              <a:t>③</a:t>
            </a:r>
            <a:endParaRPr sz="800" dirty="0">
              <a:latin typeface="+mj-ea"/>
              <a:ea typeface="+mj-ea"/>
            </a:endParaRPr>
          </a:p>
        </p:txBody>
      </p:sp>
      <p:cxnSp>
        <p:nvCxnSpPr>
          <p:cNvPr id="67" name="直線矢印コネクタ 66">
            <a:extLst>
              <a:ext uri="{FF2B5EF4-FFF2-40B4-BE49-F238E27FC236}">
                <a16:creationId xmlns:a16="http://schemas.microsoft.com/office/drawing/2014/main" id="{4CE339DF-754F-E40B-1BEC-F69C22137911}"/>
              </a:ext>
            </a:extLst>
          </p:cNvPr>
          <p:cNvCxnSpPr>
            <a:cxnSpLocks/>
            <a:endCxn id="286" idx="1"/>
          </p:cNvCxnSpPr>
          <p:nvPr/>
        </p:nvCxnSpPr>
        <p:spPr>
          <a:xfrm>
            <a:off x="3170574" y="5280329"/>
            <a:ext cx="1148" cy="287276"/>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04" name="直線矢印コネクタ 103">
            <a:extLst>
              <a:ext uri="{FF2B5EF4-FFF2-40B4-BE49-F238E27FC236}">
                <a16:creationId xmlns:a16="http://schemas.microsoft.com/office/drawing/2014/main" id="{754D8073-964D-6CD9-ACD9-C4EE07ACC739}"/>
              </a:ext>
            </a:extLst>
          </p:cNvPr>
          <p:cNvCxnSpPr>
            <a:cxnSpLocks/>
            <a:stCxn id="130" idx="3"/>
            <a:endCxn id="31" idx="1"/>
          </p:cNvCxnSpPr>
          <p:nvPr/>
        </p:nvCxnSpPr>
        <p:spPr>
          <a:xfrm>
            <a:off x="3594100" y="3402648"/>
            <a:ext cx="632598" cy="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 name="グループ化 18">
            <a:extLst>
              <a:ext uri="{FF2B5EF4-FFF2-40B4-BE49-F238E27FC236}">
                <a16:creationId xmlns:a16="http://schemas.microsoft.com/office/drawing/2014/main" id="{CD2D22F9-A8F9-E3C0-FE05-81AFDE2E82C5}"/>
              </a:ext>
            </a:extLst>
          </p:cNvPr>
          <p:cNvGrpSpPr/>
          <p:nvPr/>
        </p:nvGrpSpPr>
        <p:grpSpPr>
          <a:xfrm>
            <a:off x="3050829" y="3222625"/>
            <a:ext cx="543271" cy="360045"/>
            <a:chOff x="4687859" y="3222625"/>
            <a:chExt cx="543271" cy="360045"/>
          </a:xfrm>
          <a:noFill/>
        </p:grpSpPr>
        <p:sp>
          <p:nvSpPr>
            <p:cNvPr id="130" name="object 18">
              <a:extLst>
                <a:ext uri="{FF2B5EF4-FFF2-40B4-BE49-F238E27FC236}">
                  <a16:creationId xmlns:a16="http://schemas.microsoft.com/office/drawing/2014/main" id="{45311A79-2963-30D4-AC94-B6BA8AAEF6BD}"/>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200" name="グループ化 199">
              <a:extLst>
                <a:ext uri="{FF2B5EF4-FFF2-40B4-BE49-F238E27FC236}">
                  <a16:creationId xmlns:a16="http://schemas.microsoft.com/office/drawing/2014/main" id="{C685E51D-8028-51C1-679E-707684B02073}"/>
                </a:ext>
              </a:extLst>
            </p:cNvPr>
            <p:cNvGrpSpPr/>
            <p:nvPr/>
          </p:nvGrpSpPr>
          <p:grpSpPr>
            <a:xfrm>
              <a:off x="4687859" y="3225072"/>
              <a:ext cx="518506" cy="339406"/>
              <a:chOff x="4687859" y="3225072"/>
              <a:chExt cx="518506" cy="339406"/>
            </a:xfrm>
            <a:grpFill/>
          </p:grpSpPr>
          <p:sp>
            <p:nvSpPr>
              <p:cNvPr id="129" name="object 17">
                <a:extLst>
                  <a:ext uri="{FF2B5EF4-FFF2-40B4-BE49-F238E27FC236}">
                    <a16:creationId xmlns:a16="http://schemas.microsoft.com/office/drawing/2014/main" id="{B6C50D60-5244-6356-CA7A-25F2DC5CE698}"/>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入力</a:t>
                </a:r>
                <a:br>
                  <a:rPr lang="en-US" altLang="ja-JP" sz="700" dirty="0">
                    <a:latin typeface="+mj-ea"/>
                    <a:ea typeface="+mj-ea"/>
                  </a:rPr>
                </a:br>
                <a:r>
                  <a:rPr lang="ja-JP" altLang="en-US" sz="700" dirty="0">
                    <a:latin typeface="+mj-ea"/>
                    <a:ea typeface="+mj-ea"/>
                  </a:rPr>
                  <a:t>照合</a:t>
                </a:r>
                <a:endParaRPr sz="700" dirty="0">
                  <a:latin typeface="+mj-ea"/>
                  <a:ea typeface="+mj-ea"/>
                </a:endParaRPr>
              </a:p>
            </p:txBody>
          </p:sp>
          <p:pic>
            <p:nvPicPr>
              <p:cNvPr id="127" name="object 21">
                <a:extLst>
                  <a:ext uri="{FF2B5EF4-FFF2-40B4-BE49-F238E27FC236}">
                    <a16:creationId xmlns:a16="http://schemas.microsoft.com/office/drawing/2014/main" id="{BD84DE55-AF20-4A90-6E01-1520A1B02863}"/>
                  </a:ext>
                </a:extLst>
              </p:cNvPr>
              <p:cNvPicPr/>
              <p:nvPr/>
            </p:nvPicPr>
            <p:blipFill>
              <a:blip r:embed="rId3"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cxnSp>
        <p:nvCxnSpPr>
          <p:cNvPr id="18" name="直線コネクタ 17">
            <a:extLst>
              <a:ext uri="{FF2B5EF4-FFF2-40B4-BE49-F238E27FC236}">
                <a16:creationId xmlns:a16="http://schemas.microsoft.com/office/drawing/2014/main" id="{F3225FD3-46A4-177A-ED5E-2E5A6B6047EB}"/>
              </a:ext>
            </a:extLst>
          </p:cNvPr>
          <p:cNvCxnSpPr>
            <a:cxnSpLocks/>
          </p:cNvCxnSpPr>
          <p:nvPr/>
        </p:nvCxnSpPr>
        <p:spPr>
          <a:xfrm>
            <a:off x="3184158" y="5377796"/>
            <a:ext cx="409942"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5" name="object 27">
            <a:extLst>
              <a:ext uri="{FF2B5EF4-FFF2-40B4-BE49-F238E27FC236}">
                <a16:creationId xmlns:a16="http://schemas.microsoft.com/office/drawing/2014/main" id="{C8E6385F-9CF2-38A2-98F4-0F1C6E22BC60}"/>
              </a:ext>
            </a:extLst>
          </p:cNvPr>
          <p:cNvSpPr/>
          <p:nvPr/>
        </p:nvSpPr>
        <p:spPr>
          <a:xfrm>
            <a:off x="3594914" y="5233651"/>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7" name="正方形/長方形 26">
            <a:extLst>
              <a:ext uri="{FF2B5EF4-FFF2-40B4-BE49-F238E27FC236}">
                <a16:creationId xmlns:a16="http://schemas.microsoft.com/office/drawing/2014/main" id="{DB9A54B4-C5CB-49C7-A33F-2124EDA4DC1C}"/>
              </a:ext>
            </a:extLst>
          </p:cNvPr>
          <p:cNvSpPr/>
          <p:nvPr/>
        </p:nvSpPr>
        <p:spPr>
          <a:xfrm>
            <a:off x="3393778" y="5540036"/>
            <a:ext cx="721224"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本人確認情報</a:t>
            </a:r>
          </a:p>
        </p:txBody>
      </p:sp>
      <p:grpSp>
        <p:nvGrpSpPr>
          <p:cNvPr id="61" name="グループ化 60">
            <a:extLst>
              <a:ext uri="{FF2B5EF4-FFF2-40B4-BE49-F238E27FC236}">
                <a16:creationId xmlns:a16="http://schemas.microsoft.com/office/drawing/2014/main" id="{CF30A09D-92AB-9861-8CB1-82ECBA364EEA}"/>
              </a:ext>
            </a:extLst>
          </p:cNvPr>
          <p:cNvGrpSpPr/>
          <p:nvPr/>
        </p:nvGrpSpPr>
        <p:grpSpPr>
          <a:xfrm rot="10800000">
            <a:off x="2614074" y="4971288"/>
            <a:ext cx="255579" cy="210314"/>
            <a:chOff x="998232" y="5464407"/>
            <a:chExt cx="255579" cy="210314"/>
          </a:xfrm>
        </p:grpSpPr>
        <p:sp>
          <p:nvSpPr>
            <p:cNvPr id="62" name="左大かっこ 61">
              <a:extLst>
                <a:ext uri="{FF2B5EF4-FFF2-40B4-BE49-F238E27FC236}">
                  <a16:creationId xmlns:a16="http://schemas.microsoft.com/office/drawing/2014/main" id="{F96BCEFF-42EC-AFC8-E4DB-F8F7153F8B4E}"/>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63" name="直線コネクタ 62">
              <a:extLst>
                <a:ext uri="{FF2B5EF4-FFF2-40B4-BE49-F238E27FC236}">
                  <a16:creationId xmlns:a16="http://schemas.microsoft.com/office/drawing/2014/main" id="{5AB1930F-397E-21DC-03F9-FE3A24FF1801}"/>
                </a:ext>
              </a:extLst>
            </p:cNvPr>
            <p:cNvCxnSpPr>
              <a:cxnSpLocks/>
              <a:stCxn id="62"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29" name="object 27">
            <a:extLst>
              <a:ext uri="{FF2B5EF4-FFF2-40B4-BE49-F238E27FC236}">
                <a16:creationId xmlns:a16="http://schemas.microsoft.com/office/drawing/2014/main" id="{D1D8746C-3387-5F0B-3DF1-375AD99D791C}"/>
              </a:ext>
            </a:extLst>
          </p:cNvPr>
          <p:cNvSpPr/>
          <p:nvPr/>
        </p:nvSpPr>
        <p:spPr>
          <a:xfrm>
            <a:off x="4108075" y="40828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0" name="正方形/長方形 29">
            <a:extLst>
              <a:ext uri="{FF2B5EF4-FFF2-40B4-BE49-F238E27FC236}">
                <a16:creationId xmlns:a16="http://schemas.microsoft.com/office/drawing/2014/main" id="{85719E9C-B3E2-71B2-7DF7-F10CD4BAE8FB}"/>
              </a:ext>
            </a:extLst>
          </p:cNvPr>
          <p:cNvSpPr/>
          <p:nvPr/>
        </p:nvSpPr>
        <p:spPr>
          <a:xfrm>
            <a:off x="3882996" y="4395034"/>
            <a:ext cx="666593"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職権記録書</a:t>
            </a:r>
          </a:p>
        </p:txBody>
      </p:sp>
      <p:cxnSp>
        <p:nvCxnSpPr>
          <p:cNvPr id="224" name="直線矢印コネクタ 13">
            <a:extLst>
              <a:ext uri="{FF2B5EF4-FFF2-40B4-BE49-F238E27FC236}">
                <a16:creationId xmlns:a16="http://schemas.microsoft.com/office/drawing/2014/main" id="{EFB8293D-820F-89DF-0A62-623BEA715BC2}"/>
              </a:ext>
            </a:extLst>
          </p:cNvPr>
          <p:cNvCxnSpPr>
            <a:cxnSpLocks/>
          </p:cNvCxnSpPr>
          <p:nvPr/>
        </p:nvCxnSpPr>
        <p:spPr>
          <a:xfrm rot="16200000" flipH="1">
            <a:off x="3399925" y="3545836"/>
            <a:ext cx="658178" cy="727400"/>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25" name="object 27">
            <a:extLst>
              <a:ext uri="{FF2B5EF4-FFF2-40B4-BE49-F238E27FC236}">
                <a16:creationId xmlns:a16="http://schemas.microsoft.com/office/drawing/2014/main" id="{5E9B5E9F-460B-C1D2-0F00-5801147DBAEE}"/>
              </a:ext>
            </a:extLst>
          </p:cNvPr>
          <p:cNvSpPr/>
          <p:nvPr/>
        </p:nvSpPr>
        <p:spPr>
          <a:xfrm>
            <a:off x="3727075" y="371876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26" name="正方形/長方形 225">
            <a:extLst>
              <a:ext uri="{FF2B5EF4-FFF2-40B4-BE49-F238E27FC236}">
                <a16:creationId xmlns:a16="http://schemas.microsoft.com/office/drawing/2014/main" id="{B69D0B1B-B217-7E16-9E70-7DE7950CBC99}"/>
              </a:ext>
            </a:extLst>
          </p:cNvPr>
          <p:cNvSpPr/>
          <p:nvPr/>
        </p:nvSpPr>
        <p:spPr>
          <a:xfrm>
            <a:off x="3501996" y="4030995"/>
            <a:ext cx="666593"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入力確認票</a:t>
            </a:r>
          </a:p>
        </p:txBody>
      </p:sp>
      <p:cxnSp>
        <p:nvCxnSpPr>
          <p:cNvPr id="227" name="直線矢印コネクタ 13">
            <a:extLst>
              <a:ext uri="{FF2B5EF4-FFF2-40B4-BE49-F238E27FC236}">
                <a16:creationId xmlns:a16="http://schemas.microsoft.com/office/drawing/2014/main" id="{3AE638E9-F74A-FBB4-86A3-3CDFA93770F0}"/>
              </a:ext>
            </a:extLst>
          </p:cNvPr>
          <p:cNvCxnSpPr>
            <a:cxnSpLocks/>
          </p:cNvCxnSpPr>
          <p:nvPr/>
        </p:nvCxnSpPr>
        <p:spPr>
          <a:xfrm rot="16200000" flipH="1">
            <a:off x="3476229" y="3620830"/>
            <a:ext cx="291732" cy="206441"/>
          </a:xfrm>
          <a:prstGeom prst="bentConnector3">
            <a:avLst>
              <a:gd name="adj1" fmla="val 100063"/>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28" name="グループ化 227">
            <a:extLst>
              <a:ext uri="{FF2B5EF4-FFF2-40B4-BE49-F238E27FC236}">
                <a16:creationId xmlns:a16="http://schemas.microsoft.com/office/drawing/2014/main" id="{BE322B86-E7B1-9CC0-AB13-0F20EB1AE419}"/>
              </a:ext>
            </a:extLst>
          </p:cNvPr>
          <p:cNvGrpSpPr/>
          <p:nvPr/>
        </p:nvGrpSpPr>
        <p:grpSpPr>
          <a:xfrm>
            <a:off x="5254974" y="3224127"/>
            <a:ext cx="449580" cy="360044"/>
            <a:chOff x="11109350" y="5278617"/>
            <a:chExt cx="449580" cy="360044"/>
          </a:xfrm>
        </p:grpSpPr>
        <p:pic>
          <p:nvPicPr>
            <p:cNvPr id="229" name="object 23">
              <a:extLst>
                <a:ext uri="{FF2B5EF4-FFF2-40B4-BE49-F238E27FC236}">
                  <a16:creationId xmlns:a16="http://schemas.microsoft.com/office/drawing/2014/main" id="{AE93AB27-F613-13ED-C77D-AEA5D2C8F8DD}"/>
                </a:ext>
              </a:extLst>
            </p:cNvPr>
            <p:cNvPicPr/>
            <p:nvPr/>
          </p:nvPicPr>
          <p:blipFill>
            <a:blip r:embed="rId4" cstate="print"/>
            <a:stretch>
              <a:fillRect/>
            </a:stretch>
          </p:blipFill>
          <p:spPr>
            <a:xfrm>
              <a:off x="11248796" y="5372533"/>
              <a:ext cx="170688" cy="172212"/>
            </a:xfrm>
            <a:prstGeom prst="rect">
              <a:avLst/>
            </a:prstGeom>
          </p:spPr>
        </p:pic>
        <p:sp>
          <p:nvSpPr>
            <p:cNvPr id="231" name="ひし形 230">
              <a:extLst>
                <a:ext uri="{FF2B5EF4-FFF2-40B4-BE49-F238E27FC236}">
                  <a16:creationId xmlns:a16="http://schemas.microsoft.com/office/drawing/2014/main" id="{C7780ADD-CD46-6E30-8C56-7C34984E7FDA}"/>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36" name="直線矢印コネクタ 74">
            <a:extLst>
              <a:ext uri="{FF2B5EF4-FFF2-40B4-BE49-F238E27FC236}">
                <a16:creationId xmlns:a16="http://schemas.microsoft.com/office/drawing/2014/main" id="{30F57185-293F-43F0-4AAC-C8D326CE712E}"/>
              </a:ext>
            </a:extLst>
          </p:cNvPr>
          <p:cNvCxnSpPr>
            <a:cxnSpLocks/>
            <a:stCxn id="231" idx="2"/>
            <a:endCxn id="49" idx="1"/>
          </p:cNvCxnSpPr>
          <p:nvPr/>
        </p:nvCxnSpPr>
        <p:spPr>
          <a:xfrm rot="16200000" flipH="1">
            <a:off x="5532198" y="3531736"/>
            <a:ext cx="276312" cy="381181"/>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1" name="直線矢印コネクタ 74">
            <a:extLst>
              <a:ext uri="{FF2B5EF4-FFF2-40B4-BE49-F238E27FC236}">
                <a16:creationId xmlns:a16="http://schemas.microsoft.com/office/drawing/2014/main" id="{3235753C-4851-D0F1-E2A0-DFBEE3537F0E}"/>
              </a:ext>
            </a:extLst>
          </p:cNvPr>
          <p:cNvCxnSpPr>
            <a:cxnSpLocks/>
            <a:stCxn id="49" idx="3"/>
            <a:endCxn id="260" idx="1"/>
          </p:cNvCxnSpPr>
          <p:nvPr/>
        </p:nvCxnSpPr>
        <p:spPr>
          <a:xfrm flipV="1">
            <a:off x="6400695" y="3402648"/>
            <a:ext cx="320213" cy="457835"/>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48" name="グループ化 47">
            <a:extLst>
              <a:ext uri="{FF2B5EF4-FFF2-40B4-BE49-F238E27FC236}">
                <a16:creationId xmlns:a16="http://schemas.microsoft.com/office/drawing/2014/main" id="{182C61BE-83F4-DDFB-FD66-904FD6D5B87B}"/>
              </a:ext>
            </a:extLst>
          </p:cNvPr>
          <p:cNvGrpSpPr/>
          <p:nvPr/>
        </p:nvGrpSpPr>
        <p:grpSpPr>
          <a:xfrm>
            <a:off x="5857424" y="3680460"/>
            <a:ext cx="543271" cy="360045"/>
            <a:chOff x="4687859" y="3222625"/>
            <a:chExt cx="543271" cy="360045"/>
          </a:xfrm>
          <a:noFill/>
        </p:grpSpPr>
        <p:sp>
          <p:nvSpPr>
            <p:cNvPr id="49" name="object 18">
              <a:extLst>
                <a:ext uri="{FF2B5EF4-FFF2-40B4-BE49-F238E27FC236}">
                  <a16:creationId xmlns:a16="http://schemas.microsoft.com/office/drawing/2014/main" id="{C15B9390-B06E-4225-7E5E-C1BC83F6CB10}"/>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52" name="グループ化 51">
              <a:extLst>
                <a:ext uri="{FF2B5EF4-FFF2-40B4-BE49-F238E27FC236}">
                  <a16:creationId xmlns:a16="http://schemas.microsoft.com/office/drawing/2014/main" id="{48C12621-A55E-3099-488E-E84AB6AD180F}"/>
                </a:ext>
              </a:extLst>
            </p:cNvPr>
            <p:cNvGrpSpPr/>
            <p:nvPr/>
          </p:nvGrpSpPr>
          <p:grpSpPr>
            <a:xfrm>
              <a:off x="4687859" y="3225072"/>
              <a:ext cx="518506" cy="339406"/>
              <a:chOff x="4687859" y="3225072"/>
              <a:chExt cx="518506" cy="339406"/>
            </a:xfrm>
            <a:grpFill/>
          </p:grpSpPr>
          <p:sp>
            <p:nvSpPr>
              <p:cNvPr id="53" name="object 17">
                <a:extLst>
                  <a:ext uri="{FF2B5EF4-FFF2-40B4-BE49-F238E27FC236}">
                    <a16:creationId xmlns:a16="http://schemas.microsoft.com/office/drawing/2014/main" id="{A9CC5A29-3BCC-200F-F0E5-BD9B49CF65E0}"/>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市町村通知等</a:t>
                </a:r>
                <a:endParaRPr sz="700" dirty="0">
                  <a:latin typeface="+mj-ea"/>
                  <a:ea typeface="+mj-ea"/>
                </a:endParaRPr>
              </a:p>
            </p:txBody>
          </p:sp>
          <p:pic>
            <p:nvPicPr>
              <p:cNvPr id="54" name="object 21">
                <a:extLst>
                  <a:ext uri="{FF2B5EF4-FFF2-40B4-BE49-F238E27FC236}">
                    <a16:creationId xmlns:a16="http://schemas.microsoft.com/office/drawing/2014/main" id="{33130806-54BB-C1C4-B0D1-BC686C946AFC}"/>
                  </a:ext>
                </a:extLst>
              </p:cNvPr>
              <p:cNvPicPr/>
              <p:nvPr/>
            </p:nvPicPr>
            <p:blipFill>
              <a:blip r:embed="rId3"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cxnSp>
        <p:nvCxnSpPr>
          <p:cNvPr id="257" name="直線矢印コネクタ 256">
            <a:extLst>
              <a:ext uri="{FF2B5EF4-FFF2-40B4-BE49-F238E27FC236}">
                <a16:creationId xmlns:a16="http://schemas.microsoft.com/office/drawing/2014/main" id="{9BDFCA22-2C36-44D8-C2C2-3BBC20F5F447}"/>
              </a:ext>
            </a:extLst>
          </p:cNvPr>
          <p:cNvCxnSpPr>
            <a:cxnSpLocks/>
            <a:stCxn id="275" idx="2"/>
          </p:cNvCxnSpPr>
          <p:nvPr/>
        </p:nvCxnSpPr>
        <p:spPr>
          <a:xfrm>
            <a:off x="6135579" y="5257690"/>
            <a:ext cx="0" cy="733535"/>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58" name="object 27">
            <a:extLst>
              <a:ext uri="{FF2B5EF4-FFF2-40B4-BE49-F238E27FC236}">
                <a16:creationId xmlns:a16="http://schemas.microsoft.com/office/drawing/2014/main" id="{F79C4C8A-FC49-FC72-51BC-9EC64B231F2A}"/>
              </a:ext>
            </a:extLst>
          </p:cNvPr>
          <p:cNvSpPr/>
          <p:nvPr/>
        </p:nvSpPr>
        <p:spPr>
          <a:xfrm>
            <a:off x="6432570" y="5207440"/>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59" name="正方形/長方形 258">
            <a:extLst>
              <a:ext uri="{FF2B5EF4-FFF2-40B4-BE49-F238E27FC236}">
                <a16:creationId xmlns:a16="http://schemas.microsoft.com/office/drawing/2014/main" id="{39849866-35DF-019E-993E-ABABFC608A76}"/>
              </a:ext>
            </a:extLst>
          </p:cNvPr>
          <p:cNvSpPr/>
          <p:nvPr/>
        </p:nvSpPr>
        <p:spPr>
          <a:xfrm>
            <a:off x="6071957" y="5524347"/>
            <a:ext cx="931501"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市町村通知情報</a:t>
            </a:r>
          </a:p>
        </p:txBody>
      </p:sp>
      <p:cxnSp>
        <p:nvCxnSpPr>
          <p:cNvPr id="263" name="直線矢印コネクタ 262">
            <a:extLst>
              <a:ext uri="{FF2B5EF4-FFF2-40B4-BE49-F238E27FC236}">
                <a16:creationId xmlns:a16="http://schemas.microsoft.com/office/drawing/2014/main" id="{E005DFDF-7FAA-6DE3-9EE1-962C04633E66}"/>
              </a:ext>
            </a:extLst>
          </p:cNvPr>
          <p:cNvCxnSpPr>
            <a:cxnSpLocks/>
            <a:stCxn id="49" idx="2"/>
            <a:endCxn id="274" idx="1"/>
          </p:cNvCxnSpPr>
          <p:nvPr/>
        </p:nvCxnSpPr>
        <p:spPr>
          <a:xfrm>
            <a:off x="6130820" y="4040505"/>
            <a:ext cx="4759" cy="840257"/>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66" name="グループ化 265">
            <a:extLst>
              <a:ext uri="{FF2B5EF4-FFF2-40B4-BE49-F238E27FC236}">
                <a16:creationId xmlns:a16="http://schemas.microsoft.com/office/drawing/2014/main" id="{B023669C-6C8C-F4F9-1F92-EE0063509983}"/>
              </a:ext>
            </a:extLst>
          </p:cNvPr>
          <p:cNvGrpSpPr/>
          <p:nvPr/>
        </p:nvGrpSpPr>
        <p:grpSpPr>
          <a:xfrm>
            <a:off x="6394003" y="3881297"/>
            <a:ext cx="255579" cy="210314"/>
            <a:chOff x="998232" y="5464407"/>
            <a:chExt cx="255579" cy="210314"/>
          </a:xfrm>
        </p:grpSpPr>
        <p:sp>
          <p:nvSpPr>
            <p:cNvPr id="267" name="左大かっこ 266">
              <a:extLst>
                <a:ext uri="{FF2B5EF4-FFF2-40B4-BE49-F238E27FC236}">
                  <a16:creationId xmlns:a16="http://schemas.microsoft.com/office/drawing/2014/main" id="{E6158EBE-E992-F1EF-37D5-6B147223123C}"/>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68" name="直線コネクタ 267">
              <a:extLst>
                <a:ext uri="{FF2B5EF4-FFF2-40B4-BE49-F238E27FC236}">
                  <a16:creationId xmlns:a16="http://schemas.microsoft.com/office/drawing/2014/main" id="{05842B13-50DD-7ECE-7B98-15C50927D538}"/>
                </a:ext>
              </a:extLst>
            </p:cNvPr>
            <p:cNvCxnSpPr>
              <a:cxnSpLocks/>
              <a:stCxn id="267"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269" name="object 17">
            <a:extLst>
              <a:ext uri="{FF2B5EF4-FFF2-40B4-BE49-F238E27FC236}">
                <a16:creationId xmlns:a16="http://schemas.microsoft.com/office/drawing/2014/main" id="{5134404B-D373-6400-28D5-ECB553B810F8}"/>
              </a:ext>
            </a:extLst>
          </p:cNvPr>
          <p:cNvSpPr/>
          <p:nvPr/>
        </p:nvSpPr>
        <p:spPr>
          <a:xfrm>
            <a:off x="6431464" y="3827145"/>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⑤</a:t>
            </a:r>
            <a:endParaRPr lang="zh-TW" altLang="en-US" sz="800" dirty="0">
              <a:latin typeface="+mj-ea"/>
              <a:ea typeface="+mj-ea"/>
            </a:endParaRPr>
          </a:p>
        </p:txBody>
      </p:sp>
      <p:grpSp>
        <p:nvGrpSpPr>
          <p:cNvPr id="270" name="グループ化 269">
            <a:extLst>
              <a:ext uri="{FF2B5EF4-FFF2-40B4-BE49-F238E27FC236}">
                <a16:creationId xmlns:a16="http://schemas.microsoft.com/office/drawing/2014/main" id="{26D5E30B-A201-4CAA-4438-0A1EB6D8491E}"/>
              </a:ext>
            </a:extLst>
          </p:cNvPr>
          <p:cNvGrpSpPr/>
          <p:nvPr/>
        </p:nvGrpSpPr>
        <p:grpSpPr>
          <a:xfrm>
            <a:off x="2911250" y="4880762"/>
            <a:ext cx="520944" cy="393223"/>
            <a:chOff x="6080349" y="4852187"/>
            <a:chExt cx="520944" cy="393223"/>
          </a:xfrm>
        </p:grpSpPr>
        <p:sp>
          <p:nvSpPr>
            <p:cNvPr id="271" name="フローチャート: 磁気ディスク 270">
              <a:extLst>
                <a:ext uri="{FF2B5EF4-FFF2-40B4-BE49-F238E27FC236}">
                  <a16:creationId xmlns:a16="http://schemas.microsoft.com/office/drawing/2014/main" id="{4FCA4A22-662D-6CB9-7C86-93874A222168}"/>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72" name="object 17">
              <a:extLst>
                <a:ext uri="{FF2B5EF4-FFF2-40B4-BE49-F238E27FC236}">
                  <a16:creationId xmlns:a16="http://schemas.microsoft.com/office/drawing/2014/main" id="{EE892409-F260-0E35-0D37-BCE7B128A958}"/>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273" name="グループ化 272">
            <a:extLst>
              <a:ext uri="{FF2B5EF4-FFF2-40B4-BE49-F238E27FC236}">
                <a16:creationId xmlns:a16="http://schemas.microsoft.com/office/drawing/2014/main" id="{3A9D9638-9DF9-5164-CB49-604CD0B4BF89}"/>
              </a:ext>
            </a:extLst>
          </p:cNvPr>
          <p:cNvGrpSpPr/>
          <p:nvPr/>
        </p:nvGrpSpPr>
        <p:grpSpPr>
          <a:xfrm>
            <a:off x="5875107" y="4880762"/>
            <a:ext cx="520944" cy="393223"/>
            <a:chOff x="6080349" y="4852187"/>
            <a:chExt cx="520944" cy="393223"/>
          </a:xfrm>
        </p:grpSpPr>
        <p:sp>
          <p:nvSpPr>
            <p:cNvPr id="274" name="フローチャート: 磁気ディスク 273">
              <a:extLst>
                <a:ext uri="{FF2B5EF4-FFF2-40B4-BE49-F238E27FC236}">
                  <a16:creationId xmlns:a16="http://schemas.microsoft.com/office/drawing/2014/main" id="{C22331D3-B202-E07C-6773-A416CC766B26}"/>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75" name="object 17">
              <a:extLst>
                <a:ext uri="{FF2B5EF4-FFF2-40B4-BE49-F238E27FC236}">
                  <a16:creationId xmlns:a16="http://schemas.microsoft.com/office/drawing/2014/main" id="{350CA152-BB94-DA03-7AF6-4F5C2EFB44FB}"/>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cxnSp>
        <p:nvCxnSpPr>
          <p:cNvPr id="284" name="直線コネクタ 283">
            <a:extLst>
              <a:ext uri="{FF2B5EF4-FFF2-40B4-BE49-F238E27FC236}">
                <a16:creationId xmlns:a16="http://schemas.microsoft.com/office/drawing/2014/main" id="{A27786D2-732D-348F-6B47-019AF6E1E63C}"/>
              </a:ext>
            </a:extLst>
          </p:cNvPr>
          <p:cNvCxnSpPr>
            <a:cxnSpLocks/>
          </p:cNvCxnSpPr>
          <p:nvPr/>
        </p:nvCxnSpPr>
        <p:spPr>
          <a:xfrm flipH="1">
            <a:off x="6117788" y="5367274"/>
            <a:ext cx="312425"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nvGrpSpPr>
          <p:cNvPr id="285" name="グループ化 284">
            <a:extLst>
              <a:ext uri="{FF2B5EF4-FFF2-40B4-BE49-F238E27FC236}">
                <a16:creationId xmlns:a16="http://schemas.microsoft.com/office/drawing/2014/main" id="{56B271B5-5827-B666-2F4C-7A94B76074C1}"/>
              </a:ext>
            </a:extLst>
          </p:cNvPr>
          <p:cNvGrpSpPr/>
          <p:nvPr/>
        </p:nvGrpSpPr>
        <p:grpSpPr>
          <a:xfrm>
            <a:off x="2911250" y="5567605"/>
            <a:ext cx="520944" cy="393223"/>
            <a:chOff x="6080349" y="4852187"/>
            <a:chExt cx="520944" cy="393223"/>
          </a:xfrm>
        </p:grpSpPr>
        <p:sp>
          <p:nvSpPr>
            <p:cNvPr id="286" name="フローチャート: 磁気ディスク 285">
              <a:extLst>
                <a:ext uri="{FF2B5EF4-FFF2-40B4-BE49-F238E27FC236}">
                  <a16:creationId xmlns:a16="http://schemas.microsoft.com/office/drawing/2014/main" id="{06163C5A-14B7-852B-D231-D6BACB83D55B}"/>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87" name="object 17">
              <a:extLst>
                <a:ext uri="{FF2B5EF4-FFF2-40B4-BE49-F238E27FC236}">
                  <a16:creationId xmlns:a16="http://schemas.microsoft.com/office/drawing/2014/main" id="{A6DC39A9-6496-1C79-8C01-A7D43404B1ED}"/>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r>
                <a:rPr lang="en-US" altLang="ja-JP" sz="700" dirty="0">
                  <a:latin typeface="+mj-ea"/>
                  <a:ea typeface="+mj-ea"/>
                </a:rPr>
                <a:t>CS</a:t>
              </a:r>
            </a:p>
          </p:txBody>
        </p:sp>
      </p:grpSp>
      <p:sp>
        <p:nvSpPr>
          <p:cNvPr id="70" name="object 17">
            <a:extLst>
              <a:ext uri="{FF2B5EF4-FFF2-40B4-BE49-F238E27FC236}">
                <a16:creationId xmlns:a16="http://schemas.microsoft.com/office/drawing/2014/main" id="{F2AD018C-6BBB-9364-A558-F4687CF9FA73}"/>
              </a:ext>
            </a:extLst>
          </p:cNvPr>
          <p:cNvSpPr/>
          <p:nvPr/>
        </p:nvSpPr>
        <p:spPr>
          <a:xfrm>
            <a:off x="5050858" y="3110887"/>
            <a:ext cx="737524"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異動者が</a:t>
            </a:r>
            <a:br>
              <a:rPr lang="en-US" altLang="ja-JP" sz="700" dirty="0">
                <a:latin typeface="+mj-ea"/>
                <a:ea typeface="+mj-ea"/>
              </a:rPr>
            </a:br>
            <a:r>
              <a:rPr lang="ja-JP" altLang="en-US" sz="700" dirty="0">
                <a:latin typeface="+mj-ea"/>
                <a:ea typeface="+mj-ea"/>
              </a:rPr>
              <a:t>外国人</a:t>
            </a:r>
            <a:endParaRPr lang="zh-TW" altLang="en-US" sz="700" dirty="0">
              <a:latin typeface="+mj-ea"/>
              <a:ea typeface="+mj-ea"/>
            </a:endParaRPr>
          </a:p>
        </p:txBody>
      </p:sp>
      <p:sp>
        <p:nvSpPr>
          <p:cNvPr id="71" name="object 17">
            <a:extLst>
              <a:ext uri="{FF2B5EF4-FFF2-40B4-BE49-F238E27FC236}">
                <a16:creationId xmlns:a16="http://schemas.microsoft.com/office/drawing/2014/main" id="{F45195EB-107F-9833-CA52-96E04920FEFE}"/>
              </a:ext>
            </a:extLst>
          </p:cNvPr>
          <p:cNvSpPr/>
          <p:nvPr/>
        </p:nvSpPr>
        <p:spPr>
          <a:xfrm>
            <a:off x="5762936" y="320230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No</a:t>
            </a:r>
            <a:endParaRPr lang="zh-TW" altLang="en-US" sz="700" dirty="0">
              <a:latin typeface="+mj-ea"/>
              <a:ea typeface="+mj-ea"/>
            </a:endParaRPr>
          </a:p>
        </p:txBody>
      </p:sp>
      <p:sp>
        <p:nvSpPr>
          <p:cNvPr id="72" name="object 17">
            <a:extLst>
              <a:ext uri="{FF2B5EF4-FFF2-40B4-BE49-F238E27FC236}">
                <a16:creationId xmlns:a16="http://schemas.microsoft.com/office/drawing/2014/main" id="{439C94BB-80F2-E9C8-74B1-DDC4F3AE02A4}"/>
              </a:ext>
            </a:extLst>
          </p:cNvPr>
          <p:cNvSpPr/>
          <p:nvPr/>
        </p:nvSpPr>
        <p:spPr>
          <a:xfrm>
            <a:off x="5522144" y="347662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Yes</a:t>
            </a:r>
            <a:endParaRPr lang="zh-TW" altLang="en-US" sz="700" dirty="0">
              <a:latin typeface="+mj-ea"/>
              <a:ea typeface="+mj-ea"/>
            </a:endParaRPr>
          </a:p>
        </p:txBody>
      </p:sp>
      <p:cxnSp>
        <p:nvCxnSpPr>
          <p:cNvPr id="9" name="直線矢印コネクタ 8">
            <a:extLst>
              <a:ext uri="{FF2B5EF4-FFF2-40B4-BE49-F238E27FC236}">
                <a16:creationId xmlns:a16="http://schemas.microsoft.com/office/drawing/2014/main" id="{F7A15967-EF2F-0B1F-55E6-69AD344E7A69}"/>
              </a:ext>
            </a:extLst>
          </p:cNvPr>
          <p:cNvCxnSpPr>
            <a:cxnSpLocks/>
            <a:stCxn id="242" idx="2"/>
            <a:endCxn id="244" idx="1"/>
          </p:cNvCxnSpPr>
          <p:nvPr/>
        </p:nvCxnSpPr>
        <p:spPr>
          <a:xfrm>
            <a:off x="4493561" y="5257690"/>
            <a:ext cx="0" cy="309915"/>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14" name="グループ化 13">
            <a:extLst>
              <a:ext uri="{FF2B5EF4-FFF2-40B4-BE49-F238E27FC236}">
                <a16:creationId xmlns:a16="http://schemas.microsoft.com/office/drawing/2014/main" id="{B56B1D53-3A9E-1CFF-E477-E55114E48E71}"/>
              </a:ext>
            </a:extLst>
          </p:cNvPr>
          <p:cNvGrpSpPr/>
          <p:nvPr/>
        </p:nvGrpSpPr>
        <p:grpSpPr>
          <a:xfrm>
            <a:off x="4223177" y="3222626"/>
            <a:ext cx="543271" cy="360045"/>
            <a:chOff x="6937029" y="3222625"/>
            <a:chExt cx="543271" cy="360045"/>
          </a:xfrm>
        </p:grpSpPr>
        <p:pic>
          <p:nvPicPr>
            <p:cNvPr id="21" name="object 21">
              <a:extLst>
                <a:ext uri="{FF2B5EF4-FFF2-40B4-BE49-F238E27FC236}">
                  <a16:creationId xmlns:a16="http://schemas.microsoft.com/office/drawing/2014/main" id="{DB2693B1-3381-8E21-7C61-E846967B3416}"/>
                </a:ext>
              </a:extLst>
            </p:cNvPr>
            <p:cNvPicPr/>
            <p:nvPr/>
          </p:nvPicPr>
          <p:blipFill>
            <a:blip r:embed="rId3" cstate="print"/>
            <a:stretch>
              <a:fillRect/>
            </a:stretch>
          </p:blipFill>
          <p:spPr>
            <a:xfrm>
              <a:off x="6937029" y="3225072"/>
              <a:ext cx="133329" cy="115866"/>
            </a:xfrm>
            <a:prstGeom prst="rect">
              <a:avLst/>
            </a:prstGeom>
          </p:spPr>
        </p:pic>
        <p:sp>
          <p:nvSpPr>
            <p:cNvPr id="22" name="object 17">
              <a:extLst>
                <a:ext uri="{FF2B5EF4-FFF2-40B4-BE49-F238E27FC236}">
                  <a16:creationId xmlns:a16="http://schemas.microsoft.com/office/drawing/2014/main" id="{680EE6F8-EE52-4220-ACC2-E48AEF49AB6F}"/>
                </a:ext>
              </a:extLst>
            </p:cNvPr>
            <p:cNvSpPr/>
            <p:nvPr/>
          </p:nvSpPr>
          <p:spPr>
            <a:xfrm>
              <a:off x="697547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個人番号</a:t>
              </a:r>
              <a:br>
                <a:rPr lang="en-US" altLang="ja-JP" sz="700" dirty="0">
                  <a:latin typeface="+mj-ea"/>
                  <a:ea typeface="+mj-ea"/>
                </a:rPr>
              </a:br>
              <a:r>
                <a:rPr lang="ja-JP" altLang="en-US" sz="700" dirty="0">
                  <a:latin typeface="+mj-ea"/>
                  <a:ea typeface="+mj-ea"/>
                </a:rPr>
                <a:t>付番</a:t>
              </a:r>
              <a:endParaRPr sz="700" dirty="0">
                <a:latin typeface="+mj-ea"/>
                <a:ea typeface="+mj-ea"/>
              </a:endParaRPr>
            </a:p>
          </p:txBody>
        </p:sp>
        <p:sp>
          <p:nvSpPr>
            <p:cNvPr id="31" name="object 18">
              <a:extLst>
                <a:ext uri="{FF2B5EF4-FFF2-40B4-BE49-F238E27FC236}">
                  <a16:creationId xmlns:a16="http://schemas.microsoft.com/office/drawing/2014/main" id="{51D76E38-9DE3-DEE9-F90F-5EA7881FE882}"/>
                </a:ext>
              </a:extLst>
            </p:cNvPr>
            <p:cNvSpPr/>
            <p:nvPr/>
          </p:nvSpPr>
          <p:spPr>
            <a:xfrm>
              <a:off x="6940550" y="3222625"/>
              <a:ext cx="539750" cy="360045"/>
            </a:xfrm>
            <a:prstGeom prst="roundRect">
              <a:avLst/>
            </a:prstGeom>
            <a:ln w="3175">
              <a:solidFill>
                <a:srgbClr val="000000"/>
              </a:solidFill>
            </a:ln>
          </p:spPr>
          <p:txBody>
            <a:bodyPr wrap="square" lIns="0" tIns="0" rIns="0" bIns="0" rtlCol="0"/>
            <a:lstStyle/>
            <a:p>
              <a:endParaRPr dirty="0"/>
            </a:p>
          </p:txBody>
        </p:sp>
      </p:grpSp>
      <p:cxnSp>
        <p:nvCxnSpPr>
          <p:cNvPr id="230" name="直線矢印コネクタ 229">
            <a:extLst>
              <a:ext uri="{FF2B5EF4-FFF2-40B4-BE49-F238E27FC236}">
                <a16:creationId xmlns:a16="http://schemas.microsoft.com/office/drawing/2014/main" id="{558E6CC2-9741-F737-4BB0-7B55961600FD}"/>
              </a:ext>
            </a:extLst>
          </p:cNvPr>
          <p:cNvCxnSpPr>
            <a:cxnSpLocks/>
            <a:stCxn id="31" idx="2"/>
            <a:endCxn id="241" idx="1"/>
          </p:cNvCxnSpPr>
          <p:nvPr/>
        </p:nvCxnSpPr>
        <p:spPr>
          <a:xfrm rot="5400000">
            <a:off x="3846022" y="4230210"/>
            <a:ext cx="1298091" cy="3012"/>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32" name="グループ化 231">
            <a:extLst>
              <a:ext uri="{FF2B5EF4-FFF2-40B4-BE49-F238E27FC236}">
                <a16:creationId xmlns:a16="http://schemas.microsoft.com/office/drawing/2014/main" id="{6BEBFEAE-1676-B11C-3E70-F513A6FF56C6}"/>
              </a:ext>
            </a:extLst>
          </p:cNvPr>
          <p:cNvGrpSpPr/>
          <p:nvPr/>
        </p:nvGrpSpPr>
        <p:grpSpPr>
          <a:xfrm rot="16200000">
            <a:off x="4355608" y="2989679"/>
            <a:ext cx="255579" cy="210314"/>
            <a:chOff x="998232" y="5464407"/>
            <a:chExt cx="255579" cy="210314"/>
          </a:xfrm>
        </p:grpSpPr>
        <p:sp>
          <p:nvSpPr>
            <p:cNvPr id="233" name="左大かっこ 232">
              <a:extLst>
                <a:ext uri="{FF2B5EF4-FFF2-40B4-BE49-F238E27FC236}">
                  <a16:creationId xmlns:a16="http://schemas.microsoft.com/office/drawing/2014/main" id="{00FBF7A0-CFFA-02C2-D74E-BA3C69714CF9}"/>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34" name="直線コネクタ 233">
              <a:extLst>
                <a:ext uri="{FF2B5EF4-FFF2-40B4-BE49-F238E27FC236}">
                  <a16:creationId xmlns:a16="http://schemas.microsoft.com/office/drawing/2014/main" id="{7101B3C3-30F1-F205-0D8B-7F26D3CD26BE}"/>
                </a:ext>
              </a:extLst>
            </p:cNvPr>
            <p:cNvCxnSpPr>
              <a:cxnSpLocks/>
              <a:stCxn id="233"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235" name="object 17">
            <a:extLst>
              <a:ext uri="{FF2B5EF4-FFF2-40B4-BE49-F238E27FC236}">
                <a16:creationId xmlns:a16="http://schemas.microsoft.com/office/drawing/2014/main" id="{8E06462F-017E-1902-245C-FDBD15B7B4FD}"/>
              </a:ext>
            </a:extLst>
          </p:cNvPr>
          <p:cNvSpPr/>
          <p:nvPr/>
        </p:nvSpPr>
        <p:spPr>
          <a:xfrm>
            <a:off x="4248122"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②</a:t>
            </a:r>
            <a:endParaRPr lang="zh-TW" altLang="en-US" sz="800" dirty="0">
              <a:latin typeface="+mj-ea"/>
              <a:ea typeface="+mj-ea"/>
            </a:endParaRPr>
          </a:p>
        </p:txBody>
      </p:sp>
      <p:cxnSp>
        <p:nvCxnSpPr>
          <p:cNvPr id="236" name="直線矢印コネクタ 235">
            <a:extLst>
              <a:ext uri="{FF2B5EF4-FFF2-40B4-BE49-F238E27FC236}">
                <a16:creationId xmlns:a16="http://schemas.microsoft.com/office/drawing/2014/main" id="{7416AB86-FCDF-A9E3-9EA9-7821C0E02968}"/>
              </a:ext>
            </a:extLst>
          </p:cNvPr>
          <p:cNvCxnSpPr>
            <a:cxnSpLocks/>
            <a:stCxn id="244" idx="3"/>
            <a:endCxn id="247" idx="1"/>
          </p:cNvCxnSpPr>
          <p:nvPr/>
        </p:nvCxnSpPr>
        <p:spPr>
          <a:xfrm>
            <a:off x="4493561" y="5960828"/>
            <a:ext cx="299" cy="368668"/>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239" name="直線矢印コネクタ 238">
            <a:extLst>
              <a:ext uri="{FF2B5EF4-FFF2-40B4-BE49-F238E27FC236}">
                <a16:creationId xmlns:a16="http://schemas.microsoft.com/office/drawing/2014/main" id="{E1394CAA-0476-22BE-EE31-C90C664EA282}"/>
              </a:ext>
            </a:extLst>
          </p:cNvPr>
          <p:cNvCxnSpPr>
            <a:cxnSpLocks/>
            <a:stCxn id="247" idx="3"/>
          </p:cNvCxnSpPr>
          <p:nvPr/>
        </p:nvCxnSpPr>
        <p:spPr>
          <a:xfrm>
            <a:off x="4493860" y="6722719"/>
            <a:ext cx="3660" cy="231256"/>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40" name="グループ化 239">
            <a:extLst>
              <a:ext uri="{FF2B5EF4-FFF2-40B4-BE49-F238E27FC236}">
                <a16:creationId xmlns:a16="http://schemas.microsoft.com/office/drawing/2014/main" id="{F54C391F-71AA-6E20-418F-BE8EE567E27B}"/>
              </a:ext>
            </a:extLst>
          </p:cNvPr>
          <p:cNvGrpSpPr/>
          <p:nvPr/>
        </p:nvGrpSpPr>
        <p:grpSpPr>
          <a:xfrm>
            <a:off x="4233089" y="4880762"/>
            <a:ext cx="520944" cy="393223"/>
            <a:chOff x="6080349" y="4852187"/>
            <a:chExt cx="520944" cy="393223"/>
          </a:xfrm>
        </p:grpSpPr>
        <p:sp>
          <p:nvSpPr>
            <p:cNvPr id="241" name="フローチャート: 磁気ディスク 240">
              <a:extLst>
                <a:ext uri="{FF2B5EF4-FFF2-40B4-BE49-F238E27FC236}">
                  <a16:creationId xmlns:a16="http://schemas.microsoft.com/office/drawing/2014/main" id="{4CD131A9-C968-8359-7B60-5B30A9B6ADB5}"/>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42" name="object 17">
              <a:extLst>
                <a:ext uri="{FF2B5EF4-FFF2-40B4-BE49-F238E27FC236}">
                  <a16:creationId xmlns:a16="http://schemas.microsoft.com/office/drawing/2014/main" id="{48D0C13C-295B-9DC5-2640-165F548CD90C}"/>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243" name="グループ化 242">
            <a:extLst>
              <a:ext uri="{FF2B5EF4-FFF2-40B4-BE49-F238E27FC236}">
                <a16:creationId xmlns:a16="http://schemas.microsoft.com/office/drawing/2014/main" id="{8CC06AAA-48F8-81C5-0C94-88262D741B0C}"/>
              </a:ext>
            </a:extLst>
          </p:cNvPr>
          <p:cNvGrpSpPr/>
          <p:nvPr/>
        </p:nvGrpSpPr>
        <p:grpSpPr>
          <a:xfrm>
            <a:off x="4233089" y="5567605"/>
            <a:ext cx="520944" cy="393223"/>
            <a:chOff x="6080349" y="4852187"/>
            <a:chExt cx="520944" cy="393223"/>
          </a:xfrm>
        </p:grpSpPr>
        <p:sp>
          <p:nvSpPr>
            <p:cNvPr id="244" name="フローチャート: 磁気ディスク 243">
              <a:extLst>
                <a:ext uri="{FF2B5EF4-FFF2-40B4-BE49-F238E27FC236}">
                  <a16:creationId xmlns:a16="http://schemas.microsoft.com/office/drawing/2014/main" id="{E6D5FD4B-42CB-1CC6-F1C9-CBD36537CBAA}"/>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45" name="object 17">
              <a:extLst>
                <a:ext uri="{FF2B5EF4-FFF2-40B4-BE49-F238E27FC236}">
                  <a16:creationId xmlns:a16="http://schemas.microsoft.com/office/drawing/2014/main" id="{124083BC-D155-E525-6E25-7AE01BAA45C6}"/>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r>
                <a:rPr lang="en-US" altLang="ja-JP" sz="700" dirty="0">
                  <a:latin typeface="+mj-ea"/>
                  <a:ea typeface="+mj-ea"/>
                </a:rPr>
                <a:t>CS</a:t>
              </a:r>
            </a:p>
          </p:txBody>
        </p:sp>
      </p:grpSp>
      <p:grpSp>
        <p:nvGrpSpPr>
          <p:cNvPr id="246" name="グループ化 245">
            <a:extLst>
              <a:ext uri="{FF2B5EF4-FFF2-40B4-BE49-F238E27FC236}">
                <a16:creationId xmlns:a16="http://schemas.microsoft.com/office/drawing/2014/main" id="{2775B6CD-882A-1744-353E-9BD3F877933F}"/>
              </a:ext>
            </a:extLst>
          </p:cNvPr>
          <p:cNvGrpSpPr/>
          <p:nvPr/>
        </p:nvGrpSpPr>
        <p:grpSpPr>
          <a:xfrm>
            <a:off x="4233388" y="6329496"/>
            <a:ext cx="520944" cy="393223"/>
            <a:chOff x="6080349" y="4852187"/>
            <a:chExt cx="520944" cy="393223"/>
          </a:xfrm>
        </p:grpSpPr>
        <p:sp>
          <p:nvSpPr>
            <p:cNvPr id="247" name="フローチャート: 磁気ディスク 246">
              <a:extLst>
                <a:ext uri="{FF2B5EF4-FFF2-40B4-BE49-F238E27FC236}">
                  <a16:creationId xmlns:a16="http://schemas.microsoft.com/office/drawing/2014/main" id="{B3CB5164-F4A3-513C-6959-3F9BBDEE2DDF}"/>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248" name="object 17">
              <a:extLst>
                <a:ext uri="{FF2B5EF4-FFF2-40B4-BE49-F238E27FC236}">
                  <a16:creationId xmlns:a16="http://schemas.microsoft.com/office/drawing/2014/main" id="{4AD25029-424F-2E08-EEE0-FC05152B7638}"/>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カード管理</a:t>
              </a:r>
              <a:br>
                <a:rPr lang="en-US" altLang="ja-JP" sz="700" dirty="0">
                  <a:latin typeface="+mj-ea"/>
                  <a:ea typeface="+mj-ea"/>
                </a:rPr>
              </a:br>
              <a:r>
                <a:rPr lang="ja-JP" altLang="en-US" sz="700" dirty="0">
                  <a:latin typeface="+mj-ea"/>
                  <a:ea typeface="+mj-ea"/>
                </a:rPr>
                <a:t>システム</a:t>
              </a:r>
              <a:endParaRPr sz="700" dirty="0">
                <a:latin typeface="+mj-ea"/>
                <a:ea typeface="+mj-ea"/>
              </a:endParaRPr>
            </a:p>
          </p:txBody>
        </p:sp>
      </p:grpSp>
      <p:sp>
        <p:nvSpPr>
          <p:cNvPr id="249" name="object 25">
            <a:extLst>
              <a:ext uri="{FF2B5EF4-FFF2-40B4-BE49-F238E27FC236}">
                <a16:creationId xmlns:a16="http://schemas.microsoft.com/office/drawing/2014/main" id="{06338C6E-4E14-B776-E0D1-7CF7680036F5}"/>
              </a:ext>
            </a:extLst>
          </p:cNvPr>
          <p:cNvSpPr/>
          <p:nvPr/>
        </p:nvSpPr>
        <p:spPr>
          <a:xfrm>
            <a:off x="4392011" y="6953975"/>
            <a:ext cx="3007602"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250" name="object 9">
            <a:extLst>
              <a:ext uri="{FF2B5EF4-FFF2-40B4-BE49-F238E27FC236}">
                <a16:creationId xmlns:a16="http://schemas.microsoft.com/office/drawing/2014/main" id="{425D7FEB-C810-D669-D00A-F8130FC07883}"/>
              </a:ext>
            </a:extLst>
          </p:cNvPr>
          <p:cNvSpPr/>
          <p:nvPr/>
        </p:nvSpPr>
        <p:spPr>
          <a:xfrm>
            <a:off x="4392011" y="6953976"/>
            <a:ext cx="428400"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vert270" wrap="square" lIns="0" tIns="0" rIns="0" bIns="0" rtlCol="0" anchor="ctr"/>
          <a:lstStyle/>
          <a:p>
            <a:pPr lvl="0" algn="ctr"/>
            <a:r>
              <a:rPr lang="en-US" altLang="ja-JP" sz="700" dirty="0">
                <a:latin typeface="+mj-ea"/>
                <a:ea typeface="+mj-ea"/>
              </a:rPr>
              <a:t>J-LIS</a:t>
            </a:r>
            <a:endParaRPr sz="700" dirty="0">
              <a:latin typeface="+mj-ea"/>
              <a:ea typeface="+mj-ea"/>
            </a:endParaRPr>
          </a:p>
        </p:txBody>
      </p:sp>
      <p:cxnSp>
        <p:nvCxnSpPr>
          <p:cNvPr id="253" name="直線矢印コネクタ 252">
            <a:extLst>
              <a:ext uri="{FF2B5EF4-FFF2-40B4-BE49-F238E27FC236}">
                <a16:creationId xmlns:a16="http://schemas.microsoft.com/office/drawing/2014/main" id="{5B7AA714-907A-C470-D495-C9E557ED18D5}"/>
              </a:ext>
            </a:extLst>
          </p:cNvPr>
          <p:cNvCxnSpPr>
            <a:cxnSpLocks/>
            <a:stCxn id="31" idx="3"/>
            <a:endCxn id="231" idx="1"/>
          </p:cNvCxnSpPr>
          <p:nvPr/>
        </p:nvCxnSpPr>
        <p:spPr>
          <a:xfrm>
            <a:off x="4766448" y="3402649"/>
            <a:ext cx="488526" cy="15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32" name="グループ化 31">
            <a:extLst>
              <a:ext uri="{FF2B5EF4-FFF2-40B4-BE49-F238E27FC236}">
                <a16:creationId xmlns:a16="http://schemas.microsoft.com/office/drawing/2014/main" id="{9364AD17-B435-6963-AEB0-0A97A7339FCF}"/>
              </a:ext>
            </a:extLst>
          </p:cNvPr>
          <p:cNvGrpSpPr/>
          <p:nvPr/>
        </p:nvGrpSpPr>
        <p:grpSpPr>
          <a:xfrm>
            <a:off x="4743616" y="4978577"/>
            <a:ext cx="255579" cy="210314"/>
            <a:chOff x="998232" y="5464407"/>
            <a:chExt cx="255579" cy="210314"/>
          </a:xfrm>
        </p:grpSpPr>
        <p:sp>
          <p:nvSpPr>
            <p:cNvPr id="37" name="左大かっこ 36">
              <a:extLst>
                <a:ext uri="{FF2B5EF4-FFF2-40B4-BE49-F238E27FC236}">
                  <a16:creationId xmlns:a16="http://schemas.microsoft.com/office/drawing/2014/main" id="{A000210B-B841-24F4-C7FB-C1DFE2A6AED7}"/>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38" name="直線コネクタ 37">
              <a:extLst>
                <a:ext uri="{FF2B5EF4-FFF2-40B4-BE49-F238E27FC236}">
                  <a16:creationId xmlns:a16="http://schemas.microsoft.com/office/drawing/2014/main" id="{1F74501F-A480-CFD4-5CE5-DB8C06C15F56}"/>
                </a:ext>
              </a:extLst>
            </p:cNvPr>
            <p:cNvCxnSpPr>
              <a:cxnSpLocks/>
              <a:stCxn id="37"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40" name="object 17">
            <a:extLst>
              <a:ext uri="{FF2B5EF4-FFF2-40B4-BE49-F238E27FC236}">
                <a16:creationId xmlns:a16="http://schemas.microsoft.com/office/drawing/2014/main" id="{05C104FA-77D8-EFA9-43C7-0674476DABD0}"/>
              </a:ext>
            </a:extLst>
          </p:cNvPr>
          <p:cNvSpPr/>
          <p:nvPr/>
        </p:nvSpPr>
        <p:spPr>
          <a:xfrm>
            <a:off x="4781077" y="4924425"/>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④</a:t>
            </a:r>
            <a:endParaRPr lang="zh-TW" altLang="en-US" sz="800" dirty="0">
              <a:latin typeface="+mj-ea"/>
              <a:ea typeface="+mj-ea"/>
            </a:endParaRPr>
          </a:p>
        </p:txBody>
      </p:sp>
      <p:cxnSp>
        <p:nvCxnSpPr>
          <p:cNvPr id="42" name="直線矢印コネクタ 13">
            <a:extLst>
              <a:ext uri="{FF2B5EF4-FFF2-40B4-BE49-F238E27FC236}">
                <a16:creationId xmlns:a16="http://schemas.microsoft.com/office/drawing/2014/main" id="{5D87395D-6DFD-5EFE-4372-84855314AA6B}"/>
              </a:ext>
            </a:extLst>
          </p:cNvPr>
          <p:cNvCxnSpPr>
            <a:cxnSpLocks/>
            <a:stCxn id="286" idx="4"/>
            <a:endCxn id="242" idx="1"/>
          </p:cNvCxnSpPr>
          <p:nvPr/>
        </p:nvCxnSpPr>
        <p:spPr>
          <a:xfrm flipV="1">
            <a:off x="3432194" y="5130690"/>
            <a:ext cx="821337" cy="633527"/>
          </a:xfrm>
          <a:prstGeom prst="bentConnector3">
            <a:avLst>
              <a:gd name="adj1" fmla="val 77833"/>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43" name="直線コネクタ 72">
            <a:extLst>
              <a:ext uri="{FF2B5EF4-FFF2-40B4-BE49-F238E27FC236}">
                <a16:creationId xmlns:a16="http://schemas.microsoft.com/office/drawing/2014/main" id="{E58CC4C4-855A-2E57-EC3A-627842CD50B7}"/>
              </a:ext>
            </a:extLst>
          </p:cNvPr>
          <p:cNvCxnSpPr>
            <a:cxnSpLocks/>
            <a:stCxn id="47" idx="3"/>
          </p:cNvCxnSpPr>
          <p:nvPr/>
        </p:nvCxnSpPr>
        <p:spPr>
          <a:xfrm flipV="1">
            <a:off x="3872749" y="5762625"/>
            <a:ext cx="127964" cy="367139"/>
          </a:xfrm>
          <a:prstGeom prst="bentConnector2">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44" name="正方形/長方形 43">
            <a:extLst>
              <a:ext uri="{FF2B5EF4-FFF2-40B4-BE49-F238E27FC236}">
                <a16:creationId xmlns:a16="http://schemas.microsoft.com/office/drawing/2014/main" id="{4444BDD7-DAF1-FDAD-0834-769E5AD247AD}"/>
              </a:ext>
            </a:extLst>
          </p:cNvPr>
          <p:cNvSpPr/>
          <p:nvPr/>
        </p:nvSpPr>
        <p:spPr>
          <a:xfrm>
            <a:off x="3246198" y="6246825"/>
            <a:ext cx="1001857"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個人番号生成情報</a:t>
            </a:r>
          </a:p>
        </p:txBody>
      </p:sp>
      <p:grpSp>
        <p:nvGrpSpPr>
          <p:cNvPr id="45" name="グループ化 44">
            <a:extLst>
              <a:ext uri="{FF2B5EF4-FFF2-40B4-BE49-F238E27FC236}">
                <a16:creationId xmlns:a16="http://schemas.microsoft.com/office/drawing/2014/main" id="{86EB8DAF-6C5A-F055-1AF7-088F2CD19B90}"/>
              </a:ext>
            </a:extLst>
          </p:cNvPr>
          <p:cNvGrpSpPr/>
          <p:nvPr/>
        </p:nvGrpSpPr>
        <p:grpSpPr>
          <a:xfrm>
            <a:off x="3656214" y="5985619"/>
            <a:ext cx="216535" cy="288290"/>
            <a:chOff x="8006526" y="4197102"/>
            <a:chExt cx="216535" cy="288290"/>
          </a:xfrm>
        </p:grpSpPr>
        <p:sp>
          <p:nvSpPr>
            <p:cNvPr id="46" name="object 27">
              <a:extLst>
                <a:ext uri="{FF2B5EF4-FFF2-40B4-BE49-F238E27FC236}">
                  <a16:creationId xmlns:a16="http://schemas.microsoft.com/office/drawing/2014/main" id="{38E94A76-872B-336D-7106-7EDF5A0D2E2E}"/>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47" name="正方形/長方形 46">
              <a:extLst>
                <a:ext uri="{FF2B5EF4-FFF2-40B4-BE49-F238E27FC236}">
                  <a16:creationId xmlns:a16="http://schemas.microsoft.com/office/drawing/2014/main" id="{08761D69-44EE-A23E-015F-D37F81DEEE79}"/>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
        <p:nvSpPr>
          <p:cNvPr id="56" name="object 27">
            <a:extLst>
              <a:ext uri="{FF2B5EF4-FFF2-40B4-BE49-F238E27FC236}">
                <a16:creationId xmlns:a16="http://schemas.microsoft.com/office/drawing/2014/main" id="{E569A2C7-DDAA-0AF8-E7B6-0EDFDE921AC8}"/>
              </a:ext>
            </a:extLst>
          </p:cNvPr>
          <p:cNvSpPr/>
          <p:nvPr/>
        </p:nvSpPr>
        <p:spPr>
          <a:xfrm>
            <a:off x="4910152" y="5233651"/>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cxnSp>
        <p:nvCxnSpPr>
          <p:cNvPr id="57" name="直線コネクタ 56">
            <a:extLst>
              <a:ext uri="{FF2B5EF4-FFF2-40B4-BE49-F238E27FC236}">
                <a16:creationId xmlns:a16="http://schemas.microsoft.com/office/drawing/2014/main" id="{DAB41410-AE8A-9849-AC11-F4856C5D9FD6}"/>
              </a:ext>
            </a:extLst>
          </p:cNvPr>
          <p:cNvCxnSpPr>
            <a:cxnSpLocks/>
          </p:cNvCxnSpPr>
          <p:nvPr/>
        </p:nvCxnSpPr>
        <p:spPr>
          <a:xfrm flipH="1">
            <a:off x="4495998" y="5377796"/>
            <a:ext cx="413542"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58" name="正方形/長方形 57">
            <a:extLst>
              <a:ext uri="{FF2B5EF4-FFF2-40B4-BE49-F238E27FC236}">
                <a16:creationId xmlns:a16="http://schemas.microsoft.com/office/drawing/2014/main" id="{A2441AD6-C96C-BC54-087C-68566BBF9DA5}"/>
              </a:ext>
            </a:extLst>
          </p:cNvPr>
          <p:cNvSpPr/>
          <p:nvPr/>
        </p:nvSpPr>
        <p:spPr>
          <a:xfrm>
            <a:off x="4657156" y="5540036"/>
            <a:ext cx="721224"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送付先情報</a:t>
            </a:r>
          </a:p>
        </p:txBody>
      </p:sp>
      <p:grpSp>
        <p:nvGrpSpPr>
          <p:cNvPr id="256" name="グループ化 255">
            <a:extLst>
              <a:ext uri="{FF2B5EF4-FFF2-40B4-BE49-F238E27FC236}">
                <a16:creationId xmlns:a16="http://schemas.microsoft.com/office/drawing/2014/main" id="{3F876BA4-6055-7E0F-B15B-4E8837B6D59C}"/>
              </a:ext>
            </a:extLst>
          </p:cNvPr>
          <p:cNvGrpSpPr/>
          <p:nvPr/>
        </p:nvGrpSpPr>
        <p:grpSpPr>
          <a:xfrm>
            <a:off x="6717387" y="3222625"/>
            <a:ext cx="543271" cy="360045"/>
            <a:chOff x="4687859" y="3222625"/>
            <a:chExt cx="543271" cy="360045"/>
          </a:xfrm>
          <a:noFill/>
        </p:grpSpPr>
        <p:sp>
          <p:nvSpPr>
            <p:cNvPr id="260" name="object 18">
              <a:extLst>
                <a:ext uri="{FF2B5EF4-FFF2-40B4-BE49-F238E27FC236}">
                  <a16:creationId xmlns:a16="http://schemas.microsoft.com/office/drawing/2014/main" id="{0BC73D15-D5FE-F07C-45C4-55EE69AEEF16}"/>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264" name="グループ化 263">
              <a:extLst>
                <a:ext uri="{FF2B5EF4-FFF2-40B4-BE49-F238E27FC236}">
                  <a16:creationId xmlns:a16="http://schemas.microsoft.com/office/drawing/2014/main" id="{6267B0B4-3752-CE44-6DB8-F44487E55EDC}"/>
                </a:ext>
              </a:extLst>
            </p:cNvPr>
            <p:cNvGrpSpPr/>
            <p:nvPr/>
          </p:nvGrpSpPr>
          <p:grpSpPr>
            <a:xfrm>
              <a:off x="4687859" y="3225072"/>
              <a:ext cx="518506" cy="339406"/>
              <a:chOff x="4687859" y="3225072"/>
              <a:chExt cx="518506" cy="339406"/>
            </a:xfrm>
            <a:grpFill/>
          </p:grpSpPr>
          <p:sp>
            <p:nvSpPr>
              <p:cNvPr id="265" name="object 17">
                <a:extLst>
                  <a:ext uri="{FF2B5EF4-FFF2-40B4-BE49-F238E27FC236}">
                    <a16:creationId xmlns:a16="http://schemas.microsoft.com/office/drawing/2014/main" id="{79E2283C-12A7-0173-40B6-CB0D3846317D}"/>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通知</a:t>
                </a:r>
                <a:endParaRPr sz="700" dirty="0">
                  <a:latin typeface="+mj-ea"/>
                  <a:ea typeface="+mj-ea"/>
                </a:endParaRPr>
              </a:p>
            </p:txBody>
          </p:sp>
          <p:pic>
            <p:nvPicPr>
              <p:cNvPr id="276" name="object 21">
                <a:extLst>
                  <a:ext uri="{FF2B5EF4-FFF2-40B4-BE49-F238E27FC236}">
                    <a16:creationId xmlns:a16="http://schemas.microsoft.com/office/drawing/2014/main" id="{97D76BE2-621B-9EF0-53E8-7EB8244076F0}"/>
                  </a:ext>
                </a:extLst>
              </p:cNvPr>
              <p:cNvPicPr/>
              <p:nvPr/>
            </p:nvPicPr>
            <p:blipFill>
              <a:blip r:embed="rId3"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cxnSp>
        <p:nvCxnSpPr>
          <p:cNvPr id="280" name="直線矢印コネクタ 74">
            <a:extLst>
              <a:ext uri="{FF2B5EF4-FFF2-40B4-BE49-F238E27FC236}">
                <a16:creationId xmlns:a16="http://schemas.microsoft.com/office/drawing/2014/main" id="{23A3F18E-1F6C-FB6F-54C0-98BCA0EE4B9A}"/>
              </a:ext>
            </a:extLst>
          </p:cNvPr>
          <p:cNvCxnSpPr>
            <a:cxnSpLocks/>
            <a:stCxn id="260" idx="3"/>
            <a:endCxn id="100" idx="2"/>
          </p:cNvCxnSpPr>
          <p:nvPr/>
        </p:nvCxnSpPr>
        <p:spPr>
          <a:xfrm flipV="1">
            <a:off x="7260658" y="2274737"/>
            <a:ext cx="419658" cy="1127911"/>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83" name="グループ化 282">
            <a:extLst>
              <a:ext uri="{FF2B5EF4-FFF2-40B4-BE49-F238E27FC236}">
                <a16:creationId xmlns:a16="http://schemas.microsoft.com/office/drawing/2014/main" id="{11DA3636-1109-FD60-3366-46B3F2F88B51}"/>
              </a:ext>
            </a:extLst>
          </p:cNvPr>
          <p:cNvGrpSpPr/>
          <p:nvPr/>
        </p:nvGrpSpPr>
        <p:grpSpPr>
          <a:xfrm rot="16200000">
            <a:off x="6856445" y="2989680"/>
            <a:ext cx="255579" cy="210314"/>
            <a:chOff x="998232" y="5464407"/>
            <a:chExt cx="255579" cy="210314"/>
          </a:xfrm>
        </p:grpSpPr>
        <p:sp>
          <p:nvSpPr>
            <p:cNvPr id="64" name="左大かっこ 63">
              <a:extLst>
                <a:ext uri="{FF2B5EF4-FFF2-40B4-BE49-F238E27FC236}">
                  <a16:creationId xmlns:a16="http://schemas.microsoft.com/office/drawing/2014/main" id="{ACA189A3-1794-92BB-2602-CC8DF905B0CA}"/>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65" name="直線コネクタ 64">
              <a:extLst>
                <a:ext uri="{FF2B5EF4-FFF2-40B4-BE49-F238E27FC236}">
                  <a16:creationId xmlns:a16="http://schemas.microsoft.com/office/drawing/2014/main" id="{E220957B-E1DC-013A-29A2-454F0511CDC2}"/>
                </a:ext>
              </a:extLst>
            </p:cNvPr>
            <p:cNvCxnSpPr>
              <a:cxnSpLocks/>
              <a:stCxn id="64"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66" name="object 17">
            <a:extLst>
              <a:ext uri="{FF2B5EF4-FFF2-40B4-BE49-F238E27FC236}">
                <a16:creationId xmlns:a16="http://schemas.microsoft.com/office/drawing/2014/main" id="{E7D857C6-0FD3-C022-81C5-7E1124D52F3E}"/>
              </a:ext>
            </a:extLst>
          </p:cNvPr>
          <p:cNvSpPr/>
          <p:nvPr/>
        </p:nvSpPr>
        <p:spPr>
          <a:xfrm>
            <a:off x="6748959" y="2787873"/>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⑥</a:t>
            </a:r>
            <a:endParaRPr lang="zh-TW" altLang="en-US" sz="800" dirty="0">
              <a:latin typeface="+mj-ea"/>
              <a:ea typeface="+mj-ea"/>
            </a:endParaRPr>
          </a:p>
        </p:txBody>
      </p:sp>
      <p:sp>
        <p:nvSpPr>
          <p:cNvPr id="68" name="正方形/長方形 67">
            <a:extLst>
              <a:ext uri="{FF2B5EF4-FFF2-40B4-BE49-F238E27FC236}">
                <a16:creationId xmlns:a16="http://schemas.microsoft.com/office/drawing/2014/main" id="{C971E7B3-91B7-63A8-9DFC-8B06782FCD2D}"/>
              </a:ext>
            </a:extLst>
          </p:cNvPr>
          <p:cNvSpPr/>
          <p:nvPr/>
        </p:nvSpPr>
        <p:spPr>
          <a:xfrm>
            <a:off x="7565458" y="3674848"/>
            <a:ext cx="1143000" cy="4095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住民票コード通知書</a:t>
            </a:r>
            <a:endParaRPr kumimoji="1" lang="en-US" altLang="ja-JP" sz="700" dirty="0">
              <a:solidFill>
                <a:schemeClr val="tx1"/>
              </a:solidFill>
              <a:latin typeface="ＭＳ Ｐゴシック 本文"/>
            </a:endParaRPr>
          </a:p>
          <a:p>
            <a:pPr algn="l"/>
            <a:r>
              <a:rPr kumimoji="1" lang="ja-JP" altLang="en-US" sz="700" dirty="0">
                <a:solidFill>
                  <a:schemeClr val="tx1"/>
                </a:solidFill>
                <a:latin typeface="ＭＳ Ｐゴシック 本文"/>
              </a:rPr>
              <a:t>個人番号通知書</a:t>
            </a:r>
          </a:p>
        </p:txBody>
      </p:sp>
      <p:cxnSp>
        <p:nvCxnSpPr>
          <p:cNvPr id="69" name="直線矢印コネクタ 13">
            <a:extLst>
              <a:ext uri="{FF2B5EF4-FFF2-40B4-BE49-F238E27FC236}">
                <a16:creationId xmlns:a16="http://schemas.microsoft.com/office/drawing/2014/main" id="{07E28A79-0043-230E-204C-9C0627211AF5}"/>
              </a:ext>
            </a:extLst>
          </p:cNvPr>
          <p:cNvCxnSpPr>
            <a:cxnSpLocks/>
            <a:endCxn id="77" idx="1"/>
          </p:cNvCxnSpPr>
          <p:nvPr/>
        </p:nvCxnSpPr>
        <p:spPr>
          <a:xfrm>
            <a:off x="7066438" y="3578185"/>
            <a:ext cx="305991" cy="286198"/>
          </a:xfrm>
          <a:prstGeom prst="bentConnector3">
            <a:avLst>
              <a:gd name="adj1" fmla="val -583"/>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73" name="直線矢印コネクタ 13">
            <a:extLst>
              <a:ext uri="{FF2B5EF4-FFF2-40B4-BE49-F238E27FC236}">
                <a16:creationId xmlns:a16="http://schemas.microsoft.com/office/drawing/2014/main" id="{18C2000C-8F17-0D78-31C0-633E6252FE9E}"/>
              </a:ext>
            </a:extLst>
          </p:cNvPr>
          <p:cNvCxnSpPr>
            <a:cxnSpLocks/>
            <a:endCxn id="77" idx="2"/>
          </p:cNvCxnSpPr>
          <p:nvPr/>
        </p:nvCxnSpPr>
        <p:spPr>
          <a:xfrm rot="5400000" flipH="1" flipV="1">
            <a:off x="5891373" y="5367160"/>
            <a:ext cx="2945447" cy="228185"/>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74" name="グループ化 73">
            <a:extLst>
              <a:ext uri="{FF2B5EF4-FFF2-40B4-BE49-F238E27FC236}">
                <a16:creationId xmlns:a16="http://schemas.microsoft.com/office/drawing/2014/main" id="{44C71D1B-E526-33DA-A512-92B1835738E2}"/>
              </a:ext>
            </a:extLst>
          </p:cNvPr>
          <p:cNvGrpSpPr/>
          <p:nvPr/>
        </p:nvGrpSpPr>
        <p:grpSpPr>
          <a:xfrm>
            <a:off x="7367413" y="3720238"/>
            <a:ext cx="216535" cy="288290"/>
            <a:chOff x="8006526" y="4197102"/>
            <a:chExt cx="216535" cy="288290"/>
          </a:xfrm>
        </p:grpSpPr>
        <p:sp>
          <p:nvSpPr>
            <p:cNvPr id="76" name="object 27">
              <a:extLst>
                <a:ext uri="{FF2B5EF4-FFF2-40B4-BE49-F238E27FC236}">
                  <a16:creationId xmlns:a16="http://schemas.microsoft.com/office/drawing/2014/main" id="{512C3323-550A-9718-1DCB-831E9D8B9165}"/>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77" name="正方形/長方形 76">
              <a:extLst>
                <a:ext uri="{FF2B5EF4-FFF2-40B4-BE49-F238E27FC236}">
                  <a16:creationId xmlns:a16="http://schemas.microsoft.com/office/drawing/2014/main" id="{37D61047-85FA-A0EC-B128-98202F09F103}"/>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78" name="直線矢印コネクタ 13">
            <a:extLst>
              <a:ext uri="{FF2B5EF4-FFF2-40B4-BE49-F238E27FC236}">
                <a16:creationId xmlns:a16="http://schemas.microsoft.com/office/drawing/2014/main" id="{CA0A5014-9B72-1AD0-E7BA-4B0B1D11292B}"/>
              </a:ext>
            </a:extLst>
          </p:cNvPr>
          <p:cNvCxnSpPr>
            <a:cxnSpLocks/>
            <a:stCxn id="77" idx="0"/>
            <a:endCxn id="100" idx="4"/>
          </p:cNvCxnSpPr>
          <p:nvPr/>
        </p:nvCxnSpPr>
        <p:spPr>
          <a:xfrm rot="5400000" flipH="1" flipV="1">
            <a:off x="6946502" y="2896425"/>
            <a:ext cx="1355501" cy="292127"/>
          </a:xfrm>
          <a:prstGeom prst="bentConnector3">
            <a:avLst>
              <a:gd name="adj1" fmla="val 12406"/>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79" name="object 225">
            <a:extLst>
              <a:ext uri="{FF2B5EF4-FFF2-40B4-BE49-F238E27FC236}">
                <a16:creationId xmlns:a16="http://schemas.microsoft.com/office/drawing/2014/main" id="{7B629426-983F-2310-15CD-9A9C81A3CA5C}"/>
              </a:ext>
            </a:extLst>
          </p:cNvPr>
          <p:cNvSpPr txBox="1"/>
          <p:nvPr/>
        </p:nvSpPr>
        <p:spPr>
          <a:xfrm>
            <a:off x="7519786" y="4629181"/>
            <a:ext cx="2818841" cy="2663293"/>
          </a:xfrm>
          <a:prstGeom prst="rect">
            <a:avLst/>
          </a:prstGeom>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en-US" altLang="ja-JP" sz="700" spc="-5" dirty="0">
              <a:latin typeface="+mn-ea"/>
              <a:ea typeface="+mn-ea"/>
              <a:cs typeface="游ゴシック"/>
            </a:endParaRPr>
          </a:p>
          <a:p>
            <a:pPr marL="52069">
              <a:lnSpc>
                <a:spcPts val="400"/>
              </a:lnSpc>
              <a:spcBef>
                <a:spcPts val="350"/>
              </a:spcBef>
            </a:pPr>
            <a:r>
              <a:rPr lang="en-US" altLang="ja-JP" sz="700" spc="-5" dirty="0">
                <a:latin typeface="+mn-ea"/>
                <a:ea typeface="+mn-ea"/>
                <a:cs typeface="游ゴシック"/>
              </a:rPr>
              <a:t>【</a:t>
            </a:r>
            <a:r>
              <a:rPr lang="ja-JP" altLang="en-US" sz="700" spc="-5" dirty="0">
                <a:latin typeface="+mn-ea"/>
                <a:ea typeface="+mn-ea"/>
                <a:cs typeface="游ゴシック"/>
              </a:rPr>
              <a:t>コメント</a:t>
            </a:r>
            <a:r>
              <a:rPr lang="en-US" altLang="ja-JP" sz="700" spc="-5" dirty="0">
                <a:latin typeface="+mn-ea"/>
                <a:ea typeface="+mn-ea"/>
                <a:cs typeface="游ゴシック"/>
              </a:rPr>
              <a:t>】</a:t>
            </a:r>
            <a:r>
              <a:rPr lang="ja-JP" altLang="en-US" sz="700" spc="-5" dirty="0">
                <a:latin typeface="+mn-ea"/>
                <a:ea typeface="+mn-ea"/>
                <a:cs typeface="游ゴシック"/>
              </a:rPr>
              <a:t>ユーザータスク及びデータストアに該当する機能要件</a:t>
            </a:r>
          </a:p>
          <a:p>
            <a:pPr marL="52069">
              <a:lnSpc>
                <a:spcPts val="400"/>
              </a:lnSpc>
              <a:spcBef>
                <a:spcPts val="350"/>
              </a:spcBef>
            </a:pPr>
            <a:r>
              <a:rPr lang="ja-JP" altLang="en-US" sz="700" spc="-5" dirty="0">
                <a:latin typeface="+mn-ea"/>
                <a:ea typeface="+mn-ea"/>
                <a:cs typeface="游ゴシック"/>
              </a:rPr>
              <a:t>①</a:t>
            </a:r>
          </a:p>
          <a:p>
            <a:pPr marL="52069">
              <a:lnSpc>
                <a:spcPts val="400"/>
              </a:lnSpc>
              <a:spcBef>
                <a:spcPts val="350"/>
              </a:spcBef>
            </a:pPr>
            <a:r>
              <a:rPr lang="en-US" altLang="ja-JP" sz="700" spc="-5" dirty="0">
                <a:latin typeface="+mn-ea"/>
                <a:ea typeface="+mn-ea"/>
                <a:cs typeface="游ゴシック"/>
              </a:rPr>
              <a:t>4.2.0.3 </a:t>
            </a:r>
            <a:r>
              <a:rPr lang="ja-JP" altLang="en-US" sz="700" spc="-5" dirty="0">
                <a:latin typeface="+mn-ea"/>
                <a:ea typeface="+mn-ea"/>
                <a:cs typeface="游ゴシック"/>
              </a:rPr>
              <a:t>戸籍通知・戸籍の表示の引用</a:t>
            </a:r>
          </a:p>
          <a:p>
            <a:pPr marL="52069">
              <a:lnSpc>
                <a:spcPts val="400"/>
              </a:lnSpc>
              <a:spcBef>
                <a:spcPts val="350"/>
              </a:spcBef>
            </a:pPr>
            <a:r>
              <a:rPr lang="en-US" altLang="ja-JP" sz="700" spc="-5" dirty="0">
                <a:latin typeface="+mn-ea"/>
                <a:ea typeface="+mn-ea"/>
                <a:cs typeface="游ゴシック"/>
              </a:rPr>
              <a:t>4.2.0.8 CS</a:t>
            </a:r>
            <a:r>
              <a:rPr lang="ja-JP" altLang="en-US" sz="700" spc="-5" dirty="0">
                <a:latin typeface="+mn-ea"/>
                <a:ea typeface="+mn-ea"/>
                <a:cs typeface="游ゴシック"/>
              </a:rPr>
              <a:t>から受信した住民票記載事項通知の取込</a:t>
            </a:r>
          </a:p>
          <a:p>
            <a:pPr marL="52069">
              <a:lnSpc>
                <a:spcPts val="400"/>
              </a:lnSpc>
              <a:spcBef>
                <a:spcPts val="350"/>
              </a:spcBef>
            </a:pPr>
            <a:r>
              <a:rPr lang="ja-JP" altLang="en-US" sz="700" spc="-5" dirty="0">
                <a:latin typeface="+mn-ea"/>
                <a:ea typeface="+mn-ea"/>
                <a:cs typeface="游ゴシック"/>
              </a:rPr>
              <a:t>②</a:t>
            </a:r>
          </a:p>
          <a:p>
            <a:pPr marL="52069">
              <a:lnSpc>
                <a:spcPts val="400"/>
              </a:lnSpc>
              <a:spcBef>
                <a:spcPts val="350"/>
              </a:spcBef>
            </a:pPr>
            <a:r>
              <a:rPr lang="en-US" altLang="ja-JP" sz="700" spc="-5" dirty="0">
                <a:latin typeface="+mn-ea"/>
                <a:ea typeface="+mn-ea"/>
                <a:cs typeface="游ゴシック"/>
              </a:rPr>
              <a:t>4.2.1.2 </a:t>
            </a:r>
            <a:r>
              <a:rPr lang="ja-JP" altLang="en-US" sz="700" spc="-5" dirty="0">
                <a:latin typeface="+mn-ea"/>
                <a:ea typeface="+mn-ea"/>
                <a:cs typeface="游ゴシック"/>
              </a:rPr>
              <a:t>出生</a:t>
            </a:r>
          </a:p>
          <a:p>
            <a:pPr marL="52069">
              <a:lnSpc>
                <a:spcPts val="400"/>
              </a:lnSpc>
              <a:spcBef>
                <a:spcPts val="350"/>
              </a:spcBef>
            </a:pPr>
            <a:r>
              <a:rPr lang="en-US" altLang="ja-JP" sz="700" spc="-5" dirty="0">
                <a:latin typeface="+mn-ea"/>
                <a:ea typeface="+mn-ea"/>
                <a:cs typeface="游ゴシック"/>
              </a:rPr>
              <a:t>1.1.6 </a:t>
            </a:r>
            <a:r>
              <a:rPr lang="ja-JP" altLang="en-US" sz="700" spc="-5" dirty="0">
                <a:latin typeface="+mn-ea"/>
                <a:ea typeface="+mn-ea"/>
                <a:cs typeface="游ゴシック"/>
              </a:rPr>
              <a:t>空欄</a:t>
            </a:r>
          </a:p>
          <a:p>
            <a:pPr marL="52069">
              <a:lnSpc>
                <a:spcPts val="400"/>
              </a:lnSpc>
              <a:spcBef>
                <a:spcPts val="350"/>
              </a:spcBef>
            </a:pPr>
            <a:r>
              <a:rPr lang="en-US" altLang="ja-JP" sz="700" spc="-5" dirty="0">
                <a:latin typeface="+mn-ea"/>
                <a:ea typeface="+mn-ea"/>
                <a:cs typeface="游ゴシック"/>
              </a:rPr>
              <a:t>4.0.2 </a:t>
            </a:r>
            <a:r>
              <a:rPr lang="ja-JP" altLang="en-US" sz="700" spc="-5" dirty="0">
                <a:latin typeface="+mn-ea"/>
                <a:ea typeface="+mn-ea"/>
                <a:cs typeface="游ゴシック"/>
              </a:rPr>
              <a:t>異動先世帯、異動による消除</a:t>
            </a:r>
          </a:p>
          <a:p>
            <a:pPr marL="52069">
              <a:lnSpc>
                <a:spcPts val="400"/>
              </a:lnSpc>
              <a:spcBef>
                <a:spcPts val="350"/>
              </a:spcBef>
            </a:pPr>
            <a:r>
              <a:rPr lang="en-US" altLang="ja-JP" sz="700" spc="-5" dirty="0">
                <a:latin typeface="+mn-ea"/>
                <a:ea typeface="+mn-ea"/>
                <a:cs typeface="游ゴシック"/>
              </a:rPr>
              <a:t>4.0.3 </a:t>
            </a:r>
            <a:r>
              <a:rPr lang="ja-JP" altLang="en-US" sz="700" spc="-5" dirty="0">
                <a:latin typeface="+mn-ea"/>
                <a:ea typeface="+mn-ea"/>
                <a:cs typeface="游ゴシック"/>
              </a:rPr>
              <a:t>異動日・処理日</a:t>
            </a:r>
          </a:p>
          <a:p>
            <a:pPr marL="52069">
              <a:lnSpc>
                <a:spcPts val="400"/>
              </a:lnSpc>
              <a:spcBef>
                <a:spcPts val="350"/>
              </a:spcBef>
            </a:pPr>
            <a:r>
              <a:rPr lang="en-US" altLang="ja-JP" sz="700" spc="-5" dirty="0">
                <a:latin typeface="+mn-ea"/>
                <a:ea typeface="+mn-ea"/>
                <a:cs typeface="游ゴシック"/>
              </a:rPr>
              <a:t>4.1.0.2 </a:t>
            </a:r>
            <a:r>
              <a:rPr lang="ja-JP" altLang="en-US" sz="700" spc="-5" dirty="0">
                <a:latin typeface="+mn-ea"/>
                <a:ea typeface="+mn-ea"/>
                <a:cs typeface="游ゴシック"/>
              </a:rPr>
              <a:t>届出日</a:t>
            </a:r>
          </a:p>
          <a:p>
            <a:pPr marL="52069">
              <a:lnSpc>
                <a:spcPts val="400"/>
              </a:lnSpc>
              <a:spcBef>
                <a:spcPts val="350"/>
              </a:spcBef>
            </a:pPr>
            <a:r>
              <a:rPr lang="en-US" altLang="ja-JP" sz="700" spc="-5" dirty="0">
                <a:latin typeface="+mn-ea"/>
                <a:ea typeface="+mn-ea"/>
                <a:cs typeface="游ゴシック"/>
              </a:rPr>
              <a:t>4.2.0.3 </a:t>
            </a:r>
            <a:r>
              <a:rPr lang="ja-JP" altLang="en-US" sz="700" spc="-5" dirty="0">
                <a:latin typeface="+mn-ea"/>
                <a:ea typeface="+mn-ea"/>
                <a:cs typeface="游ゴシック"/>
              </a:rPr>
              <a:t>戸籍通知・戸籍の表示の引用</a:t>
            </a:r>
          </a:p>
          <a:p>
            <a:pPr marL="52069">
              <a:lnSpc>
                <a:spcPts val="400"/>
              </a:lnSpc>
              <a:spcBef>
                <a:spcPts val="350"/>
              </a:spcBef>
            </a:pPr>
            <a:r>
              <a:rPr lang="en-US" altLang="ja-JP" sz="700" spc="-5" dirty="0">
                <a:latin typeface="+mn-ea"/>
                <a:ea typeface="+mn-ea"/>
                <a:cs typeface="游ゴシック"/>
              </a:rPr>
              <a:t>4.2.3.1 </a:t>
            </a:r>
            <a:r>
              <a:rPr lang="ja-JP" altLang="en-US" sz="700" spc="-5" dirty="0">
                <a:latin typeface="+mn-ea"/>
                <a:ea typeface="+mn-ea"/>
                <a:cs typeface="游ゴシック"/>
              </a:rPr>
              <a:t>修正</a:t>
            </a:r>
          </a:p>
          <a:p>
            <a:pPr marL="52069">
              <a:lnSpc>
                <a:spcPts val="400"/>
              </a:lnSpc>
              <a:spcBef>
                <a:spcPts val="350"/>
              </a:spcBef>
            </a:pPr>
            <a:r>
              <a:rPr lang="en-US" altLang="ja-JP" sz="700" spc="-5" dirty="0">
                <a:latin typeface="+mn-ea"/>
                <a:ea typeface="+mn-ea"/>
                <a:cs typeface="游ゴシック"/>
              </a:rPr>
              <a:t>4.3.1 </a:t>
            </a:r>
            <a:r>
              <a:rPr lang="ja-JP" altLang="en-US" sz="700" spc="-5" dirty="0">
                <a:latin typeface="+mn-ea"/>
                <a:ea typeface="+mn-ea"/>
                <a:cs typeface="游ゴシック"/>
              </a:rPr>
              <a:t>住民票コードの付番</a:t>
            </a:r>
          </a:p>
          <a:p>
            <a:pPr marL="52069">
              <a:lnSpc>
                <a:spcPts val="400"/>
              </a:lnSpc>
              <a:spcBef>
                <a:spcPts val="350"/>
              </a:spcBef>
            </a:pPr>
            <a:r>
              <a:rPr lang="en-US" altLang="ja-JP" sz="700" spc="-5" dirty="0">
                <a:latin typeface="+mn-ea"/>
                <a:ea typeface="+mn-ea"/>
                <a:cs typeface="游ゴシック"/>
              </a:rPr>
              <a:t>4.4 </a:t>
            </a:r>
            <a:r>
              <a:rPr lang="ja-JP" altLang="en-US" sz="700" spc="-5" dirty="0">
                <a:latin typeface="+mn-ea"/>
                <a:ea typeface="+mn-ea"/>
                <a:cs typeface="游ゴシック"/>
              </a:rPr>
              <a:t>個人番号の異動</a:t>
            </a:r>
          </a:p>
          <a:p>
            <a:pPr marL="52069">
              <a:lnSpc>
                <a:spcPts val="400"/>
              </a:lnSpc>
              <a:spcBef>
                <a:spcPts val="350"/>
              </a:spcBef>
            </a:pPr>
            <a:r>
              <a:rPr lang="en-US" altLang="ja-JP" sz="700" spc="-5" dirty="0">
                <a:latin typeface="+mn-ea"/>
                <a:ea typeface="+mn-ea"/>
                <a:cs typeface="游ゴシック"/>
              </a:rPr>
              <a:t>7.1.2.1 </a:t>
            </a:r>
            <a:r>
              <a:rPr lang="ja-JP" altLang="en-US" sz="700" spc="-5" dirty="0">
                <a:latin typeface="+mn-ea"/>
                <a:ea typeface="+mn-ea"/>
                <a:cs typeface="游ゴシック"/>
              </a:rPr>
              <a:t>個人番号の生成・変更・修正要求</a:t>
            </a:r>
          </a:p>
          <a:p>
            <a:pPr marL="52069">
              <a:lnSpc>
                <a:spcPts val="400"/>
              </a:lnSpc>
              <a:spcBef>
                <a:spcPts val="350"/>
              </a:spcBef>
            </a:pPr>
            <a:r>
              <a:rPr lang="ja-JP" altLang="en-US" sz="700" spc="-5" dirty="0">
                <a:latin typeface="+mn-ea"/>
                <a:ea typeface="+mn-ea"/>
                <a:cs typeface="游ゴシック"/>
              </a:rPr>
              <a:t>③</a:t>
            </a:r>
          </a:p>
          <a:p>
            <a:pPr marL="52069">
              <a:lnSpc>
                <a:spcPts val="400"/>
              </a:lnSpc>
              <a:spcBef>
                <a:spcPts val="350"/>
              </a:spcBef>
            </a:pPr>
            <a:r>
              <a:rPr lang="en-US" altLang="ja-JP" sz="700" spc="-5" dirty="0">
                <a:latin typeface="+mn-ea"/>
                <a:ea typeface="+mn-ea"/>
                <a:cs typeface="游ゴシック"/>
              </a:rPr>
              <a:t>7.1.1.1 </a:t>
            </a:r>
            <a:r>
              <a:rPr lang="ja-JP" altLang="en-US" sz="700" spc="-5" dirty="0">
                <a:latin typeface="+mn-ea"/>
                <a:ea typeface="+mn-ea"/>
                <a:cs typeface="游ゴシック"/>
              </a:rPr>
              <a:t>ＣＳへの自動送信</a:t>
            </a:r>
          </a:p>
          <a:p>
            <a:pPr marL="52069">
              <a:lnSpc>
                <a:spcPts val="400"/>
              </a:lnSpc>
              <a:spcBef>
                <a:spcPts val="350"/>
              </a:spcBef>
            </a:pPr>
            <a:r>
              <a:rPr lang="ja-JP" altLang="en-US" sz="700" spc="-5" dirty="0">
                <a:latin typeface="+mn-ea"/>
                <a:ea typeface="+mn-ea"/>
                <a:cs typeface="游ゴシック"/>
              </a:rPr>
              <a:t>④</a:t>
            </a:r>
          </a:p>
          <a:p>
            <a:pPr marL="52069">
              <a:lnSpc>
                <a:spcPts val="400"/>
              </a:lnSpc>
              <a:spcBef>
                <a:spcPts val="350"/>
              </a:spcBef>
            </a:pPr>
            <a:r>
              <a:rPr lang="en-US" altLang="ja-JP" sz="700" spc="-5" dirty="0">
                <a:latin typeface="+mn-ea"/>
                <a:ea typeface="+mn-ea"/>
                <a:cs typeface="游ゴシック"/>
              </a:rPr>
              <a:t>7.1.1.1 </a:t>
            </a:r>
            <a:r>
              <a:rPr lang="ja-JP" altLang="en-US" sz="700" spc="-5" dirty="0">
                <a:latin typeface="+mn-ea"/>
                <a:ea typeface="+mn-ea"/>
                <a:cs typeface="游ゴシック"/>
              </a:rPr>
              <a:t>ＣＳへの自動送信</a:t>
            </a:r>
          </a:p>
          <a:p>
            <a:pPr marL="52069">
              <a:lnSpc>
                <a:spcPts val="400"/>
              </a:lnSpc>
              <a:spcBef>
                <a:spcPts val="350"/>
              </a:spcBef>
            </a:pPr>
            <a:r>
              <a:rPr lang="en-US" altLang="ja-JP" sz="700" spc="-5" dirty="0">
                <a:latin typeface="+mn-ea"/>
                <a:ea typeface="+mn-ea"/>
                <a:cs typeface="游ゴシック"/>
              </a:rPr>
              <a:t>7.1.1.4 </a:t>
            </a:r>
            <a:r>
              <a:rPr lang="ja-JP" altLang="en-US" sz="700" spc="-5" dirty="0">
                <a:latin typeface="+mn-ea"/>
                <a:ea typeface="+mn-ea"/>
                <a:cs typeface="游ゴシック"/>
              </a:rPr>
              <a:t>カード管理システム連携</a:t>
            </a:r>
          </a:p>
          <a:p>
            <a:pPr marL="52069">
              <a:lnSpc>
                <a:spcPts val="400"/>
              </a:lnSpc>
              <a:spcBef>
                <a:spcPts val="350"/>
              </a:spcBef>
            </a:pPr>
            <a:r>
              <a:rPr lang="ja-JP" altLang="en-US" sz="700" spc="-5" dirty="0">
                <a:latin typeface="+mn-ea"/>
                <a:ea typeface="+mn-ea"/>
                <a:cs typeface="游ゴシック"/>
              </a:rPr>
              <a:t>⑤</a:t>
            </a:r>
          </a:p>
          <a:p>
            <a:pPr marL="52069">
              <a:lnSpc>
                <a:spcPts val="400"/>
              </a:lnSpc>
              <a:spcBef>
                <a:spcPts val="350"/>
              </a:spcBef>
            </a:pPr>
            <a:r>
              <a:rPr lang="en-US" altLang="ja-JP" sz="700" spc="-5" dirty="0">
                <a:latin typeface="+mn-ea"/>
                <a:ea typeface="+mn-ea"/>
                <a:cs typeface="游ゴシック"/>
              </a:rPr>
              <a:t>4.5.7 </a:t>
            </a:r>
            <a:r>
              <a:rPr lang="ja-JP" altLang="en-US" sz="700" spc="-5" dirty="0">
                <a:latin typeface="+mn-ea"/>
                <a:ea typeface="+mn-ea"/>
                <a:cs typeface="游ゴシック"/>
              </a:rPr>
              <a:t>市町村通知・市町村伝達の送信</a:t>
            </a:r>
          </a:p>
          <a:p>
            <a:pPr marL="52069">
              <a:lnSpc>
                <a:spcPts val="400"/>
              </a:lnSpc>
              <a:spcBef>
                <a:spcPts val="350"/>
              </a:spcBef>
            </a:pPr>
            <a:r>
              <a:rPr lang="ja-JP" altLang="en-US" sz="700" spc="-5" dirty="0">
                <a:latin typeface="+mn-ea"/>
                <a:ea typeface="+mn-ea"/>
                <a:cs typeface="游ゴシック"/>
              </a:rPr>
              <a:t>⑥</a:t>
            </a:r>
          </a:p>
          <a:p>
            <a:pPr marL="52069">
              <a:lnSpc>
                <a:spcPts val="400"/>
              </a:lnSpc>
              <a:spcBef>
                <a:spcPts val="350"/>
              </a:spcBef>
            </a:pPr>
            <a:r>
              <a:rPr lang="en-US" altLang="ja-JP" sz="700" spc="-5" dirty="0">
                <a:latin typeface="+mn-ea"/>
                <a:ea typeface="+mn-ea"/>
                <a:cs typeface="游ゴシック"/>
              </a:rPr>
              <a:t>4.3.3 </a:t>
            </a:r>
            <a:r>
              <a:rPr lang="ja-JP" altLang="en-US" sz="700" spc="-5" dirty="0">
                <a:latin typeface="+mn-ea"/>
                <a:ea typeface="+mn-ea"/>
                <a:cs typeface="游ゴシック"/>
              </a:rPr>
              <a:t>住民票コード通知票等</a:t>
            </a:r>
            <a:endParaRPr lang="en-US" altLang="ja-JP" sz="700" spc="-5" dirty="0">
              <a:latin typeface="+mn-ea"/>
              <a:ea typeface="+mn-ea"/>
              <a:cs typeface="游ゴシック"/>
            </a:endParaRPr>
          </a:p>
          <a:p>
            <a:pPr marL="52069">
              <a:lnSpc>
                <a:spcPts val="400"/>
              </a:lnSpc>
              <a:spcBef>
                <a:spcPts val="350"/>
              </a:spcBef>
            </a:pPr>
            <a:endParaRPr lang="ja-JP" altLang="en-US" sz="700" spc="-5" dirty="0">
              <a:latin typeface="+mn-ea"/>
              <a:ea typeface="+mn-ea"/>
              <a:cs typeface="游ゴシック"/>
            </a:endParaRPr>
          </a:p>
        </p:txBody>
      </p:sp>
      <p:grpSp>
        <p:nvGrpSpPr>
          <p:cNvPr id="92" name="グループ化 91">
            <a:extLst>
              <a:ext uri="{FF2B5EF4-FFF2-40B4-BE49-F238E27FC236}">
                <a16:creationId xmlns:a16="http://schemas.microsoft.com/office/drawing/2014/main" id="{4B07E4F8-B896-149C-33FA-4CA0D6115ABA}"/>
              </a:ext>
            </a:extLst>
          </p:cNvPr>
          <p:cNvGrpSpPr/>
          <p:nvPr/>
        </p:nvGrpSpPr>
        <p:grpSpPr>
          <a:xfrm>
            <a:off x="6729060" y="4880762"/>
            <a:ext cx="520944" cy="393223"/>
            <a:chOff x="6080349" y="4852187"/>
            <a:chExt cx="520944" cy="393223"/>
          </a:xfrm>
        </p:grpSpPr>
        <p:sp>
          <p:nvSpPr>
            <p:cNvPr id="93" name="フローチャート: 磁気ディスク 92">
              <a:extLst>
                <a:ext uri="{FF2B5EF4-FFF2-40B4-BE49-F238E27FC236}">
                  <a16:creationId xmlns:a16="http://schemas.microsoft.com/office/drawing/2014/main" id="{7FCD5FBB-7B64-1D77-95BD-C94FD3BDE2BA}"/>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94" name="object 17">
              <a:extLst>
                <a:ext uri="{FF2B5EF4-FFF2-40B4-BE49-F238E27FC236}">
                  <a16:creationId xmlns:a16="http://schemas.microsoft.com/office/drawing/2014/main" id="{4EB337CE-934A-821B-FDA6-4E757C8E28AA}"/>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cxnSp>
        <p:nvCxnSpPr>
          <p:cNvPr id="96" name="直線矢印コネクタ 95">
            <a:extLst>
              <a:ext uri="{FF2B5EF4-FFF2-40B4-BE49-F238E27FC236}">
                <a16:creationId xmlns:a16="http://schemas.microsoft.com/office/drawing/2014/main" id="{47ED3842-BC36-7700-85B3-63EB42BAFF8E}"/>
              </a:ext>
            </a:extLst>
          </p:cNvPr>
          <p:cNvCxnSpPr>
            <a:cxnSpLocks/>
            <a:stCxn id="260" idx="2"/>
            <a:endCxn id="93" idx="1"/>
          </p:cNvCxnSpPr>
          <p:nvPr/>
        </p:nvCxnSpPr>
        <p:spPr>
          <a:xfrm rot="5400000">
            <a:off x="6341112" y="4231091"/>
            <a:ext cx="1298092" cy="1251"/>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99" name="グループ化 98">
            <a:extLst>
              <a:ext uri="{FF2B5EF4-FFF2-40B4-BE49-F238E27FC236}">
                <a16:creationId xmlns:a16="http://schemas.microsoft.com/office/drawing/2014/main" id="{A58CD354-D0E1-1298-9637-101C750F4E3B}"/>
              </a:ext>
            </a:extLst>
          </p:cNvPr>
          <p:cNvGrpSpPr/>
          <p:nvPr/>
        </p:nvGrpSpPr>
        <p:grpSpPr>
          <a:xfrm>
            <a:off x="7680316" y="2184737"/>
            <a:ext cx="180000" cy="180000"/>
            <a:chOff x="2679700" y="1343024"/>
            <a:chExt cx="180000" cy="180000"/>
          </a:xfrm>
        </p:grpSpPr>
        <p:sp>
          <p:nvSpPr>
            <p:cNvPr id="100" name="フローチャート: 結合子 99">
              <a:extLst>
                <a:ext uri="{FF2B5EF4-FFF2-40B4-BE49-F238E27FC236}">
                  <a16:creationId xmlns:a16="http://schemas.microsoft.com/office/drawing/2014/main" id="{9AD43C92-B37C-6EF4-7C1A-1D01DBB43B51}"/>
                </a:ext>
              </a:extLst>
            </p:cNvPr>
            <p:cNvSpPr/>
            <p:nvPr/>
          </p:nvSpPr>
          <p:spPr>
            <a:xfrm>
              <a:off x="2679700" y="1343024"/>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101" name="正方形/長方形 100">
              <a:extLst>
                <a:ext uri="{FF2B5EF4-FFF2-40B4-BE49-F238E27FC236}">
                  <a16:creationId xmlns:a16="http://schemas.microsoft.com/office/drawing/2014/main" id="{9158E8A0-29DB-F34F-4ACB-EAAB0C2D08AC}"/>
                </a:ext>
              </a:extLst>
            </p:cNvPr>
            <p:cNvSpPr/>
            <p:nvPr/>
          </p:nvSpPr>
          <p:spPr>
            <a:xfrm>
              <a:off x="2704465" y="1389397"/>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102" name="二等辺三角形 101">
              <a:extLst>
                <a:ext uri="{FF2B5EF4-FFF2-40B4-BE49-F238E27FC236}">
                  <a16:creationId xmlns:a16="http://schemas.microsoft.com/office/drawing/2014/main" id="{867E8628-3B65-DB80-A092-7ECABA8B2E97}"/>
                </a:ext>
              </a:extLst>
            </p:cNvPr>
            <p:cNvSpPr/>
            <p:nvPr/>
          </p:nvSpPr>
          <p:spPr>
            <a:xfrm rot="10800000">
              <a:off x="2706700" y="1389397"/>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
        <p:nvSpPr>
          <p:cNvPr id="103" name="object 17">
            <a:extLst>
              <a:ext uri="{FF2B5EF4-FFF2-40B4-BE49-F238E27FC236}">
                <a16:creationId xmlns:a16="http://schemas.microsoft.com/office/drawing/2014/main" id="{D0A8C43A-FBB5-F8B5-2753-F715A5D38CD9}"/>
              </a:ext>
            </a:extLst>
          </p:cNvPr>
          <p:cNvSpPr/>
          <p:nvPr/>
        </p:nvSpPr>
        <p:spPr>
          <a:xfrm>
            <a:off x="7898398" y="2129837"/>
            <a:ext cx="68814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通知して終了</a:t>
            </a:r>
            <a:endParaRPr lang="zh-TW" altLang="en-US" sz="700" dirty="0">
              <a:latin typeface="+mj-ea"/>
              <a:ea typeface="+mj-ea"/>
            </a:endParaRPr>
          </a:p>
        </p:txBody>
      </p:sp>
      <p:cxnSp>
        <p:nvCxnSpPr>
          <p:cNvPr id="105" name="直線矢印コネクタ 104">
            <a:extLst>
              <a:ext uri="{FF2B5EF4-FFF2-40B4-BE49-F238E27FC236}">
                <a16:creationId xmlns:a16="http://schemas.microsoft.com/office/drawing/2014/main" id="{8B081754-585C-F935-CD6F-5FCD21EC7F0F}"/>
              </a:ext>
            </a:extLst>
          </p:cNvPr>
          <p:cNvCxnSpPr>
            <a:cxnSpLocks/>
            <a:stCxn id="100" idx="0"/>
            <a:endCxn id="106" idx="2"/>
          </p:cNvCxnSpPr>
          <p:nvPr/>
        </p:nvCxnSpPr>
        <p:spPr>
          <a:xfrm flipH="1" flipV="1">
            <a:off x="7768081" y="1236814"/>
            <a:ext cx="2235" cy="947923"/>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106" name="正方形/長方形 105">
            <a:extLst>
              <a:ext uri="{FF2B5EF4-FFF2-40B4-BE49-F238E27FC236}">
                <a16:creationId xmlns:a16="http://schemas.microsoft.com/office/drawing/2014/main" id="{8BE93727-A13A-2E91-9AC2-6D49E62BDA4E}"/>
              </a:ext>
            </a:extLst>
          </p:cNvPr>
          <p:cNvSpPr/>
          <p:nvPr/>
        </p:nvSpPr>
        <p:spPr>
          <a:xfrm>
            <a:off x="7425181" y="924866"/>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ＭＳ Ｐゴシック 本文"/>
              </a:rPr>
              <a:t>本人</a:t>
            </a:r>
          </a:p>
        </p:txBody>
      </p:sp>
      <p:sp>
        <p:nvSpPr>
          <p:cNvPr id="110" name="object 17">
            <a:extLst>
              <a:ext uri="{FF2B5EF4-FFF2-40B4-BE49-F238E27FC236}">
                <a16:creationId xmlns:a16="http://schemas.microsoft.com/office/drawing/2014/main" id="{F7C5BF5C-7B97-5C9B-EA64-9AC940E3AEEA}"/>
              </a:ext>
            </a:extLst>
          </p:cNvPr>
          <p:cNvSpPr/>
          <p:nvPr/>
        </p:nvSpPr>
        <p:spPr>
          <a:xfrm>
            <a:off x="7844737" y="1331477"/>
            <a:ext cx="257394" cy="204614"/>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郵送</a:t>
            </a:r>
            <a:endParaRPr lang="zh-TW" altLang="en-US" sz="700" dirty="0">
              <a:latin typeface="+mj-ea"/>
              <a:ea typeface="+mj-ea"/>
            </a:endParaRPr>
          </a:p>
        </p:txBody>
      </p:sp>
      <p:sp>
        <p:nvSpPr>
          <p:cNvPr id="118" name="object 17">
            <a:extLst>
              <a:ext uri="{FF2B5EF4-FFF2-40B4-BE49-F238E27FC236}">
                <a16:creationId xmlns:a16="http://schemas.microsoft.com/office/drawing/2014/main" id="{5A955BFA-7449-18BF-F9F2-9E944683C7C8}"/>
              </a:ext>
            </a:extLst>
          </p:cNvPr>
          <p:cNvSpPr/>
          <p:nvPr/>
        </p:nvSpPr>
        <p:spPr>
          <a:xfrm>
            <a:off x="4672928" y="1312048"/>
            <a:ext cx="2694485"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r"/>
            <a:r>
              <a:rPr lang="en-US" altLang="ja-JP" sz="700" dirty="0">
                <a:latin typeface="+mj-ea"/>
                <a:ea typeface="+mj-ea"/>
              </a:rPr>
              <a:t>※</a:t>
            </a:r>
            <a:r>
              <a:rPr lang="ja-JP" altLang="en-US" sz="700" dirty="0">
                <a:latin typeface="+mj-ea"/>
                <a:ea typeface="+mj-ea"/>
              </a:rPr>
              <a:t>個人番号通知書が市町村に返礼された場合、窓口又は郵送で交付（カード管理システムで管理）</a:t>
            </a:r>
            <a:endParaRPr lang="zh-TW" altLang="en-US" sz="700" dirty="0">
              <a:latin typeface="+mj-ea"/>
              <a:ea typeface="+mj-ea"/>
            </a:endParaRPr>
          </a:p>
        </p:txBody>
      </p:sp>
      <p:grpSp>
        <p:nvGrpSpPr>
          <p:cNvPr id="126" name="グループ化 125">
            <a:extLst>
              <a:ext uri="{FF2B5EF4-FFF2-40B4-BE49-F238E27FC236}">
                <a16:creationId xmlns:a16="http://schemas.microsoft.com/office/drawing/2014/main" id="{F5DEF8CD-0063-5331-3633-264E25EBC27F}"/>
              </a:ext>
            </a:extLst>
          </p:cNvPr>
          <p:cNvGrpSpPr/>
          <p:nvPr/>
        </p:nvGrpSpPr>
        <p:grpSpPr>
          <a:xfrm rot="10800000">
            <a:off x="7386079" y="1359291"/>
            <a:ext cx="382004" cy="210314"/>
            <a:chOff x="871807" y="5464407"/>
            <a:chExt cx="382004" cy="210314"/>
          </a:xfrm>
        </p:grpSpPr>
        <p:sp>
          <p:nvSpPr>
            <p:cNvPr id="128" name="左大かっこ 127">
              <a:extLst>
                <a:ext uri="{FF2B5EF4-FFF2-40B4-BE49-F238E27FC236}">
                  <a16:creationId xmlns:a16="http://schemas.microsoft.com/office/drawing/2014/main" id="{E7B2023A-D747-BFBC-A836-DBB477CF8170}"/>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31" name="直線コネクタ 130">
              <a:extLst>
                <a:ext uri="{FF2B5EF4-FFF2-40B4-BE49-F238E27FC236}">
                  <a16:creationId xmlns:a16="http://schemas.microsoft.com/office/drawing/2014/main" id="{3D9C91F9-08C8-5CD6-0BE0-FACC5332CB25}"/>
                </a:ext>
              </a:extLst>
            </p:cNvPr>
            <p:cNvCxnSpPr>
              <a:cxnSpLocks/>
              <a:stCxn id="128" idx="1"/>
            </p:cNvCxnSpPr>
            <p:nvPr userDrawn="1"/>
          </p:nvCxnSpPr>
          <p:spPr>
            <a:xfrm rot="10800000">
              <a:off x="871807" y="5569562"/>
              <a:ext cx="336285" cy="2"/>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cxnSp>
        <p:nvCxnSpPr>
          <p:cNvPr id="148" name="直線矢印コネクタ 147">
            <a:extLst>
              <a:ext uri="{FF2B5EF4-FFF2-40B4-BE49-F238E27FC236}">
                <a16:creationId xmlns:a16="http://schemas.microsoft.com/office/drawing/2014/main" id="{A8CAD448-6AA9-6947-8A87-C69A23B204DF}"/>
              </a:ext>
            </a:extLst>
          </p:cNvPr>
          <p:cNvCxnSpPr>
            <a:cxnSpLocks/>
            <a:stCxn id="166" idx="6"/>
            <a:endCxn id="159" idx="1"/>
          </p:cNvCxnSpPr>
          <p:nvPr/>
        </p:nvCxnSpPr>
        <p:spPr>
          <a:xfrm flipV="1">
            <a:off x="1626700" y="3402648"/>
            <a:ext cx="547030" cy="1393"/>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49" name="object 17">
            <a:extLst>
              <a:ext uri="{FF2B5EF4-FFF2-40B4-BE49-F238E27FC236}">
                <a16:creationId xmlns:a16="http://schemas.microsoft.com/office/drawing/2014/main" id="{DB0B0859-4BCE-5A0D-9013-0D32A0619B43}"/>
              </a:ext>
            </a:extLst>
          </p:cNvPr>
          <p:cNvSpPr/>
          <p:nvPr/>
        </p:nvSpPr>
        <p:spPr>
          <a:xfrm>
            <a:off x="1300480" y="3430905"/>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開始</a:t>
            </a:r>
            <a:endParaRPr lang="zh-TW" altLang="en-US" sz="700" dirty="0">
              <a:latin typeface="+mj-ea"/>
              <a:ea typeface="+mj-ea"/>
            </a:endParaRPr>
          </a:p>
        </p:txBody>
      </p:sp>
      <p:grpSp>
        <p:nvGrpSpPr>
          <p:cNvPr id="150" name="グループ化 149">
            <a:extLst>
              <a:ext uri="{FF2B5EF4-FFF2-40B4-BE49-F238E27FC236}">
                <a16:creationId xmlns:a16="http://schemas.microsoft.com/office/drawing/2014/main" id="{B4822819-858B-D892-B48C-C6999ECAE143}"/>
              </a:ext>
            </a:extLst>
          </p:cNvPr>
          <p:cNvGrpSpPr/>
          <p:nvPr/>
        </p:nvGrpSpPr>
        <p:grpSpPr>
          <a:xfrm rot="16200000">
            <a:off x="2316141" y="2989679"/>
            <a:ext cx="255579" cy="210314"/>
            <a:chOff x="998232" y="5464407"/>
            <a:chExt cx="255579" cy="210314"/>
          </a:xfrm>
        </p:grpSpPr>
        <p:sp>
          <p:nvSpPr>
            <p:cNvPr id="151" name="左大かっこ 150">
              <a:extLst>
                <a:ext uri="{FF2B5EF4-FFF2-40B4-BE49-F238E27FC236}">
                  <a16:creationId xmlns:a16="http://schemas.microsoft.com/office/drawing/2014/main" id="{9315A91A-4BCA-EC2F-CEE5-006122A00710}"/>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52" name="直線コネクタ 151">
              <a:extLst>
                <a:ext uri="{FF2B5EF4-FFF2-40B4-BE49-F238E27FC236}">
                  <a16:creationId xmlns:a16="http://schemas.microsoft.com/office/drawing/2014/main" id="{747AA2F1-9AC9-B786-91EE-0E5B55A8AFFC}"/>
                </a:ext>
              </a:extLst>
            </p:cNvPr>
            <p:cNvCxnSpPr>
              <a:cxnSpLocks/>
              <a:stCxn id="151" idx="1"/>
              <a:endCxn id="159" idx="0"/>
            </p:cNvCxnSpPr>
            <p:nvPr userDrawn="1"/>
          </p:nvCxnSpPr>
          <p:spPr>
            <a:xfrm rot="5400000" flipH="1">
              <a:off x="1102999" y="5464472"/>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53" name="object 17">
            <a:extLst>
              <a:ext uri="{FF2B5EF4-FFF2-40B4-BE49-F238E27FC236}">
                <a16:creationId xmlns:a16="http://schemas.microsoft.com/office/drawing/2014/main" id="{1A20BD07-9C4B-1256-D6A6-35579DB855BB}"/>
              </a:ext>
            </a:extLst>
          </p:cNvPr>
          <p:cNvSpPr/>
          <p:nvPr/>
        </p:nvSpPr>
        <p:spPr>
          <a:xfrm>
            <a:off x="2208655"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①</a:t>
            </a:r>
            <a:endParaRPr lang="zh-TW" altLang="en-US" sz="800" dirty="0">
              <a:latin typeface="+mj-ea"/>
              <a:ea typeface="+mj-ea"/>
            </a:endParaRPr>
          </a:p>
        </p:txBody>
      </p:sp>
      <p:cxnSp>
        <p:nvCxnSpPr>
          <p:cNvPr id="154" name="直線矢印コネクタ 153">
            <a:extLst>
              <a:ext uri="{FF2B5EF4-FFF2-40B4-BE49-F238E27FC236}">
                <a16:creationId xmlns:a16="http://schemas.microsoft.com/office/drawing/2014/main" id="{2ACAF976-ED41-69B4-8AE4-456A5508D4D6}"/>
              </a:ext>
            </a:extLst>
          </p:cNvPr>
          <p:cNvCxnSpPr>
            <a:cxnSpLocks/>
            <a:stCxn id="161" idx="2"/>
            <a:endCxn id="174" idx="1"/>
          </p:cNvCxnSpPr>
          <p:nvPr/>
        </p:nvCxnSpPr>
        <p:spPr>
          <a:xfrm rot="5400000">
            <a:off x="1657064" y="4089141"/>
            <a:ext cx="1316284" cy="266958"/>
          </a:xfrm>
          <a:prstGeom prst="bentConnector3">
            <a:avLst>
              <a:gd name="adj1" fmla="val 50000"/>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sp>
        <p:nvSpPr>
          <p:cNvPr id="155" name="object 239">
            <a:extLst>
              <a:ext uri="{FF2B5EF4-FFF2-40B4-BE49-F238E27FC236}">
                <a16:creationId xmlns:a16="http://schemas.microsoft.com/office/drawing/2014/main" id="{B864A17D-AB0B-6187-F5C2-5C03953BD62A}"/>
              </a:ext>
            </a:extLst>
          </p:cNvPr>
          <p:cNvSpPr txBox="1"/>
          <p:nvPr/>
        </p:nvSpPr>
        <p:spPr>
          <a:xfrm>
            <a:off x="1578165" y="5010094"/>
            <a:ext cx="101600" cy="135935"/>
          </a:xfrm>
          <a:prstGeom prst="rect">
            <a:avLst/>
          </a:prstGeom>
        </p:spPr>
        <p:txBody>
          <a:bodyPr vert="horz" wrap="square" lIns="0" tIns="12700" rIns="0" bIns="0" rtlCol="0">
            <a:spAutoFit/>
          </a:bodyPr>
          <a:lstStyle/>
          <a:p>
            <a:pPr marL="12700">
              <a:lnSpc>
                <a:spcPct val="100000"/>
              </a:lnSpc>
              <a:spcBef>
                <a:spcPts val="100"/>
              </a:spcBef>
            </a:pPr>
            <a:r>
              <a:rPr lang="ja-JP" altLang="en-US" sz="800" dirty="0">
                <a:latin typeface="+mj-ea"/>
                <a:ea typeface="+mj-ea"/>
              </a:rPr>
              <a:t>③</a:t>
            </a:r>
            <a:endParaRPr sz="800" dirty="0">
              <a:latin typeface="+mj-ea"/>
              <a:ea typeface="+mj-ea"/>
            </a:endParaRPr>
          </a:p>
        </p:txBody>
      </p:sp>
      <p:cxnSp>
        <p:nvCxnSpPr>
          <p:cNvPr id="156" name="直線矢印コネクタ 155">
            <a:extLst>
              <a:ext uri="{FF2B5EF4-FFF2-40B4-BE49-F238E27FC236}">
                <a16:creationId xmlns:a16="http://schemas.microsoft.com/office/drawing/2014/main" id="{A0DEFDF8-7233-8DA1-A5B6-F81682D90302}"/>
              </a:ext>
            </a:extLst>
          </p:cNvPr>
          <p:cNvCxnSpPr>
            <a:cxnSpLocks/>
            <a:stCxn id="174" idx="3"/>
            <a:endCxn id="177" idx="1"/>
          </p:cNvCxnSpPr>
          <p:nvPr/>
        </p:nvCxnSpPr>
        <p:spPr>
          <a:xfrm flipH="1">
            <a:off x="2178172" y="5273985"/>
            <a:ext cx="3555" cy="293620"/>
          </a:xfrm>
          <a:prstGeom prst="straightConnector1">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cxnSp>
        <p:nvCxnSpPr>
          <p:cNvPr id="157" name="直線矢印コネクタ 156">
            <a:extLst>
              <a:ext uri="{FF2B5EF4-FFF2-40B4-BE49-F238E27FC236}">
                <a16:creationId xmlns:a16="http://schemas.microsoft.com/office/drawing/2014/main" id="{E827D348-D747-00C5-5ED8-C51B7CF33236}"/>
              </a:ext>
            </a:extLst>
          </p:cNvPr>
          <p:cNvCxnSpPr>
            <a:cxnSpLocks/>
            <a:stCxn id="159" idx="3"/>
          </p:cNvCxnSpPr>
          <p:nvPr/>
        </p:nvCxnSpPr>
        <p:spPr>
          <a:xfrm>
            <a:off x="2713480" y="3402648"/>
            <a:ext cx="350741" cy="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58" name="グループ化 157">
            <a:extLst>
              <a:ext uri="{FF2B5EF4-FFF2-40B4-BE49-F238E27FC236}">
                <a16:creationId xmlns:a16="http://schemas.microsoft.com/office/drawing/2014/main" id="{56418064-A353-A033-5799-C08303F51FBE}"/>
              </a:ext>
            </a:extLst>
          </p:cNvPr>
          <p:cNvGrpSpPr/>
          <p:nvPr/>
        </p:nvGrpSpPr>
        <p:grpSpPr>
          <a:xfrm>
            <a:off x="2170209" y="3222625"/>
            <a:ext cx="543271" cy="360045"/>
            <a:chOff x="4687859" y="3222625"/>
            <a:chExt cx="543271" cy="360045"/>
          </a:xfrm>
          <a:noFill/>
        </p:grpSpPr>
        <p:sp>
          <p:nvSpPr>
            <p:cNvPr id="159" name="object 18">
              <a:extLst>
                <a:ext uri="{FF2B5EF4-FFF2-40B4-BE49-F238E27FC236}">
                  <a16:creationId xmlns:a16="http://schemas.microsoft.com/office/drawing/2014/main" id="{154493A2-4605-DF7C-6FD3-8AF264A21F08}"/>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160" name="グループ化 159">
              <a:extLst>
                <a:ext uri="{FF2B5EF4-FFF2-40B4-BE49-F238E27FC236}">
                  <a16:creationId xmlns:a16="http://schemas.microsoft.com/office/drawing/2014/main" id="{692E5567-CE4B-8834-291E-91B16EE5F412}"/>
                </a:ext>
              </a:extLst>
            </p:cNvPr>
            <p:cNvGrpSpPr/>
            <p:nvPr/>
          </p:nvGrpSpPr>
          <p:grpSpPr>
            <a:xfrm>
              <a:off x="4687859" y="3225072"/>
              <a:ext cx="518506" cy="339406"/>
              <a:chOff x="4687859" y="3225072"/>
              <a:chExt cx="518506" cy="339406"/>
            </a:xfrm>
            <a:grpFill/>
          </p:grpSpPr>
          <p:sp>
            <p:nvSpPr>
              <p:cNvPr id="161" name="object 17">
                <a:extLst>
                  <a:ext uri="{FF2B5EF4-FFF2-40B4-BE49-F238E27FC236}">
                    <a16:creationId xmlns:a16="http://schemas.microsoft.com/office/drawing/2014/main" id="{E185B297-266B-DDFB-B37D-07BFFC98EE94}"/>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取込</a:t>
                </a:r>
                <a:endParaRPr sz="700" dirty="0">
                  <a:latin typeface="+mj-ea"/>
                  <a:ea typeface="+mj-ea"/>
                </a:endParaRPr>
              </a:p>
            </p:txBody>
          </p:sp>
          <p:pic>
            <p:nvPicPr>
              <p:cNvPr id="162" name="object 21">
                <a:extLst>
                  <a:ext uri="{FF2B5EF4-FFF2-40B4-BE49-F238E27FC236}">
                    <a16:creationId xmlns:a16="http://schemas.microsoft.com/office/drawing/2014/main" id="{C715FC69-D1BD-8F74-59A9-0DEC2C2CE432}"/>
                  </a:ext>
                </a:extLst>
              </p:cNvPr>
              <p:cNvPicPr/>
              <p:nvPr/>
            </p:nvPicPr>
            <p:blipFill>
              <a:blip r:embed="rId3"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cxnSp>
        <p:nvCxnSpPr>
          <p:cNvPr id="163" name="直線コネクタ 162">
            <a:extLst>
              <a:ext uri="{FF2B5EF4-FFF2-40B4-BE49-F238E27FC236}">
                <a16:creationId xmlns:a16="http://schemas.microsoft.com/office/drawing/2014/main" id="{BAAFB510-22E7-03FC-6C83-B07E2A6B2F14}"/>
              </a:ext>
            </a:extLst>
          </p:cNvPr>
          <p:cNvCxnSpPr>
            <a:cxnSpLocks/>
            <a:endCxn id="165" idx="2"/>
          </p:cNvCxnSpPr>
          <p:nvPr/>
        </p:nvCxnSpPr>
        <p:spPr>
          <a:xfrm rot="10800000">
            <a:off x="1129603" y="5885023"/>
            <a:ext cx="1040607" cy="258602"/>
          </a:xfrm>
          <a:prstGeom prst="bentConnector2">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64" name="object 27">
            <a:extLst>
              <a:ext uri="{FF2B5EF4-FFF2-40B4-BE49-F238E27FC236}">
                <a16:creationId xmlns:a16="http://schemas.microsoft.com/office/drawing/2014/main" id="{F795FDE7-5027-30CD-814A-72340BDC9F8E}"/>
              </a:ext>
            </a:extLst>
          </p:cNvPr>
          <p:cNvSpPr/>
          <p:nvPr/>
        </p:nvSpPr>
        <p:spPr>
          <a:xfrm>
            <a:off x="1026281" y="5381625"/>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165" name="正方形/長方形 164">
            <a:extLst>
              <a:ext uri="{FF2B5EF4-FFF2-40B4-BE49-F238E27FC236}">
                <a16:creationId xmlns:a16="http://schemas.microsoft.com/office/drawing/2014/main" id="{DD8268BA-98E4-5461-E25D-72D9FA7D3055}"/>
              </a:ext>
            </a:extLst>
          </p:cNvPr>
          <p:cNvSpPr/>
          <p:nvPr/>
        </p:nvSpPr>
        <p:spPr>
          <a:xfrm>
            <a:off x="622300" y="5698532"/>
            <a:ext cx="1014603" cy="18649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住民票記載事項通知</a:t>
            </a:r>
            <a:r>
              <a:rPr kumimoji="1" lang="zh-TW" altLang="en-US" sz="700" dirty="0">
                <a:solidFill>
                  <a:schemeClr val="tx1"/>
                </a:solidFill>
                <a:latin typeface="ＭＳ Ｐゴシック 本文"/>
              </a:rPr>
              <a:t> </a:t>
            </a:r>
            <a:r>
              <a:rPr kumimoji="1" lang="en-US" altLang="zh-TW" sz="700" dirty="0">
                <a:solidFill>
                  <a:schemeClr val="tx1"/>
                </a:solidFill>
                <a:latin typeface="ＭＳ Ｐゴシック 本文"/>
              </a:rPr>
              <a:t>(</a:t>
            </a:r>
            <a:r>
              <a:rPr kumimoji="1" lang="ja-JP" altLang="en-US" sz="700" dirty="0">
                <a:solidFill>
                  <a:schemeClr val="tx1"/>
                </a:solidFill>
                <a:latin typeface="ＭＳ Ｐゴシック 本文"/>
              </a:rPr>
              <a:t>法第</a:t>
            </a:r>
            <a:r>
              <a:rPr kumimoji="1" lang="en-US" altLang="ja-JP" sz="700" dirty="0">
                <a:solidFill>
                  <a:schemeClr val="tx1"/>
                </a:solidFill>
                <a:latin typeface="ＭＳ Ｐゴシック 本文"/>
              </a:rPr>
              <a:t>9</a:t>
            </a:r>
            <a:r>
              <a:rPr kumimoji="1" lang="ja-JP" altLang="en-US" sz="700" dirty="0">
                <a:solidFill>
                  <a:schemeClr val="tx1"/>
                </a:solidFill>
                <a:latin typeface="ＭＳ Ｐゴシック 本文"/>
              </a:rPr>
              <a:t>条第</a:t>
            </a:r>
            <a:r>
              <a:rPr kumimoji="1" lang="en-US" altLang="ja-JP" sz="700" dirty="0">
                <a:solidFill>
                  <a:schemeClr val="tx1"/>
                </a:solidFill>
                <a:latin typeface="ＭＳ Ｐゴシック 本文"/>
              </a:rPr>
              <a:t>2</a:t>
            </a:r>
            <a:r>
              <a:rPr kumimoji="1" lang="ja-JP" altLang="en-US" sz="700" dirty="0">
                <a:solidFill>
                  <a:schemeClr val="tx1"/>
                </a:solidFill>
                <a:latin typeface="ＭＳ Ｐゴシック 本文"/>
              </a:rPr>
              <a:t>項通知</a:t>
            </a:r>
            <a:r>
              <a:rPr kumimoji="1" lang="en-US" altLang="zh-TW" sz="700" dirty="0">
                <a:solidFill>
                  <a:schemeClr val="tx1"/>
                </a:solidFill>
                <a:latin typeface="ＭＳ Ｐゴシック 本文"/>
              </a:rPr>
              <a:t>)</a:t>
            </a:r>
            <a:endParaRPr kumimoji="1" lang="ja-JP" altLang="en-US" sz="700" dirty="0">
              <a:solidFill>
                <a:schemeClr val="tx1"/>
              </a:solidFill>
              <a:latin typeface="ＭＳ Ｐゴシック 本文"/>
            </a:endParaRPr>
          </a:p>
        </p:txBody>
      </p:sp>
      <p:sp>
        <p:nvSpPr>
          <p:cNvPr id="166" name="フローチャート: 結合子 165">
            <a:extLst>
              <a:ext uri="{FF2B5EF4-FFF2-40B4-BE49-F238E27FC236}">
                <a16:creationId xmlns:a16="http://schemas.microsoft.com/office/drawing/2014/main" id="{198F051A-07B6-C85D-8D22-E7B16CA9783E}"/>
              </a:ext>
            </a:extLst>
          </p:cNvPr>
          <p:cNvSpPr/>
          <p:nvPr/>
        </p:nvSpPr>
        <p:spPr>
          <a:xfrm>
            <a:off x="1446700" y="3314041"/>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nvGrpSpPr>
          <p:cNvPr id="167" name="グループ化 166">
            <a:extLst>
              <a:ext uri="{FF2B5EF4-FFF2-40B4-BE49-F238E27FC236}">
                <a16:creationId xmlns:a16="http://schemas.microsoft.com/office/drawing/2014/main" id="{A7A2DCEC-AEBE-EF20-DAAE-0C6AD741FCFF}"/>
              </a:ext>
            </a:extLst>
          </p:cNvPr>
          <p:cNvGrpSpPr/>
          <p:nvPr/>
        </p:nvGrpSpPr>
        <p:grpSpPr>
          <a:xfrm rot="10800000">
            <a:off x="1660716" y="4971288"/>
            <a:ext cx="255579" cy="210314"/>
            <a:chOff x="998232" y="5464407"/>
            <a:chExt cx="255579" cy="210314"/>
          </a:xfrm>
        </p:grpSpPr>
        <p:sp>
          <p:nvSpPr>
            <p:cNvPr id="168" name="左大かっこ 167">
              <a:extLst>
                <a:ext uri="{FF2B5EF4-FFF2-40B4-BE49-F238E27FC236}">
                  <a16:creationId xmlns:a16="http://schemas.microsoft.com/office/drawing/2014/main" id="{BD7FCC3E-6E38-EF0D-506C-9A26E99E502C}"/>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69" name="直線コネクタ 168">
              <a:extLst>
                <a:ext uri="{FF2B5EF4-FFF2-40B4-BE49-F238E27FC236}">
                  <a16:creationId xmlns:a16="http://schemas.microsoft.com/office/drawing/2014/main" id="{BDF1E175-52F6-38B2-CF30-19ACFF84D850}"/>
                </a:ext>
              </a:extLst>
            </p:cNvPr>
            <p:cNvCxnSpPr>
              <a:cxnSpLocks/>
              <a:stCxn id="168"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70" name="object 25">
            <a:extLst>
              <a:ext uri="{FF2B5EF4-FFF2-40B4-BE49-F238E27FC236}">
                <a16:creationId xmlns:a16="http://schemas.microsoft.com/office/drawing/2014/main" id="{95ACA3FC-5825-134C-3273-0A987F0CB72E}"/>
              </a:ext>
            </a:extLst>
          </p:cNvPr>
          <p:cNvSpPr/>
          <p:nvPr/>
        </p:nvSpPr>
        <p:spPr>
          <a:xfrm>
            <a:off x="722504" y="6390155"/>
            <a:ext cx="1411134"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171" name="object 9">
            <a:extLst>
              <a:ext uri="{FF2B5EF4-FFF2-40B4-BE49-F238E27FC236}">
                <a16:creationId xmlns:a16="http://schemas.microsoft.com/office/drawing/2014/main" id="{719D2C84-78CD-0170-0E6B-7170A6BC075F}"/>
              </a:ext>
            </a:extLst>
          </p:cNvPr>
          <p:cNvSpPr/>
          <p:nvPr/>
        </p:nvSpPr>
        <p:spPr>
          <a:xfrm>
            <a:off x="722503" y="6390156"/>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algn="ctr"/>
            <a:r>
              <a:rPr lang="ja-JP" altLang="en-US" sz="700" dirty="0">
                <a:latin typeface="+mj-ea"/>
                <a:ea typeface="+mj-ea"/>
              </a:rPr>
              <a:t>他市区町村</a:t>
            </a:r>
            <a:endParaRPr lang="en-US" sz="700" dirty="0">
              <a:latin typeface="+mj-ea"/>
              <a:ea typeface="+mj-ea"/>
            </a:endParaRPr>
          </a:p>
        </p:txBody>
      </p:sp>
      <p:cxnSp>
        <p:nvCxnSpPr>
          <p:cNvPr id="172" name="直線矢印コネクタ 171">
            <a:extLst>
              <a:ext uri="{FF2B5EF4-FFF2-40B4-BE49-F238E27FC236}">
                <a16:creationId xmlns:a16="http://schemas.microsoft.com/office/drawing/2014/main" id="{F6EBDFA1-DB31-9CE0-489D-6A6890B2C122}"/>
              </a:ext>
            </a:extLst>
          </p:cNvPr>
          <p:cNvCxnSpPr>
            <a:cxnSpLocks/>
            <a:stCxn id="177" idx="3"/>
          </p:cNvCxnSpPr>
          <p:nvPr/>
        </p:nvCxnSpPr>
        <p:spPr>
          <a:xfrm>
            <a:off x="2178172" y="5960828"/>
            <a:ext cx="0" cy="993147"/>
          </a:xfrm>
          <a:prstGeom prst="straightConnector1">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grpSp>
        <p:nvGrpSpPr>
          <p:cNvPr id="173" name="グループ化 172">
            <a:extLst>
              <a:ext uri="{FF2B5EF4-FFF2-40B4-BE49-F238E27FC236}">
                <a16:creationId xmlns:a16="http://schemas.microsoft.com/office/drawing/2014/main" id="{62FC6AFE-0181-E6AF-1CA4-CCD26886A88B}"/>
              </a:ext>
            </a:extLst>
          </p:cNvPr>
          <p:cNvGrpSpPr/>
          <p:nvPr/>
        </p:nvGrpSpPr>
        <p:grpSpPr>
          <a:xfrm>
            <a:off x="1921255" y="4880762"/>
            <a:ext cx="520944" cy="393223"/>
            <a:chOff x="6080349" y="4852187"/>
            <a:chExt cx="520944" cy="393223"/>
          </a:xfrm>
        </p:grpSpPr>
        <p:sp>
          <p:nvSpPr>
            <p:cNvPr id="174" name="フローチャート: 磁気ディスク 173">
              <a:extLst>
                <a:ext uri="{FF2B5EF4-FFF2-40B4-BE49-F238E27FC236}">
                  <a16:creationId xmlns:a16="http://schemas.microsoft.com/office/drawing/2014/main" id="{F589EB6E-DF10-1BFE-A76E-283183F7BAD9}"/>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75" name="object 17">
              <a:extLst>
                <a:ext uri="{FF2B5EF4-FFF2-40B4-BE49-F238E27FC236}">
                  <a16:creationId xmlns:a16="http://schemas.microsoft.com/office/drawing/2014/main" id="{9CB8DEAF-21E6-83A6-F9E6-E930C8974E4F}"/>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176" name="グループ化 175">
            <a:extLst>
              <a:ext uri="{FF2B5EF4-FFF2-40B4-BE49-F238E27FC236}">
                <a16:creationId xmlns:a16="http://schemas.microsoft.com/office/drawing/2014/main" id="{E63D024B-E66D-F3EA-2A73-200229756841}"/>
              </a:ext>
            </a:extLst>
          </p:cNvPr>
          <p:cNvGrpSpPr/>
          <p:nvPr/>
        </p:nvGrpSpPr>
        <p:grpSpPr>
          <a:xfrm>
            <a:off x="1917700" y="5567605"/>
            <a:ext cx="520944" cy="393223"/>
            <a:chOff x="6080349" y="4852187"/>
            <a:chExt cx="520944" cy="393223"/>
          </a:xfrm>
        </p:grpSpPr>
        <p:sp>
          <p:nvSpPr>
            <p:cNvPr id="177" name="フローチャート: 磁気ディスク 176">
              <a:extLst>
                <a:ext uri="{FF2B5EF4-FFF2-40B4-BE49-F238E27FC236}">
                  <a16:creationId xmlns:a16="http://schemas.microsoft.com/office/drawing/2014/main" id="{64DF0F44-ECAC-0200-EC46-97F0BAEB05B4}"/>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78" name="object 17">
              <a:extLst>
                <a:ext uri="{FF2B5EF4-FFF2-40B4-BE49-F238E27FC236}">
                  <a16:creationId xmlns:a16="http://schemas.microsoft.com/office/drawing/2014/main" id="{61539858-F426-576A-F0AE-452CF7C8ADEC}"/>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r>
                <a:rPr lang="en-US" altLang="ja-JP" sz="700" dirty="0">
                  <a:latin typeface="+mj-ea"/>
                  <a:ea typeface="+mj-ea"/>
                </a:rPr>
                <a:t>CS</a:t>
              </a:r>
            </a:p>
          </p:txBody>
        </p:sp>
      </p:grpSp>
      <p:sp>
        <p:nvSpPr>
          <p:cNvPr id="179" name="object 25">
            <a:extLst>
              <a:ext uri="{FF2B5EF4-FFF2-40B4-BE49-F238E27FC236}">
                <a16:creationId xmlns:a16="http://schemas.microsoft.com/office/drawing/2014/main" id="{0471279B-71B7-4599-5515-6DC43DABD187}"/>
              </a:ext>
            </a:extLst>
          </p:cNvPr>
          <p:cNvSpPr/>
          <p:nvPr/>
        </p:nvSpPr>
        <p:spPr>
          <a:xfrm>
            <a:off x="722503" y="6958365"/>
            <a:ext cx="2708153"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180" name="object 9">
            <a:extLst>
              <a:ext uri="{FF2B5EF4-FFF2-40B4-BE49-F238E27FC236}">
                <a16:creationId xmlns:a16="http://schemas.microsoft.com/office/drawing/2014/main" id="{5020B5D8-F8F9-EEB6-789C-0A9F24F31260}"/>
              </a:ext>
            </a:extLst>
          </p:cNvPr>
          <p:cNvSpPr/>
          <p:nvPr/>
        </p:nvSpPr>
        <p:spPr>
          <a:xfrm>
            <a:off x="722503" y="6958366"/>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algn="ctr"/>
            <a:r>
              <a:rPr lang="ja-JP" altLang="en-US" sz="700" dirty="0">
                <a:latin typeface="+mj-ea"/>
                <a:ea typeface="+mj-ea"/>
              </a:rPr>
              <a:t>本籍地</a:t>
            </a:r>
            <a:br>
              <a:rPr lang="en-US" altLang="ja-JP" sz="700">
                <a:latin typeface="+mj-ea"/>
                <a:ea typeface="+mj-ea"/>
              </a:rPr>
            </a:br>
            <a:r>
              <a:rPr lang="ja-JP" altLang="en-US" sz="700">
                <a:latin typeface="+mj-ea"/>
                <a:ea typeface="+mj-ea"/>
              </a:rPr>
              <a:t>市区</a:t>
            </a:r>
            <a:r>
              <a:rPr lang="ja-JP" altLang="en-US" sz="700" dirty="0">
                <a:latin typeface="+mj-ea"/>
                <a:ea typeface="+mj-ea"/>
              </a:rPr>
              <a:t>町村</a:t>
            </a:r>
            <a:endParaRPr lang="en-US" sz="700" dirty="0">
              <a:latin typeface="+mj-ea"/>
              <a:ea typeface="+mj-ea"/>
            </a:endParaRPr>
          </a:p>
        </p:txBody>
      </p:sp>
      <p:cxnSp>
        <p:nvCxnSpPr>
          <p:cNvPr id="183" name="直線矢印コネクタ 182">
            <a:extLst>
              <a:ext uri="{FF2B5EF4-FFF2-40B4-BE49-F238E27FC236}">
                <a16:creationId xmlns:a16="http://schemas.microsoft.com/office/drawing/2014/main" id="{A7DFC02B-7ADC-0D84-AFBB-2B46642727BE}"/>
              </a:ext>
            </a:extLst>
          </p:cNvPr>
          <p:cNvCxnSpPr>
            <a:cxnSpLocks/>
            <a:stCxn id="177" idx="3"/>
          </p:cNvCxnSpPr>
          <p:nvPr/>
        </p:nvCxnSpPr>
        <p:spPr>
          <a:xfrm rot="5400000">
            <a:off x="1844168" y="6037916"/>
            <a:ext cx="411092" cy="256917"/>
          </a:xfrm>
          <a:prstGeom prst="bentConnector3">
            <a:avLst>
              <a:gd name="adj1" fmla="val 76168"/>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sp>
        <p:nvSpPr>
          <p:cNvPr id="3" name="object 25">
            <a:extLst>
              <a:ext uri="{FF2B5EF4-FFF2-40B4-BE49-F238E27FC236}">
                <a16:creationId xmlns:a16="http://schemas.microsoft.com/office/drawing/2014/main" id="{46CDB467-89A2-EBC6-30ED-FC8C705B1F22}"/>
              </a:ext>
            </a:extLst>
          </p:cNvPr>
          <p:cNvSpPr/>
          <p:nvPr/>
        </p:nvSpPr>
        <p:spPr>
          <a:xfrm>
            <a:off x="5422900" y="5991225"/>
            <a:ext cx="1003208"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10" name="object 9">
            <a:extLst>
              <a:ext uri="{FF2B5EF4-FFF2-40B4-BE49-F238E27FC236}">
                <a16:creationId xmlns:a16="http://schemas.microsoft.com/office/drawing/2014/main" id="{CBD8301E-7EBC-8840-4499-D68E5D698584}"/>
              </a:ext>
            </a:extLst>
          </p:cNvPr>
          <p:cNvSpPr/>
          <p:nvPr/>
        </p:nvSpPr>
        <p:spPr>
          <a:xfrm>
            <a:off x="5422900" y="5991226"/>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algn="ctr"/>
            <a:r>
              <a:rPr lang="ja-JP" altLang="en-US" sz="700" dirty="0">
                <a:latin typeface="+mj-ea"/>
                <a:ea typeface="+mj-ea"/>
              </a:rPr>
              <a:t>出入国在留管理庁</a:t>
            </a:r>
            <a:endParaRPr lang="en-US" altLang="ja-JP" sz="700" dirty="0">
              <a:latin typeface="+mj-ea"/>
              <a:ea typeface="+mj-ea"/>
            </a:endParaRPr>
          </a:p>
        </p:txBody>
      </p:sp>
      <p:cxnSp>
        <p:nvCxnSpPr>
          <p:cNvPr id="12" name="直線コネクタ 11">
            <a:extLst>
              <a:ext uri="{FF2B5EF4-FFF2-40B4-BE49-F238E27FC236}">
                <a16:creationId xmlns:a16="http://schemas.microsoft.com/office/drawing/2014/main" id="{0B1D2559-8BC6-FB4A-1FF0-E072F2AF2EE6}"/>
              </a:ext>
            </a:extLst>
          </p:cNvPr>
          <p:cNvCxnSpPr>
            <a:cxnSpLocks/>
          </p:cNvCxnSpPr>
          <p:nvPr/>
        </p:nvCxnSpPr>
        <p:spPr>
          <a:xfrm flipH="1">
            <a:off x="3184158" y="6600190"/>
            <a:ext cx="480795"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3" name="object 27">
            <a:extLst>
              <a:ext uri="{FF2B5EF4-FFF2-40B4-BE49-F238E27FC236}">
                <a16:creationId xmlns:a16="http://schemas.microsoft.com/office/drawing/2014/main" id="{19489786-EDA3-2695-C1F8-91F90DEB94CB}"/>
              </a:ext>
            </a:extLst>
          </p:cNvPr>
          <p:cNvSpPr/>
          <p:nvPr/>
        </p:nvSpPr>
        <p:spPr>
          <a:xfrm>
            <a:off x="3664953" y="6456045"/>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15" name="正方形/長方形 14">
            <a:extLst>
              <a:ext uri="{FF2B5EF4-FFF2-40B4-BE49-F238E27FC236}">
                <a16:creationId xmlns:a16="http://schemas.microsoft.com/office/drawing/2014/main" id="{CE4B79F9-30DD-338E-F1CC-3FAD23B6EAB9}"/>
              </a:ext>
            </a:extLst>
          </p:cNvPr>
          <p:cNvSpPr/>
          <p:nvPr/>
        </p:nvSpPr>
        <p:spPr>
          <a:xfrm>
            <a:off x="3252331" y="6766696"/>
            <a:ext cx="1173619"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戸籍の附票記載事項通知</a:t>
            </a:r>
            <a:br>
              <a:rPr kumimoji="1" lang="en-US" altLang="ja-JP" sz="700" dirty="0">
                <a:solidFill>
                  <a:schemeClr val="tx1"/>
                </a:solidFill>
                <a:latin typeface="ＭＳ Ｐゴシック 本文"/>
              </a:rPr>
            </a:br>
            <a:r>
              <a:rPr kumimoji="1" lang="ja-JP" altLang="en-US" sz="700" dirty="0">
                <a:solidFill>
                  <a:schemeClr val="tx1"/>
                </a:solidFill>
                <a:latin typeface="ＭＳ Ｐゴシック 本文"/>
              </a:rPr>
              <a:t>（法第</a:t>
            </a:r>
            <a:r>
              <a:rPr kumimoji="1" lang="en-US" altLang="ja-JP" sz="700" dirty="0">
                <a:solidFill>
                  <a:schemeClr val="tx1"/>
                </a:solidFill>
                <a:latin typeface="ＭＳ Ｐゴシック 本文"/>
              </a:rPr>
              <a:t>19</a:t>
            </a:r>
            <a:r>
              <a:rPr kumimoji="1" lang="ja-JP" altLang="en-US" sz="700" dirty="0">
                <a:solidFill>
                  <a:schemeClr val="tx1"/>
                </a:solidFill>
                <a:latin typeface="ＭＳ Ｐゴシック 本文"/>
              </a:rPr>
              <a:t>条第</a:t>
            </a:r>
            <a:r>
              <a:rPr kumimoji="1" lang="en-US" altLang="ja-JP" sz="700" dirty="0">
                <a:solidFill>
                  <a:schemeClr val="tx1"/>
                </a:solidFill>
                <a:latin typeface="ＭＳ Ｐゴシック 本文"/>
              </a:rPr>
              <a:t>1</a:t>
            </a:r>
            <a:r>
              <a:rPr kumimoji="1" lang="ja-JP" altLang="en-US" sz="700" dirty="0">
                <a:solidFill>
                  <a:schemeClr val="tx1"/>
                </a:solidFill>
                <a:latin typeface="ＭＳ Ｐゴシック 本文"/>
              </a:rPr>
              <a:t>項通知）</a:t>
            </a:r>
          </a:p>
        </p:txBody>
      </p:sp>
      <p:cxnSp>
        <p:nvCxnSpPr>
          <p:cNvPr id="17" name="直線矢印コネクタ 16">
            <a:extLst>
              <a:ext uri="{FF2B5EF4-FFF2-40B4-BE49-F238E27FC236}">
                <a16:creationId xmlns:a16="http://schemas.microsoft.com/office/drawing/2014/main" id="{1F7E684B-54FA-2150-3089-93F7570770BE}"/>
              </a:ext>
            </a:extLst>
          </p:cNvPr>
          <p:cNvCxnSpPr>
            <a:cxnSpLocks/>
            <a:stCxn id="286" idx="3"/>
          </p:cNvCxnSpPr>
          <p:nvPr/>
        </p:nvCxnSpPr>
        <p:spPr>
          <a:xfrm flipH="1">
            <a:off x="3170574" y="5960828"/>
            <a:ext cx="1148" cy="992359"/>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7" name="object 17">
            <a:extLst>
              <a:ext uri="{FF2B5EF4-FFF2-40B4-BE49-F238E27FC236}">
                <a16:creationId xmlns:a16="http://schemas.microsoft.com/office/drawing/2014/main" id="{8C683F97-CC46-2419-A589-7F81F3E803B3}"/>
              </a:ext>
            </a:extLst>
          </p:cNvPr>
          <p:cNvSpPr/>
          <p:nvPr/>
        </p:nvSpPr>
        <p:spPr>
          <a:xfrm>
            <a:off x="2360653" y="6520836"/>
            <a:ext cx="740983"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日本人の場合</a:t>
            </a:r>
            <a:endParaRPr lang="zh-TW" altLang="en-US" sz="700" dirty="0">
              <a:latin typeface="+mj-ea"/>
              <a:ea typeface="+mj-ea"/>
            </a:endParaRPr>
          </a:p>
        </p:txBody>
      </p:sp>
      <p:grpSp>
        <p:nvGrpSpPr>
          <p:cNvPr id="11" name="グループ化 10">
            <a:extLst>
              <a:ext uri="{FF2B5EF4-FFF2-40B4-BE49-F238E27FC236}">
                <a16:creationId xmlns:a16="http://schemas.microsoft.com/office/drawing/2014/main" id="{481D81CD-A31D-5E46-4877-C0761CE1D990}"/>
              </a:ext>
            </a:extLst>
          </p:cNvPr>
          <p:cNvGrpSpPr/>
          <p:nvPr/>
        </p:nvGrpSpPr>
        <p:grpSpPr>
          <a:xfrm rot="10800000">
            <a:off x="2865086" y="6556827"/>
            <a:ext cx="278148" cy="233804"/>
            <a:chOff x="969412" y="5464407"/>
            <a:chExt cx="284399" cy="210314"/>
          </a:xfrm>
        </p:grpSpPr>
        <p:sp>
          <p:nvSpPr>
            <p:cNvPr id="16" name="左大かっこ 15">
              <a:extLst>
                <a:ext uri="{FF2B5EF4-FFF2-40B4-BE49-F238E27FC236}">
                  <a16:creationId xmlns:a16="http://schemas.microsoft.com/office/drawing/2014/main" id="{652EBD70-B8F7-DEAB-B1F8-C6B0AA00F252}"/>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0" name="直線コネクタ 19">
              <a:extLst>
                <a:ext uri="{FF2B5EF4-FFF2-40B4-BE49-F238E27FC236}">
                  <a16:creationId xmlns:a16="http://schemas.microsoft.com/office/drawing/2014/main" id="{E92C253A-ADC3-AB71-A8FE-ECE5825BC4B0}"/>
                </a:ext>
              </a:extLst>
            </p:cNvPr>
            <p:cNvCxnSpPr>
              <a:cxnSpLocks/>
              <a:stCxn id="16" idx="1"/>
            </p:cNvCxnSpPr>
            <p:nvPr userDrawn="1"/>
          </p:nvCxnSpPr>
          <p:spPr>
            <a:xfrm rot="10800000">
              <a:off x="969412" y="5464407"/>
              <a:ext cx="238680" cy="105157"/>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379087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object 16">
            <a:extLst>
              <a:ext uri="{FF2B5EF4-FFF2-40B4-BE49-F238E27FC236}">
                <a16:creationId xmlns:a16="http://schemas.microsoft.com/office/drawing/2014/main" id="{7C3BFCDD-4860-6E06-8259-6E66729C172C}"/>
              </a:ext>
            </a:extLst>
          </p:cNvPr>
          <p:cNvSpPr/>
          <p:nvPr/>
        </p:nvSpPr>
        <p:spPr>
          <a:xfrm>
            <a:off x="7480301" y="6471285"/>
            <a:ext cx="2849395" cy="816634"/>
          </a:xfrm>
          <a:custGeom>
            <a:avLst/>
            <a:gdLst/>
            <a:ahLst/>
            <a:cxnLst/>
            <a:rect l="l" t="t" r="r" b="b"/>
            <a:pathLst>
              <a:path w="9972040" h="360044">
                <a:moveTo>
                  <a:pt x="0" y="359994"/>
                </a:moveTo>
                <a:lnTo>
                  <a:pt x="9972040" y="359994"/>
                </a:lnTo>
                <a:lnTo>
                  <a:pt x="9972040" y="0"/>
                </a:lnTo>
                <a:lnTo>
                  <a:pt x="0" y="0"/>
                </a:lnTo>
                <a:lnTo>
                  <a:pt x="0" y="359994"/>
                </a:lnTo>
                <a:close/>
              </a:path>
            </a:pathLst>
          </a:custGeom>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en-US" altLang="ja-JP" sz="700" spc="-5" dirty="0">
              <a:latin typeface="+mn-ea"/>
              <a:ea typeface="+mn-ea"/>
            </a:endParaRPr>
          </a:p>
          <a:p>
            <a:pPr marL="52069">
              <a:lnSpc>
                <a:spcPts val="400"/>
              </a:lnSpc>
              <a:spcBef>
                <a:spcPts val="350"/>
              </a:spcBef>
            </a:pPr>
            <a:r>
              <a:rPr lang="en-US" altLang="ja-JP" sz="700" spc="-5" dirty="0">
                <a:latin typeface="+mn-ea"/>
                <a:ea typeface="+mn-ea"/>
              </a:rPr>
              <a:t>【</a:t>
            </a:r>
            <a:r>
              <a:rPr lang="ja-JP" altLang="en-US" sz="700" spc="-5" dirty="0">
                <a:latin typeface="+mn-ea"/>
                <a:ea typeface="+mn-ea"/>
              </a:rPr>
              <a:t>コメント</a:t>
            </a:r>
            <a:r>
              <a:rPr lang="en-US" altLang="ja-JP" sz="700" spc="-5" dirty="0">
                <a:latin typeface="+mn-ea"/>
                <a:ea typeface="+mn-ea"/>
              </a:rPr>
              <a:t>】</a:t>
            </a:r>
            <a:r>
              <a:rPr lang="ja-JP" altLang="en-US" sz="700" spc="-5" dirty="0">
                <a:latin typeface="+mn-ea"/>
                <a:ea typeface="+mn-ea"/>
              </a:rPr>
              <a:t>ユーザータスク及びデータストアに該当する機能要件</a:t>
            </a:r>
            <a:endParaRPr lang="en-US" altLang="ja-JP" sz="700" spc="-5" dirty="0">
              <a:latin typeface="+mn-ea"/>
              <a:ea typeface="+mn-ea"/>
            </a:endParaRPr>
          </a:p>
          <a:p>
            <a:pPr marL="52069">
              <a:lnSpc>
                <a:spcPts val="400"/>
              </a:lnSpc>
              <a:spcBef>
                <a:spcPts val="350"/>
              </a:spcBef>
            </a:pPr>
            <a:r>
              <a:rPr lang="ja-JP" altLang="en-US" sz="700" spc="-5" dirty="0">
                <a:latin typeface="+mn-ea"/>
                <a:ea typeface="+mn-ea"/>
              </a:rPr>
              <a:t>　①</a:t>
            </a:r>
          </a:p>
          <a:p>
            <a:pPr marL="52069">
              <a:lnSpc>
                <a:spcPts val="400"/>
              </a:lnSpc>
              <a:spcBef>
                <a:spcPts val="350"/>
              </a:spcBef>
            </a:pPr>
            <a:r>
              <a:rPr lang="ja-JP" altLang="en-US" sz="700" spc="-5" dirty="0">
                <a:latin typeface="+mn-ea"/>
                <a:ea typeface="+mn-ea"/>
              </a:rPr>
              <a:t>　</a:t>
            </a:r>
            <a:r>
              <a:rPr lang="en-US" altLang="ja-JP" sz="700" spc="-5" dirty="0">
                <a:latin typeface="+mn-ea"/>
                <a:ea typeface="+mn-ea"/>
              </a:rPr>
              <a:t>1.1.7 </a:t>
            </a:r>
            <a:r>
              <a:rPr lang="ja-JP" altLang="en-US" sz="700" spc="-5" dirty="0">
                <a:latin typeface="+mn-ea"/>
                <a:ea typeface="+mn-ea"/>
              </a:rPr>
              <a:t>旧氏・通称</a:t>
            </a:r>
          </a:p>
          <a:p>
            <a:pPr marL="52069">
              <a:lnSpc>
                <a:spcPts val="400"/>
              </a:lnSpc>
              <a:spcBef>
                <a:spcPts val="350"/>
              </a:spcBef>
            </a:pPr>
            <a:r>
              <a:rPr lang="ja-JP" altLang="en-US" sz="700" spc="-5" dirty="0">
                <a:latin typeface="+mn-ea"/>
                <a:ea typeface="+mn-ea"/>
              </a:rPr>
              <a:t>　</a:t>
            </a:r>
            <a:r>
              <a:rPr lang="en-US" altLang="ja-JP" sz="700" spc="-5" dirty="0">
                <a:latin typeface="+mn-ea"/>
                <a:ea typeface="+mn-ea"/>
              </a:rPr>
              <a:t>1.1.1 </a:t>
            </a:r>
            <a:r>
              <a:rPr lang="ja-JP" altLang="en-US" sz="700" spc="-5" dirty="0">
                <a:latin typeface="+mn-ea"/>
                <a:ea typeface="+mn-ea"/>
              </a:rPr>
              <a:t>日本人住民データの管理</a:t>
            </a:r>
          </a:p>
          <a:p>
            <a:pPr marL="52069">
              <a:lnSpc>
                <a:spcPts val="400"/>
              </a:lnSpc>
              <a:spcBef>
                <a:spcPts val="350"/>
              </a:spcBef>
            </a:pPr>
            <a:r>
              <a:rPr lang="ja-JP" altLang="en-US" sz="700" spc="-5" dirty="0">
                <a:latin typeface="+mn-ea"/>
                <a:ea typeface="+mn-ea"/>
              </a:rPr>
              <a:t>　②</a:t>
            </a:r>
          </a:p>
          <a:p>
            <a:pPr marL="52069">
              <a:lnSpc>
                <a:spcPts val="400"/>
              </a:lnSpc>
              <a:spcBef>
                <a:spcPts val="350"/>
              </a:spcBef>
            </a:pPr>
            <a:r>
              <a:rPr lang="ja-JP" altLang="en-US" sz="700" spc="-5" dirty="0">
                <a:latin typeface="+mn-ea"/>
                <a:ea typeface="+mn-ea"/>
              </a:rPr>
              <a:t>　</a:t>
            </a:r>
            <a:r>
              <a:rPr lang="en-US" altLang="ja-JP" sz="700" spc="-5" dirty="0">
                <a:latin typeface="+mn-ea"/>
                <a:ea typeface="+mn-ea"/>
              </a:rPr>
              <a:t>7.1.1.1 </a:t>
            </a:r>
            <a:r>
              <a:rPr lang="ja-JP" altLang="en-US" sz="700" spc="-5" dirty="0">
                <a:latin typeface="+mn-ea"/>
                <a:ea typeface="+mn-ea"/>
              </a:rPr>
              <a:t>ＣＳへの自動送信</a:t>
            </a:r>
            <a:endParaRPr lang="en-US" altLang="ja-JP" sz="700" spc="-5" dirty="0">
              <a:latin typeface="+mn-ea"/>
              <a:ea typeface="+mn-ea"/>
            </a:endParaRPr>
          </a:p>
          <a:p>
            <a:pPr marL="52069">
              <a:lnSpc>
                <a:spcPts val="400"/>
              </a:lnSpc>
              <a:spcBef>
                <a:spcPts val="350"/>
              </a:spcBef>
            </a:pPr>
            <a:endParaRPr lang="ja-JP" altLang="en-US" sz="700" spc="-5" dirty="0">
              <a:latin typeface="+mn-ea"/>
              <a:ea typeface="+mn-ea"/>
            </a:endParaRPr>
          </a:p>
        </p:txBody>
      </p:sp>
      <p:grpSp>
        <p:nvGrpSpPr>
          <p:cNvPr id="3" name="グループ化 2">
            <a:extLst>
              <a:ext uri="{FF2B5EF4-FFF2-40B4-BE49-F238E27FC236}">
                <a16:creationId xmlns:a16="http://schemas.microsoft.com/office/drawing/2014/main" id="{1D69633F-FB01-E47F-E142-2FF3E69C31DE}"/>
              </a:ext>
            </a:extLst>
          </p:cNvPr>
          <p:cNvGrpSpPr/>
          <p:nvPr/>
        </p:nvGrpSpPr>
        <p:grpSpPr>
          <a:xfrm>
            <a:off x="1446700" y="2167386"/>
            <a:ext cx="180000" cy="180000"/>
            <a:chOff x="2679700" y="1343024"/>
            <a:chExt cx="180000" cy="180000"/>
          </a:xfrm>
        </p:grpSpPr>
        <p:sp>
          <p:nvSpPr>
            <p:cNvPr id="34" name="フローチャート: 結合子 33">
              <a:extLst>
                <a:ext uri="{FF2B5EF4-FFF2-40B4-BE49-F238E27FC236}">
                  <a16:creationId xmlns:a16="http://schemas.microsoft.com/office/drawing/2014/main" id="{7AE0E8C6-9106-3C67-2A1E-1B1B894856C4}"/>
                </a:ext>
              </a:extLst>
            </p:cNvPr>
            <p:cNvSpPr/>
            <p:nvPr/>
          </p:nvSpPr>
          <p:spPr>
            <a:xfrm>
              <a:off x="2679700" y="1343024"/>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35" name="正方形/長方形 34">
              <a:extLst>
                <a:ext uri="{FF2B5EF4-FFF2-40B4-BE49-F238E27FC236}">
                  <a16:creationId xmlns:a16="http://schemas.microsoft.com/office/drawing/2014/main" id="{5FB3EEE8-828C-AF33-B3B5-2FF23C7DDC13}"/>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2" name="二等辺三角形 1">
              <a:extLst>
                <a:ext uri="{FF2B5EF4-FFF2-40B4-BE49-F238E27FC236}">
                  <a16:creationId xmlns:a16="http://schemas.microsoft.com/office/drawing/2014/main" id="{9CB2184C-CA93-F940-EC19-D539B983FCC2}"/>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
        <p:nvSpPr>
          <p:cNvPr id="4" name="正方形/長方形 3">
            <a:extLst>
              <a:ext uri="{FF2B5EF4-FFF2-40B4-BE49-F238E27FC236}">
                <a16:creationId xmlns:a16="http://schemas.microsoft.com/office/drawing/2014/main" id="{8897D4F9-8312-E85B-C462-A1A0B6E0BF8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mn-ea"/>
              </a:rPr>
              <a:t>1.1.7</a:t>
            </a:r>
            <a:endParaRPr kumimoji="1" lang="ja-JP" altLang="en-US" sz="1100" dirty="0">
              <a:solidFill>
                <a:schemeClr val="tx1"/>
              </a:solidFill>
              <a:latin typeface="+mn-ea"/>
            </a:endParaRP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
              </a:rPr>
              <a:t>住民データ</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
              </a:rPr>
              <a:t>旧氏の管理</a:t>
            </a:r>
          </a:p>
        </p:txBody>
      </p:sp>
      <p:sp>
        <p:nvSpPr>
          <p:cNvPr id="7" name="正方形/長方形 6">
            <a:extLst>
              <a:ext uri="{FF2B5EF4-FFF2-40B4-BE49-F238E27FC236}">
                <a16:creationId xmlns:a16="http://schemas.microsoft.com/office/drawing/2014/main" id="{EE982113-6D7A-9AE9-5F11-F68A12B777D3}"/>
              </a:ext>
            </a:extLst>
          </p:cNvPr>
          <p:cNvSpPr/>
          <p:nvPr/>
        </p:nvSpPr>
        <p:spPr>
          <a:xfrm>
            <a:off x="1193796" y="924866"/>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ＭＳ Ｐゴシック 本文"/>
              </a:rPr>
              <a:t>請求人</a:t>
            </a:r>
          </a:p>
        </p:txBody>
      </p:sp>
      <p:cxnSp>
        <p:nvCxnSpPr>
          <p:cNvPr id="81" name="直線コネクタ 80">
            <a:extLst>
              <a:ext uri="{FF2B5EF4-FFF2-40B4-BE49-F238E27FC236}">
                <a16:creationId xmlns:a16="http://schemas.microsoft.com/office/drawing/2014/main" id="{5E5C5AAD-A429-7893-9E31-E578AD3BE54F}"/>
              </a:ext>
            </a:extLst>
          </p:cNvPr>
          <p:cNvCxnSpPr>
            <a:cxnSpLocks/>
          </p:cNvCxnSpPr>
          <p:nvPr/>
        </p:nvCxnSpPr>
        <p:spPr>
          <a:xfrm flipH="1">
            <a:off x="1572699" y="1571448"/>
            <a:ext cx="295801"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83" name="object 27">
            <a:extLst>
              <a:ext uri="{FF2B5EF4-FFF2-40B4-BE49-F238E27FC236}">
                <a16:creationId xmlns:a16="http://schemas.microsoft.com/office/drawing/2014/main" id="{DE4DE8A1-4415-E091-2296-E4D5B0DCC367}"/>
              </a:ext>
            </a:extLst>
          </p:cNvPr>
          <p:cNvSpPr/>
          <p:nvPr/>
        </p:nvSpPr>
        <p:spPr>
          <a:xfrm>
            <a:off x="1868500" y="142730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87" name="正方形/長方形 86">
            <a:extLst>
              <a:ext uri="{FF2B5EF4-FFF2-40B4-BE49-F238E27FC236}">
                <a16:creationId xmlns:a16="http://schemas.microsoft.com/office/drawing/2014/main" id="{894613B8-6E3E-070B-5E54-4DD15B397DB3}"/>
              </a:ext>
            </a:extLst>
          </p:cNvPr>
          <p:cNvSpPr/>
          <p:nvPr/>
        </p:nvSpPr>
        <p:spPr>
          <a:xfrm>
            <a:off x="2146297" y="1380771"/>
            <a:ext cx="2362201" cy="38135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旧氏記載請求書、旧氏変更請求書又は旧氏削除請求書</a:t>
            </a:r>
          </a:p>
          <a:p>
            <a:pPr algn="l"/>
            <a:r>
              <a:rPr kumimoji="1" lang="ja-JP" altLang="en-US" sz="700" dirty="0">
                <a:solidFill>
                  <a:schemeClr val="tx1"/>
                </a:solidFill>
                <a:latin typeface="ＭＳ Ｐゴシック 本文"/>
              </a:rPr>
              <a:t>旧氏が記載された戸籍謄本等の原本</a:t>
            </a:r>
          </a:p>
          <a:p>
            <a:pPr algn="l"/>
            <a:r>
              <a:rPr kumimoji="1" lang="ja-JP" altLang="en-US" sz="700" dirty="0">
                <a:solidFill>
                  <a:schemeClr val="tx1"/>
                </a:solidFill>
                <a:latin typeface="ＭＳ Ｐゴシック 本文"/>
              </a:rPr>
              <a:t>個人番号カード</a:t>
            </a:r>
          </a:p>
        </p:txBody>
      </p:sp>
      <p:cxnSp>
        <p:nvCxnSpPr>
          <p:cNvPr id="88" name="直線矢印コネクタ 87">
            <a:extLst>
              <a:ext uri="{FF2B5EF4-FFF2-40B4-BE49-F238E27FC236}">
                <a16:creationId xmlns:a16="http://schemas.microsoft.com/office/drawing/2014/main" id="{D1873887-D19B-9F8C-4CF9-6672850CE13F}"/>
              </a:ext>
            </a:extLst>
          </p:cNvPr>
          <p:cNvCxnSpPr>
            <a:cxnSpLocks/>
            <a:stCxn id="34" idx="6"/>
            <a:endCxn id="109" idx="1"/>
          </p:cNvCxnSpPr>
          <p:nvPr/>
        </p:nvCxnSpPr>
        <p:spPr>
          <a:xfrm>
            <a:off x="1626700" y="2257386"/>
            <a:ext cx="311252" cy="99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3" name="グループ化 12">
            <a:extLst>
              <a:ext uri="{FF2B5EF4-FFF2-40B4-BE49-F238E27FC236}">
                <a16:creationId xmlns:a16="http://schemas.microsoft.com/office/drawing/2014/main" id="{364423E6-E19C-1FF3-F847-397DD49F9111}"/>
              </a:ext>
            </a:extLst>
          </p:cNvPr>
          <p:cNvGrpSpPr/>
          <p:nvPr/>
        </p:nvGrpSpPr>
        <p:grpSpPr>
          <a:xfrm>
            <a:off x="1937952" y="2078355"/>
            <a:ext cx="539750" cy="360045"/>
            <a:chOff x="1937952" y="2078355"/>
            <a:chExt cx="539750" cy="360045"/>
          </a:xfrm>
        </p:grpSpPr>
        <p:pic>
          <p:nvPicPr>
            <p:cNvPr id="107" name="object 19">
              <a:extLst>
                <a:ext uri="{FF2B5EF4-FFF2-40B4-BE49-F238E27FC236}">
                  <a16:creationId xmlns:a16="http://schemas.microsoft.com/office/drawing/2014/main" id="{69FDE10A-5B1D-C771-0525-A305F51B0745}"/>
                </a:ext>
              </a:extLst>
            </p:cNvPr>
            <p:cNvPicPr/>
            <p:nvPr/>
          </p:nvPicPr>
          <p:blipFill>
            <a:blip r:embed="rId2" cstate="print"/>
            <a:stretch>
              <a:fillRect/>
            </a:stretch>
          </p:blipFill>
          <p:spPr>
            <a:xfrm>
              <a:off x="1964333" y="2084491"/>
              <a:ext cx="120395" cy="100245"/>
            </a:xfrm>
            <a:prstGeom prst="rect">
              <a:avLst/>
            </a:prstGeom>
          </p:spPr>
        </p:pic>
        <p:sp>
          <p:nvSpPr>
            <p:cNvPr id="108" name="object 17">
              <a:extLst>
                <a:ext uri="{FF2B5EF4-FFF2-40B4-BE49-F238E27FC236}">
                  <a16:creationId xmlns:a16="http://schemas.microsoft.com/office/drawing/2014/main" id="{1BF266CF-F376-3632-58F4-9DE11D58ABCB}"/>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内容確認</a:t>
              </a:r>
              <a:endParaRPr lang="zh-TW" altLang="en-US" sz="700" dirty="0">
                <a:latin typeface="+mj-ea"/>
                <a:ea typeface="+mj-ea"/>
              </a:endParaRPr>
            </a:p>
          </p:txBody>
        </p:sp>
        <p:sp>
          <p:nvSpPr>
            <p:cNvPr id="109" name="object 18">
              <a:extLst>
                <a:ext uri="{FF2B5EF4-FFF2-40B4-BE49-F238E27FC236}">
                  <a16:creationId xmlns:a16="http://schemas.microsoft.com/office/drawing/2014/main" id="{9D6FC4B2-C721-E527-E64B-2B3A6431DB34}"/>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15" name="グループ化 14">
            <a:extLst>
              <a:ext uri="{FF2B5EF4-FFF2-40B4-BE49-F238E27FC236}">
                <a16:creationId xmlns:a16="http://schemas.microsoft.com/office/drawing/2014/main" id="{C791A51F-4F83-30ED-C23D-B41139F13324}"/>
              </a:ext>
            </a:extLst>
          </p:cNvPr>
          <p:cNvGrpSpPr/>
          <p:nvPr/>
        </p:nvGrpSpPr>
        <p:grpSpPr>
          <a:xfrm>
            <a:off x="2826568" y="2078355"/>
            <a:ext cx="539750" cy="360045"/>
            <a:chOff x="2826568" y="2078355"/>
            <a:chExt cx="539750" cy="360045"/>
          </a:xfrm>
        </p:grpSpPr>
        <p:pic>
          <p:nvPicPr>
            <p:cNvPr id="114" name="object 19">
              <a:extLst>
                <a:ext uri="{FF2B5EF4-FFF2-40B4-BE49-F238E27FC236}">
                  <a16:creationId xmlns:a16="http://schemas.microsoft.com/office/drawing/2014/main" id="{ACFD8047-B94C-DF01-CB4B-05A01BDA3DFA}"/>
                </a:ext>
              </a:extLst>
            </p:cNvPr>
            <p:cNvPicPr/>
            <p:nvPr/>
          </p:nvPicPr>
          <p:blipFill>
            <a:blip r:embed="rId2" cstate="print"/>
            <a:stretch>
              <a:fillRect/>
            </a:stretch>
          </p:blipFill>
          <p:spPr>
            <a:xfrm>
              <a:off x="2852949" y="2084491"/>
              <a:ext cx="120395" cy="100245"/>
            </a:xfrm>
            <a:prstGeom prst="rect">
              <a:avLst/>
            </a:prstGeom>
          </p:spPr>
        </p:pic>
        <p:sp>
          <p:nvSpPr>
            <p:cNvPr id="115" name="object 17">
              <a:extLst>
                <a:ext uri="{FF2B5EF4-FFF2-40B4-BE49-F238E27FC236}">
                  <a16:creationId xmlns:a16="http://schemas.microsoft.com/office/drawing/2014/main" id="{B76EE667-AF72-3EFB-3E3A-91ADB8F2A666}"/>
                </a:ext>
              </a:extLst>
            </p:cNvPr>
            <p:cNvSpPr/>
            <p:nvPr/>
          </p:nvSpPr>
          <p:spPr>
            <a:xfrm>
              <a:off x="2856413"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本人確認</a:t>
              </a:r>
              <a:endParaRPr lang="zh-TW" altLang="en-US" sz="700" dirty="0">
                <a:latin typeface="+mj-ea"/>
                <a:ea typeface="+mj-ea"/>
              </a:endParaRPr>
            </a:p>
          </p:txBody>
        </p:sp>
        <p:sp>
          <p:nvSpPr>
            <p:cNvPr id="116" name="object 18">
              <a:extLst>
                <a:ext uri="{FF2B5EF4-FFF2-40B4-BE49-F238E27FC236}">
                  <a16:creationId xmlns:a16="http://schemas.microsoft.com/office/drawing/2014/main" id="{9055A40F-2192-FE92-316C-A66303970119}"/>
                </a:ext>
              </a:extLst>
            </p:cNvPr>
            <p:cNvSpPr/>
            <p:nvPr/>
          </p:nvSpPr>
          <p:spPr>
            <a:xfrm>
              <a:off x="2826568"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117" name="直線矢印コネクタ 116">
            <a:extLst>
              <a:ext uri="{FF2B5EF4-FFF2-40B4-BE49-F238E27FC236}">
                <a16:creationId xmlns:a16="http://schemas.microsoft.com/office/drawing/2014/main" id="{639D6FC3-F212-AB26-D791-B226CB397EAA}"/>
              </a:ext>
            </a:extLst>
          </p:cNvPr>
          <p:cNvCxnSpPr>
            <a:cxnSpLocks/>
            <a:stCxn id="109" idx="3"/>
            <a:endCxn id="116" idx="1"/>
          </p:cNvCxnSpPr>
          <p:nvPr/>
        </p:nvCxnSpPr>
        <p:spPr>
          <a:xfrm>
            <a:off x="2477702" y="2258378"/>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6" name="グループ化 15">
            <a:extLst>
              <a:ext uri="{FF2B5EF4-FFF2-40B4-BE49-F238E27FC236}">
                <a16:creationId xmlns:a16="http://schemas.microsoft.com/office/drawing/2014/main" id="{A9AB78EB-5FA4-0425-30CC-5EA3F81CF662}"/>
              </a:ext>
            </a:extLst>
          </p:cNvPr>
          <p:cNvGrpSpPr/>
          <p:nvPr/>
        </p:nvGrpSpPr>
        <p:grpSpPr>
          <a:xfrm>
            <a:off x="3715184" y="2078355"/>
            <a:ext cx="539750" cy="360045"/>
            <a:chOff x="3715184" y="2078355"/>
            <a:chExt cx="539750" cy="360045"/>
          </a:xfrm>
        </p:grpSpPr>
        <p:pic>
          <p:nvPicPr>
            <p:cNvPr id="121" name="object 19">
              <a:extLst>
                <a:ext uri="{FF2B5EF4-FFF2-40B4-BE49-F238E27FC236}">
                  <a16:creationId xmlns:a16="http://schemas.microsoft.com/office/drawing/2014/main" id="{76E293DD-50F6-04DB-CAF9-FBA9B3A6ADF0}"/>
                </a:ext>
              </a:extLst>
            </p:cNvPr>
            <p:cNvPicPr/>
            <p:nvPr/>
          </p:nvPicPr>
          <p:blipFill>
            <a:blip r:embed="rId2" cstate="print"/>
            <a:stretch>
              <a:fillRect/>
            </a:stretch>
          </p:blipFill>
          <p:spPr>
            <a:xfrm>
              <a:off x="3741565" y="2084491"/>
              <a:ext cx="120395" cy="100245"/>
            </a:xfrm>
            <a:prstGeom prst="rect">
              <a:avLst/>
            </a:prstGeom>
          </p:spPr>
        </p:pic>
        <p:sp>
          <p:nvSpPr>
            <p:cNvPr id="122" name="object 17">
              <a:extLst>
                <a:ext uri="{FF2B5EF4-FFF2-40B4-BE49-F238E27FC236}">
                  <a16:creationId xmlns:a16="http://schemas.microsoft.com/office/drawing/2014/main" id="{CD0AB6D3-16C5-3488-7612-4A3CFAEC1D2C}"/>
                </a:ext>
              </a:extLst>
            </p:cNvPr>
            <p:cNvSpPr/>
            <p:nvPr/>
          </p:nvSpPr>
          <p:spPr>
            <a:xfrm>
              <a:off x="3745029"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受理</a:t>
              </a:r>
              <a:endParaRPr lang="zh-TW" altLang="en-US" sz="700" dirty="0">
                <a:latin typeface="+mj-ea"/>
                <a:ea typeface="+mj-ea"/>
              </a:endParaRPr>
            </a:p>
          </p:txBody>
        </p:sp>
        <p:sp>
          <p:nvSpPr>
            <p:cNvPr id="123" name="object 18">
              <a:extLst>
                <a:ext uri="{FF2B5EF4-FFF2-40B4-BE49-F238E27FC236}">
                  <a16:creationId xmlns:a16="http://schemas.microsoft.com/office/drawing/2014/main" id="{D999BD4F-A9DD-EF4A-EC3A-C120C8C87CAF}"/>
                </a:ext>
              </a:extLst>
            </p:cNvPr>
            <p:cNvSpPr/>
            <p:nvPr/>
          </p:nvSpPr>
          <p:spPr>
            <a:xfrm>
              <a:off x="3715184"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124" name="直線矢印コネクタ 123">
            <a:extLst>
              <a:ext uri="{FF2B5EF4-FFF2-40B4-BE49-F238E27FC236}">
                <a16:creationId xmlns:a16="http://schemas.microsoft.com/office/drawing/2014/main" id="{20A53631-E9BC-39A2-6E59-6FF2EEE5C0EF}"/>
              </a:ext>
            </a:extLst>
          </p:cNvPr>
          <p:cNvCxnSpPr>
            <a:cxnSpLocks/>
            <a:stCxn id="116" idx="3"/>
            <a:endCxn id="123" idx="1"/>
          </p:cNvCxnSpPr>
          <p:nvPr/>
        </p:nvCxnSpPr>
        <p:spPr>
          <a:xfrm>
            <a:off x="3366318" y="2258378"/>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2" name="グループ化 21">
            <a:extLst>
              <a:ext uri="{FF2B5EF4-FFF2-40B4-BE49-F238E27FC236}">
                <a16:creationId xmlns:a16="http://schemas.microsoft.com/office/drawing/2014/main" id="{440820D6-B69F-52F1-2A61-61E45E14A0C2}"/>
              </a:ext>
            </a:extLst>
          </p:cNvPr>
          <p:cNvGrpSpPr/>
          <p:nvPr/>
        </p:nvGrpSpPr>
        <p:grpSpPr>
          <a:xfrm>
            <a:off x="4687859" y="3218140"/>
            <a:ext cx="543271" cy="360045"/>
            <a:chOff x="4687859" y="3218140"/>
            <a:chExt cx="543271" cy="360045"/>
          </a:xfrm>
        </p:grpSpPr>
        <p:pic>
          <p:nvPicPr>
            <p:cNvPr id="127" name="object 21">
              <a:extLst>
                <a:ext uri="{FF2B5EF4-FFF2-40B4-BE49-F238E27FC236}">
                  <a16:creationId xmlns:a16="http://schemas.microsoft.com/office/drawing/2014/main" id="{BD84DE55-AF20-4A90-6E01-1520A1B02863}"/>
                </a:ext>
              </a:extLst>
            </p:cNvPr>
            <p:cNvPicPr/>
            <p:nvPr/>
          </p:nvPicPr>
          <p:blipFill>
            <a:blip r:embed="rId3" cstate="print"/>
            <a:stretch>
              <a:fillRect/>
            </a:stretch>
          </p:blipFill>
          <p:spPr>
            <a:xfrm>
              <a:off x="4687859" y="3220587"/>
              <a:ext cx="133329" cy="115866"/>
            </a:xfrm>
            <a:prstGeom prst="rect">
              <a:avLst/>
            </a:prstGeom>
          </p:spPr>
        </p:pic>
        <p:sp>
          <p:nvSpPr>
            <p:cNvPr id="129" name="object 17">
              <a:extLst>
                <a:ext uri="{FF2B5EF4-FFF2-40B4-BE49-F238E27FC236}">
                  <a16:creationId xmlns:a16="http://schemas.microsoft.com/office/drawing/2014/main" id="{B6C50D60-5244-6356-CA7A-25F2DC5CE698}"/>
                </a:ext>
              </a:extLst>
            </p:cNvPr>
            <p:cNvSpPr/>
            <p:nvPr/>
          </p:nvSpPr>
          <p:spPr>
            <a:xfrm>
              <a:off x="4726305" y="3255193"/>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入力</a:t>
              </a:r>
              <a:br>
                <a:rPr lang="en-US" altLang="ja-JP" sz="700" dirty="0">
                  <a:latin typeface="+mj-ea"/>
                  <a:ea typeface="+mj-ea"/>
                </a:rPr>
              </a:br>
              <a:r>
                <a:rPr lang="ja-JP" altLang="en-US" sz="700" dirty="0">
                  <a:latin typeface="+mj-ea"/>
                  <a:ea typeface="+mj-ea"/>
                </a:rPr>
                <a:t>照合</a:t>
              </a:r>
              <a:endParaRPr sz="700" dirty="0">
                <a:latin typeface="+mj-ea"/>
                <a:ea typeface="+mj-ea"/>
              </a:endParaRPr>
            </a:p>
          </p:txBody>
        </p:sp>
        <p:sp>
          <p:nvSpPr>
            <p:cNvPr id="130" name="object 18">
              <a:extLst>
                <a:ext uri="{FF2B5EF4-FFF2-40B4-BE49-F238E27FC236}">
                  <a16:creationId xmlns:a16="http://schemas.microsoft.com/office/drawing/2014/main" id="{45311A79-2963-30D4-AC94-B6BA8AAEF6BD}"/>
                </a:ext>
              </a:extLst>
            </p:cNvPr>
            <p:cNvSpPr/>
            <p:nvPr/>
          </p:nvSpPr>
          <p:spPr>
            <a:xfrm>
              <a:off x="4691380" y="3218140"/>
              <a:ext cx="539750" cy="360045"/>
            </a:xfrm>
            <a:prstGeom prst="roundRect">
              <a:avLst/>
            </a:prstGeom>
            <a:ln w="3175">
              <a:solidFill>
                <a:srgbClr val="000000"/>
              </a:solidFill>
            </a:ln>
          </p:spPr>
          <p:txBody>
            <a:bodyPr wrap="square" lIns="0" tIns="0" rIns="0" bIns="0" rtlCol="0"/>
            <a:lstStyle/>
            <a:p>
              <a:endParaRPr dirty="0"/>
            </a:p>
          </p:txBody>
        </p:sp>
      </p:grpSp>
      <p:cxnSp>
        <p:nvCxnSpPr>
          <p:cNvPr id="132" name="直線矢印コネクタ 131">
            <a:extLst>
              <a:ext uri="{FF2B5EF4-FFF2-40B4-BE49-F238E27FC236}">
                <a16:creationId xmlns:a16="http://schemas.microsoft.com/office/drawing/2014/main" id="{CF828D96-F9B0-076E-2CBD-4E696D483A10}"/>
              </a:ext>
            </a:extLst>
          </p:cNvPr>
          <p:cNvCxnSpPr>
            <a:cxnSpLocks/>
            <a:stCxn id="123" idx="3"/>
            <a:endCxn id="130" idx="1"/>
          </p:cNvCxnSpPr>
          <p:nvPr/>
        </p:nvCxnSpPr>
        <p:spPr>
          <a:xfrm>
            <a:off x="4254934" y="2258378"/>
            <a:ext cx="436446" cy="1139785"/>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0" name="直線矢印コネクタ 139">
            <a:extLst>
              <a:ext uri="{FF2B5EF4-FFF2-40B4-BE49-F238E27FC236}">
                <a16:creationId xmlns:a16="http://schemas.microsoft.com/office/drawing/2014/main" id="{32F39768-2261-C63B-8439-3BA2B6EC0137}"/>
              </a:ext>
            </a:extLst>
          </p:cNvPr>
          <p:cNvCxnSpPr>
            <a:cxnSpLocks/>
            <a:stCxn id="130" idx="2"/>
            <a:endCxn id="66" idx="1"/>
          </p:cNvCxnSpPr>
          <p:nvPr/>
        </p:nvCxnSpPr>
        <p:spPr>
          <a:xfrm>
            <a:off x="4961255" y="3578185"/>
            <a:ext cx="1148" cy="1302577"/>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50" name="直線コネクタ 149">
            <a:extLst>
              <a:ext uri="{FF2B5EF4-FFF2-40B4-BE49-F238E27FC236}">
                <a16:creationId xmlns:a16="http://schemas.microsoft.com/office/drawing/2014/main" id="{E69BEE15-755B-2F54-AD72-BD124598A3CA}"/>
              </a:ext>
            </a:extLst>
          </p:cNvPr>
          <p:cNvCxnSpPr>
            <a:cxnSpLocks/>
          </p:cNvCxnSpPr>
          <p:nvPr/>
        </p:nvCxnSpPr>
        <p:spPr>
          <a:xfrm flipH="1">
            <a:off x="4961255" y="5407643"/>
            <a:ext cx="341375"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51" name="object 27">
            <a:extLst>
              <a:ext uri="{FF2B5EF4-FFF2-40B4-BE49-F238E27FC236}">
                <a16:creationId xmlns:a16="http://schemas.microsoft.com/office/drawing/2014/main" id="{9234E08D-E8F4-4F6F-6DF9-718A8C0B7A54}"/>
              </a:ext>
            </a:extLst>
          </p:cNvPr>
          <p:cNvSpPr/>
          <p:nvPr/>
        </p:nvSpPr>
        <p:spPr>
          <a:xfrm>
            <a:off x="5302630" y="5263498"/>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152" name="正方形/長方形 151">
            <a:extLst>
              <a:ext uri="{FF2B5EF4-FFF2-40B4-BE49-F238E27FC236}">
                <a16:creationId xmlns:a16="http://schemas.microsoft.com/office/drawing/2014/main" id="{CEF79326-BC97-B8FE-4DCE-642BCCCC8A01}"/>
              </a:ext>
            </a:extLst>
          </p:cNvPr>
          <p:cNvSpPr/>
          <p:nvPr/>
        </p:nvSpPr>
        <p:spPr>
          <a:xfrm>
            <a:off x="5551218" y="5216966"/>
            <a:ext cx="803736" cy="38135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本人確認情報</a:t>
            </a:r>
          </a:p>
        </p:txBody>
      </p:sp>
      <p:sp>
        <p:nvSpPr>
          <p:cNvPr id="171" name="object 27">
            <a:extLst>
              <a:ext uri="{FF2B5EF4-FFF2-40B4-BE49-F238E27FC236}">
                <a16:creationId xmlns:a16="http://schemas.microsoft.com/office/drawing/2014/main" id="{7234CE7C-DCDA-2E56-2869-DA263BE807D0}"/>
              </a:ext>
            </a:extLst>
          </p:cNvPr>
          <p:cNvSpPr/>
          <p:nvPr/>
        </p:nvSpPr>
        <p:spPr>
          <a:xfrm>
            <a:off x="5302630" y="3713657"/>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172" name="正方形/長方形 171">
            <a:extLst>
              <a:ext uri="{FF2B5EF4-FFF2-40B4-BE49-F238E27FC236}">
                <a16:creationId xmlns:a16="http://schemas.microsoft.com/office/drawing/2014/main" id="{E241C322-59CC-6309-CEA5-88BA24B33CEC}"/>
              </a:ext>
            </a:extLst>
          </p:cNvPr>
          <p:cNvSpPr/>
          <p:nvPr/>
        </p:nvSpPr>
        <p:spPr>
          <a:xfrm>
            <a:off x="5551218" y="3667125"/>
            <a:ext cx="803736" cy="38135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入力確認票</a:t>
            </a:r>
          </a:p>
        </p:txBody>
      </p:sp>
      <p:sp>
        <p:nvSpPr>
          <p:cNvPr id="181" name="フローチャート: 結合子 180">
            <a:extLst>
              <a:ext uri="{FF2B5EF4-FFF2-40B4-BE49-F238E27FC236}">
                <a16:creationId xmlns:a16="http://schemas.microsoft.com/office/drawing/2014/main" id="{9E93B1ED-D663-C45B-384C-A6571EFBCF9E}"/>
              </a:ext>
            </a:extLst>
          </p:cNvPr>
          <p:cNvSpPr/>
          <p:nvPr/>
        </p:nvSpPr>
        <p:spPr>
          <a:xfrm>
            <a:off x="5703940" y="2167425"/>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cxnSp>
        <p:nvCxnSpPr>
          <p:cNvPr id="182" name="直線矢印コネクタ 131">
            <a:extLst>
              <a:ext uri="{FF2B5EF4-FFF2-40B4-BE49-F238E27FC236}">
                <a16:creationId xmlns:a16="http://schemas.microsoft.com/office/drawing/2014/main" id="{0A7094F4-CD16-10CE-AA20-1A0290AA8FFC}"/>
              </a:ext>
            </a:extLst>
          </p:cNvPr>
          <p:cNvCxnSpPr>
            <a:cxnSpLocks/>
            <a:stCxn id="130" idx="3"/>
            <a:endCxn id="181" idx="2"/>
          </p:cNvCxnSpPr>
          <p:nvPr/>
        </p:nvCxnSpPr>
        <p:spPr>
          <a:xfrm flipV="1">
            <a:off x="5231130" y="2257425"/>
            <a:ext cx="472810" cy="1140738"/>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5" name="object 17">
            <a:extLst>
              <a:ext uri="{FF2B5EF4-FFF2-40B4-BE49-F238E27FC236}">
                <a16:creationId xmlns:a16="http://schemas.microsoft.com/office/drawing/2014/main" id="{2B5C0968-4B06-1F55-DA43-79CEAFB3E2D8}"/>
              </a:ext>
            </a:extLst>
          </p:cNvPr>
          <p:cNvSpPr/>
          <p:nvPr/>
        </p:nvSpPr>
        <p:spPr>
          <a:xfrm>
            <a:off x="1153376" y="1915734"/>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請求</a:t>
            </a:r>
            <a:endParaRPr lang="zh-TW" altLang="en-US" sz="700" dirty="0">
              <a:latin typeface="+mj-ea"/>
              <a:ea typeface="+mj-ea"/>
            </a:endParaRPr>
          </a:p>
        </p:txBody>
      </p:sp>
      <p:sp>
        <p:nvSpPr>
          <p:cNvPr id="186" name="object 17">
            <a:extLst>
              <a:ext uri="{FF2B5EF4-FFF2-40B4-BE49-F238E27FC236}">
                <a16:creationId xmlns:a16="http://schemas.microsoft.com/office/drawing/2014/main" id="{6BE5C3BC-854D-C5E1-7330-4A5CA2F1F573}"/>
              </a:ext>
            </a:extLst>
          </p:cNvPr>
          <p:cNvSpPr/>
          <p:nvPr/>
        </p:nvSpPr>
        <p:spPr>
          <a:xfrm>
            <a:off x="1300480" y="228223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開始</a:t>
            </a:r>
            <a:endParaRPr lang="zh-TW" altLang="en-US" sz="700" dirty="0">
              <a:latin typeface="+mj-ea"/>
              <a:ea typeface="+mj-ea"/>
            </a:endParaRPr>
          </a:p>
        </p:txBody>
      </p:sp>
      <p:sp>
        <p:nvSpPr>
          <p:cNvPr id="187" name="object 17">
            <a:extLst>
              <a:ext uri="{FF2B5EF4-FFF2-40B4-BE49-F238E27FC236}">
                <a16:creationId xmlns:a16="http://schemas.microsoft.com/office/drawing/2014/main" id="{7A32AB81-AA92-E076-25DC-6CB58EF70C3F}"/>
              </a:ext>
            </a:extLst>
          </p:cNvPr>
          <p:cNvSpPr/>
          <p:nvPr/>
        </p:nvSpPr>
        <p:spPr>
          <a:xfrm>
            <a:off x="5554596" y="228223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終了</a:t>
            </a:r>
            <a:endParaRPr lang="zh-TW" altLang="en-US" sz="700" dirty="0">
              <a:latin typeface="+mj-ea"/>
              <a:ea typeface="+mj-ea"/>
            </a:endParaRPr>
          </a:p>
        </p:txBody>
      </p:sp>
      <p:grpSp>
        <p:nvGrpSpPr>
          <p:cNvPr id="188" name="グループ化 187">
            <a:extLst>
              <a:ext uri="{FF2B5EF4-FFF2-40B4-BE49-F238E27FC236}">
                <a16:creationId xmlns:a16="http://schemas.microsoft.com/office/drawing/2014/main" id="{C81F60B9-B835-78AE-6951-D171F1984C75}"/>
              </a:ext>
            </a:extLst>
          </p:cNvPr>
          <p:cNvGrpSpPr/>
          <p:nvPr/>
        </p:nvGrpSpPr>
        <p:grpSpPr>
          <a:xfrm rot="16200000">
            <a:off x="4838160" y="2989576"/>
            <a:ext cx="246815" cy="210314"/>
            <a:chOff x="1002705" y="5464406"/>
            <a:chExt cx="246815" cy="210314"/>
          </a:xfrm>
        </p:grpSpPr>
        <p:sp>
          <p:nvSpPr>
            <p:cNvPr id="189" name="左大かっこ 188">
              <a:extLst>
                <a:ext uri="{FF2B5EF4-FFF2-40B4-BE49-F238E27FC236}">
                  <a16:creationId xmlns:a16="http://schemas.microsoft.com/office/drawing/2014/main" id="{445ADE68-186A-D516-CA82-2086EE5129F8}"/>
                </a:ext>
              </a:extLst>
            </p:cNvPr>
            <p:cNvSpPr/>
            <p:nvPr userDrawn="1"/>
          </p:nvSpPr>
          <p:spPr>
            <a:xfrm>
              <a:off x="1203801" y="5464406"/>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90" name="直線コネクタ 189">
              <a:extLst>
                <a:ext uri="{FF2B5EF4-FFF2-40B4-BE49-F238E27FC236}">
                  <a16:creationId xmlns:a16="http://schemas.microsoft.com/office/drawing/2014/main" id="{DAA1EA12-0927-99F8-BC6F-3AA9B76EC220}"/>
                </a:ext>
              </a:extLst>
            </p:cNvPr>
            <p:cNvCxnSpPr>
              <a:cxnSpLocks/>
              <a:stCxn id="189" idx="1"/>
              <a:endCxn id="130" idx="0"/>
            </p:cNvCxnSpPr>
            <p:nvPr userDrawn="1"/>
          </p:nvCxnSpPr>
          <p:spPr>
            <a:xfrm rot="5400000" flipH="1">
              <a:off x="1103096" y="5468860"/>
              <a:ext cx="313" cy="201095"/>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91" name="object 17">
            <a:extLst>
              <a:ext uri="{FF2B5EF4-FFF2-40B4-BE49-F238E27FC236}">
                <a16:creationId xmlns:a16="http://schemas.microsoft.com/office/drawing/2014/main" id="{1DA2B525-A6E3-8B8B-3633-2EBBB50C88EC}"/>
              </a:ext>
            </a:extLst>
          </p:cNvPr>
          <p:cNvSpPr/>
          <p:nvPr/>
        </p:nvSpPr>
        <p:spPr>
          <a:xfrm>
            <a:off x="4718189" y="2781860"/>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①</a:t>
            </a:r>
            <a:endParaRPr lang="zh-TW" altLang="en-US" sz="800" dirty="0">
              <a:latin typeface="+mj-ea"/>
              <a:ea typeface="+mj-ea"/>
            </a:endParaRPr>
          </a:p>
        </p:txBody>
      </p:sp>
      <p:grpSp>
        <p:nvGrpSpPr>
          <p:cNvPr id="193" name="グループ化 192">
            <a:extLst>
              <a:ext uri="{FF2B5EF4-FFF2-40B4-BE49-F238E27FC236}">
                <a16:creationId xmlns:a16="http://schemas.microsoft.com/office/drawing/2014/main" id="{0FF4678F-1A0C-4EB6-6199-57268FC9F139}"/>
              </a:ext>
            </a:extLst>
          </p:cNvPr>
          <p:cNvGrpSpPr/>
          <p:nvPr/>
        </p:nvGrpSpPr>
        <p:grpSpPr>
          <a:xfrm rot="10800000">
            <a:off x="4341622" y="4974060"/>
            <a:ext cx="355600" cy="210314"/>
            <a:chOff x="922019" y="5464406"/>
            <a:chExt cx="355600" cy="210314"/>
          </a:xfrm>
        </p:grpSpPr>
        <p:sp>
          <p:nvSpPr>
            <p:cNvPr id="194" name="左大かっこ 193">
              <a:extLst>
                <a:ext uri="{FF2B5EF4-FFF2-40B4-BE49-F238E27FC236}">
                  <a16:creationId xmlns:a16="http://schemas.microsoft.com/office/drawing/2014/main" id="{7B108415-21A5-B13A-F067-668844BF355E}"/>
                </a:ext>
              </a:extLst>
            </p:cNvPr>
            <p:cNvSpPr/>
            <p:nvPr userDrawn="1"/>
          </p:nvSpPr>
          <p:spPr>
            <a:xfrm>
              <a:off x="1231900" y="5464406"/>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95" name="直線コネクタ 194">
              <a:extLst>
                <a:ext uri="{FF2B5EF4-FFF2-40B4-BE49-F238E27FC236}">
                  <a16:creationId xmlns:a16="http://schemas.microsoft.com/office/drawing/2014/main" id="{1F5F2611-44EC-6588-2508-6C86A7AA1967}"/>
                </a:ext>
              </a:extLst>
            </p:cNvPr>
            <p:cNvCxnSpPr>
              <a:cxnSpLocks/>
              <a:stCxn id="194" idx="1"/>
            </p:cNvCxnSpPr>
            <p:nvPr userDrawn="1"/>
          </p:nvCxnSpPr>
          <p:spPr>
            <a:xfrm rot="5400000" flipH="1">
              <a:off x="1076803" y="5414468"/>
              <a:ext cx="312" cy="309880"/>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96" name="object 17">
            <a:extLst>
              <a:ext uri="{FF2B5EF4-FFF2-40B4-BE49-F238E27FC236}">
                <a16:creationId xmlns:a16="http://schemas.microsoft.com/office/drawing/2014/main" id="{EE98CE75-94E7-D6F0-2DCA-0D7F60C428A1}"/>
              </a:ext>
            </a:extLst>
          </p:cNvPr>
          <p:cNvSpPr/>
          <p:nvPr/>
        </p:nvSpPr>
        <p:spPr>
          <a:xfrm>
            <a:off x="4072290" y="4926815"/>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②</a:t>
            </a:r>
            <a:endParaRPr lang="zh-TW" altLang="en-US" sz="800" dirty="0">
              <a:latin typeface="+mj-ea"/>
              <a:ea typeface="+mj-ea"/>
            </a:endParaRPr>
          </a:p>
        </p:txBody>
      </p:sp>
      <p:cxnSp>
        <p:nvCxnSpPr>
          <p:cNvPr id="14" name="直線矢印コネクタ 13">
            <a:extLst>
              <a:ext uri="{FF2B5EF4-FFF2-40B4-BE49-F238E27FC236}">
                <a16:creationId xmlns:a16="http://schemas.microsoft.com/office/drawing/2014/main" id="{1251F254-0554-4FA7-269E-0759E7C77214}"/>
              </a:ext>
            </a:extLst>
          </p:cNvPr>
          <p:cNvCxnSpPr>
            <a:cxnSpLocks/>
          </p:cNvCxnSpPr>
          <p:nvPr/>
        </p:nvCxnSpPr>
        <p:spPr>
          <a:xfrm rot="16200000" flipH="1">
            <a:off x="5051784" y="3620830"/>
            <a:ext cx="291732" cy="206441"/>
          </a:xfrm>
          <a:prstGeom prst="bentConnector3">
            <a:avLst>
              <a:gd name="adj1" fmla="val 100063"/>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20" name="直線矢印コネクタ 19">
            <a:extLst>
              <a:ext uri="{FF2B5EF4-FFF2-40B4-BE49-F238E27FC236}">
                <a16:creationId xmlns:a16="http://schemas.microsoft.com/office/drawing/2014/main" id="{02DD9389-9E81-D22B-669A-FC569EAEBAA5}"/>
              </a:ext>
            </a:extLst>
          </p:cNvPr>
          <p:cNvCxnSpPr>
            <a:cxnSpLocks/>
            <a:stCxn id="66" idx="3"/>
            <a:endCxn id="73" idx="1"/>
          </p:cNvCxnSpPr>
          <p:nvPr/>
        </p:nvCxnSpPr>
        <p:spPr>
          <a:xfrm>
            <a:off x="4962403" y="5273985"/>
            <a:ext cx="0" cy="293620"/>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0" name="直線矢印コネクタ 29">
            <a:extLst>
              <a:ext uri="{FF2B5EF4-FFF2-40B4-BE49-F238E27FC236}">
                <a16:creationId xmlns:a16="http://schemas.microsoft.com/office/drawing/2014/main" id="{449C0CA3-3414-5C55-4A35-602E7C123B62}"/>
              </a:ext>
            </a:extLst>
          </p:cNvPr>
          <p:cNvCxnSpPr>
            <a:cxnSpLocks/>
            <a:stCxn id="7" idx="2"/>
            <a:endCxn id="34" idx="0"/>
          </p:cNvCxnSpPr>
          <p:nvPr/>
        </p:nvCxnSpPr>
        <p:spPr>
          <a:xfrm>
            <a:off x="1536696" y="1236814"/>
            <a:ext cx="4" cy="930572"/>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grpSp>
        <p:nvGrpSpPr>
          <p:cNvPr id="59" name="グループ化 58">
            <a:extLst>
              <a:ext uri="{FF2B5EF4-FFF2-40B4-BE49-F238E27FC236}">
                <a16:creationId xmlns:a16="http://schemas.microsoft.com/office/drawing/2014/main" id="{9AE98FC8-38B0-049C-3EC4-0D74A5F4B7F5}"/>
              </a:ext>
            </a:extLst>
          </p:cNvPr>
          <p:cNvGrpSpPr/>
          <p:nvPr/>
        </p:nvGrpSpPr>
        <p:grpSpPr>
          <a:xfrm>
            <a:off x="4701931" y="4880762"/>
            <a:ext cx="520944" cy="393223"/>
            <a:chOff x="6080349" y="4852187"/>
            <a:chExt cx="520944" cy="393223"/>
          </a:xfrm>
        </p:grpSpPr>
        <p:sp>
          <p:nvSpPr>
            <p:cNvPr id="66" name="フローチャート: 磁気ディスク 65">
              <a:extLst>
                <a:ext uri="{FF2B5EF4-FFF2-40B4-BE49-F238E27FC236}">
                  <a16:creationId xmlns:a16="http://schemas.microsoft.com/office/drawing/2014/main" id="{3D141283-443D-0EED-6211-721D1D3ED499}"/>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67" name="object 17">
              <a:extLst>
                <a:ext uri="{FF2B5EF4-FFF2-40B4-BE49-F238E27FC236}">
                  <a16:creationId xmlns:a16="http://schemas.microsoft.com/office/drawing/2014/main" id="{716AE150-96AF-F178-BE53-B372C6B074AB}"/>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72" name="グループ化 71">
            <a:extLst>
              <a:ext uri="{FF2B5EF4-FFF2-40B4-BE49-F238E27FC236}">
                <a16:creationId xmlns:a16="http://schemas.microsoft.com/office/drawing/2014/main" id="{A7068AD4-188D-35A0-B01C-5D6A4C65A948}"/>
              </a:ext>
            </a:extLst>
          </p:cNvPr>
          <p:cNvGrpSpPr/>
          <p:nvPr/>
        </p:nvGrpSpPr>
        <p:grpSpPr>
          <a:xfrm>
            <a:off x="4701931" y="5567605"/>
            <a:ext cx="520944" cy="393223"/>
            <a:chOff x="6080349" y="4852187"/>
            <a:chExt cx="520944" cy="393223"/>
          </a:xfrm>
        </p:grpSpPr>
        <p:sp>
          <p:nvSpPr>
            <p:cNvPr id="73" name="フローチャート: 磁気ディスク 72">
              <a:extLst>
                <a:ext uri="{FF2B5EF4-FFF2-40B4-BE49-F238E27FC236}">
                  <a16:creationId xmlns:a16="http://schemas.microsoft.com/office/drawing/2014/main" id="{CC916383-419A-52BD-7D0A-92FF08E33C46}"/>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74" name="object 17">
              <a:extLst>
                <a:ext uri="{FF2B5EF4-FFF2-40B4-BE49-F238E27FC236}">
                  <a16:creationId xmlns:a16="http://schemas.microsoft.com/office/drawing/2014/main" id="{0753250B-2188-24B9-B54E-76B627748C92}"/>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r>
                <a:rPr lang="en-US" altLang="ja-JP" sz="700" dirty="0">
                  <a:latin typeface="+mj-ea"/>
                  <a:ea typeface="+mj-ea"/>
                </a:rPr>
                <a:t>CS</a:t>
              </a:r>
            </a:p>
          </p:txBody>
        </p:sp>
      </p:grpSp>
    </p:spTree>
    <p:extLst>
      <p:ext uri="{BB962C8B-B14F-4D97-AF65-F5344CB8AC3E}">
        <p14:creationId xmlns:p14="http://schemas.microsoft.com/office/powerpoint/2010/main" val="28225388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8897D4F9-8312-E85B-C462-A1A0B6E0BF8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mn-ea"/>
              </a:rPr>
              <a:t>4.2.2</a:t>
            </a: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n-ea"/>
              </a:rPr>
              <a:t>職権消除</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n-ea"/>
              </a:rPr>
              <a:t>職権消除</a:t>
            </a:r>
          </a:p>
        </p:txBody>
      </p:sp>
      <p:sp>
        <p:nvSpPr>
          <p:cNvPr id="186" name="object 17">
            <a:extLst>
              <a:ext uri="{FF2B5EF4-FFF2-40B4-BE49-F238E27FC236}">
                <a16:creationId xmlns:a16="http://schemas.microsoft.com/office/drawing/2014/main" id="{6BE5C3BC-854D-C5E1-7330-4A5CA2F1F573}"/>
              </a:ext>
            </a:extLst>
          </p:cNvPr>
          <p:cNvSpPr/>
          <p:nvPr/>
        </p:nvSpPr>
        <p:spPr>
          <a:xfrm>
            <a:off x="1300480" y="2747965"/>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開始</a:t>
            </a:r>
            <a:endParaRPr lang="zh-TW" altLang="en-US" sz="700" dirty="0">
              <a:latin typeface="+mn-ea"/>
              <a:ea typeface="+mn-ea"/>
            </a:endParaRPr>
          </a:p>
        </p:txBody>
      </p:sp>
      <p:sp>
        <p:nvSpPr>
          <p:cNvPr id="160" name="object 225">
            <a:extLst>
              <a:ext uri="{FF2B5EF4-FFF2-40B4-BE49-F238E27FC236}">
                <a16:creationId xmlns:a16="http://schemas.microsoft.com/office/drawing/2014/main" id="{BFF9D0FF-0163-294E-C41E-807D4BB9F17C}"/>
              </a:ext>
            </a:extLst>
          </p:cNvPr>
          <p:cNvSpPr txBox="1"/>
          <p:nvPr/>
        </p:nvSpPr>
        <p:spPr>
          <a:xfrm>
            <a:off x="7519786" y="5450947"/>
            <a:ext cx="2818841" cy="1842556"/>
          </a:xfrm>
          <a:prstGeom prst="rect">
            <a:avLst/>
          </a:prstGeom>
          <a:solidFill>
            <a:schemeClr val="bg1"/>
          </a:solidFill>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en-US" altLang="ja-JP" sz="700" spc="-5" dirty="0">
              <a:latin typeface="+mn-ea"/>
              <a:ea typeface="+mn-ea"/>
              <a:cs typeface="游ゴシック"/>
            </a:endParaRPr>
          </a:p>
          <a:p>
            <a:pPr marL="52069">
              <a:lnSpc>
                <a:spcPts val="400"/>
              </a:lnSpc>
              <a:spcBef>
                <a:spcPts val="350"/>
              </a:spcBef>
            </a:pPr>
            <a:r>
              <a:rPr lang="en-US" altLang="ja-JP" sz="700" spc="-5" dirty="0">
                <a:latin typeface="+mn-ea"/>
                <a:ea typeface="+mn-ea"/>
                <a:cs typeface="游ゴシック"/>
              </a:rPr>
              <a:t>【</a:t>
            </a:r>
            <a:r>
              <a:rPr lang="ja-JP" altLang="en-US" sz="700" spc="-5" dirty="0">
                <a:latin typeface="+mn-ea"/>
                <a:ea typeface="+mn-ea"/>
                <a:cs typeface="游ゴシック"/>
              </a:rPr>
              <a:t>コメント</a:t>
            </a:r>
            <a:r>
              <a:rPr lang="en-US" altLang="ja-JP" sz="700" spc="-5" dirty="0">
                <a:latin typeface="+mn-ea"/>
                <a:ea typeface="+mn-ea"/>
                <a:cs typeface="游ゴシック"/>
              </a:rPr>
              <a:t>】</a:t>
            </a:r>
            <a:r>
              <a:rPr lang="ja-JP" altLang="en-US" sz="700" spc="-5" dirty="0">
                <a:latin typeface="+mn-ea"/>
                <a:ea typeface="+mn-ea"/>
                <a:cs typeface="游ゴシック"/>
              </a:rPr>
              <a:t>ユーザータスク及びデータストアに該当する機能要件</a:t>
            </a:r>
          </a:p>
          <a:p>
            <a:pPr marL="52069">
              <a:lnSpc>
                <a:spcPts val="400"/>
              </a:lnSpc>
              <a:spcBef>
                <a:spcPts val="350"/>
              </a:spcBef>
            </a:pPr>
            <a:r>
              <a:rPr lang="ja-JP" altLang="en-US" sz="700" spc="-5" dirty="0">
                <a:latin typeface="+mn-ea"/>
                <a:ea typeface="+mn-ea"/>
                <a:cs typeface="游ゴシック"/>
              </a:rPr>
              <a:t>①</a:t>
            </a:r>
          </a:p>
          <a:p>
            <a:pPr marL="52069">
              <a:lnSpc>
                <a:spcPts val="400"/>
              </a:lnSpc>
              <a:spcBef>
                <a:spcPts val="350"/>
              </a:spcBef>
            </a:pPr>
            <a:r>
              <a:rPr lang="en-US" altLang="ja-JP" sz="700" spc="-5" dirty="0">
                <a:latin typeface="+mn-ea"/>
                <a:ea typeface="+mn-ea"/>
                <a:cs typeface="游ゴシック"/>
              </a:rPr>
              <a:t>4.2.0.3 </a:t>
            </a:r>
            <a:r>
              <a:rPr lang="ja-JP" altLang="en-US" sz="700" spc="-5" dirty="0">
                <a:latin typeface="+mn-ea"/>
                <a:ea typeface="+mn-ea"/>
                <a:cs typeface="游ゴシック"/>
              </a:rPr>
              <a:t>戸籍通知・戸籍の表示の引用</a:t>
            </a:r>
          </a:p>
          <a:p>
            <a:pPr marL="52069">
              <a:lnSpc>
                <a:spcPts val="400"/>
              </a:lnSpc>
              <a:spcBef>
                <a:spcPts val="350"/>
              </a:spcBef>
            </a:pPr>
            <a:r>
              <a:rPr lang="en-US" altLang="ja-JP" sz="700" spc="-5" dirty="0">
                <a:latin typeface="+mn-ea"/>
                <a:ea typeface="+mn-ea"/>
                <a:cs typeface="游ゴシック"/>
              </a:rPr>
              <a:t>4.2.0.6 CS</a:t>
            </a:r>
            <a:r>
              <a:rPr lang="ja-JP" altLang="en-US" sz="700" spc="-5" dirty="0">
                <a:latin typeface="+mn-ea"/>
                <a:ea typeface="+mn-ea"/>
                <a:cs typeface="游ゴシック"/>
              </a:rPr>
              <a:t>から受信した戸籍照合通知の取込</a:t>
            </a:r>
          </a:p>
          <a:p>
            <a:pPr marL="52069">
              <a:lnSpc>
                <a:spcPts val="400"/>
              </a:lnSpc>
              <a:spcBef>
                <a:spcPts val="350"/>
              </a:spcBef>
            </a:pPr>
            <a:r>
              <a:rPr lang="en-US" altLang="ja-JP" sz="700" spc="-5" dirty="0">
                <a:latin typeface="+mn-ea"/>
                <a:ea typeface="+mn-ea"/>
                <a:cs typeface="游ゴシック"/>
              </a:rPr>
              <a:t>4.2.0.8 CS</a:t>
            </a:r>
            <a:r>
              <a:rPr lang="ja-JP" altLang="en-US" sz="700" spc="-5" dirty="0">
                <a:latin typeface="+mn-ea"/>
                <a:ea typeface="+mn-ea"/>
                <a:cs typeface="游ゴシック"/>
              </a:rPr>
              <a:t>から受信した住民票記載事項通知の取込</a:t>
            </a:r>
          </a:p>
          <a:p>
            <a:pPr marL="52069">
              <a:lnSpc>
                <a:spcPts val="400"/>
              </a:lnSpc>
              <a:spcBef>
                <a:spcPts val="350"/>
              </a:spcBef>
            </a:pPr>
            <a:r>
              <a:rPr lang="ja-JP" altLang="en-US" sz="700" spc="-5" dirty="0">
                <a:latin typeface="+mn-ea"/>
                <a:ea typeface="+mn-ea"/>
                <a:cs typeface="游ゴシック"/>
              </a:rPr>
              <a:t>②</a:t>
            </a:r>
          </a:p>
          <a:p>
            <a:pPr marL="52069">
              <a:lnSpc>
                <a:spcPts val="400"/>
              </a:lnSpc>
              <a:spcBef>
                <a:spcPts val="350"/>
              </a:spcBef>
            </a:pPr>
            <a:r>
              <a:rPr lang="en-US" altLang="ja-JP" sz="700" spc="-5" dirty="0">
                <a:latin typeface="+mn-ea"/>
                <a:ea typeface="+mn-ea"/>
                <a:cs typeface="游ゴシック"/>
              </a:rPr>
              <a:t>4.2.2 </a:t>
            </a:r>
            <a:r>
              <a:rPr lang="ja-JP" altLang="en-US" sz="700" spc="-5" dirty="0">
                <a:latin typeface="+mn-ea"/>
                <a:ea typeface="+mn-ea"/>
                <a:cs typeface="游ゴシック"/>
              </a:rPr>
              <a:t>職権消除</a:t>
            </a:r>
          </a:p>
          <a:p>
            <a:pPr marL="52069">
              <a:lnSpc>
                <a:spcPts val="400"/>
              </a:lnSpc>
              <a:spcBef>
                <a:spcPts val="350"/>
              </a:spcBef>
            </a:pPr>
            <a:r>
              <a:rPr lang="en-US" altLang="ja-JP" sz="700" spc="-5" dirty="0">
                <a:latin typeface="+mn-ea"/>
                <a:ea typeface="+mn-ea"/>
                <a:cs typeface="游ゴシック"/>
              </a:rPr>
              <a:t>4.0.2 </a:t>
            </a:r>
            <a:r>
              <a:rPr lang="ja-JP" altLang="en-US" sz="700" spc="-5" dirty="0">
                <a:latin typeface="+mn-ea"/>
                <a:ea typeface="+mn-ea"/>
                <a:cs typeface="游ゴシック"/>
              </a:rPr>
              <a:t>異動先世帯、異動による消除</a:t>
            </a:r>
          </a:p>
          <a:p>
            <a:pPr marL="52069">
              <a:lnSpc>
                <a:spcPts val="400"/>
              </a:lnSpc>
              <a:spcBef>
                <a:spcPts val="350"/>
              </a:spcBef>
            </a:pPr>
            <a:r>
              <a:rPr lang="en-US" altLang="ja-JP" sz="700" spc="-5" dirty="0">
                <a:latin typeface="+mn-ea"/>
                <a:ea typeface="+mn-ea"/>
                <a:cs typeface="游ゴシック"/>
              </a:rPr>
              <a:t>4.0.3 </a:t>
            </a:r>
            <a:r>
              <a:rPr lang="ja-JP" altLang="en-US" sz="700" spc="-5" dirty="0">
                <a:latin typeface="+mn-ea"/>
                <a:ea typeface="+mn-ea"/>
                <a:cs typeface="游ゴシック"/>
              </a:rPr>
              <a:t>異動日・処理日</a:t>
            </a:r>
          </a:p>
          <a:p>
            <a:pPr marL="52069">
              <a:lnSpc>
                <a:spcPts val="400"/>
              </a:lnSpc>
              <a:spcBef>
                <a:spcPts val="350"/>
              </a:spcBef>
            </a:pPr>
            <a:r>
              <a:rPr lang="en-US" altLang="ja-JP" sz="700" spc="-5" dirty="0">
                <a:latin typeface="+mn-ea"/>
                <a:ea typeface="+mn-ea"/>
                <a:cs typeface="游ゴシック"/>
              </a:rPr>
              <a:t>4.0.4 </a:t>
            </a:r>
            <a:r>
              <a:rPr lang="ja-JP" altLang="en-US" sz="700" spc="-5" dirty="0">
                <a:latin typeface="+mn-ea"/>
                <a:ea typeface="+mn-ea"/>
                <a:cs typeface="游ゴシック"/>
              </a:rPr>
              <a:t>世帯主不在となる場合の処理</a:t>
            </a:r>
          </a:p>
          <a:p>
            <a:pPr marL="52069">
              <a:lnSpc>
                <a:spcPts val="400"/>
              </a:lnSpc>
              <a:spcBef>
                <a:spcPts val="350"/>
              </a:spcBef>
            </a:pPr>
            <a:r>
              <a:rPr lang="en-US" altLang="ja-JP" sz="700" spc="-5" dirty="0">
                <a:latin typeface="+mn-ea"/>
                <a:ea typeface="+mn-ea"/>
                <a:cs typeface="游ゴシック"/>
              </a:rPr>
              <a:t>4.2.0.3 </a:t>
            </a:r>
            <a:r>
              <a:rPr lang="ja-JP" altLang="en-US" sz="700" spc="-5" dirty="0">
                <a:latin typeface="+mn-ea"/>
                <a:ea typeface="+mn-ea"/>
                <a:cs typeface="游ゴシック"/>
              </a:rPr>
              <a:t>戸籍通知・戸籍の表示の引用</a:t>
            </a:r>
          </a:p>
          <a:p>
            <a:pPr marL="52069">
              <a:lnSpc>
                <a:spcPts val="400"/>
              </a:lnSpc>
              <a:spcBef>
                <a:spcPts val="350"/>
              </a:spcBef>
            </a:pPr>
            <a:r>
              <a:rPr lang="en-US" altLang="ja-JP" sz="700" spc="-5" dirty="0">
                <a:latin typeface="+mn-ea"/>
                <a:ea typeface="+mn-ea"/>
                <a:cs typeface="游ゴシック"/>
              </a:rPr>
              <a:t>4.2.3.1 </a:t>
            </a:r>
            <a:r>
              <a:rPr lang="ja-JP" altLang="en-US" sz="700" spc="-5" dirty="0">
                <a:latin typeface="+mn-ea"/>
                <a:ea typeface="+mn-ea"/>
                <a:cs typeface="游ゴシック"/>
              </a:rPr>
              <a:t>修正</a:t>
            </a:r>
          </a:p>
          <a:p>
            <a:pPr marL="52069">
              <a:lnSpc>
                <a:spcPts val="400"/>
              </a:lnSpc>
              <a:spcBef>
                <a:spcPts val="350"/>
              </a:spcBef>
            </a:pPr>
            <a:r>
              <a:rPr lang="ja-JP" altLang="en-US" sz="700" spc="-5" dirty="0">
                <a:latin typeface="+mn-ea"/>
                <a:ea typeface="+mn-ea"/>
                <a:cs typeface="游ゴシック"/>
              </a:rPr>
              <a:t>③</a:t>
            </a:r>
          </a:p>
          <a:p>
            <a:pPr marL="52069">
              <a:lnSpc>
                <a:spcPts val="400"/>
              </a:lnSpc>
              <a:spcBef>
                <a:spcPts val="350"/>
              </a:spcBef>
            </a:pPr>
            <a:r>
              <a:rPr lang="en-US" altLang="ja-JP" sz="700" spc="-5" dirty="0">
                <a:latin typeface="+mn-ea"/>
                <a:ea typeface="+mn-ea"/>
                <a:cs typeface="游ゴシック"/>
              </a:rPr>
              <a:t>7.1.1.1 </a:t>
            </a:r>
            <a:r>
              <a:rPr lang="ja-JP" altLang="en-US" sz="700" spc="-5" dirty="0">
                <a:latin typeface="+mn-ea"/>
                <a:ea typeface="+mn-ea"/>
                <a:cs typeface="游ゴシック"/>
              </a:rPr>
              <a:t>ＣＳへの自動送信</a:t>
            </a:r>
          </a:p>
          <a:p>
            <a:pPr marL="52069">
              <a:lnSpc>
                <a:spcPts val="400"/>
              </a:lnSpc>
              <a:spcBef>
                <a:spcPts val="350"/>
              </a:spcBef>
            </a:pPr>
            <a:r>
              <a:rPr lang="ja-JP" altLang="en-US" sz="700" spc="-5" dirty="0">
                <a:latin typeface="+mn-ea"/>
                <a:ea typeface="+mn-ea"/>
                <a:cs typeface="游ゴシック"/>
              </a:rPr>
              <a:t>④</a:t>
            </a:r>
          </a:p>
          <a:p>
            <a:pPr marL="52069">
              <a:lnSpc>
                <a:spcPts val="400"/>
              </a:lnSpc>
              <a:spcBef>
                <a:spcPts val="350"/>
              </a:spcBef>
            </a:pPr>
            <a:r>
              <a:rPr lang="en-US" altLang="ja-JP" sz="700" spc="-5" dirty="0">
                <a:latin typeface="+mn-ea"/>
                <a:ea typeface="+mn-ea"/>
                <a:cs typeface="游ゴシック"/>
              </a:rPr>
              <a:t>4.5.7 </a:t>
            </a:r>
            <a:r>
              <a:rPr lang="ja-JP" altLang="en-US" sz="700" spc="-5" dirty="0">
                <a:latin typeface="+mn-ea"/>
                <a:ea typeface="+mn-ea"/>
                <a:cs typeface="游ゴシック"/>
              </a:rPr>
              <a:t>市町村通知・市町村伝達の送信</a:t>
            </a:r>
            <a:endParaRPr lang="en-US" altLang="ja-JP" sz="700" spc="-5" dirty="0">
              <a:latin typeface="+mn-ea"/>
              <a:ea typeface="+mn-ea"/>
              <a:cs typeface="游ゴシック"/>
            </a:endParaRPr>
          </a:p>
          <a:p>
            <a:pPr marL="52069">
              <a:lnSpc>
                <a:spcPts val="400"/>
              </a:lnSpc>
              <a:spcBef>
                <a:spcPts val="350"/>
              </a:spcBef>
            </a:pPr>
            <a:endParaRPr lang="ja-JP" altLang="en-US" sz="700" spc="-5" dirty="0">
              <a:latin typeface="+mn-ea"/>
              <a:ea typeface="+mn-ea"/>
              <a:cs typeface="游ゴシック"/>
            </a:endParaRPr>
          </a:p>
        </p:txBody>
      </p:sp>
      <p:cxnSp>
        <p:nvCxnSpPr>
          <p:cNvPr id="270" name="直線矢印コネクタ 13">
            <a:extLst>
              <a:ext uri="{FF2B5EF4-FFF2-40B4-BE49-F238E27FC236}">
                <a16:creationId xmlns:a16="http://schemas.microsoft.com/office/drawing/2014/main" id="{4AAF1252-E881-BDC4-B038-C5AA7E428D86}"/>
              </a:ext>
            </a:extLst>
          </p:cNvPr>
          <p:cNvCxnSpPr>
            <a:cxnSpLocks/>
            <a:stCxn id="365" idx="0"/>
            <a:endCxn id="105" idx="4"/>
          </p:cNvCxnSpPr>
          <p:nvPr/>
        </p:nvCxnSpPr>
        <p:spPr>
          <a:xfrm rot="5400000" flipH="1" flipV="1">
            <a:off x="7724540" y="2314176"/>
            <a:ext cx="220977" cy="308143"/>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77" name="フローチャート: 結合子 276">
            <a:extLst>
              <a:ext uri="{FF2B5EF4-FFF2-40B4-BE49-F238E27FC236}">
                <a16:creationId xmlns:a16="http://schemas.microsoft.com/office/drawing/2014/main" id="{6683A1E0-AF1D-D3B5-0B02-BCD99EB1BF39}"/>
              </a:ext>
            </a:extLst>
          </p:cNvPr>
          <p:cNvSpPr/>
          <p:nvPr/>
        </p:nvSpPr>
        <p:spPr>
          <a:xfrm>
            <a:off x="1446700" y="2626338"/>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cxnSp>
        <p:nvCxnSpPr>
          <p:cNvPr id="278" name="直線矢印コネクタ 277">
            <a:extLst>
              <a:ext uri="{FF2B5EF4-FFF2-40B4-BE49-F238E27FC236}">
                <a16:creationId xmlns:a16="http://schemas.microsoft.com/office/drawing/2014/main" id="{FF77FE6C-789E-E656-03E9-134C45AE338C}"/>
              </a:ext>
            </a:extLst>
          </p:cNvPr>
          <p:cNvCxnSpPr>
            <a:cxnSpLocks/>
            <a:stCxn id="277" idx="6"/>
            <a:endCxn id="281" idx="1"/>
          </p:cNvCxnSpPr>
          <p:nvPr/>
        </p:nvCxnSpPr>
        <p:spPr>
          <a:xfrm flipV="1">
            <a:off x="1626700" y="2715573"/>
            <a:ext cx="137255" cy="765"/>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79" name="グループ化 278">
            <a:extLst>
              <a:ext uri="{FF2B5EF4-FFF2-40B4-BE49-F238E27FC236}">
                <a16:creationId xmlns:a16="http://schemas.microsoft.com/office/drawing/2014/main" id="{0836FE67-F3FA-9A2C-05BB-268AE3785B81}"/>
              </a:ext>
            </a:extLst>
          </p:cNvPr>
          <p:cNvGrpSpPr/>
          <p:nvPr/>
        </p:nvGrpSpPr>
        <p:grpSpPr>
          <a:xfrm>
            <a:off x="1763955" y="2535551"/>
            <a:ext cx="449580" cy="360044"/>
            <a:chOff x="1926760" y="2068831"/>
            <a:chExt cx="449580" cy="360044"/>
          </a:xfrm>
        </p:grpSpPr>
        <p:pic>
          <p:nvPicPr>
            <p:cNvPr id="280" name="object 25">
              <a:extLst>
                <a:ext uri="{FF2B5EF4-FFF2-40B4-BE49-F238E27FC236}">
                  <a16:creationId xmlns:a16="http://schemas.microsoft.com/office/drawing/2014/main" id="{59A13ED9-6603-A1C6-CCF5-4A9D54527406}"/>
                </a:ext>
              </a:extLst>
            </p:cNvPr>
            <p:cNvPicPr/>
            <p:nvPr/>
          </p:nvPicPr>
          <p:blipFill>
            <a:blip r:embed="rId3" cstate="print"/>
            <a:stretch>
              <a:fillRect/>
            </a:stretch>
          </p:blipFill>
          <p:spPr>
            <a:xfrm>
              <a:off x="2038775" y="2136078"/>
              <a:ext cx="225551" cy="225551"/>
            </a:xfrm>
            <a:prstGeom prst="rect">
              <a:avLst/>
            </a:prstGeom>
          </p:spPr>
        </p:pic>
        <p:sp>
          <p:nvSpPr>
            <p:cNvPr id="281" name="ひし形 280">
              <a:extLst>
                <a:ext uri="{FF2B5EF4-FFF2-40B4-BE49-F238E27FC236}">
                  <a16:creationId xmlns:a16="http://schemas.microsoft.com/office/drawing/2014/main" id="{B0EC8903-6572-7812-5629-194D363D2D06}"/>
                </a:ext>
              </a:extLst>
            </p:cNvPr>
            <p:cNvSpPr/>
            <p:nvPr/>
          </p:nvSpPr>
          <p:spPr>
            <a:xfrm>
              <a:off x="1926760" y="2068831"/>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287" name="グループ化 286">
            <a:extLst>
              <a:ext uri="{FF2B5EF4-FFF2-40B4-BE49-F238E27FC236}">
                <a16:creationId xmlns:a16="http://schemas.microsoft.com/office/drawing/2014/main" id="{E5E0F339-6139-941E-81C9-277DE8B9B696}"/>
              </a:ext>
            </a:extLst>
          </p:cNvPr>
          <p:cNvGrpSpPr/>
          <p:nvPr/>
        </p:nvGrpSpPr>
        <p:grpSpPr>
          <a:xfrm>
            <a:off x="2988971" y="3220402"/>
            <a:ext cx="543271" cy="360045"/>
            <a:chOff x="4687859" y="3222625"/>
            <a:chExt cx="543271" cy="360045"/>
          </a:xfrm>
          <a:noFill/>
        </p:grpSpPr>
        <p:sp>
          <p:nvSpPr>
            <p:cNvPr id="32" name="object 18">
              <a:extLst>
                <a:ext uri="{FF2B5EF4-FFF2-40B4-BE49-F238E27FC236}">
                  <a16:creationId xmlns:a16="http://schemas.microsoft.com/office/drawing/2014/main" id="{87C7D002-910A-7DF2-9A8A-5DC262B1C147}"/>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33" name="グループ化 32">
              <a:extLst>
                <a:ext uri="{FF2B5EF4-FFF2-40B4-BE49-F238E27FC236}">
                  <a16:creationId xmlns:a16="http://schemas.microsoft.com/office/drawing/2014/main" id="{06595EFE-589A-8488-BA59-8026439559CE}"/>
                </a:ext>
              </a:extLst>
            </p:cNvPr>
            <p:cNvGrpSpPr/>
            <p:nvPr/>
          </p:nvGrpSpPr>
          <p:grpSpPr>
            <a:xfrm>
              <a:off x="4687859" y="3225072"/>
              <a:ext cx="518506" cy="339406"/>
              <a:chOff x="4687859" y="3225072"/>
              <a:chExt cx="518506" cy="339406"/>
            </a:xfrm>
            <a:grpFill/>
          </p:grpSpPr>
          <p:sp>
            <p:nvSpPr>
              <p:cNvPr id="34" name="object 17">
                <a:extLst>
                  <a:ext uri="{FF2B5EF4-FFF2-40B4-BE49-F238E27FC236}">
                    <a16:creationId xmlns:a16="http://schemas.microsoft.com/office/drawing/2014/main" id="{4ADA90F2-32C2-7C88-5A25-E109B0F16327}"/>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入力</a:t>
                </a:r>
                <a:br>
                  <a:rPr lang="en-US" altLang="ja-JP" sz="700" dirty="0">
                    <a:latin typeface="+mj-ea"/>
                    <a:ea typeface="+mj-ea"/>
                  </a:rPr>
                </a:br>
                <a:r>
                  <a:rPr lang="ja-JP" altLang="en-US" sz="700" dirty="0">
                    <a:latin typeface="+mj-ea"/>
                    <a:ea typeface="+mj-ea"/>
                  </a:rPr>
                  <a:t>照合</a:t>
                </a:r>
                <a:endParaRPr sz="700" dirty="0">
                  <a:latin typeface="+mj-ea"/>
                  <a:ea typeface="+mj-ea"/>
                </a:endParaRPr>
              </a:p>
            </p:txBody>
          </p:sp>
          <p:pic>
            <p:nvPicPr>
              <p:cNvPr id="35" name="object 21">
                <a:extLst>
                  <a:ext uri="{FF2B5EF4-FFF2-40B4-BE49-F238E27FC236}">
                    <a16:creationId xmlns:a16="http://schemas.microsoft.com/office/drawing/2014/main" id="{3E26FA4B-5A56-FFDE-0490-41AF725D0D02}"/>
                  </a:ext>
                </a:extLst>
              </p:cNvPr>
              <p:cNvPicPr/>
              <p:nvPr/>
            </p:nvPicPr>
            <p:blipFill>
              <a:blip r:embed="rId4"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grpSp>
        <p:nvGrpSpPr>
          <p:cNvPr id="39" name="グループ化 38">
            <a:extLst>
              <a:ext uri="{FF2B5EF4-FFF2-40B4-BE49-F238E27FC236}">
                <a16:creationId xmlns:a16="http://schemas.microsoft.com/office/drawing/2014/main" id="{E7C325DE-F1B8-BAA8-8926-75EA80E9D982}"/>
              </a:ext>
            </a:extLst>
          </p:cNvPr>
          <p:cNvGrpSpPr/>
          <p:nvPr/>
        </p:nvGrpSpPr>
        <p:grpSpPr>
          <a:xfrm>
            <a:off x="4932680" y="3223261"/>
            <a:ext cx="449580" cy="360044"/>
            <a:chOff x="11109350" y="5278617"/>
            <a:chExt cx="449580" cy="360044"/>
          </a:xfrm>
        </p:grpSpPr>
        <p:pic>
          <p:nvPicPr>
            <p:cNvPr id="40" name="object 23">
              <a:extLst>
                <a:ext uri="{FF2B5EF4-FFF2-40B4-BE49-F238E27FC236}">
                  <a16:creationId xmlns:a16="http://schemas.microsoft.com/office/drawing/2014/main" id="{6DF5B656-A036-D78B-0648-4FDF929DD142}"/>
                </a:ext>
              </a:extLst>
            </p:cNvPr>
            <p:cNvPicPr/>
            <p:nvPr/>
          </p:nvPicPr>
          <p:blipFill>
            <a:blip r:embed="rId5" cstate="print"/>
            <a:stretch>
              <a:fillRect/>
            </a:stretch>
          </p:blipFill>
          <p:spPr>
            <a:xfrm>
              <a:off x="11248796" y="5372533"/>
              <a:ext cx="170688" cy="172212"/>
            </a:xfrm>
            <a:prstGeom prst="rect">
              <a:avLst/>
            </a:prstGeom>
          </p:spPr>
        </p:pic>
        <p:sp>
          <p:nvSpPr>
            <p:cNvPr id="41" name="ひし形 40">
              <a:extLst>
                <a:ext uri="{FF2B5EF4-FFF2-40B4-BE49-F238E27FC236}">
                  <a16:creationId xmlns:a16="http://schemas.microsoft.com/office/drawing/2014/main" id="{E6154238-1961-F3F1-0034-EB969A2E10C4}"/>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42" name="グループ化 41">
            <a:extLst>
              <a:ext uri="{FF2B5EF4-FFF2-40B4-BE49-F238E27FC236}">
                <a16:creationId xmlns:a16="http://schemas.microsoft.com/office/drawing/2014/main" id="{783CEBC7-DFFC-6C65-6A62-697952285056}"/>
              </a:ext>
            </a:extLst>
          </p:cNvPr>
          <p:cNvGrpSpPr/>
          <p:nvPr/>
        </p:nvGrpSpPr>
        <p:grpSpPr>
          <a:xfrm>
            <a:off x="5413029" y="3680460"/>
            <a:ext cx="543271" cy="360045"/>
            <a:chOff x="4687859" y="3222625"/>
            <a:chExt cx="543271" cy="360045"/>
          </a:xfrm>
          <a:noFill/>
        </p:grpSpPr>
        <p:sp>
          <p:nvSpPr>
            <p:cNvPr id="43" name="object 18">
              <a:extLst>
                <a:ext uri="{FF2B5EF4-FFF2-40B4-BE49-F238E27FC236}">
                  <a16:creationId xmlns:a16="http://schemas.microsoft.com/office/drawing/2014/main" id="{CAE39F5A-94B6-7C91-D45B-3DE97C1DC137}"/>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44" name="グループ化 43">
              <a:extLst>
                <a:ext uri="{FF2B5EF4-FFF2-40B4-BE49-F238E27FC236}">
                  <a16:creationId xmlns:a16="http://schemas.microsoft.com/office/drawing/2014/main" id="{8CABD6C3-142E-8477-22FD-6231524567D3}"/>
                </a:ext>
              </a:extLst>
            </p:cNvPr>
            <p:cNvGrpSpPr/>
            <p:nvPr/>
          </p:nvGrpSpPr>
          <p:grpSpPr>
            <a:xfrm>
              <a:off x="4687859" y="3225072"/>
              <a:ext cx="518506" cy="339406"/>
              <a:chOff x="4687859" y="3225072"/>
              <a:chExt cx="518506" cy="339406"/>
            </a:xfrm>
            <a:grpFill/>
          </p:grpSpPr>
          <p:sp>
            <p:nvSpPr>
              <p:cNvPr id="45" name="object 17">
                <a:extLst>
                  <a:ext uri="{FF2B5EF4-FFF2-40B4-BE49-F238E27FC236}">
                    <a16:creationId xmlns:a16="http://schemas.microsoft.com/office/drawing/2014/main" id="{45DE16AB-FE32-DD0F-379E-68BB411CDFC7}"/>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市町村通知等</a:t>
                </a:r>
                <a:endParaRPr sz="700" dirty="0">
                  <a:latin typeface="+mj-ea"/>
                  <a:ea typeface="+mj-ea"/>
                </a:endParaRPr>
              </a:p>
            </p:txBody>
          </p:sp>
          <p:pic>
            <p:nvPicPr>
              <p:cNvPr id="46" name="object 21">
                <a:extLst>
                  <a:ext uri="{FF2B5EF4-FFF2-40B4-BE49-F238E27FC236}">
                    <a16:creationId xmlns:a16="http://schemas.microsoft.com/office/drawing/2014/main" id="{22F45653-0835-6367-69D9-25A05C2B7621}"/>
                  </a:ext>
                </a:extLst>
              </p:cNvPr>
              <p:cNvPicPr/>
              <p:nvPr/>
            </p:nvPicPr>
            <p:blipFill>
              <a:blip r:embed="rId4"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grpSp>
        <p:nvGrpSpPr>
          <p:cNvPr id="50" name="グループ化 49">
            <a:extLst>
              <a:ext uri="{FF2B5EF4-FFF2-40B4-BE49-F238E27FC236}">
                <a16:creationId xmlns:a16="http://schemas.microsoft.com/office/drawing/2014/main" id="{F99FDCD4-2230-CA33-669C-1479276C8F4E}"/>
              </a:ext>
            </a:extLst>
          </p:cNvPr>
          <p:cNvGrpSpPr/>
          <p:nvPr/>
        </p:nvGrpSpPr>
        <p:grpSpPr>
          <a:xfrm>
            <a:off x="6032500" y="3223261"/>
            <a:ext cx="449580" cy="360044"/>
            <a:chOff x="11109350" y="5278617"/>
            <a:chExt cx="449580" cy="360044"/>
          </a:xfrm>
        </p:grpSpPr>
        <p:pic>
          <p:nvPicPr>
            <p:cNvPr id="51" name="object 23">
              <a:extLst>
                <a:ext uri="{FF2B5EF4-FFF2-40B4-BE49-F238E27FC236}">
                  <a16:creationId xmlns:a16="http://schemas.microsoft.com/office/drawing/2014/main" id="{177ADE87-8F86-AF0B-265F-FC722540904C}"/>
                </a:ext>
              </a:extLst>
            </p:cNvPr>
            <p:cNvPicPr/>
            <p:nvPr/>
          </p:nvPicPr>
          <p:blipFill>
            <a:blip r:embed="rId5" cstate="print"/>
            <a:stretch>
              <a:fillRect/>
            </a:stretch>
          </p:blipFill>
          <p:spPr>
            <a:xfrm>
              <a:off x="11248796" y="5372533"/>
              <a:ext cx="170688" cy="172212"/>
            </a:xfrm>
            <a:prstGeom prst="rect">
              <a:avLst/>
            </a:prstGeom>
          </p:spPr>
        </p:pic>
        <p:sp>
          <p:nvSpPr>
            <p:cNvPr id="52" name="ひし形 51">
              <a:extLst>
                <a:ext uri="{FF2B5EF4-FFF2-40B4-BE49-F238E27FC236}">
                  <a16:creationId xmlns:a16="http://schemas.microsoft.com/office/drawing/2014/main" id="{13BA736D-5E26-3A41-CE01-8FD049F11ABC}"/>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53" name="グループ化 52">
            <a:extLst>
              <a:ext uri="{FF2B5EF4-FFF2-40B4-BE49-F238E27FC236}">
                <a16:creationId xmlns:a16="http://schemas.microsoft.com/office/drawing/2014/main" id="{ABD49E58-06D8-BB8D-D598-25F3BC532375}"/>
              </a:ext>
            </a:extLst>
          </p:cNvPr>
          <p:cNvGrpSpPr/>
          <p:nvPr/>
        </p:nvGrpSpPr>
        <p:grpSpPr>
          <a:xfrm>
            <a:off x="6489700" y="2080017"/>
            <a:ext cx="449580" cy="360044"/>
            <a:chOff x="11109350" y="5278617"/>
            <a:chExt cx="449580" cy="360044"/>
          </a:xfrm>
        </p:grpSpPr>
        <p:pic>
          <p:nvPicPr>
            <p:cNvPr id="54" name="object 23">
              <a:extLst>
                <a:ext uri="{FF2B5EF4-FFF2-40B4-BE49-F238E27FC236}">
                  <a16:creationId xmlns:a16="http://schemas.microsoft.com/office/drawing/2014/main" id="{03A833B4-73B6-4DDA-BE4F-2DD559416467}"/>
                </a:ext>
              </a:extLst>
            </p:cNvPr>
            <p:cNvPicPr/>
            <p:nvPr/>
          </p:nvPicPr>
          <p:blipFill>
            <a:blip r:embed="rId5" cstate="print"/>
            <a:stretch>
              <a:fillRect/>
            </a:stretch>
          </p:blipFill>
          <p:spPr>
            <a:xfrm>
              <a:off x="11248796" y="5372533"/>
              <a:ext cx="170688" cy="172212"/>
            </a:xfrm>
            <a:prstGeom prst="rect">
              <a:avLst/>
            </a:prstGeom>
          </p:spPr>
        </p:pic>
        <p:sp>
          <p:nvSpPr>
            <p:cNvPr id="55" name="ひし形 54">
              <a:extLst>
                <a:ext uri="{FF2B5EF4-FFF2-40B4-BE49-F238E27FC236}">
                  <a16:creationId xmlns:a16="http://schemas.microsoft.com/office/drawing/2014/main" id="{76AAEAA9-C7A6-F635-77E7-7618C37235C1}"/>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56" name="グループ化 55">
            <a:extLst>
              <a:ext uri="{FF2B5EF4-FFF2-40B4-BE49-F238E27FC236}">
                <a16:creationId xmlns:a16="http://schemas.microsoft.com/office/drawing/2014/main" id="{933A206B-F2C1-20C8-1075-0FF36864A4FE}"/>
              </a:ext>
            </a:extLst>
          </p:cNvPr>
          <p:cNvGrpSpPr/>
          <p:nvPr/>
        </p:nvGrpSpPr>
        <p:grpSpPr>
          <a:xfrm>
            <a:off x="7102821" y="2075349"/>
            <a:ext cx="539750" cy="360045"/>
            <a:chOff x="4691380" y="3222625"/>
            <a:chExt cx="539750" cy="360045"/>
          </a:xfrm>
          <a:noFill/>
        </p:grpSpPr>
        <p:sp>
          <p:nvSpPr>
            <p:cNvPr id="57" name="object 18">
              <a:extLst>
                <a:ext uri="{FF2B5EF4-FFF2-40B4-BE49-F238E27FC236}">
                  <a16:creationId xmlns:a16="http://schemas.microsoft.com/office/drawing/2014/main" id="{E9763CA0-C8CD-2A73-AA15-2391277BF238}"/>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sp>
          <p:nvSpPr>
            <p:cNvPr id="59" name="object 17">
              <a:extLst>
                <a:ext uri="{FF2B5EF4-FFF2-40B4-BE49-F238E27FC236}">
                  <a16:creationId xmlns:a16="http://schemas.microsoft.com/office/drawing/2014/main" id="{9E5B9078-2ECA-61BB-521D-A248DDFD5D8A}"/>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通知</a:t>
              </a:r>
              <a:endParaRPr sz="700" dirty="0">
                <a:latin typeface="+mj-ea"/>
                <a:ea typeface="+mj-ea"/>
              </a:endParaRPr>
            </a:p>
          </p:txBody>
        </p:sp>
      </p:grpSp>
      <p:grpSp>
        <p:nvGrpSpPr>
          <p:cNvPr id="61" name="グループ化 60">
            <a:extLst>
              <a:ext uri="{FF2B5EF4-FFF2-40B4-BE49-F238E27FC236}">
                <a16:creationId xmlns:a16="http://schemas.microsoft.com/office/drawing/2014/main" id="{2D78B672-5806-E220-A215-F104C4788482}"/>
              </a:ext>
            </a:extLst>
          </p:cNvPr>
          <p:cNvGrpSpPr/>
          <p:nvPr/>
        </p:nvGrpSpPr>
        <p:grpSpPr>
          <a:xfrm>
            <a:off x="9007821" y="2705100"/>
            <a:ext cx="539750" cy="360045"/>
            <a:chOff x="4691380" y="3222625"/>
            <a:chExt cx="539750" cy="360045"/>
          </a:xfrm>
          <a:noFill/>
        </p:grpSpPr>
        <p:sp>
          <p:nvSpPr>
            <p:cNvPr id="62" name="object 18">
              <a:extLst>
                <a:ext uri="{FF2B5EF4-FFF2-40B4-BE49-F238E27FC236}">
                  <a16:creationId xmlns:a16="http://schemas.microsoft.com/office/drawing/2014/main" id="{4A53BD21-C197-4A7E-C901-C00B209239C7}"/>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sp>
          <p:nvSpPr>
            <p:cNvPr id="64" name="object 17">
              <a:extLst>
                <a:ext uri="{FF2B5EF4-FFF2-40B4-BE49-F238E27FC236}">
                  <a16:creationId xmlns:a16="http://schemas.microsoft.com/office/drawing/2014/main" id="{3DCC3C22-E864-EC46-CB76-3FFB245034C6}"/>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公示</a:t>
              </a:r>
              <a:endParaRPr sz="700" dirty="0">
                <a:latin typeface="+mj-ea"/>
                <a:ea typeface="+mj-ea"/>
              </a:endParaRPr>
            </a:p>
          </p:txBody>
        </p:sp>
      </p:grpSp>
      <p:sp>
        <p:nvSpPr>
          <p:cNvPr id="66" name="フローチャート: 結合子 65">
            <a:extLst>
              <a:ext uri="{FF2B5EF4-FFF2-40B4-BE49-F238E27FC236}">
                <a16:creationId xmlns:a16="http://schemas.microsoft.com/office/drawing/2014/main" id="{17E76EF5-C1CB-A846-3145-B361323572D1}"/>
              </a:ext>
            </a:extLst>
          </p:cNvPr>
          <p:cNvSpPr/>
          <p:nvPr/>
        </p:nvSpPr>
        <p:spPr>
          <a:xfrm>
            <a:off x="9967300" y="2168525"/>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cxnSp>
        <p:nvCxnSpPr>
          <p:cNvPr id="67" name="直線矢印コネクタ 61">
            <a:extLst>
              <a:ext uri="{FF2B5EF4-FFF2-40B4-BE49-F238E27FC236}">
                <a16:creationId xmlns:a16="http://schemas.microsoft.com/office/drawing/2014/main" id="{3460F47D-8029-A4B0-324B-C9D58B8AD0BC}"/>
              </a:ext>
            </a:extLst>
          </p:cNvPr>
          <p:cNvCxnSpPr>
            <a:cxnSpLocks/>
            <a:stCxn id="281" idx="0"/>
            <a:endCxn id="369" idx="1"/>
          </p:cNvCxnSpPr>
          <p:nvPr/>
        </p:nvCxnSpPr>
        <p:spPr>
          <a:xfrm rot="5400000" flipH="1" flipV="1">
            <a:off x="1968564" y="2278560"/>
            <a:ext cx="277173" cy="236811"/>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9" name="直線矢印コネクタ 260">
            <a:extLst>
              <a:ext uri="{FF2B5EF4-FFF2-40B4-BE49-F238E27FC236}">
                <a16:creationId xmlns:a16="http://schemas.microsoft.com/office/drawing/2014/main" id="{8E5D850E-FCD8-02A5-1BD6-FBCB8AAEC018}"/>
              </a:ext>
            </a:extLst>
          </p:cNvPr>
          <p:cNvCxnSpPr>
            <a:cxnSpLocks/>
            <a:stCxn id="281" idx="2"/>
            <a:endCxn id="373" idx="1"/>
          </p:cNvCxnSpPr>
          <p:nvPr/>
        </p:nvCxnSpPr>
        <p:spPr>
          <a:xfrm rot="16200000" flipH="1">
            <a:off x="1854505" y="3029835"/>
            <a:ext cx="507053" cy="238572"/>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5" name="直線矢印コネクタ 257">
            <a:extLst>
              <a:ext uri="{FF2B5EF4-FFF2-40B4-BE49-F238E27FC236}">
                <a16:creationId xmlns:a16="http://schemas.microsoft.com/office/drawing/2014/main" id="{6B5D4429-F371-A87A-927F-755C7ACDE117}"/>
              </a:ext>
            </a:extLst>
          </p:cNvPr>
          <p:cNvCxnSpPr>
            <a:cxnSpLocks/>
            <a:stCxn id="41" idx="2"/>
            <a:endCxn id="43" idx="1"/>
          </p:cNvCxnSpPr>
          <p:nvPr/>
        </p:nvCxnSpPr>
        <p:spPr>
          <a:xfrm rot="16200000" flipH="1">
            <a:off x="5148421" y="3592354"/>
            <a:ext cx="277178" cy="259080"/>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6" name="直線矢印コネクタ 257">
            <a:extLst>
              <a:ext uri="{FF2B5EF4-FFF2-40B4-BE49-F238E27FC236}">
                <a16:creationId xmlns:a16="http://schemas.microsoft.com/office/drawing/2014/main" id="{93716229-0E7C-A113-C156-4C81063FEB0B}"/>
              </a:ext>
            </a:extLst>
          </p:cNvPr>
          <p:cNvCxnSpPr>
            <a:cxnSpLocks/>
            <a:stCxn id="43" idx="3"/>
            <a:endCxn id="52" idx="2"/>
          </p:cNvCxnSpPr>
          <p:nvPr/>
        </p:nvCxnSpPr>
        <p:spPr>
          <a:xfrm flipV="1">
            <a:off x="5956300" y="3583305"/>
            <a:ext cx="300990" cy="277178"/>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7" name="直線矢印コネクタ 96">
            <a:extLst>
              <a:ext uri="{FF2B5EF4-FFF2-40B4-BE49-F238E27FC236}">
                <a16:creationId xmlns:a16="http://schemas.microsoft.com/office/drawing/2014/main" id="{56F249A0-21F6-AB5D-0733-6A7B1D340C5B}"/>
              </a:ext>
            </a:extLst>
          </p:cNvPr>
          <p:cNvCxnSpPr>
            <a:cxnSpLocks/>
            <a:stCxn id="41" idx="3"/>
            <a:endCxn id="52" idx="1"/>
          </p:cNvCxnSpPr>
          <p:nvPr/>
        </p:nvCxnSpPr>
        <p:spPr>
          <a:xfrm>
            <a:off x="5382260" y="3403283"/>
            <a:ext cx="650240"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8" name="直線矢印コネクタ 257">
            <a:extLst>
              <a:ext uri="{FF2B5EF4-FFF2-40B4-BE49-F238E27FC236}">
                <a16:creationId xmlns:a16="http://schemas.microsoft.com/office/drawing/2014/main" id="{0BFA0930-503A-051E-7C08-20F3FCDFBA36}"/>
              </a:ext>
            </a:extLst>
          </p:cNvPr>
          <p:cNvCxnSpPr>
            <a:cxnSpLocks/>
            <a:stCxn id="52" idx="0"/>
            <a:endCxn id="55" idx="1"/>
          </p:cNvCxnSpPr>
          <p:nvPr/>
        </p:nvCxnSpPr>
        <p:spPr>
          <a:xfrm rot="5400000" flipH="1" flipV="1">
            <a:off x="5891884" y="2625445"/>
            <a:ext cx="963222" cy="232410"/>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9" name="直線矢印コネクタ 257">
            <a:extLst>
              <a:ext uri="{FF2B5EF4-FFF2-40B4-BE49-F238E27FC236}">
                <a16:creationId xmlns:a16="http://schemas.microsoft.com/office/drawing/2014/main" id="{65C54A0A-3AF2-C862-FE6B-FD5478D793A0}"/>
              </a:ext>
            </a:extLst>
          </p:cNvPr>
          <p:cNvCxnSpPr>
            <a:cxnSpLocks/>
            <a:stCxn id="52" idx="3"/>
            <a:endCxn id="66" idx="2"/>
          </p:cNvCxnSpPr>
          <p:nvPr/>
        </p:nvCxnSpPr>
        <p:spPr>
          <a:xfrm flipV="1">
            <a:off x="6482080" y="2258525"/>
            <a:ext cx="3485220" cy="1144758"/>
          </a:xfrm>
          <a:prstGeom prst="bentConnector3">
            <a:avLst>
              <a:gd name="adj1" fmla="val 93946"/>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0" name="直線矢印コネクタ 99">
            <a:extLst>
              <a:ext uri="{FF2B5EF4-FFF2-40B4-BE49-F238E27FC236}">
                <a16:creationId xmlns:a16="http://schemas.microsoft.com/office/drawing/2014/main" id="{4F5D55A8-31AC-2112-33D9-E86B44E73DD5}"/>
              </a:ext>
            </a:extLst>
          </p:cNvPr>
          <p:cNvCxnSpPr>
            <a:cxnSpLocks/>
            <a:stCxn id="55" idx="3"/>
            <a:endCxn id="57" idx="1"/>
          </p:cNvCxnSpPr>
          <p:nvPr/>
        </p:nvCxnSpPr>
        <p:spPr>
          <a:xfrm flipV="1">
            <a:off x="6939280" y="2255372"/>
            <a:ext cx="163541" cy="4667"/>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01" name="グループ化 100">
            <a:extLst>
              <a:ext uri="{FF2B5EF4-FFF2-40B4-BE49-F238E27FC236}">
                <a16:creationId xmlns:a16="http://schemas.microsoft.com/office/drawing/2014/main" id="{30636971-ACA7-FF35-05DD-CE6CDA7A8C69}"/>
              </a:ext>
            </a:extLst>
          </p:cNvPr>
          <p:cNvGrpSpPr/>
          <p:nvPr/>
        </p:nvGrpSpPr>
        <p:grpSpPr>
          <a:xfrm>
            <a:off x="7888300" y="2156158"/>
            <a:ext cx="201600" cy="201600"/>
            <a:chOff x="11127100" y="2048141"/>
            <a:chExt cx="201600" cy="201600"/>
          </a:xfrm>
        </p:grpSpPr>
        <p:sp>
          <p:nvSpPr>
            <p:cNvPr id="102" name="正方形/長方形 101">
              <a:extLst>
                <a:ext uri="{FF2B5EF4-FFF2-40B4-BE49-F238E27FC236}">
                  <a16:creationId xmlns:a16="http://schemas.microsoft.com/office/drawing/2014/main" id="{E67D6930-9198-0DAC-B32C-023E66D6A15C}"/>
                </a:ext>
              </a:extLst>
            </p:cNvPr>
            <p:cNvSpPr/>
            <p:nvPr/>
          </p:nvSpPr>
          <p:spPr>
            <a:xfrm>
              <a:off x="11163977" y="2101376"/>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103" name="二等辺三角形 102">
              <a:extLst>
                <a:ext uri="{FF2B5EF4-FFF2-40B4-BE49-F238E27FC236}">
                  <a16:creationId xmlns:a16="http://schemas.microsoft.com/office/drawing/2014/main" id="{269E3390-C661-0662-9423-8C68B55C88EB}"/>
                </a:ext>
              </a:extLst>
            </p:cNvPr>
            <p:cNvSpPr/>
            <p:nvPr/>
          </p:nvSpPr>
          <p:spPr>
            <a:xfrm rot="10800000">
              <a:off x="11163977" y="2101376"/>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104" name="フローチャート: 結合子 103">
              <a:extLst>
                <a:ext uri="{FF2B5EF4-FFF2-40B4-BE49-F238E27FC236}">
                  <a16:creationId xmlns:a16="http://schemas.microsoft.com/office/drawing/2014/main" id="{2025A384-C0D1-2CC3-917F-3AACCB64B9C9}"/>
                </a:ext>
              </a:extLst>
            </p:cNvPr>
            <p:cNvSpPr/>
            <p:nvPr/>
          </p:nvSpPr>
          <p:spPr>
            <a:xfrm>
              <a:off x="11136977" y="2057665"/>
              <a:ext cx="180000" cy="1800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105" name="フローチャート: 結合子 104">
              <a:extLst>
                <a:ext uri="{FF2B5EF4-FFF2-40B4-BE49-F238E27FC236}">
                  <a16:creationId xmlns:a16="http://schemas.microsoft.com/office/drawing/2014/main" id="{148817B2-6E81-46CD-B3BC-1875E715B99C}"/>
                </a:ext>
              </a:extLst>
            </p:cNvPr>
            <p:cNvSpPr/>
            <p:nvPr/>
          </p:nvSpPr>
          <p:spPr>
            <a:xfrm>
              <a:off x="11127100" y="2048141"/>
              <a:ext cx="201600" cy="2016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106" name="直線矢印コネクタ 257">
            <a:extLst>
              <a:ext uri="{FF2B5EF4-FFF2-40B4-BE49-F238E27FC236}">
                <a16:creationId xmlns:a16="http://schemas.microsoft.com/office/drawing/2014/main" id="{FC5E9D36-EA90-C060-92F9-E5A6FB1C92B5}"/>
              </a:ext>
            </a:extLst>
          </p:cNvPr>
          <p:cNvCxnSpPr>
            <a:cxnSpLocks/>
            <a:stCxn id="62" idx="3"/>
            <a:endCxn id="66" idx="2"/>
          </p:cNvCxnSpPr>
          <p:nvPr/>
        </p:nvCxnSpPr>
        <p:spPr>
          <a:xfrm flipV="1">
            <a:off x="9547571" y="2258525"/>
            <a:ext cx="419729" cy="626598"/>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7" name="直線矢印コネクタ 257">
            <a:extLst>
              <a:ext uri="{FF2B5EF4-FFF2-40B4-BE49-F238E27FC236}">
                <a16:creationId xmlns:a16="http://schemas.microsoft.com/office/drawing/2014/main" id="{A41E9630-2A6B-C11A-CAEB-3CF1C9577F3E}"/>
              </a:ext>
            </a:extLst>
          </p:cNvPr>
          <p:cNvCxnSpPr>
            <a:cxnSpLocks/>
            <a:stCxn id="55" idx="2"/>
            <a:endCxn id="62" idx="1"/>
          </p:cNvCxnSpPr>
          <p:nvPr/>
        </p:nvCxnSpPr>
        <p:spPr>
          <a:xfrm rot="16200000" flipH="1">
            <a:off x="7638624" y="1515926"/>
            <a:ext cx="445062" cy="2293331"/>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8" name="直線矢印コネクタ 107">
            <a:extLst>
              <a:ext uri="{FF2B5EF4-FFF2-40B4-BE49-F238E27FC236}">
                <a16:creationId xmlns:a16="http://schemas.microsoft.com/office/drawing/2014/main" id="{3836D0CC-ED5E-1A72-E67F-3E9CE144E772}"/>
              </a:ext>
            </a:extLst>
          </p:cNvPr>
          <p:cNvCxnSpPr>
            <a:cxnSpLocks/>
            <a:stCxn id="57" idx="3"/>
            <a:endCxn id="105" idx="2"/>
          </p:cNvCxnSpPr>
          <p:nvPr/>
        </p:nvCxnSpPr>
        <p:spPr>
          <a:xfrm>
            <a:off x="7642571" y="2255372"/>
            <a:ext cx="245729" cy="1586"/>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09" name="グループ化 108">
            <a:extLst>
              <a:ext uri="{FF2B5EF4-FFF2-40B4-BE49-F238E27FC236}">
                <a16:creationId xmlns:a16="http://schemas.microsoft.com/office/drawing/2014/main" id="{C526424C-8EFF-01D9-912A-15A10A40FDB3}"/>
              </a:ext>
            </a:extLst>
          </p:cNvPr>
          <p:cNvGrpSpPr/>
          <p:nvPr/>
        </p:nvGrpSpPr>
        <p:grpSpPr>
          <a:xfrm>
            <a:off x="8556943" y="2080017"/>
            <a:ext cx="449580" cy="360044"/>
            <a:chOff x="11109350" y="5278617"/>
            <a:chExt cx="449580" cy="360044"/>
          </a:xfrm>
        </p:grpSpPr>
        <p:pic>
          <p:nvPicPr>
            <p:cNvPr id="110" name="object 23">
              <a:extLst>
                <a:ext uri="{FF2B5EF4-FFF2-40B4-BE49-F238E27FC236}">
                  <a16:creationId xmlns:a16="http://schemas.microsoft.com/office/drawing/2014/main" id="{C1FDA6E8-11D5-910A-002E-D0DD12255C3C}"/>
                </a:ext>
              </a:extLst>
            </p:cNvPr>
            <p:cNvPicPr/>
            <p:nvPr/>
          </p:nvPicPr>
          <p:blipFill>
            <a:blip r:embed="rId5" cstate="print"/>
            <a:stretch>
              <a:fillRect/>
            </a:stretch>
          </p:blipFill>
          <p:spPr>
            <a:xfrm>
              <a:off x="11248796" y="5372533"/>
              <a:ext cx="170688" cy="172212"/>
            </a:xfrm>
            <a:prstGeom prst="rect">
              <a:avLst/>
            </a:prstGeom>
          </p:spPr>
        </p:pic>
        <p:sp>
          <p:nvSpPr>
            <p:cNvPr id="111" name="ひし形 110">
              <a:extLst>
                <a:ext uri="{FF2B5EF4-FFF2-40B4-BE49-F238E27FC236}">
                  <a16:creationId xmlns:a16="http://schemas.microsoft.com/office/drawing/2014/main" id="{BCC0EF82-2B6F-5BAA-7EC1-2723B9FD3C16}"/>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112" name="直線矢印コネクタ 111">
            <a:extLst>
              <a:ext uri="{FF2B5EF4-FFF2-40B4-BE49-F238E27FC236}">
                <a16:creationId xmlns:a16="http://schemas.microsoft.com/office/drawing/2014/main" id="{E311BB6D-0FB3-E412-ABB0-DD375FCBF7D1}"/>
              </a:ext>
            </a:extLst>
          </p:cNvPr>
          <p:cNvCxnSpPr>
            <a:cxnSpLocks/>
            <a:stCxn id="105" idx="6"/>
            <a:endCxn id="111" idx="1"/>
          </p:cNvCxnSpPr>
          <p:nvPr/>
        </p:nvCxnSpPr>
        <p:spPr>
          <a:xfrm>
            <a:off x="8089900" y="2256958"/>
            <a:ext cx="467043" cy="308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3" name="直線矢印コネクタ 257">
            <a:extLst>
              <a:ext uri="{FF2B5EF4-FFF2-40B4-BE49-F238E27FC236}">
                <a16:creationId xmlns:a16="http://schemas.microsoft.com/office/drawing/2014/main" id="{D03F51CC-BF0C-F8BC-CECF-AFFC16C45603}"/>
              </a:ext>
            </a:extLst>
          </p:cNvPr>
          <p:cNvCxnSpPr>
            <a:cxnSpLocks/>
            <a:stCxn id="111" idx="2"/>
            <a:endCxn id="62" idx="1"/>
          </p:cNvCxnSpPr>
          <p:nvPr/>
        </p:nvCxnSpPr>
        <p:spPr>
          <a:xfrm rot="16200000" flipH="1">
            <a:off x="8672246" y="2549548"/>
            <a:ext cx="445062" cy="226088"/>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4" name="直線矢印コネクタ 257">
            <a:extLst>
              <a:ext uri="{FF2B5EF4-FFF2-40B4-BE49-F238E27FC236}">
                <a16:creationId xmlns:a16="http://schemas.microsoft.com/office/drawing/2014/main" id="{EDE1844B-1C0A-8D48-40CF-77179C3F1272}"/>
              </a:ext>
            </a:extLst>
          </p:cNvPr>
          <p:cNvCxnSpPr>
            <a:cxnSpLocks/>
            <a:stCxn id="111" idx="3"/>
            <a:endCxn id="66" idx="2"/>
          </p:cNvCxnSpPr>
          <p:nvPr/>
        </p:nvCxnSpPr>
        <p:spPr>
          <a:xfrm flipV="1">
            <a:off x="9006523" y="2258525"/>
            <a:ext cx="960777" cy="1514"/>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5" name="正方形/長方形 114">
            <a:extLst>
              <a:ext uri="{FF2B5EF4-FFF2-40B4-BE49-F238E27FC236}">
                <a16:creationId xmlns:a16="http://schemas.microsoft.com/office/drawing/2014/main" id="{D26FE4EE-8FD9-A8C4-5B3F-9AAEE2728690}"/>
              </a:ext>
            </a:extLst>
          </p:cNvPr>
          <p:cNvSpPr/>
          <p:nvPr/>
        </p:nvSpPr>
        <p:spPr>
          <a:xfrm>
            <a:off x="7655560" y="924866"/>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ＭＳ Ｐゴシック 本文"/>
              </a:rPr>
              <a:t>本人</a:t>
            </a:r>
          </a:p>
        </p:txBody>
      </p:sp>
      <p:sp>
        <p:nvSpPr>
          <p:cNvPr id="119" name="object 17">
            <a:extLst>
              <a:ext uri="{FF2B5EF4-FFF2-40B4-BE49-F238E27FC236}">
                <a16:creationId xmlns:a16="http://schemas.microsoft.com/office/drawing/2014/main" id="{D732D740-A6E2-58C8-324D-18E7CD317A88}"/>
              </a:ext>
            </a:extLst>
          </p:cNvPr>
          <p:cNvSpPr/>
          <p:nvPr/>
        </p:nvSpPr>
        <p:spPr>
          <a:xfrm>
            <a:off x="4692534" y="3110887"/>
            <a:ext cx="737524"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異動者が</a:t>
            </a:r>
            <a:br>
              <a:rPr lang="en-US" altLang="ja-JP" sz="700" dirty="0">
                <a:latin typeface="+mj-ea"/>
                <a:ea typeface="+mj-ea"/>
              </a:rPr>
            </a:br>
            <a:r>
              <a:rPr lang="ja-JP" altLang="en-US" sz="700" dirty="0">
                <a:latin typeface="+mj-ea"/>
                <a:ea typeface="+mj-ea"/>
              </a:rPr>
              <a:t>外国人</a:t>
            </a:r>
            <a:endParaRPr lang="zh-TW" altLang="en-US" sz="700" dirty="0">
              <a:latin typeface="+mj-ea"/>
              <a:ea typeface="+mj-ea"/>
            </a:endParaRPr>
          </a:p>
        </p:txBody>
      </p:sp>
      <p:sp>
        <p:nvSpPr>
          <p:cNvPr id="120" name="object 17">
            <a:extLst>
              <a:ext uri="{FF2B5EF4-FFF2-40B4-BE49-F238E27FC236}">
                <a16:creationId xmlns:a16="http://schemas.microsoft.com/office/drawing/2014/main" id="{93BB3C8B-A466-0490-799A-D6604E407CC0}"/>
              </a:ext>
            </a:extLst>
          </p:cNvPr>
          <p:cNvSpPr/>
          <p:nvPr/>
        </p:nvSpPr>
        <p:spPr>
          <a:xfrm>
            <a:off x="5404612" y="320230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No</a:t>
            </a:r>
            <a:endParaRPr lang="zh-TW" altLang="en-US" sz="700" dirty="0">
              <a:latin typeface="+mj-ea"/>
              <a:ea typeface="+mj-ea"/>
            </a:endParaRPr>
          </a:p>
        </p:txBody>
      </p:sp>
      <p:sp>
        <p:nvSpPr>
          <p:cNvPr id="121" name="object 17">
            <a:extLst>
              <a:ext uri="{FF2B5EF4-FFF2-40B4-BE49-F238E27FC236}">
                <a16:creationId xmlns:a16="http://schemas.microsoft.com/office/drawing/2014/main" id="{5C2EAC28-E58A-5FAA-BD90-BE02E63EA181}"/>
              </a:ext>
            </a:extLst>
          </p:cNvPr>
          <p:cNvSpPr/>
          <p:nvPr/>
        </p:nvSpPr>
        <p:spPr>
          <a:xfrm>
            <a:off x="5163820" y="347662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Yes</a:t>
            </a:r>
            <a:endParaRPr lang="zh-TW" altLang="en-US" sz="700" dirty="0">
              <a:latin typeface="+mj-ea"/>
              <a:ea typeface="+mj-ea"/>
            </a:endParaRPr>
          </a:p>
        </p:txBody>
      </p:sp>
      <p:sp>
        <p:nvSpPr>
          <p:cNvPr id="122" name="object 17">
            <a:extLst>
              <a:ext uri="{FF2B5EF4-FFF2-40B4-BE49-F238E27FC236}">
                <a16:creationId xmlns:a16="http://schemas.microsoft.com/office/drawing/2014/main" id="{CDEAE51A-B857-DDF7-C564-69E0E2152918}"/>
              </a:ext>
            </a:extLst>
          </p:cNvPr>
          <p:cNvSpPr/>
          <p:nvPr/>
        </p:nvSpPr>
        <p:spPr>
          <a:xfrm>
            <a:off x="5621020" y="3110887"/>
            <a:ext cx="737524"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令第</a:t>
            </a:r>
            <a:r>
              <a:rPr lang="en-US" altLang="ja-JP" sz="700" dirty="0">
                <a:latin typeface="+mj-ea"/>
                <a:ea typeface="+mj-ea"/>
              </a:rPr>
              <a:t>12</a:t>
            </a:r>
            <a:r>
              <a:rPr lang="ja-JP" altLang="en-US" sz="700" dirty="0">
                <a:latin typeface="+mj-ea"/>
                <a:ea typeface="+mj-ea"/>
              </a:rPr>
              <a:t>条第</a:t>
            </a:r>
            <a:r>
              <a:rPr lang="en-US" altLang="ja-JP" sz="700" dirty="0">
                <a:latin typeface="+mj-ea"/>
                <a:ea typeface="+mj-ea"/>
              </a:rPr>
              <a:t>4</a:t>
            </a:r>
            <a:r>
              <a:rPr lang="ja-JP" altLang="en-US" sz="700" dirty="0">
                <a:latin typeface="+mj-ea"/>
                <a:ea typeface="+mj-ea"/>
              </a:rPr>
              <a:t>項</a:t>
            </a:r>
            <a:br>
              <a:rPr lang="en-US" altLang="ja-JP" sz="700" dirty="0">
                <a:latin typeface="+mj-ea"/>
                <a:ea typeface="+mj-ea"/>
              </a:rPr>
            </a:br>
            <a:r>
              <a:rPr lang="ja-JP" altLang="en-US" sz="700" dirty="0">
                <a:latin typeface="+mj-ea"/>
                <a:ea typeface="+mj-ea"/>
              </a:rPr>
              <a:t>に該当</a:t>
            </a:r>
            <a:endParaRPr lang="zh-TW" altLang="en-US" sz="700" dirty="0">
              <a:latin typeface="+mj-ea"/>
              <a:ea typeface="+mj-ea"/>
            </a:endParaRPr>
          </a:p>
        </p:txBody>
      </p:sp>
      <p:sp>
        <p:nvSpPr>
          <p:cNvPr id="123" name="object 17">
            <a:extLst>
              <a:ext uri="{FF2B5EF4-FFF2-40B4-BE49-F238E27FC236}">
                <a16:creationId xmlns:a16="http://schemas.microsoft.com/office/drawing/2014/main" id="{952C44AD-5CCF-68FB-27A4-A948A70BB23F}"/>
              </a:ext>
            </a:extLst>
          </p:cNvPr>
          <p:cNvSpPr/>
          <p:nvPr/>
        </p:nvSpPr>
        <p:spPr>
          <a:xfrm>
            <a:off x="6458458" y="320230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No</a:t>
            </a:r>
            <a:endParaRPr lang="zh-TW" altLang="en-US" sz="700" dirty="0">
              <a:latin typeface="+mj-ea"/>
              <a:ea typeface="+mj-ea"/>
            </a:endParaRPr>
          </a:p>
        </p:txBody>
      </p:sp>
      <p:sp>
        <p:nvSpPr>
          <p:cNvPr id="124" name="object 17">
            <a:extLst>
              <a:ext uri="{FF2B5EF4-FFF2-40B4-BE49-F238E27FC236}">
                <a16:creationId xmlns:a16="http://schemas.microsoft.com/office/drawing/2014/main" id="{782193B6-37A8-967B-307F-D8043EDB0DE3}"/>
              </a:ext>
            </a:extLst>
          </p:cNvPr>
          <p:cNvSpPr/>
          <p:nvPr/>
        </p:nvSpPr>
        <p:spPr>
          <a:xfrm>
            <a:off x="6272911" y="305117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Yes</a:t>
            </a:r>
            <a:endParaRPr lang="zh-TW" altLang="en-US" sz="700" dirty="0">
              <a:latin typeface="+mj-ea"/>
              <a:ea typeface="+mj-ea"/>
            </a:endParaRPr>
          </a:p>
        </p:txBody>
      </p:sp>
      <p:sp>
        <p:nvSpPr>
          <p:cNvPr id="125" name="object 17">
            <a:extLst>
              <a:ext uri="{FF2B5EF4-FFF2-40B4-BE49-F238E27FC236}">
                <a16:creationId xmlns:a16="http://schemas.microsoft.com/office/drawing/2014/main" id="{FD8E0144-A3E3-0FB3-A99B-9ABBEF7EB1BF}"/>
              </a:ext>
            </a:extLst>
          </p:cNvPr>
          <p:cNvSpPr/>
          <p:nvPr/>
        </p:nvSpPr>
        <p:spPr>
          <a:xfrm>
            <a:off x="6184900" y="1976195"/>
            <a:ext cx="737524"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通知困難</a:t>
            </a:r>
            <a:endParaRPr lang="zh-TW" altLang="en-US" sz="700" dirty="0">
              <a:latin typeface="+mj-ea"/>
              <a:ea typeface="+mj-ea"/>
            </a:endParaRPr>
          </a:p>
        </p:txBody>
      </p:sp>
      <p:sp>
        <p:nvSpPr>
          <p:cNvPr id="126" name="object 17">
            <a:extLst>
              <a:ext uri="{FF2B5EF4-FFF2-40B4-BE49-F238E27FC236}">
                <a16:creationId xmlns:a16="http://schemas.microsoft.com/office/drawing/2014/main" id="{A86802C7-7514-0E31-F82B-6D6C83DE4FAC}"/>
              </a:ext>
            </a:extLst>
          </p:cNvPr>
          <p:cNvSpPr/>
          <p:nvPr/>
        </p:nvSpPr>
        <p:spPr>
          <a:xfrm>
            <a:off x="6946900" y="2197651"/>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No</a:t>
            </a:r>
            <a:endParaRPr lang="zh-TW" altLang="en-US" sz="700" dirty="0">
              <a:latin typeface="+mj-ea"/>
              <a:ea typeface="+mj-ea"/>
            </a:endParaRPr>
          </a:p>
        </p:txBody>
      </p:sp>
      <p:sp>
        <p:nvSpPr>
          <p:cNvPr id="127" name="object 17">
            <a:extLst>
              <a:ext uri="{FF2B5EF4-FFF2-40B4-BE49-F238E27FC236}">
                <a16:creationId xmlns:a16="http://schemas.microsoft.com/office/drawing/2014/main" id="{152CFE33-EEDF-1FE1-B395-2F15877EE308}"/>
              </a:ext>
            </a:extLst>
          </p:cNvPr>
          <p:cNvSpPr/>
          <p:nvPr/>
        </p:nvSpPr>
        <p:spPr>
          <a:xfrm>
            <a:off x="6718300" y="240982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Yes</a:t>
            </a:r>
            <a:endParaRPr lang="zh-TW" altLang="en-US" sz="700" dirty="0">
              <a:latin typeface="+mj-ea"/>
              <a:ea typeface="+mj-ea"/>
            </a:endParaRPr>
          </a:p>
        </p:txBody>
      </p:sp>
      <p:sp>
        <p:nvSpPr>
          <p:cNvPr id="320" name="object 17">
            <a:extLst>
              <a:ext uri="{FF2B5EF4-FFF2-40B4-BE49-F238E27FC236}">
                <a16:creationId xmlns:a16="http://schemas.microsoft.com/office/drawing/2014/main" id="{A6358C05-14A5-F3CA-ADCD-55B08FF68EC6}"/>
              </a:ext>
            </a:extLst>
          </p:cNvPr>
          <p:cNvSpPr/>
          <p:nvPr/>
        </p:nvSpPr>
        <p:spPr>
          <a:xfrm>
            <a:off x="8027746" y="1976195"/>
            <a:ext cx="737524"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通知</a:t>
            </a:r>
            <a:endParaRPr lang="zh-TW" altLang="en-US" sz="700" dirty="0">
              <a:latin typeface="+mj-ea"/>
              <a:ea typeface="+mj-ea"/>
            </a:endParaRPr>
          </a:p>
        </p:txBody>
      </p:sp>
      <p:sp>
        <p:nvSpPr>
          <p:cNvPr id="321" name="object 17">
            <a:extLst>
              <a:ext uri="{FF2B5EF4-FFF2-40B4-BE49-F238E27FC236}">
                <a16:creationId xmlns:a16="http://schemas.microsoft.com/office/drawing/2014/main" id="{311E591D-EA63-F213-0879-A6DB418FCF19}"/>
              </a:ext>
            </a:extLst>
          </p:cNvPr>
          <p:cNvSpPr/>
          <p:nvPr/>
        </p:nvSpPr>
        <p:spPr>
          <a:xfrm>
            <a:off x="7899400" y="124441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郵送</a:t>
            </a:r>
            <a:endParaRPr lang="zh-TW" altLang="en-US" sz="700" dirty="0">
              <a:latin typeface="+mj-ea"/>
              <a:ea typeface="+mj-ea"/>
            </a:endParaRPr>
          </a:p>
        </p:txBody>
      </p:sp>
      <p:sp>
        <p:nvSpPr>
          <p:cNvPr id="322" name="object 17">
            <a:extLst>
              <a:ext uri="{FF2B5EF4-FFF2-40B4-BE49-F238E27FC236}">
                <a16:creationId xmlns:a16="http://schemas.microsoft.com/office/drawing/2014/main" id="{A6D62E95-7182-ED02-D26E-84464BA85417}"/>
              </a:ext>
            </a:extLst>
          </p:cNvPr>
          <p:cNvSpPr/>
          <p:nvPr/>
        </p:nvSpPr>
        <p:spPr>
          <a:xfrm>
            <a:off x="8992549" y="2197651"/>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No</a:t>
            </a:r>
            <a:endParaRPr lang="zh-TW" altLang="en-US" sz="700" dirty="0">
              <a:latin typeface="+mj-ea"/>
              <a:ea typeface="+mj-ea"/>
            </a:endParaRPr>
          </a:p>
        </p:txBody>
      </p:sp>
      <p:sp>
        <p:nvSpPr>
          <p:cNvPr id="323" name="object 17">
            <a:extLst>
              <a:ext uri="{FF2B5EF4-FFF2-40B4-BE49-F238E27FC236}">
                <a16:creationId xmlns:a16="http://schemas.microsoft.com/office/drawing/2014/main" id="{2EEDC02F-BF67-8D15-22FA-92FF73D21BF9}"/>
              </a:ext>
            </a:extLst>
          </p:cNvPr>
          <p:cNvSpPr/>
          <p:nvPr/>
        </p:nvSpPr>
        <p:spPr>
          <a:xfrm>
            <a:off x="8801797" y="2357758"/>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Yes</a:t>
            </a:r>
            <a:endParaRPr lang="zh-TW" altLang="en-US" sz="700" dirty="0">
              <a:latin typeface="+mj-ea"/>
              <a:ea typeface="+mj-ea"/>
            </a:endParaRPr>
          </a:p>
        </p:txBody>
      </p:sp>
      <p:sp>
        <p:nvSpPr>
          <p:cNvPr id="324" name="object 17">
            <a:extLst>
              <a:ext uri="{FF2B5EF4-FFF2-40B4-BE49-F238E27FC236}">
                <a16:creationId xmlns:a16="http://schemas.microsoft.com/office/drawing/2014/main" id="{848303B3-E7F0-55BB-A1D4-CB30EE8C2346}"/>
              </a:ext>
            </a:extLst>
          </p:cNvPr>
          <p:cNvSpPr/>
          <p:nvPr/>
        </p:nvSpPr>
        <p:spPr>
          <a:xfrm>
            <a:off x="8290209" y="1976195"/>
            <a:ext cx="737524"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通知困難</a:t>
            </a:r>
            <a:endParaRPr lang="zh-TW" altLang="en-US" sz="700" dirty="0">
              <a:latin typeface="+mj-ea"/>
              <a:ea typeface="+mj-ea"/>
            </a:endParaRPr>
          </a:p>
        </p:txBody>
      </p:sp>
      <p:cxnSp>
        <p:nvCxnSpPr>
          <p:cNvPr id="339" name="直線矢印コネクタ 13">
            <a:extLst>
              <a:ext uri="{FF2B5EF4-FFF2-40B4-BE49-F238E27FC236}">
                <a16:creationId xmlns:a16="http://schemas.microsoft.com/office/drawing/2014/main" id="{EAC4802B-8B64-2CCB-D840-356A9DA5B289}"/>
              </a:ext>
            </a:extLst>
          </p:cNvPr>
          <p:cNvCxnSpPr>
            <a:cxnSpLocks/>
            <a:stCxn id="32" idx="2"/>
            <a:endCxn id="150" idx="1"/>
          </p:cNvCxnSpPr>
          <p:nvPr/>
        </p:nvCxnSpPr>
        <p:spPr>
          <a:xfrm rot="16200000" flipH="1">
            <a:off x="3082142" y="3760672"/>
            <a:ext cx="1300315" cy="939864"/>
          </a:xfrm>
          <a:prstGeom prst="bentConnector3">
            <a:avLst>
              <a:gd name="adj1" fmla="val 83403"/>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43" name="直線矢印コネクタ 342">
            <a:extLst>
              <a:ext uri="{FF2B5EF4-FFF2-40B4-BE49-F238E27FC236}">
                <a16:creationId xmlns:a16="http://schemas.microsoft.com/office/drawing/2014/main" id="{99479C98-A00A-B5D9-B892-75015FCB66B6}"/>
              </a:ext>
            </a:extLst>
          </p:cNvPr>
          <p:cNvCxnSpPr>
            <a:cxnSpLocks/>
            <a:stCxn id="155" idx="3"/>
          </p:cNvCxnSpPr>
          <p:nvPr/>
        </p:nvCxnSpPr>
        <p:spPr>
          <a:xfrm>
            <a:off x="5687637" y="5273985"/>
            <a:ext cx="3868" cy="1337591"/>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344" name="object 27">
            <a:extLst>
              <a:ext uri="{FF2B5EF4-FFF2-40B4-BE49-F238E27FC236}">
                <a16:creationId xmlns:a16="http://schemas.microsoft.com/office/drawing/2014/main" id="{4E1E16AE-3AEB-1EDA-A478-D265ADE8D21E}"/>
              </a:ext>
            </a:extLst>
          </p:cNvPr>
          <p:cNvSpPr/>
          <p:nvPr/>
        </p:nvSpPr>
        <p:spPr>
          <a:xfrm>
            <a:off x="6292538" y="5207440"/>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45" name="正方形/長方形 344">
            <a:extLst>
              <a:ext uri="{FF2B5EF4-FFF2-40B4-BE49-F238E27FC236}">
                <a16:creationId xmlns:a16="http://schemas.microsoft.com/office/drawing/2014/main" id="{5BE696EC-87E3-9EAA-935A-9C8AA81C35E7}"/>
              </a:ext>
            </a:extLst>
          </p:cNvPr>
          <p:cNvSpPr/>
          <p:nvPr/>
        </p:nvSpPr>
        <p:spPr>
          <a:xfrm>
            <a:off x="5931925" y="5524347"/>
            <a:ext cx="931501"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市町村通知情報</a:t>
            </a:r>
          </a:p>
        </p:txBody>
      </p:sp>
      <p:cxnSp>
        <p:nvCxnSpPr>
          <p:cNvPr id="346" name="直線コネクタ 345">
            <a:extLst>
              <a:ext uri="{FF2B5EF4-FFF2-40B4-BE49-F238E27FC236}">
                <a16:creationId xmlns:a16="http://schemas.microsoft.com/office/drawing/2014/main" id="{BD95A3B7-BCCC-50D4-5A3F-964CB8027AE1}"/>
              </a:ext>
            </a:extLst>
          </p:cNvPr>
          <p:cNvCxnSpPr>
            <a:cxnSpLocks/>
          </p:cNvCxnSpPr>
          <p:nvPr/>
        </p:nvCxnSpPr>
        <p:spPr>
          <a:xfrm flipH="1">
            <a:off x="5670748" y="5351585"/>
            <a:ext cx="604253"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347" name="object 25">
            <a:extLst>
              <a:ext uri="{FF2B5EF4-FFF2-40B4-BE49-F238E27FC236}">
                <a16:creationId xmlns:a16="http://schemas.microsoft.com/office/drawing/2014/main" id="{D53F2A8C-7680-2572-8A5D-68F855501E3E}"/>
              </a:ext>
            </a:extLst>
          </p:cNvPr>
          <p:cNvSpPr/>
          <p:nvPr/>
        </p:nvSpPr>
        <p:spPr>
          <a:xfrm>
            <a:off x="5042227" y="6611576"/>
            <a:ext cx="1411134"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348" name="object 9">
            <a:extLst>
              <a:ext uri="{FF2B5EF4-FFF2-40B4-BE49-F238E27FC236}">
                <a16:creationId xmlns:a16="http://schemas.microsoft.com/office/drawing/2014/main" id="{56D82123-CBDF-269B-7EED-658C4E7996F4}"/>
              </a:ext>
            </a:extLst>
          </p:cNvPr>
          <p:cNvSpPr/>
          <p:nvPr/>
        </p:nvSpPr>
        <p:spPr>
          <a:xfrm>
            <a:off x="5042226" y="6611577"/>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algn="ctr"/>
            <a:r>
              <a:rPr lang="ja-JP" altLang="en-US" sz="700" dirty="0">
                <a:latin typeface="+mj-ea"/>
                <a:ea typeface="+mj-ea"/>
              </a:rPr>
              <a:t>出入国在留管理庁</a:t>
            </a:r>
            <a:endParaRPr lang="en-US" altLang="ja-JP" sz="700" dirty="0">
              <a:latin typeface="+mj-ea"/>
              <a:ea typeface="+mj-ea"/>
            </a:endParaRPr>
          </a:p>
        </p:txBody>
      </p:sp>
      <p:cxnSp>
        <p:nvCxnSpPr>
          <p:cNvPr id="349" name="直線矢印コネクタ 348">
            <a:extLst>
              <a:ext uri="{FF2B5EF4-FFF2-40B4-BE49-F238E27FC236}">
                <a16:creationId xmlns:a16="http://schemas.microsoft.com/office/drawing/2014/main" id="{C40BF711-4E5D-1DD2-7095-9DB0231F378F}"/>
              </a:ext>
            </a:extLst>
          </p:cNvPr>
          <p:cNvCxnSpPr>
            <a:cxnSpLocks/>
            <a:stCxn id="43" idx="2"/>
            <a:endCxn id="155" idx="1"/>
          </p:cNvCxnSpPr>
          <p:nvPr/>
        </p:nvCxnSpPr>
        <p:spPr>
          <a:xfrm>
            <a:off x="5686425" y="4040505"/>
            <a:ext cx="1212" cy="840257"/>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351" name="グループ化 350">
            <a:extLst>
              <a:ext uri="{FF2B5EF4-FFF2-40B4-BE49-F238E27FC236}">
                <a16:creationId xmlns:a16="http://schemas.microsoft.com/office/drawing/2014/main" id="{612AEE7F-8FF4-218C-944B-2BE355411BA5}"/>
              </a:ext>
            </a:extLst>
          </p:cNvPr>
          <p:cNvGrpSpPr/>
          <p:nvPr/>
        </p:nvGrpSpPr>
        <p:grpSpPr>
          <a:xfrm>
            <a:off x="5979799" y="3881297"/>
            <a:ext cx="255579" cy="210314"/>
            <a:chOff x="998232" y="5464407"/>
            <a:chExt cx="255579" cy="210314"/>
          </a:xfrm>
        </p:grpSpPr>
        <p:sp>
          <p:nvSpPr>
            <p:cNvPr id="128" name="左大かっこ 127">
              <a:extLst>
                <a:ext uri="{FF2B5EF4-FFF2-40B4-BE49-F238E27FC236}">
                  <a16:creationId xmlns:a16="http://schemas.microsoft.com/office/drawing/2014/main" id="{3E0DCF72-0880-C607-DF3F-8D026D0172D1}"/>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29" name="直線コネクタ 128">
              <a:extLst>
                <a:ext uri="{FF2B5EF4-FFF2-40B4-BE49-F238E27FC236}">
                  <a16:creationId xmlns:a16="http://schemas.microsoft.com/office/drawing/2014/main" id="{2885D4BE-35E9-279C-9479-5AB44129B6E9}"/>
                </a:ext>
              </a:extLst>
            </p:cNvPr>
            <p:cNvCxnSpPr>
              <a:cxnSpLocks/>
              <a:stCxn id="128"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30" name="object 17">
            <a:extLst>
              <a:ext uri="{FF2B5EF4-FFF2-40B4-BE49-F238E27FC236}">
                <a16:creationId xmlns:a16="http://schemas.microsoft.com/office/drawing/2014/main" id="{514B7C50-3976-4601-F814-AB07EE4C8F25}"/>
              </a:ext>
            </a:extLst>
          </p:cNvPr>
          <p:cNvSpPr/>
          <p:nvPr/>
        </p:nvSpPr>
        <p:spPr>
          <a:xfrm>
            <a:off x="6017260" y="3827145"/>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④</a:t>
            </a:r>
            <a:endParaRPr lang="zh-TW" altLang="en-US" sz="800" dirty="0">
              <a:latin typeface="+mj-ea"/>
              <a:ea typeface="+mj-ea"/>
            </a:endParaRPr>
          </a:p>
        </p:txBody>
      </p:sp>
      <p:sp>
        <p:nvSpPr>
          <p:cNvPr id="131" name="正方形/長方形 130">
            <a:extLst>
              <a:ext uri="{FF2B5EF4-FFF2-40B4-BE49-F238E27FC236}">
                <a16:creationId xmlns:a16="http://schemas.microsoft.com/office/drawing/2014/main" id="{255B3A8B-A2A0-5BE1-766F-449C1AC9DFF6}"/>
              </a:ext>
            </a:extLst>
          </p:cNvPr>
          <p:cNvSpPr/>
          <p:nvPr/>
        </p:nvSpPr>
        <p:spPr>
          <a:xfrm>
            <a:off x="7759240" y="2622264"/>
            <a:ext cx="1085040"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職権記載等通知</a:t>
            </a:r>
          </a:p>
          <a:p>
            <a:pPr algn="l"/>
            <a:r>
              <a:rPr kumimoji="1" lang="ja-JP" altLang="en-US" sz="700" dirty="0">
                <a:solidFill>
                  <a:schemeClr val="tx1"/>
                </a:solidFill>
                <a:latin typeface="ＭＳ Ｐゴシック 本文"/>
              </a:rPr>
              <a:t>（令第</a:t>
            </a:r>
            <a:r>
              <a:rPr kumimoji="1" lang="en-US" altLang="ja-JP" sz="700" dirty="0">
                <a:solidFill>
                  <a:schemeClr val="tx1"/>
                </a:solidFill>
                <a:latin typeface="ＭＳ Ｐゴシック 本文"/>
              </a:rPr>
              <a:t>12</a:t>
            </a:r>
            <a:r>
              <a:rPr kumimoji="1" lang="ja-JP" altLang="en-US" sz="700" dirty="0">
                <a:solidFill>
                  <a:schemeClr val="tx1"/>
                </a:solidFill>
                <a:latin typeface="ＭＳ Ｐゴシック 本文"/>
              </a:rPr>
              <a:t>条第</a:t>
            </a:r>
            <a:r>
              <a:rPr kumimoji="1" lang="en-US" altLang="ja-JP" sz="700" dirty="0">
                <a:solidFill>
                  <a:schemeClr val="tx1"/>
                </a:solidFill>
                <a:latin typeface="ＭＳ Ｐゴシック 本文"/>
              </a:rPr>
              <a:t>4</a:t>
            </a:r>
            <a:r>
              <a:rPr kumimoji="1" lang="ja-JP" altLang="en-US" sz="700" dirty="0">
                <a:solidFill>
                  <a:schemeClr val="tx1"/>
                </a:solidFill>
                <a:latin typeface="ＭＳ Ｐゴシック 本文"/>
              </a:rPr>
              <a:t>項通知）</a:t>
            </a:r>
          </a:p>
        </p:txBody>
      </p:sp>
      <p:cxnSp>
        <p:nvCxnSpPr>
          <p:cNvPr id="132" name="直線矢印コネクタ 13">
            <a:extLst>
              <a:ext uri="{FF2B5EF4-FFF2-40B4-BE49-F238E27FC236}">
                <a16:creationId xmlns:a16="http://schemas.microsoft.com/office/drawing/2014/main" id="{C27A309B-200B-5B4E-3961-A05A2E737FC8}"/>
              </a:ext>
            </a:extLst>
          </p:cNvPr>
          <p:cNvCxnSpPr>
            <a:cxnSpLocks/>
            <a:stCxn id="57" idx="2"/>
            <a:endCxn id="365" idx="1"/>
          </p:cNvCxnSpPr>
          <p:nvPr/>
        </p:nvCxnSpPr>
        <p:spPr>
          <a:xfrm rot="16200000" flipH="1">
            <a:off x="7330203" y="2477886"/>
            <a:ext cx="287486" cy="202501"/>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33" name="直線矢印コネクタ 132">
            <a:extLst>
              <a:ext uri="{FF2B5EF4-FFF2-40B4-BE49-F238E27FC236}">
                <a16:creationId xmlns:a16="http://schemas.microsoft.com/office/drawing/2014/main" id="{8D63D9C1-9F6A-092D-D3E3-E59EFC2075A1}"/>
              </a:ext>
            </a:extLst>
          </p:cNvPr>
          <p:cNvCxnSpPr>
            <a:cxnSpLocks/>
            <a:stCxn id="105" idx="0"/>
            <a:endCxn id="115" idx="2"/>
          </p:cNvCxnSpPr>
          <p:nvPr/>
        </p:nvCxnSpPr>
        <p:spPr>
          <a:xfrm flipV="1">
            <a:off x="7989100" y="1236814"/>
            <a:ext cx="9360" cy="919344"/>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135" name="直線矢印コネクタ 134">
            <a:extLst>
              <a:ext uri="{FF2B5EF4-FFF2-40B4-BE49-F238E27FC236}">
                <a16:creationId xmlns:a16="http://schemas.microsoft.com/office/drawing/2014/main" id="{136D5B49-9417-F674-F294-AD0E6E5A7C05}"/>
              </a:ext>
            </a:extLst>
          </p:cNvPr>
          <p:cNvCxnSpPr>
            <a:cxnSpLocks/>
            <a:stCxn id="150" idx="3"/>
            <a:endCxn id="158" idx="1"/>
          </p:cNvCxnSpPr>
          <p:nvPr/>
        </p:nvCxnSpPr>
        <p:spPr>
          <a:xfrm>
            <a:off x="4202231" y="5273985"/>
            <a:ext cx="2861" cy="293620"/>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36" name="直線コネクタ 135">
            <a:extLst>
              <a:ext uri="{FF2B5EF4-FFF2-40B4-BE49-F238E27FC236}">
                <a16:creationId xmlns:a16="http://schemas.microsoft.com/office/drawing/2014/main" id="{18D2DE09-8377-B0D4-E2BE-D788633BF685}"/>
              </a:ext>
            </a:extLst>
          </p:cNvPr>
          <p:cNvCxnSpPr>
            <a:cxnSpLocks/>
          </p:cNvCxnSpPr>
          <p:nvPr/>
        </p:nvCxnSpPr>
        <p:spPr>
          <a:xfrm flipH="1">
            <a:off x="4196205" y="5367274"/>
            <a:ext cx="604253"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37" name="object 27">
            <a:extLst>
              <a:ext uri="{FF2B5EF4-FFF2-40B4-BE49-F238E27FC236}">
                <a16:creationId xmlns:a16="http://schemas.microsoft.com/office/drawing/2014/main" id="{D9B534A5-93E7-8B25-18B6-0A1789AEB59E}"/>
              </a:ext>
            </a:extLst>
          </p:cNvPr>
          <p:cNvSpPr/>
          <p:nvPr/>
        </p:nvSpPr>
        <p:spPr>
          <a:xfrm>
            <a:off x="4800458" y="5223129"/>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138" name="正方形/長方形 137">
            <a:extLst>
              <a:ext uri="{FF2B5EF4-FFF2-40B4-BE49-F238E27FC236}">
                <a16:creationId xmlns:a16="http://schemas.microsoft.com/office/drawing/2014/main" id="{992221A5-ED20-9195-7D39-7497098B33A6}"/>
              </a:ext>
            </a:extLst>
          </p:cNvPr>
          <p:cNvSpPr/>
          <p:nvPr/>
        </p:nvSpPr>
        <p:spPr>
          <a:xfrm>
            <a:off x="4535822" y="5540036"/>
            <a:ext cx="721224"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本人確認情報</a:t>
            </a:r>
          </a:p>
        </p:txBody>
      </p:sp>
      <p:grpSp>
        <p:nvGrpSpPr>
          <p:cNvPr id="139" name="グループ化 138">
            <a:extLst>
              <a:ext uri="{FF2B5EF4-FFF2-40B4-BE49-F238E27FC236}">
                <a16:creationId xmlns:a16="http://schemas.microsoft.com/office/drawing/2014/main" id="{186A9998-5758-37DA-8B63-71410D58A143}"/>
              </a:ext>
            </a:extLst>
          </p:cNvPr>
          <p:cNvGrpSpPr/>
          <p:nvPr/>
        </p:nvGrpSpPr>
        <p:grpSpPr>
          <a:xfrm>
            <a:off x="4492625" y="4970322"/>
            <a:ext cx="255579" cy="210314"/>
            <a:chOff x="998232" y="5464407"/>
            <a:chExt cx="255579" cy="210314"/>
          </a:xfrm>
        </p:grpSpPr>
        <p:sp>
          <p:nvSpPr>
            <p:cNvPr id="140" name="左大かっこ 139">
              <a:extLst>
                <a:ext uri="{FF2B5EF4-FFF2-40B4-BE49-F238E27FC236}">
                  <a16:creationId xmlns:a16="http://schemas.microsoft.com/office/drawing/2014/main" id="{1BDE3431-D8AF-F3A0-6FB4-31AFAFFCA07F}"/>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41" name="直線コネクタ 140">
              <a:extLst>
                <a:ext uri="{FF2B5EF4-FFF2-40B4-BE49-F238E27FC236}">
                  <a16:creationId xmlns:a16="http://schemas.microsoft.com/office/drawing/2014/main" id="{82FA095B-C4F1-9D8D-987E-5E6B4670B609}"/>
                </a:ext>
              </a:extLst>
            </p:cNvPr>
            <p:cNvCxnSpPr>
              <a:cxnSpLocks/>
              <a:stCxn id="140"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42" name="object 17">
            <a:extLst>
              <a:ext uri="{FF2B5EF4-FFF2-40B4-BE49-F238E27FC236}">
                <a16:creationId xmlns:a16="http://schemas.microsoft.com/office/drawing/2014/main" id="{53C66C33-2B96-DB24-C52F-B64174723BDF}"/>
              </a:ext>
            </a:extLst>
          </p:cNvPr>
          <p:cNvSpPr/>
          <p:nvPr/>
        </p:nvSpPr>
        <p:spPr>
          <a:xfrm>
            <a:off x="4530086" y="4916170"/>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③</a:t>
            </a:r>
            <a:endParaRPr lang="zh-TW" altLang="en-US" sz="800" dirty="0">
              <a:latin typeface="+mj-ea"/>
              <a:ea typeface="+mj-ea"/>
            </a:endParaRPr>
          </a:p>
        </p:txBody>
      </p:sp>
      <p:sp>
        <p:nvSpPr>
          <p:cNvPr id="143" name="object 25">
            <a:extLst>
              <a:ext uri="{FF2B5EF4-FFF2-40B4-BE49-F238E27FC236}">
                <a16:creationId xmlns:a16="http://schemas.microsoft.com/office/drawing/2014/main" id="{3C028FC6-C6C7-B114-32C3-FD0A3DC6D0E7}"/>
              </a:ext>
            </a:extLst>
          </p:cNvPr>
          <p:cNvSpPr/>
          <p:nvPr/>
        </p:nvSpPr>
        <p:spPr>
          <a:xfrm>
            <a:off x="735166" y="6981825"/>
            <a:ext cx="2173131"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144" name="object 9">
            <a:extLst>
              <a:ext uri="{FF2B5EF4-FFF2-40B4-BE49-F238E27FC236}">
                <a16:creationId xmlns:a16="http://schemas.microsoft.com/office/drawing/2014/main" id="{DDD97BAB-CAE8-1566-3448-21D44D2A492F}"/>
              </a:ext>
            </a:extLst>
          </p:cNvPr>
          <p:cNvSpPr/>
          <p:nvPr/>
        </p:nvSpPr>
        <p:spPr>
          <a:xfrm>
            <a:off x="735164" y="6981826"/>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algn="ctr"/>
            <a:r>
              <a:rPr lang="ja-JP" altLang="en-US" sz="700" dirty="0">
                <a:latin typeface="+mj-ea"/>
                <a:ea typeface="+mj-ea"/>
              </a:rPr>
              <a:t>本籍地</a:t>
            </a:r>
            <a:br>
              <a:rPr lang="en-US" altLang="ja-JP" sz="700" dirty="0">
                <a:latin typeface="+mj-ea"/>
                <a:ea typeface="+mj-ea"/>
              </a:rPr>
            </a:br>
            <a:r>
              <a:rPr lang="ja-JP" altLang="en-US" sz="700" dirty="0">
                <a:latin typeface="+mj-ea"/>
                <a:ea typeface="+mj-ea"/>
              </a:rPr>
              <a:t>市区町村</a:t>
            </a:r>
            <a:endParaRPr lang="en-US" sz="700" dirty="0">
              <a:latin typeface="+mj-ea"/>
              <a:ea typeface="+mj-ea"/>
            </a:endParaRPr>
          </a:p>
        </p:txBody>
      </p:sp>
      <p:cxnSp>
        <p:nvCxnSpPr>
          <p:cNvPr id="145" name="直線矢印コネクタ 144">
            <a:extLst>
              <a:ext uri="{FF2B5EF4-FFF2-40B4-BE49-F238E27FC236}">
                <a16:creationId xmlns:a16="http://schemas.microsoft.com/office/drawing/2014/main" id="{7209619C-1147-0022-5BDC-9A610576BB11}"/>
              </a:ext>
            </a:extLst>
          </p:cNvPr>
          <p:cNvCxnSpPr>
            <a:cxnSpLocks/>
            <a:stCxn id="158" idx="3"/>
          </p:cNvCxnSpPr>
          <p:nvPr/>
        </p:nvCxnSpPr>
        <p:spPr>
          <a:xfrm rot="5400000">
            <a:off x="2784872" y="6084254"/>
            <a:ext cx="1543646" cy="1296795"/>
          </a:xfrm>
          <a:prstGeom prst="bentConnector3">
            <a:avLst>
              <a:gd name="adj1" fmla="val 9998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46" name="直線コネクタ 145">
            <a:extLst>
              <a:ext uri="{FF2B5EF4-FFF2-40B4-BE49-F238E27FC236}">
                <a16:creationId xmlns:a16="http://schemas.microsoft.com/office/drawing/2014/main" id="{767E07DB-06C9-1714-1A33-7B76EF429227}"/>
              </a:ext>
            </a:extLst>
          </p:cNvPr>
          <p:cNvCxnSpPr>
            <a:cxnSpLocks/>
          </p:cNvCxnSpPr>
          <p:nvPr/>
        </p:nvCxnSpPr>
        <p:spPr>
          <a:xfrm flipH="1">
            <a:off x="4196205" y="6171628"/>
            <a:ext cx="604253"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47" name="object 27">
            <a:extLst>
              <a:ext uri="{FF2B5EF4-FFF2-40B4-BE49-F238E27FC236}">
                <a16:creationId xmlns:a16="http://schemas.microsoft.com/office/drawing/2014/main" id="{87095E24-FD01-D7AE-C780-DE6820022900}"/>
              </a:ext>
            </a:extLst>
          </p:cNvPr>
          <p:cNvSpPr/>
          <p:nvPr/>
        </p:nvSpPr>
        <p:spPr>
          <a:xfrm>
            <a:off x="4800458" y="602748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148" name="正方形/長方形 147">
            <a:extLst>
              <a:ext uri="{FF2B5EF4-FFF2-40B4-BE49-F238E27FC236}">
                <a16:creationId xmlns:a16="http://schemas.microsoft.com/office/drawing/2014/main" id="{0DEE272A-5B6F-275A-C119-C6D4FBC826C7}"/>
              </a:ext>
            </a:extLst>
          </p:cNvPr>
          <p:cNvSpPr/>
          <p:nvPr/>
        </p:nvSpPr>
        <p:spPr>
          <a:xfrm>
            <a:off x="4387836" y="6338134"/>
            <a:ext cx="1182886"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戸籍の附票記載事項通知</a:t>
            </a:r>
            <a:br>
              <a:rPr kumimoji="1" lang="en-US" altLang="ja-JP" sz="700" dirty="0">
                <a:solidFill>
                  <a:schemeClr val="tx1"/>
                </a:solidFill>
                <a:latin typeface="ＭＳ Ｐゴシック 本文"/>
              </a:rPr>
            </a:br>
            <a:r>
              <a:rPr kumimoji="1" lang="ja-JP" altLang="en-US" sz="700" dirty="0">
                <a:solidFill>
                  <a:schemeClr val="tx1"/>
                </a:solidFill>
                <a:latin typeface="ＭＳ Ｐゴシック 本文"/>
              </a:rPr>
              <a:t>（法第</a:t>
            </a:r>
            <a:r>
              <a:rPr kumimoji="1" lang="en-US" altLang="ja-JP" sz="700" dirty="0">
                <a:solidFill>
                  <a:schemeClr val="tx1"/>
                </a:solidFill>
                <a:latin typeface="ＭＳ Ｐゴシック 本文"/>
              </a:rPr>
              <a:t>19</a:t>
            </a:r>
            <a:r>
              <a:rPr kumimoji="1" lang="ja-JP" altLang="en-US" sz="700" dirty="0">
                <a:solidFill>
                  <a:schemeClr val="tx1"/>
                </a:solidFill>
                <a:latin typeface="ＭＳ Ｐゴシック 本文"/>
              </a:rPr>
              <a:t>条第</a:t>
            </a:r>
            <a:r>
              <a:rPr kumimoji="1" lang="en-US" altLang="ja-JP" sz="700" dirty="0">
                <a:solidFill>
                  <a:schemeClr val="tx1"/>
                </a:solidFill>
                <a:latin typeface="ＭＳ Ｐゴシック 本文"/>
              </a:rPr>
              <a:t>1</a:t>
            </a:r>
            <a:r>
              <a:rPr kumimoji="1" lang="ja-JP" altLang="en-US" sz="700" dirty="0">
                <a:solidFill>
                  <a:schemeClr val="tx1"/>
                </a:solidFill>
                <a:latin typeface="ＭＳ Ｐゴシック 本文"/>
              </a:rPr>
              <a:t>項通知）</a:t>
            </a:r>
          </a:p>
        </p:txBody>
      </p:sp>
      <p:grpSp>
        <p:nvGrpSpPr>
          <p:cNvPr id="149" name="グループ化 148">
            <a:extLst>
              <a:ext uri="{FF2B5EF4-FFF2-40B4-BE49-F238E27FC236}">
                <a16:creationId xmlns:a16="http://schemas.microsoft.com/office/drawing/2014/main" id="{C75CF6C5-FDEF-A4A5-356C-396C38F882E4}"/>
              </a:ext>
            </a:extLst>
          </p:cNvPr>
          <p:cNvGrpSpPr/>
          <p:nvPr/>
        </p:nvGrpSpPr>
        <p:grpSpPr>
          <a:xfrm>
            <a:off x="3941759" y="4880762"/>
            <a:ext cx="520944" cy="393223"/>
            <a:chOff x="6080349" y="4852187"/>
            <a:chExt cx="520944" cy="393223"/>
          </a:xfrm>
        </p:grpSpPr>
        <p:sp>
          <p:nvSpPr>
            <p:cNvPr id="150" name="フローチャート: 磁気ディスク 149">
              <a:extLst>
                <a:ext uri="{FF2B5EF4-FFF2-40B4-BE49-F238E27FC236}">
                  <a16:creationId xmlns:a16="http://schemas.microsoft.com/office/drawing/2014/main" id="{57F4CA97-5944-8B53-9F0B-341D124B70CC}"/>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51" name="object 17">
              <a:extLst>
                <a:ext uri="{FF2B5EF4-FFF2-40B4-BE49-F238E27FC236}">
                  <a16:creationId xmlns:a16="http://schemas.microsoft.com/office/drawing/2014/main" id="{4478C6E9-699F-73AA-9C33-39F03671D679}"/>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152" name="グループ化 151">
            <a:extLst>
              <a:ext uri="{FF2B5EF4-FFF2-40B4-BE49-F238E27FC236}">
                <a16:creationId xmlns:a16="http://schemas.microsoft.com/office/drawing/2014/main" id="{BADE3F0D-CBA6-6B6C-B95F-7B523C867B36}"/>
              </a:ext>
            </a:extLst>
          </p:cNvPr>
          <p:cNvGrpSpPr/>
          <p:nvPr/>
        </p:nvGrpSpPr>
        <p:grpSpPr>
          <a:xfrm>
            <a:off x="5427165" y="4880762"/>
            <a:ext cx="520944" cy="393223"/>
            <a:chOff x="6080349" y="4852187"/>
            <a:chExt cx="520944" cy="393223"/>
          </a:xfrm>
        </p:grpSpPr>
        <p:sp>
          <p:nvSpPr>
            <p:cNvPr id="155" name="フローチャート: 磁気ディスク 154">
              <a:extLst>
                <a:ext uri="{FF2B5EF4-FFF2-40B4-BE49-F238E27FC236}">
                  <a16:creationId xmlns:a16="http://schemas.microsoft.com/office/drawing/2014/main" id="{9FCD2C7A-11B8-5464-9775-FDA6CE46E2A8}"/>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56" name="object 17">
              <a:extLst>
                <a:ext uri="{FF2B5EF4-FFF2-40B4-BE49-F238E27FC236}">
                  <a16:creationId xmlns:a16="http://schemas.microsoft.com/office/drawing/2014/main" id="{0EB9EBD3-1074-1644-0A46-C78E2E512457}"/>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157" name="グループ化 156">
            <a:extLst>
              <a:ext uri="{FF2B5EF4-FFF2-40B4-BE49-F238E27FC236}">
                <a16:creationId xmlns:a16="http://schemas.microsoft.com/office/drawing/2014/main" id="{BA5220D6-8147-7BC8-5D0B-155E6A469F76}"/>
              </a:ext>
            </a:extLst>
          </p:cNvPr>
          <p:cNvGrpSpPr/>
          <p:nvPr/>
        </p:nvGrpSpPr>
        <p:grpSpPr>
          <a:xfrm>
            <a:off x="3944620" y="5567605"/>
            <a:ext cx="520944" cy="393223"/>
            <a:chOff x="6080349" y="4852187"/>
            <a:chExt cx="520944" cy="393223"/>
          </a:xfrm>
        </p:grpSpPr>
        <p:sp>
          <p:nvSpPr>
            <p:cNvPr id="158" name="フローチャート: 磁気ディスク 157">
              <a:extLst>
                <a:ext uri="{FF2B5EF4-FFF2-40B4-BE49-F238E27FC236}">
                  <a16:creationId xmlns:a16="http://schemas.microsoft.com/office/drawing/2014/main" id="{673F9AF6-AB00-027D-9148-E634C1B1ED25}"/>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59" name="object 17">
              <a:extLst>
                <a:ext uri="{FF2B5EF4-FFF2-40B4-BE49-F238E27FC236}">
                  <a16:creationId xmlns:a16="http://schemas.microsoft.com/office/drawing/2014/main" id="{148F03B8-16AB-07EB-0163-793601E1C332}"/>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r>
                <a:rPr lang="en-US" altLang="ja-JP" sz="700" dirty="0">
                  <a:latin typeface="+mj-ea"/>
                  <a:ea typeface="+mj-ea"/>
                </a:rPr>
                <a:t>CS</a:t>
              </a:r>
            </a:p>
          </p:txBody>
        </p:sp>
      </p:grpSp>
      <p:sp>
        <p:nvSpPr>
          <p:cNvPr id="352" name="object 17">
            <a:extLst>
              <a:ext uri="{FF2B5EF4-FFF2-40B4-BE49-F238E27FC236}">
                <a16:creationId xmlns:a16="http://schemas.microsoft.com/office/drawing/2014/main" id="{E7DA808A-C203-4BA1-9616-380E2481A5FD}"/>
              </a:ext>
            </a:extLst>
          </p:cNvPr>
          <p:cNvSpPr/>
          <p:nvPr/>
        </p:nvSpPr>
        <p:spPr>
          <a:xfrm>
            <a:off x="590937" y="6673976"/>
            <a:ext cx="740983"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日本人の場合</a:t>
            </a:r>
            <a:endParaRPr lang="zh-TW" altLang="en-US" sz="700" dirty="0">
              <a:latin typeface="+mj-ea"/>
              <a:ea typeface="+mj-ea"/>
            </a:endParaRPr>
          </a:p>
        </p:txBody>
      </p:sp>
      <p:grpSp>
        <p:nvGrpSpPr>
          <p:cNvPr id="353" name="グループ化 352">
            <a:extLst>
              <a:ext uri="{FF2B5EF4-FFF2-40B4-BE49-F238E27FC236}">
                <a16:creationId xmlns:a16="http://schemas.microsoft.com/office/drawing/2014/main" id="{8D5CF39C-8450-E8C6-24D1-D323B4488A6C}"/>
              </a:ext>
            </a:extLst>
          </p:cNvPr>
          <p:cNvGrpSpPr/>
          <p:nvPr/>
        </p:nvGrpSpPr>
        <p:grpSpPr>
          <a:xfrm rot="10800000">
            <a:off x="1199587" y="6724268"/>
            <a:ext cx="255579" cy="210314"/>
            <a:chOff x="998232" y="5464407"/>
            <a:chExt cx="255579" cy="210314"/>
          </a:xfrm>
        </p:grpSpPr>
        <p:sp>
          <p:nvSpPr>
            <p:cNvPr id="356" name="左大かっこ 355">
              <a:extLst>
                <a:ext uri="{FF2B5EF4-FFF2-40B4-BE49-F238E27FC236}">
                  <a16:creationId xmlns:a16="http://schemas.microsoft.com/office/drawing/2014/main" id="{70A73CEA-7764-5798-2908-7CD45987A704}"/>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358" name="直線コネクタ 357">
              <a:extLst>
                <a:ext uri="{FF2B5EF4-FFF2-40B4-BE49-F238E27FC236}">
                  <a16:creationId xmlns:a16="http://schemas.microsoft.com/office/drawing/2014/main" id="{8BFBE755-30FC-AC67-E3EB-E592BC0D0C63}"/>
                </a:ext>
              </a:extLst>
            </p:cNvPr>
            <p:cNvCxnSpPr>
              <a:cxnSpLocks/>
              <a:stCxn id="356"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359" name="グループ化 358">
            <a:extLst>
              <a:ext uri="{FF2B5EF4-FFF2-40B4-BE49-F238E27FC236}">
                <a16:creationId xmlns:a16="http://schemas.microsoft.com/office/drawing/2014/main" id="{F35E4F8C-458F-479A-D6BC-371224692E74}"/>
              </a:ext>
            </a:extLst>
          </p:cNvPr>
          <p:cNvGrpSpPr/>
          <p:nvPr/>
        </p:nvGrpSpPr>
        <p:grpSpPr>
          <a:xfrm>
            <a:off x="7570181" y="2578735"/>
            <a:ext cx="216535" cy="288290"/>
            <a:chOff x="8006526" y="4197102"/>
            <a:chExt cx="216535" cy="288290"/>
          </a:xfrm>
        </p:grpSpPr>
        <p:sp>
          <p:nvSpPr>
            <p:cNvPr id="360" name="object 27">
              <a:extLst>
                <a:ext uri="{FF2B5EF4-FFF2-40B4-BE49-F238E27FC236}">
                  <a16:creationId xmlns:a16="http://schemas.microsoft.com/office/drawing/2014/main" id="{6878F156-554B-D8CA-E803-48E8E78200B7}"/>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65" name="正方形/長方形 364">
              <a:extLst>
                <a:ext uri="{FF2B5EF4-FFF2-40B4-BE49-F238E27FC236}">
                  <a16:creationId xmlns:a16="http://schemas.microsoft.com/office/drawing/2014/main" id="{E892A8B3-48AB-80FB-3B05-A9802E42240C}"/>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66" name="グループ化 365">
            <a:extLst>
              <a:ext uri="{FF2B5EF4-FFF2-40B4-BE49-F238E27FC236}">
                <a16:creationId xmlns:a16="http://schemas.microsoft.com/office/drawing/2014/main" id="{1CF72273-789D-AF5F-C041-CE59471045F9}"/>
              </a:ext>
            </a:extLst>
          </p:cNvPr>
          <p:cNvGrpSpPr/>
          <p:nvPr/>
        </p:nvGrpSpPr>
        <p:grpSpPr>
          <a:xfrm>
            <a:off x="2225556" y="2078355"/>
            <a:ext cx="539750" cy="360045"/>
            <a:chOff x="1937952" y="2078355"/>
            <a:chExt cx="539750" cy="360045"/>
          </a:xfrm>
        </p:grpSpPr>
        <p:pic>
          <p:nvPicPr>
            <p:cNvPr id="367" name="object 19">
              <a:extLst>
                <a:ext uri="{FF2B5EF4-FFF2-40B4-BE49-F238E27FC236}">
                  <a16:creationId xmlns:a16="http://schemas.microsoft.com/office/drawing/2014/main" id="{55C6532C-71B0-91A2-A46D-78AE16F715E1}"/>
                </a:ext>
              </a:extLst>
            </p:cNvPr>
            <p:cNvPicPr/>
            <p:nvPr/>
          </p:nvPicPr>
          <p:blipFill>
            <a:blip r:embed="rId6" cstate="print"/>
            <a:stretch>
              <a:fillRect/>
            </a:stretch>
          </p:blipFill>
          <p:spPr>
            <a:xfrm>
              <a:off x="1964333" y="2084491"/>
              <a:ext cx="120395" cy="100245"/>
            </a:xfrm>
            <a:prstGeom prst="rect">
              <a:avLst/>
            </a:prstGeom>
          </p:spPr>
        </p:pic>
        <p:sp>
          <p:nvSpPr>
            <p:cNvPr id="368" name="object 17">
              <a:extLst>
                <a:ext uri="{FF2B5EF4-FFF2-40B4-BE49-F238E27FC236}">
                  <a16:creationId xmlns:a16="http://schemas.microsoft.com/office/drawing/2014/main" id="{4AB03394-2213-7A77-D1C6-F74D8B402D98}"/>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調査</a:t>
              </a:r>
              <a:endParaRPr lang="zh-TW" altLang="en-US" sz="700" dirty="0">
                <a:latin typeface="+mj-ea"/>
                <a:ea typeface="+mj-ea"/>
              </a:endParaRPr>
            </a:p>
          </p:txBody>
        </p:sp>
        <p:sp>
          <p:nvSpPr>
            <p:cNvPr id="369" name="object 18">
              <a:extLst>
                <a:ext uri="{FF2B5EF4-FFF2-40B4-BE49-F238E27FC236}">
                  <a16:creationId xmlns:a16="http://schemas.microsoft.com/office/drawing/2014/main" id="{D7D61355-F230-E8D9-FD34-A860B3ADB863}"/>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372" name="グループ化 371">
            <a:extLst>
              <a:ext uri="{FF2B5EF4-FFF2-40B4-BE49-F238E27FC236}">
                <a16:creationId xmlns:a16="http://schemas.microsoft.com/office/drawing/2014/main" id="{CF2B7952-1963-7BDF-60A4-6F55C080CFE0}"/>
              </a:ext>
            </a:extLst>
          </p:cNvPr>
          <p:cNvGrpSpPr/>
          <p:nvPr/>
        </p:nvGrpSpPr>
        <p:grpSpPr>
          <a:xfrm>
            <a:off x="2223796" y="3222625"/>
            <a:ext cx="543271" cy="360045"/>
            <a:chOff x="4687859" y="3222625"/>
            <a:chExt cx="543271" cy="360045"/>
          </a:xfrm>
          <a:noFill/>
        </p:grpSpPr>
        <p:sp>
          <p:nvSpPr>
            <p:cNvPr id="373" name="object 18">
              <a:extLst>
                <a:ext uri="{FF2B5EF4-FFF2-40B4-BE49-F238E27FC236}">
                  <a16:creationId xmlns:a16="http://schemas.microsoft.com/office/drawing/2014/main" id="{68DBC092-1568-5411-9E03-160699FFD0C4}"/>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374" name="グループ化 373">
              <a:extLst>
                <a:ext uri="{FF2B5EF4-FFF2-40B4-BE49-F238E27FC236}">
                  <a16:creationId xmlns:a16="http://schemas.microsoft.com/office/drawing/2014/main" id="{1385AAC7-1345-AA98-68AF-9DF7A1A2A5FD}"/>
                </a:ext>
              </a:extLst>
            </p:cNvPr>
            <p:cNvGrpSpPr/>
            <p:nvPr/>
          </p:nvGrpSpPr>
          <p:grpSpPr>
            <a:xfrm>
              <a:off x="4687859" y="3225072"/>
              <a:ext cx="518506" cy="339406"/>
              <a:chOff x="4687859" y="3225072"/>
              <a:chExt cx="518506" cy="339406"/>
            </a:xfrm>
            <a:grpFill/>
          </p:grpSpPr>
          <p:sp>
            <p:nvSpPr>
              <p:cNvPr id="375" name="object 17">
                <a:extLst>
                  <a:ext uri="{FF2B5EF4-FFF2-40B4-BE49-F238E27FC236}">
                    <a16:creationId xmlns:a16="http://schemas.microsoft.com/office/drawing/2014/main" id="{F00E41FE-6EDD-7021-77B7-8B597E4938ED}"/>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取込</a:t>
                </a:r>
              </a:p>
            </p:txBody>
          </p:sp>
          <p:pic>
            <p:nvPicPr>
              <p:cNvPr id="376" name="object 21">
                <a:extLst>
                  <a:ext uri="{FF2B5EF4-FFF2-40B4-BE49-F238E27FC236}">
                    <a16:creationId xmlns:a16="http://schemas.microsoft.com/office/drawing/2014/main" id="{4E9231C0-790A-9925-38CD-42BD3E596781}"/>
                  </a:ext>
                </a:extLst>
              </p:cNvPr>
              <p:cNvPicPr/>
              <p:nvPr/>
            </p:nvPicPr>
            <p:blipFill>
              <a:blip r:embed="rId4"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grpSp>
        <p:nvGrpSpPr>
          <p:cNvPr id="378" name="グループ化 377">
            <a:extLst>
              <a:ext uri="{FF2B5EF4-FFF2-40B4-BE49-F238E27FC236}">
                <a16:creationId xmlns:a16="http://schemas.microsoft.com/office/drawing/2014/main" id="{443598B0-6DD8-E271-DA3B-E0B25EB96140}"/>
              </a:ext>
            </a:extLst>
          </p:cNvPr>
          <p:cNvGrpSpPr/>
          <p:nvPr/>
        </p:nvGrpSpPr>
        <p:grpSpPr>
          <a:xfrm>
            <a:off x="2988971" y="2077402"/>
            <a:ext cx="543271" cy="360045"/>
            <a:chOff x="4687859" y="3222625"/>
            <a:chExt cx="543271" cy="360045"/>
          </a:xfrm>
          <a:noFill/>
        </p:grpSpPr>
        <p:sp>
          <p:nvSpPr>
            <p:cNvPr id="379" name="object 18">
              <a:extLst>
                <a:ext uri="{FF2B5EF4-FFF2-40B4-BE49-F238E27FC236}">
                  <a16:creationId xmlns:a16="http://schemas.microsoft.com/office/drawing/2014/main" id="{16059C84-D690-E68F-23EC-C820D2BCAC14}"/>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380" name="グループ化 379">
              <a:extLst>
                <a:ext uri="{FF2B5EF4-FFF2-40B4-BE49-F238E27FC236}">
                  <a16:creationId xmlns:a16="http://schemas.microsoft.com/office/drawing/2014/main" id="{C3F5A21B-CA34-6E1F-29D3-3AE99F62EAAA}"/>
                </a:ext>
              </a:extLst>
            </p:cNvPr>
            <p:cNvGrpSpPr/>
            <p:nvPr/>
          </p:nvGrpSpPr>
          <p:grpSpPr>
            <a:xfrm>
              <a:off x="4687859" y="3225072"/>
              <a:ext cx="518506" cy="339406"/>
              <a:chOff x="4687859" y="3225072"/>
              <a:chExt cx="518506" cy="339406"/>
            </a:xfrm>
            <a:grpFill/>
          </p:grpSpPr>
          <p:sp>
            <p:nvSpPr>
              <p:cNvPr id="381" name="object 17">
                <a:extLst>
                  <a:ext uri="{FF2B5EF4-FFF2-40B4-BE49-F238E27FC236}">
                    <a16:creationId xmlns:a16="http://schemas.microsoft.com/office/drawing/2014/main" id="{5BC5F508-AF64-F34C-6BE6-203F8D8E529A}"/>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入力</a:t>
                </a:r>
                <a:br>
                  <a:rPr lang="en-US" altLang="ja-JP" sz="700" dirty="0">
                    <a:latin typeface="+mj-ea"/>
                    <a:ea typeface="+mj-ea"/>
                  </a:rPr>
                </a:br>
                <a:r>
                  <a:rPr lang="ja-JP" altLang="en-US" sz="700" dirty="0">
                    <a:latin typeface="+mj-ea"/>
                    <a:ea typeface="+mj-ea"/>
                  </a:rPr>
                  <a:t>照合</a:t>
                </a:r>
                <a:endParaRPr sz="700" dirty="0">
                  <a:latin typeface="+mj-ea"/>
                  <a:ea typeface="+mj-ea"/>
                </a:endParaRPr>
              </a:p>
            </p:txBody>
          </p:sp>
          <p:pic>
            <p:nvPicPr>
              <p:cNvPr id="382" name="object 21">
                <a:extLst>
                  <a:ext uri="{FF2B5EF4-FFF2-40B4-BE49-F238E27FC236}">
                    <a16:creationId xmlns:a16="http://schemas.microsoft.com/office/drawing/2014/main" id="{316D921F-D519-AC35-F8A8-D303492C9C4C}"/>
                  </a:ext>
                </a:extLst>
              </p:cNvPr>
              <p:cNvPicPr/>
              <p:nvPr/>
            </p:nvPicPr>
            <p:blipFill>
              <a:blip r:embed="rId4"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cxnSp>
        <p:nvCxnSpPr>
          <p:cNvPr id="383" name="直線矢印コネクタ 382">
            <a:extLst>
              <a:ext uri="{FF2B5EF4-FFF2-40B4-BE49-F238E27FC236}">
                <a16:creationId xmlns:a16="http://schemas.microsoft.com/office/drawing/2014/main" id="{EE602729-841C-2AC5-E869-30507CC949A8}"/>
              </a:ext>
            </a:extLst>
          </p:cNvPr>
          <p:cNvCxnSpPr>
            <a:cxnSpLocks/>
            <a:stCxn id="373" idx="3"/>
            <a:endCxn id="32" idx="1"/>
          </p:cNvCxnSpPr>
          <p:nvPr/>
        </p:nvCxnSpPr>
        <p:spPr>
          <a:xfrm flipV="1">
            <a:off x="2767067" y="3400425"/>
            <a:ext cx="225425" cy="2223"/>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3" name="直線矢印コネクタ 162">
            <a:extLst>
              <a:ext uri="{FF2B5EF4-FFF2-40B4-BE49-F238E27FC236}">
                <a16:creationId xmlns:a16="http://schemas.microsoft.com/office/drawing/2014/main" id="{CB00EAEB-2BAC-A283-E2CE-5B4FBADA956A}"/>
              </a:ext>
            </a:extLst>
          </p:cNvPr>
          <p:cNvCxnSpPr>
            <a:cxnSpLocks/>
            <a:stCxn id="369" idx="3"/>
            <a:endCxn id="379" idx="1"/>
          </p:cNvCxnSpPr>
          <p:nvPr/>
        </p:nvCxnSpPr>
        <p:spPr>
          <a:xfrm flipV="1">
            <a:off x="2765306" y="2257425"/>
            <a:ext cx="227186" cy="953"/>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70" name="グループ化 169">
            <a:extLst>
              <a:ext uri="{FF2B5EF4-FFF2-40B4-BE49-F238E27FC236}">
                <a16:creationId xmlns:a16="http://schemas.microsoft.com/office/drawing/2014/main" id="{264EE69A-2FBC-7A9E-2FFB-E759A59C093A}"/>
              </a:ext>
            </a:extLst>
          </p:cNvPr>
          <p:cNvGrpSpPr/>
          <p:nvPr/>
        </p:nvGrpSpPr>
        <p:grpSpPr>
          <a:xfrm>
            <a:off x="4211320" y="3223261"/>
            <a:ext cx="449580" cy="360044"/>
            <a:chOff x="11109350" y="5278617"/>
            <a:chExt cx="449580" cy="360044"/>
          </a:xfrm>
        </p:grpSpPr>
        <p:pic>
          <p:nvPicPr>
            <p:cNvPr id="171" name="object 23">
              <a:extLst>
                <a:ext uri="{FF2B5EF4-FFF2-40B4-BE49-F238E27FC236}">
                  <a16:creationId xmlns:a16="http://schemas.microsoft.com/office/drawing/2014/main" id="{5830D697-7BC4-75D8-25DE-9CC156590488}"/>
                </a:ext>
              </a:extLst>
            </p:cNvPr>
            <p:cNvPicPr/>
            <p:nvPr/>
          </p:nvPicPr>
          <p:blipFill>
            <a:blip r:embed="rId5" cstate="print"/>
            <a:stretch>
              <a:fillRect/>
            </a:stretch>
          </p:blipFill>
          <p:spPr>
            <a:xfrm>
              <a:off x="11248796" y="5372533"/>
              <a:ext cx="170688" cy="172212"/>
            </a:xfrm>
            <a:prstGeom prst="rect">
              <a:avLst/>
            </a:prstGeom>
          </p:spPr>
        </p:pic>
        <p:sp>
          <p:nvSpPr>
            <p:cNvPr id="172" name="ひし形 171">
              <a:extLst>
                <a:ext uri="{FF2B5EF4-FFF2-40B4-BE49-F238E27FC236}">
                  <a16:creationId xmlns:a16="http://schemas.microsoft.com/office/drawing/2014/main" id="{9681B479-3F37-5599-A6CA-9FBA71F1660C}"/>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173" name="直線矢印コネクタ 172">
            <a:extLst>
              <a:ext uri="{FF2B5EF4-FFF2-40B4-BE49-F238E27FC236}">
                <a16:creationId xmlns:a16="http://schemas.microsoft.com/office/drawing/2014/main" id="{A7155B0F-815E-B93A-A0C0-4130A446A978}"/>
              </a:ext>
            </a:extLst>
          </p:cNvPr>
          <p:cNvCxnSpPr>
            <a:cxnSpLocks/>
            <a:stCxn id="32" idx="3"/>
            <a:endCxn id="172" idx="1"/>
          </p:cNvCxnSpPr>
          <p:nvPr/>
        </p:nvCxnSpPr>
        <p:spPr>
          <a:xfrm>
            <a:off x="3532242" y="3400425"/>
            <a:ext cx="679078" cy="2858"/>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6" name="直線矢印コネクタ 61">
            <a:extLst>
              <a:ext uri="{FF2B5EF4-FFF2-40B4-BE49-F238E27FC236}">
                <a16:creationId xmlns:a16="http://schemas.microsoft.com/office/drawing/2014/main" id="{29D76D12-0B01-AD91-CBB1-02F2E2A581A0}"/>
              </a:ext>
            </a:extLst>
          </p:cNvPr>
          <p:cNvCxnSpPr>
            <a:cxnSpLocks/>
            <a:stCxn id="379" idx="3"/>
            <a:endCxn id="172" idx="0"/>
          </p:cNvCxnSpPr>
          <p:nvPr/>
        </p:nvCxnSpPr>
        <p:spPr>
          <a:xfrm>
            <a:off x="3532242" y="2257425"/>
            <a:ext cx="903868" cy="965836"/>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9" name="直線矢印コネクタ 178">
            <a:extLst>
              <a:ext uri="{FF2B5EF4-FFF2-40B4-BE49-F238E27FC236}">
                <a16:creationId xmlns:a16="http://schemas.microsoft.com/office/drawing/2014/main" id="{97388D48-555B-7E4F-0E8E-524FCA7494A7}"/>
              </a:ext>
            </a:extLst>
          </p:cNvPr>
          <p:cNvCxnSpPr>
            <a:cxnSpLocks/>
            <a:stCxn id="172" idx="3"/>
            <a:endCxn id="41" idx="1"/>
          </p:cNvCxnSpPr>
          <p:nvPr/>
        </p:nvCxnSpPr>
        <p:spPr>
          <a:xfrm>
            <a:off x="4660900" y="3403283"/>
            <a:ext cx="271780"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82" name="グループ化 181">
            <a:extLst>
              <a:ext uri="{FF2B5EF4-FFF2-40B4-BE49-F238E27FC236}">
                <a16:creationId xmlns:a16="http://schemas.microsoft.com/office/drawing/2014/main" id="{CCED2A74-C3C7-A189-5150-A28F68FE8AE6}"/>
              </a:ext>
            </a:extLst>
          </p:cNvPr>
          <p:cNvGrpSpPr/>
          <p:nvPr/>
        </p:nvGrpSpPr>
        <p:grpSpPr>
          <a:xfrm>
            <a:off x="2235970" y="4880762"/>
            <a:ext cx="520944" cy="393223"/>
            <a:chOff x="6080349" y="4852187"/>
            <a:chExt cx="520944" cy="393223"/>
          </a:xfrm>
        </p:grpSpPr>
        <p:sp>
          <p:nvSpPr>
            <p:cNvPr id="183" name="フローチャート: 磁気ディスク 182">
              <a:extLst>
                <a:ext uri="{FF2B5EF4-FFF2-40B4-BE49-F238E27FC236}">
                  <a16:creationId xmlns:a16="http://schemas.microsoft.com/office/drawing/2014/main" id="{5D937DA7-4827-44DD-7335-F57CF452011A}"/>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84" name="object 17">
              <a:extLst>
                <a:ext uri="{FF2B5EF4-FFF2-40B4-BE49-F238E27FC236}">
                  <a16:creationId xmlns:a16="http://schemas.microsoft.com/office/drawing/2014/main" id="{C265C7FE-B717-4709-B55A-994D20E6E95B}"/>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185" name="グループ化 184">
            <a:extLst>
              <a:ext uri="{FF2B5EF4-FFF2-40B4-BE49-F238E27FC236}">
                <a16:creationId xmlns:a16="http://schemas.microsoft.com/office/drawing/2014/main" id="{64EF1EA5-6877-899F-D40E-85B547A109A6}"/>
              </a:ext>
            </a:extLst>
          </p:cNvPr>
          <p:cNvGrpSpPr/>
          <p:nvPr/>
        </p:nvGrpSpPr>
        <p:grpSpPr>
          <a:xfrm>
            <a:off x="2238831" y="5567605"/>
            <a:ext cx="520944" cy="393223"/>
            <a:chOff x="6080349" y="4852187"/>
            <a:chExt cx="520944" cy="393223"/>
          </a:xfrm>
        </p:grpSpPr>
        <p:sp>
          <p:nvSpPr>
            <p:cNvPr id="187" name="フローチャート: 磁気ディスク 186">
              <a:extLst>
                <a:ext uri="{FF2B5EF4-FFF2-40B4-BE49-F238E27FC236}">
                  <a16:creationId xmlns:a16="http://schemas.microsoft.com/office/drawing/2014/main" id="{04396C07-CE71-D2FD-3A61-C5199199620B}"/>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88" name="object 17">
              <a:extLst>
                <a:ext uri="{FF2B5EF4-FFF2-40B4-BE49-F238E27FC236}">
                  <a16:creationId xmlns:a16="http://schemas.microsoft.com/office/drawing/2014/main" id="{037B76CC-C759-99F2-B1C9-7D761388BCBC}"/>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r>
                <a:rPr lang="en-US" altLang="ja-JP" sz="700" dirty="0">
                  <a:latin typeface="+mj-ea"/>
                  <a:ea typeface="+mj-ea"/>
                </a:rPr>
                <a:t>CS</a:t>
              </a:r>
            </a:p>
          </p:txBody>
        </p:sp>
      </p:grpSp>
      <p:grpSp>
        <p:nvGrpSpPr>
          <p:cNvPr id="189" name="グループ化 188">
            <a:extLst>
              <a:ext uri="{FF2B5EF4-FFF2-40B4-BE49-F238E27FC236}">
                <a16:creationId xmlns:a16="http://schemas.microsoft.com/office/drawing/2014/main" id="{92FE7C71-C9D9-6221-1442-253C11421CD1}"/>
              </a:ext>
            </a:extLst>
          </p:cNvPr>
          <p:cNvGrpSpPr/>
          <p:nvPr/>
        </p:nvGrpSpPr>
        <p:grpSpPr>
          <a:xfrm>
            <a:off x="1276228" y="4880762"/>
            <a:ext cx="520944" cy="393223"/>
            <a:chOff x="6080349" y="4852187"/>
            <a:chExt cx="520944" cy="393223"/>
          </a:xfrm>
        </p:grpSpPr>
        <p:sp>
          <p:nvSpPr>
            <p:cNvPr id="190" name="フローチャート: 磁気ディスク 189">
              <a:extLst>
                <a:ext uri="{FF2B5EF4-FFF2-40B4-BE49-F238E27FC236}">
                  <a16:creationId xmlns:a16="http://schemas.microsoft.com/office/drawing/2014/main" id="{203E6C4F-4082-6EC0-718E-BBC58772675E}"/>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91" name="object 17">
              <a:extLst>
                <a:ext uri="{FF2B5EF4-FFF2-40B4-BE49-F238E27FC236}">
                  <a16:creationId xmlns:a16="http://schemas.microsoft.com/office/drawing/2014/main" id="{78BB60F2-8E50-6971-3837-3611E4D0BF63}"/>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384" name="グループ化 383">
            <a:extLst>
              <a:ext uri="{FF2B5EF4-FFF2-40B4-BE49-F238E27FC236}">
                <a16:creationId xmlns:a16="http://schemas.microsoft.com/office/drawing/2014/main" id="{B4ECB87B-34EE-3D7F-C20B-D11F9668405D}"/>
              </a:ext>
            </a:extLst>
          </p:cNvPr>
          <p:cNvGrpSpPr/>
          <p:nvPr/>
        </p:nvGrpSpPr>
        <p:grpSpPr>
          <a:xfrm>
            <a:off x="1279089" y="5567605"/>
            <a:ext cx="520944" cy="393223"/>
            <a:chOff x="6080349" y="4852187"/>
            <a:chExt cx="520944" cy="393223"/>
          </a:xfrm>
        </p:grpSpPr>
        <p:sp>
          <p:nvSpPr>
            <p:cNvPr id="385" name="フローチャート: 磁気ディスク 384">
              <a:extLst>
                <a:ext uri="{FF2B5EF4-FFF2-40B4-BE49-F238E27FC236}">
                  <a16:creationId xmlns:a16="http://schemas.microsoft.com/office/drawing/2014/main" id="{466929D9-CD39-5233-9ED6-396DA3C0B1DB}"/>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86" name="object 17">
              <a:extLst>
                <a:ext uri="{FF2B5EF4-FFF2-40B4-BE49-F238E27FC236}">
                  <a16:creationId xmlns:a16="http://schemas.microsoft.com/office/drawing/2014/main" id="{4043D328-774C-0AE4-5C72-DC6702AC6F5D}"/>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r>
                <a:rPr lang="en-US" altLang="ja-JP" sz="700" dirty="0">
                  <a:latin typeface="+mj-ea"/>
                  <a:ea typeface="+mj-ea"/>
                </a:rPr>
                <a:t>CS</a:t>
              </a:r>
            </a:p>
          </p:txBody>
        </p:sp>
      </p:grpSp>
      <p:sp>
        <p:nvSpPr>
          <p:cNvPr id="388" name="object 25">
            <a:extLst>
              <a:ext uri="{FF2B5EF4-FFF2-40B4-BE49-F238E27FC236}">
                <a16:creationId xmlns:a16="http://schemas.microsoft.com/office/drawing/2014/main" id="{1AAB2335-3C50-F880-67B4-8C4868D6DA94}"/>
              </a:ext>
            </a:extLst>
          </p:cNvPr>
          <p:cNvSpPr/>
          <p:nvPr/>
        </p:nvSpPr>
        <p:spPr>
          <a:xfrm>
            <a:off x="1901329" y="6372225"/>
            <a:ext cx="738386"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389" name="object 9">
            <a:extLst>
              <a:ext uri="{FF2B5EF4-FFF2-40B4-BE49-F238E27FC236}">
                <a16:creationId xmlns:a16="http://schemas.microsoft.com/office/drawing/2014/main" id="{9EC3C528-0BC1-9781-3B8E-C59FD3EC1FD2}"/>
              </a:ext>
            </a:extLst>
          </p:cNvPr>
          <p:cNvSpPr/>
          <p:nvPr/>
        </p:nvSpPr>
        <p:spPr>
          <a:xfrm>
            <a:off x="1901328" y="6372226"/>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algn="ctr"/>
            <a:r>
              <a:rPr lang="ja-JP" altLang="en-US" sz="700" dirty="0">
                <a:latin typeface="+mj-ea"/>
                <a:ea typeface="+mj-ea"/>
              </a:rPr>
              <a:t>戸籍担当</a:t>
            </a:r>
            <a:br>
              <a:rPr lang="en-US" altLang="ja-JP" sz="700" dirty="0">
                <a:latin typeface="+mj-ea"/>
                <a:ea typeface="+mj-ea"/>
              </a:rPr>
            </a:br>
            <a:r>
              <a:rPr lang="ja-JP" altLang="en-US" sz="700" dirty="0">
                <a:latin typeface="+mj-ea"/>
                <a:ea typeface="+mj-ea"/>
              </a:rPr>
              <a:t>部署</a:t>
            </a:r>
            <a:endParaRPr lang="en-US" altLang="ja-JP" sz="700" dirty="0">
              <a:latin typeface="+mj-ea"/>
              <a:ea typeface="+mj-ea"/>
            </a:endParaRPr>
          </a:p>
        </p:txBody>
      </p:sp>
      <p:sp>
        <p:nvSpPr>
          <p:cNvPr id="393" name="object 27">
            <a:extLst>
              <a:ext uri="{FF2B5EF4-FFF2-40B4-BE49-F238E27FC236}">
                <a16:creationId xmlns:a16="http://schemas.microsoft.com/office/drawing/2014/main" id="{D7A7EC10-3EA6-1FD2-2621-537DEE41F686}"/>
              </a:ext>
            </a:extLst>
          </p:cNvPr>
          <p:cNvSpPr/>
          <p:nvPr/>
        </p:nvSpPr>
        <p:spPr>
          <a:xfrm>
            <a:off x="699201" y="5223129"/>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94" name="正方形/長方形 393">
            <a:extLst>
              <a:ext uri="{FF2B5EF4-FFF2-40B4-BE49-F238E27FC236}">
                <a16:creationId xmlns:a16="http://schemas.microsoft.com/office/drawing/2014/main" id="{DFF92C92-8DE8-6DF2-6B2E-DAFC626B590A}"/>
              </a:ext>
            </a:extLst>
          </p:cNvPr>
          <p:cNvSpPr/>
          <p:nvPr/>
        </p:nvSpPr>
        <p:spPr>
          <a:xfrm>
            <a:off x="434565" y="5540036"/>
            <a:ext cx="721224"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本人確認情報</a:t>
            </a:r>
          </a:p>
        </p:txBody>
      </p:sp>
      <p:sp>
        <p:nvSpPr>
          <p:cNvPr id="395" name="object 27">
            <a:extLst>
              <a:ext uri="{FF2B5EF4-FFF2-40B4-BE49-F238E27FC236}">
                <a16:creationId xmlns:a16="http://schemas.microsoft.com/office/drawing/2014/main" id="{AF2CD967-1096-4D1A-6F05-27201F86C7D4}"/>
              </a:ext>
            </a:extLst>
          </p:cNvPr>
          <p:cNvSpPr/>
          <p:nvPr/>
        </p:nvSpPr>
        <p:spPr>
          <a:xfrm>
            <a:off x="699201" y="602748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96" name="正方形/長方形 395">
            <a:extLst>
              <a:ext uri="{FF2B5EF4-FFF2-40B4-BE49-F238E27FC236}">
                <a16:creationId xmlns:a16="http://schemas.microsoft.com/office/drawing/2014/main" id="{83F1020B-99DF-5723-483F-9528D33E48D3}"/>
              </a:ext>
            </a:extLst>
          </p:cNvPr>
          <p:cNvSpPr/>
          <p:nvPr/>
        </p:nvSpPr>
        <p:spPr>
          <a:xfrm>
            <a:off x="286579" y="6338134"/>
            <a:ext cx="1182886"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戸籍の附票記載事項通知</a:t>
            </a:r>
            <a:br>
              <a:rPr kumimoji="1" lang="en-US" altLang="ja-JP" sz="700" dirty="0">
                <a:solidFill>
                  <a:schemeClr val="tx1"/>
                </a:solidFill>
                <a:latin typeface="ＭＳ Ｐゴシック 本文"/>
              </a:rPr>
            </a:br>
            <a:r>
              <a:rPr kumimoji="1" lang="ja-JP" altLang="en-US" sz="700" dirty="0">
                <a:solidFill>
                  <a:schemeClr val="tx1"/>
                </a:solidFill>
                <a:latin typeface="ＭＳ Ｐゴシック 本文"/>
              </a:rPr>
              <a:t>（法第</a:t>
            </a:r>
            <a:r>
              <a:rPr kumimoji="1" lang="en-US" altLang="ja-JP" sz="700" dirty="0">
                <a:solidFill>
                  <a:schemeClr val="tx1"/>
                </a:solidFill>
                <a:latin typeface="ＭＳ Ｐゴシック 本文"/>
              </a:rPr>
              <a:t>19</a:t>
            </a:r>
            <a:r>
              <a:rPr kumimoji="1" lang="ja-JP" altLang="en-US" sz="700" dirty="0">
                <a:solidFill>
                  <a:schemeClr val="tx1"/>
                </a:solidFill>
                <a:latin typeface="ＭＳ Ｐゴシック 本文"/>
              </a:rPr>
              <a:t>条第</a:t>
            </a:r>
            <a:r>
              <a:rPr kumimoji="1" lang="en-US" altLang="ja-JP" sz="700" dirty="0">
                <a:solidFill>
                  <a:schemeClr val="tx1"/>
                </a:solidFill>
                <a:latin typeface="ＭＳ Ｐゴシック 本文"/>
              </a:rPr>
              <a:t>1</a:t>
            </a:r>
            <a:r>
              <a:rPr kumimoji="1" lang="ja-JP" altLang="en-US" sz="700" dirty="0">
                <a:solidFill>
                  <a:schemeClr val="tx1"/>
                </a:solidFill>
                <a:latin typeface="ＭＳ Ｐゴシック 本文"/>
              </a:rPr>
              <a:t>項通知）</a:t>
            </a:r>
          </a:p>
        </p:txBody>
      </p:sp>
      <p:cxnSp>
        <p:nvCxnSpPr>
          <p:cNvPr id="397" name="直線コネクタ 396">
            <a:extLst>
              <a:ext uri="{FF2B5EF4-FFF2-40B4-BE49-F238E27FC236}">
                <a16:creationId xmlns:a16="http://schemas.microsoft.com/office/drawing/2014/main" id="{D41CD154-8700-974D-C166-3CC021B0A9E9}"/>
              </a:ext>
            </a:extLst>
          </p:cNvPr>
          <p:cNvCxnSpPr>
            <a:cxnSpLocks/>
          </p:cNvCxnSpPr>
          <p:nvPr/>
        </p:nvCxnSpPr>
        <p:spPr>
          <a:xfrm flipH="1">
            <a:off x="932447" y="5367274"/>
            <a:ext cx="604253"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398" name="直線コネクタ 397">
            <a:extLst>
              <a:ext uri="{FF2B5EF4-FFF2-40B4-BE49-F238E27FC236}">
                <a16:creationId xmlns:a16="http://schemas.microsoft.com/office/drawing/2014/main" id="{9F464EC4-050E-5DCB-0F14-02E922F85028}"/>
              </a:ext>
            </a:extLst>
          </p:cNvPr>
          <p:cNvCxnSpPr>
            <a:cxnSpLocks/>
          </p:cNvCxnSpPr>
          <p:nvPr/>
        </p:nvCxnSpPr>
        <p:spPr>
          <a:xfrm flipH="1">
            <a:off x="932447" y="6171628"/>
            <a:ext cx="604253"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399" name="直線矢印コネクタ 398">
            <a:extLst>
              <a:ext uri="{FF2B5EF4-FFF2-40B4-BE49-F238E27FC236}">
                <a16:creationId xmlns:a16="http://schemas.microsoft.com/office/drawing/2014/main" id="{9544903B-0F07-F260-A900-28356DE4718A}"/>
              </a:ext>
            </a:extLst>
          </p:cNvPr>
          <p:cNvCxnSpPr>
            <a:cxnSpLocks/>
            <a:stCxn id="190" idx="3"/>
            <a:endCxn id="385" idx="1"/>
          </p:cNvCxnSpPr>
          <p:nvPr/>
        </p:nvCxnSpPr>
        <p:spPr>
          <a:xfrm>
            <a:off x="1536700" y="5273985"/>
            <a:ext cx="2861" cy="293620"/>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400" name="直線矢印コネクタ 399">
            <a:extLst>
              <a:ext uri="{FF2B5EF4-FFF2-40B4-BE49-F238E27FC236}">
                <a16:creationId xmlns:a16="http://schemas.microsoft.com/office/drawing/2014/main" id="{7D0F0BE0-41A9-1C81-7B17-0864AEB07302}"/>
              </a:ext>
            </a:extLst>
          </p:cNvPr>
          <p:cNvCxnSpPr>
            <a:cxnSpLocks/>
            <a:stCxn id="385" idx="3"/>
          </p:cNvCxnSpPr>
          <p:nvPr/>
        </p:nvCxnSpPr>
        <p:spPr>
          <a:xfrm>
            <a:off x="1539561" y="5960828"/>
            <a:ext cx="0" cy="1004702"/>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409" name="直線矢印コネクタ 408">
            <a:extLst>
              <a:ext uri="{FF2B5EF4-FFF2-40B4-BE49-F238E27FC236}">
                <a16:creationId xmlns:a16="http://schemas.microsoft.com/office/drawing/2014/main" id="{3E470501-DDC6-CF35-5D15-A5B6E2F5F8AB}"/>
              </a:ext>
            </a:extLst>
          </p:cNvPr>
          <p:cNvCxnSpPr>
            <a:cxnSpLocks/>
            <a:stCxn id="379" idx="2"/>
            <a:endCxn id="190" idx="1"/>
          </p:cNvCxnSpPr>
          <p:nvPr/>
        </p:nvCxnSpPr>
        <p:spPr>
          <a:xfrm rot="5400000">
            <a:off x="1177877" y="2796271"/>
            <a:ext cx="2443315" cy="1725667"/>
          </a:xfrm>
          <a:prstGeom prst="bentConnector3">
            <a:avLst>
              <a:gd name="adj1" fmla="val 25363"/>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413" name="直線矢印コネクタ 412">
            <a:extLst>
              <a:ext uri="{FF2B5EF4-FFF2-40B4-BE49-F238E27FC236}">
                <a16:creationId xmlns:a16="http://schemas.microsoft.com/office/drawing/2014/main" id="{D3195847-44C6-D201-80EA-FB52F319CFC2}"/>
              </a:ext>
            </a:extLst>
          </p:cNvPr>
          <p:cNvCxnSpPr>
            <a:cxnSpLocks/>
            <a:stCxn id="373" idx="2"/>
            <a:endCxn id="183" idx="1"/>
          </p:cNvCxnSpPr>
          <p:nvPr/>
        </p:nvCxnSpPr>
        <p:spPr>
          <a:xfrm flipH="1">
            <a:off x="2496442" y="3582670"/>
            <a:ext cx="750" cy="1298092"/>
          </a:xfrm>
          <a:prstGeom prst="straightConnector1">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cxnSp>
        <p:nvCxnSpPr>
          <p:cNvPr id="416" name="直線矢印コネクタ 415">
            <a:extLst>
              <a:ext uri="{FF2B5EF4-FFF2-40B4-BE49-F238E27FC236}">
                <a16:creationId xmlns:a16="http://schemas.microsoft.com/office/drawing/2014/main" id="{8C88CD0F-8D52-4CD1-F84E-0A3B5C8523CC}"/>
              </a:ext>
            </a:extLst>
          </p:cNvPr>
          <p:cNvCxnSpPr>
            <a:cxnSpLocks/>
            <a:stCxn id="187" idx="1"/>
            <a:endCxn id="183" idx="3"/>
          </p:cNvCxnSpPr>
          <p:nvPr/>
        </p:nvCxnSpPr>
        <p:spPr>
          <a:xfrm flipH="1" flipV="1">
            <a:off x="2496442" y="5273985"/>
            <a:ext cx="2861" cy="293620"/>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420" name="直線矢印コネクタ 419">
            <a:extLst>
              <a:ext uri="{FF2B5EF4-FFF2-40B4-BE49-F238E27FC236}">
                <a16:creationId xmlns:a16="http://schemas.microsoft.com/office/drawing/2014/main" id="{D2A830AD-6B20-D0F1-FF29-AB3F176FC0F7}"/>
              </a:ext>
            </a:extLst>
          </p:cNvPr>
          <p:cNvCxnSpPr>
            <a:cxnSpLocks/>
          </p:cNvCxnSpPr>
          <p:nvPr/>
        </p:nvCxnSpPr>
        <p:spPr>
          <a:xfrm rot="5400000" flipH="1" flipV="1">
            <a:off x="2045320" y="6017028"/>
            <a:ext cx="385838" cy="273437"/>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423" name="直線矢印コネクタ 419">
            <a:extLst>
              <a:ext uri="{FF2B5EF4-FFF2-40B4-BE49-F238E27FC236}">
                <a16:creationId xmlns:a16="http://schemas.microsoft.com/office/drawing/2014/main" id="{95C58687-0D2C-7552-E275-CB5D6DA83537}"/>
              </a:ext>
            </a:extLst>
          </p:cNvPr>
          <p:cNvCxnSpPr>
            <a:cxnSpLocks/>
          </p:cNvCxnSpPr>
          <p:nvPr/>
        </p:nvCxnSpPr>
        <p:spPr>
          <a:xfrm rot="16200000" flipV="1">
            <a:off x="2212833" y="6382268"/>
            <a:ext cx="997214" cy="163802"/>
          </a:xfrm>
          <a:prstGeom prst="bentConnector3">
            <a:avLst>
              <a:gd name="adj1" fmla="val 65283"/>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427" name="直線矢印コネクタ 419">
            <a:extLst>
              <a:ext uri="{FF2B5EF4-FFF2-40B4-BE49-F238E27FC236}">
                <a16:creationId xmlns:a16="http://schemas.microsoft.com/office/drawing/2014/main" id="{DDE0CC95-F630-758E-04CE-8CD7325E4CD2}"/>
              </a:ext>
            </a:extLst>
          </p:cNvPr>
          <p:cNvCxnSpPr>
            <a:cxnSpLocks/>
          </p:cNvCxnSpPr>
          <p:nvPr/>
        </p:nvCxnSpPr>
        <p:spPr>
          <a:xfrm rot="16200000" flipV="1">
            <a:off x="2496049" y="6109325"/>
            <a:ext cx="699068" cy="430234"/>
          </a:xfrm>
          <a:prstGeom prst="bentConnector3">
            <a:avLst>
              <a:gd name="adj1" fmla="val 52044"/>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452" name="直線コネクタ 451">
            <a:extLst>
              <a:ext uri="{FF2B5EF4-FFF2-40B4-BE49-F238E27FC236}">
                <a16:creationId xmlns:a16="http://schemas.microsoft.com/office/drawing/2014/main" id="{642174D5-F9AD-8553-0F94-F8D4FBF67D18}"/>
              </a:ext>
            </a:extLst>
          </p:cNvPr>
          <p:cNvCxnSpPr>
            <a:cxnSpLocks/>
            <a:stCxn id="458" idx="1"/>
          </p:cNvCxnSpPr>
          <p:nvPr/>
        </p:nvCxnSpPr>
        <p:spPr>
          <a:xfrm rot="10800000" flipV="1">
            <a:off x="2639716" y="5834677"/>
            <a:ext cx="592447" cy="315773"/>
          </a:xfrm>
          <a:prstGeom prst="bentConnector3">
            <a:avLst>
              <a:gd name="adj1" fmla="val 63934"/>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454" name="正方形/長方形 453">
            <a:extLst>
              <a:ext uri="{FF2B5EF4-FFF2-40B4-BE49-F238E27FC236}">
                <a16:creationId xmlns:a16="http://schemas.microsoft.com/office/drawing/2014/main" id="{080218CE-8E9A-F25F-2A34-F98A2503AEEC}"/>
              </a:ext>
            </a:extLst>
          </p:cNvPr>
          <p:cNvSpPr/>
          <p:nvPr/>
        </p:nvSpPr>
        <p:spPr>
          <a:xfrm>
            <a:off x="2749364" y="6033334"/>
            <a:ext cx="1182886"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住民票記載事項通知</a:t>
            </a:r>
            <a:br>
              <a:rPr kumimoji="1" lang="en-US" altLang="ja-JP" sz="700" dirty="0">
                <a:solidFill>
                  <a:schemeClr val="tx1"/>
                </a:solidFill>
                <a:latin typeface="ＭＳ Ｐゴシック 本文"/>
              </a:rPr>
            </a:br>
            <a:r>
              <a:rPr kumimoji="1" lang="ja-JP" altLang="en-US" sz="700" dirty="0">
                <a:solidFill>
                  <a:schemeClr val="tx1"/>
                </a:solidFill>
                <a:latin typeface="ＭＳ Ｐゴシック 本文"/>
              </a:rPr>
              <a:t>（法第</a:t>
            </a:r>
            <a:r>
              <a:rPr kumimoji="1" lang="en-US" altLang="ja-JP" sz="700" dirty="0">
                <a:solidFill>
                  <a:schemeClr val="tx1"/>
                </a:solidFill>
                <a:latin typeface="ＭＳ Ｐゴシック 本文"/>
              </a:rPr>
              <a:t>9</a:t>
            </a:r>
            <a:r>
              <a:rPr kumimoji="1" lang="ja-JP" altLang="en-US" sz="700" dirty="0">
                <a:solidFill>
                  <a:schemeClr val="tx1"/>
                </a:solidFill>
                <a:latin typeface="ＭＳ Ｐゴシック 本文"/>
              </a:rPr>
              <a:t>条第</a:t>
            </a:r>
            <a:r>
              <a:rPr kumimoji="1" lang="en-US" altLang="ja-JP" sz="700" dirty="0">
                <a:solidFill>
                  <a:schemeClr val="tx1"/>
                </a:solidFill>
                <a:latin typeface="ＭＳ Ｐゴシック 本文"/>
              </a:rPr>
              <a:t>2</a:t>
            </a:r>
            <a:r>
              <a:rPr kumimoji="1" lang="ja-JP" altLang="en-US" sz="700" dirty="0">
                <a:solidFill>
                  <a:schemeClr val="tx1"/>
                </a:solidFill>
                <a:latin typeface="ＭＳ Ｐゴシック 本文"/>
              </a:rPr>
              <a:t>項通知）</a:t>
            </a:r>
          </a:p>
        </p:txBody>
      </p:sp>
      <p:grpSp>
        <p:nvGrpSpPr>
          <p:cNvPr id="456" name="グループ化 455">
            <a:extLst>
              <a:ext uri="{FF2B5EF4-FFF2-40B4-BE49-F238E27FC236}">
                <a16:creationId xmlns:a16="http://schemas.microsoft.com/office/drawing/2014/main" id="{D48D5E34-BC2C-E180-6324-1FDEA3161716}"/>
              </a:ext>
            </a:extLst>
          </p:cNvPr>
          <p:cNvGrpSpPr/>
          <p:nvPr/>
        </p:nvGrpSpPr>
        <p:grpSpPr>
          <a:xfrm>
            <a:off x="3227146" y="5690533"/>
            <a:ext cx="216535" cy="288290"/>
            <a:chOff x="8006526" y="4197102"/>
            <a:chExt cx="216535" cy="288290"/>
          </a:xfrm>
        </p:grpSpPr>
        <p:sp>
          <p:nvSpPr>
            <p:cNvPr id="457" name="object 27">
              <a:extLst>
                <a:ext uri="{FF2B5EF4-FFF2-40B4-BE49-F238E27FC236}">
                  <a16:creationId xmlns:a16="http://schemas.microsoft.com/office/drawing/2014/main" id="{5C1F87CA-607E-495D-CC2E-46A95301B13C}"/>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458" name="正方形/長方形 457">
              <a:extLst>
                <a:ext uri="{FF2B5EF4-FFF2-40B4-BE49-F238E27FC236}">
                  <a16:creationId xmlns:a16="http://schemas.microsoft.com/office/drawing/2014/main" id="{60C8EBE5-7129-5C3F-E619-82229FEDF8C7}"/>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
        <p:nvSpPr>
          <p:cNvPr id="463" name="正方形/長方形 462">
            <a:extLst>
              <a:ext uri="{FF2B5EF4-FFF2-40B4-BE49-F238E27FC236}">
                <a16:creationId xmlns:a16="http://schemas.microsoft.com/office/drawing/2014/main" id="{C322674C-B498-BD00-C12B-68EB594AA28D}"/>
              </a:ext>
            </a:extLst>
          </p:cNvPr>
          <p:cNvSpPr/>
          <p:nvPr/>
        </p:nvSpPr>
        <p:spPr>
          <a:xfrm>
            <a:off x="3001393" y="7273019"/>
            <a:ext cx="1182886"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本籍照合通知</a:t>
            </a:r>
            <a:br>
              <a:rPr kumimoji="1" lang="en-US" altLang="ja-JP" sz="700" dirty="0">
                <a:solidFill>
                  <a:schemeClr val="tx1"/>
                </a:solidFill>
                <a:latin typeface="ＭＳ Ｐゴシック 本文"/>
              </a:rPr>
            </a:br>
            <a:r>
              <a:rPr kumimoji="1" lang="ja-JP" altLang="en-US" sz="700" dirty="0">
                <a:solidFill>
                  <a:schemeClr val="tx1"/>
                </a:solidFill>
                <a:latin typeface="ＭＳ Ｐゴシック 本文"/>
              </a:rPr>
              <a:t>（法第</a:t>
            </a:r>
            <a:r>
              <a:rPr kumimoji="1" lang="en-US" altLang="ja-JP" sz="700" dirty="0">
                <a:solidFill>
                  <a:schemeClr val="tx1"/>
                </a:solidFill>
                <a:latin typeface="ＭＳ Ｐゴシック 本文"/>
              </a:rPr>
              <a:t>19</a:t>
            </a:r>
            <a:r>
              <a:rPr kumimoji="1" lang="ja-JP" altLang="en-US" sz="700" dirty="0">
                <a:solidFill>
                  <a:schemeClr val="tx1"/>
                </a:solidFill>
                <a:latin typeface="ＭＳ Ｐゴシック 本文"/>
              </a:rPr>
              <a:t>条第</a:t>
            </a:r>
            <a:r>
              <a:rPr kumimoji="1" lang="en-US" altLang="ja-JP" sz="700" dirty="0">
                <a:solidFill>
                  <a:schemeClr val="tx1"/>
                </a:solidFill>
                <a:latin typeface="ＭＳ Ｐゴシック 本文"/>
              </a:rPr>
              <a:t>2</a:t>
            </a:r>
            <a:r>
              <a:rPr kumimoji="1" lang="ja-JP" altLang="en-US" sz="700" dirty="0">
                <a:solidFill>
                  <a:schemeClr val="tx1"/>
                </a:solidFill>
                <a:latin typeface="ＭＳ Ｐゴシック 本文"/>
              </a:rPr>
              <a:t>項通知）</a:t>
            </a:r>
          </a:p>
        </p:txBody>
      </p:sp>
      <p:grpSp>
        <p:nvGrpSpPr>
          <p:cNvPr id="464" name="グループ化 463">
            <a:extLst>
              <a:ext uri="{FF2B5EF4-FFF2-40B4-BE49-F238E27FC236}">
                <a16:creationId xmlns:a16="http://schemas.microsoft.com/office/drawing/2014/main" id="{9D537FE1-37E2-6C6D-15E5-4C8F6E71CB58}"/>
              </a:ext>
            </a:extLst>
          </p:cNvPr>
          <p:cNvGrpSpPr/>
          <p:nvPr/>
        </p:nvGrpSpPr>
        <p:grpSpPr>
          <a:xfrm>
            <a:off x="3479175" y="6930218"/>
            <a:ext cx="216535" cy="288290"/>
            <a:chOff x="8006526" y="4197102"/>
            <a:chExt cx="216535" cy="288290"/>
          </a:xfrm>
        </p:grpSpPr>
        <p:sp>
          <p:nvSpPr>
            <p:cNvPr id="465" name="object 27">
              <a:extLst>
                <a:ext uri="{FF2B5EF4-FFF2-40B4-BE49-F238E27FC236}">
                  <a16:creationId xmlns:a16="http://schemas.microsoft.com/office/drawing/2014/main" id="{E7FAAC86-F4A7-4C37-1780-238FC2B7673B}"/>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466" name="正方形/長方形 465">
              <a:extLst>
                <a:ext uri="{FF2B5EF4-FFF2-40B4-BE49-F238E27FC236}">
                  <a16:creationId xmlns:a16="http://schemas.microsoft.com/office/drawing/2014/main" id="{A708D679-DB62-E777-53D1-1C731E60E981}"/>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467" name="直線コネクタ 466">
            <a:extLst>
              <a:ext uri="{FF2B5EF4-FFF2-40B4-BE49-F238E27FC236}">
                <a16:creationId xmlns:a16="http://schemas.microsoft.com/office/drawing/2014/main" id="{D1209849-45F7-2992-D3B3-0A079BF2F6EA}"/>
              </a:ext>
            </a:extLst>
          </p:cNvPr>
          <p:cNvCxnSpPr>
            <a:cxnSpLocks/>
            <a:stCxn id="466" idx="1"/>
          </p:cNvCxnSpPr>
          <p:nvPr/>
        </p:nvCxnSpPr>
        <p:spPr>
          <a:xfrm rot="10800000">
            <a:off x="2793343" y="6917769"/>
            <a:ext cx="690849" cy="156594"/>
          </a:xfrm>
          <a:prstGeom prst="bentConnector3">
            <a:avLst>
              <a:gd name="adj1" fmla="val 50000"/>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478" name="object 27">
            <a:extLst>
              <a:ext uri="{FF2B5EF4-FFF2-40B4-BE49-F238E27FC236}">
                <a16:creationId xmlns:a16="http://schemas.microsoft.com/office/drawing/2014/main" id="{4816AB8B-76CA-E81A-14F3-7D8294E4254F}"/>
              </a:ext>
            </a:extLst>
          </p:cNvPr>
          <p:cNvSpPr/>
          <p:nvPr/>
        </p:nvSpPr>
        <p:spPr>
          <a:xfrm>
            <a:off x="4066986" y="40828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479" name="正方形/長方形 478">
            <a:extLst>
              <a:ext uri="{FF2B5EF4-FFF2-40B4-BE49-F238E27FC236}">
                <a16:creationId xmlns:a16="http://schemas.microsoft.com/office/drawing/2014/main" id="{E2E3B381-4C44-B834-F06C-19A30D8FE953}"/>
              </a:ext>
            </a:extLst>
          </p:cNvPr>
          <p:cNvSpPr/>
          <p:nvPr/>
        </p:nvSpPr>
        <p:spPr>
          <a:xfrm>
            <a:off x="3841907" y="4395034"/>
            <a:ext cx="666593"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職権記録書</a:t>
            </a:r>
          </a:p>
        </p:txBody>
      </p:sp>
      <p:cxnSp>
        <p:nvCxnSpPr>
          <p:cNvPr id="480" name="直線矢印コネクタ 13">
            <a:extLst>
              <a:ext uri="{FF2B5EF4-FFF2-40B4-BE49-F238E27FC236}">
                <a16:creationId xmlns:a16="http://schemas.microsoft.com/office/drawing/2014/main" id="{C9EF2B6E-C6FD-BCDE-3F55-40C03ECEC307}"/>
              </a:ext>
            </a:extLst>
          </p:cNvPr>
          <p:cNvCxnSpPr>
            <a:cxnSpLocks/>
          </p:cNvCxnSpPr>
          <p:nvPr/>
        </p:nvCxnSpPr>
        <p:spPr>
          <a:xfrm rot="16200000" flipH="1">
            <a:off x="3358836" y="3545836"/>
            <a:ext cx="658178" cy="727400"/>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481" name="object 27">
            <a:extLst>
              <a:ext uri="{FF2B5EF4-FFF2-40B4-BE49-F238E27FC236}">
                <a16:creationId xmlns:a16="http://schemas.microsoft.com/office/drawing/2014/main" id="{415FBC44-21F5-4855-3555-C3405EF29FCA}"/>
              </a:ext>
            </a:extLst>
          </p:cNvPr>
          <p:cNvSpPr/>
          <p:nvPr/>
        </p:nvSpPr>
        <p:spPr>
          <a:xfrm>
            <a:off x="3685986" y="371876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482" name="正方形/長方形 481">
            <a:extLst>
              <a:ext uri="{FF2B5EF4-FFF2-40B4-BE49-F238E27FC236}">
                <a16:creationId xmlns:a16="http://schemas.microsoft.com/office/drawing/2014/main" id="{B5049040-0AB1-D03E-B92B-C7E2FD4A6D5F}"/>
              </a:ext>
            </a:extLst>
          </p:cNvPr>
          <p:cNvSpPr/>
          <p:nvPr/>
        </p:nvSpPr>
        <p:spPr>
          <a:xfrm>
            <a:off x="3460907" y="4030995"/>
            <a:ext cx="666593"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入力確認票</a:t>
            </a:r>
          </a:p>
        </p:txBody>
      </p:sp>
      <p:cxnSp>
        <p:nvCxnSpPr>
          <p:cNvPr id="483" name="直線矢印コネクタ 13">
            <a:extLst>
              <a:ext uri="{FF2B5EF4-FFF2-40B4-BE49-F238E27FC236}">
                <a16:creationId xmlns:a16="http://schemas.microsoft.com/office/drawing/2014/main" id="{809BD92E-43F7-4E81-7492-73C45111C88F}"/>
              </a:ext>
            </a:extLst>
          </p:cNvPr>
          <p:cNvCxnSpPr>
            <a:cxnSpLocks/>
          </p:cNvCxnSpPr>
          <p:nvPr/>
        </p:nvCxnSpPr>
        <p:spPr>
          <a:xfrm rot="16200000" flipH="1">
            <a:off x="3435140" y="3620830"/>
            <a:ext cx="291732" cy="206441"/>
          </a:xfrm>
          <a:prstGeom prst="bentConnector3">
            <a:avLst>
              <a:gd name="adj1" fmla="val 100063"/>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391" name="object 25">
            <a:extLst>
              <a:ext uri="{FF2B5EF4-FFF2-40B4-BE49-F238E27FC236}">
                <a16:creationId xmlns:a16="http://schemas.microsoft.com/office/drawing/2014/main" id="{D8A9293C-FE7E-E4A6-0BA9-F1F8CFCDCF28}"/>
              </a:ext>
            </a:extLst>
          </p:cNvPr>
          <p:cNvSpPr/>
          <p:nvPr/>
        </p:nvSpPr>
        <p:spPr>
          <a:xfrm>
            <a:off x="2989264" y="6372225"/>
            <a:ext cx="738386"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solidFill>
            <a:schemeClr val="bg1"/>
          </a:solidFill>
          <a:ln w="9525">
            <a:solidFill>
              <a:srgbClr val="000000"/>
            </a:solidFill>
          </a:ln>
        </p:spPr>
        <p:txBody>
          <a:bodyPr wrap="square" lIns="0" tIns="0" rIns="0" bIns="0" rtlCol="0"/>
          <a:lstStyle/>
          <a:p>
            <a:endParaRPr sz="900"/>
          </a:p>
        </p:txBody>
      </p:sp>
      <p:sp>
        <p:nvSpPr>
          <p:cNvPr id="392" name="object 9">
            <a:extLst>
              <a:ext uri="{FF2B5EF4-FFF2-40B4-BE49-F238E27FC236}">
                <a16:creationId xmlns:a16="http://schemas.microsoft.com/office/drawing/2014/main" id="{5CA237E3-69C6-ECC0-E27D-99968071DE30}"/>
              </a:ext>
            </a:extLst>
          </p:cNvPr>
          <p:cNvSpPr/>
          <p:nvPr/>
        </p:nvSpPr>
        <p:spPr>
          <a:xfrm>
            <a:off x="2989263" y="6372225"/>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solidFill>
            <a:schemeClr val="bg1"/>
          </a:solidFill>
          <a:ln w="9525">
            <a:solidFill>
              <a:srgbClr val="000000"/>
            </a:solidFill>
          </a:ln>
        </p:spPr>
        <p:txBody>
          <a:bodyPr vert="eaVert" wrap="square" lIns="0" tIns="0" rIns="0" bIns="0" rtlCol="0" anchor="ctr"/>
          <a:lstStyle/>
          <a:p>
            <a:pPr algn="ctr"/>
            <a:r>
              <a:rPr lang="ja-JP" altLang="en-US" sz="700" dirty="0">
                <a:latin typeface="+mj-ea"/>
                <a:ea typeface="+mj-ea"/>
              </a:rPr>
              <a:t>他市区町村</a:t>
            </a:r>
            <a:endParaRPr lang="en-US" altLang="ja-JP" sz="700" dirty="0">
              <a:latin typeface="+mj-ea"/>
              <a:ea typeface="+mj-ea"/>
            </a:endParaRPr>
          </a:p>
        </p:txBody>
      </p:sp>
      <p:sp>
        <p:nvSpPr>
          <p:cNvPr id="490" name="object 17">
            <a:extLst>
              <a:ext uri="{FF2B5EF4-FFF2-40B4-BE49-F238E27FC236}">
                <a16:creationId xmlns:a16="http://schemas.microsoft.com/office/drawing/2014/main" id="{0D250D55-C08B-0170-B6CF-654787651005}"/>
              </a:ext>
            </a:extLst>
          </p:cNvPr>
          <p:cNvSpPr/>
          <p:nvPr/>
        </p:nvSpPr>
        <p:spPr>
          <a:xfrm>
            <a:off x="4486518" y="7220710"/>
            <a:ext cx="740983"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日本人の場合</a:t>
            </a:r>
            <a:endParaRPr lang="zh-TW" altLang="en-US" sz="700" dirty="0">
              <a:latin typeface="+mj-ea"/>
              <a:ea typeface="+mj-ea"/>
            </a:endParaRPr>
          </a:p>
        </p:txBody>
      </p:sp>
      <p:grpSp>
        <p:nvGrpSpPr>
          <p:cNvPr id="494" name="グループ化 493">
            <a:extLst>
              <a:ext uri="{FF2B5EF4-FFF2-40B4-BE49-F238E27FC236}">
                <a16:creationId xmlns:a16="http://schemas.microsoft.com/office/drawing/2014/main" id="{9868CFD8-0D35-2AFE-7FBB-302B18568067}"/>
              </a:ext>
            </a:extLst>
          </p:cNvPr>
          <p:cNvGrpSpPr/>
          <p:nvPr/>
        </p:nvGrpSpPr>
        <p:grpSpPr>
          <a:xfrm>
            <a:off x="4246567" y="7262818"/>
            <a:ext cx="255579" cy="210314"/>
            <a:chOff x="998232" y="5464407"/>
            <a:chExt cx="255579" cy="210314"/>
          </a:xfrm>
        </p:grpSpPr>
        <p:sp>
          <p:nvSpPr>
            <p:cNvPr id="495" name="左大かっこ 494">
              <a:extLst>
                <a:ext uri="{FF2B5EF4-FFF2-40B4-BE49-F238E27FC236}">
                  <a16:creationId xmlns:a16="http://schemas.microsoft.com/office/drawing/2014/main" id="{94177AA4-4D06-63FD-859F-00BE70CEC740}"/>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496" name="直線コネクタ 495">
              <a:extLst>
                <a:ext uri="{FF2B5EF4-FFF2-40B4-BE49-F238E27FC236}">
                  <a16:creationId xmlns:a16="http://schemas.microsoft.com/office/drawing/2014/main" id="{BD6EA58C-A102-4001-DEEE-2FF17B9AFB5A}"/>
                </a:ext>
              </a:extLst>
            </p:cNvPr>
            <p:cNvCxnSpPr>
              <a:cxnSpLocks/>
              <a:stCxn id="495"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501" name="グループ化 500">
            <a:extLst>
              <a:ext uri="{FF2B5EF4-FFF2-40B4-BE49-F238E27FC236}">
                <a16:creationId xmlns:a16="http://schemas.microsoft.com/office/drawing/2014/main" id="{0960707A-BF52-CBAB-DF30-3C5190BEB4D1}"/>
              </a:ext>
            </a:extLst>
          </p:cNvPr>
          <p:cNvGrpSpPr/>
          <p:nvPr/>
        </p:nvGrpSpPr>
        <p:grpSpPr>
          <a:xfrm rot="16200000">
            <a:off x="2374436" y="2989679"/>
            <a:ext cx="255579" cy="210314"/>
            <a:chOff x="998232" y="5464407"/>
            <a:chExt cx="255579" cy="210314"/>
          </a:xfrm>
        </p:grpSpPr>
        <p:sp>
          <p:nvSpPr>
            <p:cNvPr id="502" name="左大かっこ 501">
              <a:extLst>
                <a:ext uri="{FF2B5EF4-FFF2-40B4-BE49-F238E27FC236}">
                  <a16:creationId xmlns:a16="http://schemas.microsoft.com/office/drawing/2014/main" id="{858E5DC7-03C7-E283-66B2-D3AAE661099A}"/>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503" name="直線コネクタ 502">
              <a:extLst>
                <a:ext uri="{FF2B5EF4-FFF2-40B4-BE49-F238E27FC236}">
                  <a16:creationId xmlns:a16="http://schemas.microsoft.com/office/drawing/2014/main" id="{ECB2773F-5F39-9F25-936D-33ACAA135391}"/>
                </a:ext>
              </a:extLst>
            </p:cNvPr>
            <p:cNvCxnSpPr>
              <a:cxnSpLocks/>
              <a:stCxn id="502"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504" name="object 17">
            <a:extLst>
              <a:ext uri="{FF2B5EF4-FFF2-40B4-BE49-F238E27FC236}">
                <a16:creationId xmlns:a16="http://schemas.microsoft.com/office/drawing/2014/main" id="{537B8860-9459-360F-F95E-0CA43AAAAC9D}"/>
              </a:ext>
            </a:extLst>
          </p:cNvPr>
          <p:cNvSpPr/>
          <p:nvPr/>
        </p:nvSpPr>
        <p:spPr>
          <a:xfrm>
            <a:off x="2266950"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①</a:t>
            </a:r>
            <a:endParaRPr lang="zh-TW" altLang="en-US" sz="800" dirty="0">
              <a:latin typeface="+mj-ea"/>
              <a:ea typeface="+mj-ea"/>
            </a:endParaRPr>
          </a:p>
        </p:txBody>
      </p:sp>
      <p:grpSp>
        <p:nvGrpSpPr>
          <p:cNvPr id="509" name="グループ化 508">
            <a:extLst>
              <a:ext uri="{FF2B5EF4-FFF2-40B4-BE49-F238E27FC236}">
                <a16:creationId xmlns:a16="http://schemas.microsoft.com/office/drawing/2014/main" id="{9471EAB7-8784-1E2B-BD48-1BD8D5660F3A}"/>
              </a:ext>
            </a:extLst>
          </p:cNvPr>
          <p:cNvGrpSpPr/>
          <p:nvPr/>
        </p:nvGrpSpPr>
        <p:grpSpPr>
          <a:xfrm rot="16200000">
            <a:off x="3321389" y="2989679"/>
            <a:ext cx="255579" cy="210314"/>
            <a:chOff x="998232" y="5464407"/>
            <a:chExt cx="255579" cy="210314"/>
          </a:xfrm>
        </p:grpSpPr>
        <p:sp>
          <p:nvSpPr>
            <p:cNvPr id="510" name="左大かっこ 509">
              <a:extLst>
                <a:ext uri="{FF2B5EF4-FFF2-40B4-BE49-F238E27FC236}">
                  <a16:creationId xmlns:a16="http://schemas.microsoft.com/office/drawing/2014/main" id="{4A895C2E-BBA5-C7B3-2E91-43DA26D3E489}"/>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511" name="直線コネクタ 510">
              <a:extLst>
                <a:ext uri="{FF2B5EF4-FFF2-40B4-BE49-F238E27FC236}">
                  <a16:creationId xmlns:a16="http://schemas.microsoft.com/office/drawing/2014/main" id="{77424B79-FC6E-9FCF-428C-288AE051B84D}"/>
                </a:ext>
              </a:extLst>
            </p:cNvPr>
            <p:cNvCxnSpPr>
              <a:cxnSpLocks/>
              <a:stCxn id="510"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512" name="object 17">
            <a:extLst>
              <a:ext uri="{FF2B5EF4-FFF2-40B4-BE49-F238E27FC236}">
                <a16:creationId xmlns:a16="http://schemas.microsoft.com/office/drawing/2014/main" id="{C384B94A-21AB-9C64-9A20-DD0A638192EA}"/>
              </a:ext>
            </a:extLst>
          </p:cNvPr>
          <p:cNvSpPr/>
          <p:nvPr/>
        </p:nvSpPr>
        <p:spPr>
          <a:xfrm>
            <a:off x="3213903"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②</a:t>
            </a:r>
            <a:endParaRPr lang="zh-TW" altLang="en-US" sz="800" dirty="0">
              <a:latin typeface="+mj-ea"/>
              <a:ea typeface="+mj-ea"/>
            </a:endParaRPr>
          </a:p>
        </p:txBody>
      </p:sp>
      <p:sp>
        <p:nvSpPr>
          <p:cNvPr id="518" name="object 27">
            <a:extLst>
              <a:ext uri="{FF2B5EF4-FFF2-40B4-BE49-F238E27FC236}">
                <a16:creationId xmlns:a16="http://schemas.microsoft.com/office/drawing/2014/main" id="{BEEE49DB-BD87-C0A9-AE6A-5119DF1E5C98}"/>
              </a:ext>
            </a:extLst>
          </p:cNvPr>
          <p:cNvSpPr/>
          <p:nvPr/>
        </p:nvSpPr>
        <p:spPr>
          <a:xfrm>
            <a:off x="4066986" y="2654935"/>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519" name="正方形/長方形 518">
            <a:extLst>
              <a:ext uri="{FF2B5EF4-FFF2-40B4-BE49-F238E27FC236}">
                <a16:creationId xmlns:a16="http://schemas.microsoft.com/office/drawing/2014/main" id="{77616835-C33F-4B7E-DDA6-C0D8F2A2B180}"/>
              </a:ext>
            </a:extLst>
          </p:cNvPr>
          <p:cNvSpPr/>
          <p:nvPr/>
        </p:nvSpPr>
        <p:spPr>
          <a:xfrm>
            <a:off x="3841907" y="2967167"/>
            <a:ext cx="666593"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職権記録書</a:t>
            </a:r>
          </a:p>
        </p:txBody>
      </p:sp>
      <p:cxnSp>
        <p:nvCxnSpPr>
          <p:cNvPr id="520" name="直線矢印コネクタ 13">
            <a:extLst>
              <a:ext uri="{FF2B5EF4-FFF2-40B4-BE49-F238E27FC236}">
                <a16:creationId xmlns:a16="http://schemas.microsoft.com/office/drawing/2014/main" id="{5444DC47-D855-9525-2B09-3653CF3351A8}"/>
              </a:ext>
            </a:extLst>
          </p:cNvPr>
          <p:cNvCxnSpPr>
            <a:cxnSpLocks/>
          </p:cNvCxnSpPr>
          <p:nvPr/>
        </p:nvCxnSpPr>
        <p:spPr>
          <a:xfrm>
            <a:off x="3383280" y="2448614"/>
            <a:ext cx="668345" cy="362144"/>
          </a:xfrm>
          <a:prstGeom prst="bentConnector3">
            <a:avLst>
              <a:gd name="adj1" fmla="val 476"/>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521" name="object 27">
            <a:extLst>
              <a:ext uri="{FF2B5EF4-FFF2-40B4-BE49-F238E27FC236}">
                <a16:creationId xmlns:a16="http://schemas.microsoft.com/office/drawing/2014/main" id="{4E31C228-E0C0-E7C6-C7AC-75E359CD1014}"/>
              </a:ext>
            </a:extLst>
          </p:cNvPr>
          <p:cNvSpPr/>
          <p:nvPr/>
        </p:nvSpPr>
        <p:spPr>
          <a:xfrm>
            <a:off x="3685986" y="2290896"/>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522" name="正方形/長方形 521">
            <a:extLst>
              <a:ext uri="{FF2B5EF4-FFF2-40B4-BE49-F238E27FC236}">
                <a16:creationId xmlns:a16="http://schemas.microsoft.com/office/drawing/2014/main" id="{BB69A71D-A445-E170-163A-DE1953103F24}"/>
              </a:ext>
            </a:extLst>
          </p:cNvPr>
          <p:cNvSpPr/>
          <p:nvPr/>
        </p:nvSpPr>
        <p:spPr>
          <a:xfrm>
            <a:off x="3460907" y="2603128"/>
            <a:ext cx="666593"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入力確認票</a:t>
            </a:r>
          </a:p>
        </p:txBody>
      </p:sp>
      <p:cxnSp>
        <p:nvCxnSpPr>
          <p:cNvPr id="523" name="直線矢印コネクタ 13">
            <a:extLst>
              <a:ext uri="{FF2B5EF4-FFF2-40B4-BE49-F238E27FC236}">
                <a16:creationId xmlns:a16="http://schemas.microsoft.com/office/drawing/2014/main" id="{BDA0D757-A1B0-3D85-EBCA-0D066C8A03BF}"/>
              </a:ext>
            </a:extLst>
          </p:cNvPr>
          <p:cNvCxnSpPr>
            <a:cxnSpLocks/>
          </p:cNvCxnSpPr>
          <p:nvPr/>
        </p:nvCxnSpPr>
        <p:spPr>
          <a:xfrm>
            <a:off x="3422876" y="2449522"/>
            <a:ext cx="249434" cy="73067"/>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530" name="object 17">
            <a:extLst>
              <a:ext uri="{FF2B5EF4-FFF2-40B4-BE49-F238E27FC236}">
                <a16:creationId xmlns:a16="http://schemas.microsoft.com/office/drawing/2014/main" id="{A66ACD1D-89C0-DC9E-1A4E-3DF1178ACFD4}"/>
              </a:ext>
            </a:extLst>
          </p:cNvPr>
          <p:cNvSpPr/>
          <p:nvPr/>
        </p:nvSpPr>
        <p:spPr>
          <a:xfrm>
            <a:off x="9828605" y="228223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終了</a:t>
            </a:r>
            <a:endParaRPr lang="zh-TW" altLang="en-US" sz="700" dirty="0">
              <a:latin typeface="+mj-ea"/>
              <a:ea typeface="+mj-ea"/>
            </a:endParaRPr>
          </a:p>
        </p:txBody>
      </p:sp>
      <p:grpSp>
        <p:nvGrpSpPr>
          <p:cNvPr id="2" name="グループ化 1">
            <a:extLst>
              <a:ext uri="{FF2B5EF4-FFF2-40B4-BE49-F238E27FC236}">
                <a16:creationId xmlns:a16="http://schemas.microsoft.com/office/drawing/2014/main" id="{0A1C815E-807F-82BE-1C72-B13A81B942AF}"/>
              </a:ext>
            </a:extLst>
          </p:cNvPr>
          <p:cNvGrpSpPr/>
          <p:nvPr/>
        </p:nvGrpSpPr>
        <p:grpSpPr>
          <a:xfrm rot="16200000">
            <a:off x="3132571" y="1843244"/>
            <a:ext cx="255579" cy="210314"/>
            <a:chOff x="998232" y="5464407"/>
            <a:chExt cx="255579" cy="210314"/>
          </a:xfrm>
        </p:grpSpPr>
        <p:sp>
          <p:nvSpPr>
            <p:cNvPr id="3" name="左大かっこ 2">
              <a:extLst>
                <a:ext uri="{FF2B5EF4-FFF2-40B4-BE49-F238E27FC236}">
                  <a16:creationId xmlns:a16="http://schemas.microsoft.com/office/drawing/2014/main" id="{E938FEC9-15E6-F0DB-C9C2-5AB637C9DFD5}"/>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7" name="直線コネクタ 6">
              <a:extLst>
                <a:ext uri="{FF2B5EF4-FFF2-40B4-BE49-F238E27FC236}">
                  <a16:creationId xmlns:a16="http://schemas.microsoft.com/office/drawing/2014/main" id="{C2C9404A-3721-ADDE-5314-0151D3E23F18}"/>
                </a:ext>
              </a:extLst>
            </p:cNvPr>
            <p:cNvCxnSpPr>
              <a:cxnSpLocks/>
              <a:stCxn id="3"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8" name="object 17">
            <a:extLst>
              <a:ext uri="{FF2B5EF4-FFF2-40B4-BE49-F238E27FC236}">
                <a16:creationId xmlns:a16="http://schemas.microsoft.com/office/drawing/2014/main" id="{A9D704BF-1559-5D97-5EF3-CD741D201800}"/>
              </a:ext>
            </a:extLst>
          </p:cNvPr>
          <p:cNvSpPr/>
          <p:nvPr/>
        </p:nvSpPr>
        <p:spPr>
          <a:xfrm>
            <a:off x="3025085" y="1641437"/>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②</a:t>
            </a:r>
            <a:endParaRPr lang="zh-TW" altLang="en-US" sz="800" dirty="0">
              <a:latin typeface="+mj-ea"/>
              <a:ea typeface="+mj-ea"/>
            </a:endParaRPr>
          </a:p>
        </p:txBody>
      </p:sp>
      <p:grpSp>
        <p:nvGrpSpPr>
          <p:cNvPr id="9" name="グループ化 8">
            <a:extLst>
              <a:ext uri="{FF2B5EF4-FFF2-40B4-BE49-F238E27FC236}">
                <a16:creationId xmlns:a16="http://schemas.microsoft.com/office/drawing/2014/main" id="{32A8C1C1-0875-335F-3F3D-72D2EF80DECD}"/>
              </a:ext>
            </a:extLst>
          </p:cNvPr>
          <p:cNvGrpSpPr/>
          <p:nvPr/>
        </p:nvGrpSpPr>
        <p:grpSpPr>
          <a:xfrm rot="10800000">
            <a:off x="971550" y="4971668"/>
            <a:ext cx="255579" cy="210314"/>
            <a:chOff x="998232" y="5464407"/>
            <a:chExt cx="255579" cy="210314"/>
          </a:xfrm>
        </p:grpSpPr>
        <p:sp>
          <p:nvSpPr>
            <p:cNvPr id="10" name="左大かっこ 9">
              <a:extLst>
                <a:ext uri="{FF2B5EF4-FFF2-40B4-BE49-F238E27FC236}">
                  <a16:creationId xmlns:a16="http://schemas.microsoft.com/office/drawing/2014/main" id="{899F37D9-B684-E492-2541-7BA07040A734}"/>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1" name="直線コネクタ 10">
              <a:extLst>
                <a:ext uri="{FF2B5EF4-FFF2-40B4-BE49-F238E27FC236}">
                  <a16:creationId xmlns:a16="http://schemas.microsoft.com/office/drawing/2014/main" id="{4D06D37D-D21F-1CB9-9DB8-6D38684A3444}"/>
                </a:ext>
              </a:extLst>
            </p:cNvPr>
            <p:cNvCxnSpPr>
              <a:cxnSpLocks/>
              <a:stCxn id="10"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2" name="object 17">
            <a:extLst>
              <a:ext uri="{FF2B5EF4-FFF2-40B4-BE49-F238E27FC236}">
                <a16:creationId xmlns:a16="http://schemas.microsoft.com/office/drawing/2014/main" id="{E2F096F3-D684-F4F7-D6CB-9FB13B85034C}"/>
              </a:ext>
            </a:extLst>
          </p:cNvPr>
          <p:cNvSpPr/>
          <p:nvPr/>
        </p:nvSpPr>
        <p:spPr>
          <a:xfrm>
            <a:off x="694509" y="4916170"/>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③</a:t>
            </a:r>
            <a:endParaRPr lang="zh-TW" altLang="en-US" sz="800" dirty="0">
              <a:latin typeface="+mj-ea"/>
              <a:ea typeface="+mj-ea"/>
            </a:endParaRPr>
          </a:p>
        </p:txBody>
      </p:sp>
      <p:grpSp>
        <p:nvGrpSpPr>
          <p:cNvPr id="17" name="グループ化 16">
            <a:extLst>
              <a:ext uri="{FF2B5EF4-FFF2-40B4-BE49-F238E27FC236}">
                <a16:creationId xmlns:a16="http://schemas.microsoft.com/office/drawing/2014/main" id="{DDF4069C-F16B-F58A-67B4-4F0090138E01}"/>
              </a:ext>
            </a:extLst>
          </p:cNvPr>
          <p:cNvGrpSpPr/>
          <p:nvPr/>
        </p:nvGrpSpPr>
        <p:grpSpPr>
          <a:xfrm>
            <a:off x="2763369" y="4975817"/>
            <a:ext cx="255579" cy="210314"/>
            <a:chOff x="998232" y="5464407"/>
            <a:chExt cx="255579" cy="210314"/>
          </a:xfrm>
        </p:grpSpPr>
        <p:sp>
          <p:nvSpPr>
            <p:cNvPr id="18" name="左大かっこ 17">
              <a:extLst>
                <a:ext uri="{FF2B5EF4-FFF2-40B4-BE49-F238E27FC236}">
                  <a16:creationId xmlns:a16="http://schemas.microsoft.com/office/drawing/2014/main" id="{522E0EC0-FEEF-5934-A5D9-4E9FB6C08C08}"/>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9" name="直線コネクタ 18">
              <a:extLst>
                <a:ext uri="{FF2B5EF4-FFF2-40B4-BE49-F238E27FC236}">
                  <a16:creationId xmlns:a16="http://schemas.microsoft.com/office/drawing/2014/main" id="{551E27AC-7C86-37C9-E7EA-265A2E8A1289}"/>
                </a:ext>
              </a:extLst>
            </p:cNvPr>
            <p:cNvCxnSpPr>
              <a:cxnSpLocks/>
              <a:stCxn id="18"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20" name="object 17">
            <a:extLst>
              <a:ext uri="{FF2B5EF4-FFF2-40B4-BE49-F238E27FC236}">
                <a16:creationId xmlns:a16="http://schemas.microsoft.com/office/drawing/2014/main" id="{C09F54C1-7EFD-E89D-C980-86043202E618}"/>
              </a:ext>
            </a:extLst>
          </p:cNvPr>
          <p:cNvSpPr/>
          <p:nvPr/>
        </p:nvSpPr>
        <p:spPr>
          <a:xfrm>
            <a:off x="2800830" y="4921665"/>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②</a:t>
            </a:r>
            <a:endParaRPr lang="zh-TW" altLang="en-US" sz="800" dirty="0">
              <a:latin typeface="+mj-ea"/>
              <a:ea typeface="+mj-ea"/>
            </a:endParaRPr>
          </a:p>
        </p:txBody>
      </p:sp>
      <p:pic>
        <p:nvPicPr>
          <p:cNvPr id="14" name="object 19">
            <a:extLst>
              <a:ext uri="{FF2B5EF4-FFF2-40B4-BE49-F238E27FC236}">
                <a16:creationId xmlns:a16="http://schemas.microsoft.com/office/drawing/2014/main" id="{5F478D3B-93F5-D450-950A-2261A64A45D9}"/>
              </a:ext>
            </a:extLst>
          </p:cNvPr>
          <p:cNvPicPr/>
          <p:nvPr/>
        </p:nvPicPr>
        <p:blipFill>
          <a:blip r:embed="rId6" cstate="print"/>
          <a:stretch>
            <a:fillRect/>
          </a:stretch>
        </p:blipFill>
        <p:spPr>
          <a:xfrm>
            <a:off x="7135569" y="2104580"/>
            <a:ext cx="120395" cy="100245"/>
          </a:xfrm>
          <a:prstGeom prst="rect">
            <a:avLst/>
          </a:prstGeom>
        </p:spPr>
      </p:pic>
      <p:pic>
        <p:nvPicPr>
          <p:cNvPr id="13" name="object 19">
            <a:extLst>
              <a:ext uri="{FF2B5EF4-FFF2-40B4-BE49-F238E27FC236}">
                <a16:creationId xmlns:a16="http://schemas.microsoft.com/office/drawing/2014/main" id="{5DFE9B50-F4C0-8B26-87D5-1B9119D29957}"/>
              </a:ext>
            </a:extLst>
          </p:cNvPr>
          <p:cNvPicPr/>
          <p:nvPr/>
        </p:nvPicPr>
        <p:blipFill>
          <a:blip r:embed="rId6" cstate="print"/>
          <a:stretch>
            <a:fillRect/>
          </a:stretch>
        </p:blipFill>
        <p:spPr>
          <a:xfrm>
            <a:off x="9025331" y="2740343"/>
            <a:ext cx="120395" cy="100245"/>
          </a:xfrm>
          <a:prstGeom prst="rect">
            <a:avLst/>
          </a:prstGeom>
        </p:spPr>
      </p:pic>
    </p:spTree>
    <p:extLst>
      <p:ext uri="{BB962C8B-B14F-4D97-AF65-F5344CB8AC3E}">
        <p14:creationId xmlns:p14="http://schemas.microsoft.com/office/powerpoint/2010/main" val="42655567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 name="正方形/長方形 287">
            <a:extLst>
              <a:ext uri="{FF2B5EF4-FFF2-40B4-BE49-F238E27FC236}">
                <a16:creationId xmlns:a16="http://schemas.microsoft.com/office/drawing/2014/main" id="{AF413CEA-1F11-9C5B-D5AA-B28FAC882274}"/>
              </a:ext>
            </a:extLst>
          </p:cNvPr>
          <p:cNvSpPr/>
          <p:nvPr/>
        </p:nvSpPr>
        <p:spPr>
          <a:xfrm>
            <a:off x="2710212" y="5484888"/>
            <a:ext cx="993252" cy="224469"/>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見出し"/>
              </a:rPr>
              <a:t>本人確認情報</a:t>
            </a: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n-ea"/>
              </a:rPr>
              <a:t>職権消除</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職権消除・法第</a:t>
            </a:r>
            <a:r>
              <a:rPr kumimoji="1" lang="en-US" altLang="ja-JP" sz="1100" dirty="0">
                <a:solidFill>
                  <a:schemeClr val="tx1"/>
                </a:solidFill>
              </a:rPr>
              <a:t>30</a:t>
            </a:r>
            <a:r>
              <a:rPr kumimoji="1" lang="ja-JP" altLang="en-US" sz="1100" dirty="0">
                <a:solidFill>
                  <a:schemeClr val="tx1"/>
                </a:solidFill>
              </a:rPr>
              <a:t>条の</a:t>
            </a:r>
            <a:r>
              <a:rPr kumimoji="1" lang="en-US" altLang="ja-JP" sz="1100" dirty="0">
                <a:solidFill>
                  <a:schemeClr val="tx1"/>
                </a:solidFill>
              </a:rPr>
              <a:t>50</a:t>
            </a:r>
            <a:r>
              <a:rPr kumimoji="1" lang="ja-JP" altLang="en-US" sz="1100" dirty="0">
                <a:solidFill>
                  <a:schemeClr val="tx1"/>
                </a:solidFill>
              </a:rPr>
              <a:t>通知</a:t>
            </a:r>
          </a:p>
        </p:txBody>
      </p:sp>
      <p:grpSp>
        <p:nvGrpSpPr>
          <p:cNvPr id="19" name="グループ化 18">
            <a:extLst>
              <a:ext uri="{FF2B5EF4-FFF2-40B4-BE49-F238E27FC236}">
                <a16:creationId xmlns:a16="http://schemas.microsoft.com/office/drawing/2014/main" id="{CD2D22F9-A8F9-E3C0-FE05-81AFDE2E82C5}"/>
              </a:ext>
            </a:extLst>
          </p:cNvPr>
          <p:cNvGrpSpPr/>
          <p:nvPr/>
        </p:nvGrpSpPr>
        <p:grpSpPr>
          <a:xfrm>
            <a:off x="1937946" y="3222625"/>
            <a:ext cx="543271" cy="360045"/>
            <a:chOff x="4687859" y="3222625"/>
            <a:chExt cx="543271" cy="360045"/>
          </a:xfrm>
        </p:grpSpPr>
        <p:grpSp>
          <p:nvGrpSpPr>
            <p:cNvPr id="200" name="グループ化 199">
              <a:extLst>
                <a:ext uri="{FF2B5EF4-FFF2-40B4-BE49-F238E27FC236}">
                  <a16:creationId xmlns:a16="http://schemas.microsoft.com/office/drawing/2014/main" id="{C685E51D-8028-51C1-679E-707684B02073}"/>
                </a:ext>
              </a:extLst>
            </p:cNvPr>
            <p:cNvGrpSpPr/>
            <p:nvPr/>
          </p:nvGrpSpPr>
          <p:grpSpPr>
            <a:xfrm>
              <a:off x="4687859" y="3225072"/>
              <a:ext cx="518506" cy="339406"/>
              <a:chOff x="4687859" y="3225072"/>
              <a:chExt cx="518506" cy="339406"/>
            </a:xfrm>
          </p:grpSpPr>
          <p:pic>
            <p:nvPicPr>
              <p:cNvPr id="127" name="object 21">
                <a:extLst>
                  <a:ext uri="{FF2B5EF4-FFF2-40B4-BE49-F238E27FC236}">
                    <a16:creationId xmlns:a16="http://schemas.microsoft.com/office/drawing/2014/main" id="{BD84DE55-AF20-4A90-6E01-1520A1B02863}"/>
                  </a:ext>
                </a:extLst>
              </p:cNvPr>
              <p:cNvPicPr/>
              <p:nvPr/>
            </p:nvPicPr>
            <p:blipFill>
              <a:blip r:embed="rId3" cstate="print"/>
              <a:stretch>
                <a:fillRect/>
              </a:stretch>
            </p:blipFill>
            <p:spPr>
              <a:xfrm>
                <a:off x="4687859" y="3225072"/>
                <a:ext cx="133329" cy="115866"/>
              </a:xfrm>
              <a:prstGeom prst="rect">
                <a:avLst/>
              </a:prstGeom>
            </p:spPr>
          </p:pic>
          <p:sp>
            <p:nvSpPr>
              <p:cNvPr id="129" name="object 17">
                <a:extLst>
                  <a:ext uri="{FF2B5EF4-FFF2-40B4-BE49-F238E27FC236}">
                    <a16:creationId xmlns:a16="http://schemas.microsoft.com/office/drawing/2014/main" id="{B6C50D60-5244-6356-CA7A-25F2DC5CE698}"/>
                  </a:ext>
                </a:extLst>
              </p:cNvPr>
              <p:cNvSpPr/>
              <p:nvPr/>
            </p:nvSpPr>
            <p:spPr>
              <a:xfrm>
                <a:off x="472630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入力</a:t>
                </a:r>
                <a:br>
                  <a:rPr lang="en-US" altLang="ja-JP" sz="700" dirty="0">
                    <a:latin typeface="+mj-ea"/>
                    <a:ea typeface="+mj-ea"/>
                  </a:rPr>
                </a:br>
                <a:r>
                  <a:rPr lang="ja-JP" altLang="en-US" sz="700" dirty="0">
                    <a:latin typeface="+mj-ea"/>
                    <a:ea typeface="+mj-ea"/>
                  </a:rPr>
                  <a:t>照合</a:t>
                </a:r>
                <a:endParaRPr sz="700" dirty="0">
                  <a:latin typeface="+mj-ea"/>
                  <a:ea typeface="+mj-ea"/>
                </a:endParaRPr>
              </a:p>
            </p:txBody>
          </p:sp>
        </p:grpSp>
        <p:sp>
          <p:nvSpPr>
            <p:cNvPr id="130" name="object 18">
              <a:extLst>
                <a:ext uri="{FF2B5EF4-FFF2-40B4-BE49-F238E27FC236}">
                  <a16:creationId xmlns:a16="http://schemas.microsoft.com/office/drawing/2014/main" id="{45311A79-2963-30D4-AC94-B6BA8AAEF6BD}"/>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sp>
        <p:nvSpPr>
          <p:cNvPr id="172" name="正方形/長方形 171">
            <a:extLst>
              <a:ext uri="{FF2B5EF4-FFF2-40B4-BE49-F238E27FC236}">
                <a16:creationId xmlns:a16="http://schemas.microsoft.com/office/drawing/2014/main" id="{E241C322-59CC-6309-CEA5-88BA24B33CEC}"/>
              </a:ext>
            </a:extLst>
          </p:cNvPr>
          <p:cNvSpPr/>
          <p:nvPr/>
        </p:nvSpPr>
        <p:spPr>
          <a:xfrm>
            <a:off x="2316736" y="4402569"/>
            <a:ext cx="666593" cy="18649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入力確認票</a:t>
            </a:r>
          </a:p>
        </p:txBody>
      </p:sp>
      <p:sp>
        <p:nvSpPr>
          <p:cNvPr id="186" name="object 17">
            <a:extLst>
              <a:ext uri="{FF2B5EF4-FFF2-40B4-BE49-F238E27FC236}">
                <a16:creationId xmlns:a16="http://schemas.microsoft.com/office/drawing/2014/main" id="{6BE5C3BC-854D-C5E1-7330-4A5CA2F1F573}"/>
              </a:ext>
            </a:extLst>
          </p:cNvPr>
          <p:cNvSpPr/>
          <p:nvPr/>
        </p:nvSpPr>
        <p:spPr>
          <a:xfrm>
            <a:off x="1300480" y="3444380"/>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開始</a:t>
            </a:r>
            <a:endParaRPr lang="zh-TW" altLang="en-US" sz="700" dirty="0">
              <a:latin typeface="+mj-ea"/>
              <a:ea typeface="+mj-ea"/>
            </a:endParaRPr>
          </a:p>
        </p:txBody>
      </p:sp>
      <p:cxnSp>
        <p:nvCxnSpPr>
          <p:cNvPr id="8" name="直線矢印コネクタ 7">
            <a:extLst>
              <a:ext uri="{FF2B5EF4-FFF2-40B4-BE49-F238E27FC236}">
                <a16:creationId xmlns:a16="http://schemas.microsoft.com/office/drawing/2014/main" id="{7763C80C-FAE2-27CB-4B4F-75C1C52C8A08}"/>
              </a:ext>
            </a:extLst>
          </p:cNvPr>
          <p:cNvCxnSpPr>
            <a:cxnSpLocks/>
          </p:cNvCxnSpPr>
          <p:nvPr/>
        </p:nvCxnSpPr>
        <p:spPr>
          <a:xfrm>
            <a:off x="2200440" y="3583022"/>
            <a:ext cx="1" cy="1284914"/>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9" name="直線矢印コネクタ 13">
            <a:extLst>
              <a:ext uri="{FF2B5EF4-FFF2-40B4-BE49-F238E27FC236}">
                <a16:creationId xmlns:a16="http://schemas.microsoft.com/office/drawing/2014/main" id="{8C2FECD2-BB15-35D8-9774-6FBA4C164BFE}"/>
              </a:ext>
            </a:extLst>
          </p:cNvPr>
          <p:cNvCxnSpPr>
            <a:cxnSpLocks/>
            <a:endCxn id="246" idx="1"/>
          </p:cNvCxnSpPr>
          <p:nvPr/>
        </p:nvCxnSpPr>
        <p:spPr>
          <a:xfrm rot="16200000" flipH="1">
            <a:off x="2118154" y="3797666"/>
            <a:ext cx="623789" cy="226625"/>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52" name="object 236">
            <a:extLst>
              <a:ext uri="{FF2B5EF4-FFF2-40B4-BE49-F238E27FC236}">
                <a16:creationId xmlns:a16="http://schemas.microsoft.com/office/drawing/2014/main" id="{F000D58B-EF36-73E2-62EB-9B9CCED6ACE8}"/>
              </a:ext>
            </a:extLst>
          </p:cNvPr>
          <p:cNvGrpSpPr/>
          <p:nvPr/>
        </p:nvGrpSpPr>
        <p:grpSpPr>
          <a:xfrm>
            <a:off x="1691616" y="5000505"/>
            <a:ext cx="256540" cy="226060"/>
            <a:chOff x="3505263" y="4211383"/>
            <a:chExt cx="256540" cy="226060"/>
          </a:xfrm>
        </p:grpSpPr>
        <p:sp>
          <p:nvSpPr>
            <p:cNvPr id="53" name="object 237">
              <a:extLst>
                <a:ext uri="{FF2B5EF4-FFF2-40B4-BE49-F238E27FC236}">
                  <a16:creationId xmlns:a16="http://schemas.microsoft.com/office/drawing/2014/main" id="{4EFC7F85-E14C-C55F-25B7-9BF157FD817E}"/>
                </a:ext>
              </a:extLst>
            </p:cNvPr>
            <p:cNvSpPr/>
            <p:nvPr/>
          </p:nvSpPr>
          <p:spPr>
            <a:xfrm>
              <a:off x="3564001" y="4308475"/>
              <a:ext cx="193040" cy="15875"/>
            </a:xfrm>
            <a:custGeom>
              <a:avLst/>
              <a:gdLst/>
              <a:ahLst/>
              <a:cxnLst/>
              <a:rect l="l" t="t" r="r" b="b"/>
              <a:pathLst>
                <a:path w="193039" h="15875">
                  <a:moveTo>
                    <a:pt x="0" y="15747"/>
                  </a:moveTo>
                  <a:lnTo>
                    <a:pt x="192786" y="0"/>
                  </a:lnTo>
                </a:path>
              </a:pathLst>
            </a:custGeom>
            <a:ln w="9144">
              <a:solidFill>
                <a:srgbClr val="000000"/>
              </a:solidFill>
              <a:prstDash val="dot"/>
            </a:ln>
          </p:spPr>
          <p:txBody>
            <a:bodyPr wrap="square" lIns="0" tIns="0" rIns="0" bIns="0" rtlCol="0"/>
            <a:lstStyle/>
            <a:p>
              <a:endParaRPr/>
            </a:p>
          </p:txBody>
        </p:sp>
        <p:sp>
          <p:nvSpPr>
            <p:cNvPr id="54" name="object 238">
              <a:extLst>
                <a:ext uri="{FF2B5EF4-FFF2-40B4-BE49-F238E27FC236}">
                  <a16:creationId xmlns:a16="http://schemas.microsoft.com/office/drawing/2014/main" id="{0BA7E7A9-B572-5DBA-C06A-6861E5FC1260}"/>
                </a:ext>
              </a:extLst>
            </p:cNvPr>
            <p:cNvSpPr/>
            <p:nvPr/>
          </p:nvSpPr>
          <p:spPr>
            <a:xfrm>
              <a:off x="3510026" y="4216146"/>
              <a:ext cx="53975" cy="216535"/>
            </a:xfrm>
            <a:custGeom>
              <a:avLst/>
              <a:gdLst/>
              <a:ahLst/>
              <a:cxnLst/>
              <a:rect l="l" t="t" r="r" b="b"/>
              <a:pathLst>
                <a:path w="53975" h="216535">
                  <a:moveTo>
                    <a:pt x="0" y="216027"/>
                  </a:moveTo>
                  <a:lnTo>
                    <a:pt x="53975" y="216027"/>
                  </a:lnTo>
                  <a:lnTo>
                    <a:pt x="53975" y="0"/>
                  </a:lnTo>
                  <a:lnTo>
                    <a:pt x="0" y="0"/>
                  </a:lnTo>
                </a:path>
              </a:pathLst>
            </a:custGeom>
            <a:ln w="9144">
              <a:solidFill>
                <a:srgbClr val="000000"/>
              </a:solidFill>
            </a:ln>
          </p:spPr>
          <p:txBody>
            <a:bodyPr wrap="square" lIns="0" tIns="0" rIns="0" bIns="0" rtlCol="0"/>
            <a:lstStyle/>
            <a:p>
              <a:endParaRPr/>
            </a:p>
          </p:txBody>
        </p:sp>
      </p:grpSp>
      <p:cxnSp>
        <p:nvCxnSpPr>
          <p:cNvPr id="67" name="直線矢印コネクタ 66">
            <a:extLst>
              <a:ext uri="{FF2B5EF4-FFF2-40B4-BE49-F238E27FC236}">
                <a16:creationId xmlns:a16="http://schemas.microsoft.com/office/drawing/2014/main" id="{4CE339DF-754F-E40B-1BEC-F69C22137911}"/>
              </a:ext>
            </a:extLst>
          </p:cNvPr>
          <p:cNvCxnSpPr>
            <a:cxnSpLocks/>
          </p:cNvCxnSpPr>
          <p:nvPr/>
        </p:nvCxnSpPr>
        <p:spPr>
          <a:xfrm>
            <a:off x="2405916" y="5285166"/>
            <a:ext cx="0" cy="225605"/>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72" name="object 27">
            <a:extLst>
              <a:ext uri="{FF2B5EF4-FFF2-40B4-BE49-F238E27FC236}">
                <a16:creationId xmlns:a16="http://schemas.microsoft.com/office/drawing/2014/main" id="{58DBC69A-9971-58E5-721C-7EBD38BE4C1D}"/>
              </a:ext>
            </a:extLst>
          </p:cNvPr>
          <p:cNvSpPr/>
          <p:nvPr/>
        </p:nvSpPr>
        <p:spPr>
          <a:xfrm>
            <a:off x="3098571" y="519803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cxnSp>
        <p:nvCxnSpPr>
          <p:cNvPr id="274" name="直線コネクタ 273">
            <a:extLst>
              <a:ext uri="{FF2B5EF4-FFF2-40B4-BE49-F238E27FC236}">
                <a16:creationId xmlns:a16="http://schemas.microsoft.com/office/drawing/2014/main" id="{A6760C40-CA31-7F42-4F54-D51E01424C40}"/>
              </a:ext>
            </a:extLst>
          </p:cNvPr>
          <p:cNvCxnSpPr>
            <a:cxnSpLocks/>
          </p:cNvCxnSpPr>
          <p:nvPr/>
        </p:nvCxnSpPr>
        <p:spPr>
          <a:xfrm flipH="1">
            <a:off x="2405916" y="5355982"/>
            <a:ext cx="692655"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nvGrpSpPr>
          <p:cNvPr id="299" name="グループ化 298">
            <a:extLst>
              <a:ext uri="{FF2B5EF4-FFF2-40B4-BE49-F238E27FC236}">
                <a16:creationId xmlns:a16="http://schemas.microsoft.com/office/drawing/2014/main" id="{F8AFD80F-B0DC-2394-62E6-A4A6E143E24A}"/>
              </a:ext>
            </a:extLst>
          </p:cNvPr>
          <p:cNvGrpSpPr/>
          <p:nvPr/>
        </p:nvGrpSpPr>
        <p:grpSpPr>
          <a:xfrm>
            <a:off x="1947347" y="4886546"/>
            <a:ext cx="520944" cy="393223"/>
            <a:chOff x="6080349" y="4852187"/>
            <a:chExt cx="520944" cy="393223"/>
          </a:xfrm>
        </p:grpSpPr>
        <p:sp>
          <p:nvSpPr>
            <p:cNvPr id="300" name="フローチャート: 磁気ディスク 299">
              <a:extLst>
                <a:ext uri="{FF2B5EF4-FFF2-40B4-BE49-F238E27FC236}">
                  <a16:creationId xmlns:a16="http://schemas.microsoft.com/office/drawing/2014/main" id="{1DBDFA32-9B5C-658B-64C7-111B1B2F95BC}"/>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01" name="object 17">
              <a:extLst>
                <a:ext uri="{FF2B5EF4-FFF2-40B4-BE49-F238E27FC236}">
                  <a16:creationId xmlns:a16="http://schemas.microsoft.com/office/drawing/2014/main" id="{6F63F1AC-304F-51EC-E184-B98920F1636F}"/>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住民記録</a:t>
              </a:r>
              <a:br>
                <a:rPr lang="ja-JP" altLang="en-US" sz="700" dirty="0">
                  <a:latin typeface="+mj-ea"/>
                  <a:ea typeface="+mj-ea"/>
                </a:rPr>
              </a:br>
              <a:r>
                <a:rPr lang="ja-JP" altLang="en-US" sz="700" dirty="0">
                  <a:latin typeface="+mj-ea"/>
                  <a:ea typeface="+mj-ea"/>
                </a:rPr>
                <a:t>システム</a:t>
              </a:r>
            </a:p>
          </p:txBody>
        </p:sp>
      </p:grpSp>
      <p:grpSp>
        <p:nvGrpSpPr>
          <p:cNvPr id="302" name="グループ化 301">
            <a:extLst>
              <a:ext uri="{FF2B5EF4-FFF2-40B4-BE49-F238E27FC236}">
                <a16:creationId xmlns:a16="http://schemas.microsoft.com/office/drawing/2014/main" id="{9E1EC7A1-3EF3-123C-93C0-291EAEF81A6D}"/>
              </a:ext>
            </a:extLst>
          </p:cNvPr>
          <p:cNvGrpSpPr/>
          <p:nvPr/>
        </p:nvGrpSpPr>
        <p:grpSpPr>
          <a:xfrm>
            <a:off x="2159222" y="5524463"/>
            <a:ext cx="520944" cy="393223"/>
            <a:chOff x="6080349" y="4852187"/>
            <a:chExt cx="520944" cy="393223"/>
          </a:xfrm>
        </p:grpSpPr>
        <p:sp>
          <p:nvSpPr>
            <p:cNvPr id="303" name="フローチャート: 磁気ディスク 302">
              <a:extLst>
                <a:ext uri="{FF2B5EF4-FFF2-40B4-BE49-F238E27FC236}">
                  <a16:creationId xmlns:a16="http://schemas.microsoft.com/office/drawing/2014/main" id="{7109138E-84B5-B234-326B-BAB52B979820}"/>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04" name="object 17">
              <a:extLst>
                <a:ext uri="{FF2B5EF4-FFF2-40B4-BE49-F238E27FC236}">
                  <a16:creationId xmlns:a16="http://schemas.microsoft.com/office/drawing/2014/main" id="{B287ED29-D29A-D04C-59E0-E249137AF5E5}"/>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r>
                <a:rPr lang="en-US" altLang="ja-JP" sz="700" dirty="0">
                  <a:latin typeface="+mj-ea"/>
                  <a:ea typeface="+mj-ea"/>
                </a:rPr>
                <a:t>CS</a:t>
              </a:r>
            </a:p>
          </p:txBody>
        </p:sp>
      </p:grpSp>
      <p:grpSp>
        <p:nvGrpSpPr>
          <p:cNvPr id="241" name="グループ化 240">
            <a:extLst>
              <a:ext uri="{FF2B5EF4-FFF2-40B4-BE49-F238E27FC236}">
                <a16:creationId xmlns:a16="http://schemas.microsoft.com/office/drawing/2014/main" id="{7FDDE500-09F4-45AD-DE91-DD3278A33D97}"/>
              </a:ext>
            </a:extLst>
          </p:cNvPr>
          <p:cNvGrpSpPr/>
          <p:nvPr/>
        </p:nvGrpSpPr>
        <p:grpSpPr>
          <a:xfrm>
            <a:off x="2538345" y="4078729"/>
            <a:ext cx="216535" cy="288290"/>
            <a:chOff x="8006526" y="4197102"/>
            <a:chExt cx="216535" cy="288290"/>
          </a:xfrm>
        </p:grpSpPr>
        <p:sp>
          <p:nvSpPr>
            <p:cNvPr id="245" name="object 27">
              <a:extLst>
                <a:ext uri="{FF2B5EF4-FFF2-40B4-BE49-F238E27FC236}">
                  <a16:creationId xmlns:a16="http://schemas.microsoft.com/office/drawing/2014/main" id="{4A2F7BE4-3D11-28DA-0EB2-CF0E71351E4A}"/>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46" name="正方形/長方形 245">
              <a:extLst>
                <a:ext uri="{FF2B5EF4-FFF2-40B4-BE49-F238E27FC236}">
                  <a16:creationId xmlns:a16="http://schemas.microsoft.com/office/drawing/2014/main" id="{178FD10F-BEE9-39D2-3B9D-5F3F0B4A5250}"/>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
        <p:nvSpPr>
          <p:cNvPr id="345" name="フローチャート: 結合子 344">
            <a:extLst>
              <a:ext uri="{FF2B5EF4-FFF2-40B4-BE49-F238E27FC236}">
                <a16:creationId xmlns:a16="http://schemas.microsoft.com/office/drawing/2014/main" id="{5DD61A1A-F6FA-6E0C-F047-21EED7ECDDF5}"/>
              </a:ext>
            </a:extLst>
          </p:cNvPr>
          <p:cNvSpPr/>
          <p:nvPr/>
        </p:nvSpPr>
        <p:spPr>
          <a:xfrm>
            <a:off x="2846045" y="3329569"/>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6" name="object 17">
            <a:extLst>
              <a:ext uri="{FF2B5EF4-FFF2-40B4-BE49-F238E27FC236}">
                <a16:creationId xmlns:a16="http://schemas.microsoft.com/office/drawing/2014/main" id="{C0DCE9D8-5B14-B861-4A38-9F57046F97B0}"/>
              </a:ext>
            </a:extLst>
          </p:cNvPr>
          <p:cNvSpPr/>
          <p:nvPr/>
        </p:nvSpPr>
        <p:spPr>
          <a:xfrm>
            <a:off x="2696701" y="3444380"/>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終了</a:t>
            </a:r>
            <a:endParaRPr lang="zh-TW" altLang="en-US" sz="700" dirty="0">
              <a:latin typeface="+mj-ea"/>
              <a:ea typeface="+mj-ea"/>
            </a:endParaRPr>
          </a:p>
        </p:txBody>
      </p:sp>
      <p:cxnSp>
        <p:nvCxnSpPr>
          <p:cNvPr id="13" name="直線矢印コネクタ 12">
            <a:extLst>
              <a:ext uri="{FF2B5EF4-FFF2-40B4-BE49-F238E27FC236}">
                <a16:creationId xmlns:a16="http://schemas.microsoft.com/office/drawing/2014/main" id="{2B203078-1E7D-5A81-8AA5-5FB520E2E846}"/>
              </a:ext>
            </a:extLst>
          </p:cNvPr>
          <p:cNvCxnSpPr>
            <a:cxnSpLocks/>
          </p:cNvCxnSpPr>
          <p:nvPr/>
        </p:nvCxnSpPr>
        <p:spPr>
          <a:xfrm>
            <a:off x="1598335" y="3410331"/>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 name="フローチャート: 結合子 9">
            <a:extLst>
              <a:ext uri="{FF2B5EF4-FFF2-40B4-BE49-F238E27FC236}">
                <a16:creationId xmlns:a16="http://schemas.microsoft.com/office/drawing/2014/main" id="{CD2AAFBA-3F0A-C2B0-1F37-7B19D61BC953}"/>
              </a:ext>
            </a:extLst>
          </p:cNvPr>
          <p:cNvSpPr/>
          <p:nvPr/>
        </p:nvSpPr>
        <p:spPr>
          <a:xfrm>
            <a:off x="1441155" y="3324804"/>
            <a:ext cx="180000" cy="180000"/>
          </a:xfrm>
          <a:prstGeom prst="flowChartConnector">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正方形/長方形 17">
            <a:extLst>
              <a:ext uri="{FF2B5EF4-FFF2-40B4-BE49-F238E27FC236}">
                <a16:creationId xmlns:a16="http://schemas.microsoft.com/office/drawing/2014/main" id="{FA4B6164-C813-357D-9108-7207D4186F1E}"/>
              </a:ext>
            </a:extLst>
          </p:cNvPr>
          <p:cNvSpPr/>
          <p:nvPr/>
        </p:nvSpPr>
        <p:spPr>
          <a:xfrm>
            <a:off x="754483" y="5928717"/>
            <a:ext cx="993252" cy="16091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法第</a:t>
            </a:r>
            <a:r>
              <a:rPr kumimoji="1" lang="en-US" altLang="ja-JP" sz="700" dirty="0">
                <a:solidFill>
                  <a:schemeClr val="tx1"/>
                </a:solidFill>
              </a:rPr>
              <a:t>30</a:t>
            </a:r>
            <a:r>
              <a:rPr kumimoji="1" lang="ja-JP" altLang="en-US" sz="700" dirty="0">
                <a:solidFill>
                  <a:schemeClr val="tx1"/>
                </a:solidFill>
              </a:rPr>
              <a:t>条の</a:t>
            </a:r>
            <a:r>
              <a:rPr kumimoji="1" lang="en-US" altLang="ja-JP" sz="700" dirty="0">
                <a:solidFill>
                  <a:schemeClr val="tx1"/>
                </a:solidFill>
              </a:rPr>
              <a:t>50</a:t>
            </a:r>
            <a:r>
              <a:rPr kumimoji="1" lang="ja-JP" altLang="en-US" sz="700" dirty="0">
                <a:solidFill>
                  <a:schemeClr val="tx1"/>
                </a:solidFill>
              </a:rPr>
              <a:t>通知</a:t>
            </a:r>
          </a:p>
        </p:txBody>
      </p:sp>
      <p:grpSp>
        <p:nvGrpSpPr>
          <p:cNvPr id="20" name="グループ化 19">
            <a:extLst>
              <a:ext uri="{FF2B5EF4-FFF2-40B4-BE49-F238E27FC236}">
                <a16:creationId xmlns:a16="http://schemas.microsoft.com/office/drawing/2014/main" id="{4C6F8FFA-91BE-B600-CF8D-17472F652AA0}"/>
              </a:ext>
            </a:extLst>
          </p:cNvPr>
          <p:cNvGrpSpPr/>
          <p:nvPr/>
        </p:nvGrpSpPr>
        <p:grpSpPr>
          <a:xfrm>
            <a:off x="1157830" y="5608873"/>
            <a:ext cx="216535" cy="288290"/>
            <a:chOff x="8006526" y="4197102"/>
            <a:chExt cx="216535" cy="288290"/>
          </a:xfrm>
        </p:grpSpPr>
        <p:sp>
          <p:nvSpPr>
            <p:cNvPr id="21" name="object 27">
              <a:extLst>
                <a:ext uri="{FF2B5EF4-FFF2-40B4-BE49-F238E27FC236}">
                  <a16:creationId xmlns:a16="http://schemas.microsoft.com/office/drawing/2014/main" id="{9CEFFE9F-7B16-9E0E-D007-B05880B64907}"/>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2" name="正方形/長方形 21">
              <a:extLst>
                <a:ext uri="{FF2B5EF4-FFF2-40B4-BE49-F238E27FC236}">
                  <a16:creationId xmlns:a16="http://schemas.microsoft.com/office/drawing/2014/main" id="{B292B6F2-477A-6D00-FADD-B0E5E02B0945}"/>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
        <p:nvSpPr>
          <p:cNvPr id="25" name="object 25">
            <a:extLst>
              <a:ext uri="{FF2B5EF4-FFF2-40B4-BE49-F238E27FC236}">
                <a16:creationId xmlns:a16="http://schemas.microsoft.com/office/drawing/2014/main" id="{591CCD55-2269-B44E-F59F-49E1FA6BFAC1}"/>
              </a:ext>
            </a:extLst>
          </p:cNvPr>
          <p:cNvSpPr/>
          <p:nvPr/>
        </p:nvSpPr>
        <p:spPr>
          <a:xfrm>
            <a:off x="995611" y="6300570"/>
            <a:ext cx="1472680"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26" name="object 9">
            <a:extLst>
              <a:ext uri="{FF2B5EF4-FFF2-40B4-BE49-F238E27FC236}">
                <a16:creationId xmlns:a16="http://schemas.microsoft.com/office/drawing/2014/main" id="{23DD95F6-4A67-46C9-D058-1099BE559BCA}"/>
              </a:ext>
            </a:extLst>
          </p:cNvPr>
          <p:cNvSpPr/>
          <p:nvPr/>
        </p:nvSpPr>
        <p:spPr>
          <a:xfrm>
            <a:off x="995200" y="6300570"/>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algn="ctr"/>
            <a:r>
              <a:rPr lang="ja-JP" altLang="en-US" sz="700" dirty="0">
                <a:latin typeface="+mj-ea"/>
                <a:ea typeface="+mj-ea"/>
              </a:rPr>
              <a:t>出入国在留管理庁</a:t>
            </a:r>
            <a:endParaRPr lang="en-US" altLang="ja-JP" sz="700" dirty="0">
              <a:latin typeface="+mj-ea"/>
              <a:ea typeface="+mj-ea"/>
            </a:endParaRPr>
          </a:p>
        </p:txBody>
      </p:sp>
      <p:cxnSp>
        <p:nvCxnSpPr>
          <p:cNvPr id="27" name="直線矢印コネクタ 26">
            <a:extLst>
              <a:ext uri="{FF2B5EF4-FFF2-40B4-BE49-F238E27FC236}">
                <a16:creationId xmlns:a16="http://schemas.microsoft.com/office/drawing/2014/main" id="{D395FA43-2472-C34C-CBF9-F5B0827ABC33}"/>
              </a:ext>
            </a:extLst>
          </p:cNvPr>
          <p:cNvCxnSpPr>
            <a:cxnSpLocks/>
          </p:cNvCxnSpPr>
          <p:nvPr/>
        </p:nvCxnSpPr>
        <p:spPr>
          <a:xfrm flipV="1">
            <a:off x="2071275" y="5279769"/>
            <a:ext cx="0" cy="1020801"/>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42" name="直線矢印コネクタ 41">
            <a:extLst>
              <a:ext uri="{FF2B5EF4-FFF2-40B4-BE49-F238E27FC236}">
                <a16:creationId xmlns:a16="http://schemas.microsoft.com/office/drawing/2014/main" id="{12B62C90-6841-6273-617B-4DF05E5337DA}"/>
              </a:ext>
            </a:extLst>
          </p:cNvPr>
          <p:cNvCxnSpPr>
            <a:cxnSpLocks/>
          </p:cNvCxnSpPr>
          <p:nvPr/>
        </p:nvCxnSpPr>
        <p:spPr>
          <a:xfrm>
            <a:off x="2489198" y="3410331"/>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3" name="object 225">
            <a:extLst>
              <a:ext uri="{FF2B5EF4-FFF2-40B4-BE49-F238E27FC236}">
                <a16:creationId xmlns:a16="http://schemas.microsoft.com/office/drawing/2014/main" id="{718E045E-B381-C2FE-52EF-A9EB3B7E131D}"/>
              </a:ext>
            </a:extLst>
          </p:cNvPr>
          <p:cNvSpPr txBox="1"/>
          <p:nvPr/>
        </p:nvSpPr>
        <p:spPr>
          <a:xfrm>
            <a:off x="7519786" y="6060079"/>
            <a:ext cx="2818841" cy="1227003"/>
          </a:xfrm>
          <a:prstGeom prst="rect">
            <a:avLst/>
          </a:prstGeom>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ja-JP" altLang="en-US" sz="700" spc="-5" dirty="0">
              <a:latin typeface="+mn-ea"/>
              <a:ea typeface="+mn-ea"/>
              <a:cs typeface="游ゴシック"/>
            </a:endParaRPr>
          </a:p>
          <a:p>
            <a:pPr marL="52069">
              <a:lnSpc>
                <a:spcPts val="400"/>
              </a:lnSpc>
              <a:spcBef>
                <a:spcPts val="350"/>
              </a:spcBef>
            </a:pPr>
            <a:r>
              <a:rPr lang="en-US" altLang="ja-JP" sz="700" spc="-5" dirty="0">
                <a:latin typeface="+mn-ea"/>
                <a:ea typeface="+mn-ea"/>
                <a:cs typeface="游ゴシック"/>
              </a:rPr>
              <a:t>【</a:t>
            </a:r>
            <a:r>
              <a:rPr lang="ja-JP" altLang="en-US" sz="700" spc="-5" dirty="0">
                <a:latin typeface="+mn-ea"/>
                <a:ea typeface="+mn-ea"/>
                <a:cs typeface="游ゴシック"/>
              </a:rPr>
              <a:t>コメント</a:t>
            </a:r>
            <a:r>
              <a:rPr lang="en-US" altLang="ja-JP" sz="700" spc="-5" dirty="0">
                <a:latin typeface="+mn-ea"/>
                <a:ea typeface="+mn-ea"/>
                <a:cs typeface="游ゴシック"/>
              </a:rPr>
              <a:t>】</a:t>
            </a:r>
            <a:r>
              <a:rPr lang="ja-JP" altLang="en-US" sz="700" spc="-5" dirty="0">
                <a:latin typeface="+mn-ea"/>
                <a:ea typeface="+mn-ea"/>
                <a:cs typeface="游ゴシック"/>
              </a:rPr>
              <a:t>ユーザータスク及びデータストアに該当する機能要件</a:t>
            </a:r>
          </a:p>
          <a:p>
            <a:pPr marL="52069">
              <a:lnSpc>
                <a:spcPts val="400"/>
              </a:lnSpc>
              <a:spcBef>
                <a:spcPts val="350"/>
              </a:spcBef>
            </a:pPr>
            <a:r>
              <a:rPr lang="ja-JP" altLang="en-US" sz="700" spc="-5" dirty="0">
                <a:latin typeface="+mn-ea"/>
                <a:ea typeface="+mn-ea"/>
                <a:cs typeface="游ゴシック"/>
              </a:rPr>
              <a:t>①</a:t>
            </a:r>
          </a:p>
          <a:p>
            <a:pPr marL="52069">
              <a:lnSpc>
                <a:spcPts val="400"/>
              </a:lnSpc>
              <a:spcBef>
                <a:spcPts val="350"/>
              </a:spcBef>
            </a:pPr>
            <a:r>
              <a:rPr lang="en-US" altLang="ja-JP" sz="700" spc="-5" dirty="0">
                <a:latin typeface="+mn-ea"/>
                <a:ea typeface="+mn-ea"/>
                <a:cs typeface="游ゴシック"/>
              </a:rPr>
              <a:t>4.2.2 </a:t>
            </a:r>
            <a:r>
              <a:rPr lang="ja-JP" altLang="en-US" sz="700" spc="-5" dirty="0">
                <a:latin typeface="+mn-ea"/>
                <a:ea typeface="+mn-ea"/>
                <a:cs typeface="游ゴシック"/>
              </a:rPr>
              <a:t>職権消除</a:t>
            </a:r>
          </a:p>
          <a:p>
            <a:pPr marL="52069">
              <a:lnSpc>
                <a:spcPts val="400"/>
              </a:lnSpc>
              <a:spcBef>
                <a:spcPts val="350"/>
              </a:spcBef>
            </a:pPr>
            <a:r>
              <a:rPr lang="en-US" altLang="ja-JP" sz="700" spc="-5" dirty="0">
                <a:latin typeface="+mn-ea"/>
                <a:ea typeface="+mn-ea"/>
                <a:cs typeface="游ゴシック"/>
              </a:rPr>
              <a:t>4.0.2 </a:t>
            </a:r>
            <a:r>
              <a:rPr lang="ja-JP" altLang="en-US" sz="700" spc="-5" dirty="0">
                <a:latin typeface="+mn-ea"/>
                <a:ea typeface="+mn-ea"/>
                <a:cs typeface="游ゴシック"/>
              </a:rPr>
              <a:t>異動先世帯、異動による消除</a:t>
            </a:r>
          </a:p>
          <a:p>
            <a:pPr marL="52069">
              <a:lnSpc>
                <a:spcPts val="400"/>
              </a:lnSpc>
              <a:spcBef>
                <a:spcPts val="350"/>
              </a:spcBef>
            </a:pPr>
            <a:r>
              <a:rPr lang="en-US" altLang="ja-JP" sz="700" spc="-5" dirty="0">
                <a:latin typeface="+mn-ea"/>
                <a:ea typeface="+mn-ea"/>
                <a:cs typeface="游ゴシック"/>
              </a:rPr>
              <a:t>4.0.3 </a:t>
            </a:r>
            <a:r>
              <a:rPr lang="ja-JP" altLang="en-US" sz="700" spc="-5" dirty="0">
                <a:latin typeface="+mn-ea"/>
                <a:ea typeface="+mn-ea"/>
                <a:cs typeface="游ゴシック"/>
              </a:rPr>
              <a:t>異動日・処理日</a:t>
            </a:r>
          </a:p>
          <a:p>
            <a:pPr marL="52069">
              <a:lnSpc>
                <a:spcPts val="400"/>
              </a:lnSpc>
              <a:spcBef>
                <a:spcPts val="350"/>
              </a:spcBef>
            </a:pPr>
            <a:r>
              <a:rPr lang="en-US" altLang="ja-JP" sz="700" spc="-5" dirty="0">
                <a:latin typeface="+mn-ea"/>
                <a:ea typeface="+mn-ea"/>
                <a:cs typeface="游ゴシック"/>
              </a:rPr>
              <a:t>4.0.4 </a:t>
            </a:r>
            <a:r>
              <a:rPr lang="ja-JP" altLang="en-US" sz="700" spc="-5" dirty="0">
                <a:latin typeface="+mn-ea"/>
                <a:ea typeface="+mn-ea"/>
                <a:cs typeface="游ゴシック"/>
              </a:rPr>
              <a:t>世帯主不在となる場合の処理</a:t>
            </a:r>
          </a:p>
          <a:p>
            <a:pPr marL="52069">
              <a:lnSpc>
                <a:spcPts val="400"/>
              </a:lnSpc>
              <a:spcBef>
                <a:spcPts val="350"/>
              </a:spcBef>
            </a:pPr>
            <a:r>
              <a:rPr lang="en-US" altLang="ja-JP" sz="700" spc="-5" dirty="0">
                <a:latin typeface="+mn-ea"/>
                <a:ea typeface="+mn-ea"/>
                <a:cs typeface="游ゴシック"/>
              </a:rPr>
              <a:t>※</a:t>
            </a:r>
            <a:r>
              <a:rPr lang="ja-JP" altLang="en-US" sz="700" spc="-5" dirty="0">
                <a:latin typeface="+mn-ea"/>
                <a:ea typeface="+mn-ea"/>
                <a:cs typeface="游ゴシック"/>
              </a:rPr>
              <a:t>特別永住者に関する事務については、入管特例法に基づき処理する</a:t>
            </a:r>
          </a:p>
          <a:p>
            <a:pPr marL="52069">
              <a:lnSpc>
                <a:spcPts val="400"/>
              </a:lnSpc>
              <a:spcBef>
                <a:spcPts val="350"/>
              </a:spcBef>
            </a:pPr>
            <a:r>
              <a:rPr lang="ja-JP" altLang="en-US" sz="700" spc="-5" dirty="0">
                <a:latin typeface="+mn-ea"/>
                <a:ea typeface="+mn-ea"/>
                <a:cs typeface="游ゴシック"/>
              </a:rPr>
              <a:t>②</a:t>
            </a:r>
          </a:p>
          <a:p>
            <a:pPr marL="52069">
              <a:lnSpc>
                <a:spcPts val="400"/>
              </a:lnSpc>
              <a:spcBef>
                <a:spcPts val="350"/>
              </a:spcBef>
            </a:pPr>
            <a:r>
              <a:rPr lang="en-US" altLang="ja-JP" sz="700" spc="-5" dirty="0">
                <a:latin typeface="+mn-ea"/>
                <a:ea typeface="+mn-ea"/>
                <a:cs typeface="游ゴシック"/>
              </a:rPr>
              <a:t>4.5.6 </a:t>
            </a:r>
            <a:r>
              <a:rPr lang="ja-JP" altLang="en-US" sz="700" spc="-5" dirty="0">
                <a:latin typeface="+mn-ea"/>
                <a:ea typeface="+mn-ea"/>
                <a:cs typeface="游ゴシック"/>
              </a:rPr>
              <a:t>出入国在留管理庁通知に基づく修正及び消除</a:t>
            </a:r>
          </a:p>
          <a:p>
            <a:pPr marL="52069">
              <a:lnSpc>
                <a:spcPts val="400"/>
              </a:lnSpc>
              <a:spcBef>
                <a:spcPts val="350"/>
              </a:spcBef>
            </a:pPr>
            <a:r>
              <a:rPr lang="en-US" altLang="ja-JP" sz="700" spc="-5" dirty="0">
                <a:latin typeface="+mn-ea"/>
                <a:ea typeface="+mn-ea"/>
                <a:cs typeface="游ゴシック"/>
              </a:rPr>
              <a:t>7.1.1.1 </a:t>
            </a:r>
            <a:r>
              <a:rPr lang="ja-JP" altLang="en-US" sz="700" spc="-5" dirty="0">
                <a:latin typeface="+mn-ea"/>
                <a:ea typeface="+mn-ea"/>
                <a:cs typeface="游ゴシック"/>
              </a:rPr>
              <a:t>ＣＳへの自動送信</a:t>
            </a:r>
            <a:endParaRPr lang="en-US" altLang="ja-JP" sz="700" spc="-5" dirty="0">
              <a:latin typeface="+mn-ea"/>
              <a:ea typeface="+mn-ea"/>
              <a:cs typeface="游ゴシック"/>
            </a:endParaRPr>
          </a:p>
          <a:p>
            <a:pPr marL="52069">
              <a:lnSpc>
                <a:spcPts val="400"/>
              </a:lnSpc>
              <a:spcBef>
                <a:spcPts val="350"/>
              </a:spcBef>
            </a:pPr>
            <a:endParaRPr lang="ja-JP" altLang="en-US" sz="700" spc="-5" dirty="0">
              <a:latin typeface="+mn-ea"/>
              <a:ea typeface="+mn-ea"/>
              <a:cs typeface="游ゴシック"/>
            </a:endParaRPr>
          </a:p>
        </p:txBody>
      </p:sp>
      <p:grpSp>
        <p:nvGrpSpPr>
          <p:cNvPr id="224" name="グループ化 223">
            <a:extLst>
              <a:ext uri="{FF2B5EF4-FFF2-40B4-BE49-F238E27FC236}">
                <a16:creationId xmlns:a16="http://schemas.microsoft.com/office/drawing/2014/main" id="{16A0979F-FDB3-F727-68DC-42B0904C8111}"/>
              </a:ext>
            </a:extLst>
          </p:cNvPr>
          <p:cNvGrpSpPr/>
          <p:nvPr/>
        </p:nvGrpSpPr>
        <p:grpSpPr>
          <a:xfrm rot="16200000">
            <a:off x="2075275" y="2990447"/>
            <a:ext cx="255579" cy="210314"/>
            <a:chOff x="998232" y="5464407"/>
            <a:chExt cx="255579" cy="210314"/>
          </a:xfrm>
        </p:grpSpPr>
        <p:sp>
          <p:nvSpPr>
            <p:cNvPr id="225" name="左大かっこ 224">
              <a:extLst>
                <a:ext uri="{FF2B5EF4-FFF2-40B4-BE49-F238E27FC236}">
                  <a16:creationId xmlns:a16="http://schemas.microsoft.com/office/drawing/2014/main" id="{EEE9167E-238A-6802-8EE1-32B2EC70D5E4}"/>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26" name="直線コネクタ 225">
              <a:extLst>
                <a:ext uri="{FF2B5EF4-FFF2-40B4-BE49-F238E27FC236}">
                  <a16:creationId xmlns:a16="http://schemas.microsoft.com/office/drawing/2014/main" id="{0E66BF5F-BA82-24DC-8DD5-D360FDA2D481}"/>
                </a:ext>
              </a:extLst>
            </p:cNvPr>
            <p:cNvCxnSpPr>
              <a:cxnSpLocks/>
              <a:stCxn id="225" idx="1"/>
            </p:cNvCxnSpPr>
            <p:nvPr userDrawn="1"/>
          </p:nvCxnSpPr>
          <p:spPr>
            <a:xfrm rot="5400000" flipH="1">
              <a:off x="1102999" y="5464472"/>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227" name="object 17">
            <a:extLst>
              <a:ext uri="{FF2B5EF4-FFF2-40B4-BE49-F238E27FC236}">
                <a16:creationId xmlns:a16="http://schemas.microsoft.com/office/drawing/2014/main" id="{C9D21227-BE90-84FA-5C85-B0208907C802}"/>
              </a:ext>
            </a:extLst>
          </p:cNvPr>
          <p:cNvSpPr/>
          <p:nvPr/>
        </p:nvSpPr>
        <p:spPr>
          <a:xfrm>
            <a:off x="1967789" y="2788640"/>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①</a:t>
            </a:r>
            <a:endParaRPr lang="zh-TW" altLang="en-US" sz="800" dirty="0">
              <a:latin typeface="+mj-ea"/>
              <a:ea typeface="+mj-ea"/>
            </a:endParaRPr>
          </a:p>
        </p:txBody>
      </p:sp>
      <p:sp>
        <p:nvSpPr>
          <p:cNvPr id="230" name="object 27">
            <a:extLst>
              <a:ext uri="{FF2B5EF4-FFF2-40B4-BE49-F238E27FC236}">
                <a16:creationId xmlns:a16="http://schemas.microsoft.com/office/drawing/2014/main" id="{A0500BDE-7098-F6B5-73AF-C62700283FC2}"/>
              </a:ext>
            </a:extLst>
          </p:cNvPr>
          <p:cNvSpPr/>
          <p:nvPr/>
        </p:nvSpPr>
        <p:spPr>
          <a:xfrm>
            <a:off x="3401840" y="3707228"/>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31" name="正方形/長方形 230">
            <a:extLst>
              <a:ext uri="{FF2B5EF4-FFF2-40B4-BE49-F238E27FC236}">
                <a16:creationId xmlns:a16="http://schemas.microsoft.com/office/drawing/2014/main" id="{1AB03816-6E22-FE6C-3527-C80A18CA0847}"/>
              </a:ext>
            </a:extLst>
          </p:cNvPr>
          <p:cNvSpPr/>
          <p:nvPr/>
        </p:nvSpPr>
        <p:spPr>
          <a:xfrm>
            <a:off x="3176761" y="4019460"/>
            <a:ext cx="666593"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職権記録書</a:t>
            </a:r>
          </a:p>
        </p:txBody>
      </p:sp>
      <p:cxnSp>
        <p:nvCxnSpPr>
          <p:cNvPr id="232" name="直線矢印コネクタ 13">
            <a:extLst>
              <a:ext uri="{FF2B5EF4-FFF2-40B4-BE49-F238E27FC236}">
                <a16:creationId xmlns:a16="http://schemas.microsoft.com/office/drawing/2014/main" id="{0FCB8536-C9BA-15D6-531A-8ADB11B4CAFB}"/>
              </a:ext>
            </a:extLst>
          </p:cNvPr>
          <p:cNvCxnSpPr>
            <a:cxnSpLocks/>
          </p:cNvCxnSpPr>
          <p:nvPr/>
        </p:nvCxnSpPr>
        <p:spPr>
          <a:xfrm rot="16200000" flipH="1">
            <a:off x="2753307" y="3217593"/>
            <a:ext cx="295414" cy="1025568"/>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236" name="直線コネクタ 235">
            <a:extLst>
              <a:ext uri="{FF2B5EF4-FFF2-40B4-BE49-F238E27FC236}">
                <a16:creationId xmlns:a16="http://schemas.microsoft.com/office/drawing/2014/main" id="{2E9AAF8B-0ACF-2ABE-89E4-95AD316C1FB1}"/>
              </a:ext>
            </a:extLst>
          </p:cNvPr>
          <p:cNvCxnSpPr>
            <a:cxnSpLocks/>
          </p:cNvCxnSpPr>
          <p:nvPr/>
        </p:nvCxnSpPr>
        <p:spPr>
          <a:xfrm flipH="1">
            <a:off x="1371038" y="5762625"/>
            <a:ext cx="692655"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37" name="object 17">
            <a:extLst>
              <a:ext uri="{FF2B5EF4-FFF2-40B4-BE49-F238E27FC236}">
                <a16:creationId xmlns:a16="http://schemas.microsoft.com/office/drawing/2014/main" id="{5A9D6167-9958-AEE5-9B5F-C9352A70CC21}"/>
              </a:ext>
            </a:extLst>
          </p:cNvPr>
          <p:cNvSpPr/>
          <p:nvPr/>
        </p:nvSpPr>
        <p:spPr>
          <a:xfrm>
            <a:off x="1584444" y="5047800"/>
            <a:ext cx="165910" cy="115467"/>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②</a:t>
            </a:r>
            <a:endParaRPr lang="zh-TW" altLang="en-US" sz="800" dirty="0">
              <a:latin typeface="+mj-ea"/>
              <a:ea typeface="+mj-ea"/>
            </a:endParaRPr>
          </a:p>
        </p:txBody>
      </p:sp>
      <p:sp>
        <p:nvSpPr>
          <p:cNvPr id="238" name="正方形/長方形 237">
            <a:extLst>
              <a:ext uri="{FF2B5EF4-FFF2-40B4-BE49-F238E27FC236}">
                <a16:creationId xmlns:a16="http://schemas.microsoft.com/office/drawing/2014/main" id="{8AC43E3B-367B-6D51-F8B6-62CD26ACD96F}"/>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mn-ea"/>
              </a:rPr>
              <a:t>4.2.2</a:t>
            </a:r>
          </a:p>
        </p:txBody>
      </p:sp>
    </p:spTree>
    <p:extLst>
      <p:ext uri="{BB962C8B-B14F-4D97-AF65-F5344CB8AC3E}">
        <p14:creationId xmlns:p14="http://schemas.microsoft.com/office/powerpoint/2010/main" val="32919722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正方形/長方形 36">
            <a:extLst>
              <a:ext uri="{FF2B5EF4-FFF2-40B4-BE49-F238E27FC236}">
                <a16:creationId xmlns:a16="http://schemas.microsoft.com/office/drawing/2014/main" id="{876782F5-33EE-05F1-20AA-EAD2079B13B6}"/>
              </a:ext>
            </a:extLst>
          </p:cNvPr>
          <p:cNvSpPr/>
          <p:nvPr/>
        </p:nvSpPr>
        <p:spPr>
          <a:xfrm>
            <a:off x="5177528" y="4418093"/>
            <a:ext cx="666593" cy="169753"/>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職権記録書</a:t>
            </a:r>
          </a:p>
        </p:txBody>
      </p:sp>
      <p:sp>
        <p:nvSpPr>
          <p:cNvPr id="364" name="正方形/長方形 363">
            <a:extLst>
              <a:ext uri="{FF2B5EF4-FFF2-40B4-BE49-F238E27FC236}">
                <a16:creationId xmlns:a16="http://schemas.microsoft.com/office/drawing/2014/main" id="{A16B136A-4B5B-605D-9DF4-7D2FEFCA90BE}"/>
              </a:ext>
            </a:extLst>
          </p:cNvPr>
          <p:cNvSpPr/>
          <p:nvPr/>
        </p:nvSpPr>
        <p:spPr>
          <a:xfrm>
            <a:off x="8363545" y="4401355"/>
            <a:ext cx="1071900" cy="186491"/>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世帯主変更依頼通知書</a:t>
            </a:r>
          </a:p>
        </p:txBody>
      </p:sp>
      <p:sp>
        <p:nvSpPr>
          <p:cNvPr id="288" name="正方形/長方形 287">
            <a:extLst>
              <a:ext uri="{FF2B5EF4-FFF2-40B4-BE49-F238E27FC236}">
                <a16:creationId xmlns:a16="http://schemas.microsoft.com/office/drawing/2014/main" id="{AF413CEA-1F11-9C5B-D5AA-B28FAC882274}"/>
              </a:ext>
            </a:extLst>
          </p:cNvPr>
          <p:cNvSpPr/>
          <p:nvPr/>
        </p:nvSpPr>
        <p:spPr>
          <a:xfrm>
            <a:off x="1787527" y="5484888"/>
            <a:ext cx="993252" cy="224469"/>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見出し"/>
              </a:rPr>
              <a:t>本人確認情報</a:t>
            </a:r>
          </a:p>
        </p:txBody>
      </p:sp>
      <p:grpSp>
        <p:nvGrpSpPr>
          <p:cNvPr id="3" name="グループ化 2">
            <a:extLst>
              <a:ext uri="{FF2B5EF4-FFF2-40B4-BE49-F238E27FC236}">
                <a16:creationId xmlns:a16="http://schemas.microsoft.com/office/drawing/2014/main" id="{1D69633F-FB01-E47F-E142-2FF3E69C31DE}"/>
              </a:ext>
            </a:extLst>
          </p:cNvPr>
          <p:cNvGrpSpPr/>
          <p:nvPr/>
        </p:nvGrpSpPr>
        <p:grpSpPr>
          <a:xfrm>
            <a:off x="1446700" y="2167386"/>
            <a:ext cx="180000" cy="180000"/>
            <a:chOff x="2679700" y="1343024"/>
            <a:chExt cx="180000" cy="180000"/>
          </a:xfrm>
        </p:grpSpPr>
        <p:sp>
          <p:nvSpPr>
            <p:cNvPr id="34" name="フローチャート: 結合子 33">
              <a:extLst>
                <a:ext uri="{FF2B5EF4-FFF2-40B4-BE49-F238E27FC236}">
                  <a16:creationId xmlns:a16="http://schemas.microsoft.com/office/drawing/2014/main" id="{7AE0E8C6-9106-3C67-2A1E-1B1B894856C4}"/>
                </a:ext>
              </a:extLst>
            </p:cNvPr>
            <p:cNvSpPr/>
            <p:nvPr/>
          </p:nvSpPr>
          <p:spPr>
            <a:xfrm>
              <a:off x="2679700" y="1343024"/>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正方形/長方形 34">
              <a:extLst>
                <a:ext uri="{FF2B5EF4-FFF2-40B4-BE49-F238E27FC236}">
                  <a16:creationId xmlns:a16="http://schemas.microsoft.com/office/drawing/2014/main" id="{5FB3EEE8-828C-AF33-B3B5-2FF23C7DDC13}"/>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二等辺三角形 1">
              <a:extLst>
                <a:ext uri="{FF2B5EF4-FFF2-40B4-BE49-F238E27FC236}">
                  <a16:creationId xmlns:a16="http://schemas.microsoft.com/office/drawing/2014/main" id="{9CB2184C-CA93-F940-EC19-D539B983FCC2}"/>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職権消除</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死亡・届出</a:t>
            </a:r>
          </a:p>
        </p:txBody>
      </p:sp>
      <p:sp>
        <p:nvSpPr>
          <p:cNvPr id="7" name="正方形/長方形 6">
            <a:extLst>
              <a:ext uri="{FF2B5EF4-FFF2-40B4-BE49-F238E27FC236}">
                <a16:creationId xmlns:a16="http://schemas.microsoft.com/office/drawing/2014/main" id="{EE982113-6D7A-9AE9-5F11-F68A12B777D3}"/>
              </a:ext>
            </a:extLst>
          </p:cNvPr>
          <p:cNvSpPr/>
          <p:nvPr/>
        </p:nvSpPr>
        <p:spPr>
          <a:xfrm>
            <a:off x="1198559" y="924866"/>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異動者</a:t>
            </a:r>
          </a:p>
        </p:txBody>
      </p:sp>
      <p:cxnSp>
        <p:nvCxnSpPr>
          <p:cNvPr id="81" name="直線コネクタ 80">
            <a:extLst>
              <a:ext uri="{FF2B5EF4-FFF2-40B4-BE49-F238E27FC236}">
                <a16:creationId xmlns:a16="http://schemas.microsoft.com/office/drawing/2014/main" id="{5E5C5AAD-A429-7893-9E31-E578AD3BE54F}"/>
              </a:ext>
            </a:extLst>
          </p:cNvPr>
          <p:cNvCxnSpPr>
            <a:cxnSpLocks/>
          </p:cNvCxnSpPr>
          <p:nvPr/>
        </p:nvCxnSpPr>
        <p:spPr>
          <a:xfrm flipH="1">
            <a:off x="1536699" y="1571448"/>
            <a:ext cx="331801"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83" name="object 27">
            <a:extLst>
              <a:ext uri="{FF2B5EF4-FFF2-40B4-BE49-F238E27FC236}">
                <a16:creationId xmlns:a16="http://schemas.microsoft.com/office/drawing/2014/main" id="{DE4DE8A1-4415-E091-2296-E4D5B0DCC367}"/>
              </a:ext>
            </a:extLst>
          </p:cNvPr>
          <p:cNvSpPr/>
          <p:nvPr/>
        </p:nvSpPr>
        <p:spPr>
          <a:xfrm>
            <a:off x="1868500" y="142730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cxnSp>
        <p:nvCxnSpPr>
          <p:cNvPr id="88" name="直線矢印コネクタ 87">
            <a:extLst>
              <a:ext uri="{FF2B5EF4-FFF2-40B4-BE49-F238E27FC236}">
                <a16:creationId xmlns:a16="http://schemas.microsoft.com/office/drawing/2014/main" id="{D1873887-D19B-9F8C-4CF9-6672850CE13F}"/>
              </a:ext>
            </a:extLst>
          </p:cNvPr>
          <p:cNvCxnSpPr>
            <a:cxnSpLocks/>
            <a:stCxn id="34" idx="6"/>
            <a:endCxn id="109" idx="1"/>
          </p:cNvCxnSpPr>
          <p:nvPr/>
        </p:nvCxnSpPr>
        <p:spPr>
          <a:xfrm>
            <a:off x="1626700" y="2257386"/>
            <a:ext cx="311252" cy="99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9" name="グループ化 198">
            <a:extLst>
              <a:ext uri="{FF2B5EF4-FFF2-40B4-BE49-F238E27FC236}">
                <a16:creationId xmlns:a16="http://schemas.microsoft.com/office/drawing/2014/main" id="{13E4973C-570B-0A4C-B2C9-CD834AB11A37}"/>
              </a:ext>
            </a:extLst>
          </p:cNvPr>
          <p:cNvGrpSpPr/>
          <p:nvPr/>
        </p:nvGrpSpPr>
        <p:grpSpPr>
          <a:xfrm>
            <a:off x="1937952" y="2078355"/>
            <a:ext cx="539750" cy="360045"/>
            <a:chOff x="1937952" y="2078355"/>
            <a:chExt cx="539750" cy="360045"/>
          </a:xfrm>
        </p:grpSpPr>
        <p:pic>
          <p:nvPicPr>
            <p:cNvPr id="107" name="object 19">
              <a:extLst>
                <a:ext uri="{FF2B5EF4-FFF2-40B4-BE49-F238E27FC236}">
                  <a16:creationId xmlns:a16="http://schemas.microsoft.com/office/drawing/2014/main" id="{69FDE10A-5B1D-C771-0525-A305F51B0745}"/>
                </a:ext>
              </a:extLst>
            </p:cNvPr>
            <p:cNvPicPr/>
            <p:nvPr/>
          </p:nvPicPr>
          <p:blipFill>
            <a:blip r:embed="rId3" cstate="print"/>
            <a:stretch>
              <a:fillRect/>
            </a:stretch>
          </p:blipFill>
          <p:spPr>
            <a:xfrm>
              <a:off x="1964333" y="2084491"/>
              <a:ext cx="120395" cy="100245"/>
            </a:xfrm>
            <a:prstGeom prst="rect">
              <a:avLst/>
            </a:prstGeom>
          </p:spPr>
        </p:pic>
        <p:sp>
          <p:nvSpPr>
            <p:cNvPr id="108" name="object 17">
              <a:extLst>
                <a:ext uri="{FF2B5EF4-FFF2-40B4-BE49-F238E27FC236}">
                  <a16:creationId xmlns:a16="http://schemas.microsoft.com/office/drawing/2014/main" id="{1BF266CF-F376-3632-58F4-9DE11D58ABCB}"/>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内容確認</a:t>
              </a:r>
              <a:endParaRPr lang="zh-TW" altLang="en-US" sz="700" dirty="0">
                <a:latin typeface="+mj-ea"/>
                <a:ea typeface="+mj-ea"/>
              </a:endParaRPr>
            </a:p>
          </p:txBody>
        </p:sp>
        <p:sp>
          <p:nvSpPr>
            <p:cNvPr id="109" name="object 18">
              <a:extLst>
                <a:ext uri="{FF2B5EF4-FFF2-40B4-BE49-F238E27FC236}">
                  <a16:creationId xmlns:a16="http://schemas.microsoft.com/office/drawing/2014/main" id="{9D6FC4B2-C721-E527-E64B-2B3A6431DB34}"/>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198" name="グループ化 197">
            <a:extLst>
              <a:ext uri="{FF2B5EF4-FFF2-40B4-BE49-F238E27FC236}">
                <a16:creationId xmlns:a16="http://schemas.microsoft.com/office/drawing/2014/main" id="{63686CE5-022F-9F5B-D9E5-D7D3A778AE5B}"/>
              </a:ext>
            </a:extLst>
          </p:cNvPr>
          <p:cNvGrpSpPr/>
          <p:nvPr/>
        </p:nvGrpSpPr>
        <p:grpSpPr>
          <a:xfrm>
            <a:off x="2826568" y="2078355"/>
            <a:ext cx="539750" cy="360045"/>
            <a:chOff x="2826568" y="2078355"/>
            <a:chExt cx="539750" cy="360045"/>
          </a:xfrm>
        </p:grpSpPr>
        <p:pic>
          <p:nvPicPr>
            <p:cNvPr id="114" name="object 19">
              <a:extLst>
                <a:ext uri="{FF2B5EF4-FFF2-40B4-BE49-F238E27FC236}">
                  <a16:creationId xmlns:a16="http://schemas.microsoft.com/office/drawing/2014/main" id="{ACFD8047-B94C-DF01-CB4B-05A01BDA3DFA}"/>
                </a:ext>
              </a:extLst>
            </p:cNvPr>
            <p:cNvPicPr/>
            <p:nvPr/>
          </p:nvPicPr>
          <p:blipFill>
            <a:blip r:embed="rId3" cstate="print"/>
            <a:stretch>
              <a:fillRect/>
            </a:stretch>
          </p:blipFill>
          <p:spPr>
            <a:xfrm>
              <a:off x="2852949" y="2084491"/>
              <a:ext cx="120395" cy="100245"/>
            </a:xfrm>
            <a:prstGeom prst="rect">
              <a:avLst/>
            </a:prstGeom>
          </p:spPr>
        </p:pic>
        <p:sp>
          <p:nvSpPr>
            <p:cNvPr id="115" name="object 17">
              <a:extLst>
                <a:ext uri="{FF2B5EF4-FFF2-40B4-BE49-F238E27FC236}">
                  <a16:creationId xmlns:a16="http://schemas.microsoft.com/office/drawing/2014/main" id="{B76EE667-AF72-3EFB-3E3A-91ADB8F2A666}"/>
                </a:ext>
              </a:extLst>
            </p:cNvPr>
            <p:cNvSpPr/>
            <p:nvPr/>
          </p:nvSpPr>
          <p:spPr>
            <a:xfrm>
              <a:off x="2856413"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本人確認</a:t>
              </a:r>
              <a:endParaRPr lang="zh-TW" altLang="en-US" sz="700" dirty="0">
                <a:latin typeface="+mj-ea"/>
                <a:ea typeface="+mj-ea"/>
              </a:endParaRPr>
            </a:p>
          </p:txBody>
        </p:sp>
        <p:sp>
          <p:nvSpPr>
            <p:cNvPr id="116" name="object 18">
              <a:extLst>
                <a:ext uri="{FF2B5EF4-FFF2-40B4-BE49-F238E27FC236}">
                  <a16:creationId xmlns:a16="http://schemas.microsoft.com/office/drawing/2014/main" id="{9055A40F-2192-FE92-316C-A66303970119}"/>
                </a:ext>
              </a:extLst>
            </p:cNvPr>
            <p:cNvSpPr/>
            <p:nvPr/>
          </p:nvSpPr>
          <p:spPr>
            <a:xfrm>
              <a:off x="2826568"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117" name="直線矢印コネクタ 116">
            <a:extLst>
              <a:ext uri="{FF2B5EF4-FFF2-40B4-BE49-F238E27FC236}">
                <a16:creationId xmlns:a16="http://schemas.microsoft.com/office/drawing/2014/main" id="{639D6FC3-F212-AB26-D791-B226CB397EAA}"/>
              </a:ext>
            </a:extLst>
          </p:cNvPr>
          <p:cNvCxnSpPr>
            <a:cxnSpLocks/>
            <a:stCxn id="109" idx="3"/>
            <a:endCxn id="116" idx="1"/>
          </p:cNvCxnSpPr>
          <p:nvPr/>
        </p:nvCxnSpPr>
        <p:spPr>
          <a:xfrm>
            <a:off x="2477702" y="2258378"/>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7" name="グループ化 196">
            <a:extLst>
              <a:ext uri="{FF2B5EF4-FFF2-40B4-BE49-F238E27FC236}">
                <a16:creationId xmlns:a16="http://schemas.microsoft.com/office/drawing/2014/main" id="{96301736-F0E3-54C8-72A9-B44CE0E5186C}"/>
              </a:ext>
            </a:extLst>
          </p:cNvPr>
          <p:cNvGrpSpPr/>
          <p:nvPr/>
        </p:nvGrpSpPr>
        <p:grpSpPr>
          <a:xfrm>
            <a:off x="3715184" y="2078355"/>
            <a:ext cx="539750" cy="360045"/>
            <a:chOff x="3715184" y="2078355"/>
            <a:chExt cx="539750" cy="360045"/>
          </a:xfrm>
        </p:grpSpPr>
        <p:pic>
          <p:nvPicPr>
            <p:cNvPr id="121" name="object 19">
              <a:extLst>
                <a:ext uri="{FF2B5EF4-FFF2-40B4-BE49-F238E27FC236}">
                  <a16:creationId xmlns:a16="http://schemas.microsoft.com/office/drawing/2014/main" id="{76E293DD-50F6-04DB-CAF9-FBA9B3A6ADF0}"/>
                </a:ext>
              </a:extLst>
            </p:cNvPr>
            <p:cNvPicPr/>
            <p:nvPr/>
          </p:nvPicPr>
          <p:blipFill>
            <a:blip r:embed="rId3" cstate="print"/>
            <a:stretch>
              <a:fillRect/>
            </a:stretch>
          </p:blipFill>
          <p:spPr>
            <a:xfrm>
              <a:off x="3741565" y="2084491"/>
              <a:ext cx="120395" cy="100245"/>
            </a:xfrm>
            <a:prstGeom prst="rect">
              <a:avLst/>
            </a:prstGeom>
          </p:spPr>
        </p:pic>
        <p:sp>
          <p:nvSpPr>
            <p:cNvPr id="122" name="object 17">
              <a:extLst>
                <a:ext uri="{FF2B5EF4-FFF2-40B4-BE49-F238E27FC236}">
                  <a16:creationId xmlns:a16="http://schemas.microsoft.com/office/drawing/2014/main" id="{CD0AB6D3-16C5-3488-7612-4A3CFAEC1D2C}"/>
                </a:ext>
              </a:extLst>
            </p:cNvPr>
            <p:cNvSpPr/>
            <p:nvPr/>
          </p:nvSpPr>
          <p:spPr>
            <a:xfrm>
              <a:off x="3745029"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受理</a:t>
              </a:r>
              <a:endParaRPr lang="zh-TW" altLang="en-US" sz="700" dirty="0">
                <a:latin typeface="+mj-ea"/>
                <a:ea typeface="+mj-ea"/>
              </a:endParaRPr>
            </a:p>
          </p:txBody>
        </p:sp>
        <p:sp>
          <p:nvSpPr>
            <p:cNvPr id="123" name="object 18">
              <a:extLst>
                <a:ext uri="{FF2B5EF4-FFF2-40B4-BE49-F238E27FC236}">
                  <a16:creationId xmlns:a16="http://schemas.microsoft.com/office/drawing/2014/main" id="{D999BD4F-A9DD-EF4A-EC3A-C120C8C87CAF}"/>
                </a:ext>
              </a:extLst>
            </p:cNvPr>
            <p:cNvSpPr/>
            <p:nvPr/>
          </p:nvSpPr>
          <p:spPr>
            <a:xfrm>
              <a:off x="3715184"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124" name="直線矢印コネクタ 123">
            <a:extLst>
              <a:ext uri="{FF2B5EF4-FFF2-40B4-BE49-F238E27FC236}">
                <a16:creationId xmlns:a16="http://schemas.microsoft.com/office/drawing/2014/main" id="{20A53631-E9BC-39A2-6E59-6FF2EEE5C0EF}"/>
              </a:ext>
            </a:extLst>
          </p:cNvPr>
          <p:cNvCxnSpPr>
            <a:cxnSpLocks/>
            <a:stCxn id="116" idx="3"/>
            <a:endCxn id="123" idx="1"/>
          </p:cNvCxnSpPr>
          <p:nvPr/>
        </p:nvCxnSpPr>
        <p:spPr>
          <a:xfrm>
            <a:off x="3366318" y="2258378"/>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 name="グループ化 18">
            <a:extLst>
              <a:ext uri="{FF2B5EF4-FFF2-40B4-BE49-F238E27FC236}">
                <a16:creationId xmlns:a16="http://schemas.microsoft.com/office/drawing/2014/main" id="{CD2D22F9-A8F9-E3C0-FE05-81AFDE2E82C5}"/>
              </a:ext>
            </a:extLst>
          </p:cNvPr>
          <p:cNvGrpSpPr/>
          <p:nvPr/>
        </p:nvGrpSpPr>
        <p:grpSpPr>
          <a:xfrm>
            <a:off x="4590303" y="3222625"/>
            <a:ext cx="543271" cy="360045"/>
            <a:chOff x="4687859" y="3222625"/>
            <a:chExt cx="543271" cy="360045"/>
          </a:xfrm>
        </p:grpSpPr>
        <p:grpSp>
          <p:nvGrpSpPr>
            <p:cNvPr id="200" name="グループ化 199">
              <a:extLst>
                <a:ext uri="{FF2B5EF4-FFF2-40B4-BE49-F238E27FC236}">
                  <a16:creationId xmlns:a16="http://schemas.microsoft.com/office/drawing/2014/main" id="{C685E51D-8028-51C1-679E-707684B02073}"/>
                </a:ext>
              </a:extLst>
            </p:cNvPr>
            <p:cNvGrpSpPr/>
            <p:nvPr/>
          </p:nvGrpSpPr>
          <p:grpSpPr>
            <a:xfrm>
              <a:off x="4687859" y="3225072"/>
              <a:ext cx="518506" cy="339406"/>
              <a:chOff x="4687859" y="3225072"/>
              <a:chExt cx="518506" cy="339406"/>
            </a:xfrm>
          </p:grpSpPr>
          <p:pic>
            <p:nvPicPr>
              <p:cNvPr id="127" name="object 21">
                <a:extLst>
                  <a:ext uri="{FF2B5EF4-FFF2-40B4-BE49-F238E27FC236}">
                    <a16:creationId xmlns:a16="http://schemas.microsoft.com/office/drawing/2014/main" id="{BD84DE55-AF20-4A90-6E01-1520A1B02863}"/>
                  </a:ext>
                </a:extLst>
              </p:cNvPr>
              <p:cNvPicPr/>
              <p:nvPr/>
            </p:nvPicPr>
            <p:blipFill>
              <a:blip r:embed="rId4" cstate="print"/>
              <a:stretch>
                <a:fillRect/>
              </a:stretch>
            </p:blipFill>
            <p:spPr>
              <a:xfrm>
                <a:off x="4687859" y="3225072"/>
                <a:ext cx="133329" cy="115866"/>
              </a:xfrm>
              <a:prstGeom prst="rect">
                <a:avLst/>
              </a:prstGeom>
            </p:spPr>
          </p:pic>
          <p:sp>
            <p:nvSpPr>
              <p:cNvPr id="129" name="object 17">
                <a:extLst>
                  <a:ext uri="{FF2B5EF4-FFF2-40B4-BE49-F238E27FC236}">
                    <a16:creationId xmlns:a16="http://schemas.microsoft.com/office/drawing/2014/main" id="{B6C50D60-5244-6356-CA7A-25F2DC5CE698}"/>
                  </a:ext>
                </a:extLst>
              </p:cNvPr>
              <p:cNvSpPr/>
              <p:nvPr/>
            </p:nvSpPr>
            <p:spPr>
              <a:xfrm>
                <a:off x="472630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入力</a:t>
                </a:r>
                <a:br>
                  <a:rPr lang="en-US" altLang="ja-JP" sz="700" dirty="0">
                    <a:latin typeface="+mj-ea"/>
                    <a:ea typeface="+mj-ea"/>
                  </a:rPr>
                </a:br>
                <a:r>
                  <a:rPr lang="ja-JP" altLang="en-US" sz="700" dirty="0">
                    <a:latin typeface="+mj-ea"/>
                    <a:ea typeface="+mj-ea"/>
                  </a:rPr>
                  <a:t>照合</a:t>
                </a:r>
                <a:endParaRPr sz="700" dirty="0">
                  <a:latin typeface="+mj-ea"/>
                  <a:ea typeface="+mj-ea"/>
                </a:endParaRPr>
              </a:p>
            </p:txBody>
          </p:sp>
        </p:grpSp>
        <p:sp>
          <p:nvSpPr>
            <p:cNvPr id="130" name="object 18">
              <a:extLst>
                <a:ext uri="{FF2B5EF4-FFF2-40B4-BE49-F238E27FC236}">
                  <a16:creationId xmlns:a16="http://schemas.microsoft.com/office/drawing/2014/main" id="{45311A79-2963-30D4-AC94-B6BA8AAEF6BD}"/>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cxnSp>
        <p:nvCxnSpPr>
          <p:cNvPr id="132" name="直線矢印コネクタ 131">
            <a:extLst>
              <a:ext uri="{FF2B5EF4-FFF2-40B4-BE49-F238E27FC236}">
                <a16:creationId xmlns:a16="http://schemas.microsoft.com/office/drawing/2014/main" id="{CF828D96-F9B0-076E-2CBD-4E696D483A10}"/>
              </a:ext>
            </a:extLst>
          </p:cNvPr>
          <p:cNvCxnSpPr>
            <a:cxnSpLocks/>
            <a:stCxn id="123" idx="3"/>
            <a:endCxn id="130" idx="1"/>
          </p:cNvCxnSpPr>
          <p:nvPr/>
        </p:nvCxnSpPr>
        <p:spPr>
          <a:xfrm>
            <a:off x="4254934" y="2258378"/>
            <a:ext cx="338890" cy="1144270"/>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72" name="正方形/長方形 171">
            <a:extLst>
              <a:ext uri="{FF2B5EF4-FFF2-40B4-BE49-F238E27FC236}">
                <a16:creationId xmlns:a16="http://schemas.microsoft.com/office/drawing/2014/main" id="{E241C322-59CC-6309-CEA5-88BA24B33CEC}"/>
              </a:ext>
            </a:extLst>
          </p:cNvPr>
          <p:cNvSpPr/>
          <p:nvPr/>
        </p:nvSpPr>
        <p:spPr>
          <a:xfrm>
            <a:off x="5056048" y="3910662"/>
            <a:ext cx="666593" cy="18649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入力確認票</a:t>
            </a:r>
          </a:p>
        </p:txBody>
      </p:sp>
      <p:sp>
        <p:nvSpPr>
          <p:cNvPr id="185" name="object 17">
            <a:extLst>
              <a:ext uri="{FF2B5EF4-FFF2-40B4-BE49-F238E27FC236}">
                <a16:creationId xmlns:a16="http://schemas.microsoft.com/office/drawing/2014/main" id="{2B5C0968-4B06-1F55-DA43-79CEAFB3E2D8}"/>
              </a:ext>
            </a:extLst>
          </p:cNvPr>
          <p:cNvSpPr/>
          <p:nvPr/>
        </p:nvSpPr>
        <p:spPr>
          <a:xfrm>
            <a:off x="1153376" y="1915734"/>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申出</a:t>
            </a:r>
          </a:p>
        </p:txBody>
      </p:sp>
      <p:sp>
        <p:nvSpPr>
          <p:cNvPr id="186" name="object 17">
            <a:extLst>
              <a:ext uri="{FF2B5EF4-FFF2-40B4-BE49-F238E27FC236}">
                <a16:creationId xmlns:a16="http://schemas.microsoft.com/office/drawing/2014/main" id="{6BE5C3BC-854D-C5E1-7330-4A5CA2F1F573}"/>
              </a:ext>
            </a:extLst>
          </p:cNvPr>
          <p:cNvSpPr/>
          <p:nvPr/>
        </p:nvSpPr>
        <p:spPr>
          <a:xfrm>
            <a:off x="1300480" y="228223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開始</a:t>
            </a:r>
            <a:endParaRPr lang="zh-TW" altLang="en-US" sz="700" dirty="0">
              <a:latin typeface="+mj-ea"/>
              <a:ea typeface="+mj-ea"/>
            </a:endParaRPr>
          </a:p>
        </p:txBody>
      </p:sp>
      <p:grpSp>
        <p:nvGrpSpPr>
          <p:cNvPr id="56" name="グループ化 55">
            <a:extLst>
              <a:ext uri="{FF2B5EF4-FFF2-40B4-BE49-F238E27FC236}">
                <a16:creationId xmlns:a16="http://schemas.microsoft.com/office/drawing/2014/main" id="{B82F9AF3-788C-EA1F-95C2-5C07AC4675A8}"/>
              </a:ext>
            </a:extLst>
          </p:cNvPr>
          <p:cNvGrpSpPr/>
          <p:nvPr/>
        </p:nvGrpSpPr>
        <p:grpSpPr>
          <a:xfrm>
            <a:off x="9437914" y="2184737"/>
            <a:ext cx="180000" cy="180000"/>
            <a:chOff x="2679700" y="1343024"/>
            <a:chExt cx="180000" cy="180000"/>
          </a:xfrm>
        </p:grpSpPr>
        <p:sp>
          <p:nvSpPr>
            <p:cNvPr id="57" name="フローチャート: 結合子 56">
              <a:extLst>
                <a:ext uri="{FF2B5EF4-FFF2-40B4-BE49-F238E27FC236}">
                  <a16:creationId xmlns:a16="http://schemas.microsoft.com/office/drawing/2014/main" id="{2C66A10D-9D2D-FB4B-A8E2-A615371A6918}"/>
                </a:ext>
              </a:extLst>
            </p:cNvPr>
            <p:cNvSpPr/>
            <p:nvPr/>
          </p:nvSpPr>
          <p:spPr>
            <a:xfrm>
              <a:off x="2679700" y="1343024"/>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正方形/長方形 57">
              <a:extLst>
                <a:ext uri="{FF2B5EF4-FFF2-40B4-BE49-F238E27FC236}">
                  <a16:creationId xmlns:a16="http://schemas.microsoft.com/office/drawing/2014/main" id="{E9FD3233-D174-DD16-623C-1B1D77DD53E2}"/>
                </a:ext>
              </a:extLst>
            </p:cNvPr>
            <p:cNvSpPr/>
            <p:nvPr/>
          </p:nvSpPr>
          <p:spPr>
            <a:xfrm>
              <a:off x="2704465" y="1389397"/>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二等辺三角形 58">
              <a:extLst>
                <a:ext uri="{FF2B5EF4-FFF2-40B4-BE49-F238E27FC236}">
                  <a16:creationId xmlns:a16="http://schemas.microsoft.com/office/drawing/2014/main" id="{2B306C74-0811-8A13-9C6E-9350E026BEAC}"/>
                </a:ext>
              </a:extLst>
            </p:cNvPr>
            <p:cNvSpPr/>
            <p:nvPr/>
          </p:nvSpPr>
          <p:spPr>
            <a:xfrm rot="10800000">
              <a:off x="2706700" y="1389397"/>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78" name="object 17">
            <a:extLst>
              <a:ext uri="{FF2B5EF4-FFF2-40B4-BE49-F238E27FC236}">
                <a16:creationId xmlns:a16="http://schemas.microsoft.com/office/drawing/2014/main" id="{07DD4451-CFAA-B8AD-2B95-72B993FAD664}"/>
              </a:ext>
            </a:extLst>
          </p:cNvPr>
          <p:cNvSpPr/>
          <p:nvPr/>
        </p:nvSpPr>
        <p:spPr>
          <a:xfrm>
            <a:off x="9655996" y="2129837"/>
            <a:ext cx="36309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通知して終了</a:t>
            </a:r>
            <a:endParaRPr lang="zh-TW" altLang="en-US" sz="700" dirty="0">
              <a:latin typeface="+mj-ea"/>
              <a:ea typeface="+mj-ea"/>
            </a:endParaRPr>
          </a:p>
        </p:txBody>
      </p:sp>
      <p:sp>
        <p:nvSpPr>
          <p:cNvPr id="79" name="正方形/長方形 78">
            <a:extLst>
              <a:ext uri="{FF2B5EF4-FFF2-40B4-BE49-F238E27FC236}">
                <a16:creationId xmlns:a16="http://schemas.microsoft.com/office/drawing/2014/main" id="{0A90BD8E-5CD2-3FE1-1F1C-A339EE625B0E}"/>
              </a:ext>
            </a:extLst>
          </p:cNvPr>
          <p:cNvSpPr/>
          <p:nvPr/>
        </p:nvSpPr>
        <p:spPr>
          <a:xfrm>
            <a:off x="8745409" y="924866"/>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新世帯主</a:t>
            </a:r>
          </a:p>
        </p:txBody>
      </p:sp>
      <p:sp>
        <p:nvSpPr>
          <p:cNvPr id="93" name="object 17">
            <a:extLst>
              <a:ext uri="{FF2B5EF4-FFF2-40B4-BE49-F238E27FC236}">
                <a16:creationId xmlns:a16="http://schemas.microsoft.com/office/drawing/2014/main" id="{55E4E39B-141A-60A3-553D-824150371BD8}"/>
              </a:ext>
            </a:extLst>
          </p:cNvPr>
          <p:cNvSpPr/>
          <p:nvPr/>
        </p:nvSpPr>
        <p:spPr>
          <a:xfrm>
            <a:off x="9464257" y="124441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郵送</a:t>
            </a:r>
            <a:endParaRPr lang="zh-TW" altLang="en-US" sz="700" dirty="0">
              <a:latin typeface="+mj-ea"/>
              <a:ea typeface="+mj-ea"/>
            </a:endParaRPr>
          </a:p>
        </p:txBody>
      </p:sp>
      <p:cxnSp>
        <p:nvCxnSpPr>
          <p:cNvPr id="9" name="直線矢印コネクタ 13">
            <a:extLst>
              <a:ext uri="{FF2B5EF4-FFF2-40B4-BE49-F238E27FC236}">
                <a16:creationId xmlns:a16="http://schemas.microsoft.com/office/drawing/2014/main" id="{8C2FECD2-BB15-35D8-9774-6FBA4C164BFE}"/>
              </a:ext>
            </a:extLst>
          </p:cNvPr>
          <p:cNvCxnSpPr>
            <a:cxnSpLocks/>
            <a:endCxn id="246" idx="1"/>
          </p:cNvCxnSpPr>
          <p:nvPr/>
        </p:nvCxnSpPr>
        <p:spPr>
          <a:xfrm rot="16200000" flipH="1">
            <a:off x="5059004" y="3490665"/>
            <a:ext cx="142762" cy="337841"/>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52" name="object 236">
            <a:extLst>
              <a:ext uri="{FF2B5EF4-FFF2-40B4-BE49-F238E27FC236}">
                <a16:creationId xmlns:a16="http://schemas.microsoft.com/office/drawing/2014/main" id="{F000D58B-EF36-73E2-62EB-9B9CCED6ACE8}"/>
              </a:ext>
            </a:extLst>
          </p:cNvPr>
          <p:cNvGrpSpPr/>
          <p:nvPr/>
        </p:nvGrpSpPr>
        <p:grpSpPr>
          <a:xfrm>
            <a:off x="1025106" y="5000505"/>
            <a:ext cx="256540" cy="226060"/>
            <a:chOff x="3505263" y="4211383"/>
            <a:chExt cx="256540" cy="226060"/>
          </a:xfrm>
        </p:grpSpPr>
        <p:sp>
          <p:nvSpPr>
            <p:cNvPr id="53" name="object 237">
              <a:extLst>
                <a:ext uri="{FF2B5EF4-FFF2-40B4-BE49-F238E27FC236}">
                  <a16:creationId xmlns:a16="http://schemas.microsoft.com/office/drawing/2014/main" id="{4EFC7F85-E14C-C55F-25B7-9BF157FD817E}"/>
                </a:ext>
              </a:extLst>
            </p:cNvPr>
            <p:cNvSpPr/>
            <p:nvPr/>
          </p:nvSpPr>
          <p:spPr>
            <a:xfrm>
              <a:off x="3564001" y="4308475"/>
              <a:ext cx="193040" cy="15875"/>
            </a:xfrm>
            <a:custGeom>
              <a:avLst/>
              <a:gdLst/>
              <a:ahLst/>
              <a:cxnLst/>
              <a:rect l="l" t="t" r="r" b="b"/>
              <a:pathLst>
                <a:path w="193039" h="15875">
                  <a:moveTo>
                    <a:pt x="0" y="15747"/>
                  </a:moveTo>
                  <a:lnTo>
                    <a:pt x="192786" y="0"/>
                  </a:lnTo>
                </a:path>
              </a:pathLst>
            </a:custGeom>
            <a:ln w="9144">
              <a:solidFill>
                <a:srgbClr val="000000"/>
              </a:solidFill>
              <a:prstDash val="dot"/>
            </a:ln>
          </p:spPr>
          <p:txBody>
            <a:bodyPr wrap="square" lIns="0" tIns="0" rIns="0" bIns="0" rtlCol="0"/>
            <a:lstStyle/>
            <a:p>
              <a:endParaRPr/>
            </a:p>
          </p:txBody>
        </p:sp>
        <p:sp>
          <p:nvSpPr>
            <p:cNvPr id="54" name="object 238">
              <a:extLst>
                <a:ext uri="{FF2B5EF4-FFF2-40B4-BE49-F238E27FC236}">
                  <a16:creationId xmlns:a16="http://schemas.microsoft.com/office/drawing/2014/main" id="{0BA7E7A9-B572-5DBA-C06A-6861E5FC1260}"/>
                </a:ext>
              </a:extLst>
            </p:cNvPr>
            <p:cNvSpPr/>
            <p:nvPr/>
          </p:nvSpPr>
          <p:spPr>
            <a:xfrm>
              <a:off x="3510026" y="4216146"/>
              <a:ext cx="53975" cy="216535"/>
            </a:xfrm>
            <a:custGeom>
              <a:avLst/>
              <a:gdLst/>
              <a:ahLst/>
              <a:cxnLst/>
              <a:rect l="l" t="t" r="r" b="b"/>
              <a:pathLst>
                <a:path w="53975" h="216535">
                  <a:moveTo>
                    <a:pt x="0" y="216027"/>
                  </a:moveTo>
                  <a:lnTo>
                    <a:pt x="53975" y="216027"/>
                  </a:lnTo>
                  <a:lnTo>
                    <a:pt x="53975" y="0"/>
                  </a:lnTo>
                  <a:lnTo>
                    <a:pt x="0" y="0"/>
                  </a:lnTo>
                </a:path>
              </a:pathLst>
            </a:custGeom>
            <a:ln w="9144">
              <a:solidFill>
                <a:srgbClr val="000000"/>
              </a:solidFill>
            </a:ln>
          </p:spPr>
          <p:txBody>
            <a:bodyPr wrap="square" lIns="0" tIns="0" rIns="0" bIns="0" rtlCol="0"/>
            <a:lstStyle/>
            <a:p>
              <a:endParaRPr/>
            </a:p>
          </p:txBody>
        </p:sp>
      </p:grpSp>
      <p:cxnSp>
        <p:nvCxnSpPr>
          <p:cNvPr id="67" name="直線矢印コネクタ 66">
            <a:extLst>
              <a:ext uri="{FF2B5EF4-FFF2-40B4-BE49-F238E27FC236}">
                <a16:creationId xmlns:a16="http://schemas.microsoft.com/office/drawing/2014/main" id="{4CE339DF-754F-E40B-1BEC-F69C22137911}"/>
              </a:ext>
            </a:extLst>
          </p:cNvPr>
          <p:cNvCxnSpPr>
            <a:cxnSpLocks/>
          </p:cNvCxnSpPr>
          <p:nvPr/>
        </p:nvCxnSpPr>
        <p:spPr>
          <a:xfrm>
            <a:off x="1533674" y="5280329"/>
            <a:ext cx="0" cy="225605"/>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04" name="直線矢印コネクタ 103">
            <a:extLst>
              <a:ext uri="{FF2B5EF4-FFF2-40B4-BE49-F238E27FC236}">
                <a16:creationId xmlns:a16="http://schemas.microsoft.com/office/drawing/2014/main" id="{754D8073-964D-6CD9-ACD9-C4EE07ACC739}"/>
              </a:ext>
            </a:extLst>
          </p:cNvPr>
          <p:cNvCxnSpPr>
            <a:cxnSpLocks/>
            <a:stCxn id="130" idx="3"/>
          </p:cNvCxnSpPr>
          <p:nvPr/>
        </p:nvCxnSpPr>
        <p:spPr>
          <a:xfrm flipV="1">
            <a:off x="5133574" y="3402647"/>
            <a:ext cx="403247" cy="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49" name="object 25">
            <a:extLst>
              <a:ext uri="{FF2B5EF4-FFF2-40B4-BE49-F238E27FC236}">
                <a16:creationId xmlns:a16="http://schemas.microsoft.com/office/drawing/2014/main" id="{04509D33-FC6A-9848-63D9-435598EA6D3D}"/>
              </a:ext>
            </a:extLst>
          </p:cNvPr>
          <p:cNvSpPr/>
          <p:nvPr/>
        </p:nvSpPr>
        <p:spPr>
          <a:xfrm>
            <a:off x="5285849" y="6302953"/>
            <a:ext cx="1411134"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152" name="object 27">
            <a:extLst>
              <a:ext uri="{FF2B5EF4-FFF2-40B4-BE49-F238E27FC236}">
                <a16:creationId xmlns:a16="http://schemas.microsoft.com/office/drawing/2014/main" id="{5FB1D6CE-6BCC-3C5E-7C09-8736A96EFAA5}"/>
              </a:ext>
            </a:extLst>
          </p:cNvPr>
          <p:cNvSpPr/>
          <p:nvPr/>
        </p:nvSpPr>
        <p:spPr>
          <a:xfrm>
            <a:off x="7231612" y="519392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153" name="正方形/長方形 152">
            <a:extLst>
              <a:ext uri="{FF2B5EF4-FFF2-40B4-BE49-F238E27FC236}">
                <a16:creationId xmlns:a16="http://schemas.microsoft.com/office/drawing/2014/main" id="{A75A7F36-40D6-C70B-4B1F-EFF309691BA0}"/>
              </a:ext>
            </a:extLst>
          </p:cNvPr>
          <p:cNvSpPr/>
          <p:nvPr/>
        </p:nvSpPr>
        <p:spPr>
          <a:xfrm>
            <a:off x="6853467" y="5467882"/>
            <a:ext cx="1001177" cy="2476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市町村通知情報</a:t>
            </a:r>
          </a:p>
        </p:txBody>
      </p:sp>
      <p:cxnSp>
        <p:nvCxnSpPr>
          <p:cNvPr id="243" name="直線コネクタ 242">
            <a:extLst>
              <a:ext uri="{FF2B5EF4-FFF2-40B4-BE49-F238E27FC236}">
                <a16:creationId xmlns:a16="http://schemas.microsoft.com/office/drawing/2014/main" id="{1E4230D9-0DD9-8EC7-8DEA-1907F3D48FF9}"/>
              </a:ext>
            </a:extLst>
          </p:cNvPr>
          <p:cNvCxnSpPr>
            <a:cxnSpLocks/>
          </p:cNvCxnSpPr>
          <p:nvPr/>
        </p:nvCxnSpPr>
        <p:spPr>
          <a:xfrm flipH="1">
            <a:off x="6927861" y="5351167"/>
            <a:ext cx="303751"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72" name="object 27">
            <a:extLst>
              <a:ext uri="{FF2B5EF4-FFF2-40B4-BE49-F238E27FC236}">
                <a16:creationId xmlns:a16="http://schemas.microsoft.com/office/drawing/2014/main" id="{58DBC69A-9971-58E5-721C-7EBD38BE4C1D}"/>
              </a:ext>
            </a:extLst>
          </p:cNvPr>
          <p:cNvSpPr/>
          <p:nvPr/>
        </p:nvSpPr>
        <p:spPr>
          <a:xfrm>
            <a:off x="2226329" y="5193195"/>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cxnSp>
        <p:nvCxnSpPr>
          <p:cNvPr id="274" name="直線コネクタ 273">
            <a:extLst>
              <a:ext uri="{FF2B5EF4-FFF2-40B4-BE49-F238E27FC236}">
                <a16:creationId xmlns:a16="http://schemas.microsoft.com/office/drawing/2014/main" id="{A6760C40-CA31-7F42-4F54-D51E01424C40}"/>
              </a:ext>
            </a:extLst>
          </p:cNvPr>
          <p:cNvCxnSpPr>
            <a:cxnSpLocks/>
          </p:cNvCxnSpPr>
          <p:nvPr/>
        </p:nvCxnSpPr>
        <p:spPr>
          <a:xfrm flipH="1">
            <a:off x="1533674" y="5351145"/>
            <a:ext cx="692655"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nvGrpSpPr>
          <p:cNvPr id="299" name="グループ化 298">
            <a:extLst>
              <a:ext uri="{FF2B5EF4-FFF2-40B4-BE49-F238E27FC236}">
                <a16:creationId xmlns:a16="http://schemas.microsoft.com/office/drawing/2014/main" id="{F8AFD80F-B0DC-2394-62E6-A4A6E143E24A}"/>
              </a:ext>
            </a:extLst>
          </p:cNvPr>
          <p:cNvGrpSpPr/>
          <p:nvPr/>
        </p:nvGrpSpPr>
        <p:grpSpPr>
          <a:xfrm>
            <a:off x="1280837" y="4881709"/>
            <a:ext cx="520944" cy="393223"/>
            <a:chOff x="6080349" y="4852187"/>
            <a:chExt cx="520944" cy="393223"/>
          </a:xfrm>
        </p:grpSpPr>
        <p:sp>
          <p:nvSpPr>
            <p:cNvPr id="300" name="フローチャート: 磁気ディスク 299">
              <a:extLst>
                <a:ext uri="{FF2B5EF4-FFF2-40B4-BE49-F238E27FC236}">
                  <a16:creationId xmlns:a16="http://schemas.microsoft.com/office/drawing/2014/main" id="{1DBDFA32-9B5C-658B-64C7-111B1B2F95BC}"/>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01" name="object 17">
              <a:extLst>
                <a:ext uri="{FF2B5EF4-FFF2-40B4-BE49-F238E27FC236}">
                  <a16:creationId xmlns:a16="http://schemas.microsoft.com/office/drawing/2014/main" id="{6F63F1AC-304F-51EC-E184-B98920F1636F}"/>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住民記録</a:t>
              </a:r>
              <a:br>
                <a:rPr lang="ja-JP" altLang="en-US" sz="700" dirty="0">
                  <a:latin typeface="+mj-ea"/>
                  <a:ea typeface="+mj-ea"/>
                </a:rPr>
              </a:br>
              <a:r>
                <a:rPr lang="ja-JP" altLang="en-US" sz="700" dirty="0">
                  <a:latin typeface="+mj-ea"/>
                  <a:ea typeface="+mj-ea"/>
                </a:rPr>
                <a:t>システム</a:t>
              </a:r>
            </a:p>
          </p:txBody>
        </p:sp>
      </p:grpSp>
      <p:grpSp>
        <p:nvGrpSpPr>
          <p:cNvPr id="308" name="グループ化 307">
            <a:extLst>
              <a:ext uri="{FF2B5EF4-FFF2-40B4-BE49-F238E27FC236}">
                <a16:creationId xmlns:a16="http://schemas.microsoft.com/office/drawing/2014/main" id="{AF7F6B22-3480-ED25-1AFC-11CB44B9E34E}"/>
              </a:ext>
            </a:extLst>
          </p:cNvPr>
          <p:cNvGrpSpPr/>
          <p:nvPr/>
        </p:nvGrpSpPr>
        <p:grpSpPr>
          <a:xfrm>
            <a:off x="6657919" y="4886362"/>
            <a:ext cx="520944" cy="393223"/>
            <a:chOff x="6080349" y="4852187"/>
            <a:chExt cx="520944" cy="393223"/>
          </a:xfrm>
        </p:grpSpPr>
        <p:sp>
          <p:nvSpPr>
            <p:cNvPr id="309" name="フローチャート: 磁気ディスク 308">
              <a:extLst>
                <a:ext uri="{FF2B5EF4-FFF2-40B4-BE49-F238E27FC236}">
                  <a16:creationId xmlns:a16="http://schemas.microsoft.com/office/drawing/2014/main" id="{2F72C2A9-E6B4-C64C-0C6E-88B7BD9FC70C}"/>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10" name="object 17">
              <a:extLst>
                <a:ext uri="{FF2B5EF4-FFF2-40B4-BE49-F238E27FC236}">
                  <a16:creationId xmlns:a16="http://schemas.microsoft.com/office/drawing/2014/main" id="{3F130263-D9F0-15FC-F033-65CC3BE988A4}"/>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住民記録</a:t>
              </a:r>
              <a:br>
                <a:rPr lang="ja-JP" altLang="en-US" sz="700" dirty="0">
                  <a:latin typeface="+mj-ea"/>
                  <a:ea typeface="+mj-ea"/>
                </a:rPr>
              </a:br>
              <a:r>
                <a:rPr lang="ja-JP" altLang="en-US" sz="700" dirty="0">
                  <a:latin typeface="+mj-ea"/>
                  <a:ea typeface="+mj-ea"/>
                </a:rPr>
                <a:t>システム</a:t>
              </a:r>
            </a:p>
          </p:txBody>
        </p:sp>
      </p:grpSp>
      <p:grpSp>
        <p:nvGrpSpPr>
          <p:cNvPr id="314" name="グループ化 313">
            <a:extLst>
              <a:ext uri="{FF2B5EF4-FFF2-40B4-BE49-F238E27FC236}">
                <a16:creationId xmlns:a16="http://schemas.microsoft.com/office/drawing/2014/main" id="{BEBBD255-ADE6-0CCE-BEB8-C079C9AD722F}"/>
              </a:ext>
            </a:extLst>
          </p:cNvPr>
          <p:cNvGrpSpPr/>
          <p:nvPr/>
        </p:nvGrpSpPr>
        <p:grpSpPr>
          <a:xfrm>
            <a:off x="7501310" y="4878847"/>
            <a:ext cx="520944" cy="393223"/>
            <a:chOff x="6080349" y="4852187"/>
            <a:chExt cx="520944" cy="393223"/>
          </a:xfrm>
        </p:grpSpPr>
        <p:sp>
          <p:nvSpPr>
            <p:cNvPr id="315" name="フローチャート: 磁気ディスク 314">
              <a:extLst>
                <a:ext uri="{FF2B5EF4-FFF2-40B4-BE49-F238E27FC236}">
                  <a16:creationId xmlns:a16="http://schemas.microsoft.com/office/drawing/2014/main" id="{0D375116-3C4E-BF4E-BC2E-9E7FA9A3457A}"/>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16" name="object 17">
              <a:extLst>
                <a:ext uri="{FF2B5EF4-FFF2-40B4-BE49-F238E27FC236}">
                  <a16:creationId xmlns:a16="http://schemas.microsoft.com/office/drawing/2014/main" id="{8D545D3C-CD33-851F-F132-F486B15B31D7}"/>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住民記録</a:t>
              </a:r>
              <a:br>
                <a:rPr lang="ja-JP" altLang="en-US" sz="700" dirty="0">
                  <a:latin typeface="+mj-ea"/>
                  <a:ea typeface="+mj-ea"/>
                </a:rPr>
              </a:br>
              <a:r>
                <a:rPr lang="ja-JP" altLang="en-US" sz="700" dirty="0">
                  <a:latin typeface="+mj-ea"/>
                  <a:ea typeface="+mj-ea"/>
                </a:rPr>
                <a:t>システム</a:t>
              </a:r>
            </a:p>
          </p:txBody>
        </p:sp>
      </p:grpSp>
      <p:sp>
        <p:nvSpPr>
          <p:cNvPr id="29" name="正方形/長方形 28">
            <a:extLst>
              <a:ext uri="{FF2B5EF4-FFF2-40B4-BE49-F238E27FC236}">
                <a16:creationId xmlns:a16="http://schemas.microsoft.com/office/drawing/2014/main" id="{3A96561A-42BE-A95F-E57E-5DC2986F987C}"/>
              </a:ext>
            </a:extLst>
          </p:cNvPr>
          <p:cNvSpPr/>
          <p:nvPr/>
        </p:nvSpPr>
        <p:spPr>
          <a:xfrm>
            <a:off x="2146298" y="1343025"/>
            <a:ext cx="914402" cy="50831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rPr>
              <a:t>死亡届</a:t>
            </a:r>
          </a:p>
          <a:p>
            <a:pPr algn="l"/>
            <a:r>
              <a:rPr kumimoji="1" lang="ja-JP" altLang="en-US" sz="700" dirty="0">
                <a:solidFill>
                  <a:schemeClr val="tx1"/>
                </a:solidFill>
              </a:rPr>
              <a:t>診断書又は検案書</a:t>
            </a:r>
          </a:p>
        </p:txBody>
      </p:sp>
      <p:grpSp>
        <p:nvGrpSpPr>
          <p:cNvPr id="241" name="グループ化 240">
            <a:extLst>
              <a:ext uri="{FF2B5EF4-FFF2-40B4-BE49-F238E27FC236}">
                <a16:creationId xmlns:a16="http://schemas.microsoft.com/office/drawing/2014/main" id="{7FDDE500-09F4-45AD-DE91-DD3278A33D97}"/>
              </a:ext>
            </a:extLst>
          </p:cNvPr>
          <p:cNvGrpSpPr/>
          <p:nvPr/>
        </p:nvGrpSpPr>
        <p:grpSpPr>
          <a:xfrm>
            <a:off x="5294290" y="3586822"/>
            <a:ext cx="216535" cy="288290"/>
            <a:chOff x="8006526" y="4197102"/>
            <a:chExt cx="216535" cy="288290"/>
          </a:xfrm>
        </p:grpSpPr>
        <p:sp>
          <p:nvSpPr>
            <p:cNvPr id="245" name="object 27">
              <a:extLst>
                <a:ext uri="{FF2B5EF4-FFF2-40B4-BE49-F238E27FC236}">
                  <a16:creationId xmlns:a16="http://schemas.microsoft.com/office/drawing/2014/main" id="{4A2F7BE4-3D11-28DA-0EB2-CF0E71351E4A}"/>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46" name="正方形/長方形 245">
              <a:extLst>
                <a:ext uri="{FF2B5EF4-FFF2-40B4-BE49-F238E27FC236}">
                  <a16:creationId xmlns:a16="http://schemas.microsoft.com/office/drawing/2014/main" id="{178FD10F-BEE9-39D2-3B9D-5F3F0B4A5250}"/>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3" name="グループ化 32">
            <a:extLst>
              <a:ext uri="{FF2B5EF4-FFF2-40B4-BE49-F238E27FC236}">
                <a16:creationId xmlns:a16="http://schemas.microsoft.com/office/drawing/2014/main" id="{D2C81226-17D4-8E9F-9C19-67C05955ACE3}"/>
              </a:ext>
            </a:extLst>
          </p:cNvPr>
          <p:cNvGrpSpPr/>
          <p:nvPr/>
        </p:nvGrpSpPr>
        <p:grpSpPr>
          <a:xfrm rot="16200000">
            <a:off x="8227965" y="2989680"/>
            <a:ext cx="255579" cy="210314"/>
            <a:chOff x="998232" y="5464407"/>
            <a:chExt cx="255579" cy="210314"/>
          </a:xfrm>
        </p:grpSpPr>
        <p:sp>
          <p:nvSpPr>
            <p:cNvPr id="36" name="左大かっこ 35">
              <a:extLst>
                <a:ext uri="{FF2B5EF4-FFF2-40B4-BE49-F238E27FC236}">
                  <a16:creationId xmlns:a16="http://schemas.microsoft.com/office/drawing/2014/main" id="{E921D5D7-451E-737C-7486-C8AC6C7F6E44}"/>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44" name="直線コネクタ 43">
              <a:extLst>
                <a:ext uri="{FF2B5EF4-FFF2-40B4-BE49-F238E27FC236}">
                  <a16:creationId xmlns:a16="http://schemas.microsoft.com/office/drawing/2014/main" id="{3FC21401-2876-D056-59B7-B4BFD2A77C68}"/>
                </a:ext>
              </a:extLst>
            </p:cNvPr>
            <p:cNvCxnSpPr>
              <a:cxnSpLocks/>
              <a:stCxn id="36"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45" name="object 17">
            <a:extLst>
              <a:ext uri="{FF2B5EF4-FFF2-40B4-BE49-F238E27FC236}">
                <a16:creationId xmlns:a16="http://schemas.microsoft.com/office/drawing/2014/main" id="{1BA3CBCE-BC9B-13DE-6614-3E85E019EDA4}"/>
              </a:ext>
            </a:extLst>
          </p:cNvPr>
          <p:cNvSpPr/>
          <p:nvPr/>
        </p:nvSpPr>
        <p:spPr>
          <a:xfrm>
            <a:off x="8120479" y="2787873"/>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④</a:t>
            </a:r>
            <a:endParaRPr lang="zh-TW" altLang="en-US" sz="800" dirty="0">
              <a:latin typeface="+mj-ea"/>
              <a:ea typeface="+mj-ea"/>
            </a:endParaRPr>
          </a:p>
        </p:txBody>
      </p:sp>
      <p:cxnSp>
        <p:nvCxnSpPr>
          <p:cNvPr id="215" name="コネクタ: カギ線 214">
            <a:extLst>
              <a:ext uri="{FF2B5EF4-FFF2-40B4-BE49-F238E27FC236}">
                <a16:creationId xmlns:a16="http://schemas.microsoft.com/office/drawing/2014/main" id="{B96E8116-9593-F0E1-3269-D280D14900E6}"/>
              </a:ext>
            </a:extLst>
          </p:cNvPr>
          <p:cNvCxnSpPr>
            <a:cxnSpLocks/>
            <a:stCxn id="336" idx="2"/>
            <a:endCxn id="320" idx="1"/>
          </p:cNvCxnSpPr>
          <p:nvPr/>
        </p:nvCxnSpPr>
        <p:spPr>
          <a:xfrm rot="16200000" flipH="1">
            <a:off x="6546310" y="3633559"/>
            <a:ext cx="268913" cy="168475"/>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21" name="グループ化 220">
            <a:extLst>
              <a:ext uri="{FF2B5EF4-FFF2-40B4-BE49-F238E27FC236}">
                <a16:creationId xmlns:a16="http://schemas.microsoft.com/office/drawing/2014/main" id="{75B40A84-9FE8-A4E7-3B3A-CCB85BAA3494}"/>
              </a:ext>
            </a:extLst>
          </p:cNvPr>
          <p:cNvGrpSpPr/>
          <p:nvPr/>
        </p:nvGrpSpPr>
        <p:grpSpPr>
          <a:xfrm>
            <a:off x="6761483" y="3672231"/>
            <a:ext cx="543271" cy="360045"/>
            <a:chOff x="6937029" y="3222625"/>
            <a:chExt cx="543271" cy="360045"/>
          </a:xfrm>
        </p:grpSpPr>
        <p:pic>
          <p:nvPicPr>
            <p:cNvPr id="222" name="object 21">
              <a:extLst>
                <a:ext uri="{FF2B5EF4-FFF2-40B4-BE49-F238E27FC236}">
                  <a16:creationId xmlns:a16="http://schemas.microsoft.com/office/drawing/2014/main" id="{BD5E2F0A-29F3-15E1-D0BB-AB70F46C21DC}"/>
                </a:ext>
              </a:extLst>
            </p:cNvPr>
            <p:cNvPicPr/>
            <p:nvPr/>
          </p:nvPicPr>
          <p:blipFill>
            <a:blip r:embed="rId4" cstate="print"/>
            <a:stretch>
              <a:fillRect/>
            </a:stretch>
          </p:blipFill>
          <p:spPr>
            <a:xfrm>
              <a:off x="6937029" y="3225072"/>
              <a:ext cx="133329" cy="115866"/>
            </a:xfrm>
            <a:prstGeom prst="rect">
              <a:avLst/>
            </a:prstGeom>
          </p:spPr>
        </p:pic>
        <p:sp>
          <p:nvSpPr>
            <p:cNvPr id="223" name="object 17">
              <a:extLst>
                <a:ext uri="{FF2B5EF4-FFF2-40B4-BE49-F238E27FC236}">
                  <a16:creationId xmlns:a16="http://schemas.microsoft.com/office/drawing/2014/main" id="{802935DD-021C-18C2-6160-1CF7A7E79FC5}"/>
                </a:ext>
              </a:extLst>
            </p:cNvPr>
            <p:cNvSpPr/>
            <p:nvPr/>
          </p:nvSpPr>
          <p:spPr>
            <a:xfrm>
              <a:off x="697547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市町村通知等</a:t>
              </a:r>
            </a:p>
          </p:txBody>
        </p:sp>
        <p:sp>
          <p:nvSpPr>
            <p:cNvPr id="320" name="object 18">
              <a:extLst>
                <a:ext uri="{FF2B5EF4-FFF2-40B4-BE49-F238E27FC236}">
                  <a16:creationId xmlns:a16="http://schemas.microsoft.com/office/drawing/2014/main" id="{F7688347-994B-B553-15DD-4A98AFAAB373}"/>
                </a:ext>
              </a:extLst>
            </p:cNvPr>
            <p:cNvSpPr/>
            <p:nvPr/>
          </p:nvSpPr>
          <p:spPr>
            <a:xfrm>
              <a:off x="6940550" y="3222625"/>
              <a:ext cx="539750" cy="360045"/>
            </a:xfrm>
            <a:prstGeom prst="roundRect">
              <a:avLst/>
            </a:prstGeom>
            <a:ln w="3175">
              <a:solidFill>
                <a:srgbClr val="000000"/>
              </a:solidFill>
            </a:ln>
          </p:spPr>
          <p:txBody>
            <a:bodyPr wrap="square" lIns="0" tIns="0" rIns="0" bIns="0" rtlCol="0"/>
            <a:lstStyle/>
            <a:p>
              <a:endParaRPr dirty="0"/>
            </a:p>
          </p:txBody>
        </p:sp>
      </p:grpSp>
      <p:cxnSp>
        <p:nvCxnSpPr>
          <p:cNvPr id="321" name="直線矢印コネクタ 320">
            <a:extLst>
              <a:ext uri="{FF2B5EF4-FFF2-40B4-BE49-F238E27FC236}">
                <a16:creationId xmlns:a16="http://schemas.microsoft.com/office/drawing/2014/main" id="{48B7B17F-AC15-7DC6-BED5-CFED42BB849F}"/>
              </a:ext>
            </a:extLst>
          </p:cNvPr>
          <p:cNvCxnSpPr>
            <a:cxnSpLocks/>
            <a:stCxn id="336" idx="3"/>
            <a:endCxn id="343" idx="1"/>
          </p:cNvCxnSpPr>
          <p:nvPr/>
        </p:nvCxnSpPr>
        <p:spPr>
          <a:xfrm flipV="1">
            <a:off x="6821319" y="3397952"/>
            <a:ext cx="590401" cy="5367"/>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22" name="正方形/長方形 321">
            <a:extLst>
              <a:ext uri="{FF2B5EF4-FFF2-40B4-BE49-F238E27FC236}">
                <a16:creationId xmlns:a16="http://schemas.microsoft.com/office/drawing/2014/main" id="{245203FE-034F-9353-D3DA-458D06BA074D}"/>
              </a:ext>
            </a:extLst>
          </p:cNvPr>
          <p:cNvSpPr/>
          <p:nvPr/>
        </p:nvSpPr>
        <p:spPr>
          <a:xfrm>
            <a:off x="6475637" y="3547707"/>
            <a:ext cx="373487" cy="1665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700" dirty="0">
                <a:solidFill>
                  <a:schemeClr val="tx1"/>
                </a:solidFill>
                <a:latin typeface="ＭＳ Ｐゴシック 本文"/>
              </a:rPr>
              <a:t>Yes</a:t>
            </a:r>
          </a:p>
        </p:txBody>
      </p:sp>
      <p:grpSp>
        <p:nvGrpSpPr>
          <p:cNvPr id="323" name="object 246">
            <a:extLst>
              <a:ext uri="{FF2B5EF4-FFF2-40B4-BE49-F238E27FC236}">
                <a16:creationId xmlns:a16="http://schemas.microsoft.com/office/drawing/2014/main" id="{9AB84F72-C7C0-C7E4-8AD3-B791EA526ADE}"/>
              </a:ext>
            </a:extLst>
          </p:cNvPr>
          <p:cNvGrpSpPr/>
          <p:nvPr/>
        </p:nvGrpSpPr>
        <p:grpSpPr>
          <a:xfrm>
            <a:off x="7311395" y="3964563"/>
            <a:ext cx="243890" cy="216564"/>
            <a:chOff x="5788864" y="3707990"/>
            <a:chExt cx="243890" cy="216564"/>
          </a:xfrm>
        </p:grpSpPr>
        <p:sp>
          <p:nvSpPr>
            <p:cNvPr id="324" name="object 247">
              <a:extLst>
                <a:ext uri="{FF2B5EF4-FFF2-40B4-BE49-F238E27FC236}">
                  <a16:creationId xmlns:a16="http://schemas.microsoft.com/office/drawing/2014/main" id="{7B0A105B-6FEF-34BE-8535-F9E52E86B438}"/>
                </a:ext>
              </a:extLst>
            </p:cNvPr>
            <p:cNvSpPr/>
            <p:nvPr/>
          </p:nvSpPr>
          <p:spPr>
            <a:xfrm>
              <a:off x="5788864" y="3707990"/>
              <a:ext cx="190169" cy="108233"/>
            </a:xfrm>
            <a:custGeom>
              <a:avLst/>
              <a:gdLst/>
              <a:ahLst/>
              <a:cxnLst/>
              <a:rect l="l" t="t" r="r" b="b"/>
              <a:pathLst>
                <a:path w="149860" h="72389">
                  <a:moveTo>
                    <a:pt x="149605" y="72136"/>
                  </a:moveTo>
                  <a:lnTo>
                    <a:pt x="0" y="0"/>
                  </a:lnTo>
                </a:path>
              </a:pathLst>
            </a:custGeom>
            <a:ln w="9144">
              <a:solidFill>
                <a:srgbClr val="000000"/>
              </a:solidFill>
              <a:prstDash val="dot"/>
            </a:ln>
          </p:spPr>
          <p:txBody>
            <a:bodyPr wrap="square" lIns="0" tIns="0" rIns="0" bIns="0" rtlCol="0"/>
            <a:lstStyle/>
            <a:p>
              <a:endParaRPr/>
            </a:p>
          </p:txBody>
        </p:sp>
        <p:sp>
          <p:nvSpPr>
            <p:cNvPr id="325" name="object 248">
              <a:extLst>
                <a:ext uri="{FF2B5EF4-FFF2-40B4-BE49-F238E27FC236}">
                  <a16:creationId xmlns:a16="http://schemas.microsoft.com/office/drawing/2014/main" id="{430E00E5-C49B-0C66-F11E-DDE7E0C76BC9}"/>
                </a:ext>
              </a:extLst>
            </p:cNvPr>
            <p:cNvSpPr/>
            <p:nvPr/>
          </p:nvSpPr>
          <p:spPr>
            <a:xfrm>
              <a:off x="5978779" y="3708019"/>
              <a:ext cx="53975" cy="216535"/>
            </a:xfrm>
            <a:custGeom>
              <a:avLst/>
              <a:gdLst/>
              <a:ahLst/>
              <a:cxnLst/>
              <a:rect l="l" t="t" r="r" b="b"/>
              <a:pathLst>
                <a:path w="53975" h="216535">
                  <a:moveTo>
                    <a:pt x="53975" y="0"/>
                  </a:moveTo>
                  <a:lnTo>
                    <a:pt x="0" y="0"/>
                  </a:lnTo>
                  <a:lnTo>
                    <a:pt x="0" y="216026"/>
                  </a:lnTo>
                  <a:lnTo>
                    <a:pt x="53975" y="216026"/>
                  </a:lnTo>
                </a:path>
              </a:pathLst>
            </a:custGeom>
            <a:ln w="9144">
              <a:solidFill>
                <a:srgbClr val="000000"/>
              </a:solidFill>
            </a:ln>
          </p:spPr>
          <p:txBody>
            <a:bodyPr wrap="square" lIns="0" tIns="0" rIns="0" bIns="0" rtlCol="0"/>
            <a:lstStyle/>
            <a:p>
              <a:endParaRPr/>
            </a:p>
          </p:txBody>
        </p:sp>
      </p:grpSp>
      <p:grpSp>
        <p:nvGrpSpPr>
          <p:cNvPr id="334" name="グループ化 333">
            <a:extLst>
              <a:ext uri="{FF2B5EF4-FFF2-40B4-BE49-F238E27FC236}">
                <a16:creationId xmlns:a16="http://schemas.microsoft.com/office/drawing/2014/main" id="{2BDD6C47-1E9F-AC68-BA81-1A337D05BC57}"/>
              </a:ext>
            </a:extLst>
          </p:cNvPr>
          <p:cNvGrpSpPr/>
          <p:nvPr/>
        </p:nvGrpSpPr>
        <p:grpSpPr>
          <a:xfrm>
            <a:off x="6371739" y="3223297"/>
            <a:ext cx="449580" cy="360044"/>
            <a:chOff x="11109350" y="5278617"/>
            <a:chExt cx="449580" cy="360044"/>
          </a:xfrm>
        </p:grpSpPr>
        <p:pic>
          <p:nvPicPr>
            <p:cNvPr id="335" name="object 23">
              <a:extLst>
                <a:ext uri="{FF2B5EF4-FFF2-40B4-BE49-F238E27FC236}">
                  <a16:creationId xmlns:a16="http://schemas.microsoft.com/office/drawing/2014/main" id="{724EF361-44FB-6EF0-64D9-BEEDD5BA5FEF}"/>
                </a:ext>
              </a:extLst>
            </p:cNvPr>
            <p:cNvPicPr/>
            <p:nvPr/>
          </p:nvPicPr>
          <p:blipFill>
            <a:blip r:embed="rId5" cstate="print"/>
            <a:stretch>
              <a:fillRect/>
            </a:stretch>
          </p:blipFill>
          <p:spPr>
            <a:xfrm>
              <a:off x="11248796" y="5372533"/>
              <a:ext cx="170688" cy="172212"/>
            </a:xfrm>
            <a:prstGeom prst="rect">
              <a:avLst/>
            </a:prstGeom>
          </p:spPr>
        </p:pic>
        <p:sp>
          <p:nvSpPr>
            <p:cNvPr id="336" name="ひし形 335">
              <a:extLst>
                <a:ext uri="{FF2B5EF4-FFF2-40B4-BE49-F238E27FC236}">
                  <a16:creationId xmlns:a16="http://schemas.microsoft.com/office/drawing/2014/main" id="{C3C08E34-1A3C-686D-F769-81B873FCA086}"/>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41" name="グループ化 340">
            <a:extLst>
              <a:ext uri="{FF2B5EF4-FFF2-40B4-BE49-F238E27FC236}">
                <a16:creationId xmlns:a16="http://schemas.microsoft.com/office/drawing/2014/main" id="{89BF0CA5-AA6C-F7FD-1A3E-8153AA129ABD}"/>
              </a:ext>
            </a:extLst>
          </p:cNvPr>
          <p:cNvGrpSpPr/>
          <p:nvPr/>
        </p:nvGrpSpPr>
        <p:grpSpPr>
          <a:xfrm>
            <a:off x="7411720" y="3217930"/>
            <a:ext cx="449580" cy="360044"/>
            <a:chOff x="11109350" y="5278617"/>
            <a:chExt cx="449580" cy="360044"/>
          </a:xfrm>
        </p:grpSpPr>
        <p:pic>
          <p:nvPicPr>
            <p:cNvPr id="342" name="object 23">
              <a:extLst>
                <a:ext uri="{FF2B5EF4-FFF2-40B4-BE49-F238E27FC236}">
                  <a16:creationId xmlns:a16="http://schemas.microsoft.com/office/drawing/2014/main" id="{11817A65-9A2B-6785-99C1-8F3C685E435A}"/>
                </a:ext>
              </a:extLst>
            </p:cNvPr>
            <p:cNvPicPr/>
            <p:nvPr/>
          </p:nvPicPr>
          <p:blipFill>
            <a:blip r:embed="rId5" cstate="print"/>
            <a:stretch>
              <a:fillRect/>
            </a:stretch>
          </p:blipFill>
          <p:spPr>
            <a:xfrm>
              <a:off x="11248796" y="5372533"/>
              <a:ext cx="170688" cy="172212"/>
            </a:xfrm>
            <a:prstGeom prst="rect">
              <a:avLst/>
            </a:prstGeom>
          </p:spPr>
        </p:pic>
        <p:sp>
          <p:nvSpPr>
            <p:cNvPr id="343" name="ひし形 342">
              <a:extLst>
                <a:ext uri="{FF2B5EF4-FFF2-40B4-BE49-F238E27FC236}">
                  <a16:creationId xmlns:a16="http://schemas.microsoft.com/office/drawing/2014/main" id="{858CC259-C11A-E330-DF5D-BFCB2251499F}"/>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344" name="コネクタ: カギ線 343">
            <a:extLst>
              <a:ext uri="{FF2B5EF4-FFF2-40B4-BE49-F238E27FC236}">
                <a16:creationId xmlns:a16="http://schemas.microsoft.com/office/drawing/2014/main" id="{188B59AC-C839-AB70-0DB1-3F7DBF30611D}"/>
              </a:ext>
            </a:extLst>
          </p:cNvPr>
          <p:cNvCxnSpPr>
            <a:cxnSpLocks/>
            <a:stCxn id="343" idx="0"/>
            <a:endCxn id="345" idx="2"/>
          </p:cNvCxnSpPr>
          <p:nvPr/>
        </p:nvCxnSpPr>
        <p:spPr>
          <a:xfrm rot="5400000" flipH="1" flipV="1">
            <a:off x="7225791" y="2685455"/>
            <a:ext cx="943194" cy="121756"/>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45" name="フローチャート: 結合子 344">
            <a:extLst>
              <a:ext uri="{FF2B5EF4-FFF2-40B4-BE49-F238E27FC236}">
                <a16:creationId xmlns:a16="http://schemas.microsoft.com/office/drawing/2014/main" id="{5DD61A1A-F6FA-6E0C-F047-21EED7ECDDF5}"/>
              </a:ext>
            </a:extLst>
          </p:cNvPr>
          <p:cNvSpPr/>
          <p:nvPr/>
        </p:nvSpPr>
        <p:spPr>
          <a:xfrm>
            <a:off x="7758266" y="2184736"/>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6" name="object 17">
            <a:extLst>
              <a:ext uri="{FF2B5EF4-FFF2-40B4-BE49-F238E27FC236}">
                <a16:creationId xmlns:a16="http://schemas.microsoft.com/office/drawing/2014/main" id="{C0DCE9D8-5B14-B861-4A38-9F57046F97B0}"/>
              </a:ext>
            </a:extLst>
          </p:cNvPr>
          <p:cNvSpPr/>
          <p:nvPr/>
        </p:nvSpPr>
        <p:spPr>
          <a:xfrm>
            <a:off x="7608922" y="2299547"/>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終了</a:t>
            </a:r>
            <a:endParaRPr lang="zh-TW" altLang="en-US" sz="700" dirty="0">
              <a:latin typeface="+mj-ea"/>
              <a:ea typeface="+mj-ea"/>
            </a:endParaRPr>
          </a:p>
        </p:txBody>
      </p:sp>
      <p:grpSp>
        <p:nvGrpSpPr>
          <p:cNvPr id="350" name="グループ化 349">
            <a:extLst>
              <a:ext uri="{FF2B5EF4-FFF2-40B4-BE49-F238E27FC236}">
                <a16:creationId xmlns:a16="http://schemas.microsoft.com/office/drawing/2014/main" id="{7164CE5D-5FC9-DE32-DD19-1C80E6EDBD9E}"/>
              </a:ext>
            </a:extLst>
          </p:cNvPr>
          <p:cNvGrpSpPr/>
          <p:nvPr/>
        </p:nvGrpSpPr>
        <p:grpSpPr>
          <a:xfrm>
            <a:off x="8079057" y="3222626"/>
            <a:ext cx="543271" cy="360045"/>
            <a:chOff x="6937029" y="3222625"/>
            <a:chExt cx="543271" cy="360045"/>
          </a:xfrm>
        </p:grpSpPr>
        <p:pic>
          <p:nvPicPr>
            <p:cNvPr id="351" name="object 21">
              <a:extLst>
                <a:ext uri="{FF2B5EF4-FFF2-40B4-BE49-F238E27FC236}">
                  <a16:creationId xmlns:a16="http://schemas.microsoft.com/office/drawing/2014/main" id="{93861DF7-1366-BE97-8C4D-8BDA0A5FA214}"/>
                </a:ext>
              </a:extLst>
            </p:cNvPr>
            <p:cNvPicPr/>
            <p:nvPr/>
          </p:nvPicPr>
          <p:blipFill>
            <a:blip r:embed="rId4" cstate="print"/>
            <a:stretch>
              <a:fillRect/>
            </a:stretch>
          </p:blipFill>
          <p:spPr>
            <a:xfrm>
              <a:off x="6937029" y="3225072"/>
              <a:ext cx="133329" cy="115866"/>
            </a:xfrm>
            <a:prstGeom prst="rect">
              <a:avLst/>
            </a:prstGeom>
          </p:spPr>
        </p:pic>
        <p:sp>
          <p:nvSpPr>
            <p:cNvPr id="352" name="object 17">
              <a:extLst>
                <a:ext uri="{FF2B5EF4-FFF2-40B4-BE49-F238E27FC236}">
                  <a16:creationId xmlns:a16="http://schemas.microsoft.com/office/drawing/2014/main" id="{527289A2-545B-BE61-CE71-70611BC6DB2E}"/>
                </a:ext>
              </a:extLst>
            </p:cNvPr>
            <p:cNvSpPr/>
            <p:nvPr/>
          </p:nvSpPr>
          <p:spPr>
            <a:xfrm>
              <a:off x="697547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通知</a:t>
              </a:r>
              <a:endParaRPr sz="700" dirty="0">
                <a:latin typeface="+mj-ea"/>
                <a:ea typeface="+mj-ea"/>
              </a:endParaRPr>
            </a:p>
          </p:txBody>
        </p:sp>
        <p:sp>
          <p:nvSpPr>
            <p:cNvPr id="353" name="object 18">
              <a:extLst>
                <a:ext uri="{FF2B5EF4-FFF2-40B4-BE49-F238E27FC236}">
                  <a16:creationId xmlns:a16="http://schemas.microsoft.com/office/drawing/2014/main" id="{8F379CA4-170E-E91C-997C-3895AFD9F992}"/>
                </a:ext>
              </a:extLst>
            </p:cNvPr>
            <p:cNvSpPr/>
            <p:nvPr/>
          </p:nvSpPr>
          <p:spPr>
            <a:xfrm>
              <a:off x="6940550" y="3222625"/>
              <a:ext cx="539750" cy="360045"/>
            </a:xfrm>
            <a:prstGeom prst="roundRect">
              <a:avLst/>
            </a:prstGeom>
            <a:ln w="3175">
              <a:solidFill>
                <a:srgbClr val="000000"/>
              </a:solidFill>
            </a:ln>
          </p:spPr>
          <p:txBody>
            <a:bodyPr wrap="square" lIns="0" tIns="0" rIns="0" bIns="0" rtlCol="0"/>
            <a:lstStyle/>
            <a:p>
              <a:endParaRPr dirty="0"/>
            </a:p>
          </p:txBody>
        </p:sp>
      </p:grpSp>
      <p:cxnSp>
        <p:nvCxnSpPr>
          <p:cNvPr id="354" name="直線矢印コネクタ 353">
            <a:extLst>
              <a:ext uri="{FF2B5EF4-FFF2-40B4-BE49-F238E27FC236}">
                <a16:creationId xmlns:a16="http://schemas.microsoft.com/office/drawing/2014/main" id="{44A8C894-E5C2-243D-799C-306CAA4D373F}"/>
              </a:ext>
            </a:extLst>
          </p:cNvPr>
          <p:cNvCxnSpPr>
            <a:cxnSpLocks/>
            <a:stCxn id="343" idx="3"/>
            <a:endCxn id="353" idx="1"/>
          </p:cNvCxnSpPr>
          <p:nvPr/>
        </p:nvCxnSpPr>
        <p:spPr>
          <a:xfrm>
            <a:off x="7861300" y="3397952"/>
            <a:ext cx="221278" cy="4697"/>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62" name="直線矢印コネクタ 13">
            <a:extLst>
              <a:ext uri="{FF2B5EF4-FFF2-40B4-BE49-F238E27FC236}">
                <a16:creationId xmlns:a16="http://schemas.microsoft.com/office/drawing/2014/main" id="{DBDAEF5F-C26A-19DC-90F8-2EEDCC445AF5}"/>
              </a:ext>
            </a:extLst>
          </p:cNvPr>
          <p:cNvCxnSpPr>
            <a:cxnSpLocks/>
            <a:endCxn id="370" idx="1"/>
          </p:cNvCxnSpPr>
          <p:nvPr/>
        </p:nvCxnSpPr>
        <p:spPr>
          <a:xfrm rot="16200000" flipH="1">
            <a:off x="8304732" y="3746124"/>
            <a:ext cx="654056" cy="327150"/>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368" name="グループ化 367">
            <a:extLst>
              <a:ext uri="{FF2B5EF4-FFF2-40B4-BE49-F238E27FC236}">
                <a16:creationId xmlns:a16="http://schemas.microsoft.com/office/drawing/2014/main" id="{76651D4F-A74E-845E-6FD3-4A35634CB4F4}"/>
              </a:ext>
            </a:extLst>
          </p:cNvPr>
          <p:cNvGrpSpPr/>
          <p:nvPr/>
        </p:nvGrpSpPr>
        <p:grpSpPr>
          <a:xfrm>
            <a:off x="8790319" y="4092582"/>
            <a:ext cx="216535" cy="288290"/>
            <a:chOff x="8006526" y="4197102"/>
            <a:chExt cx="216535" cy="288290"/>
          </a:xfrm>
        </p:grpSpPr>
        <p:sp>
          <p:nvSpPr>
            <p:cNvPr id="369" name="object 27">
              <a:extLst>
                <a:ext uri="{FF2B5EF4-FFF2-40B4-BE49-F238E27FC236}">
                  <a16:creationId xmlns:a16="http://schemas.microsoft.com/office/drawing/2014/main" id="{79080FA3-D16A-BF92-5D55-F5134C4FDDDB}"/>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70" name="正方形/長方形 369">
              <a:extLst>
                <a:ext uri="{FF2B5EF4-FFF2-40B4-BE49-F238E27FC236}">
                  <a16:creationId xmlns:a16="http://schemas.microsoft.com/office/drawing/2014/main" id="{EE495489-C97B-63C7-A55B-BF12F1B349E5}"/>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375" name="直線矢印コネクタ 13">
            <a:extLst>
              <a:ext uri="{FF2B5EF4-FFF2-40B4-BE49-F238E27FC236}">
                <a16:creationId xmlns:a16="http://schemas.microsoft.com/office/drawing/2014/main" id="{A9149F29-118A-1202-E53D-BF8AF48FD645}"/>
              </a:ext>
            </a:extLst>
          </p:cNvPr>
          <p:cNvCxnSpPr>
            <a:cxnSpLocks/>
            <a:stCxn id="370" idx="3"/>
            <a:endCxn id="57" idx="4"/>
          </p:cNvCxnSpPr>
          <p:nvPr/>
        </p:nvCxnSpPr>
        <p:spPr>
          <a:xfrm flipV="1">
            <a:off x="9006854" y="2364737"/>
            <a:ext cx="521060" cy="1871990"/>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391" name="object 9">
            <a:extLst>
              <a:ext uri="{FF2B5EF4-FFF2-40B4-BE49-F238E27FC236}">
                <a16:creationId xmlns:a16="http://schemas.microsoft.com/office/drawing/2014/main" id="{638C8064-7F72-BFC0-FB7E-36ED5D4686B2}"/>
              </a:ext>
            </a:extLst>
          </p:cNvPr>
          <p:cNvSpPr/>
          <p:nvPr/>
        </p:nvSpPr>
        <p:spPr>
          <a:xfrm>
            <a:off x="5285848" y="6302954"/>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700" dirty="0">
                <a:latin typeface="+mj-ea"/>
                <a:ea typeface="+mj-ea"/>
              </a:rPr>
              <a:t>出入国在留管理庁</a:t>
            </a:r>
            <a:endParaRPr sz="700" dirty="0">
              <a:latin typeface="+mj-ea"/>
              <a:ea typeface="+mj-ea"/>
            </a:endParaRPr>
          </a:p>
        </p:txBody>
      </p:sp>
      <p:cxnSp>
        <p:nvCxnSpPr>
          <p:cNvPr id="408" name="直線矢印コネクタ 407">
            <a:extLst>
              <a:ext uri="{FF2B5EF4-FFF2-40B4-BE49-F238E27FC236}">
                <a16:creationId xmlns:a16="http://schemas.microsoft.com/office/drawing/2014/main" id="{5A3204B8-E3F0-8CAA-35DC-F1B731D5A5DC}"/>
              </a:ext>
            </a:extLst>
          </p:cNvPr>
          <p:cNvCxnSpPr>
            <a:cxnSpLocks/>
          </p:cNvCxnSpPr>
          <p:nvPr/>
        </p:nvCxnSpPr>
        <p:spPr>
          <a:xfrm>
            <a:off x="1536700" y="1269603"/>
            <a:ext cx="0" cy="897783"/>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410" name="直線矢印コネクタ 409">
            <a:extLst>
              <a:ext uri="{FF2B5EF4-FFF2-40B4-BE49-F238E27FC236}">
                <a16:creationId xmlns:a16="http://schemas.microsoft.com/office/drawing/2014/main" id="{02787FEC-05EC-3045-DC26-3252F3BE50C7}"/>
              </a:ext>
            </a:extLst>
          </p:cNvPr>
          <p:cNvCxnSpPr>
            <a:cxnSpLocks/>
          </p:cNvCxnSpPr>
          <p:nvPr/>
        </p:nvCxnSpPr>
        <p:spPr>
          <a:xfrm flipH="1" flipV="1">
            <a:off x="9523444" y="1236814"/>
            <a:ext cx="2235" cy="947923"/>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10" name="object 25">
            <a:extLst>
              <a:ext uri="{FF2B5EF4-FFF2-40B4-BE49-F238E27FC236}">
                <a16:creationId xmlns:a16="http://schemas.microsoft.com/office/drawing/2014/main" id="{DEBFBB06-E329-78B3-B861-0943DC452D4B}"/>
              </a:ext>
            </a:extLst>
          </p:cNvPr>
          <p:cNvSpPr/>
          <p:nvPr/>
        </p:nvSpPr>
        <p:spPr>
          <a:xfrm>
            <a:off x="4739770" y="5514945"/>
            <a:ext cx="1472680"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16" name="正方形/長方形 15">
            <a:extLst>
              <a:ext uri="{FF2B5EF4-FFF2-40B4-BE49-F238E27FC236}">
                <a16:creationId xmlns:a16="http://schemas.microsoft.com/office/drawing/2014/main" id="{356B58E6-1A2C-7217-A316-C114E28D19F4}"/>
              </a:ext>
            </a:extLst>
          </p:cNvPr>
          <p:cNvSpPr/>
          <p:nvPr/>
        </p:nvSpPr>
        <p:spPr>
          <a:xfrm>
            <a:off x="5998119" y="4720482"/>
            <a:ext cx="780247" cy="16244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日本人の場合</a:t>
            </a:r>
          </a:p>
        </p:txBody>
      </p:sp>
      <p:sp>
        <p:nvSpPr>
          <p:cNvPr id="18" name="object 9">
            <a:extLst>
              <a:ext uri="{FF2B5EF4-FFF2-40B4-BE49-F238E27FC236}">
                <a16:creationId xmlns:a16="http://schemas.microsoft.com/office/drawing/2014/main" id="{5CFF56C1-368C-03B6-86BF-941A1802C1EC}"/>
              </a:ext>
            </a:extLst>
          </p:cNvPr>
          <p:cNvSpPr/>
          <p:nvPr/>
        </p:nvSpPr>
        <p:spPr>
          <a:xfrm>
            <a:off x="4739359" y="5514945"/>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700" dirty="0">
                <a:latin typeface="+mj-ea"/>
                <a:ea typeface="+mj-ea"/>
              </a:rPr>
              <a:t>本籍地</a:t>
            </a:r>
            <a:endParaRPr lang="en-US" altLang="ja-JP" sz="700" dirty="0">
              <a:latin typeface="+mj-ea"/>
              <a:ea typeface="+mj-ea"/>
            </a:endParaRPr>
          </a:p>
          <a:p>
            <a:pPr lvl="0" algn="ctr"/>
            <a:r>
              <a:rPr lang="ja-JP" altLang="en-US" sz="700" dirty="0">
                <a:latin typeface="+mj-ea"/>
                <a:ea typeface="+mj-ea"/>
              </a:rPr>
              <a:t>市区町村</a:t>
            </a:r>
            <a:endParaRPr sz="700" dirty="0">
              <a:latin typeface="+mj-ea"/>
              <a:ea typeface="+mj-ea"/>
            </a:endParaRPr>
          </a:p>
        </p:txBody>
      </p:sp>
      <p:grpSp>
        <p:nvGrpSpPr>
          <p:cNvPr id="20" name="グループ化 19">
            <a:extLst>
              <a:ext uri="{FF2B5EF4-FFF2-40B4-BE49-F238E27FC236}">
                <a16:creationId xmlns:a16="http://schemas.microsoft.com/office/drawing/2014/main" id="{C01AAF0B-E380-5061-7F45-1FE7004E644E}"/>
              </a:ext>
            </a:extLst>
          </p:cNvPr>
          <p:cNvGrpSpPr/>
          <p:nvPr/>
        </p:nvGrpSpPr>
        <p:grpSpPr>
          <a:xfrm>
            <a:off x="1287025" y="5520787"/>
            <a:ext cx="520944" cy="393223"/>
            <a:chOff x="6080349" y="4852187"/>
            <a:chExt cx="520944" cy="393223"/>
          </a:xfrm>
        </p:grpSpPr>
        <p:sp>
          <p:nvSpPr>
            <p:cNvPr id="21" name="フローチャート: 磁気ディスク 20">
              <a:extLst>
                <a:ext uri="{FF2B5EF4-FFF2-40B4-BE49-F238E27FC236}">
                  <a16:creationId xmlns:a16="http://schemas.microsoft.com/office/drawing/2014/main" id="{6AFCF025-9837-7D26-D8E0-8117E5E06728}"/>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2" name="object 17">
              <a:extLst>
                <a:ext uri="{FF2B5EF4-FFF2-40B4-BE49-F238E27FC236}">
                  <a16:creationId xmlns:a16="http://schemas.microsoft.com/office/drawing/2014/main" id="{AF7587F7-8861-B294-7DEF-21A0FBC8AF7E}"/>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r>
                <a:rPr lang="en-US" altLang="ja-JP" sz="700" dirty="0">
                  <a:latin typeface="+mj-ea"/>
                  <a:ea typeface="+mj-ea"/>
                </a:rPr>
                <a:t>CS</a:t>
              </a:r>
            </a:p>
          </p:txBody>
        </p:sp>
      </p:grpSp>
      <p:cxnSp>
        <p:nvCxnSpPr>
          <p:cNvPr id="27" name="直線矢印コネクタ 13">
            <a:extLst>
              <a:ext uri="{FF2B5EF4-FFF2-40B4-BE49-F238E27FC236}">
                <a16:creationId xmlns:a16="http://schemas.microsoft.com/office/drawing/2014/main" id="{0848C097-F5F0-2085-4B1D-79C51F428BF6}"/>
              </a:ext>
            </a:extLst>
          </p:cNvPr>
          <p:cNvCxnSpPr>
            <a:cxnSpLocks/>
            <a:stCxn id="353" idx="2"/>
            <a:endCxn id="315" idx="1"/>
          </p:cNvCxnSpPr>
          <p:nvPr/>
        </p:nvCxnSpPr>
        <p:spPr>
          <a:xfrm rot="5400000">
            <a:off x="7409030" y="3935424"/>
            <a:ext cx="1296176" cy="590671"/>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1" name="直線矢印コネクタ 13">
            <a:extLst>
              <a:ext uri="{FF2B5EF4-FFF2-40B4-BE49-F238E27FC236}">
                <a16:creationId xmlns:a16="http://schemas.microsoft.com/office/drawing/2014/main" id="{F704B745-4A70-EE9D-2B3B-895D646B123F}"/>
              </a:ext>
            </a:extLst>
          </p:cNvPr>
          <p:cNvCxnSpPr>
            <a:cxnSpLocks/>
            <a:stCxn id="320" idx="2"/>
            <a:endCxn id="309" idx="1"/>
          </p:cNvCxnSpPr>
          <p:nvPr/>
        </p:nvCxnSpPr>
        <p:spPr>
          <a:xfrm rot="5400000">
            <a:off x="6549592" y="4401075"/>
            <a:ext cx="854086" cy="116488"/>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8" name="コネクタ: カギ線 37">
            <a:extLst>
              <a:ext uri="{FF2B5EF4-FFF2-40B4-BE49-F238E27FC236}">
                <a16:creationId xmlns:a16="http://schemas.microsoft.com/office/drawing/2014/main" id="{400AA389-CFD6-70F9-3CE1-23A33AC5F9F1}"/>
              </a:ext>
            </a:extLst>
          </p:cNvPr>
          <p:cNvCxnSpPr>
            <a:cxnSpLocks/>
            <a:stCxn id="223" idx="3"/>
            <a:endCxn id="343" idx="2"/>
          </p:cNvCxnSpPr>
          <p:nvPr/>
        </p:nvCxnSpPr>
        <p:spPr>
          <a:xfrm flipV="1">
            <a:off x="7279989" y="3577974"/>
            <a:ext cx="356521" cy="283710"/>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3" name="直線矢印コネクタ 13">
            <a:extLst>
              <a:ext uri="{FF2B5EF4-FFF2-40B4-BE49-F238E27FC236}">
                <a16:creationId xmlns:a16="http://schemas.microsoft.com/office/drawing/2014/main" id="{87B576EF-C476-D68F-38CD-4954C7CB5759}"/>
              </a:ext>
            </a:extLst>
          </p:cNvPr>
          <p:cNvCxnSpPr>
            <a:cxnSpLocks/>
            <a:stCxn id="130" idx="2"/>
            <a:endCxn id="300" idx="1"/>
          </p:cNvCxnSpPr>
          <p:nvPr/>
        </p:nvCxnSpPr>
        <p:spPr>
          <a:xfrm rot="5400000">
            <a:off x="2552985" y="2570994"/>
            <a:ext cx="1299039" cy="3322390"/>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39" name="グループ化 38">
            <a:extLst>
              <a:ext uri="{FF2B5EF4-FFF2-40B4-BE49-F238E27FC236}">
                <a16:creationId xmlns:a16="http://schemas.microsoft.com/office/drawing/2014/main" id="{8700A56B-621C-5E9A-411B-D3EBB7650F67}"/>
              </a:ext>
            </a:extLst>
          </p:cNvPr>
          <p:cNvGrpSpPr/>
          <p:nvPr/>
        </p:nvGrpSpPr>
        <p:grpSpPr>
          <a:xfrm>
            <a:off x="5403466" y="4094253"/>
            <a:ext cx="216535" cy="288290"/>
            <a:chOff x="8006526" y="4197102"/>
            <a:chExt cx="216535" cy="288290"/>
          </a:xfrm>
        </p:grpSpPr>
        <p:sp>
          <p:nvSpPr>
            <p:cNvPr id="40" name="object 27">
              <a:extLst>
                <a:ext uri="{FF2B5EF4-FFF2-40B4-BE49-F238E27FC236}">
                  <a16:creationId xmlns:a16="http://schemas.microsoft.com/office/drawing/2014/main" id="{7288FC36-BCD3-042D-727D-F58BC21B6588}"/>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42" name="正方形/長方形 41">
              <a:extLst>
                <a:ext uri="{FF2B5EF4-FFF2-40B4-BE49-F238E27FC236}">
                  <a16:creationId xmlns:a16="http://schemas.microsoft.com/office/drawing/2014/main" id="{9321BFB0-ABDC-1D66-78CA-2F68E5A64641}"/>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43" name="直線矢印コネクタ 13">
            <a:extLst>
              <a:ext uri="{FF2B5EF4-FFF2-40B4-BE49-F238E27FC236}">
                <a16:creationId xmlns:a16="http://schemas.microsoft.com/office/drawing/2014/main" id="{652ECFEE-18EC-4021-AE3C-1035BA931B98}"/>
              </a:ext>
            </a:extLst>
          </p:cNvPr>
          <p:cNvCxnSpPr>
            <a:cxnSpLocks/>
            <a:endCxn id="42" idx="1"/>
          </p:cNvCxnSpPr>
          <p:nvPr/>
        </p:nvCxnSpPr>
        <p:spPr>
          <a:xfrm rot="16200000" flipH="1">
            <a:off x="4853955" y="3683871"/>
            <a:ext cx="655728" cy="453325"/>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48" name="グループ化 47">
            <a:extLst>
              <a:ext uri="{FF2B5EF4-FFF2-40B4-BE49-F238E27FC236}">
                <a16:creationId xmlns:a16="http://schemas.microsoft.com/office/drawing/2014/main" id="{1072898E-6693-DD87-E10D-16EA696D1CE3}"/>
              </a:ext>
            </a:extLst>
          </p:cNvPr>
          <p:cNvGrpSpPr/>
          <p:nvPr/>
        </p:nvGrpSpPr>
        <p:grpSpPr>
          <a:xfrm>
            <a:off x="5545944" y="3229677"/>
            <a:ext cx="539750" cy="360045"/>
            <a:chOff x="3715184" y="2078355"/>
            <a:chExt cx="539750" cy="360045"/>
          </a:xfrm>
        </p:grpSpPr>
        <p:pic>
          <p:nvPicPr>
            <p:cNvPr id="49" name="object 19">
              <a:extLst>
                <a:ext uri="{FF2B5EF4-FFF2-40B4-BE49-F238E27FC236}">
                  <a16:creationId xmlns:a16="http://schemas.microsoft.com/office/drawing/2014/main" id="{EE43FA1C-D452-2132-5CC6-25AB46532C7B}"/>
                </a:ext>
              </a:extLst>
            </p:cNvPr>
            <p:cNvPicPr/>
            <p:nvPr/>
          </p:nvPicPr>
          <p:blipFill>
            <a:blip r:embed="rId3" cstate="print"/>
            <a:stretch>
              <a:fillRect/>
            </a:stretch>
          </p:blipFill>
          <p:spPr>
            <a:xfrm>
              <a:off x="3741565" y="2084491"/>
              <a:ext cx="120395" cy="100245"/>
            </a:xfrm>
            <a:prstGeom prst="rect">
              <a:avLst/>
            </a:prstGeom>
          </p:spPr>
        </p:pic>
        <p:sp>
          <p:nvSpPr>
            <p:cNvPr id="50" name="object 17">
              <a:extLst>
                <a:ext uri="{FF2B5EF4-FFF2-40B4-BE49-F238E27FC236}">
                  <a16:creationId xmlns:a16="http://schemas.microsoft.com/office/drawing/2014/main" id="{9D6BCC65-107C-0414-4B1F-3D202C86578E}"/>
                </a:ext>
              </a:extLst>
            </p:cNvPr>
            <p:cNvSpPr/>
            <p:nvPr/>
          </p:nvSpPr>
          <p:spPr>
            <a:xfrm>
              <a:off x="3745029"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通知</a:t>
              </a:r>
              <a:endParaRPr lang="zh-TW" altLang="en-US" sz="700" dirty="0">
                <a:latin typeface="+mj-ea"/>
                <a:ea typeface="+mj-ea"/>
              </a:endParaRPr>
            </a:p>
          </p:txBody>
        </p:sp>
        <p:sp>
          <p:nvSpPr>
            <p:cNvPr id="51" name="object 18">
              <a:extLst>
                <a:ext uri="{FF2B5EF4-FFF2-40B4-BE49-F238E27FC236}">
                  <a16:creationId xmlns:a16="http://schemas.microsoft.com/office/drawing/2014/main" id="{8ABA152B-42C2-2CCC-1C0E-B04945811FC3}"/>
                </a:ext>
              </a:extLst>
            </p:cNvPr>
            <p:cNvSpPr/>
            <p:nvPr/>
          </p:nvSpPr>
          <p:spPr>
            <a:xfrm>
              <a:off x="3715184"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62" name="直線矢印コネクタ 61">
            <a:extLst>
              <a:ext uri="{FF2B5EF4-FFF2-40B4-BE49-F238E27FC236}">
                <a16:creationId xmlns:a16="http://schemas.microsoft.com/office/drawing/2014/main" id="{CDB24E96-A75E-FC5A-D2F9-08C49C62142B}"/>
              </a:ext>
            </a:extLst>
          </p:cNvPr>
          <p:cNvCxnSpPr>
            <a:cxnSpLocks/>
          </p:cNvCxnSpPr>
          <p:nvPr/>
        </p:nvCxnSpPr>
        <p:spPr>
          <a:xfrm>
            <a:off x="5837962" y="3583022"/>
            <a:ext cx="0" cy="1907348"/>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65" name="object 17">
            <a:extLst>
              <a:ext uri="{FF2B5EF4-FFF2-40B4-BE49-F238E27FC236}">
                <a16:creationId xmlns:a16="http://schemas.microsoft.com/office/drawing/2014/main" id="{6F83B7A8-AF84-37F9-5C97-AD085DA6EF5E}"/>
              </a:ext>
            </a:extLst>
          </p:cNvPr>
          <p:cNvSpPr/>
          <p:nvPr/>
        </p:nvSpPr>
        <p:spPr>
          <a:xfrm>
            <a:off x="5392492" y="5263290"/>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郵送</a:t>
            </a:r>
            <a:endParaRPr lang="zh-TW" altLang="en-US" sz="700" dirty="0">
              <a:latin typeface="+mj-ea"/>
              <a:ea typeface="+mj-ea"/>
            </a:endParaRPr>
          </a:p>
        </p:txBody>
      </p:sp>
      <p:sp>
        <p:nvSpPr>
          <p:cNvPr id="66" name="正方形/長方形 65">
            <a:extLst>
              <a:ext uri="{FF2B5EF4-FFF2-40B4-BE49-F238E27FC236}">
                <a16:creationId xmlns:a16="http://schemas.microsoft.com/office/drawing/2014/main" id="{F2A13664-8B3F-67F4-B3D5-409CC055B7A6}"/>
              </a:ext>
            </a:extLst>
          </p:cNvPr>
          <p:cNvSpPr/>
          <p:nvPr/>
        </p:nvSpPr>
        <p:spPr>
          <a:xfrm>
            <a:off x="4464177" y="5303369"/>
            <a:ext cx="642053" cy="193922"/>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見出し"/>
              </a:rPr>
              <a:t>死亡届（写）</a:t>
            </a:r>
          </a:p>
        </p:txBody>
      </p:sp>
      <p:sp>
        <p:nvSpPr>
          <p:cNvPr id="68" name="object 27">
            <a:extLst>
              <a:ext uri="{FF2B5EF4-FFF2-40B4-BE49-F238E27FC236}">
                <a16:creationId xmlns:a16="http://schemas.microsoft.com/office/drawing/2014/main" id="{43855E7C-E8F7-518F-88F4-72FF7FB179E0}"/>
              </a:ext>
            </a:extLst>
          </p:cNvPr>
          <p:cNvSpPr/>
          <p:nvPr/>
        </p:nvSpPr>
        <p:spPr>
          <a:xfrm>
            <a:off x="4677906" y="5011675"/>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cxnSp>
        <p:nvCxnSpPr>
          <p:cNvPr id="69" name="直線コネクタ 68">
            <a:extLst>
              <a:ext uri="{FF2B5EF4-FFF2-40B4-BE49-F238E27FC236}">
                <a16:creationId xmlns:a16="http://schemas.microsoft.com/office/drawing/2014/main" id="{3696936A-486F-40AE-9202-67BCB57CA057}"/>
              </a:ext>
            </a:extLst>
          </p:cNvPr>
          <p:cNvCxnSpPr>
            <a:cxnSpLocks/>
          </p:cNvCxnSpPr>
          <p:nvPr/>
        </p:nvCxnSpPr>
        <p:spPr>
          <a:xfrm flipH="1">
            <a:off x="4894289" y="5184212"/>
            <a:ext cx="940339"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73" name="object 244">
            <a:extLst>
              <a:ext uri="{FF2B5EF4-FFF2-40B4-BE49-F238E27FC236}">
                <a16:creationId xmlns:a16="http://schemas.microsoft.com/office/drawing/2014/main" id="{7D9A5E65-CA52-077E-0E93-458F688DD549}"/>
              </a:ext>
            </a:extLst>
          </p:cNvPr>
          <p:cNvSpPr/>
          <p:nvPr/>
        </p:nvSpPr>
        <p:spPr>
          <a:xfrm flipH="1">
            <a:off x="4347018" y="4822629"/>
            <a:ext cx="53833" cy="216535"/>
          </a:xfrm>
          <a:custGeom>
            <a:avLst/>
            <a:gdLst/>
            <a:ahLst/>
            <a:cxnLst/>
            <a:rect l="l" t="t" r="r" b="b"/>
            <a:pathLst>
              <a:path w="53975" h="216535">
                <a:moveTo>
                  <a:pt x="53975" y="0"/>
                </a:moveTo>
                <a:lnTo>
                  <a:pt x="0" y="0"/>
                </a:lnTo>
                <a:lnTo>
                  <a:pt x="0" y="216026"/>
                </a:lnTo>
                <a:lnTo>
                  <a:pt x="53975" y="216026"/>
                </a:lnTo>
              </a:path>
            </a:pathLst>
          </a:custGeom>
          <a:ln w="9144">
            <a:solidFill>
              <a:srgbClr val="000000"/>
            </a:solidFill>
          </a:ln>
        </p:spPr>
        <p:txBody>
          <a:bodyPr wrap="square" lIns="0" tIns="0" rIns="0" bIns="0" rtlCol="0"/>
          <a:lstStyle/>
          <a:p>
            <a:endParaRPr dirty="0"/>
          </a:p>
        </p:txBody>
      </p:sp>
      <p:sp>
        <p:nvSpPr>
          <p:cNvPr id="74" name="正方形/長方形 73">
            <a:extLst>
              <a:ext uri="{FF2B5EF4-FFF2-40B4-BE49-F238E27FC236}">
                <a16:creationId xmlns:a16="http://schemas.microsoft.com/office/drawing/2014/main" id="{7C2BD528-BBE2-6BD1-91A2-E8768F73ACD7}"/>
              </a:ext>
            </a:extLst>
          </p:cNvPr>
          <p:cNvSpPr/>
          <p:nvPr/>
        </p:nvSpPr>
        <p:spPr>
          <a:xfrm>
            <a:off x="3415701" y="4765039"/>
            <a:ext cx="1008678" cy="284911"/>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rPr>
              <a:t>戸籍法施行規則</a:t>
            </a:r>
          </a:p>
          <a:p>
            <a:pPr algn="l"/>
            <a:r>
              <a:rPr kumimoji="1" lang="ja-JP" altLang="en-US" sz="700" dirty="0">
                <a:solidFill>
                  <a:schemeClr val="tx1"/>
                </a:solidFill>
              </a:rPr>
              <a:t>第</a:t>
            </a:r>
            <a:r>
              <a:rPr kumimoji="1" lang="en-US" altLang="ja-JP" sz="700" dirty="0">
                <a:solidFill>
                  <a:schemeClr val="tx1"/>
                </a:solidFill>
              </a:rPr>
              <a:t>26</a:t>
            </a:r>
            <a:r>
              <a:rPr kumimoji="1" lang="ja-JP" altLang="en-US" sz="700" dirty="0">
                <a:solidFill>
                  <a:schemeClr val="tx1"/>
                </a:solidFill>
              </a:rPr>
              <a:t>条に基づき送付</a:t>
            </a:r>
          </a:p>
        </p:txBody>
      </p:sp>
      <p:sp>
        <p:nvSpPr>
          <p:cNvPr id="75" name="object 243">
            <a:extLst>
              <a:ext uri="{FF2B5EF4-FFF2-40B4-BE49-F238E27FC236}">
                <a16:creationId xmlns:a16="http://schemas.microsoft.com/office/drawing/2014/main" id="{2AACD6BF-9E98-8034-10BE-443F853033D6}"/>
              </a:ext>
            </a:extLst>
          </p:cNvPr>
          <p:cNvSpPr/>
          <p:nvPr/>
        </p:nvSpPr>
        <p:spPr>
          <a:xfrm flipH="1">
            <a:off x="4405427" y="4930896"/>
            <a:ext cx="261388" cy="234595"/>
          </a:xfrm>
          <a:custGeom>
            <a:avLst/>
            <a:gdLst/>
            <a:ahLst/>
            <a:cxnLst/>
            <a:rect l="l" t="t" r="r" b="b"/>
            <a:pathLst>
              <a:path w="600075" h="16510">
                <a:moveTo>
                  <a:pt x="599948" y="0"/>
                </a:moveTo>
                <a:lnTo>
                  <a:pt x="0" y="16509"/>
                </a:lnTo>
              </a:path>
            </a:pathLst>
          </a:custGeom>
          <a:ln w="9143">
            <a:solidFill>
              <a:srgbClr val="000000"/>
            </a:solidFill>
            <a:prstDash val="dot"/>
          </a:ln>
        </p:spPr>
        <p:txBody>
          <a:bodyPr wrap="square" lIns="0" tIns="0" rIns="0" bIns="0" rtlCol="0"/>
          <a:lstStyle/>
          <a:p>
            <a:endParaRPr/>
          </a:p>
        </p:txBody>
      </p:sp>
      <p:cxnSp>
        <p:nvCxnSpPr>
          <p:cNvPr id="76" name="直線矢印コネクタ 75">
            <a:extLst>
              <a:ext uri="{FF2B5EF4-FFF2-40B4-BE49-F238E27FC236}">
                <a16:creationId xmlns:a16="http://schemas.microsoft.com/office/drawing/2014/main" id="{C67A900C-86F4-8E29-E6BB-D0AE94DDDA98}"/>
              </a:ext>
            </a:extLst>
          </p:cNvPr>
          <p:cNvCxnSpPr>
            <a:cxnSpLocks/>
            <a:stCxn id="51" idx="3"/>
            <a:endCxn id="336" idx="1"/>
          </p:cNvCxnSpPr>
          <p:nvPr/>
        </p:nvCxnSpPr>
        <p:spPr>
          <a:xfrm flipV="1">
            <a:off x="6085694" y="3403319"/>
            <a:ext cx="286045" cy="638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0" name="正方形/長方形 79">
            <a:extLst>
              <a:ext uri="{FF2B5EF4-FFF2-40B4-BE49-F238E27FC236}">
                <a16:creationId xmlns:a16="http://schemas.microsoft.com/office/drawing/2014/main" id="{FB5BD0DE-3131-E02C-FA39-8DF8E2B761BA}"/>
              </a:ext>
            </a:extLst>
          </p:cNvPr>
          <p:cNvSpPr/>
          <p:nvPr/>
        </p:nvSpPr>
        <p:spPr>
          <a:xfrm>
            <a:off x="7581717" y="3131302"/>
            <a:ext cx="338909" cy="14970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en-US" altLang="ja-JP" sz="700" dirty="0">
                <a:solidFill>
                  <a:schemeClr val="tx1"/>
                </a:solidFill>
                <a:latin typeface="ＭＳ Ｐゴシック 本文"/>
              </a:rPr>
              <a:t>No</a:t>
            </a:r>
          </a:p>
        </p:txBody>
      </p:sp>
      <p:sp>
        <p:nvSpPr>
          <p:cNvPr id="82" name="正方形/長方形 81">
            <a:extLst>
              <a:ext uri="{FF2B5EF4-FFF2-40B4-BE49-F238E27FC236}">
                <a16:creationId xmlns:a16="http://schemas.microsoft.com/office/drawing/2014/main" id="{5CB1FBE5-5D37-1283-05B6-A8EC2045E025}"/>
              </a:ext>
            </a:extLst>
          </p:cNvPr>
          <p:cNvSpPr/>
          <p:nvPr/>
        </p:nvSpPr>
        <p:spPr>
          <a:xfrm>
            <a:off x="7759063" y="3268532"/>
            <a:ext cx="338909" cy="14970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en-US" altLang="ja-JP" sz="700" dirty="0">
                <a:solidFill>
                  <a:schemeClr val="tx1"/>
                </a:solidFill>
                <a:latin typeface="ＭＳ Ｐゴシック 本文"/>
              </a:rPr>
              <a:t>Yes</a:t>
            </a:r>
          </a:p>
        </p:txBody>
      </p:sp>
      <p:sp>
        <p:nvSpPr>
          <p:cNvPr id="86" name="正方形/長方形 85">
            <a:extLst>
              <a:ext uri="{FF2B5EF4-FFF2-40B4-BE49-F238E27FC236}">
                <a16:creationId xmlns:a16="http://schemas.microsoft.com/office/drawing/2014/main" id="{684BFDE9-6BD9-31F0-B9FC-A3520755AE97}"/>
              </a:ext>
            </a:extLst>
          </p:cNvPr>
          <p:cNvSpPr/>
          <p:nvPr/>
        </p:nvSpPr>
        <p:spPr>
          <a:xfrm>
            <a:off x="8565061" y="3826695"/>
            <a:ext cx="1071900"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世帯主変更通知書</a:t>
            </a:r>
          </a:p>
        </p:txBody>
      </p:sp>
      <p:grpSp>
        <p:nvGrpSpPr>
          <p:cNvPr id="87" name="グループ化 86">
            <a:extLst>
              <a:ext uri="{FF2B5EF4-FFF2-40B4-BE49-F238E27FC236}">
                <a16:creationId xmlns:a16="http://schemas.microsoft.com/office/drawing/2014/main" id="{61FA9520-6488-CFEF-4172-85FEA93750A3}"/>
              </a:ext>
            </a:extLst>
          </p:cNvPr>
          <p:cNvGrpSpPr/>
          <p:nvPr/>
        </p:nvGrpSpPr>
        <p:grpSpPr>
          <a:xfrm>
            <a:off x="8991835" y="3517922"/>
            <a:ext cx="216535" cy="288290"/>
            <a:chOff x="8006526" y="4197102"/>
            <a:chExt cx="216535" cy="288290"/>
          </a:xfrm>
        </p:grpSpPr>
        <p:sp>
          <p:nvSpPr>
            <p:cNvPr id="89" name="object 27">
              <a:extLst>
                <a:ext uri="{FF2B5EF4-FFF2-40B4-BE49-F238E27FC236}">
                  <a16:creationId xmlns:a16="http://schemas.microsoft.com/office/drawing/2014/main" id="{CA19D9BD-1A1C-66D8-87B3-49A52FD9867E}"/>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90" name="正方形/長方形 89">
              <a:extLst>
                <a:ext uri="{FF2B5EF4-FFF2-40B4-BE49-F238E27FC236}">
                  <a16:creationId xmlns:a16="http://schemas.microsoft.com/office/drawing/2014/main" id="{B5282934-18AC-023A-D137-4409D099AAF4}"/>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91" name="直線矢印コネクタ 13">
            <a:extLst>
              <a:ext uri="{FF2B5EF4-FFF2-40B4-BE49-F238E27FC236}">
                <a16:creationId xmlns:a16="http://schemas.microsoft.com/office/drawing/2014/main" id="{53290C7F-73A6-30A7-9F88-8103C5B50356}"/>
              </a:ext>
            </a:extLst>
          </p:cNvPr>
          <p:cNvCxnSpPr>
            <a:cxnSpLocks/>
            <a:endCxn id="90" idx="1"/>
          </p:cNvCxnSpPr>
          <p:nvPr/>
        </p:nvCxnSpPr>
        <p:spPr>
          <a:xfrm rot="16200000" flipH="1">
            <a:off x="8727032" y="3392248"/>
            <a:ext cx="79396" cy="460241"/>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101" name="グループ化 100">
            <a:extLst>
              <a:ext uri="{FF2B5EF4-FFF2-40B4-BE49-F238E27FC236}">
                <a16:creationId xmlns:a16="http://schemas.microsoft.com/office/drawing/2014/main" id="{E34EEF59-0E35-FFE1-4F4F-147BF726D4F9}"/>
              </a:ext>
            </a:extLst>
          </p:cNvPr>
          <p:cNvGrpSpPr/>
          <p:nvPr/>
        </p:nvGrpSpPr>
        <p:grpSpPr>
          <a:xfrm>
            <a:off x="9001981" y="2170543"/>
            <a:ext cx="201600" cy="201600"/>
            <a:chOff x="11127100" y="2048141"/>
            <a:chExt cx="201600" cy="201600"/>
          </a:xfrm>
        </p:grpSpPr>
        <p:sp>
          <p:nvSpPr>
            <p:cNvPr id="102" name="正方形/長方形 101">
              <a:extLst>
                <a:ext uri="{FF2B5EF4-FFF2-40B4-BE49-F238E27FC236}">
                  <a16:creationId xmlns:a16="http://schemas.microsoft.com/office/drawing/2014/main" id="{EE123EAE-351B-FFB2-7102-150254084BBE}"/>
                </a:ext>
              </a:extLst>
            </p:cNvPr>
            <p:cNvSpPr/>
            <p:nvPr/>
          </p:nvSpPr>
          <p:spPr>
            <a:xfrm>
              <a:off x="11163977" y="2101376"/>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103" name="二等辺三角形 102">
              <a:extLst>
                <a:ext uri="{FF2B5EF4-FFF2-40B4-BE49-F238E27FC236}">
                  <a16:creationId xmlns:a16="http://schemas.microsoft.com/office/drawing/2014/main" id="{9A3AA841-C973-6203-1BA9-99D290B79C76}"/>
                </a:ext>
              </a:extLst>
            </p:cNvPr>
            <p:cNvSpPr/>
            <p:nvPr/>
          </p:nvSpPr>
          <p:spPr>
            <a:xfrm rot="10800000">
              <a:off x="11163977" y="2101376"/>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105" name="フローチャート: 結合子 104">
              <a:extLst>
                <a:ext uri="{FF2B5EF4-FFF2-40B4-BE49-F238E27FC236}">
                  <a16:creationId xmlns:a16="http://schemas.microsoft.com/office/drawing/2014/main" id="{8F8FDC88-4061-C993-7E36-7DAE239C87F1}"/>
                </a:ext>
              </a:extLst>
            </p:cNvPr>
            <p:cNvSpPr/>
            <p:nvPr/>
          </p:nvSpPr>
          <p:spPr>
            <a:xfrm>
              <a:off x="11136977" y="2057665"/>
              <a:ext cx="180000" cy="1800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106" name="フローチャート: 結合子 105">
              <a:extLst>
                <a:ext uri="{FF2B5EF4-FFF2-40B4-BE49-F238E27FC236}">
                  <a16:creationId xmlns:a16="http://schemas.microsoft.com/office/drawing/2014/main" id="{20FFB350-14C2-6D09-787A-389200C4116A}"/>
                </a:ext>
              </a:extLst>
            </p:cNvPr>
            <p:cNvSpPr/>
            <p:nvPr/>
          </p:nvSpPr>
          <p:spPr>
            <a:xfrm>
              <a:off x="11127100" y="2048141"/>
              <a:ext cx="201600" cy="2016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110" name="直線矢印コネクタ 109">
            <a:extLst>
              <a:ext uri="{FF2B5EF4-FFF2-40B4-BE49-F238E27FC236}">
                <a16:creationId xmlns:a16="http://schemas.microsoft.com/office/drawing/2014/main" id="{CFA8A6DE-60C2-D5F4-4696-BF0C91947C9E}"/>
              </a:ext>
            </a:extLst>
          </p:cNvPr>
          <p:cNvCxnSpPr>
            <a:cxnSpLocks/>
            <a:stCxn id="90" idx="0"/>
          </p:cNvCxnSpPr>
          <p:nvPr/>
        </p:nvCxnSpPr>
        <p:spPr>
          <a:xfrm flipH="1" flipV="1">
            <a:off x="9100102" y="2382384"/>
            <a:ext cx="2509" cy="1135538"/>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13" name="コネクタ: カギ線 112">
            <a:extLst>
              <a:ext uri="{FF2B5EF4-FFF2-40B4-BE49-F238E27FC236}">
                <a16:creationId xmlns:a16="http://schemas.microsoft.com/office/drawing/2014/main" id="{807F4546-0690-0ACD-A210-C45D9EE21492}"/>
              </a:ext>
            </a:extLst>
          </p:cNvPr>
          <p:cNvCxnSpPr>
            <a:cxnSpLocks/>
            <a:stCxn id="353" idx="3"/>
            <a:endCxn id="106" idx="2"/>
          </p:cNvCxnSpPr>
          <p:nvPr/>
        </p:nvCxnSpPr>
        <p:spPr>
          <a:xfrm flipV="1">
            <a:off x="8622328" y="2271343"/>
            <a:ext cx="379653" cy="1131306"/>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0" name="object 17">
            <a:extLst>
              <a:ext uri="{FF2B5EF4-FFF2-40B4-BE49-F238E27FC236}">
                <a16:creationId xmlns:a16="http://schemas.microsoft.com/office/drawing/2014/main" id="{2EF1984C-EC41-6B72-7FF8-D21D8DBA1BA9}"/>
              </a:ext>
            </a:extLst>
          </p:cNvPr>
          <p:cNvSpPr/>
          <p:nvPr/>
        </p:nvSpPr>
        <p:spPr>
          <a:xfrm>
            <a:off x="9025308" y="125445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郵送</a:t>
            </a:r>
            <a:endParaRPr lang="zh-TW" altLang="en-US" sz="700" dirty="0">
              <a:latin typeface="+mj-ea"/>
              <a:ea typeface="+mj-ea"/>
            </a:endParaRPr>
          </a:p>
        </p:txBody>
      </p:sp>
      <p:cxnSp>
        <p:nvCxnSpPr>
          <p:cNvPr id="125" name="直線矢印コネクタ 124">
            <a:extLst>
              <a:ext uri="{FF2B5EF4-FFF2-40B4-BE49-F238E27FC236}">
                <a16:creationId xmlns:a16="http://schemas.microsoft.com/office/drawing/2014/main" id="{0585587A-2E06-5AF2-5AFF-A65AE259B53A}"/>
              </a:ext>
            </a:extLst>
          </p:cNvPr>
          <p:cNvCxnSpPr>
            <a:cxnSpLocks/>
            <a:stCxn id="106" idx="0"/>
          </p:cNvCxnSpPr>
          <p:nvPr/>
        </p:nvCxnSpPr>
        <p:spPr>
          <a:xfrm flipH="1" flipV="1">
            <a:off x="9102571" y="1254452"/>
            <a:ext cx="210" cy="916091"/>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134" name="正方形/長方形 133">
            <a:extLst>
              <a:ext uri="{FF2B5EF4-FFF2-40B4-BE49-F238E27FC236}">
                <a16:creationId xmlns:a16="http://schemas.microsoft.com/office/drawing/2014/main" id="{457BFE73-0D25-0302-76DC-95E56652CCBD}"/>
              </a:ext>
            </a:extLst>
          </p:cNvPr>
          <p:cNvSpPr/>
          <p:nvPr/>
        </p:nvSpPr>
        <p:spPr>
          <a:xfrm>
            <a:off x="9431209" y="931980"/>
            <a:ext cx="797169"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残る世帯員</a:t>
            </a:r>
          </a:p>
        </p:txBody>
      </p:sp>
      <p:sp>
        <p:nvSpPr>
          <p:cNvPr id="137" name="object 243">
            <a:extLst>
              <a:ext uri="{FF2B5EF4-FFF2-40B4-BE49-F238E27FC236}">
                <a16:creationId xmlns:a16="http://schemas.microsoft.com/office/drawing/2014/main" id="{EFDBDA6E-AEB2-568E-527D-D997B96A5B4C}"/>
              </a:ext>
            </a:extLst>
          </p:cNvPr>
          <p:cNvSpPr/>
          <p:nvPr/>
        </p:nvSpPr>
        <p:spPr>
          <a:xfrm flipH="1" flipV="1">
            <a:off x="5837962" y="4792552"/>
            <a:ext cx="217886" cy="688932"/>
          </a:xfrm>
          <a:custGeom>
            <a:avLst/>
            <a:gdLst/>
            <a:ahLst/>
            <a:cxnLst/>
            <a:rect l="l" t="t" r="r" b="b"/>
            <a:pathLst>
              <a:path w="600075" h="16510">
                <a:moveTo>
                  <a:pt x="599948" y="0"/>
                </a:moveTo>
                <a:lnTo>
                  <a:pt x="0" y="16509"/>
                </a:lnTo>
              </a:path>
            </a:pathLst>
          </a:custGeom>
          <a:ln w="9143">
            <a:solidFill>
              <a:srgbClr val="000000"/>
            </a:solidFill>
            <a:prstDash val="dot"/>
          </a:ln>
        </p:spPr>
        <p:txBody>
          <a:bodyPr wrap="square" lIns="0" tIns="0" rIns="0" bIns="0" rtlCol="0"/>
          <a:lstStyle/>
          <a:p>
            <a:endParaRPr/>
          </a:p>
        </p:txBody>
      </p:sp>
      <p:sp>
        <p:nvSpPr>
          <p:cNvPr id="139" name="object 248">
            <a:extLst>
              <a:ext uri="{FF2B5EF4-FFF2-40B4-BE49-F238E27FC236}">
                <a16:creationId xmlns:a16="http://schemas.microsoft.com/office/drawing/2014/main" id="{9BF1266E-18B7-A8DC-22BE-3603540BBF24}"/>
              </a:ext>
            </a:extLst>
          </p:cNvPr>
          <p:cNvSpPr/>
          <p:nvPr/>
        </p:nvSpPr>
        <p:spPr>
          <a:xfrm>
            <a:off x="6050930" y="4684061"/>
            <a:ext cx="53975" cy="216535"/>
          </a:xfrm>
          <a:custGeom>
            <a:avLst/>
            <a:gdLst/>
            <a:ahLst/>
            <a:cxnLst/>
            <a:rect l="l" t="t" r="r" b="b"/>
            <a:pathLst>
              <a:path w="53975" h="216535">
                <a:moveTo>
                  <a:pt x="53975" y="0"/>
                </a:moveTo>
                <a:lnTo>
                  <a:pt x="0" y="0"/>
                </a:lnTo>
                <a:lnTo>
                  <a:pt x="0" y="216026"/>
                </a:lnTo>
                <a:lnTo>
                  <a:pt x="53975" y="216026"/>
                </a:lnTo>
              </a:path>
            </a:pathLst>
          </a:custGeom>
          <a:ln w="9144">
            <a:solidFill>
              <a:srgbClr val="000000"/>
            </a:solidFill>
          </a:ln>
        </p:spPr>
        <p:txBody>
          <a:bodyPr wrap="square" lIns="0" tIns="0" rIns="0" bIns="0" rtlCol="0"/>
          <a:lstStyle/>
          <a:p>
            <a:endParaRPr/>
          </a:p>
        </p:txBody>
      </p:sp>
      <p:cxnSp>
        <p:nvCxnSpPr>
          <p:cNvPr id="140" name="直線矢印コネクタ 13">
            <a:extLst>
              <a:ext uri="{FF2B5EF4-FFF2-40B4-BE49-F238E27FC236}">
                <a16:creationId xmlns:a16="http://schemas.microsoft.com/office/drawing/2014/main" id="{01F5989A-A746-9897-A5FE-5C12DCEA3C6C}"/>
              </a:ext>
            </a:extLst>
          </p:cNvPr>
          <p:cNvCxnSpPr>
            <a:cxnSpLocks/>
            <a:stCxn id="310" idx="2"/>
          </p:cNvCxnSpPr>
          <p:nvPr/>
        </p:nvCxnSpPr>
        <p:spPr>
          <a:xfrm rot="5400000">
            <a:off x="6204171" y="5588732"/>
            <a:ext cx="1039662" cy="388778"/>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143" name="object 225">
            <a:extLst>
              <a:ext uri="{FF2B5EF4-FFF2-40B4-BE49-F238E27FC236}">
                <a16:creationId xmlns:a16="http://schemas.microsoft.com/office/drawing/2014/main" id="{E592271D-9D11-C71A-26D9-8A8B52157395}"/>
              </a:ext>
            </a:extLst>
          </p:cNvPr>
          <p:cNvSpPr txBox="1"/>
          <p:nvPr/>
        </p:nvSpPr>
        <p:spPr>
          <a:xfrm>
            <a:off x="7519786" y="5750984"/>
            <a:ext cx="2818841" cy="1534779"/>
          </a:xfrm>
          <a:prstGeom prst="rect">
            <a:avLst/>
          </a:prstGeom>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ja-JP" altLang="en-US" sz="700" spc="-5" dirty="0">
              <a:latin typeface="+mn-ea"/>
              <a:ea typeface="+mn-ea"/>
              <a:cs typeface="游ゴシック"/>
            </a:endParaRPr>
          </a:p>
          <a:p>
            <a:pPr marL="52069">
              <a:lnSpc>
                <a:spcPts val="400"/>
              </a:lnSpc>
              <a:spcBef>
                <a:spcPts val="350"/>
              </a:spcBef>
            </a:pPr>
            <a:r>
              <a:rPr lang="en-US" altLang="ja-JP" sz="700" spc="-5" dirty="0">
                <a:latin typeface="+mn-ea"/>
                <a:ea typeface="+mn-ea"/>
                <a:cs typeface="游ゴシック"/>
              </a:rPr>
              <a:t>【</a:t>
            </a:r>
            <a:r>
              <a:rPr lang="ja-JP" altLang="en-US" sz="700" spc="-5" dirty="0">
                <a:latin typeface="+mn-ea"/>
                <a:ea typeface="+mn-ea"/>
                <a:cs typeface="游ゴシック"/>
              </a:rPr>
              <a:t>コメント</a:t>
            </a:r>
            <a:r>
              <a:rPr lang="en-US" altLang="ja-JP" sz="700" spc="-5" dirty="0">
                <a:latin typeface="+mn-ea"/>
                <a:ea typeface="+mn-ea"/>
                <a:cs typeface="游ゴシック"/>
              </a:rPr>
              <a:t>】</a:t>
            </a:r>
            <a:r>
              <a:rPr lang="ja-JP" altLang="en-US" sz="700" spc="-5" dirty="0">
                <a:latin typeface="+mn-ea"/>
                <a:ea typeface="+mn-ea"/>
                <a:cs typeface="游ゴシック"/>
              </a:rPr>
              <a:t>ユーザータスク及びデータストアに該当する機能要件</a:t>
            </a:r>
          </a:p>
          <a:p>
            <a:pPr marL="52069">
              <a:lnSpc>
                <a:spcPts val="400"/>
              </a:lnSpc>
              <a:spcBef>
                <a:spcPts val="350"/>
              </a:spcBef>
            </a:pPr>
            <a:r>
              <a:rPr lang="ja-JP" altLang="en-US" sz="700" spc="-5" dirty="0">
                <a:latin typeface="+mn-ea"/>
                <a:ea typeface="+mn-ea"/>
                <a:cs typeface="游ゴシック"/>
              </a:rPr>
              <a:t>①</a:t>
            </a:r>
          </a:p>
          <a:p>
            <a:pPr marL="52069">
              <a:lnSpc>
                <a:spcPts val="400"/>
              </a:lnSpc>
              <a:spcBef>
                <a:spcPts val="350"/>
              </a:spcBef>
            </a:pPr>
            <a:r>
              <a:rPr lang="en-US" altLang="ja-JP" sz="700" spc="-5" dirty="0">
                <a:latin typeface="+mn-ea"/>
                <a:ea typeface="+mn-ea"/>
                <a:cs typeface="游ゴシック"/>
              </a:rPr>
              <a:t>4.2.2.1 </a:t>
            </a:r>
            <a:r>
              <a:rPr lang="ja-JP" altLang="en-US" sz="700" spc="-5" dirty="0">
                <a:latin typeface="+mn-ea"/>
                <a:ea typeface="+mn-ea"/>
                <a:cs typeface="游ゴシック"/>
              </a:rPr>
              <a:t>死亡</a:t>
            </a:r>
          </a:p>
          <a:p>
            <a:pPr marL="52069">
              <a:lnSpc>
                <a:spcPts val="400"/>
              </a:lnSpc>
              <a:spcBef>
                <a:spcPts val="350"/>
              </a:spcBef>
            </a:pPr>
            <a:r>
              <a:rPr lang="en-US" altLang="ja-JP" sz="700" spc="-5" dirty="0">
                <a:latin typeface="+mn-ea"/>
                <a:ea typeface="+mn-ea"/>
                <a:cs typeface="游ゴシック"/>
              </a:rPr>
              <a:t>1.1.8 </a:t>
            </a:r>
            <a:r>
              <a:rPr lang="ja-JP" altLang="en-US" sz="700" spc="-5" dirty="0">
                <a:latin typeface="+mn-ea"/>
                <a:ea typeface="+mn-ea"/>
                <a:cs typeface="游ゴシック"/>
              </a:rPr>
              <a:t>年月日の管理</a:t>
            </a:r>
          </a:p>
          <a:p>
            <a:pPr marL="52069">
              <a:lnSpc>
                <a:spcPts val="400"/>
              </a:lnSpc>
              <a:spcBef>
                <a:spcPts val="350"/>
              </a:spcBef>
            </a:pPr>
            <a:r>
              <a:rPr lang="en-US" altLang="ja-JP" sz="700" spc="-5" dirty="0">
                <a:latin typeface="+mn-ea"/>
                <a:ea typeface="+mn-ea"/>
                <a:cs typeface="游ゴシック"/>
              </a:rPr>
              <a:t>1.1.10 </a:t>
            </a:r>
            <a:r>
              <a:rPr lang="ja-JP" altLang="en-US" sz="700" spc="-5" dirty="0">
                <a:latin typeface="+mn-ea"/>
                <a:ea typeface="+mn-ea"/>
                <a:cs typeface="游ゴシック"/>
              </a:rPr>
              <a:t>世帯主</a:t>
            </a:r>
          </a:p>
          <a:p>
            <a:pPr marL="52069">
              <a:lnSpc>
                <a:spcPts val="400"/>
              </a:lnSpc>
              <a:spcBef>
                <a:spcPts val="350"/>
              </a:spcBef>
            </a:pPr>
            <a:r>
              <a:rPr lang="en-US" altLang="ja-JP" sz="700" spc="-5" dirty="0">
                <a:latin typeface="+mn-ea"/>
                <a:ea typeface="+mn-ea"/>
                <a:cs typeface="游ゴシック"/>
              </a:rPr>
              <a:t>4.0.4 </a:t>
            </a:r>
            <a:r>
              <a:rPr lang="ja-JP" altLang="en-US" sz="700" spc="-5" dirty="0">
                <a:latin typeface="+mn-ea"/>
                <a:ea typeface="+mn-ea"/>
                <a:cs typeface="游ゴシック"/>
              </a:rPr>
              <a:t>世帯主不在となる場合の処理</a:t>
            </a:r>
          </a:p>
          <a:p>
            <a:pPr marL="52069">
              <a:lnSpc>
                <a:spcPts val="400"/>
              </a:lnSpc>
              <a:spcBef>
                <a:spcPts val="350"/>
              </a:spcBef>
            </a:pPr>
            <a:r>
              <a:rPr lang="en-US" altLang="ja-JP" sz="700" spc="-5" dirty="0">
                <a:latin typeface="+mn-ea"/>
                <a:ea typeface="+mn-ea"/>
                <a:cs typeface="游ゴシック"/>
              </a:rPr>
              <a:t>4.1.4.3 </a:t>
            </a:r>
            <a:r>
              <a:rPr lang="ja-JP" altLang="en-US" sz="700" spc="-5" dirty="0">
                <a:latin typeface="+mn-ea"/>
                <a:ea typeface="+mn-ea"/>
                <a:cs typeface="游ゴシック"/>
              </a:rPr>
              <a:t>事実上の世帯主</a:t>
            </a:r>
          </a:p>
          <a:p>
            <a:pPr marL="52069">
              <a:lnSpc>
                <a:spcPts val="400"/>
              </a:lnSpc>
              <a:spcBef>
                <a:spcPts val="350"/>
              </a:spcBef>
            </a:pPr>
            <a:r>
              <a:rPr lang="ja-JP" altLang="en-US" sz="700" spc="-5" dirty="0">
                <a:latin typeface="+mn-ea"/>
                <a:ea typeface="+mn-ea"/>
                <a:cs typeface="游ゴシック"/>
              </a:rPr>
              <a:t>②</a:t>
            </a:r>
          </a:p>
          <a:p>
            <a:pPr marL="52069">
              <a:lnSpc>
                <a:spcPts val="400"/>
              </a:lnSpc>
              <a:spcBef>
                <a:spcPts val="350"/>
              </a:spcBef>
            </a:pPr>
            <a:r>
              <a:rPr lang="en-US" altLang="ja-JP" sz="700" spc="-5" dirty="0">
                <a:latin typeface="+mn-ea"/>
                <a:ea typeface="+mn-ea"/>
                <a:cs typeface="游ゴシック"/>
              </a:rPr>
              <a:t>7.1.1.1 </a:t>
            </a:r>
            <a:r>
              <a:rPr lang="ja-JP" altLang="en-US" sz="700" spc="-5" dirty="0">
                <a:latin typeface="+mn-ea"/>
                <a:ea typeface="+mn-ea"/>
                <a:cs typeface="游ゴシック"/>
              </a:rPr>
              <a:t>ＣＳへの自動送信</a:t>
            </a:r>
          </a:p>
          <a:p>
            <a:pPr marL="52069">
              <a:lnSpc>
                <a:spcPts val="400"/>
              </a:lnSpc>
              <a:spcBef>
                <a:spcPts val="350"/>
              </a:spcBef>
            </a:pPr>
            <a:r>
              <a:rPr lang="ja-JP" altLang="en-US" sz="700" spc="-5" dirty="0">
                <a:latin typeface="+mn-ea"/>
                <a:ea typeface="+mn-ea"/>
                <a:cs typeface="游ゴシック"/>
              </a:rPr>
              <a:t>③</a:t>
            </a:r>
          </a:p>
          <a:p>
            <a:pPr marL="52069">
              <a:lnSpc>
                <a:spcPts val="400"/>
              </a:lnSpc>
              <a:spcBef>
                <a:spcPts val="350"/>
              </a:spcBef>
            </a:pPr>
            <a:r>
              <a:rPr lang="en-US" altLang="ja-JP" sz="700" spc="-5" dirty="0">
                <a:latin typeface="+mn-ea"/>
                <a:ea typeface="+mn-ea"/>
                <a:cs typeface="游ゴシック"/>
              </a:rPr>
              <a:t>4.5.7 </a:t>
            </a:r>
            <a:r>
              <a:rPr lang="ja-JP" altLang="en-US" sz="700" spc="-5" dirty="0">
                <a:latin typeface="+mn-ea"/>
                <a:ea typeface="+mn-ea"/>
                <a:cs typeface="游ゴシック"/>
              </a:rPr>
              <a:t>市町村通知・市町村伝達の送信</a:t>
            </a:r>
          </a:p>
          <a:p>
            <a:pPr marL="52069">
              <a:lnSpc>
                <a:spcPts val="400"/>
              </a:lnSpc>
              <a:spcBef>
                <a:spcPts val="350"/>
              </a:spcBef>
            </a:pPr>
            <a:r>
              <a:rPr lang="ja-JP" altLang="en-US" sz="700" spc="-5" dirty="0">
                <a:latin typeface="+mn-ea"/>
                <a:ea typeface="+mn-ea"/>
                <a:cs typeface="游ゴシック"/>
              </a:rPr>
              <a:t>④</a:t>
            </a:r>
          </a:p>
          <a:p>
            <a:pPr marL="52069">
              <a:lnSpc>
                <a:spcPts val="400"/>
              </a:lnSpc>
              <a:spcBef>
                <a:spcPts val="350"/>
              </a:spcBef>
            </a:pPr>
            <a:r>
              <a:rPr lang="en-US" altLang="ja-JP" sz="700" spc="-5" dirty="0">
                <a:latin typeface="+mn-ea"/>
                <a:ea typeface="+mn-ea"/>
                <a:cs typeface="游ゴシック"/>
              </a:rPr>
              <a:t>4.0.5 </a:t>
            </a:r>
            <a:r>
              <a:rPr lang="ja-JP" altLang="en-US" sz="700" spc="-5" dirty="0">
                <a:latin typeface="+mn-ea"/>
                <a:ea typeface="+mn-ea"/>
                <a:cs typeface="游ゴシック"/>
              </a:rPr>
              <a:t>世帯主変更依頼通知書</a:t>
            </a:r>
            <a:endParaRPr lang="en-US" altLang="ja-JP" sz="700" spc="-5" dirty="0">
              <a:latin typeface="+mn-ea"/>
              <a:ea typeface="+mn-ea"/>
              <a:cs typeface="游ゴシック"/>
            </a:endParaRPr>
          </a:p>
          <a:p>
            <a:pPr marL="52069">
              <a:lnSpc>
                <a:spcPts val="400"/>
              </a:lnSpc>
              <a:spcBef>
                <a:spcPts val="350"/>
              </a:spcBef>
            </a:pPr>
            <a:endParaRPr lang="ja-JP" altLang="en-US" sz="700" spc="-5" dirty="0">
              <a:latin typeface="+mn-ea"/>
              <a:ea typeface="+mn-ea"/>
              <a:cs typeface="游ゴシック"/>
            </a:endParaRPr>
          </a:p>
        </p:txBody>
      </p:sp>
      <p:sp>
        <p:nvSpPr>
          <p:cNvPr id="148" name="object 17">
            <a:extLst>
              <a:ext uri="{FF2B5EF4-FFF2-40B4-BE49-F238E27FC236}">
                <a16:creationId xmlns:a16="http://schemas.microsoft.com/office/drawing/2014/main" id="{66AA79E2-E56E-B2A6-7A94-CA6026345912}"/>
              </a:ext>
            </a:extLst>
          </p:cNvPr>
          <p:cNvSpPr/>
          <p:nvPr/>
        </p:nvSpPr>
        <p:spPr>
          <a:xfrm>
            <a:off x="906405" y="5055738"/>
            <a:ext cx="165910" cy="115467"/>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②</a:t>
            </a:r>
            <a:endParaRPr lang="zh-TW" altLang="en-US" sz="800" dirty="0">
              <a:latin typeface="+mj-ea"/>
              <a:ea typeface="+mj-ea"/>
            </a:endParaRPr>
          </a:p>
        </p:txBody>
      </p:sp>
      <p:sp>
        <p:nvSpPr>
          <p:cNvPr id="151" name="object 17">
            <a:extLst>
              <a:ext uri="{FF2B5EF4-FFF2-40B4-BE49-F238E27FC236}">
                <a16:creationId xmlns:a16="http://schemas.microsoft.com/office/drawing/2014/main" id="{2EC87A4D-1D0E-AEC8-8404-4C64AEDC5DBD}"/>
              </a:ext>
            </a:extLst>
          </p:cNvPr>
          <p:cNvSpPr/>
          <p:nvPr/>
        </p:nvSpPr>
        <p:spPr>
          <a:xfrm>
            <a:off x="7510323" y="4011407"/>
            <a:ext cx="165910" cy="115467"/>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③</a:t>
            </a:r>
            <a:endParaRPr lang="zh-TW" altLang="en-US" sz="800" dirty="0">
              <a:latin typeface="+mj-ea"/>
              <a:ea typeface="+mj-ea"/>
            </a:endParaRPr>
          </a:p>
        </p:txBody>
      </p:sp>
      <p:sp>
        <p:nvSpPr>
          <p:cNvPr id="154" name="正方形/長方形 153">
            <a:extLst>
              <a:ext uri="{FF2B5EF4-FFF2-40B4-BE49-F238E27FC236}">
                <a16:creationId xmlns:a16="http://schemas.microsoft.com/office/drawing/2014/main" id="{50E3EF3F-BB60-56FD-780E-1402C463CEB9}"/>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mn-ea"/>
              </a:rPr>
              <a:t>4.2.2.1</a:t>
            </a:r>
          </a:p>
        </p:txBody>
      </p:sp>
      <p:grpSp>
        <p:nvGrpSpPr>
          <p:cNvPr id="155" name="グループ化 154">
            <a:extLst>
              <a:ext uri="{FF2B5EF4-FFF2-40B4-BE49-F238E27FC236}">
                <a16:creationId xmlns:a16="http://schemas.microsoft.com/office/drawing/2014/main" id="{31780D95-D460-6031-CD33-0D1B14898784}"/>
              </a:ext>
            </a:extLst>
          </p:cNvPr>
          <p:cNvGrpSpPr/>
          <p:nvPr/>
        </p:nvGrpSpPr>
        <p:grpSpPr>
          <a:xfrm rot="16200000">
            <a:off x="4754596" y="2989679"/>
            <a:ext cx="255579" cy="210314"/>
            <a:chOff x="998232" y="5464407"/>
            <a:chExt cx="255579" cy="210314"/>
          </a:xfrm>
        </p:grpSpPr>
        <p:sp>
          <p:nvSpPr>
            <p:cNvPr id="156" name="左大かっこ 155">
              <a:extLst>
                <a:ext uri="{FF2B5EF4-FFF2-40B4-BE49-F238E27FC236}">
                  <a16:creationId xmlns:a16="http://schemas.microsoft.com/office/drawing/2014/main" id="{3014D63D-DEDC-1482-98A7-4B0328C2EAB1}"/>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57" name="直線コネクタ 156">
              <a:extLst>
                <a:ext uri="{FF2B5EF4-FFF2-40B4-BE49-F238E27FC236}">
                  <a16:creationId xmlns:a16="http://schemas.microsoft.com/office/drawing/2014/main" id="{43657FB8-1D51-7196-AD1C-6CC33391128D}"/>
                </a:ext>
              </a:extLst>
            </p:cNvPr>
            <p:cNvCxnSpPr>
              <a:cxnSpLocks/>
              <a:stCxn id="156"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58" name="object 17">
            <a:extLst>
              <a:ext uri="{FF2B5EF4-FFF2-40B4-BE49-F238E27FC236}">
                <a16:creationId xmlns:a16="http://schemas.microsoft.com/office/drawing/2014/main" id="{2170DC54-4D2C-F6D5-CB7C-12223AB8F29E}"/>
              </a:ext>
            </a:extLst>
          </p:cNvPr>
          <p:cNvSpPr/>
          <p:nvPr/>
        </p:nvSpPr>
        <p:spPr>
          <a:xfrm>
            <a:off x="4647110"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①</a:t>
            </a:r>
            <a:endParaRPr lang="zh-TW" altLang="en-US" sz="800" dirty="0">
              <a:latin typeface="+mj-ea"/>
              <a:ea typeface="+mj-ea"/>
            </a:endParaRPr>
          </a:p>
        </p:txBody>
      </p:sp>
      <p:sp>
        <p:nvSpPr>
          <p:cNvPr id="4" name="object 17">
            <a:extLst>
              <a:ext uri="{FF2B5EF4-FFF2-40B4-BE49-F238E27FC236}">
                <a16:creationId xmlns:a16="http://schemas.microsoft.com/office/drawing/2014/main" id="{8EDDAE7B-19F8-AD4F-7E7B-7A794EB91EDF}"/>
              </a:ext>
            </a:extLst>
          </p:cNvPr>
          <p:cNvSpPr/>
          <p:nvPr/>
        </p:nvSpPr>
        <p:spPr>
          <a:xfrm>
            <a:off x="6175376" y="3110887"/>
            <a:ext cx="737524"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異動者が</a:t>
            </a:r>
            <a:br>
              <a:rPr lang="en-US" altLang="ja-JP" sz="700" dirty="0">
                <a:latin typeface="+mj-ea"/>
                <a:ea typeface="+mj-ea"/>
              </a:rPr>
            </a:br>
            <a:r>
              <a:rPr lang="ja-JP" altLang="en-US" sz="700" dirty="0">
                <a:latin typeface="+mj-ea"/>
                <a:ea typeface="+mj-ea"/>
              </a:rPr>
              <a:t>外国人</a:t>
            </a:r>
            <a:endParaRPr lang="zh-TW" altLang="en-US" sz="700" dirty="0">
              <a:latin typeface="+mj-ea"/>
              <a:ea typeface="+mj-ea"/>
            </a:endParaRPr>
          </a:p>
        </p:txBody>
      </p:sp>
      <p:sp>
        <p:nvSpPr>
          <p:cNvPr id="8" name="object 17">
            <a:extLst>
              <a:ext uri="{FF2B5EF4-FFF2-40B4-BE49-F238E27FC236}">
                <a16:creationId xmlns:a16="http://schemas.microsoft.com/office/drawing/2014/main" id="{43822B5E-36C2-CF5E-8F70-3C7D5DB90AC0}"/>
              </a:ext>
            </a:extLst>
          </p:cNvPr>
          <p:cNvSpPr/>
          <p:nvPr/>
        </p:nvSpPr>
        <p:spPr>
          <a:xfrm>
            <a:off x="6858128" y="320230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No</a:t>
            </a:r>
            <a:endParaRPr lang="zh-TW" altLang="en-US" sz="700" dirty="0">
              <a:latin typeface="+mj-ea"/>
              <a:ea typeface="+mj-ea"/>
            </a:endParaRPr>
          </a:p>
        </p:txBody>
      </p:sp>
      <p:sp>
        <p:nvSpPr>
          <p:cNvPr id="17" name="object 17">
            <a:extLst>
              <a:ext uri="{FF2B5EF4-FFF2-40B4-BE49-F238E27FC236}">
                <a16:creationId xmlns:a16="http://schemas.microsoft.com/office/drawing/2014/main" id="{A87DF26A-8CE5-B894-D150-31941FD83477}"/>
              </a:ext>
            </a:extLst>
          </p:cNvPr>
          <p:cNvSpPr/>
          <p:nvPr/>
        </p:nvSpPr>
        <p:spPr>
          <a:xfrm>
            <a:off x="6991350" y="3110887"/>
            <a:ext cx="737524"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世帯主に</a:t>
            </a:r>
            <a:br>
              <a:rPr lang="en-US" altLang="ja-JP" sz="700" dirty="0">
                <a:latin typeface="+mj-ea"/>
                <a:ea typeface="+mj-ea"/>
              </a:rPr>
            </a:br>
            <a:r>
              <a:rPr lang="ja-JP" altLang="en-US" sz="700" dirty="0">
                <a:latin typeface="+mj-ea"/>
                <a:ea typeface="+mj-ea"/>
              </a:rPr>
              <a:t>変更が発生</a:t>
            </a:r>
            <a:endParaRPr lang="zh-TW" altLang="en-US" sz="700" dirty="0">
              <a:latin typeface="+mj-ea"/>
              <a:ea typeface="+mj-ea"/>
            </a:endParaRPr>
          </a:p>
        </p:txBody>
      </p:sp>
      <p:cxnSp>
        <p:nvCxnSpPr>
          <p:cNvPr id="12" name="直線矢印コネクタ 11">
            <a:extLst>
              <a:ext uri="{FF2B5EF4-FFF2-40B4-BE49-F238E27FC236}">
                <a16:creationId xmlns:a16="http://schemas.microsoft.com/office/drawing/2014/main" id="{B05D0EC6-4F3E-E0B3-677E-7A53E39A689F}"/>
              </a:ext>
            </a:extLst>
          </p:cNvPr>
          <p:cNvCxnSpPr>
            <a:cxnSpLocks/>
            <a:stCxn id="106" idx="6"/>
            <a:endCxn id="57" idx="2"/>
          </p:cNvCxnSpPr>
          <p:nvPr/>
        </p:nvCxnSpPr>
        <p:spPr>
          <a:xfrm>
            <a:off x="9203581" y="2271343"/>
            <a:ext cx="234333" cy="3394"/>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915931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職権消除</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
              </a:rPr>
              <a:t>死亡・通知</a:t>
            </a:r>
          </a:p>
        </p:txBody>
      </p:sp>
      <p:grpSp>
        <p:nvGrpSpPr>
          <p:cNvPr id="188" name="グループ化 187">
            <a:extLst>
              <a:ext uri="{FF2B5EF4-FFF2-40B4-BE49-F238E27FC236}">
                <a16:creationId xmlns:a16="http://schemas.microsoft.com/office/drawing/2014/main" id="{C81F60B9-B835-78AE-6951-D171F1984C75}"/>
              </a:ext>
            </a:extLst>
          </p:cNvPr>
          <p:cNvGrpSpPr/>
          <p:nvPr/>
        </p:nvGrpSpPr>
        <p:grpSpPr>
          <a:xfrm rot="16200000">
            <a:off x="3197713" y="2989679"/>
            <a:ext cx="255577" cy="210314"/>
            <a:chOff x="998234" y="5440592"/>
            <a:chExt cx="255577" cy="210314"/>
          </a:xfrm>
        </p:grpSpPr>
        <p:sp>
          <p:nvSpPr>
            <p:cNvPr id="189" name="左大かっこ 188">
              <a:extLst>
                <a:ext uri="{FF2B5EF4-FFF2-40B4-BE49-F238E27FC236}">
                  <a16:creationId xmlns:a16="http://schemas.microsoft.com/office/drawing/2014/main" id="{445ADE68-186A-D516-CA82-2086EE5129F8}"/>
                </a:ext>
              </a:extLst>
            </p:cNvPr>
            <p:cNvSpPr/>
            <p:nvPr userDrawn="1"/>
          </p:nvSpPr>
          <p:spPr>
            <a:xfrm>
              <a:off x="1208092" y="5440592"/>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90" name="直線コネクタ 189">
              <a:extLst>
                <a:ext uri="{FF2B5EF4-FFF2-40B4-BE49-F238E27FC236}">
                  <a16:creationId xmlns:a16="http://schemas.microsoft.com/office/drawing/2014/main" id="{DAA1EA12-0927-99F8-BC6F-3AA9B76EC220}"/>
                </a:ext>
              </a:extLst>
            </p:cNvPr>
            <p:cNvCxnSpPr>
              <a:cxnSpLocks/>
              <a:stCxn id="189" idx="1"/>
              <a:endCxn id="130" idx="0"/>
            </p:cNvCxnSpPr>
            <p:nvPr userDrawn="1"/>
          </p:nvCxnSpPr>
          <p:spPr>
            <a:xfrm rot="5400000" flipH="1">
              <a:off x="1102524" y="5440182"/>
              <a:ext cx="1277" cy="209858"/>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91" name="object 17">
            <a:extLst>
              <a:ext uri="{FF2B5EF4-FFF2-40B4-BE49-F238E27FC236}">
                <a16:creationId xmlns:a16="http://schemas.microsoft.com/office/drawing/2014/main" id="{1DA2B525-A6E3-8B8B-3633-2EBBB50C88EC}"/>
              </a:ext>
            </a:extLst>
          </p:cNvPr>
          <p:cNvSpPr/>
          <p:nvPr/>
        </p:nvSpPr>
        <p:spPr>
          <a:xfrm>
            <a:off x="3085462"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②</a:t>
            </a:r>
            <a:endParaRPr lang="zh-TW" altLang="en-US" sz="800" dirty="0">
              <a:latin typeface="+mj-ea"/>
              <a:ea typeface="+mj-ea"/>
            </a:endParaRPr>
          </a:p>
        </p:txBody>
      </p:sp>
      <p:cxnSp>
        <p:nvCxnSpPr>
          <p:cNvPr id="75" name="直線矢印コネクタ 74">
            <a:extLst>
              <a:ext uri="{FF2B5EF4-FFF2-40B4-BE49-F238E27FC236}">
                <a16:creationId xmlns:a16="http://schemas.microsoft.com/office/drawing/2014/main" id="{06C31DDF-CEB8-384C-E41A-C5FA0585CD18}"/>
              </a:ext>
            </a:extLst>
          </p:cNvPr>
          <p:cNvCxnSpPr>
            <a:cxnSpLocks/>
            <a:stCxn id="231" idx="3"/>
            <a:endCxn id="26" idx="1"/>
          </p:cNvCxnSpPr>
          <p:nvPr/>
        </p:nvCxnSpPr>
        <p:spPr>
          <a:xfrm flipV="1">
            <a:off x="4714646" y="3395859"/>
            <a:ext cx="1007280" cy="829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 name="直線矢印コネクタ 7">
            <a:extLst>
              <a:ext uri="{FF2B5EF4-FFF2-40B4-BE49-F238E27FC236}">
                <a16:creationId xmlns:a16="http://schemas.microsoft.com/office/drawing/2014/main" id="{7763C80C-FAE2-27CB-4B4F-75C1C52C8A08}"/>
              </a:ext>
            </a:extLst>
          </p:cNvPr>
          <p:cNvCxnSpPr>
            <a:cxnSpLocks/>
            <a:stCxn id="130" idx="2"/>
            <a:endCxn id="271" idx="1"/>
          </p:cNvCxnSpPr>
          <p:nvPr/>
        </p:nvCxnSpPr>
        <p:spPr>
          <a:xfrm rot="5400000">
            <a:off x="2598928" y="4155465"/>
            <a:ext cx="1298092" cy="152503"/>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55" name="object 239">
            <a:extLst>
              <a:ext uri="{FF2B5EF4-FFF2-40B4-BE49-F238E27FC236}">
                <a16:creationId xmlns:a16="http://schemas.microsoft.com/office/drawing/2014/main" id="{9849225F-091F-FB93-6057-35187A5D5171}"/>
              </a:ext>
            </a:extLst>
          </p:cNvPr>
          <p:cNvSpPr txBox="1"/>
          <p:nvPr/>
        </p:nvSpPr>
        <p:spPr>
          <a:xfrm>
            <a:off x="2568415" y="5010150"/>
            <a:ext cx="101600" cy="135935"/>
          </a:xfrm>
          <a:prstGeom prst="rect">
            <a:avLst/>
          </a:prstGeom>
        </p:spPr>
        <p:txBody>
          <a:bodyPr vert="horz" wrap="square" lIns="0" tIns="12700" rIns="0" bIns="0" rtlCol="0">
            <a:spAutoFit/>
          </a:bodyPr>
          <a:lstStyle/>
          <a:p>
            <a:pPr marL="12700" algn="ctr">
              <a:lnSpc>
                <a:spcPct val="100000"/>
              </a:lnSpc>
              <a:spcBef>
                <a:spcPts val="100"/>
              </a:spcBef>
            </a:pPr>
            <a:r>
              <a:rPr lang="ja-JP" altLang="en-US" sz="800" dirty="0">
                <a:latin typeface="+mj-ea"/>
                <a:ea typeface="+mj-ea"/>
              </a:rPr>
              <a:t>③</a:t>
            </a:r>
            <a:endParaRPr sz="800" dirty="0">
              <a:latin typeface="+mj-ea"/>
              <a:ea typeface="+mj-ea"/>
            </a:endParaRPr>
          </a:p>
        </p:txBody>
      </p:sp>
      <p:cxnSp>
        <p:nvCxnSpPr>
          <p:cNvPr id="67" name="直線矢印コネクタ 66">
            <a:extLst>
              <a:ext uri="{FF2B5EF4-FFF2-40B4-BE49-F238E27FC236}">
                <a16:creationId xmlns:a16="http://schemas.microsoft.com/office/drawing/2014/main" id="{4CE339DF-754F-E40B-1BEC-F69C22137911}"/>
              </a:ext>
            </a:extLst>
          </p:cNvPr>
          <p:cNvCxnSpPr>
            <a:cxnSpLocks/>
            <a:endCxn id="286" idx="1"/>
          </p:cNvCxnSpPr>
          <p:nvPr/>
        </p:nvCxnSpPr>
        <p:spPr>
          <a:xfrm>
            <a:off x="3170574" y="5280329"/>
            <a:ext cx="1148" cy="287276"/>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04" name="直線矢印コネクタ 103">
            <a:extLst>
              <a:ext uri="{FF2B5EF4-FFF2-40B4-BE49-F238E27FC236}">
                <a16:creationId xmlns:a16="http://schemas.microsoft.com/office/drawing/2014/main" id="{754D8073-964D-6CD9-ACD9-C4EE07ACC739}"/>
              </a:ext>
            </a:extLst>
          </p:cNvPr>
          <p:cNvCxnSpPr>
            <a:cxnSpLocks/>
            <a:stCxn id="130" idx="3"/>
            <a:endCxn id="231" idx="1"/>
          </p:cNvCxnSpPr>
          <p:nvPr/>
        </p:nvCxnSpPr>
        <p:spPr>
          <a:xfrm>
            <a:off x="3594100" y="3402648"/>
            <a:ext cx="670966" cy="150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 name="グループ化 18">
            <a:extLst>
              <a:ext uri="{FF2B5EF4-FFF2-40B4-BE49-F238E27FC236}">
                <a16:creationId xmlns:a16="http://schemas.microsoft.com/office/drawing/2014/main" id="{CD2D22F9-A8F9-E3C0-FE05-81AFDE2E82C5}"/>
              </a:ext>
            </a:extLst>
          </p:cNvPr>
          <p:cNvGrpSpPr/>
          <p:nvPr/>
        </p:nvGrpSpPr>
        <p:grpSpPr>
          <a:xfrm>
            <a:off x="3050829" y="3222625"/>
            <a:ext cx="543271" cy="360045"/>
            <a:chOff x="4687859" y="3222625"/>
            <a:chExt cx="543271" cy="360045"/>
          </a:xfrm>
          <a:noFill/>
        </p:grpSpPr>
        <p:sp>
          <p:nvSpPr>
            <p:cNvPr id="130" name="object 18">
              <a:extLst>
                <a:ext uri="{FF2B5EF4-FFF2-40B4-BE49-F238E27FC236}">
                  <a16:creationId xmlns:a16="http://schemas.microsoft.com/office/drawing/2014/main" id="{45311A79-2963-30D4-AC94-B6BA8AAEF6BD}"/>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200" name="グループ化 199">
              <a:extLst>
                <a:ext uri="{FF2B5EF4-FFF2-40B4-BE49-F238E27FC236}">
                  <a16:creationId xmlns:a16="http://schemas.microsoft.com/office/drawing/2014/main" id="{C685E51D-8028-51C1-679E-707684B02073}"/>
                </a:ext>
              </a:extLst>
            </p:cNvPr>
            <p:cNvGrpSpPr/>
            <p:nvPr/>
          </p:nvGrpSpPr>
          <p:grpSpPr>
            <a:xfrm>
              <a:off x="4687859" y="3225072"/>
              <a:ext cx="518506" cy="339406"/>
              <a:chOff x="4687859" y="3225072"/>
              <a:chExt cx="518506" cy="339406"/>
            </a:xfrm>
            <a:grpFill/>
          </p:grpSpPr>
          <p:sp>
            <p:nvSpPr>
              <p:cNvPr id="129" name="object 17">
                <a:extLst>
                  <a:ext uri="{FF2B5EF4-FFF2-40B4-BE49-F238E27FC236}">
                    <a16:creationId xmlns:a16="http://schemas.microsoft.com/office/drawing/2014/main" id="{B6C50D60-5244-6356-CA7A-25F2DC5CE698}"/>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入力</a:t>
                </a:r>
                <a:br>
                  <a:rPr lang="en-US" altLang="ja-JP" sz="700" dirty="0">
                    <a:latin typeface="+mj-ea"/>
                    <a:ea typeface="+mj-ea"/>
                  </a:rPr>
                </a:br>
                <a:r>
                  <a:rPr lang="ja-JP" altLang="en-US" sz="700" dirty="0">
                    <a:latin typeface="+mj-ea"/>
                    <a:ea typeface="+mj-ea"/>
                  </a:rPr>
                  <a:t>照合</a:t>
                </a:r>
                <a:endParaRPr sz="700" dirty="0">
                  <a:latin typeface="+mj-ea"/>
                  <a:ea typeface="+mj-ea"/>
                </a:endParaRPr>
              </a:p>
            </p:txBody>
          </p:sp>
          <p:pic>
            <p:nvPicPr>
              <p:cNvPr id="127" name="object 21">
                <a:extLst>
                  <a:ext uri="{FF2B5EF4-FFF2-40B4-BE49-F238E27FC236}">
                    <a16:creationId xmlns:a16="http://schemas.microsoft.com/office/drawing/2014/main" id="{BD84DE55-AF20-4A90-6E01-1520A1B02863}"/>
                  </a:ext>
                </a:extLst>
              </p:cNvPr>
              <p:cNvPicPr/>
              <p:nvPr/>
            </p:nvPicPr>
            <p:blipFill>
              <a:blip r:embed="rId3"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cxnSp>
        <p:nvCxnSpPr>
          <p:cNvPr id="18" name="直線コネクタ 17">
            <a:extLst>
              <a:ext uri="{FF2B5EF4-FFF2-40B4-BE49-F238E27FC236}">
                <a16:creationId xmlns:a16="http://schemas.microsoft.com/office/drawing/2014/main" id="{F3225FD3-46A4-177A-ED5E-2E5A6B6047EB}"/>
              </a:ext>
            </a:extLst>
          </p:cNvPr>
          <p:cNvCxnSpPr>
            <a:cxnSpLocks/>
          </p:cNvCxnSpPr>
          <p:nvPr/>
        </p:nvCxnSpPr>
        <p:spPr>
          <a:xfrm>
            <a:off x="3184158" y="5377796"/>
            <a:ext cx="472283"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5" name="object 27">
            <a:extLst>
              <a:ext uri="{FF2B5EF4-FFF2-40B4-BE49-F238E27FC236}">
                <a16:creationId xmlns:a16="http://schemas.microsoft.com/office/drawing/2014/main" id="{C8E6385F-9CF2-38A2-98F4-0F1C6E22BC60}"/>
              </a:ext>
            </a:extLst>
          </p:cNvPr>
          <p:cNvSpPr/>
          <p:nvPr/>
        </p:nvSpPr>
        <p:spPr>
          <a:xfrm>
            <a:off x="3656441" y="5233651"/>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7" name="正方形/長方形 26">
            <a:extLst>
              <a:ext uri="{FF2B5EF4-FFF2-40B4-BE49-F238E27FC236}">
                <a16:creationId xmlns:a16="http://schemas.microsoft.com/office/drawing/2014/main" id="{DB9A54B4-C5CB-49C7-A33F-2124EDA4DC1C}"/>
              </a:ext>
            </a:extLst>
          </p:cNvPr>
          <p:cNvSpPr/>
          <p:nvPr/>
        </p:nvSpPr>
        <p:spPr>
          <a:xfrm>
            <a:off x="3455305" y="5540036"/>
            <a:ext cx="721224"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本人確認情報</a:t>
            </a:r>
          </a:p>
        </p:txBody>
      </p:sp>
      <p:grpSp>
        <p:nvGrpSpPr>
          <p:cNvPr id="61" name="グループ化 60">
            <a:extLst>
              <a:ext uri="{FF2B5EF4-FFF2-40B4-BE49-F238E27FC236}">
                <a16:creationId xmlns:a16="http://schemas.microsoft.com/office/drawing/2014/main" id="{CF30A09D-92AB-9861-8CB1-82ECBA364EEA}"/>
              </a:ext>
            </a:extLst>
          </p:cNvPr>
          <p:cNvGrpSpPr/>
          <p:nvPr/>
        </p:nvGrpSpPr>
        <p:grpSpPr>
          <a:xfrm rot="10800000">
            <a:off x="2655189" y="4971288"/>
            <a:ext cx="255579" cy="210314"/>
            <a:chOff x="998232" y="5464407"/>
            <a:chExt cx="255579" cy="210314"/>
          </a:xfrm>
        </p:grpSpPr>
        <p:sp>
          <p:nvSpPr>
            <p:cNvPr id="62" name="左大かっこ 61">
              <a:extLst>
                <a:ext uri="{FF2B5EF4-FFF2-40B4-BE49-F238E27FC236}">
                  <a16:creationId xmlns:a16="http://schemas.microsoft.com/office/drawing/2014/main" id="{F96BCEFF-42EC-AFC8-E4DB-F8F7153F8B4E}"/>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63" name="直線コネクタ 62">
              <a:extLst>
                <a:ext uri="{FF2B5EF4-FFF2-40B4-BE49-F238E27FC236}">
                  <a16:creationId xmlns:a16="http://schemas.microsoft.com/office/drawing/2014/main" id="{5AB1930F-397E-21DC-03F9-FE3A24FF1801}"/>
                </a:ext>
              </a:extLst>
            </p:cNvPr>
            <p:cNvCxnSpPr>
              <a:cxnSpLocks/>
              <a:stCxn id="62"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29" name="object 27">
            <a:extLst>
              <a:ext uri="{FF2B5EF4-FFF2-40B4-BE49-F238E27FC236}">
                <a16:creationId xmlns:a16="http://schemas.microsoft.com/office/drawing/2014/main" id="{D1D8746C-3387-5F0B-3DF1-375AD99D791C}"/>
              </a:ext>
            </a:extLst>
          </p:cNvPr>
          <p:cNvSpPr/>
          <p:nvPr/>
        </p:nvSpPr>
        <p:spPr>
          <a:xfrm>
            <a:off x="4108075" y="40828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0" name="正方形/長方形 29">
            <a:extLst>
              <a:ext uri="{FF2B5EF4-FFF2-40B4-BE49-F238E27FC236}">
                <a16:creationId xmlns:a16="http://schemas.microsoft.com/office/drawing/2014/main" id="{85719E9C-B3E2-71B2-7DF7-F10CD4BAE8FB}"/>
              </a:ext>
            </a:extLst>
          </p:cNvPr>
          <p:cNvSpPr/>
          <p:nvPr/>
        </p:nvSpPr>
        <p:spPr>
          <a:xfrm>
            <a:off x="3882996" y="4395034"/>
            <a:ext cx="666593"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職権記録書</a:t>
            </a:r>
          </a:p>
        </p:txBody>
      </p:sp>
      <p:cxnSp>
        <p:nvCxnSpPr>
          <p:cNvPr id="224" name="直線矢印コネクタ 13">
            <a:extLst>
              <a:ext uri="{FF2B5EF4-FFF2-40B4-BE49-F238E27FC236}">
                <a16:creationId xmlns:a16="http://schemas.microsoft.com/office/drawing/2014/main" id="{EFB8293D-820F-89DF-0A62-623BEA715BC2}"/>
              </a:ext>
            </a:extLst>
          </p:cNvPr>
          <p:cNvCxnSpPr>
            <a:cxnSpLocks/>
          </p:cNvCxnSpPr>
          <p:nvPr/>
        </p:nvCxnSpPr>
        <p:spPr>
          <a:xfrm rot="16200000" flipH="1">
            <a:off x="3399925" y="3545836"/>
            <a:ext cx="658178" cy="727400"/>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25" name="object 27">
            <a:extLst>
              <a:ext uri="{FF2B5EF4-FFF2-40B4-BE49-F238E27FC236}">
                <a16:creationId xmlns:a16="http://schemas.microsoft.com/office/drawing/2014/main" id="{5E9B5E9F-460B-C1D2-0F00-5801147DBAEE}"/>
              </a:ext>
            </a:extLst>
          </p:cNvPr>
          <p:cNvSpPr/>
          <p:nvPr/>
        </p:nvSpPr>
        <p:spPr>
          <a:xfrm>
            <a:off x="3727075" y="371876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26" name="正方形/長方形 225">
            <a:extLst>
              <a:ext uri="{FF2B5EF4-FFF2-40B4-BE49-F238E27FC236}">
                <a16:creationId xmlns:a16="http://schemas.microsoft.com/office/drawing/2014/main" id="{B69D0B1B-B217-7E16-9E70-7DE7950CBC99}"/>
              </a:ext>
            </a:extLst>
          </p:cNvPr>
          <p:cNvSpPr/>
          <p:nvPr/>
        </p:nvSpPr>
        <p:spPr>
          <a:xfrm>
            <a:off x="3501996" y="4030995"/>
            <a:ext cx="666593"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入力確認票</a:t>
            </a:r>
          </a:p>
        </p:txBody>
      </p:sp>
      <p:cxnSp>
        <p:nvCxnSpPr>
          <p:cNvPr id="227" name="直線矢印コネクタ 13">
            <a:extLst>
              <a:ext uri="{FF2B5EF4-FFF2-40B4-BE49-F238E27FC236}">
                <a16:creationId xmlns:a16="http://schemas.microsoft.com/office/drawing/2014/main" id="{3AE638E9-F74A-FBB4-86A3-3CDFA93770F0}"/>
              </a:ext>
            </a:extLst>
          </p:cNvPr>
          <p:cNvCxnSpPr>
            <a:cxnSpLocks/>
          </p:cNvCxnSpPr>
          <p:nvPr/>
        </p:nvCxnSpPr>
        <p:spPr>
          <a:xfrm rot="16200000" flipH="1">
            <a:off x="3476229" y="3620830"/>
            <a:ext cx="291732" cy="206441"/>
          </a:xfrm>
          <a:prstGeom prst="bentConnector3">
            <a:avLst>
              <a:gd name="adj1" fmla="val 100063"/>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28" name="グループ化 227">
            <a:extLst>
              <a:ext uri="{FF2B5EF4-FFF2-40B4-BE49-F238E27FC236}">
                <a16:creationId xmlns:a16="http://schemas.microsoft.com/office/drawing/2014/main" id="{BE322B86-E7B1-9CC0-AB13-0F20EB1AE419}"/>
              </a:ext>
            </a:extLst>
          </p:cNvPr>
          <p:cNvGrpSpPr/>
          <p:nvPr/>
        </p:nvGrpSpPr>
        <p:grpSpPr>
          <a:xfrm>
            <a:off x="4265066" y="3224127"/>
            <a:ext cx="449580" cy="360044"/>
            <a:chOff x="11109350" y="5278617"/>
            <a:chExt cx="449580" cy="360044"/>
          </a:xfrm>
        </p:grpSpPr>
        <p:pic>
          <p:nvPicPr>
            <p:cNvPr id="229" name="object 23">
              <a:extLst>
                <a:ext uri="{FF2B5EF4-FFF2-40B4-BE49-F238E27FC236}">
                  <a16:creationId xmlns:a16="http://schemas.microsoft.com/office/drawing/2014/main" id="{AE93AB27-F613-13ED-C77D-AEA5D2C8F8DD}"/>
                </a:ext>
              </a:extLst>
            </p:cNvPr>
            <p:cNvPicPr/>
            <p:nvPr/>
          </p:nvPicPr>
          <p:blipFill>
            <a:blip r:embed="rId4" cstate="print"/>
            <a:stretch>
              <a:fillRect/>
            </a:stretch>
          </p:blipFill>
          <p:spPr>
            <a:xfrm>
              <a:off x="11248796" y="5372533"/>
              <a:ext cx="170688" cy="172212"/>
            </a:xfrm>
            <a:prstGeom prst="rect">
              <a:avLst/>
            </a:prstGeom>
          </p:spPr>
        </p:pic>
        <p:sp>
          <p:nvSpPr>
            <p:cNvPr id="231" name="ひし形 230">
              <a:extLst>
                <a:ext uri="{FF2B5EF4-FFF2-40B4-BE49-F238E27FC236}">
                  <a16:creationId xmlns:a16="http://schemas.microsoft.com/office/drawing/2014/main" id="{C7780ADD-CD46-6E30-8C56-7C34984E7FDA}"/>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36" name="直線矢印コネクタ 74">
            <a:extLst>
              <a:ext uri="{FF2B5EF4-FFF2-40B4-BE49-F238E27FC236}">
                <a16:creationId xmlns:a16="http://schemas.microsoft.com/office/drawing/2014/main" id="{30F57185-293F-43F0-4AAC-C8D326CE712E}"/>
              </a:ext>
            </a:extLst>
          </p:cNvPr>
          <p:cNvCxnSpPr>
            <a:cxnSpLocks/>
            <a:stCxn id="231" idx="2"/>
            <a:endCxn id="49" idx="1"/>
          </p:cNvCxnSpPr>
          <p:nvPr/>
        </p:nvCxnSpPr>
        <p:spPr>
          <a:xfrm rot="16200000" flipH="1">
            <a:off x="4542290" y="3531736"/>
            <a:ext cx="276312" cy="381181"/>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48" name="グループ化 47">
            <a:extLst>
              <a:ext uri="{FF2B5EF4-FFF2-40B4-BE49-F238E27FC236}">
                <a16:creationId xmlns:a16="http://schemas.microsoft.com/office/drawing/2014/main" id="{182C61BE-83F4-DDFB-FD66-904FD6D5B87B}"/>
              </a:ext>
            </a:extLst>
          </p:cNvPr>
          <p:cNvGrpSpPr/>
          <p:nvPr/>
        </p:nvGrpSpPr>
        <p:grpSpPr>
          <a:xfrm>
            <a:off x="4867516" y="3680460"/>
            <a:ext cx="543271" cy="360045"/>
            <a:chOff x="4687859" y="3222625"/>
            <a:chExt cx="543271" cy="360045"/>
          </a:xfrm>
          <a:noFill/>
        </p:grpSpPr>
        <p:sp>
          <p:nvSpPr>
            <p:cNvPr id="49" name="object 18">
              <a:extLst>
                <a:ext uri="{FF2B5EF4-FFF2-40B4-BE49-F238E27FC236}">
                  <a16:creationId xmlns:a16="http://schemas.microsoft.com/office/drawing/2014/main" id="{C15B9390-B06E-4225-7E5E-C1BC83F6CB10}"/>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52" name="グループ化 51">
              <a:extLst>
                <a:ext uri="{FF2B5EF4-FFF2-40B4-BE49-F238E27FC236}">
                  <a16:creationId xmlns:a16="http://schemas.microsoft.com/office/drawing/2014/main" id="{48C12621-A55E-3099-488E-E84AB6AD180F}"/>
                </a:ext>
              </a:extLst>
            </p:cNvPr>
            <p:cNvGrpSpPr/>
            <p:nvPr/>
          </p:nvGrpSpPr>
          <p:grpSpPr>
            <a:xfrm>
              <a:off x="4687859" y="3225072"/>
              <a:ext cx="518506" cy="339406"/>
              <a:chOff x="4687859" y="3225072"/>
              <a:chExt cx="518506" cy="339406"/>
            </a:xfrm>
            <a:grpFill/>
          </p:grpSpPr>
          <p:sp>
            <p:nvSpPr>
              <p:cNvPr id="53" name="object 17">
                <a:extLst>
                  <a:ext uri="{FF2B5EF4-FFF2-40B4-BE49-F238E27FC236}">
                    <a16:creationId xmlns:a16="http://schemas.microsoft.com/office/drawing/2014/main" id="{A9CC5A29-3BCC-200F-F0E5-BD9B49CF65E0}"/>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市町村通知等</a:t>
                </a:r>
                <a:endParaRPr sz="700" dirty="0">
                  <a:latin typeface="+mj-ea"/>
                  <a:ea typeface="+mj-ea"/>
                </a:endParaRPr>
              </a:p>
            </p:txBody>
          </p:sp>
          <p:pic>
            <p:nvPicPr>
              <p:cNvPr id="54" name="object 21">
                <a:extLst>
                  <a:ext uri="{FF2B5EF4-FFF2-40B4-BE49-F238E27FC236}">
                    <a16:creationId xmlns:a16="http://schemas.microsoft.com/office/drawing/2014/main" id="{33130806-54BB-C1C4-B0D1-BC686C946AFC}"/>
                  </a:ext>
                </a:extLst>
              </p:cNvPr>
              <p:cNvPicPr/>
              <p:nvPr/>
            </p:nvPicPr>
            <p:blipFill>
              <a:blip r:embed="rId3"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cxnSp>
        <p:nvCxnSpPr>
          <p:cNvPr id="257" name="直線矢印コネクタ 256">
            <a:extLst>
              <a:ext uri="{FF2B5EF4-FFF2-40B4-BE49-F238E27FC236}">
                <a16:creationId xmlns:a16="http://schemas.microsoft.com/office/drawing/2014/main" id="{9BDFCA22-2C36-44D8-C2C2-3BBC20F5F447}"/>
              </a:ext>
            </a:extLst>
          </p:cNvPr>
          <p:cNvCxnSpPr>
            <a:cxnSpLocks/>
            <a:stCxn id="275" idx="2"/>
          </p:cNvCxnSpPr>
          <p:nvPr/>
        </p:nvCxnSpPr>
        <p:spPr>
          <a:xfrm>
            <a:off x="5150925" y="5257690"/>
            <a:ext cx="0" cy="733535"/>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58" name="object 27">
            <a:extLst>
              <a:ext uri="{FF2B5EF4-FFF2-40B4-BE49-F238E27FC236}">
                <a16:creationId xmlns:a16="http://schemas.microsoft.com/office/drawing/2014/main" id="{F79C4C8A-FC49-FC72-51BC-9EC64B231F2A}"/>
              </a:ext>
            </a:extLst>
          </p:cNvPr>
          <p:cNvSpPr/>
          <p:nvPr/>
        </p:nvSpPr>
        <p:spPr>
          <a:xfrm>
            <a:off x="5447916" y="5207440"/>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59" name="正方形/長方形 258">
            <a:extLst>
              <a:ext uri="{FF2B5EF4-FFF2-40B4-BE49-F238E27FC236}">
                <a16:creationId xmlns:a16="http://schemas.microsoft.com/office/drawing/2014/main" id="{39849866-35DF-019E-993E-ABABFC608A76}"/>
              </a:ext>
            </a:extLst>
          </p:cNvPr>
          <p:cNvSpPr/>
          <p:nvPr/>
        </p:nvSpPr>
        <p:spPr>
          <a:xfrm>
            <a:off x="5087303" y="5524347"/>
            <a:ext cx="931501"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市町村通知情報</a:t>
            </a:r>
          </a:p>
        </p:txBody>
      </p:sp>
      <p:grpSp>
        <p:nvGrpSpPr>
          <p:cNvPr id="266" name="グループ化 265">
            <a:extLst>
              <a:ext uri="{FF2B5EF4-FFF2-40B4-BE49-F238E27FC236}">
                <a16:creationId xmlns:a16="http://schemas.microsoft.com/office/drawing/2014/main" id="{B023669C-6C8C-F4F9-1F92-EE0063509983}"/>
              </a:ext>
            </a:extLst>
          </p:cNvPr>
          <p:cNvGrpSpPr/>
          <p:nvPr/>
        </p:nvGrpSpPr>
        <p:grpSpPr>
          <a:xfrm>
            <a:off x="5410787" y="3981307"/>
            <a:ext cx="254298" cy="250648"/>
            <a:chOff x="999513" y="5424073"/>
            <a:chExt cx="254298" cy="250648"/>
          </a:xfrm>
        </p:grpSpPr>
        <p:sp>
          <p:nvSpPr>
            <p:cNvPr id="267" name="左大かっこ 266">
              <a:extLst>
                <a:ext uri="{FF2B5EF4-FFF2-40B4-BE49-F238E27FC236}">
                  <a16:creationId xmlns:a16="http://schemas.microsoft.com/office/drawing/2014/main" id="{E6158EBE-E992-F1EF-37D5-6B147223123C}"/>
                </a:ext>
              </a:extLst>
            </p:cNvPr>
            <p:cNvSpPr/>
            <p:nvPr userDrawn="1"/>
          </p:nvSpPr>
          <p:spPr>
            <a:xfrm>
              <a:off x="1208092" y="5464407"/>
              <a:ext cx="45719" cy="210314"/>
            </a:xfrm>
            <a:prstGeom prst="leftBracket">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68" name="直線コネクタ 267">
              <a:extLst>
                <a:ext uri="{FF2B5EF4-FFF2-40B4-BE49-F238E27FC236}">
                  <a16:creationId xmlns:a16="http://schemas.microsoft.com/office/drawing/2014/main" id="{05842B13-50DD-7ECE-7B98-15C50927D538}"/>
                </a:ext>
              </a:extLst>
            </p:cNvPr>
            <p:cNvCxnSpPr>
              <a:cxnSpLocks/>
              <a:stCxn id="267" idx="1"/>
            </p:cNvCxnSpPr>
            <p:nvPr userDrawn="1"/>
          </p:nvCxnSpPr>
          <p:spPr>
            <a:xfrm flipH="1" flipV="1">
              <a:off x="999513" y="5424073"/>
              <a:ext cx="208579" cy="145491"/>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269" name="object 17">
            <a:extLst>
              <a:ext uri="{FF2B5EF4-FFF2-40B4-BE49-F238E27FC236}">
                <a16:creationId xmlns:a16="http://schemas.microsoft.com/office/drawing/2014/main" id="{5134404B-D373-6400-28D5-ECB553B810F8}"/>
              </a:ext>
            </a:extLst>
          </p:cNvPr>
          <p:cNvSpPr/>
          <p:nvPr/>
        </p:nvSpPr>
        <p:spPr>
          <a:xfrm>
            <a:off x="5446967" y="3967489"/>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④</a:t>
            </a:r>
            <a:endParaRPr lang="zh-TW" altLang="en-US" sz="800" dirty="0">
              <a:latin typeface="+mj-ea"/>
              <a:ea typeface="+mj-ea"/>
            </a:endParaRPr>
          </a:p>
        </p:txBody>
      </p:sp>
      <p:grpSp>
        <p:nvGrpSpPr>
          <p:cNvPr id="270" name="グループ化 269">
            <a:extLst>
              <a:ext uri="{FF2B5EF4-FFF2-40B4-BE49-F238E27FC236}">
                <a16:creationId xmlns:a16="http://schemas.microsoft.com/office/drawing/2014/main" id="{26D5E30B-A201-4CAA-4438-0A1EB6D8491E}"/>
              </a:ext>
            </a:extLst>
          </p:cNvPr>
          <p:cNvGrpSpPr/>
          <p:nvPr/>
        </p:nvGrpSpPr>
        <p:grpSpPr>
          <a:xfrm>
            <a:off x="2911250" y="4880762"/>
            <a:ext cx="520944" cy="393223"/>
            <a:chOff x="6080349" y="4852187"/>
            <a:chExt cx="520944" cy="393223"/>
          </a:xfrm>
        </p:grpSpPr>
        <p:sp>
          <p:nvSpPr>
            <p:cNvPr id="271" name="フローチャート: 磁気ディスク 270">
              <a:extLst>
                <a:ext uri="{FF2B5EF4-FFF2-40B4-BE49-F238E27FC236}">
                  <a16:creationId xmlns:a16="http://schemas.microsoft.com/office/drawing/2014/main" id="{4FCA4A22-662D-6CB9-7C86-93874A222168}"/>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72" name="object 17">
              <a:extLst>
                <a:ext uri="{FF2B5EF4-FFF2-40B4-BE49-F238E27FC236}">
                  <a16:creationId xmlns:a16="http://schemas.microsoft.com/office/drawing/2014/main" id="{EE892409-F260-0E35-0D37-BCE7B128A958}"/>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273" name="グループ化 272">
            <a:extLst>
              <a:ext uri="{FF2B5EF4-FFF2-40B4-BE49-F238E27FC236}">
                <a16:creationId xmlns:a16="http://schemas.microsoft.com/office/drawing/2014/main" id="{3A9D9638-9DF9-5164-CB49-604CD0B4BF89}"/>
              </a:ext>
            </a:extLst>
          </p:cNvPr>
          <p:cNvGrpSpPr/>
          <p:nvPr/>
        </p:nvGrpSpPr>
        <p:grpSpPr>
          <a:xfrm>
            <a:off x="4890453" y="4880762"/>
            <a:ext cx="520944" cy="393223"/>
            <a:chOff x="6080349" y="4852187"/>
            <a:chExt cx="520944" cy="393223"/>
          </a:xfrm>
        </p:grpSpPr>
        <p:sp>
          <p:nvSpPr>
            <p:cNvPr id="274" name="フローチャート: 磁気ディスク 273">
              <a:extLst>
                <a:ext uri="{FF2B5EF4-FFF2-40B4-BE49-F238E27FC236}">
                  <a16:creationId xmlns:a16="http://schemas.microsoft.com/office/drawing/2014/main" id="{C22331D3-B202-E07C-6773-A416CC766B26}"/>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75" name="object 17">
              <a:extLst>
                <a:ext uri="{FF2B5EF4-FFF2-40B4-BE49-F238E27FC236}">
                  <a16:creationId xmlns:a16="http://schemas.microsoft.com/office/drawing/2014/main" id="{350CA152-BB94-DA03-7AF6-4F5C2EFB44FB}"/>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cxnSp>
        <p:nvCxnSpPr>
          <p:cNvPr id="284" name="直線コネクタ 283">
            <a:extLst>
              <a:ext uri="{FF2B5EF4-FFF2-40B4-BE49-F238E27FC236}">
                <a16:creationId xmlns:a16="http://schemas.microsoft.com/office/drawing/2014/main" id="{A27786D2-732D-348F-6B47-019AF6E1E63C}"/>
              </a:ext>
            </a:extLst>
          </p:cNvPr>
          <p:cNvCxnSpPr>
            <a:cxnSpLocks/>
          </p:cNvCxnSpPr>
          <p:nvPr/>
        </p:nvCxnSpPr>
        <p:spPr>
          <a:xfrm flipH="1">
            <a:off x="5150925" y="5367274"/>
            <a:ext cx="294634"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nvGrpSpPr>
          <p:cNvPr id="285" name="グループ化 284">
            <a:extLst>
              <a:ext uri="{FF2B5EF4-FFF2-40B4-BE49-F238E27FC236}">
                <a16:creationId xmlns:a16="http://schemas.microsoft.com/office/drawing/2014/main" id="{56B271B5-5827-B666-2F4C-7A94B76074C1}"/>
              </a:ext>
            </a:extLst>
          </p:cNvPr>
          <p:cNvGrpSpPr/>
          <p:nvPr/>
        </p:nvGrpSpPr>
        <p:grpSpPr>
          <a:xfrm>
            <a:off x="2911250" y="5567605"/>
            <a:ext cx="520944" cy="393223"/>
            <a:chOff x="6080349" y="4852187"/>
            <a:chExt cx="520944" cy="393223"/>
          </a:xfrm>
        </p:grpSpPr>
        <p:sp>
          <p:nvSpPr>
            <p:cNvPr id="286" name="フローチャート: 磁気ディスク 285">
              <a:extLst>
                <a:ext uri="{FF2B5EF4-FFF2-40B4-BE49-F238E27FC236}">
                  <a16:creationId xmlns:a16="http://schemas.microsoft.com/office/drawing/2014/main" id="{06163C5A-14B7-852B-D231-D6BACB83D55B}"/>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87" name="object 17">
              <a:extLst>
                <a:ext uri="{FF2B5EF4-FFF2-40B4-BE49-F238E27FC236}">
                  <a16:creationId xmlns:a16="http://schemas.microsoft.com/office/drawing/2014/main" id="{A6DC39A9-6496-1C79-8C01-A7D43404B1ED}"/>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r>
                <a:rPr lang="en-US" altLang="ja-JP" sz="700" dirty="0">
                  <a:latin typeface="+mj-ea"/>
                  <a:ea typeface="+mj-ea"/>
                </a:rPr>
                <a:t>CS</a:t>
              </a:r>
            </a:p>
          </p:txBody>
        </p:sp>
      </p:grpSp>
      <p:sp>
        <p:nvSpPr>
          <p:cNvPr id="72" name="object 17">
            <a:extLst>
              <a:ext uri="{FF2B5EF4-FFF2-40B4-BE49-F238E27FC236}">
                <a16:creationId xmlns:a16="http://schemas.microsoft.com/office/drawing/2014/main" id="{439C94BB-80F2-E9C8-74B1-DDC4F3AE02A4}"/>
              </a:ext>
            </a:extLst>
          </p:cNvPr>
          <p:cNvSpPr/>
          <p:nvPr/>
        </p:nvSpPr>
        <p:spPr>
          <a:xfrm>
            <a:off x="4532236" y="347662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Yes</a:t>
            </a:r>
            <a:endParaRPr lang="zh-TW" altLang="en-US" sz="700" dirty="0">
              <a:latin typeface="+mj-ea"/>
              <a:ea typeface="+mj-ea"/>
            </a:endParaRPr>
          </a:p>
        </p:txBody>
      </p:sp>
      <p:grpSp>
        <p:nvGrpSpPr>
          <p:cNvPr id="256" name="グループ化 255">
            <a:extLst>
              <a:ext uri="{FF2B5EF4-FFF2-40B4-BE49-F238E27FC236}">
                <a16:creationId xmlns:a16="http://schemas.microsoft.com/office/drawing/2014/main" id="{3F876BA4-6055-7E0F-B15B-4E8837B6D59C}"/>
              </a:ext>
            </a:extLst>
          </p:cNvPr>
          <p:cNvGrpSpPr/>
          <p:nvPr/>
        </p:nvGrpSpPr>
        <p:grpSpPr>
          <a:xfrm>
            <a:off x="7160117" y="3222625"/>
            <a:ext cx="543271" cy="360045"/>
            <a:chOff x="4687859" y="3222625"/>
            <a:chExt cx="543271" cy="360045"/>
          </a:xfrm>
          <a:noFill/>
        </p:grpSpPr>
        <p:sp>
          <p:nvSpPr>
            <p:cNvPr id="260" name="object 18">
              <a:extLst>
                <a:ext uri="{FF2B5EF4-FFF2-40B4-BE49-F238E27FC236}">
                  <a16:creationId xmlns:a16="http://schemas.microsoft.com/office/drawing/2014/main" id="{0BC73D15-D5FE-F07C-45C4-55EE69AEEF16}"/>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264" name="グループ化 263">
              <a:extLst>
                <a:ext uri="{FF2B5EF4-FFF2-40B4-BE49-F238E27FC236}">
                  <a16:creationId xmlns:a16="http://schemas.microsoft.com/office/drawing/2014/main" id="{6267B0B4-3752-CE44-6DB8-F44487E55EDC}"/>
                </a:ext>
              </a:extLst>
            </p:cNvPr>
            <p:cNvGrpSpPr/>
            <p:nvPr/>
          </p:nvGrpSpPr>
          <p:grpSpPr>
            <a:xfrm>
              <a:off x="4687859" y="3225072"/>
              <a:ext cx="518506" cy="339406"/>
              <a:chOff x="4687859" y="3225072"/>
              <a:chExt cx="518506" cy="339406"/>
            </a:xfrm>
            <a:grpFill/>
          </p:grpSpPr>
          <p:sp>
            <p:nvSpPr>
              <p:cNvPr id="265" name="object 17">
                <a:extLst>
                  <a:ext uri="{FF2B5EF4-FFF2-40B4-BE49-F238E27FC236}">
                    <a16:creationId xmlns:a16="http://schemas.microsoft.com/office/drawing/2014/main" id="{79E2283C-12A7-0173-40B6-CB0D3846317D}"/>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通知</a:t>
                </a:r>
                <a:endParaRPr sz="700" dirty="0">
                  <a:latin typeface="+mj-ea"/>
                  <a:ea typeface="+mj-ea"/>
                </a:endParaRPr>
              </a:p>
            </p:txBody>
          </p:sp>
          <p:pic>
            <p:nvPicPr>
              <p:cNvPr id="276" name="object 21">
                <a:extLst>
                  <a:ext uri="{FF2B5EF4-FFF2-40B4-BE49-F238E27FC236}">
                    <a16:creationId xmlns:a16="http://schemas.microsoft.com/office/drawing/2014/main" id="{97D76BE2-621B-9EF0-53E8-7EB8244076F0}"/>
                  </a:ext>
                </a:extLst>
              </p:cNvPr>
              <p:cNvPicPr/>
              <p:nvPr/>
            </p:nvPicPr>
            <p:blipFill>
              <a:blip r:embed="rId3"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grpSp>
        <p:nvGrpSpPr>
          <p:cNvPr id="283" name="グループ化 282">
            <a:extLst>
              <a:ext uri="{FF2B5EF4-FFF2-40B4-BE49-F238E27FC236}">
                <a16:creationId xmlns:a16="http://schemas.microsoft.com/office/drawing/2014/main" id="{11DA3636-1109-FD60-3366-46B3F2F88B51}"/>
              </a:ext>
            </a:extLst>
          </p:cNvPr>
          <p:cNvGrpSpPr/>
          <p:nvPr/>
        </p:nvGrpSpPr>
        <p:grpSpPr>
          <a:xfrm rot="16200000">
            <a:off x="7299175" y="2989680"/>
            <a:ext cx="255579" cy="210314"/>
            <a:chOff x="998232" y="5464407"/>
            <a:chExt cx="255579" cy="210314"/>
          </a:xfrm>
        </p:grpSpPr>
        <p:sp>
          <p:nvSpPr>
            <p:cNvPr id="64" name="左大かっこ 63">
              <a:extLst>
                <a:ext uri="{FF2B5EF4-FFF2-40B4-BE49-F238E27FC236}">
                  <a16:creationId xmlns:a16="http://schemas.microsoft.com/office/drawing/2014/main" id="{ACA189A3-1794-92BB-2602-CC8DF905B0CA}"/>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65" name="直線コネクタ 64">
              <a:extLst>
                <a:ext uri="{FF2B5EF4-FFF2-40B4-BE49-F238E27FC236}">
                  <a16:creationId xmlns:a16="http://schemas.microsoft.com/office/drawing/2014/main" id="{E220957B-E1DC-013A-29A2-454F0511CDC2}"/>
                </a:ext>
              </a:extLst>
            </p:cNvPr>
            <p:cNvCxnSpPr>
              <a:cxnSpLocks/>
              <a:stCxn id="64"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66" name="object 17">
            <a:extLst>
              <a:ext uri="{FF2B5EF4-FFF2-40B4-BE49-F238E27FC236}">
                <a16:creationId xmlns:a16="http://schemas.microsoft.com/office/drawing/2014/main" id="{E7D857C6-0FD3-C022-81C5-7E1124D52F3E}"/>
              </a:ext>
            </a:extLst>
          </p:cNvPr>
          <p:cNvSpPr/>
          <p:nvPr/>
        </p:nvSpPr>
        <p:spPr>
          <a:xfrm>
            <a:off x="7191689" y="2787873"/>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⑤</a:t>
            </a:r>
            <a:endParaRPr lang="zh-TW" altLang="en-US" sz="800" dirty="0">
              <a:latin typeface="+mj-ea"/>
              <a:ea typeface="+mj-ea"/>
            </a:endParaRPr>
          </a:p>
        </p:txBody>
      </p:sp>
      <p:grpSp>
        <p:nvGrpSpPr>
          <p:cNvPr id="92" name="グループ化 91">
            <a:extLst>
              <a:ext uri="{FF2B5EF4-FFF2-40B4-BE49-F238E27FC236}">
                <a16:creationId xmlns:a16="http://schemas.microsoft.com/office/drawing/2014/main" id="{4B07E4F8-B896-149C-33FA-4CA0D6115ABA}"/>
              </a:ext>
            </a:extLst>
          </p:cNvPr>
          <p:cNvGrpSpPr/>
          <p:nvPr/>
        </p:nvGrpSpPr>
        <p:grpSpPr>
          <a:xfrm>
            <a:off x="5856194" y="4880762"/>
            <a:ext cx="520944" cy="393223"/>
            <a:chOff x="6080349" y="4852187"/>
            <a:chExt cx="520944" cy="393223"/>
          </a:xfrm>
        </p:grpSpPr>
        <p:sp>
          <p:nvSpPr>
            <p:cNvPr id="93" name="フローチャート: 磁気ディスク 92">
              <a:extLst>
                <a:ext uri="{FF2B5EF4-FFF2-40B4-BE49-F238E27FC236}">
                  <a16:creationId xmlns:a16="http://schemas.microsoft.com/office/drawing/2014/main" id="{7FCD5FBB-7B64-1D77-95BD-C94FD3BDE2BA}"/>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94" name="object 17">
              <a:extLst>
                <a:ext uri="{FF2B5EF4-FFF2-40B4-BE49-F238E27FC236}">
                  <a16:creationId xmlns:a16="http://schemas.microsoft.com/office/drawing/2014/main" id="{4EB337CE-934A-821B-FDA6-4E757C8E28AA}"/>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99" name="グループ化 98">
            <a:extLst>
              <a:ext uri="{FF2B5EF4-FFF2-40B4-BE49-F238E27FC236}">
                <a16:creationId xmlns:a16="http://schemas.microsoft.com/office/drawing/2014/main" id="{A58CD354-D0E1-1298-9637-101C750F4E3B}"/>
              </a:ext>
            </a:extLst>
          </p:cNvPr>
          <p:cNvGrpSpPr/>
          <p:nvPr/>
        </p:nvGrpSpPr>
        <p:grpSpPr>
          <a:xfrm>
            <a:off x="8982895" y="2184737"/>
            <a:ext cx="180000" cy="180000"/>
            <a:chOff x="2679700" y="1343024"/>
            <a:chExt cx="180000" cy="180000"/>
          </a:xfrm>
        </p:grpSpPr>
        <p:sp>
          <p:nvSpPr>
            <p:cNvPr id="100" name="フローチャート: 結合子 99">
              <a:extLst>
                <a:ext uri="{FF2B5EF4-FFF2-40B4-BE49-F238E27FC236}">
                  <a16:creationId xmlns:a16="http://schemas.microsoft.com/office/drawing/2014/main" id="{9AD43C92-B37C-6EF4-7C1A-1D01DBB43B51}"/>
                </a:ext>
              </a:extLst>
            </p:cNvPr>
            <p:cNvSpPr/>
            <p:nvPr/>
          </p:nvSpPr>
          <p:spPr>
            <a:xfrm>
              <a:off x="2679700" y="1343024"/>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101" name="正方形/長方形 100">
              <a:extLst>
                <a:ext uri="{FF2B5EF4-FFF2-40B4-BE49-F238E27FC236}">
                  <a16:creationId xmlns:a16="http://schemas.microsoft.com/office/drawing/2014/main" id="{9158E8A0-29DB-F34F-4ACB-EAAB0C2D08AC}"/>
                </a:ext>
              </a:extLst>
            </p:cNvPr>
            <p:cNvSpPr/>
            <p:nvPr/>
          </p:nvSpPr>
          <p:spPr>
            <a:xfrm>
              <a:off x="2704465" y="1389397"/>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102" name="二等辺三角形 101">
              <a:extLst>
                <a:ext uri="{FF2B5EF4-FFF2-40B4-BE49-F238E27FC236}">
                  <a16:creationId xmlns:a16="http://schemas.microsoft.com/office/drawing/2014/main" id="{867E8628-3B65-DB80-A092-7ECABA8B2E97}"/>
                </a:ext>
              </a:extLst>
            </p:cNvPr>
            <p:cNvSpPr/>
            <p:nvPr/>
          </p:nvSpPr>
          <p:spPr>
            <a:xfrm rot="10800000">
              <a:off x="2706700" y="1389397"/>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
        <p:nvSpPr>
          <p:cNvPr id="103" name="object 17">
            <a:extLst>
              <a:ext uri="{FF2B5EF4-FFF2-40B4-BE49-F238E27FC236}">
                <a16:creationId xmlns:a16="http://schemas.microsoft.com/office/drawing/2014/main" id="{D0A8C43A-FBB5-F8B5-2753-F715A5D38CD9}"/>
              </a:ext>
            </a:extLst>
          </p:cNvPr>
          <p:cNvSpPr/>
          <p:nvPr/>
        </p:nvSpPr>
        <p:spPr>
          <a:xfrm>
            <a:off x="9200977" y="2129837"/>
            <a:ext cx="68814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通知して終了</a:t>
            </a:r>
            <a:endParaRPr lang="zh-TW" altLang="en-US" sz="700" dirty="0">
              <a:latin typeface="+mj-ea"/>
              <a:ea typeface="+mj-ea"/>
            </a:endParaRPr>
          </a:p>
        </p:txBody>
      </p:sp>
      <p:cxnSp>
        <p:nvCxnSpPr>
          <p:cNvPr id="105" name="直線矢印コネクタ 104">
            <a:extLst>
              <a:ext uri="{FF2B5EF4-FFF2-40B4-BE49-F238E27FC236}">
                <a16:creationId xmlns:a16="http://schemas.microsoft.com/office/drawing/2014/main" id="{8B081754-585C-F935-CD6F-5FCD21EC7F0F}"/>
              </a:ext>
            </a:extLst>
          </p:cNvPr>
          <p:cNvCxnSpPr>
            <a:cxnSpLocks/>
            <a:stCxn id="100" idx="0"/>
          </p:cNvCxnSpPr>
          <p:nvPr/>
        </p:nvCxnSpPr>
        <p:spPr>
          <a:xfrm flipH="1" flipV="1">
            <a:off x="9070660" y="1236814"/>
            <a:ext cx="2235" cy="947923"/>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110" name="object 17">
            <a:extLst>
              <a:ext uri="{FF2B5EF4-FFF2-40B4-BE49-F238E27FC236}">
                <a16:creationId xmlns:a16="http://schemas.microsoft.com/office/drawing/2014/main" id="{F7C5BF5C-7B97-5C9B-EA64-9AC940E3AEEA}"/>
              </a:ext>
            </a:extLst>
          </p:cNvPr>
          <p:cNvSpPr/>
          <p:nvPr/>
        </p:nvSpPr>
        <p:spPr>
          <a:xfrm>
            <a:off x="9211215" y="1259832"/>
            <a:ext cx="1087849"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郵送</a:t>
            </a:r>
            <a:endParaRPr lang="zh-TW" altLang="en-US" sz="700" dirty="0">
              <a:latin typeface="+mj-ea"/>
              <a:ea typeface="+mj-ea"/>
            </a:endParaRPr>
          </a:p>
        </p:txBody>
      </p:sp>
      <p:cxnSp>
        <p:nvCxnSpPr>
          <p:cNvPr id="148" name="直線矢印コネクタ 147">
            <a:extLst>
              <a:ext uri="{FF2B5EF4-FFF2-40B4-BE49-F238E27FC236}">
                <a16:creationId xmlns:a16="http://schemas.microsoft.com/office/drawing/2014/main" id="{A8CAD448-6AA9-6947-8A87-C69A23B204DF}"/>
              </a:ext>
            </a:extLst>
          </p:cNvPr>
          <p:cNvCxnSpPr>
            <a:cxnSpLocks/>
            <a:stCxn id="166" idx="6"/>
            <a:endCxn id="159" idx="1"/>
          </p:cNvCxnSpPr>
          <p:nvPr/>
        </p:nvCxnSpPr>
        <p:spPr>
          <a:xfrm flipV="1">
            <a:off x="1626700" y="3402648"/>
            <a:ext cx="547030" cy="1393"/>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49" name="object 17">
            <a:extLst>
              <a:ext uri="{FF2B5EF4-FFF2-40B4-BE49-F238E27FC236}">
                <a16:creationId xmlns:a16="http://schemas.microsoft.com/office/drawing/2014/main" id="{DB0B0859-4BCE-5A0D-9013-0D32A0619B43}"/>
              </a:ext>
            </a:extLst>
          </p:cNvPr>
          <p:cNvSpPr/>
          <p:nvPr/>
        </p:nvSpPr>
        <p:spPr>
          <a:xfrm>
            <a:off x="1300480" y="3430905"/>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開始</a:t>
            </a:r>
            <a:endParaRPr lang="zh-TW" altLang="en-US" sz="700" dirty="0">
              <a:latin typeface="+mj-ea"/>
              <a:ea typeface="+mj-ea"/>
            </a:endParaRPr>
          </a:p>
        </p:txBody>
      </p:sp>
      <p:grpSp>
        <p:nvGrpSpPr>
          <p:cNvPr id="150" name="グループ化 149">
            <a:extLst>
              <a:ext uri="{FF2B5EF4-FFF2-40B4-BE49-F238E27FC236}">
                <a16:creationId xmlns:a16="http://schemas.microsoft.com/office/drawing/2014/main" id="{B4822819-858B-D892-B48C-C6999ECAE143}"/>
              </a:ext>
            </a:extLst>
          </p:cNvPr>
          <p:cNvGrpSpPr/>
          <p:nvPr/>
        </p:nvGrpSpPr>
        <p:grpSpPr>
          <a:xfrm rot="16200000">
            <a:off x="2316141" y="2989679"/>
            <a:ext cx="255579" cy="210314"/>
            <a:chOff x="998232" y="5464407"/>
            <a:chExt cx="255579" cy="210314"/>
          </a:xfrm>
        </p:grpSpPr>
        <p:sp>
          <p:nvSpPr>
            <p:cNvPr id="151" name="左大かっこ 150">
              <a:extLst>
                <a:ext uri="{FF2B5EF4-FFF2-40B4-BE49-F238E27FC236}">
                  <a16:creationId xmlns:a16="http://schemas.microsoft.com/office/drawing/2014/main" id="{9315A91A-4BCA-EC2F-CEE5-006122A00710}"/>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52" name="直線コネクタ 151">
              <a:extLst>
                <a:ext uri="{FF2B5EF4-FFF2-40B4-BE49-F238E27FC236}">
                  <a16:creationId xmlns:a16="http://schemas.microsoft.com/office/drawing/2014/main" id="{747AA2F1-9AC9-B786-91EE-0E5B55A8AFFC}"/>
                </a:ext>
              </a:extLst>
            </p:cNvPr>
            <p:cNvCxnSpPr>
              <a:cxnSpLocks/>
              <a:stCxn id="151" idx="1"/>
              <a:endCxn id="159" idx="0"/>
            </p:cNvCxnSpPr>
            <p:nvPr userDrawn="1"/>
          </p:nvCxnSpPr>
          <p:spPr>
            <a:xfrm rot="5400000" flipH="1">
              <a:off x="1102999" y="5464472"/>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53" name="object 17">
            <a:extLst>
              <a:ext uri="{FF2B5EF4-FFF2-40B4-BE49-F238E27FC236}">
                <a16:creationId xmlns:a16="http://schemas.microsoft.com/office/drawing/2014/main" id="{1A20BD07-9C4B-1256-D6A6-35579DB855BB}"/>
              </a:ext>
            </a:extLst>
          </p:cNvPr>
          <p:cNvSpPr/>
          <p:nvPr/>
        </p:nvSpPr>
        <p:spPr>
          <a:xfrm>
            <a:off x="2208655"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①</a:t>
            </a:r>
            <a:endParaRPr lang="zh-TW" altLang="en-US" sz="800" dirty="0">
              <a:latin typeface="+mj-ea"/>
              <a:ea typeface="+mj-ea"/>
            </a:endParaRPr>
          </a:p>
        </p:txBody>
      </p:sp>
      <p:cxnSp>
        <p:nvCxnSpPr>
          <p:cNvPr id="154" name="直線矢印コネクタ 153">
            <a:extLst>
              <a:ext uri="{FF2B5EF4-FFF2-40B4-BE49-F238E27FC236}">
                <a16:creationId xmlns:a16="http://schemas.microsoft.com/office/drawing/2014/main" id="{2ACAF976-ED41-69B4-8AE4-456A5508D4D6}"/>
              </a:ext>
            </a:extLst>
          </p:cNvPr>
          <p:cNvCxnSpPr>
            <a:cxnSpLocks/>
            <a:stCxn id="161" idx="2"/>
            <a:endCxn id="174" idx="1"/>
          </p:cNvCxnSpPr>
          <p:nvPr/>
        </p:nvCxnSpPr>
        <p:spPr>
          <a:xfrm rot="5400000">
            <a:off x="1657064" y="4089141"/>
            <a:ext cx="1316284" cy="266958"/>
          </a:xfrm>
          <a:prstGeom prst="bentConnector3">
            <a:avLst>
              <a:gd name="adj1" fmla="val 50000"/>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sp>
        <p:nvSpPr>
          <p:cNvPr id="155" name="object 239">
            <a:extLst>
              <a:ext uri="{FF2B5EF4-FFF2-40B4-BE49-F238E27FC236}">
                <a16:creationId xmlns:a16="http://schemas.microsoft.com/office/drawing/2014/main" id="{B864A17D-AB0B-6187-F5C2-5C03953BD62A}"/>
              </a:ext>
            </a:extLst>
          </p:cNvPr>
          <p:cNvSpPr txBox="1"/>
          <p:nvPr/>
        </p:nvSpPr>
        <p:spPr>
          <a:xfrm>
            <a:off x="1578198" y="5010094"/>
            <a:ext cx="101600" cy="135935"/>
          </a:xfrm>
          <a:prstGeom prst="rect">
            <a:avLst/>
          </a:prstGeom>
        </p:spPr>
        <p:txBody>
          <a:bodyPr vert="horz" wrap="square" lIns="0" tIns="12700" rIns="0" bIns="0" rtlCol="0">
            <a:spAutoFit/>
          </a:bodyPr>
          <a:lstStyle/>
          <a:p>
            <a:pPr marL="12700">
              <a:lnSpc>
                <a:spcPct val="100000"/>
              </a:lnSpc>
              <a:spcBef>
                <a:spcPts val="100"/>
              </a:spcBef>
            </a:pPr>
            <a:r>
              <a:rPr lang="ja-JP" altLang="en-US" sz="800" dirty="0">
                <a:latin typeface="+mj-ea"/>
                <a:ea typeface="+mj-ea"/>
              </a:rPr>
              <a:t>③</a:t>
            </a:r>
            <a:endParaRPr sz="800" dirty="0">
              <a:latin typeface="+mj-ea"/>
              <a:ea typeface="+mj-ea"/>
            </a:endParaRPr>
          </a:p>
        </p:txBody>
      </p:sp>
      <p:cxnSp>
        <p:nvCxnSpPr>
          <p:cNvPr id="156" name="直線矢印コネクタ 155">
            <a:extLst>
              <a:ext uri="{FF2B5EF4-FFF2-40B4-BE49-F238E27FC236}">
                <a16:creationId xmlns:a16="http://schemas.microsoft.com/office/drawing/2014/main" id="{A0DEFDF8-7233-8DA1-A5B6-F81682D90302}"/>
              </a:ext>
            </a:extLst>
          </p:cNvPr>
          <p:cNvCxnSpPr>
            <a:cxnSpLocks/>
            <a:stCxn id="174" idx="3"/>
            <a:endCxn id="177" idx="1"/>
          </p:cNvCxnSpPr>
          <p:nvPr/>
        </p:nvCxnSpPr>
        <p:spPr>
          <a:xfrm flipH="1">
            <a:off x="2178172" y="5273985"/>
            <a:ext cx="3555" cy="293620"/>
          </a:xfrm>
          <a:prstGeom prst="straightConnector1">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cxnSp>
        <p:nvCxnSpPr>
          <p:cNvPr id="157" name="直線矢印コネクタ 156">
            <a:extLst>
              <a:ext uri="{FF2B5EF4-FFF2-40B4-BE49-F238E27FC236}">
                <a16:creationId xmlns:a16="http://schemas.microsoft.com/office/drawing/2014/main" id="{E827D348-D747-00C5-5ED8-C51B7CF33236}"/>
              </a:ext>
            </a:extLst>
          </p:cNvPr>
          <p:cNvCxnSpPr>
            <a:cxnSpLocks/>
            <a:stCxn id="159" idx="3"/>
          </p:cNvCxnSpPr>
          <p:nvPr/>
        </p:nvCxnSpPr>
        <p:spPr>
          <a:xfrm>
            <a:off x="2713480" y="3402648"/>
            <a:ext cx="350741" cy="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58" name="グループ化 157">
            <a:extLst>
              <a:ext uri="{FF2B5EF4-FFF2-40B4-BE49-F238E27FC236}">
                <a16:creationId xmlns:a16="http://schemas.microsoft.com/office/drawing/2014/main" id="{56418064-A353-A033-5799-C08303F51FBE}"/>
              </a:ext>
            </a:extLst>
          </p:cNvPr>
          <p:cNvGrpSpPr/>
          <p:nvPr/>
        </p:nvGrpSpPr>
        <p:grpSpPr>
          <a:xfrm>
            <a:off x="2170209" y="3222625"/>
            <a:ext cx="543271" cy="360045"/>
            <a:chOff x="4687859" y="3222625"/>
            <a:chExt cx="543271" cy="360045"/>
          </a:xfrm>
          <a:noFill/>
        </p:grpSpPr>
        <p:sp>
          <p:nvSpPr>
            <p:cNvPr id="159" name="object 18">
              <a:extLst>
                <a:ext uri="{FF2B5EF4-FFF2-40B4-BE49-F238E27FC236}">
                  <a16:creationId xmlns:a16="http://schemas.microsoft.com/office/drawing/2014/main" id="{154493A2-4605-DF7C-6FD3-8AF264A21F08}"/>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160" name="グループ化 159">
              <a:extLst>
                <a:ext uri="{FF2B5EF4-FFF2-40B4-BE49-F238E27FC236}">
                  <a16:creationId xmlns:a16="http://schemas.microsoft.com/office/drawing/2014/main" id="{692E5567-CE4B-8834-291E-91B16EE5F412}"/>
                </a:ext>
              </a:extLst>
            </p:cNvPr>
            <p:cNvGrpSpPr/>
            <p:nvPr/>
          </p:nvGrpSpPr>
          <p:grpSpPr>
            <a:xfrm>
              <a:off x="4687859" y="3225072"/>
              <a:ext cx="518506" cy="339406"/>
              <a:chOff x="4687859" y="3225072"/>
              <a:chExt cx="518506" cy="339406"/>
            </a:xfrm>
            <a:grpFill/>
          </p:grpSpPr>
          <p:sp>
            <p:nvSpPr>
              <p:cNvPr id="161" name="object 17">
                <a:extLst>
                  <a:ext uri="{FF2B5EF4-FFF2-40B4-BE49-F238E27FC236}">
                    <a16:creationId xmlns:a16="http://schemas.microsoft.com/office/drawing/2014/main" id="{E185B297-266B-DDFB-B37D-07BFFC98EE94}"/>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取込</a:t>
                </a:r>
                <a:endParaRPr sz="700" dirty="0">
                  <a:latin typeface="+mj-ea"/>
                  <a:ea typeface="+mj-ea"/>
                </a:endParaRPr>
              </a:p>
            </p:txBody>
          </p:sp>
          <p:pic>
            <p:nvPicPr>
              <p:cNvPr id="162" name="object 21">
                <a:extLst>
                  <a:ext uri="{FF2B5EF4-FFF2-40B4-BE49-F238E27FC236}">
                    <a16:creationId xmlns:a16="http://schemas.microsoft.com/office/drawing/2014/main" id="{C715FC69-D1BD-8F74-59A9-0DEC2C2CE432}"/>
                  </a:ext>
                </a:extLst>
              </p:cNvPr>
              <p:cNvPicPr/>
              <p:nvPr/>
            </p:nvPicPr>
            <p:blipFill>
              <a:blip r:embed="rId3"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cxnSp>
        <p:nvCxnSpPr>
          <p:cNvPr id="163" name="直線コネクタ 162">
            <a:extLst>
              <a:ext uri="{FF2B5EF4-FFF2-40B4-BE49-F238E27FC236}">
                <a16:creationId xmlns:a16="http://schemas.microsoft.com/office/drawing/2014/main" id="{BAAFB510-22E7-03FC-6C83-B07E2A6B2F14}"/>
              </a:ext>
            </a:extLst>
          </p:cNvPr>
          <p:cNvCxnSpPr>
            <a:cxnSpLocks/>
            <a:endCxn id="165" idx="2"/>
          </p:cNvCxnSpPr>
          <p:nvPr/>
        </p:nvCxnSpPr>
        <p:spPr>
          <a:xfrm rot="10800000">
            <a:off x="1129603" y="5885023"/>
            <a:ext cx="1040607" cy="258602"/>
          </a:xfrm>
          <a:prstGeom prst="bentConnector2">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64" name="object 27">
            <a:extLst>
              <a:ext uri="{FF2B5EF4-FFF2-40B4-BE49-F238E27FC236}">
                <a16:creationId xmlns:a16="http://schemas.microsoft.com/office/drawing/2014/main" id="{F795FDE7-5027-30CD-814A-72340BDC9F8E}"/>
              </a:ext>
            </a:extLst>
          </p:cNvPr>
          <p:cNvSpPr/>
          <p:nvPr/>
        </p:nvSpPr>
        <p:spPr>
          <a:xfrm>
            <a:off x="1026281" y="5381625"/>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165" name="正方形/長方形 164">
            <a:extLst>
              <a:ext uri="{FF2B5EF4-FFF2-40B4-BE49-F238E27FC236}">
                <a16:creationId xmlns:a16="http://schemas.microsoft.com/office/drawing/2014/main" id="{DD8268BA-98E4-5461-E25D-72D9FA7D3055}"/>
              </a:ext>
            </a:extLst>
          </p:cNvPr>
          <p:cNvSpPr/>
          <p:nvPr/>
        </p:nvSpPr>
        <p:spPr>
          <a:xfrm>
            <a:off x="622300" y="5698532"/>
            <a:ext cx="1014603" cy="18649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住民票記載事項通知</a:t>
            </a:r>
            <a:r>
              <a:rPr kumimoji="1" lang="zh-TW" altLang="en-US" sz="700" dirty="0">
                <a:solidFill>
                  <a:schemeClr val="tx1"/>
                </a:solidFill>
                <a:latin typeface="ＭＳ Ｐゴシック 本文"/>
              </a:rPr>
              <a:t> </a:t>
            </a:r>
            <a:r>
              <a:rPr kumimoji="1" lang="en-US" altLang="zh-TW" sz="700" dirty="0">
                <a:solidFill>
                  <a:schemeClr val="tx1"/>
                </a:solidFill>
                <a:latin typeface="ＭＳ Ｐゴシック 本文"/>
              </a:rPr>
              <a:t>(</a:t>
            </a:r>
            <a:r>
              <a:rPr kumimoji="1" lang="ja-JP" altLang="en-US" sz="700" dirty="0">
                <a:solidFill>
                  <a:schemeClr val="tx1"/>
                </a:solidFill>
                <a:latin typeface="ＭＳ Ｐゴシック 本文"/>
              </a:rPr>
              <a:t>法第</a:t>
            </a:r>
            <a:r>
              <a:rPr kumimoji="1" lang="en-US" altLang="ja-JP" sz="700" dirty="0">
                <a:solidFill>
                  <a:schemeClr val="tx1"/>
                </a:solidFill>
                <a:latin typeface="ＭＳ Ｐゴシック 本文"/>
              </a:rPr>
              <a:t>9</a:t>
            </a:r>
            <a:r>
              <a:rPr kumimoji="1" lang="ja-JP" altLang="en-US" sz="700" dirty="0">
                <a:solidFill>
                  <a:schemeClr val="tx1"/>
                </a:solidFill>
                <a:latin typeface="ＭＳ Ｐゴシック 本文"/>
              </a:rPr>
              <a:t>条第</a:t>
            </a:r>
            <a:r>
              <a:rPr kumimoji="1" lang="en-US" altLang="ja-JP" sz="700" dirty="0">
                <a:solidFill>
                  <a:schemeClr val="tx1"/>
                </a:solidFill>
                <a:latin typeface="ＭＳ Ｐゴシック 本文"/>
              </a:rPr>
              <a:t>2</a:t>
            </a:r>
            <a:r>
              <a:rPr kumimoji="1" lang="ja-JP" altLang="en-US" sz="700" dirty="0">
                <a:solidFill>
                  <a:schemeClr val="tx1"/>
                </a:solidFill>
                <a:latin typeface="ＭＳ Ｐゴシック 本文"/>
              </a:rPr>
              <a:t>項通知</a:t>
            </a:r>
            <a:r>
              <a:rPr kumimoji="1" lang="en-US" altLang="zh-TW" sz="700" dirty="0">
                <a:solidFill>
                  <a:schemeClr val="tx1"/>
                </a:solidFill>
                <a:latin typeface="ＭＳ Ｐゴシック 本文"/>
              </a:rPr>
              <a:t>)</a:t>
            </a:r>
            <a:endParaRPr kumimoji="1" lang="ja-JP" altLang="en-US" sz="700" dirty="0">
              <a:solidFill>
                <a:schemeClr val="tx1"/>
              </a:solidFill>
              <a:latin typeface="ＭＳ Ｐゴシック 本文"/>
            </a:endParaRPr>
          </a:p>
        </p:txBody>
      </p:sp>
      <p:sp>
        <p:nvSpPr>
          <p:cNvPr id="166" name="フローチャート: 結合子 165">
            <a:extLst>
              <a:ext uri="{FF2B5EF4-FFF2-40B4-BE49-F238E27FC236}">
                <a16:creationId xmlns:a16="http://schemas.microsoft.com/office/drawing/2014/main" id="{198F051A-07B6-C85D-8D22-E7B16CA9783E}"/>
              </a:ext>
            </a:extLst>
          </p:cNvPr>
          <p:cNvSpPr/>
          <p:nvPr/>
        </p:nvSpPr>
        <p:spPr>
          <a:xfrm>
            <a:off x="1446700" y="3314041"/>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nvGrpSpPr>
          <p:cNvPr id="167" name="グループ化 166">
            <a:extLst>
              <a:ext uri="{FF2B5EF4-FFF2-40B4-BE49-F238E27FC236}">
                <a16:creationId xmlns:a16="http://schemas.microsoft.com/office/drawing/2014/main" id="{A7A2DCEC-AEBE-EF20-DAAE-0C6AD741FCFF}"/>
              </a:ext>
            </a:extLst>
          </p:cNvPr>
          <p:cNvGrpSpPr/>
          <p:nvPr/>
        </p:nvGrpSpPr>
        <p:grpSpPr>
          <a:xfrm rot="10800000">
            <a:off x="1660749" y="4971288"/>
            <a:ext cx="255579" cy="210314"/>
            <a:chOff x="998232" y="5464407"/>
            <a:chExt cx="255579" cy="210314"/>
          </a:xfrm>
        </p:grpSpPr>
        <p:sp>
          <p:nvSpPr>
            <p:cNvPr id="168" name="左大かっこ 167">
              <a:extLst>
                <a:ext uri="{FF2B5EF4-FFF2-40B4-BE49-F238E27FC236}">
                  <a16:creationId xmlns:a16="http://schemas.microsoft.com/office/drawing/2014/main" id="{BD7FCC3E-6E38-EF0D-506C-9A26E99E502C}"/>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69" name="直線コネクタ 168">
              <a:extLst>
                <a:ext uri="{FF2B5EF4-FFF2-40B4-BE49-F238E27FC236}">
                  <a16:creationId xmlns:a16="http://schemas.microsoft.com/office/drawing/2014/main" id="{BDF1E175-52F6-38B2-CF30-19ACFF84D850}"/>
                </a:ext>
              </a:extLst>
            </p:cNvPr>
            <p:cNvCxnSpPr>
              <a:cxnSpLocks/>
              <a:stCxn id="168"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70" name="object 25">
            <a:extLst>
              <a:ext uri="{FF2B5EF4-FFF2-40B4-BE49-F238E27FC236}">
                <a16:creationId xmlns:a16="http://schemas.microsoft.com/office/drawing/2014/main" id="{95ACA3FC-5825-134C-3273-0A987F0CB72E}"/>
              </a:ext>
            </a:extLst>
          </p:cNvPr>
          <p:cNvSpPr/>
          <p:nvPr/>
        </p:nvSpPr>
        <p:spPr>
          <a:xfrm>
            <a:off x="722504" y="6390155"/>
            <a:ext cx="1411134"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171" name="object 9">
            <a:extLst>
              <a:ext uri="{FF2B5EF4-FFF2-40B4-BE49-F238E27FC236}">
                <a16:creationId xmlns:a16="http://schemas.microsoft.com/office/drawing/2014/main" id="{719D2C84-78CD-0170-0E6B-7170A6BC075F}"/>
              </a:ext>
            </a:extLst>
          </p:cNvPr>
          <p:cNvSpPr/>
          <p:nvPr/>
        </p:nvSpPr>
        <p:spPr>
          <a:xfrm>
            <a:off x="722503" y="6390156"/>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algn="ctr"/>
            <a:r>
              <a:rPr lang="ja-JP" altLang="en-US" sz="700" dirty="0">
                <a:latin typeface="+mj-ea"/>
                <a:ea typeface="+mj-ea"/>
              </a:rPr>
              <a:t>他市区町村</a:t>
            </a:r>
            <a:endParaRPr lang="en-US" sz="700" dirty="0">
              <a:latin typeface="+mj-ea"/>
              <a:ea typeface="+mj-ea"/>
            </a:endParaRPr>
          </a:p>
        </p:txBody>
      </p:sp>
      <p:cxnSp>
        <p:nvCxnSpPr>
          <p:cNvPr id="172" name="直線矢印コネクタ 171">
            <a:extLst>
              <a:ext uri="{FF2B5EF4-FFF2-40B4-BE49-F238E27FC236}">
                <a16:creationId xmlns:a16="http://schemas.microsoft.com/office/drawing/2014/main" id="{F6EBDFA1-DB31-9CE0-489D-6A6890B2C122}"/>
              </a:ext>
            </a:extLst>
          </p:cNvPr>
          <p:cNvCxnSpPr>
            <a:cxnSpLocks/>
            <a:stCxn id="177" idx="3"/>
          </p:cNvCxnSpPr>
          <p:nvPr/>
        </p:nvCxnSpPr>
        <p:spPr>
          <a:xfrm>
            <a:off x="2178172" y="5960828"/>
            <a:ext cx="0" cy="993147"/>
          </a:xfrm>
          <a:prstGeom prst="straightConnector1">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grpSp>
        <p:nvGrpSpPr>
          <p:cNvPr id="173" name="グループ化 172">
            <a:extLst>
              <a:ext uri="{FF2B5EF4-FFF2-40B4-BE49-F238E27FC236}">
                <a16:creationId xmlns:a16="http://schemas.microsoft.com/office/drawing/2014/main" id="{62FC6AFE-0181-E6AF-1CA4-CCD26886A88B}"/>
              </a:ext>
            </a:extLst>
          </p:cNvPr>
          <p:cNvGrpSpPr/>
          <p:nvPr/>
        </p:nvGrpSpPr>
        <p:grpSpPr>
          <a:xfrm>
            <a:off x="1921255" y="4880762"/>
            <a:ext cx="520944" cy="393223"/>
            <a:chOff x="6080349" y="4852187"/>
            <a:chExt cx="520944" cy="393223"/>
          </a:xfrm>
        </p:grpSpPr>
        <p:sp>
          <p:nvSpPr>
            <p:cNvPr id="174" name="フローチャート: 磁気ディスク 173">
              <a:extLst>
                <a:ext uri="{FF2B5EF4-FFF2-40B4-BE49-F238E27FC236}">
                  <a16:creationId xmlns:a16="http://schemas.microsoft.com/office/drawing/2014/main" id="{F589EB6E-DF10-1BFE-A76E-283183F7BAD9}"/>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75" name="object 17">
              <a:extLst>
                <a:ext uri="{FF2B5EF4-FFF2-40B4-BE49-F238E27FC236}">
                  <a16:creationId xmlns:a16="http://schemas.microsoft.com/office/drawing/2014/main" id="{9CB8DEAF-21E6-83A6-F9E6-E930C8974E4F}"/>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176" name="グループ化 175">
            <a:extLst>
              <a:ext uri="{FF2B5EF4-FFF2-40B4-BE49-F238E27FC236}">
                <a16:creationId xmlns:a16="http://schemas.microsoft.com/office/drawing/2014/main" id="{E63D024B-E66D-F3EA-2A73-200229756841}"/>
              </a:ext>
            </a:extLst>
          </p:cNvPr>
          <p:cNvGrpSpPr/>
          <p:nvPr/>
        </p:nvGrpSpPr>
        <p:grpSpPr>
          <a:xfrm>
            <a:off x="1917700" y="5567605"/>
            <a:ext cx="520944" cy="393223"/>
            <a:chOff x="6080349" y="4852187"/>
            <a:chExt cx="520944" cy="393223"/>
          </a:xfrm>
        </p:grpSpPr>
        <p:sp>
          <p:nvSpPr>
            <p:cNvPr id="177" name="フローチャート: 磁気ディスク 176">
              <a:extLst>
                <a:ext uri="{FF2B5EF4-FFF2-40B4-BE49-F238E27FC236}">
                  <a16:creationId xmlns:a16="http://schemas.microsoft.com/office/drawing/2014/main" id="{64DF0F44-ECAC-0200-EC46-97F0BAEB05B4}"/>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78" name="object 17">
              <a:extLst>
                <a:ext uri="{FF2B5EF4-FFF2-40B4-BE49-F238E27FC236}">
                  <a16:creationId xmlns:a16="http://schemas.microsoft.com/office/drawing/2014/main" id="{61539858-F426-576A-F0AE-452CF7C8ADEC}"/>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r>
                <a:rPr lang="en-US" altLang="ja-JP" sz="700" dirty="0">
                  <a:latin typeface="+mj-ea"/>
                  <a:ea typeface="+mj-ea"/>
                </a:rPr>
                <a:t>CS</a:t>
              </a:r>
            </a:p>
          </p:txBody>
        </p:sp>
      </p:grpSp>
      <p:sp>
        <p:nvSpPr>
          <p:cNvPr id="179" name="object 25">
            <a:extLst>
              <a:ext uri="{FF2B5EF4-FFF2-40B4-BE49-F238E27FC236}">
                <a16:creationId xmlns:a16="http://schemas.microsoft.com/office/drawing/2014/main" id="{0471279B-71B7-4599-5515-6DC43DABD187}"/>
              </a:ext>
            </a:extLst>
          </p:cNvPr>
          <p:cNvSpPr/>
          <p:nvPr/>
        </p:nvSpPr>
        <p:spPr>
          <a:xfrm>
            <a:off x="722503" y="6958365"/>
            <a:ext cx="2708153"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180" name="object 9">
            <a:extLst>
              <a:ext uri="{FF2B5EF4-FFF2-40B4-BE49-F238E27FC236}">
                <a16:creationId xmlns:a16="http://schemas.microsoft.com/office/drawing/2014/main" id="{5020B5D8-F8F9-EEB6-789C-0A9F24F31260}"/>
              </a:ext>
            </a:extLst>
          </p:cNvPr>
          <p:cNvSpPr/>
          <p:nvPr/>
        </p:nvSpPr>
        <p:spPr>
          <a:xfrm>
            <a:off x="722503" y="6958366"/>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algn="ctr"/>
            <a:r>
              <a:rPr lang="ja-JP" altLang="en-US" sz="700" dirty="0">
                <a:latin typeface="+mj-ea"/>
                <a:ea typeface="+mj-ea"/>
              </a:rPr>
              <a:t>本籍地</a:t>
            </a:r>
            <a:br>
              <a:rPr lang="en-US" altLang="ja-JP" sz="700">
                <a:latin typeface="+mj-ea"/>
                <a:ea typeface="+mj-ea"/>
              </a:rPr>
            </a:br>
            <a:r>
              <a:rPr lang="ja-JP" altLang="en-US" sz="700">
                <a:latin typeface="+mj-ea"/>
                <a:ea typeface="+mj-ea"/>
              </a:rPr>
              <a:t>市区</a:t>
            </a:r>
            <a:r>
              <a:rPr lang="ja-JP" altLang="en-US" sz="700" dirty="0">
                <a:latin typeface="+mj-ea"/>
                <a:ea typeface="+mj-ea"/>
              </a:rPr>
              <a:t>町村</a:t>
            </a:r>
            <a:endParaRPr lang="en-US" sz="700" dirty="0">
              <a:latin typeface="+mj-ea"/>
              <a:ea typeface="+mj-ea"/>
            </a:endParaRPr>
          </a:p>
        </p:txBody>
      </p:sp>
      <p:cxnSp>
        <p:nvCxnSpPr>
          <p:cNvPr id="183" name="直線矢印コネクタ 182">
            <a:extLst>
              <a:ext uri="{FF2B5EF4-FFF2-40B4-BE49-F238E27FC236}">
                <a16:creationId xmlns:a16="http://schemas.microsoft.com/office/drawing/2014/main" id="{A7DFC02B-7ADC-0D84-AFBB-2B46642727BE}"/>
              </a:ext>
            </a:extLst>
          </p:cNvPr>
          <p:cNvCxnSpPr>
            <a:cxnSpLocks/>
            <a:stCxn id="177" idx="3"/>
          </p:cNvCxnSpPr>
          <p:nvPr/>
        </p:nvCxnSpPr>
        <p:spPr>
          <a:xfrm rot="5400000">
            <a:off x="1844168" y="6037916"/>
            <a:ext cx="411092" cy="256917"/>
          </a:xfrm>
          <a:prstGeom prst="bentConnector3">
            <a:avLst>
              <a:gd name="adj1" fmla="val 76168"/>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sp>
        <p:nvSpPr>
          <p:cNvPr id="3" name="object 25">
            <a:extLst>
              <a:ext uri="{FF2B5EF4-FFF2-40B4-BE49-F238E27FC236}">
                <a16:creationId xmlns:a16="http://schemas.microsoft.com/office/drawing/2014/main" id="{46CDB467-89A2-EBC6-30ED-FC8C705B1F22}"/>
              </a:ext>
            </a:extLst>
          </p:cNvPr>
          <p:cNvSpPr/>
          <p:nvPr/>
        </p:nvSpPr>
        <p:spPr>
          <a:xfrm>
            <a:off x="4438246" y="5991225"/>
            <a:ext cx="1003208"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10" name="object 9">
            <a:extLst>
              <a:ext uri="{FF2B5EF4-FFF2-40B4-BE49-F238E27FC236}">
                <a16:creationId xmlns:a16="http://schemas.microsoft.com/office/drawing/2014/main" id="{CBD8301E-7EBC-8840-4499-D68E5D698584}"/>
              </a:ext>
            </a:extLst>
          </p:cNvPr>
          <p:cNvSpPr/>
          <p:nvPr/>
        </p:nvSpPr>
        <p:spPr>
          <a:xfrm>
            <a:off x="4438246" y="5991226"/>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algn="ctr"/>
            <a:r>
              <a:rPr lang="ja-JP" altLang="en-US" sz="700" dirty="0">
                <a:latin typeface="+mj-ea"/>
                <a:ea typeface="+mj-ea"/>
              </a:rPr>
              <a:t>出入国在留管理庁</a:t>
            </a:r>
            <a:endParaRPr lang="en-US" altLang="ja-JP" sz="700" dirty="0">
              <a:latin typeface="+mj-ea"/>
              <a:ea typeface="+mj-ea"/>
            </a:endParaRPr>
          </a:p>
        </p:txBody>
      </p:sp>
      <p:grpSp>
        <p:nvGrpSpPr>
          <p:cNvPr id="23" name="グループ化 22">
            <a:extLst>
              <a:ext uri="{FF2B5EF4-FFF2-40B4-BE49-F238E27FC236}">
                <a16:creationId xmlns:a16="http://schemas.microsoft.com/office/drawing/2014/main" id="{829D45A3-DC25-CEA3-F7A9-B5083B929451}"/>
              </a:ext>
            </a:extLst>
          </p:cNvPr>
          <p:cNvGrpSpPr/>
          <p:nvPr/>
        </p:nvGrpSpPr>
        <p:grpSpPr>
          <a:xfrm>
            <a:off x="5721926" y="3215837"/>
            <a:ext cx="449580" cy="360044"/>
            <a:chOff x="11109350" y="5278617"/>
            <a:chExt cx="449580" cy="360044"/>
          </a:xfrm>
        </p:grpSpPr>
        <p:pic>
          <p:nvPicPr>
            <p:cNvPr id="24" name="object 23">
              <a:extLst>
                <a:ext uri="{FF2B5EF4-FFF2-40B4-BE49-F238E27FC236}">
                  <a16:creationId xmlns:a16="http://schemas.microsoft.com/office/drawing/2014/main" id="{A6E0BE7D-75B0-95DC-4771-2A1ABB61CCEA}"/>
                </a:ext>
              </a:extLst>
            </p:cNvPr>
            <p:cNvPicPr/>
            <p:nvPr/>
          </p:nvPicPr>
          <p:blipFill>
            <a:blip r:embed="rId4" cstate="print"/>
            <a:stretch>
              <a:fillRect/>
            </a:stretch>
          </p:blipFill>
          <p:spPr>
            <a:xfrm>
              <a:off x="11248796" y="5372533"/>
              <a:ext cx="170688" cy="172212"/>
            </a:xfrm>
            <a:prstGeom prst="rect">
              <a:avLst/>
            </a:prstGeom>
          </p:spPr>
        </p:pic>
        <p:sp>
          <p:nvSpPr>
            <p:cNvPr id="26" name="ひし形 25">
              <a:extLst>
                <a:ext uri="{FF2B5EF4-FFF2-40B4-BE49-F238E27FC236}">
                  <a16:creationId xmlns:a16="http://schemas.microsoft.com/office/drawing/2014/main" id="{0B9CFB6E-217D-3B38-FAD4-415846D364BF}"/>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237" name="直線矢印コネクタ 74">
            <a:extLst>
              <a:ext uri="{FF2B5EF4-FFF2-40B4-BE49-F238E27FC236}">
                <a16:creationId xmlns:a16="http://schemas.microsoft.com/office/drawing/2014/main" id="{95BE3523-5AA4-F22A-AA12-FEF98DBD88A8}"/>
              </a:ext>
            </a:extLst>
          </p:cNvPr>
          <p:cNvCxnSpPr>
            <a:cxnSpLocks/>
            <a:stCxn id="49" idx="3"/>
            <a:endCxn id="26" idx="1"/>
          </p:cNvCxnSpPr>
          <p:nvPr/>
        </p:nvCxnSpPr>
        <p:spPr>
          <a:xfrm flipV="1">
            <a:off x="5410787" y="3395859"/>
            <a:ext cx="311139" cy="464624"/>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52" name="object 17">
            <a:extLst>
              <a:ext uri="{FF2B5EF4-FFF2-40B4-BE49-F238E27FC236}">
                <a16:creationId xmlns:a16="http://schemas.microsoft.com/office/drawing/2014/main" id="{8F278C3A-4C70-7DD6-9DC3-A3682FFCFBF0}"/>
              </a:ext>
            </a:extLst>
          </p:cNvPr>
          <p:cNvSpPr/>
          <p:nvPr/>
        </p:nvSpPr>
        <p:spPr>
          <a:xfrm>
            <a:off x="6220553" y="3141251"/>
            <a:ext cx="859553" cy="238896"/>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algn="l"/>
            <a:r>
              <a:rPr lang="ja-JP" altLang="en-US" sz="700" dirty="0">
                <a:latin typeface="+mj-ea"/>
                <a:ea typeface="+mj-ea"/>
              </a:rPr>
              <a:t>世帯主に変更が発生</a:t>
            </a:r>
            <a:r>
              <a:rPr lang="en-US" altLang="ja-JP" sz="700" dirty="0">
                <a:latin typeface="+mj-ea"/>
                <a:ea typeface="+mj-ea"/>
              </a:rPr>
              <a:t>Yes</a:t>
            </a:r>
            <a:endParaRPr lang="zh-TW" altLang="en-US" sz="700" dirty="0">
              <a:latin typeface="+mj-ea"/>
              <a:ea typeface="+mj-ea"/>
            </a:endParaRPr>
          </a:p>
        </p:txBody>
      </p:sp>
      <p:cxnSp>
        <p:nvCxnSpPr>
          <p:cNvPr id="254" name="直線矢印コネクタ 253">
            <a:extLst>
              <a:ext uri="{FF2B5EF4-FFF2-40B4-BE49-F238E27FC236}">
                <a16:creationId xmlns:a16="http://schemas.microsoft.com/office/drawing/2014/main" id="{A685B74A-80DF-A4C6-4E49-3A715CF524DE}"/>
              </a:ext>
            </a:extLst>
          </p:cNvPr>
          <p:cNvCxnSpPr>
            <a:cxnSpLocks/>
          </p:cNvCxnSpPr>
          <p:nvPr/>
        </p:nvCxnSpPr>
        <p:spPr>
          <a:xfrm flipV="1">
            <a:off x="6163081" y="3380147"/>
            <a:ext cx="1007280" cy="829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55" name="フローチャート: 結合子 254">
            <a:extLst>
              <a:ext uri="{FF2B5EF4-FFF2-40B4-BE49-F238E27FC236}">
                <a16:creationId xmlns:a16="http://schemas.microsoft.com/office/drawing/2014/main" id="{8DBB2F89-5077-78A0-69DD-82A787B800B5}"/>
              </a:ext>
            </a:extLst>
          </p:cNvPr>
          <p:cNvSpPr/>
          <p:nvPr/>
        </p:nvSpPr>
        <p:spPr>
          <a:xfrm>
            <a:off x="6230919" y="2184736"/>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object 17">
            <a:extLst>
              <a:ext uri="{FF2B5EF4-FFF2-40B4-BE49-F238E27FC236}">
                <a16:creationId xmlns:a16="http://schemas.microsoft.com/office/drawing/2014/main" id="{23F3CACC-2F96-B87A-46A6-92BBE0E2AF10}"/>
              </a:ext>
            </a:extLst>
          </p:cNvPr>
          <p:cNvSpPr/>
          <p:nvPr/>
        </p:nvSpPr>
        <p:spPr>
          <a:xfrm>
            <a:off x="6081575" y="2299547"/>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終了</a:t>
            </a:r>
            <a:endParaRPr lang="zh-TW" altLang="en-US" sz="700" dirty="0">
              <a:latin typeface="+mj-ea"/>
              <a:ea typeface="+mj-ea"/>
            </a:endParaRPr>
          </a:p>
        </p:txBody>
      </p:sp>
      <p:sp>
        <p:nvSpPr>
          <p:cNvPr id="34" name="正方形/長方形 33">
            <a:extLst>
              <a:ext uri="{FF2B5EF4-FFF2-40B4-BE49-F238E27FC236}">
                <a16:creationId xmlns:a16="http://schemas.microsoft.com/office/drawing/2014/main" id="{A0B20AA6-452E-3381-543E-55B6D3A84129}"/>
              </a:ext>
            </a:extLst>
          </p:cNvPr>
          <p:cNvSpPr/>
          <p:nvPr/>
        </p:nvSpPr>
        <p:spPr>
          <a:xfrm>
            <a:off x="5697161" y="3131302"/>
            <a:ext cx="338909" cy="14970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en-US" altLang="ja-JP" sz="700" dirty="0">
                <a:solidFill>
                  <a:schemeClr val="tx1"/>
                </a:solidFill>
                <a:latin typeface="ＭＳ Ｐゴシック 本文"/>
              </a:rPr>
              <a:t>No</a:t>
            </a:r>
          </a:p>
        </p:txBody>
      </p:sp>
      <p:cxnSp>
        <p:nvCxnSpPr>
          <p:cNvPr id="35" name="直線矢印コネクタ 74">
            <a:extLst>
              <a:ext uri="{FF2B5EF4-FFF2-40B4-BE49-F238E27FC236}">
                <a16:creationId xmlns:a16="http://schemas.microsoft.com/office/drawing/2014/main" id="{E4465B03-4C09-3F70-FB24-EA414BB364CE}"/>
              </a:ext>
            </a:extLst>
          </p:cNvPr>
          <p:cNvCxnSpPr>
            <a:cxnSpLocks/>
            <a:stCxn id="26" idx="0"/>
            <a:endCxn id="255" idx="2"/>
          </p:cNvCxnSpPr>
          <p:nvPr/>
        </p:nvCxnSpPr>
        <p:spPr>
          <a:xfrm rot="5400000" flipH="1" flipV="1">
            <a:off x="5618267" y="2603186"/>
            <a:ext cx="941101" cy="284203"/>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0" name="正方形/長方形 59">
            <a:extLst>
              <a:ext uri="{FF2B5EF4-FFF2-40B4-BE49-F238E27FC236}">
                <a16:creationId xmlns:a16="http://schemas.microsoft.com/office/drawing/2014/main" id="{C8819898-807B-2A7C-CC0F-859AC9D17BBB}"/>
              </a:ext>
            </a:extLst>
          </p:cNvPr>
          <p:cNvSpPr/>
          <p:nvPr/>
        </p:nvSpPr>
        <p:spPr>
          <a:xfrm>
            <a:off x="7442663" y="4401355"/>
            <a:ext cx="1071900" cy="186491"/>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世帯主変更依頼通知書</a:t>
            </a:r>
          </a:p>
        </p:txBody>
      </p:sp>
      <p:cxnSp>
        <p:nvCxnSpPr>
          <p:cNvPr id="261" name="直線矢印コネクタ 13">
            <a:extLst>
              <a:ext uri="{FF2B5EF4-FFF2-40B4-BE49-F238E27FC236}">
                <a16:creationId xmlns:a16="http://schemas.microsoft.com/office/drawing/2014/main" id="{78534E65-13CA-2E6A-CC15-BAF52F21D259}"/>
              </a:ext>
            </a:extLst>
          </p:cNvPr>
          <p:cNvCxnSpPr>
            <a:cxnSpLocks/>
            <a:endCxn id="278" idx="1"/>
          </p:cNvCxnSpPr>
          <p:nvPr/>
        </p:nvCxnSpPr>
        <p:spPr>
          <a:xfrm rot="16200000" flipH="1">
            <a:off x="7383850" y="3746124"/>
            <a:ext cx="654056" cy="327150"/>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62" name="グループ化 261">
            <a:extLst>
              <a:ext uri="{FF2B5EF4-FFF2-40B4-BE49-F238E27FC236}">
                <a16:creationId xmlns:a16="http://schemas.microsoft.com/office/drawing/2014/main" id="{C15A1E6A-3217-0B0E-8B9A-E57DC96CBE6B}"/>
              </a:ext>
            </a:extLst>
          </p:cNvPr>
          <p:cNvGrpSpPr/>
          <p:nvPr/>
        </p:nvGrpSpPr>
        <p:grpSpPr>
          <a:xfrm>
            <a:off x="7869437" y="4092582"/>
            <a:ext cx="216535" cy="288290"/>
            <a:chOff x="8006526" y="4197102"/>
            <a:chExt cx="216535" cy="288290"/>
          </a:xfrm>
        </p:grpSpPr>
        <p:sp>
          <p:nvSpPr>
            <p:cNvPr id="277" name="object 27">
              <a:extLst>
                <a:ext uri="{FF2B5EF4-FFF2-40B4-BE49-F238E27FC236}">
                  <a16:creationId xmlns:a16="http://schemas.microsoft.com/office/drawing/2014/main" id="{AF1EF715-B9CE-0138-2902-AA7BD4DD8677}"/>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78" name="正方形/長方形 277">
              <a:extLst>
                <a:ext uri="{FF2B5EF4-FFF2-40B4-BE49-F238E27FC236}">
                  <a16:creationId xmlns:a16="http://schemas.microsoft.com/office/drawing/2014/main" id="{0748AE0E-6A0F-B925-725E-96F6A00D2F3E}"/>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
        <p:nvSpPr>
          <p:cNvPr id="279" name="正方形/長方形 278">
            <a:extLst>
              <a:ext uri="{FF2B5EF4-FFF2-40B4-BE49-F238E27FC236}">
                <a16:creationId xmlns:a16="http://schemas.microsoft.com/office/drawing/2014/main" id="{88C98899-004C-9801-1833-61CA9F74EDE0}"/>
              </a:ext>
            </a:extLst>
          </p:cNvPr>
          <p:cNvSpPr/>
          <p:nvPr/>
        </p:nvSpPr>
        <p:spPr>
          <a:xfrm>
            <a:off x="7644179" y="3826695"/>
            <a:ext cx="1071900" cy="186491"/>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世帯主変更通知書</a:t>
            </a:r>
          </a:p>
        </p:txBody>
      </p:sp>
      <p:grpSp>
        <p:nvGrpSpPr>
          <p:cNvPr id="281" name="グループ化 280">
            <a:extLst>
              <a:ext uri="{FF2B5EF4-FFF2-40B4-BE49-F238E27FC236}">
                <a16:creationId xmlns:a16="http://schemas.microsoft.com/office/drawing/2014/main" id="{EA76EDF0-B848-3A5A-7F3D-85EB82115220}"/>
              </a:ext>
            </a:extLst>
          </p:cNvPr>
          <p:cNvGrpSpPr/>
          <p:nvPr/>
        </p:nvGrpSpPr>
        <p:grpSpPr>
          <a:xfrm>
            <a:off x="8070953" y="3517922"/>
            <a:ext cx="216535" cy="288290"/>
            <a:chOff x="8006526" y="4197102"/>
            <a:chExt cx="216535" cy="288290"/>
          </a:xfrm>
        </p:grpSpPr>
        <p:sp>
          <p:nvSpPr>
            <p:cNvPr id="282" name="object 27">
              <a:extLst>
                <a:ext uri="{FF2B5EF4-FFF2-40B4-BE49-F238E27FC236}">
                  <a16:creationId xmlns:a16="http://schemas.microsoft.com/office/drawing/2014/main" id="{6F21760D-E4AF-05C5-677B-6F1816F5B588}"/>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80" name="正方形/長方形 79">
              <a:extLst>
                <a:ext uri="{FF2B5EF4-FFF2-40B4-BE49-F238E27FC236}">
                  <a16:creationId xmlns:a16="http://schemas.microsoft.com/office/drawing/2014/main" id="{AF3BE1A6-FA31-D907-EDF1-7E18F57EAD32}"/>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81" name="直線矢印コネクタ 13">
            <a:extLst>
              <a:ext uri="{FF2B5EF4-FFF2-40B4-BE49-F238E27FC236}">
                <a16:creationId xmlns:a16="http://schemas.microsoft.com/office/drawing/2014/main" id="{A0FA835D-52EB-20BD-C7D4-DB9ABB85E768}"/>
              </a:ext>
            </a:extLst>
          </p:cNvPr>
          <p:cNvCxnSpPr>
            <a:cxnSpLocks/>
            <a:endCxn id="80" idx="1"/>
          </p:cNvCxnSpPr>
          <p:nvPr/>
        </p:nvCxnSpPr>
        <p:spPr>
          <a:xfrm rot="16200000" flipH="1">
            <a:off x="7806150" y="3392248"/>
            <a:ext cx="79396" cy="460241"/>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82" name="グループ化 81">
            <a:extLst>
              <a:ext uri="{FF2B5EF4-FFF2-40B4-BE49-F238E27FC236}">
                <a16:creationId xmlns:a16="http://schemas.microsoft.com/office/drawing/2014/main" id="{2AC56218-8079-5470-9D43-04247E72DAAD}"/>
              </a:ext>
            </a:extLst>
          </p:cNvPr>
          <p:cNvGrpSpPr/>
          <p:nvPr/>
        </p:nvGrpSpPr>
        <p:grpSpPr>
          <a:xfrm>
            <a:off x="8081099" y="2170543"/>
            <a:ext cx="201600" cy="201600"/>
            <a:chOff x="11127100" y="2048141"/>
            <a:chExt cx="201600" cy="201600"/>
          </a:xfrm>
        </p:grpSpPr>
        <p:sp>
          <p:nvSpPr>
            <p:cNvPr id="83" name="正方形/長方形 82">
              <a:extLst>
                <a:ext uri="{FF2B5EF4-FFF2-40B4-BE49-F238E27FC236}">
                  <a16:creationId xmlns:a16="http://schemas.microsoft.com/office/drawing/2014/main" id="{0A3C963B-770F-4A70-56D3-D6721601206E}"/>
                </a:ext>
              </a:extLst>
            </p:cNvPr>
            <p:cNvSpPr/>
            <p:nvPr/>
          </p:nvSpPr>
          <p:spPr>
            <a:xfrm>
              <a:off x="11163977" y="2101376"/>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84" name="二等辺三角形 83">
              <a:extLst>
                <a:ext uri="{FF2B5EF4-FFF2-40B4-BE49-F238E27FC236}">
                  <a16:creationId xmlns:a16="http://schemas.microsoft.com/office/drawing/2014/main" id="{5818BC90-DDEA-119D-8AD1-58E7FFBF1BFB}"/>
                </a:ext>
              </a:extLst>
            </p:cNvPr>
            <p:cNvSpPr/>
            <p:nvPr/>
          </p:nvSpPr>
          <p:spPr>
            <a:xfrm rot="10800000">
              <a:off x="11163977" y="2101376"/>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85" name="フローチャート: 結合子 84">
              <a:extLst>
                <a:ext uri="{FF2B5EF4-FFF2-40B4-BE49-F238E27FC236}">
                  <a16:creationId xmlns:a16="http://schemas.microsoft.com/office/drawing/2014/main" id="{85171EDE-8BFD-D086-0DD6-7C6057576CBC}"/>
                </a:ext>
              </a:extLst>
            </p:cNvPr>
            <p:cNvSpPr/>
            <p:nvPr/>
          </p:nvSpPr>
          <p:spPr>
            <a:xfrm>
              <a:off x="11136977" y="2057665"/>
              <a:ext cx="180000" cy="1800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86" name="フローチャート: 結合子 85">
              <a:extLst>
                <a:ext uri="{FF2B5EF4-FFF2-40B4-BE49-F238E27FC236}">
                  <a16:creationId xmlns:a16="http://schemas.microsoft.com/office/drawing/2014/main" id="{78D7FA9A-FAFC-4DCF-4C3C-78716402ABF0}"/>
                </a:ext>
              </a:extLst>
            </p:cNvPr>
            <p:cNvSpPr/>
            <p:nvPr/>
          </p:nvSpPr>
          <p:spPr>
            <a:xfrm>
              <a:off x="11127100" y="2048141"/>
              <a:ext cx="201600" cy="2016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87" name="直線矢印コネクタ 86">
            <a:extLst>
              <a:ext uri="{FF2B5EF4-FFF2-40B4-BE49-F238E27FC236}">
                <a16:creationId xmlns:a16="http://schemas.microsoft.com/office/drawing/2014/main" id="{EF86436A-DE0B-69CB-66C5-0994225F031E}"/>
              </a:ext>
            </a:extLst>
          </p:cNvPr>
          <p:cNvCxnSpPr>
            <a:cxnSpLocks/>
            <a:stCxn id="80" idx="0"/>
          </p:cNvCxnSpPr>
          <p:nvPr/>
        </p:nvCxnSpPr>
        <p:spPr>
          <a:xfrm flipH="1" flipV="1">
            <a:off x="8179220" y="2382384"/>
            <a:ext cx="2509" cy="1135538"/>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88" name="直線矢印コネクタ 74">
            <a:extLst>
              <a:ext uri="{FF2B5EF4-FFF2-40B4-BE49-F238E27FC236}">
                <a16:creationId xmlns:a16="http://schemas.microsoft.com/office/drawing/2014/main" id="{9EA0BCCA-FFCC-FBB5-62C4-9EAFA7525161}"/>
              </a:ext>
            </a:extLst>
          </p:cNvPr>
          <p:cNvCxnSpPr>
            <a:cxnSpLocks/>
            <a:stCxn id="260" idx="3"/>
            <a:endCxn id="86" idx="2"/>
          </p:cNvCxnSpPr>
          <p:nvPr/>
        </p:nvCxnSpPr>
        <p:spPr>
          <a:xfrm flipV="1">
            <a:off x="7703388" y="2271343"/>
            <a:ext cx="377711" cy="1131305"/>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1" name="object 17">
            <a:extLst>
              <a:ext uri="{FF2B5EF4-FFF2-40B4-BE49-F238E27FC236}">
                <a16:creationId xmlns:a16="http://schemas.microsoft.com/office/drawing/2014/main" id="{198A3C0E-66E4-06B4-3C44-CF130FA0E7FB}"/>
              </a:ext>
            </a:extLst>
          </p:cNvPr>
          <p:cNvSpPr/>
          <p:nvPr/>
        </p:nvSpPr>
        <p:spPr>
          <a:xfrm>
            <a:off x="8159028" y="227791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通知</a:t>
            </a:r>
            <a:endParaRPr lang="zh-TW" altLang="en-US" sz="700" dirty="0">
              <a:latin typeface="+mj-ea"/>
              <a:ea typeface="+mj-ea"/>
            </a:endParaRPr>
          </a:p>
        </p:txBody>
      </p:sp>
      <p:cxnSp>
        <p:nvCxnSpPr>
          <p:cNvPr id="95" name="直線矢印コネクタ 94">
            <a:extLst>
              <a:ext uri="{FF2B5EF4-FFF2-40B4-BE49-F238E27FC236}">
                <a16:creationId xmlns:a16="http://schemas.microsoft.com/office/drawing/2014/main" id="{F9E2A859-872C-6ED4-23F0-4126EF32970A}"/>
              </a:ext>
            </a:extLst>
          </p:cNvPr>
          <p:cNvCxnSpPr>
            <a:cxnSpLocks/>
          </p:cNvCxnSpPr>
          <p:nvPr/>
        </p:nvCxnSpPr>
        <p:spPr>
          <a:xfrm>
            <a:off x="8293687" y="2260122"/>
            <a:ext cx="670966" cy="150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8" name="正方形/長方形 97">
            <a:extLst>
              <a:ext uri="{FF2B5EF4-FFF2-40B4-BE49-F238E27FC236}">
                <a16:creationId xmlns:a16="http://schemas.microsoft.com/office/drawing/2014/main" id="{41BBFC20-B7BF-3DBC-0DC8-A713BD8B7B6C}"/>
              </a:ext>
            </a:extLst>
          </p:cNvPr>
          <p:cNvSpPr/>
          <p:nvPr/>
        </p:nvSpPr>
        <p:spPr>
          <a:xfrm>
            <a:off x="7822878" y="924866"/>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新世帯主</a:t>
            </a:r>
          </a:p>
        </p:txBody>
      </p:sp>
      <p:sp>
        <p:nvSpPr>
          <p:cNvPr id="107" name="正方形/長方形 106">
            <a:extLst>
              <a:ext uri="{FF2B5EF4-FFF2-40B4-BE49-F238E27FC236}">
                <a16:creationId xmlns:a16="http://schemas.microsoft.com/office/drawing/2014/main" id="{84EB0CC7-B676-0BAA-CDF6-A1360EF12B12}"/>
              </a:ext>
            </a:extLst>
          </p:cNvPr>
          <p:cNvSpPr/>
          <p:nvPr/>
        </p:nvSpPr>
        <p:spPr>
          <a:xfrm>
            <a:off x="8672075" y="931980"/>
            <a:ext cx="797169"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残る世帯員</a:t>
            </a:r>
          </a:p>
        </p:txBody>
      </p:sp>
      <p:sp>
        <p:nvSpPr>
          <p:cNvPr id="108" name="object 17">
            <a:extLst>
              <a:ext uri="{FF2B5EF4-FFF2-40B4-BE49-F238E27FC236}">
                <a16:creationId xmlns:a16="http://schemas.microsoft.com/office/drawing/2014/main" id="{BB128693-88C7-E722-8DDE-DD318AC7BC18}"/>
              </a:ext>
            </a:extLst>
          </p:cNvPr>
          <p:cNvSpPr/>
          <p:nvPr/>
        </p:nvSpPr>
        <p:spPr>
          <a:xfrm>
            <a:off x="8106710" y="125445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郵送</a:t>
            </a:r>
            <a:endParaRPr lang="zh-TW" altLang="en-US" sz="700" dirty="0">
              <a:latin typeface="+mj-ea"/>
              <a:ea typeface="+mj-ea"/>
            </a:endParaRPr>
          </a:p>
        </p:txBody>
      </p:sp>
      <p:cxnSp>
        <p:nvCxnSpPr>
          <p:cNvPr id="109" name="直線矢印コネクタ 108">
            <a:extLst>
              <a:ext uri="{FF2B5EF4-FFF2-40B4-BE49-F238E27FC236}">
                <a16:creationId xmlns:a16="http://schemas.microsoft.com/office/drawing/2014/main" id="{F51D55FE-C37E-973A-7FEE-C61E2A5AB1C8}"/>
              </a:ext>
            </a:extLst>
          </p:cNvPr>
          <p:cNvCxnSpPr>
            <a:cxnSpLocks/>
          </p:cNvCxnSpPr>
          <p:nvPr/>
        </p:nvCxnSpPr>
        <p:spPr>
          <a:xfrm flipH="1" flipV="1">
            <a:off x="8183973" y="1254452"/>
            <a:ext cx="210" cy="916091"/>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111" name="直線矢印コネクタ 13">
            <a:extLst>
              <a:ext uri="{FF2B5EF4-FFF2-40B4-BE49-F238E27FC236}">
                <a16:creationId xmlns:a16="http://schemas.microsoft.com/office/drawing/2014/main" id="{24A16352-2FA6-3FFC-B6D2-94FC89AC587B}"/>
              </a:ext>
            </a:extLst>
          </p:cNvPr>
          <p:cNvCxnSpPr>
            <a:cxnSpLocks/>
            <a:stCxn id="278" idx="3"/>
            <a:endCxn id="100" idx="4"/>
          </p:cNvCxnSpPr>
          <p:nvPr/>
        </p:nvCxnSpPr>
        <p:spPr>
          <a:xfrm flipV="1">
            <a:off x="8085972" y="2364737"/>
            <a:ext cx="986923" cy="1871990"/>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14" name="直線矢印コネクタ 113">
            <a:extLst>
              <a:ext uri="{FF2B5EF4-FFF2-40B4-BE49-F238E27FC236}">
                <a16:creationId xmlns:a16="http://schemas.microsoft.com/office/drawing/2014/main" id="{8E24733F-468B-482E-A202-5BE4CDEE2496}"/>
              </a:ext>
            </a:extLst>
          </p:cNvPr>
          <p:cNvCxnSpPr>
            <a:cxnSpLocks/>
            <a:endCxn id="274" idx="1"/>
          </p:cNvCxnSpPr>
          <p:nvPr/>
        </p:nvCxnSpPr>
        <p:spPr>
          <a:xfrm flipH="1">
            <a:off x="5150925" y="4056420"/>
            <a:ext cx="4236" cy="824342"/>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17" name="直線矢印コネクタ 7">
            <a:extLst>
              <a:ext uri="{FF2B5EF4-FFF2-40B4-BE49-F238E27FC236}">
                <a16:creationId xmlns:a16="http://schemas.microsoft.com/office/drawing/2014/main" id="{69AC791A-D0EF-7B70-86FC-B9FD3447885F}"/>
              </a:ext>
            </a:extLst>
          </p:cNvPr>
          <p:cNvCxnSpPr>
            <a:cxnSpLocks/>
            <a:stCxn id="260" idx="2"/>
            <a:endCxn id="93" idx="1"/>
          </p:cNvCxnSpPr>
          <p:nvPr/>
        </p:nvCxnSpPr>
        <p:spPr>
          <a:xfrm rot="5400000">
            <a:off x="6126044" y="3573293"/>
            <a:ext cx="1298092" cy="1316847"/>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121" name="object 225">
            <a:extLst>
              <a:ext uri="{FF2B5EF4-FFF2-40B4-BE49-F238E27FC236}">
                <a16:creationId xmlns:a16="http://schemas.microsoft.com/office/drawing/2014/main" id="{D9B5FD3B-7545-51C4-111A-EBFB83F4EE0F}"/>
              </a:ext>
            </a:extLst>
          </p:cNvPr>
          <p:cNvSpPr txBox="1"/>
          <p:nvPr/>
        </p:nvSpPr>
        <p:spPr>
          <a:xfrm>
            <a:off x="7519786" y="5124025"/>
            <a:ext cx="2818841" cy="2150332"/>
          </a:xfrm>
          <a:prstGeom prst="rect">
            <a:avLst/>
          </a:prstGeom>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ja-JP" altLang="en-US" sz="700" spc="-5" dirty="0">
              <a:latin typeface="+mn-ea"/>
              <a:ea typeface="+mn-ea"/>
              <a:cs typeface="游ゴシック"/>
            </a:endParaRPr>
          </a:p>
          <a:p>
            <a:pPr marL="52069">
              <a:lnSpc>
                <a:spcPts val="400"/>
              </a:lnSpc>
              <a:spcBef>
                <a:spcPts val="350"/>
              </a:spcBef>
            </a:pPr>
            <a:r>
              <a:rPr lang="en-US" altLang="ja-JP" sz="700" spc="-5" dirty="0">
                <a:latin typeface="+mn-ea"/>
                <a:ea typeface="+mn-ea"/>
                <a:cs typeface="游ゴシック"/>
              </a:rPr>
              <a:t>【</a:t>
            </a:r>
            <a:r>
              <a:rPr lang="ja-JP" altLang="en-US" sz="700" spc="-5" dirty="0">
                <a:latin typeface="+mn-ea"/>
                <a:ea typeface="+mn-ea"/>
                <a:cs typeface="游ゴシック"/>
              </a:rPr>
              <a:t>コメント</a:t>
            </a:r>
            <a:r>
              <a:rPr lang="en-US" altLang="ja-JP" sz="700" spc="-5" dirty="0">
                <a:latin typeface="+mn-ea"/>
                <a:ea typeface="+mn-ea"/>
                <a:cs typeface="游ゴシック"/>
              </a:rPr>
              <a:t>】</a:t>
            </a:r>
            <a:r>
              <a:rPr lang="ja-JP" altLang="en-US" sz="700" spc="-5" dirty="0">
                <a:latin typeface="+mn-ea"/>
                <a:ea typeface="+mn-ea"/>
                <a:cs typeface="游ゴシック"/>
              </a:rPr>
              <a:t>ユーザータスク及びデータストアに該当する機能要件</a:t>
            </a:r>
          </a:p>
          <a:p>
            <a:pPr marL="52069">
              <a:lnSpc>
                <a:spcPts val="400"/>
              </a:lnSpc>
              <a:spcBef>
                <a:spcPts val="350"/>
              </a:spcBef>
            </a:pPr>
            <a:r>
              <a:rPr lang="ja-JP" altLang="en-US" sz="700" spc="-5" dirty="0">
                <a:latin typeface="+mn-ea"/>
                <a:ea typeface="+mn-ea"/>
                <a:cs typeface="游ゴシック"/>
              </a:rPr>
              <a:t>①</a:t>
            </a:r>
          </a:p>
          <a:p>
            <a:pPr marL="52069">
              <a:lnSpc>
                <a:spcPts val="400"/>
              </a:lnSpc>
              <a:spcBef>
                <a:spcPts val="350"/>
              </a:spcBef>
            </a:pPr>
            <a:r>
              <a:rPr lang="en-US" altLang="ja-JP" sz="700" spc="-5" dirty="0">
                <a:latin typeface="+mn-ea"/>
                <a:ea typeface="+mn-ea"/>
                <a:cs typeface="游ゴシック"/>
              </a:rPr>
              <a:t>4.2.0.3 </a:t>
            </a:r>
            <a:r>
              <a:rPr lang="ja-JP" altLang="en-US" sz="700" spc="-5" dirty="0">
                <a:latin typeface="+mn-ea"/>
                <a:ea typeface="+mn-ea"/>
                <a:cs typeface="游ゴシック"/>
              </a:rPr>
              <a:t>戸籍通知・戸籍の表示の引用</a:t>
            </a:r>
          </a:p>
          <a:p>
            <a:pPr marL="52069">
              <a:lnSpc>
                <a:spcPts val="400"/>
              </a:lnSpc>
              <a:spcBef>
                <a:spcPts val="350"/>
              </a:spcBef>
            </a:pPr>
            <a:r>
              <a:rPr lang="en-US" altLang="ja-JP" sz="700" spc="-5" dirty="0">
                <a:latin typeface="+mn-ea"/>
                <a:ea typeface="+mn-ea"/>
                <a:cs typeface="游ゴシック"/>
              </a:rPr>
              <a:t>4.2.0.8 CS</a:t>
            </a:r>
            <a:r>
              <a:rPr lang="ja-JP" altLang="en-US" sz="700" spc="-5" dirty="0">
                <a:latin typeface="+mn-ea"/>
                <a:ea typeface="+mn-ea"/>
                <a:cs typeface="游ゴシック"/>
              </a:rPr>
              <a:t>から受信した住民票記載事項通知の取込</a:t>
            </a:r>
          </a:p>
          <a:p>
            <a:pPr marL="52069">
              <a:lnSpc>
                <a:spcPts val="400"/>
              </a:lnSpc>
              <a:spcBef>
                <a:spcPts val="350"/>
              </a:spcBef>
            </a:pPr>
            <a:r>
              <a:rPr lang="ja-JP" altLang="en-US" sz="700" spc="-5" dirty="0">
                <a:latin typeface="+mn-ea"/>
                <a:ea typeface="+mn-ea"/>
                <a:cs typeface="游ゴシック"/>
              </a:rPr>
              <a:t>②</a:t>
            </a:r>
          </a:p>
          <a:p>
            <a:pPr marL="52069">
              <a:lnSpc>
                <a:spcPts val="400"/>
              </a:lnSpc>
              <a:spcBef>
                <a:spcPts val="350"/>
              </a:spcBef>
            </a:pPr>
            <a:r>
              <a:rPr lang="en-US" altLang="ja-JP" sz="700" spc="-5" dirty="0">
                <a:latin typeface="+mn-ea"/>
                <a:ea typeface="+mn-ea"/>
                <a:cs typeface="游ゴシック"/>
              </a:rPr>
              <a:t>4.2.2.1 </a:t>
            </a:r>
            <a:r>
              <a:rPr lang="ja-JP" altLang="en-US" sz="700" spc="-5" dirty="0">
                <a:latin typeface="+mn-ea"/>
                <a:ea typeface="+mn-ea"/>
                <a:cs typeface="游ゴシック"/>
              </a:rPr>
              <a:t>死亡</a:t>
            </a:r>
          </a:p>
          <a:p>
            <a:pPr marL="52069">
              <a:lnSpc>
                <a:spcPts val="400"/>
              </a:lnSpc>
              <a:spcBef>
                <a:spcPts val="350"/>
              </a:spcBef>
            </a:pPr>
            <a:r>
              <a:rPr lang="en-US" altLang="ja-JP" sz="700" spc="-5" dirty="0">
                <a:latin typeface="+mn-ea"/>
                <a:ea typeface="+mn-ea"/>
                <a:cs typeface="游ゴシック"/>
              </a:rPr>
              <a:t>1.1.8 </a:t>
            </a:r>
            <a:r>
              <a:rPr lang="ja-JP" altLang="en-US" sz="700" spc="-5" dirty="0">
                <a:latin typeface="+mn-ea"/>
                <a:ea typeface="+mn-ea"/>
                <a:cs typeface="游ゴシック"/>
              </a:rPr>
              <a:t>年月日の管理</a:t>
            </a:r>
          </a:p>
          <a:p>
            <a:pPr marL="52069">
              <a:lnSpc>
                <a:spcPts val="400"/>
              </a:lnSpc>
              <a:spcBef>
                <a:spcPts val="350"/>
              </a:spcBef>
            </a:pPr>
            <a:r>
              <a:rPr lang="en-US" altLang="ja-JP" sz="700" spc="-5" dirty="0">
                <a:latin typeface="+mn-ea"/>
                <a:ea typeface="+mn-ea"/>
                <a:cs typeface="游ゴシック"/>
              </a:rPr>
              <a:t>1.1.10 </a:t>
            </a:r>
            <a:r>
              <a:rPr lang="ja-JP" altLang="en-US" sz="700" spc="-5" dirty="0">
                <a:latin typeface="+mn-ea"/>
                <a:ea typeface="+mn-ea"/>
                <a:cs typeface="游ゴシック"/>
              </a:rPr>
              <a:t>世帯主</a:t>
            </a:r>
          </a:p>
          <a:p>
            <a:pPr marL="52069">
              <a:lnSpc>
                <a:spcPts val="400"/>
              </a:lnSpc>
              <a:spcBef>
                <a:spcPts val="350"/>
              </a:spcBef>
            </a:pPr>
            <a:r>
              <a:rPr lang="en-US" altLang="ja-JP" sz="700" spc="-5" dirty="0">
                <a:latin typeface="+mn-ea"/>
                <a:ea typeface="+mn-ea"/>
                <a:cs typeface="游ゴシック"/>
              </a:rPr>
              <a:t>4.0.4 </a:t>
            </a:r>
            <a:r>
              <a:rPr lang="ja-JP" altLang="en-US" sz="700" spc="-5" dirty="0">
                <a:latin typeface="+mn-ea"/>
                <a:ea typeface="+mn-ea"/>
                <a:cs typeface="游ゴシック"/>
              </a:rPr>
              <a:t>世帯主不在となる場合の処理</a:t>
            </a:r>
          </a:p>
          <a:p>
            <a:pPr marL="52069">
              <a:lnSpc>
                <a:spcPts val="400"/>
              </a:lnSpc>
              <a:spcBef>
                <a:spcPts val="350"/>
              </a:spcBef>
            </a:pPr>
            <a:r>
              <a:rPr lang="en-US" altLang="ja-JP" sz="700" spc="-5" dirty="0">
                <a:latin typeface="+mn-ea"/>
                <a:ea typeface="+mn-ea"/>
                <a:cs typeface="游ゴシック"/>
              </a:rPr>
              <a:t>4.1.4.3 </a:t>
            </a:r>
            <a:r>
              <a:rPr lang="ja-JP" altLang="en-US" sz="700" spc="-5" dirty="0">
                <a:latin typeface="+mn-ea"/>
                <a:ea typeface="+mn-ea"/>
                <a:cs typeface="游ゴシック"/>
              </a:rPr>
              <a:t>事実上の世帯主</a:t>
            </a:r>
          </a:p>
          <a:p>
            <a:pPr marL="52069">
              <a:lnSpc>
                <a:spcPts val="400"/>
              </a:lnSpc>
              <a:spcBef>
                <a:spcPts val="350"/>
              </a:spcBef>
            </a:pPr>
            <a:r>
              <a:rPr lang="en-US" altLang="ja-JP" sz="700" spc="-5" dirty="0">
                <a:latin typeface="+mn-ea"/>
                <a:ea typeface="+mn-ea"/>
                <a:cs typeface="游ゴシック"/>
              </a:rPr>
              <a:t>4.2.0.3 </a:t>
            </a:r>
            <a:r>
              <a:rPr lang="ja-JP" altLang="en-US" sz="700" spc="-5" dirty="0">
                <a:latin typeface="+mn-ea"/>
                <a:ea typeface="+mn-ea"/>
                <a:cs typeface="游ゴシック"/>
              </a:rPr>
              <a:t>戸籍通知・戸籍の表示の引用</a:t>
            </a:r>
          </a:p>
          <a:p>
            <a:pPr marL="52069">
              <a:lnSpc>
                <a:spcPts val="400"/>
              </a:lnSpc>
              <a:spcBef>
                <a:spcPts val="350"/>
              </a:spcBef>
            </a:pPr>
            <a:r>
              <a:rPr lang="en-US" altLang="ja-JP" sz="700" spc="-5" dirty="0">
                <a:latin typeface="+mn-ea"/>
                <a:ea typeface="+mn-ea"/>
                <a:cs typeface="游ゴシック"/>
              </a:rPr>
              <a:t>4.2.0.4 </a:t>
            </a:r>
            <a:r>
              <a:rPr lang="ja-JP" altLang="en-US" sz="700" spc="-5" dirty="0">
                <a:latin typeface="+mn-ea"/>
                <a:ea typeface="+mn-ea"/>
                <a:cs typeface="游ゴシック"/>
              </a:rPr>
              <a:t>戸籍届出・通知日</a:t>
            </a:r>
          </a:p>
          <a:p>
            <a:pPr marL="52069">
              <a:lnSpc>
                <a:spcPts val="400"/>
              </a:lnSpc>
              <a:spcBef>
                <a:spcPts val="350"/>
              </a:spcBef>
            </a:pPr>
            <a:r>
              <a:rPr lang="en-US" altLang="ja-JP" sz="700" spc="-5" dirty="0">
                <a:latin typeface="+mn-ea"/>
                <a:ea typeface="+mn-ea"/>
                <a:cs typeface="游ゴシック"/>
              </a:rPr>
              <a:t>4.2.3.1 </a:t>
            </a:r>
            <a:r>
              <a:rPr lang="ja-JP" altLang="en-US" sz="700" spc="-5" dirty="0">
                <a:latin typeface="+mn-ea"/>
                <a:ea typeface="+mn-ea"/>
                <a:cs typeface="游ゴシック"/>
              </a:rPr>
              <a:t>修正</a:t>
            </a:r>
          </a:p>
          <a:p>
            <a:pPr marL="52069">
              <a:lnSpc>
                <a:spcPts val="400"/>
              </a:lnSpc>
              <a:spcBef>
                <a:spcPts val="350"/>
              </a:spcBef>
            </a:pPr>
            <a:r>
              <a:rPr lang="ja-JP" altLang="en-US" sz="700" spc="-5" dirty="0">
                <a:latin typeface="+mn-ea"/>
                <a:ea typeface="+mn-ea"/>
                <a:cs typeface="游ゴシック"/>
              </a:rPr>
              <a:t>③</a:t>
            </a:r>
          </a:p>
          <a:p>
            <a:pPr marL="52069">
              <a:lnSpc>
                <a:spcPts val="400"/>
              </a:lnSpc>
              <a:spcBef>
                <a:spcPts val="350"/>
              </a:spcBef>
            </a:pPr>
            <a:r>
              <a:rPr lang="en-US" altLang="ja-JP" sz="700" spc="-5" dirty="0">
                <a:latin typeface="+mn-ea"/>
                <a:ea typeface="+mn-ea"/>
                <a:cs typeface="游ゴシック"/>
              </a:rPr>
              <a:t>7.1.1.1 </a:t>
            </a:r>
            <a:r>
              <a:rPr lang="ja-JP" altLang="en-US" sz="700" spc="-5" dirty="0">
                <a:latin typeface="+mn-ea"/>
                <a:ea typeface="+mn-ea"/>
                <a:cs typeface="游ゴシック"/>
              </a:rPr>
              <a:t>ＣＳへの自動送信</a:t>
            </a:r>
          </a:p>
          <a:p>
            <a:pPr marL="52069">
              <a:lnSpc>
                <a:spcPts val="400"/>
              </a:lnSpc>
              <a:spcBef>
                <a:spcPts val="350"/>
              </a:spcBef>
            </a:pPr>
            <a:r>
              <a:rPr lang="ja-JP" altLang="en-US" sz="700" spc="-5" dirty="0">
                <a:latin typeface="+mn-ea"/>
                <a:ea typeface="+mn-ea"/>
                <a:cs typeface="游ゴシック"/>
              </a:rPr>
              <a:t>④</a:t>
            </a:r>
          </a:p>
          <a:p>
            <a:pPr marL="52069">
              <a:lnSpc>
                <a:spcPts val="400"/>
              </a:lnSpc>
              <a:spcBef>
                <a:spcPts val="350"/>
              </a:spcBef>
            </a:pPr>
            <a:r>
              <a:rPr lang="en-US" altLang="ja-JP" sz="700" spc="-5" dirty="0">
                <a:latin typeface="+mn-ea"/>
                <a:ea typeface="+mn-ea"/>
                <a:cs typeface="游ゴシック"/>
              </a:rPr>
              <a:t>4.5.7 </a:t>
            </a:r>
            <a:r>
              <a:rPr lang="ja-JP" altLang="en-US" sz="700" spc="-5" dirty="0">
                <a:latin typeface="+mn-ea"/>
                <a:ea typeface="+mn-ea"/>
                <a:cs typeface="游ゴシック"/>
              </a:rPr>
              <a:t>市町村通知・市町村伝達の送信</a:t>
            </a:r>
          </a:p>
          <a:p>
            <a:pPr marL="52069">
              <a:lnSpc>
                <a:spcPts val="400"/>
              </a:lnSpc>
              <a:spcBef>
                <a:spcPts val="350"/>
              </a:spcBef>
            </a:pPr>
            <a:r>
              <a:rPr lang="ja-JP" altLang="en-US" sz="700" spc="-5" dirty="0">
                <a:latin typeface="+mn-ea"/>
                <a:ea typeface="+mn-ea"/>
                <a:cs typeface="游ゴシック"/>
              </a:rPr>
              <a:t>⑤</a:t>
            </a:r>
          </a:p>
          <a:p>
            <a:pPr marL="52069">
              <a:lnSpc>
                <a:spcPts val="400"/>
              </a:lnSpc>
              <a:spcBef>
                <a:spcPts val="350"/>
              </a:spcBef>
            </a:pPr>
            <a:r>
              <a:rPr lang="en-US" altLang="ja-JP" sz="700" spc="-5" dirty="0">
                <a:latin typeface="+mn-ea"/>
                <a:ea typeface="+mn-ea"/>
                <a:cs typeface="游ゴシック"/>
              </a:rPr>
              <a:t>4.0.5 </a:t>
            </a:r>
            <a:r>
              <a:rPr lang="ja-JP" altLang="en-US" sz="700" spc="-5" dirty="0">
                <a:latin typeface="+mn-ea"/>
                <a:ea typeface="+mn-ea"/>
                <a:cs typeface="游ゴシック"/>
              </a:rPr>
              <a:t>世帯主変更依頼通知書</a:t>
            </a:r>
          </a:p>
          <a:p>
            <a:pPr marL="52069">
              <a:lnSpc>
                <a:spcPts val="400"/>
              </a:lnSpc>
              <a:spcBef>
                <a:spcPts val="350"/>
              </a:spcBef>
            </a:pPr>
            <a:endParaRPr lang="ja-JP" altLang="en-US" sz="700" spc="-5" dirty="0">
              <a:latin typeface="+mn-ea"/>
              <a:ea typeface="+mn-ea"/>
              <a:cs typeface="游ゴシック"/>
            </a:endParaRPr>
          </a:p>
        </p:txBody>
      </p:sp>
      <p:sp>
        <p:nvSpPr>
          <p:cNvPr id="123" name="正方形/長方形 122">
            <a:extLst>
              <a:ext uri="{FF2B5EF4-FFF2-40B4-BE49-F238E27FC236}">
                <a16:creationId xmlns:a16="http://schemas.microsoft.com/office/drawing/2014/main" id="{D3B709C0-86F5-4625-5EAC-9C37A62F9B7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mn-ea"/>
              </a:rPr>
              <a:t>4.2.2.1</a:t>
            </a:r>
          </a:p>
        </p:txBody>
      </p:sp>
      <p:sp>
        <p:nvSpPr>
          <p:cNvPr id="2" name="object 17">
            <a:extLst>
              <a:ext uri="{FF2B5EF4-FFF2-40B4-BE49-F238E27FC236}">
                <a16:creationId xmlns:a16="http://schemas.microsoft.com/office/drawing/2014/main" id="{2D89706B-0D34-D751-8CAD-A6684BE6A1CE}"/>
              </a:ext>
            </a:extLst>
          </p:cNvPr>
          <p:cNvSpPr/>
          <p:nvPr/>
        </p:nvSpPr>
        <p:spPr>
          <a:xfrm>
            <a:off x="4009909" y="3110887"/>
            <a:ext cx="737524"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異動者が</a:t>
            </a:r>
            <a:br>
              <a:rPr lang="en-US" altLang="ja-JP" sz="700" dirty="0">
                <a:latin typeface="+mj-ea"/>
                <a:ea typeface="+mj-ea"/>
              </a:rPr>
            </a:br>
            <a:r>
              <a:rPr lang="ja-JP" altLang="en-US" sz="700" dirty="0">
                <a:latin typeface="+mj-ea"/>
                <a:ea typeface="+mj-ea"/>
              </a:rPr>
              <a:t>外国人</a:t>
            </a:r>
            <a:endParaRPr lang="zh-TW" altLang="en-US" sz="700" dirty="0">
              <a:latin typeface="+mj-ea"/>
              <a:ea typeface="+mj-ea"/>
            </a:endParaRPr>
          </a:p>
        </p:txBody>
      </p:sp>
      <p:sp>
        <p:nvSpPr>
          <p:cNvPr id="4" name="object 17">
            <a:extLst>
              <a:ext uri="{FF2B5EF4-FFF2-40B4-BE49-F238E27FC236}">
                <a16:creationId xmlns:a16="http://schemas.microsoft.com/office/drawing/2014/main" id="{8B1AC5E5-942E-29C0-DFD1-EE935FBE9EAD}"/>
              </a:ext>
            </a:extLst>
          </p:cNvPr>
          <p:cNvSpPr/>
          <p:nvPr/>
        </p:nvSpPr>
        <p:spPr>
          <a:xfrm>
            <a:off x="4721987" y="320230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No</a:t>
            </a:r>
            <a:endParaRPr lang="zh-TW" altLang="en-US" sz="700" dirty="0">
              <a:latin typeface="+mj-ea"/>
              <a:ea typeface="+mj-ea"/>
            </a:endParaRPr>
          </a:p>
        </p:txBody>
      </p:sp>
    </p:spTree>
    <p:extLst>
      <p:ext uri="{BB962C8B-B14F-4D97-AF65-F5344CB8AC3E}">
        <p14:creationId xmlns:p14="http://schemas.microsoft.com/office/powerpoint/2010/main" val="918480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a:extLst>
              <a:ext uri="{FF2B5EF4-FFF2-40B4-BE49-F238E27FC236}">
                <a16:creationId xmlns:a16="http://schemas.microsoft.com/office/drawing/2014/main" id="{1D69633F-FB01-E47F-E142-2FF3E69C31DE}"/>
              </a:ext>
            </a:extLst>
          </p:cNvPr>
          <p:cNvGrpSpPr/>
          <p:nvPr/>
        </p:nvGrpSpPr>
        <p:grpSpPr>
          <a:xfrm>
            <a:off x="1446700" y="2167386"/>
            <a:ext cx="180000" cy="180000"/>
            <a:chOff x="2679700" y="1343024"/>
            <a:chExt cx="180000" cy="180000"/>
          </a:xfrm>
        </p:grpSpPr>
        <p:sp>
          <p:nvSpPr>
            <p:cNvPr id="34" name="フローチャート: 結合子 33">
              <a:extLst>
                <a:ext uri="{FF2B5EF4-FFF2-40B4-BE49-F238E27FC236}">
                  <a16:creationId xmlns:a16="http://schemas.microsoft.com/office/drawing/2014/main" id="{7AE0E8C6-9106-3C67-2A1E-1B1B894856C4}"/>
                </a:ext>
              </a:extLst>
            </p:cNvPr>
            <p:cNvSpPr/>
            <p:nvPr/>
          </p:nvSpPr>
          <p:spPr>
            <a:xfrm>
              <a:off x="2679700" y="1343024"/>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35" name="正方形/長方形 34">
              <a:extLst>
                <a:ext uri="{FF2B5EF4-FFF2-40B4-BE49-F238E27FC236}">
                  <a16:creationId xmlns:a16="http://schemas.microsoft.com/office/drawing/2014/main" id="{5FB3EEE8-828C-AF33-B3B5-2FF23C7DDC13}"/>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2" name="二等辺三角形 1">
              <a:extLst>
                <a:ext uri="{FF2B5EF4-FFF2-40B4-BE49-F238E27FC236}">
                  <a16:creationId xmlns:a16="http://schemas.microsoft.com/office/drawing/2014/main" id="{9CB2184C-CA93-F940-EC19-D539B983FCC2}"/>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
        <p:nvSpPr>
          <p:cNvPr id="4" name="正方形/長方形 3">
            <a:extLst>
              <a:ext uri="{FF2B5EF4-FFF2-40B4-BE49-F238E27FC236}">
                <a16:creationId xmlns:a16="http://schemas.microsoft.com/office/drawing/2014/main" id="{8897D4F9-8312-E85B-C462-A1A0B6E0BF8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mn-ea"/>
              </a:rPr>
              <a:t>4.2.3</a:t>
            </a: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
              </a:rPr>
              <a:t>職権修正</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
              </a:rPr>
              <a:t>職権修正・申出</a:t>
            </a:r>
          </a:p>
        </p:txBody>
      </p:sp>
      <p:sp>
        <p:nvSpPr>
          <p:cNvPr id="7" name="正方形/長方形 6">
            <a:extLst>
              <a:ext uri="{FF2B5EF4-FFF2-40B4-BE49-F238E27FC236}">
                <a16:creationId xmlns:a16="http://schemas.microsoft.com/office/drawing/2014/main" id="{EE982113-6D7A-9AE9-5F11-F68A12B777D3}"/>
              </a:ext>
            </a:extLst>
          </p:cNvPr>
          <p:cNvSpPr/>
          <p:nvPr/>
        </p:nvSpPr>
        <p:spPr>
          <a:xfrm>
            <a:off x="1198559" y="924866"/>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ＭＳ Ｐゴシック 本文"/>
              </a:rPr>
              <a:t>異動者</a:t>
            </a:r>
          </a:p>
        </p:txBody>
      </p:sp>
      <p:cxnSp>
        <p:nvCxnSpPr>
          <p:cNvPr id="81" name="直線コネクタ 80">
            <a:extLst>
              <a:ext uri="{FF2B5EF4-FFF2-40B4-BE49-F238E27FC236}">
                <a16:creationId xmlns:a16="http://schemas.microsoft.com/office/drawing/2014/main" id="{5E5C5AAD-A429-7893-9E31-E578AD3BE54F}"/>
              </a:ext>
            </a:extLst>
          </p:cNvPr>
          <p:cNvCxnSpPr>
            <a:cxnSpLocks/>
          </p:cNvCxnSpPr>
          <p:nvPr/>
        </p:nvCxnSpPr>
        <p:spPr>
          <a:xfrm flipH="1">
            <a:off x="1536699" y="1571448"/>
            <a:ext cx="331801"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83" name="object 27">
            <a:extLst>
              <a:ext uri="{FF2B5EF4-FFF2-40B4-BE49-F238E27FC236}">
                <a16:creationId xmlns:a16="http://schemas.microsoft.com/office/drawing/2014/main" id="{DE4DE8A1-4415-E091-2296-E4D5B0DCC367}"/>
              </a:ext>
            </a:extLst>
          </p:cNvPr>
          <p:cNvSpPr/>
          <p:nvPr/>
        </p:nvSpPr>
        <p:spPr>
          <a:xfrm>
            <a:off x="1868500" y="143744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cxnSp>
        <p:nvCxnSpPr>
          <p:cNvPr id="88" name="直線矢印コネクタ 87">
            <a:extLst>
              <a:ext uri="{FF2B5EF4-FFF2-40B4-BE49-F238E27FC236}">
                <a16:creationId xmlns:a16="http://schemas.microsoft.com/office/drawing/2014/main" id="{D1873887-D19B-9F8C-4CF9-6672850CE13F}"/>
              </a:ext>
            </a:extLst>
          </p:cNvPr>
          <p:cNvCxnSpPr>
            <a:cxnSpLocks/>
            <a:stCxn id="34" idx="6"/>
            <a:endCxn id="109" idx="1"/>
          </p:cNvCxnSpPr>
          <p:nvPr/>
        </p:nvCxnSpPr>
        <p:spPr>
          <a:xfrm>
            <a:off x="1626700" y="2257386"/>
            <a:ext cx="311252" cy="99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9" name="グループ化 198">
            <a:extLst>
              <a:ext uri="{FF2B5EF4-FFF2-40B4-BE49-F238E27FC236}">
                <a16:creationId xmlns:a16="http://schemas.microsoft.com/office/drawing/2014/main" id="{13E4973C-570B-0A4C-B2C9-CD834AB11A37}"/>
              </a:ext>
            </a:extLst>
          </p:cNvPr>
          <p:cNvGrpSpPr/>
          <p:nvPr/>
        </p:nvGrpSpPr>
        <p:grpSpPr>
          <a:xfrm>
            <a:off x="1937952" y="2078355"/>
            <a:ext cx="539750" cy="360045"/>
            <a:chOff x="1937952" y="2078355"/>
            <a:chExt cx="539750" cy="360045"/>
          </a:xfrm>
        </p:grpSpPr>
        <p:pic>
          <p:nvPicPr>
            <p:cNvPr id="107" name="object 19">
              <a:extLst>
                <a:ext uri="{FF2B5EF4-FFF2-40B4-BE49-F238E27FC236}">
                  <a16:creationId xmlns:a16="http://schemas.microsoft.com/office/drawing/2014/main" id="{69FDE10A-5B1D-C771-0525-A305F51B0745}"/>
                </a:ext>
              </a:extLst>
            </p:cNvPr>
            <p:cNvPicPr/>
            <p:nvPr/>
          </p:nvPicPr>
          <p:blipFill>
            <a:blip r:embed="rId3" cstate="print"/>
            <a:stretch>
              <a:fillRect/>
            </a:stretch>
          </p:blipFill>
          <p:spPr>
            <a:xfrm>
              <a:off x="1964333" y="2084491"/>
              <a:ext cx="120395" cy="100245"/>
            </a:xfrm>
            <a:prstGeom prst="rect">
              <a:avLst/>
            </a:prstGeom>
          </p:spPr>
        </p:pic>
        <p:sp>
          <p:nvSpPr>
            <p:cNvPr id="108" name="object 17">
              <a:extLst>
                <a:ext uri="{FF2B5EF4-FFF2-40B4-BE49-F238E27FC236}">
                  <a16:creationId xmlns:a16="http://schemas.microsoft.com/office/drawing/2014/main" id="{1BF266CF-F376-3632-58F4-9DE11D58ABCB}"/>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内容確認</a:t>
              </a:r>
              <a:endParaRPr lang="zh-TW" altLang="en-US" sz="700" dirty="0">
                <a:latin typeface="+mj-ea"/>
                <a:ea typeface="+mj-ea"/>
              </a:endParaRPr>
            </a:p>
          </p:txBody>
        </p:sp>
        <p:sp>
          <p:nvSpPr>
            <p:cNvPr id="109" name="object 18">
              <a:extLst>
                <a:ext uri="{FF2B5EF4-FFF2-40B4-BE49-F238E27FC236}">
                  <a16:creationId xmlns:a16="http://schemas.microsoft.com/office/drawing/2014/main" id="{9D6FC4B2-C721-E527-E64B-2B3A6431DB34}"/>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198" name="グループ化 197">
            <a:extLst>
              <a:ext uri="{FF2B5EF4-FFF2-40B4-BE49-F238E27FC236}">
                <a16:creationId xmlns:a16="http://schemas.microsoft.com/office/drawing/2014/main" id="{63686CE5-022F-9F5B-D9E5-D7D3A778AE5B}"/>
              </a:ext>
            </a:extLst>
          </p:cNvPr>
          <p:cNvGrpSpPr/>
          <p:nvPr/>
        </p:nvGrpSpPr>
        <p:grpSpPr>
          <a:xfrm>
            <a:off x="2826568" y="2078355"/>
            <a:ext cx="539750" cy="360045"/>
            <a:chOff x="2826568" y="2078355"/>
            <a:chExt cx="539750" cy="360045"/>
          </a:xfrm>
        </p:grpSpPr>
        <p:pic>
          <p:nvPicPr>
            <p:cNvPr id="114" name="object 19">
              <a:extLst>
                <a:ext uri="{FF2B5EF4-FFF2-40B4-BE49-F238E27FC236}">
                  <a16:creationId xmlns:a16="http://schemas.microsoft.com/office/drawing/2014/main" id="{ACFD8047-B94C-DF01-CB4B-05A01BDA3DFA}"/>
                </a:ext>
              </a:extLst>
            </p:cNvPr>
            <p:cNvPicPr/>
            <p:nvPr/>
          </p:nvPicPr>
          <p:blipFill>
            <a:blip r:embed="rId3" cstate="print"/>
            <a:stretch>
              <a:fillRect/>
            </a:stretch>
          </p:blipFill>
          <p:spPr>
            <a:xfrm>
              <a:off x="2852949" y="2084491"/>
              <a:ext cx="120395" cy="100245"/>
            </a:xfrm>
            <a:prstGeom prst="rect">
              <a:avLst/>
            </a:prstGeom>
          </p:spPr>
        </p:pic>
        <p:sp>
          <p:nvSpPr>
            <p:cNvPr id="115" name="object 17">
              <a:extLst>
                <a:ext uri="{FF2B5EF4-FFF2-40B4-BE49-F238E27FC236}">
                  <a16:creationId xmlns:a16="http://schemas.microsoft.com/office/drawing/2014/main" id="{B76EE667-AF72-3EFB-3E3A-91ADB8F2A666}"/>
                </a:ext>
              </a:extLst>
            </p:cNvPr>
            <p:cNvSpPr/>
            <p:nvPr/>
          </p:nvSpPr>
          <p:spPr>
            <a:xfrm>
              <a:off x="2856413"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本人確認</a:t>
              </a:r>
              <a:endParaRPr lang="zh-TW" altLang="en-US" sz="700" dirty="0">
                <a:latin typeface="+mj-ea"/>
                <a:ea typeface="+mj-ea"/>
              </a:endParaRPr>
            </a:p>
          </p:txBody>
        </p:sp>
        <p:sp>
          <p:nvSpPr>
            <p:cNvPr id="116" name="object 18">
              <a:extLst>
                <a:ext uri="{FF2B5EF4-FFF2-40B4-BE49-F238E27FC236}">
                  <a16:creationId xmlns:a16="http://schemas.microsoft.com/office/drawing/2014/main" id="{9055A40F-2192-FE92-316C-A66303970119}"/>
                </a:ext>
              </a:extLst>
            </p:cNvPr>
            <p:cNvSpPr/>
            <p:nvPr/>
          </p:nvSpPr>
          <p:spPr>
            <a:xfrm>
              <a:off x="2826568"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117" name="直線矢印コネクタ 116">
            <a:extLst>
              <a:ext uri="{FF2B5EF4-FFF2-40B4-BE49-F238E27FC236}">
                <a16:creationId xmlns:a16="http://schemas.microsoft.com/office/drawing/2014/main" id="{639D6FC3-F212-AB26-D791-B226CB397EAA}"/>
              </a:ext>
            </a:extLst>
          </p:cNvPr>
          <p:cNvCxnSpPr>
            <a:cxnSpLocks/>
            <a:stCxn id="109" idx="3"/>
            <a:endCxn id="116" idx="1"/>
          </p:cNvCxnSpPr>
          <p:nvPr/>
        </p:nvCxnSpPr>
        <p:spPr>
          <a:xfrm>
            <a:off x="2477702" y="2258378"/>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7" name="グループ化 196">
            <a:extLst>
              <a:ext uri="{FF2B5EF4-FFF2-40B4-BE49-F238E27FC236}">
                <a16:creationId xmlns:a16="http://schemas.microsoft.com/office/drawing/2014/main" id="{96301736-F0E3-54C8-72A9-B44CE0E5186C}"/>
              </a:ext>
            </a:extLst>
          </p:cNvPr>
          <p:cNvGrpSpPr/>
          <p:nvPr/>
        </p:nvGrpSpPr>
        <p:grpSpPr>
          <a:xfrm>
            <a:off x="3715184" y="2078355"/>
            <a:ext cx="539750" cy="360045"/>
            <a:chOff x="3715184" y="2078355"/>
            <a:chExt cx="539750" cy="360045"/>
          </a:xfrm>
        </p:grpSpPr>
        <p:pic>
          <p:nvPicPr>
            <p:cNvPr id="121" name="object 19">
              <a:extLst>
                <a:ext uri="{FF2B5EF4-FFF2-40B4-BE49-F238E27FC236}">
                  <a16:creationId xmlns:a16="http://schemas.microsoft.com/office/drawing/2014/main" id="{76E293DD-50F6-04DB-CAF9-FBA9B3A6ADF0}"/>
                </a:ext>
              </a:extLst>
            </p:cNvPr>
            <p:cNvPicPr/>
            <p:nvPr/>
          </p:nvPicPr>
          <p:blipFill>
            <a:blip r:embed="rId3" cstate="print"/>
            <a:stretch>
              <a:fillRect/>
            </a:stretch>
          </p:blipFill>
          <p:spPr>
            <a:xfrm>
              <a:off x="3741565" y="2084491"/>
              <a:ext cx="120395" cy="100245"/>
            </a:xfrm>
            <a:prstGeom prst="rect">
              <a:avLst/>
            </a:prstGeom>
          </p:spPr>
        </p:pic>
        <p:sp>
          <p:nvSpPr>
            <p:cNvPr id="122" name="object 17">
              <a:extLst>
                <a:ext uri="{FF2B5EF4-FFF2-40B4-BE49-F238E27FC236}">
                  <a16:creationId xmlns:a16="http://schemas.microsoft.com/office/drawing/2014/main" id="{CD0AB6D3-16C5-3488-7612-4A3CFAEC1D2C}"/>
                </a:ext>
              </a:extLst>
            </p:cNvPr>
            <p:cNvSpPr/>
            <p:nvPr/>
          </p:nvSpPr>
          <p:spPr>
            <a:xfrm>
              <a:off x="3745029"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受理</a:t>
              </a:r>
              <a:endParaRPr lang="zh-TW" altLang="en-US" sz="700" dirty="0">
                <a:latin typeface="+mj-ea"/>
                <a:ea typeface="+mj-ea"/>
              </a:endParaRPr>
            </a:p>
          </p:txBody>
        </p:sp>
        <p:sp>
          <p:nvSpPr>
            <p:cNvPr id="123" name="object 18">
              <a:extLst>
                <a:ext uri="{FF2B5EF4-FFF2-40B4-BE49-F238E27FC236}">
                  <a16:creationId xmlns:a16="http://schemas.microsoft.com/office/drawing/2014/main" id="{D999BD4F-A9DD-EF4A-EC3A-C120C8C87CAF}"/>
                </a:ext>
              </a:extLst>
            </p:cNvPr>
            <p:cNvSpPr/>
            <p:nvPr/>
          </p:nvSpPr>
          <p:spPr>
            <a:xfrm>
              <a:off x="3715184"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124" name="直線矢印コネクタ 123">
            <a:extLst>
              <a:ext uri="{FF2B5EF4-FFF2-40B4-BE49-F238E27FC236}">
                <a16:creationId xmlns:a16="http://schemas.microsoft.com/office/drawing/2014/main" id="{20A53631-E9BC-39A2-6E59-6FF2EEE5C0EF}"/>
              </a:ext>
            </a:extLst>
          </p:cNvPr>
          <p:cNvCxnSpPr>
            <a:cxnSpLocks/>
            <a:stCxn id="116" idx="3"/>
            <a:endCxn id="123" idx="1"/>
          </p:cNvCxnSpPr>
          <p:nvPr/>
        </p:nvCxnSpPr>
        <p:spPr>
          <a:xfrm>
            <a:off x="3366318" y="2258378"/>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2" name="直線矢印コネクタ 131">
            <a:extLst>
              <a:ext uri="{FF2B5EF4-FFF2-40B4-BE49-F238E27FC236}">
                <a16:creationId xmlns:a16="http://schemas.microsoft.com/office/drawing/2014/main" id="{CF828D96-F9B0-076E-2CBD-4E696D483A10}"/>
              </a:ext>
            </a:extLst>
          </p:cNvPr>
          <p:cNvCxnSpPr>
            <a:cxnSpLocks/>
            <a:stCxn id="123" idx="3"/>
            <a:endCxn id="130" idx="1"/>
          </p:cNvCxnSpPr>
          <p:nvPr/>
        </p:nvCxnSpPr>
        <p:spPr>
          <a:xfrm>
            <a:off x="4254934" y="2258378"/>
            <a:ext cx="227700" cy="1144270"/>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5" name="object 17">
            <a:extLst>
              <a:ext uri="{FF2B5EF4-FFF2-40B4-BE49-F238E27FC236}">
                <a16:creationId xmlns:a16="http://schemas.microsoft.com/office/drawing/2014/main" id="{2B5C0968-4B06-1F55-DA43-79CEAFB3E2D8}"/>
              </a:ext>
            </a:extLst>
          </p:cNvPr>
          <p:cNvSpPr/>
          <p:nvPr/>
        </p:nvSpPr>
        <p:spPr>
          <a:xfrm>
            <a:off x="1153376" y="1915734"/>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申出</a:t>
            </a:r>
          </a:p>
        </p:txBody>
      </p:sp>
      <p:sp>
        <p:nvSpPr>
          <p:cNvPr id="186" name="object 17">
            <a:extLst>
              <a:ext uri="{FF2B5EF4-FFF2-40B4-BE49-F238E27FC236}">
                <a16:creationId xmlns:a16="http://schemas.microsoft.com/office/drawing/2014/main" id="{6BE5C3BC-854D-C5E1-7330-4A5CA2F1F573}"/>
              </a:ext>
            </a:extLst>
          </p:cNvPr>
          <p:cNvSpPr/>
          <p:nvPr/>
        </p:nvSpPr>
        <p:spPr>
          <a:xfrm>
            <a:off x="1300480" y="228223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開始</a:t>
            </a:r>
            <a:endParaRPr lang="zh-TW" altLang="en-US" sz="700" dirty="0">
              <a:latin typeface="+mj-ea"/>
              <a:ea typeface="+mj-ea"/>
            </a:endParaRPr>
          </a:p>
        </p:txBody>
      </p:sp>
      <p:grpSp>
        <p:nvGrpSpPr>
          <p:cNvPr id="188" name="グループ化 187">
            <a:extLst>
              <a:ext uri="{FF2B5EF4-FFF2-40B4-BE49-F238E27FC236}">
                <a16:creationId xmlns:a16="http://schemas.microsoft.com/office/drawing/2014/main" id="{C81F60B9-B835-78AE-6951-D171F1984C75}"/>
              </a:ext>
            </a:extLst>
          </p:cNvPr>
          <p:cNvGrpSpPr/>
          <p:nvPr/>
        </p:nvGrpSpPr>
        <p:grpSpPr>
          <a:xfrm rot="16200000">
            <a:off x="4625045" y="2989679"/>
            <a:ext cx="255579" cy="210314"/>
            <a:chOff x="998232" y="5464407"/>
            <a:chExt cx="255579" cy="210314"/>
          </a:xfrm>
        </p:grpSpPr>
        <p:sp>
          <p:nvSpPr>
            <p:cNvPr id="189" name="左大かっこ 188">
              <a:extLst>
                <a:ext uri="{FF2B5EF4-FFF2-40B4-BE49-F238E27FC236}">
                  <a16:creationId xmlns:a16="http://schemas.microsoft.com/office/drawing/2014/main" id="{445ADE68-186A-D516-CA82-2086EE5129F8}"/>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90" name="直線コネクタ 189">
              <a:extLst>
                <a:ext uri="{FF2B5EF4-FFF2-40B4-BE49-F238E27FC236}">
                  <a16:creationId xmlns:a16="http://schemas.microsoft.com/office/drawing/2014/main" id="{DAA1EA12-0927-99F8-BC6F-3AA9B76EC220}"/>
                </a:ext>
              </a:extLst>
            </p:cNvPr>
            <p:cNvCxnSpPr>
              <a:cxnSpLocks/>
              <a:stCxn id="189" idx="1"/>
              <a:endCxn id="130" idx="0"/>
            </p:cNvCxnSpPr>
            <p:nvPr userDrawn="1"/>
          </p:nvCxnSpPr>
          <p:spPr>
            <a:xfrm rot="5400000" flipH="1">
              <a:off x="1102999" y="5464472"/>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91" name="object 17">
            <a:extLst>
              <a:ext uri="{FF2B5EF4-FFF2-40B4-BE49-F238E27FC236}">
                <a16:creationId xmlns:a16="http://schemas.microsoft.com/office/drawing/2014/main" id="{1DA2B525-A6E3-8B8B-3633-2EBBB50C88EC}"/>
              </a:ext>
            </a:extLst>
          </p:cNvPr>
          <p:cNvSpPr/>
          <p:nvPr/>
        </p:nvSpPr>
        <p:spPr>
          <a:xfrm>
            <a:off x="4517559"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①</a:t>
            </a:r>
            <a:endParaRPr lang="zh-TW" altLang="en-US" sz="800" dirty="0">
              <a:latin typeface="+mj-ea"/>
              <a:ea typeface="+mj-ea"/>
            </a:endParaRPr>
          </a:p>
        </p:txBody>
      </p:sp>
      <p:cxnSp>
        <p:nvCxnSpPr>
          <p:cNvPr id="8" name="直線矢印コネクタ 7">
            <a:extLst>
              <a:ext uri="{FF2B5EF4-FFF2-40B4-BE49-F238E27FC236}">
                <a16:creationId xmlns:a16="http://schemas.microsoft.com/office/drawing/2014/main" id="{7763C80C-FAE2-27CB-4B4F-75C1C52C8A08}"/>
              </a:ext>
            </a:extLst>
          </p:cNvPr>
          <p:cNvCxnSpPr>
            <a:cxnSpLocks/>
            <a:stCxn id="130" idx="2"/>
            <a:endCxn id="271" idx="1"/>
          </p:cNvCxnSpPr>
          <p:nvPr/>
        </p:nvCxnSpPr>
        <p:spPr>
          <a:xfrm rot="5400000">
            <a:off x="2816785" y="2945038"/>
            <a:ext cx="1298092" cy="2573356"/>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1" name="直線矢印コネクタ 10">
            <a:extLst>
              <a:ext uri="{FF2B5EF4-FFF2-40B4-BE49-F238E27FC236}">
                <a16:creationId xmlns:a16="http://schemas.microsoft.com/office/drawing/2014/main" id="{B03AE3D7-0525-B11B-DCCF-1CC0404824E6}"/>
              </a:ext>
            </a:extLst>
          </p:cNvPr>
          <p:cNvCxnSpPr>
            <a:cxnSpLocks/>
          </p:cNvCxnSpPr>
          <p:nvPr/>
        </p:nvCxnSpPr>
        <p:spPr>
          <a:xfrm>
            <a:off x="1536700" y="1269603"/>
            <a:ext cx="0" cy="897783"/>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16" name="正方形/長方形 15">
            <a:extLst>
              <a:ext uri="{FF2B5EF4-FFF2-40B4-BE49-F238E27FC236}">
                <a16:creationId xmlns:a16="http://schemas.microsoft.com/office/drawing/2014/main" id="{00231225-28DE-5895-E129-F76A53896C15}"/>
              </a:ext>
            </a:extLst>
          </p:cNvPr>
          <p:cNvSpPr/>
          <p:nvPr/>
        </p:nvSpPr>
        <p:spPr>
          <a:xfrm>
            <a:off x="2146297" y="1293421"/>
            <a:ext cx="1418208" cy="58832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職権記載申出書</a:t>
            </a:r>
          </a:p>
          <a:p>
            <a:pPr algn="l"/>
            <a:r>
              <a:rPr kumimoji="1" lang="ja-JP" altLang="en-US" sz="700" dirty="0">
                <a:solidFill>
                  <a:schemeClr val="tx1"/>
                </a:solidFill>
                <a:latin typeface="ＭＳ Ｐゴシック 本文"/>
              </a:rPr>
              <a:t>事実を証明する資料（疎明資料）</a:t>
            </a:r>
          </a:p>
          <a:p>
            <a:pPr algn="l"/>
            <a:r>
              <a:rPr kumimoji="1" lang="ja-JP" altLang="en-US" sz="700" dirty="0">
                <a:solidFill>
                  <a:schemeClr val="tx1"/>
                </a:solidFill>
                <a:latin typeface="ＭＳ Ｐゴシック 本文"/>
              </a:rPr>
              <a:t>在留カード等</a:t>
            </a:r>
          </a:p>
          <a:p>
            <a:pPr algn="l"/>
            <a:r>
              <a:rPr kumimoji="1" lang="ja-JP" altLang="en-US" sz="700" dirty="0">
                <a:solidFill>
                  <a:schemeClr val="tx1"/>
                </a:solidFill>
                <a:latin typeface="ＭＳ Ｐゴシック 本文"/>
              </a:rPr>
              <a:t>世帯主との続き柄を証する文書</a:t>
            </a:r>
          </a:p>
        </p:txBody>
      </p:sp>
      <p:sp>
        <p:nvSpPr>
          <p:cNvPr id="55" name="object 239">
            <a:extLst>
              <a:ext uri="{FF2B5EF4-FFF2-40B4-BE49-F238E27FC236}">
                <a16:creationId xmlns:a16="http://schemas.microsoft.com/office/drawing/2014/main" id="{9849225F-091F-FB93-6057-35187A5D5171}"/>
              </a:ext>
            </a:extLst>
          </p:cNvPr>
          <p:cNvSpPr txBox="1"/>
          <p:nvPr/>
        </p:nvSpPr>
        <p:spPr>
          <a:xfrm>
            <a:off x="1575900" y="5010150"/>
            <a:ext cx="101600" cy="135935"/>
          </a:xfrm>
          <a:prstGeom prst="rect">
            <a:avLst/>
          </a:prstGeom>
        </p:spPr>
        <p:txBody>
          <a:bodyPr vert="horz" wrap="square" lIns="0" tIns="12700" rIns="0" bIns="0" rtlCol="0">
            <a:spAutoFit/>
          </a:bodyPr>
          <a:lstStyle/>
          <a:p>
            <a:pPr marL="12700" algn="ctr">
              <a:lnSpc>
                <a:spcPct val="100000"/>
              </a:lnSpc>
              <a:spcBef>
                <a:spcPts val="100"/>
              </a:spcBef>
            </a:pPr>
            <a:r>
              <a:rPr lang="ja-JP" altLang="en-US" sz="800" dirty="0">
                <a:latin typeface="+mj-ea"/>
                <a:ea typeface="+mj-ea"/>
              </a:rPr>
              <a:t>②</a:t>
            </a:r>
            <a:endParaRPr sz="800" dirty="0">
              <a:latin typeface="+mj-ea"/>
              <a:ea typeface="+mj-ea"/>
            </a:endParaRPr>
          </a:p>
        </p:txBody>
      </p:sp>
      <p:cxnSp>
        <p:nvCxnSpPr>
          <p:cNvPr id="67" name="直線矢印コネクタ 66">
            <a:extLst>
              <a:ext uri="{FF2B5EF4-FFF2-40B4-BE49-F238E27FC236}">
                <a16:creationId xmlns:a16="http://schemas.microsoft.com/office/drawing/2014/main" id="{4CE339DF-754F-E40B-1BEC-F69C22137911}"/>
              </a:ext>
            </a:extLst>
          </p:cNvPr>
          <p:cNvCxnSpPr>
            <a:cxnSpLocks/>
            <a:endCxn id="286" idx="1"/>
          </p:cNvCxnSpPr>
          <p:nvPr/>
        </p:nvCxnSpPr>
        <p:spPr>
          <a:xfrm>
            <a:off x="2178005" y="5280329"/>
            <a:ext cx="1148" cy="287276"/>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04" name="直線矢印コネクタ 103">
            <a:extLst>
              <a:ext uri="{FF2B5EF4-FFF2-40B4-BE49-F238E27FC236}">
                <a16:creationId xmlns:a16="http://schemas.microsoft.com/office/drawing/2014/main" id="{754D8073-964D-6CD9-ACD9-C4EE07ACC739}"/>
              </a:ext>
            </a:extLst>
          </p:cNvPr>
          <p:cNvCxnSpPr>
            <a:cxnSpLocks/>
            <a:stCxn id="130" idx="3"/>
            <a:endCxn id="231" idx="1"/>
          </p:cNvCxnSpPr>
          <p:nvPr/>
        </p:nvCxnSpPr>
        <p:spPr>
          <a:xfrm>
            <a:off x="5022384" y="3402648"/>
            <a:ext cx="338706" cy="150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 name="グループ化 18">
            <a:extLst>
              <a:ext uri="{FF2B5EF4-FFF2-40B4-BE49-F238E27FC236}">
                <a16:creationId xmlns:a16="http://schemas.microsoft.com/office/drawing/2014/main" id="{CD2D22F9-A8F9-E3C0-FE05-81AFDE2E82C5}"/>
              </a:ext>
            </a:extLst>
          </p:cNvPr>
          <p:cNvGrpSpPr/>
          <p:nvPr/>
        </p:nvGrpSpPr>
        <p:grpSpPr>
          <a:xfrm>
            <a:off x="4479113" y="3222625"/>
            <a:ext cx="543271" cy="360045"/>
            <a:chOff x="4687859" y="3222625"/>
            <a:chExt cx="543271" cy="360045"/>
          </a:xfrm>
          <a:noFill/>
        </p:grpSpPr>
        <p:sp>
          <p:nvSpPr>
            <p:cNvPr id="130" name="object 18">
              <a:extLst>
                <a:ext uri="{FF2B5EF4-FFF2-40B4-BE49-F238E27FC236}">
                  <a16:creationId xmlns:a16="http://schemas.microsoft.com/office/drawing/2014/main" id="{45311A79-2963-30D4-AC94-B6BA8AAEF6BD}"/>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200" name="グループ化 199">
              <a:extLst>
                <a:ext uri="{FF2B5EF4-FFF2-40B4-BE49-F238E27FC236}">
                  <a16:creationId xmlns:a16="http://schemas.microsoft.com/office/drawing/2014/main" id="{C685E51D-8028-51C1-679E-707684B02073}"/>
                </a:ext>
              </a:extLst>
            </p:cNvPr>
            <p:cNvGrpSpPr/>
            <p:nvPr/>
          </p:nvGrpSpPr>
          <p:grpSpPr>
            <a:xfrm>
              <a:off x="4687859" y="3225072"/>
              <a:ext cx="518506" cy="339406"/>
              <a:chOff x="4687859" y="3225072"/>
              <a:chExt cx="518506" cy="339406"/>
            </a:xfrm>
            <a:grpFill/>
          </p:grpSpPr>
          <p:sp>
            <p:nvSpPr>
              <p:cNvPr id="129" name="object 17">
                <a:extLst>
                  <a:ext uri="{FF2B5EF4-FFF2-40B4-BE49-F238E27FC236}">
                    <a16:creationId xmlns:a16="http://schemas.microsoft.com/office/drawing/2014/main" id="{B6C50D60-5244-6356-CA7A-25F2DC5CE698}"/>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入力</a:t>
                </a:r>
                <a:br>
                  <a:rPr lang="en-US" altLang="ja-JP" sz="700" dirty="0">
                    <a:latin typeface="+mj-ea"/>
                    <a:ea typeface="+mj-ea"/>
                  </a:rPr>
                </a:br>
                <a:r>
                  <a:rPr lang="ja-JP" altLang="en-US" sz="700" dirty="0">
                    <a:latin typeface="+mj-ea"/>
                    <a:ea typeface="+mj-ea"/>
                  </a:rPr>
                  <a:t>照合</a:t>
                </a:r>
                <a:endParaRPr sz="700" dirty="0">
                  <a:latin typeface="+mj-ea"/>
                  <a:ea typeface="+mj-ea"/>
                </a:endParaRPr>
              </a:p>
            </p:txBody>
          </p:sp>
          <p:pic>
            <p:nvPicPr>
              <p:cNvPr id="127" name="object 21">
                <a:extLst>
                  <a:ext uri="{FF2B5EF4-FFF2-40B4-BE49-F238E27FC236}">
                    <a16:creationId xmlns:a16="http://schemas.microsoft.com/office/drawing/2014/main" id="{BD84DE55-AF20-4A90-6E01-1520A1B02863}"/>
                  </a:ext>
                </a:extLst>
              </p:cNvPr>
              <p:cNvPicPr/>
              <p:nvPr/>
            </p:nvPicPr>
            <p:blipFill>
              <a:blip r:embed="rId4"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cxnSp>
        <p:nvCxnSpPr>
          <p:cNvPr id="18" name="直線コネクタ 17">
            <a:extLst>
              <a:ext uri="{FF2B5EF4-FFF2-40B4-BE49-F238E27FC236}">
                <a16:creationId xmlns:a16="http://schemas.microsoft.com/office/drawing/2014/main" id="{F3225FD3-46A4-177A-ED5E-2E5A6B6047EB}"/>
              </a:ext>
            </a:extLst>
          </p:cNvPr>
          <p:cNvCxnSpPr>
            <a:cxnSpLocks/>
          </p:cNvCxnSpPr>
          <p:nvPr/>
        </p:nvCxnSpPr>
        <p:spPr>
          <a:xfrm flipH="1">
            <a:off x="1575900" y="5377796"/>
            <a:ext cx="604253"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5" name="object 27">
            <a:extLst>
              <a:ext uri="{FF2B5EF4-FFF2-40B4-BE49-F238E27FC236}">
                <a16:creationId xmlns:a16="http://schemas.microsoft.com/office/drawing/2014/main" id="{C8E6385F-9CF2-38A2-98F4-0F1C6E22BC60}"/>
              </a:ext>
            </a:extLst>
          </p:cNvPr>
          <p:cNvSpPr/>
          <p:nvPr/>
        </p:nvSpPr>
        <p:spPr>
          <a:xfrm>
            <a:off x="1341814" y="5233651"/>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7" name="正方形/長方形 26">
            <a:extLst>
              <a:ext uri="{FF2B5EF4-FFF2-40B4-BE49-F238E27FC236}">
                <a16:creationId xmlns:a16="http://schemas.microsoft.com/office/drawing/2014/main" id="{DB9A54B4-C5CB-49C7-A33F-2124EDA4DC1C}"/>
              </a:ext>
            </a:extLst>
          </p:cNvPr>
          <p:cNvSpPr/>
          <p:nvPr/>
        </p:nvSpPr>
        <p:spPr>
          <a:xfrm>
            <a:off x="1077178" y="5540036"/>
            <a:ext cx="721224"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本人確認情報</a:t>
            </a:r>
          </a:p>
        </p:txBody>
      </p:sp>
      <p:grpSp>
        <p:nvGrpSpPr>
          <p:cNvPr id="61" name="グループ化 60">
            <a:extLst>
              <a:ext uri="{FF2B5EF4-FFF2-40B4-BE49-F238E27FC236}">
                <a16:creationId xmlns:a16="http://schemas.microsoft.com/office/drawing/2014/main" id="{CF30A09D-92AB-9861-8CB1-82ECBA364EEA}"/>
              </a:ext>
            </a:extLst>
          </p:cNvPr>
          <p:cNvGrpSpPr/>
          <p:nvPr/>
        </p:nvGrpSpPr>
        <p:grpSpPr>
          <a:xfrm rot="10800000">
            <a:off x="1651917" y="4971288"/>
            <a:ext cx="255579" cy="210314"/>
            <a:chOff x="998232" y="5464407"/>
            <a:chExt cx="255579" cy="210314"/>
          </a:xfrm>
        </p:grpSpPr>
        <p:sp>
          <p:nvSpPr>
            <p:cNvPr id="62" name="左大かっこ 61">
              <a:extLst>
                <a:ext uri="{FF2B5EF4-FFF2-40B4-BE49-F238E27FC236}">
                  <a16:creationId xmlns:a16="http://schemas.microsoft.com/office/drawing/2014/main" id="{F96BCEFF-42EC-AFC8-E4DB-F8F7153F8B4E}"/>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63" name="直線コネクタ 62">
              <a:extLst>
                <a:ext uri="{FF2B5EF4-FFF2-40B4-BE49-F238E27FC236}">
                  <a16:creationId xmlns:a16="http://schemas.microsoft.com/office/drawing/2014/main" id="{5AB1930F-397E-21DC-03F9-FE3A24FF1801}"/>
                </a:ext>
              </a:extLst>
            </p:cNvPr>
            <p:cNvCxnSpPr>
              <a:cxnSpLocks/>
              <a:stCxn id="62"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29" name="object 27">
            <a:extLst>
              <a:ext uri="{FF2B5EF4-FFF2-40B4-BE49-F238E27FC236}">
                <a16:creationId xmlns:a16="http://schemas.microsoft.com/office/drawing/2014/main" id="{D1D8746C-3387-5F0B-3DF1-375AD99D791C}"/>
              </a:ext>
            </a:extLst>
          </p:cNvPr>
          <p:cNvSpPr/>
          <p:nvPr/>
        </p:nvSpPr>
        <p:spPr>
          <a:xfrm>
            <a:off x="5566771" y="40828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0" name="正方形/長方形 29">
            <a:extLst>
              <a:ext uri="{FF2B5EF4-FFF2-40B4-BE49-F238E27FC236}">
                <a16:creationId xmlns:a16="http://schemas.microsoft.com/office/drawing/2014/main" id="{85719E9C-B3E2-71B2-7DF7-F10CD4BAE8FB}"/>
              </a:ext>
            </a:extLst>
          </p:cNvPr>
          <p:cNvSpPr/>
          <p:nvPr/>
        </p:nvSpPr>
        <p:spPr>
          <a:xfrm>
            <a:off x="5341692" y="4395034"/>
            <a:ext cx="666593"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職権記録書</a:t>
            </a:r>
          </a:p>
        </p:txBody>
      </p:sp>
      <p:cxnSp>
        <p:nvCxnSpPr>
          <p:cNvPr id="224" name="直線矢印コネクタ 13">
            <a:extLst>
              <a:ext uri="{FF2B5EF4-FFF2-40B4-BE49-F238E27FC236}">
                <a16:creationId xmlns:a16="http://schemas.microsoft.com/office/drawing/2014/main" id="{EFB8293D-820F-89DF-0A62-623BEA715BC2}"/>
              </a:ext>
            </a:extLst>
          </p:cNvPr>
          <p:cNvCxnSpPr>
            <a:cxnSpLocks/>
          </p:cNvCxnSpPr>
          <p:nvPr/>
        </p:nvCxnSpPr>
        <p:spPr>
          <a:xfrm rot="16200000" flipH="1">
            <a:off x="4858621" y="3545836"/>
            <a:ext cx="658178" cy="727400"/>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25" name="object 27">
            <a:extLst>
              <a:ext uri="{FF2B5EF4-FFF2-40B4-BE49-F238E27FC236}">
                <a16:creationId xmlns:a16="http://schemas.microsoft.com/office/drawing/2014/main" id="{5E9B5E9F-460B-C1D2-0F00-5801147DBAEE}"/>
              </a:ext>
            </a:extLst>
          </p:cNvPr>
          <p:cNvSpPr/>
          <p:nvPr/>
        </p:nvSpPr>
        <p:spPr>
          <a:xfrm>
            <a:off x="5185771" y="371876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26" name="正方形/長方形 225">
            <a:extLst>
              <a:ext uri="{FF2B5EF4-FFF2-40B4-BE49-F238E27FC236}">
                <a16:creationId xmlns:a16="http://schemas.microsoft.com/office/drawing/2014/main" id="{B69D0B1B-B217-7E16-9E70-7DE7950CBC99}"/>
              </a:ext>
            </a:extLst>
          </p:cNvPr>
          <p:cNvSpPr/>
          <p:nvPr/>
        </p:nvSpPr>
        <p:spPr>
          <a:xfrm>
            <a:off x="4960692" y="4030995"/>
            <a:ext cx="666593"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入力確認票</a:t>
            </a:r>
          </a:p>
        </p:txBody>
      </p:sp>
      <p:cxnSp>
        <p:nvCxnSpPr>
          <p:cNvPr id="227" name="直線矢印コネクタ 13">
            <a:extLst>
              <a:ext uri="{FF2B5EF4-FFF2-40B4-BE49-F238E27FC236}">
                <a16:creationId xmlns:a16="http://schemas.microsoft.com/office/drawing/2014/main" id="{3AE638E9-F74A-FBB4-86A3-3CDFA93770F0}"/>
              </a:ext>
            </a:extLst>
          </p:cNvPr>
          <p:cNvCxnSpPr>
            <a:cxnSpLocks/>
          </p:cNvCxnSpPr>
          <p:nvPr/>
        </p:nvCxnSpPr>
        <p:spPr>
          <a:xfrm rot="16200000" flipH="1">
            <a:off x="4934925" y="3620830"/>
            <a:ext cx="291732" cy="206441"/>
          </a:xfrm>
          <a:prstGeom prst="bentConnector3">
            <a:avLst>
              <a:gd name="adj1" fmla="val 100063"/>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28" name="グループ化 227">
            <a:extLst>
              <a:ext uri="{FF2B5EF4-FFF2-40B4-BE49-F238E27FC236}">
                <a16:creationId xmlns:a16="http://schemas.microsoft.com/office/drawing/2014/main" id="{BE322B86-E7B1-9CC0-AB13-0F20EB1AE419}"/>
              </a:ext>
            </a:extLst>
          </p:cNvPr>
          <p:cNvGrpSpPr/>
          <p:nvPr/>
        </p:nvGrpSpPr>
        <p:grpSpPr>
          <a:xfrm>
            <a:off x="5361090" y="3224128"/>
            <a:ext cx="449580" cy="360044"/>
            <a:chOff x="11109350" y="5278617"/>
            <a:chExt cx="449580" cy="360044"/>
          </a:xfrm>
        </p:grpSpPr>
        <p:pic>
          <p:nvPicPr>
            <p:cNvPr id="229" name="object 23">
              <a:extLst>
                <a:ext uri="{FF2B5EF4-FFF2-40B4-BE49-F238E27FC236}">
                  <a16:creationId xmlns:a16="http://schemas.microsoft.com/office/drawing/2014/main" id="{AE93AB27-F613-13ED-C77D-AEA5D2C8F8DD}"/>
                </a:ext>
              </a:extLst>
            </p:cNvPr>
            <p:cNvPicPr/>
            <p:nvPr/>
          </p:nvPicPr>
          <p:blipFill>
            <a:blip r:embed="rId5" cstate="print"/>
            <a:stretch>
              <a:fillRect/>
            </a:stretch>
          </p:blipFill>
          <p:spPr>
            <a:xfrm>
              <a:off x="11248796" y="5372533"/>
              <a:ext cx="170688" cy="172212"/>
            </a:xfrm>
            <a:prstGeom prst="rect">
              <a:avLst/>
            </a:prstGeom>
          </p:spPr>
        </p:pic>
        <p:sp>
          <p:nvSpPr>
            <p:cNvPr id="231" name="ひし形 230">
              <a:extLst>
                <a:ext uri="{FF2B5EF4-FFF2-40B4-BE49-F238E27FC236}">
                  <a16:creationId xmlns:a16="http://schemas.microsoft.com/office/drawing/2014/main" id="{C7780ADD-CD46-6E30-8C56-7C34984E7FDA}"/>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36" name="直線矢印コネクタ 74">
            <a:extLst>
              <a:ext uri="{FF2B5EF4-FFF2-40B4-BE49-F238E27FC236}">
                <a16:creationId xmlns:a16="http://schemas.microsoft.com/office/drawing/2014/main" id="{30F57185-293F-43F0-4AAC-C8D326CE712E}"/>
              </a:ext>
            </a:extLst>
          </p:cNvPr>
          <p:cNvCxnSpPr>
            <a:cxnSpLocks/>
            <a:stCxn id="231" idx="2"/>
            <a:endCxn id="49" idx="1"/>
          </p:cNvCxnSpPr>
          <p:nvPr/>
        </p:nvCxnSpPr>
        <p:spPr>
          <a:xfrm rot="16200000" flipH="1">
            <a:off x="5577123" y="3592929"/>
            <a:ext cx="276311" cy="258796"/>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48" name="グループ化 47">
            <a:extLst>
              <a:ext uri="{FF2B5EF4-FFF2-40B4-BE49-F238E27FC236}">
                <a16:creationId xmlns:a16="http://schemas.microsoft.com/office/drawing/2014/main" id="{182C61BE-83F4-DDFB-FD66-904FD6D5B87B}"/>
              </a:ext>
            </a:extLst>
          </p:cNvPr>
          <p:cNvGrpSpPr/>
          <p:nvPr/>
        </p:nvGrpSpPr>
        <p:grpSpPr>
          <a:xfrm>
            <a:off x="5841155" y="3680460"/>
            <a:ext cx="543271" cy="360045"/>
            <a:chOff x="4687859" y="3222625"/>
            <a:chExt cx="543271" cy="360045"/>
          </a:xfrm>
          <a:noFill/>
        </p:grpSpPr>
        <p:sp>
          <p:nvSpPr>
            <p:cNvPr id="49" name="object 18">
              <a:extLst>
                <a:ext uri="{FF2B5EF4-FFF2-40B4-BE49-F238E27FC236}">
                  <a16:creationId xmlns:a16="http://schemas.microsoft.com/office/drawing/2014/main" id="{C15B9390-B06E-4225-7E5E-C1BC83F6CB10}"/>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52" name="グループ化 51">
              <a:extLst>
                <a:ext uri="{FF2B5EF4-FFF2-40B4-BE49-F238E27FC236}">
                  <a16:creationId xmlns:a16="http://schemas.microsoft.com/office/drawing/2014/main" id="{48C12621-A55E-3099-488E-E84AB6AD180F}"/>
                </a:ext>
              </a:extLst>
            </p:cNvPr>
            <p:cNvGrpSpPr/>
            <p:nvPr/>
          </p:nvGrpSpPr>
          <p:grpSpPr>
            <a:xfrm>
              <a:off x="4687859" y="3225072"/>
              <a:ext cx="518506" cy="339406"/>
              <a:chOff x="4687859" y="3225072"/>
              <a:chExt cx="518506" cy="339406"/>
            </a:xfrm>
            <a:grpFill/>
          </p:grpSpPr>
          <p:sp>
            <p:nvSpPr>
              <p:cNvPr id="53" name="object 17">
                <a:extLst>
                  <a:ext uri="{FF2B5EF4-FFF2-40B4-BE49-F238E27FC236}">
                    <a16:creationId xmlns:a16="http://schemas.microsoft.com/office/drawing/2014/main" id="{A9CC5A29-3BCC-200F-F0E5-BD9B49CF65E0}"/>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市町村通知等</a:t>
                </a:r>
                <a:endParaRPr sz="700" dirty="0">
                  <a:latin typeface="+mj-ea"/>
                  <a:ea typeface="+mj-ea"/>
                </a:endParaRPr>
              </a:p>
            </p:txBody>
          </p:sp>
          <p:pic>
            <p:nvPicPr>
              <p:cNvPr id="54" name="object 21">
                <a:extLst>
                  <a:ext uri="{FF2B5EF4-FFF2-40B4-BE49-F238E27FC236}">
                    <a16:creationId xmlns:a16="http://schemas.microsoft.com/office/drawing/2014/main" id="{33130806-54BB-C1C4-B0D1-BC686C946AFC}"/>
                  </a:ext>
                </a:extLst>
              </p:cNvPr>
              <p:cNvPicPr/>
              <p:nvPr/>
            </p:nvPicPr>
            <p:blipFill>
              <a:blip r:embed="rId4"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cxnSp>
        <p:nvCxnSpPr>
          <p:cNvPr id="257" name="直線矢印コネクタ 256">
            <a:extLst>
              <a:ext uri="{FF2B5EF4-FFF2-40B4-BE49-F238E27FC236}">
                <a16:creationId xmlns:a16="http://schemas.microsoft.com/office/drawing/2014/main" id="{9BDFCA22-2C36-44D8-C2C2-3BBC20F5F447}"/>
              </a:ext>
            </a:extLst>
          </p:cNvPr>
          <p:cNvCxnSpPr>
            <a:cxnSpLocks/>
            <a:stCxn id="275" idx="2"/>
          </p:cNvCxnSpPr>
          <p:nvPr/>
        </p:nvCxnSpPr>
        <p:spPr>
          <a:xfrm flipH="1">
            <a:off x="5948819" y="5257690"/>
            <a:ext cx="8779" cy="715943"/>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58" name="object 27">
            <a:extLst>
              <a:ext uri="{FF2B5EF4-FFF2-40B4-BE49-F238E27FC236}">
                <a16:creationId xmlns:a16="http://schemas.microsoft.com/office/drawing/2014/main" id="{F79C4C8A-FC49-FC72-51BC-9EC64B231F2A}"/>
              </a:ext>
            </a:extLst>
          </p:cNvPr>
          <p:cNvSpPr/>
          <p:nvPr/>
        </p:nvSpPr>
        <p:spPr>
          <a:xfrm>
            <a:off x="6254589" y="5207440"/>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59" name="正方形/長方形 258">
            <a:extLst>
              <a:ext uri="{FF2B5EF4-FFF2-40B4-BE49-F238E27FC236}">
                <a16:creationId xmlns:a16="http://schemas.microsoft.com/office/drawing/2014/main" id="{39849866-35DF-019E-993E-ABABFC608A76}"/>
              </a:ext>
            </a:extLst>
          </p:cNvPr>
          <p:cNvSpPr/>
          <p:nvPr/>
        </p:nvSpPr>
        <p:spPr>
          <a:xfrm>
            <a:off x="5893976" y="5524347"/>
            <a:ext cx="931501"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市町村通知情報及び市町村伝達情報</a:t>
            </a:r>
          </a:p>
        </p:txBody>
      </p:sp>
      <p:sp>
        <p:nvSpPr>
          <p:cNvPr id="261" name="object 25">
            <a:extLst>
              <a:ext uri="{FF2B5EF4-FFF2-40B4-BE49-F238E27FC236}">
                <a16:creationId xmlns:a16="http://schemas.microsoft.com/office/drawing/2014/main" id="{A509037C-D29C-7D2E-27C6-6C6AB9AB38F5}"/>
              </a:ext>
            </a:extLst>
          </p:cNvPr>
          <p:cNvSpPr/>
          <p:nvPr/>
        </p:nvSpPr>
        <p:spPr>
          <a:xfrm>
            <a:off x="5214154" y="5991225"/>
            <a:ext cx="1003208"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262" name="object 9">
            <a:extLst>
              <a:ext uri="{FF2B5EF4-FFF2-40B4-BE49-F238E27FC236}">
                <a16:creationId xmlns:a16="http://schemas.microsoft.com/office/drawing/2014/main" id="{43FDD1AC-A832-CEB6-B8FE-D2BBD2CD50AD}"/>
              </a:ext>
            </a:extLst>
          </p:cNvPr>
          <p:cNvSpPr/>
          <p:nvPr/>
        </p:nvSpPr>
        <p:spPr>
          <a:xfrm>
            <a:off x="5214154" y="5991226"/>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algn="ctr"/>
            <a:r>
              <a:rPr lang="ja-JP" altLang="en-US" sz="700" dirty="0">
                <a:latin typeface="+mj-ea"/>
                <a:ea typeface="+mj-ea"/>
              </a:rPr>
              <a:t>出入国在留管理庁</a:t>
            </a:r>
            <a:endParaRPr lang="en-US" altLang="ja-JP" sz="700" dirty="0">
              <a:latin typeface="+mj-ea"/>
              <a:ea typeface="+mj-ea"/>
            </a:endParaRPr>
          </a:p>
        </p:txBody>
      </p:sp>
      <p:cxnSp>
        <p:nvCxnSpPr>
          <p:cNvPr id="263" name="直線矢印コネクタ 262">
            <a:extLst>
              <a:ext uri="{FF2B5EF4-FFF2-40B4-BE49-F238E27FC236}">
                <a16:creationId xmlns:a16="http://schemas.microsoft.com/office/drawing/2014/main" id="{E005DFDF-7FAA-6DE3-9EE1-962C04633E66}"/>
              </a:ext>
            </a:extLst>
          </p:cNvPr>
          <p:cNvCxnSpPr>
            <a:cxnSpLocks/>
            <a:stCxn id="49" idx="2"/>
            <a:endCxn id="274" idx="1"/>
          </p:cNvCxnSpPr>
          <p:nvPr/>
        </p:nvCxnSpPr>
        <p:spPr>
          <a:xfrm rot="5400000">
            <a:off x="5615947" y="4382157"/>
            <a:ext cx="840257" cy="156953"/>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70" name="グループ化 269">
            <a:extLst>
              <a:ext uri="{FF2B5EF4-FFF2-40B4-BE49-F238E27FC236}">
                <a16:creationId xmlns:a16="http://schemas.microsoft.com/office/drawing/2014/main" id="{26D5E30B-A201-4CAA-4438-0A1EB6D8491E}"/>
              </a:ext>
            </a:extLst>
          </p:cNvPr>
          <p:cNvGrpSpPr/>
          <p:nvPr/>
        </p:nvGrpSpPr>
        <p:grpSpPr>
          <a:xfrm>
            <a:off x="1918681" y="4880762"/>
            <a:ext cx="520944" cy="393223"/>
            <a:chOff x="6080349" y="4852187"/>
            <a:chExt cx="520944" cy="393223"/>
          </a:xfrm>
        </p:grpSpPr>
        <p:sp>
          <p:nvSpPr>
            <p:cNvPr id="271" name="フローチャート: 磁気ディスク 270">
              <a:extLst>
                <a:ext uri="{FF2B5EF4-FFF2-40B4-BE49-F238E27FC236}">
                  <a16:creationId xmlns:a16="http://schemas.microsoft.com/office/drawing/2014/main" id="{4FCA4A22-662D-6CB9-7C86-93874A222168}"/>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72" name="object 17">
              <a:extLst>
                <a:ext uri="{FF2B5EF4-FFF2-40B4-BE49-F238E27FC236}">
                  <a16:creationId xmlns:a16="http://schemas.microsoft.com/office/drawing/2014/main" id="{EE892409-F260-0E35-0D37-BCE7B128A958}"/>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273" name="グループ化 272">
            <a:extLst>
              <a:ext uri="{FF2B5EF4-FFF2-40B4-BE49-F238E27FC236}">
                <a16:creationId xmlns:a16="http://schemas.microsoft.com/office/drawing/2014/main" id="{3A9D9638-9DF9-5164-CB49-604CD0B4BF89}"/>
              </a:ext>
            </a:extLst>
          </p:cNvPr>
          <p:cNvGrpSpPr/>
          <p:nvPr/>
        </p:nvGrpSpPr>
        <p:grpSpPr>
          <a:xfrm>
            <a:off x="5697126" y="4880762"/>
            <a:ext cx="520944" cy="393223"/>
            <a:chOff x="6080349" y="4852187"/>
            <a:chExt cx="520944" cy="393223"/>
          </a:xfrm>
        </p:grpSpPr>
        <p:sp>
          <p:nvSpPr>
            <p:cNvPr id="274" name="フローチャート: 磁気ディスク 273">
              <a:extLst>
                <a:ext uri="{FF2B5EF4-FFF2-40B4-BE49-F238E27FC236}">
                  <a16:creationId xmlns:a16="http://schemas.microsoft.com/office/drawing/2014/main" id="{C22331D3-B202-E07C-6773-A416CC766B26}"/>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75" name="object 17">
              <a:extLst>
                <a:ext uri="{FF2B5EF4-FFF2-40B4-BE49-F238E27FC236}">
                  <a16:creationId xmlns:a16="http://schemas.microsoft.com/office/drawing/2014/main" id="{350CA152-BB94-DA03-7AF6-4F5C2EFB44FB}"/>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cxnSp>
        <p:nvCxnSpPr>
          <p:cNvPr id="284" name="直線コネクタ 283">
            <a:extLst>
              <a:ext uri="{FF2B5EF4-FFF2-40B4-BE49-F238E27FC236}">
                <a16:creationId xmlns:a16="http://schemas.microsoft.com/office/drawing/2014/main" id="{A27786D2-732D-348F-6B47-019AF6E1E63C}"/>
              </a:ext>
            </a:extLst>
          </p:cNvPr>
          <p:cNvCxnSpPr>
            <a:cxnSpLocks/>
          </p:cNvCxnSpPr>
          <p:nvPr/>
        </p:nvCxnSpPr>
        <p:spPr>
          <a:xfrm flipH="1">
            <a:off x="5939807" y="5367274"/>
            <a:ext cx="312425"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nvGrpSpPr>
          <p:cNvPr id="285" name="グループ化 284">
            <a:extLst>
              <a:ext uri="{FF2B5EF4-FFF2-40B4-BE49-F238E27FC236}">
                <a16:creationId xmlns:a16="http://schemas.microsoft.com/office/drawing/2014/main" id="{56B271B5-5827-B666-2F4C-7A94B76074C1}"/>
              </a:ext>
            </a:extLst>
          </p:cNvPr>
          <p:cNvGrpSpPr/>
          <p:nvPr/>
        </p:nvGrpSpPr>
        <p:grpSpPr>
          <a:xfrm>
            <a:off x="1918681" y="5567605"/>
            <a:ext cx="520944" cy="393223"/>
            <a:chOff x="6080349" y="4852187"/>
            <a:chExt cx="520944" cy="393223"/>
          </a:xfrm>
        </p:grpSpPr>
        <p:sp>
          <p:nvSpPr>
            <p:cNvPr id="286" name="フローチャート: 磁気ディスク 285">
              <a:extLst>
                <a:ext uri="{FF2B5EF4-FFF2-40B4-BE49-F238E27FC236}">
                  <a16:creationId xmlns:a16="http://schemas.microsoft.com/office/drawing/2014/main" id="{06163C5A-14B7-852B-D231-D6BACB83D55B}"/>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87" name="object 17">
              <a:extLst>
                <a:ext uri="{FF2B5EF4-FFF2-40B4-BE49-F238E27FC236}">
                  <a16:creationId xmlns:a16="http://schemas.microsoft.com/office/drawing/2014/main" id="{A6DC39A9-6496-1C79-8C01-A7D43404B1ED}"/>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r>
                <a:rPr lang="en-US" altLang="ja-JP" sz="700" dirty="0">
                  <a:latin typeface="+mj-ea"/>
                  <a:ea typeface="+mj-ea"/>
                </a:rPr>
                <a:t>CS</a:t>
              </a:r>
            </a:p>
          </p:txBody>
        </p:sp>
      </p:grpSp>
      <p:sp>
        <p:nvSpPr>
          <p:cNvPr id="72" name="object 17">
            <a:extLst>
              <a:ext uri="{FF2B5EF4-FFF2-40B4-BE49-F238E27FC236}">
                <a16:creationId xmlns:a16="http://schemas.microsoft.com/office/drawing/2014/main" id="{439C94BB-80F2-E9C8-74B1-DDC4F3AE02A4}"/>
              </a:ext>
            </a:extLst>
          </p:cNvPr>
          <p:cNvSpPr/>
          <p:nvPr/>
        </p:nvSpPr>
        <p:spPr>
          <a:xfrm>
            <a:off x="5628260" y="3476626"/>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Yes</a:t>
            </a:r>
            <a:endParaRPr lang="zh-TW" altLang="en-US" sz="700" dirty="0">
              <a:latin typeface="+mj-ea"/>
              <a:ea typeface="+mj-ea"/>
            </a:endParaRPr>
          </a:p>
        </p:txBody>
      </p:sp>
      <p:sp>
        <p:nvSpPr>
          <p:cNvPr id="79" name="object 225">
            <a:extLst>
              <a:ext uri="{FF2B5EF4-FFF2-40B4-BE49-F238E27FC236}">
                <a16:creationId xmlns:a16="http://schemas.microsoft.com/office/drawing/2014/main" id="{7B629426-983F-2310-15CD-9A9C81A3CA5C}"/>
              </a:ext>
            </a:extLst>
          </p:cNvPr>
          <p:cNvSpPr txBox="1"/>
          <p:nvPr/>
        </p:nvSpPr>
        <p:spPr>
          <a:xfrm>
            <a:off x="7519786" y="5649254"/>
            <a:ext cx="2818841" cy="1637371"/>
          </a:xfrm>
          <a:prstGeom prst="rect">
            <a:avLst/>
          </a:prstGeom>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en-US" altLang="ja-JP" sz="700" spc="-5" dirty="0">
              <a:latin typeface="+mn-ea"/>
              <a:ea typeface="+mn-ea"/>
              <a:cs typeface="游ゴシック"/>
            </a:endParaRPr>
          </a:p>
          <a:p>
            <a:pPr marL="52069">
              <a:lnSpc>
                <a:spcPts val="400"/>
              </a:lnSpc>
              <a:spcBef>
                <a:spcPts val="350"/>
              </a:spcBef>
            </a:pPr>
            <a:r>
              <a:rPr lang="en-US" altLang="ja-JP" sz="700" spc="-5" dirty="0">
                <a:latin typeface="+mn-ea"/>
                <a:ea typeface="+mn-ea"/>
                <a:cs typeface="游ゴシック"/>
              </a:rPr>
              <a:t>【</a:t>
            </a:r>
            <a:r>
              <a:rPr lang="ja-JP" altLang="en-US" sz="700" spc="-5" dirty="0">
                <a:latin typeface="+mn-ea"/>
                <a:ea typeface="+mn-ea"/>
                <a:cs typeface="游ゴシック"/>
              </a:rPr>
              <a:t>コメント</a:t>
            </a:r>
            <a:r>
              <a:rPr lang="en-US" altLang="ja-JP" sz="700" spc="-5" dirty="0">
                <a:latin typeface="+mn-ea"/>
                <a:ea typeface="+mn-ea"/>
                <a:cs typeface="游ゴシック"/>
              </a:rPr>
              <a:t>】</a:t>
            </a:r>
            <a:r>
              <a:rPr lang="ja-JP" altLang="en-US" sz="700" spc="-5" dirty="0">
                <a:latin typeface="+mn-ea"/>
                <a:ea typeface="+mn-ea"/>
                <a:cs typeface="游ゴシック"/>
              </a:rPr>
              <a:t>ユーザータスク及びデータストアに該当する機能要件</a:t>
            </a:r>
          </a:p>
          <a:p>
            <a:pPr marL="52069">
              <a:lnSpc>
                <a:spcPts val="400"/>
              </a:lnSpc>
              <a:spcBef>
                <a:spcPts val="350"/>
              </a:spcBef>
            </a:pPr>
            <a:r>
              <a:rPr lang="ja-JP" altLang="en-US" sz="700" spc="-5" dirty="0">
                <a:latin typeface="+mn-ea"/>
                <a:ea typeface="+mn-ea"/>
                <a:cs typeface="游ゴシック"/>
              </a:rPr>
              <a:t>①</a:t>
            </a:r>
          </a:p>
          <a:p>
            <a:pPr marL="52069">
              <a:lnSpc>
                <a:spcPts val="400"/>
              </a:lnSpc>
              <a:spcBef>
                <a:spcPts val="350"/>
              </a:spcBef>
            </a:pPr>
            <a:r>
              <a:rPr lang="en-US" altLang="ja-JP" sz="700" spc="-5" dirty="0">
                <a:latin typeface="+mn-ea"/>
                <a:ea typeface="+mn-ea"/>
                <a:cs typeface="游ゴシック"/>
              </a:rPr>
              <a:t>4.2.3 </a:t>
            </a:r>
            <a:r>
              <a:rPr lang="ja-JP" altLang="en-US" sz="700" spc="-5" dirty="0">
                <a:latin typeface="+mn-ea"/>
                <a:ea typeface="+mn-ea"/>
                <a:cs typeface="游ゴシック"/>
              </a:rPr>
              <a:t>職権修正</a:t>
            </a:r>
          </a:p>
          <a:p>
            <a:pPr marL="52069">
              <a:lnSpc>
                <a:spcPts val="400"/>
              </a:lnSpc>
              <a:spcBef>
                <a:spcPts val="350"/>
              </a:spcBef>
            </a:pPr>
            <a:r>
              <a:rPr lang="en-US" altLang="ja-JP" sz="700" spc="-5" dirty="0">
                <a:latin typeface="+mn-ea"/>
                <a:ea typeface="+mn-ea"/>
                <a:cs typeface="游ゴシック"/>
              </a:rPr>
              <a:t>4.0.1 </a:t>
            </a:r>
            <a:r>
              <a:rPr lang="ja-JP" altLang="en-US" sz="700" spc="-5" dirty="0">
                <a:latin typeface="+mn-ea"/>
                <a:ea typeface="+mn-ea"/>
                <a:cs typeface="游ゴシック"/>
              </a:rPr>
              <a:t>異動者</a:t>
            </a:r>
          </a:p>
          <a:p>
            <a:pPr marL="52069">
              <a:lnSpc>
                <a:spcPts val="400"/>
              </a:lnSpc>
              <a:spcBef>
                <a:spcPts val="350"/>
              </a:spcBef>
            </a:pPr>
            <a:r>
              <a:rPr lang="en-US" altLang="ja-JP" sz="700" spc="-5" dirty="0">
                <a:latin typeface="+mn-ea"/>
                <a:ea typeface="+mn-ea"/>
                <a:cs typeface="游ゴシック"/>
              </a:rPr>
              <a:t>4.0.3 </a:t>
            </a:r>
            <a:r>
              <a:rPr lang="ja-JP" altLang="en-US" sz="700" spc="-5" dirty="0">
                <a:latin typeface="+mn-ea"/>
                <a:ea typeface="+mn-ea"/>
                <a:cs typeface="游ゴシック"/>
              </a:rPr>
              <a:t>異動日・処理日</a:t>
            </a:r>
          </a:p>
          <a:p>
            <a:pPr marL="52069">
              <a:lnSpc>
                <a:spcPts val="400"/>
              </a:lnSpc>
              <a:spcBef>
                <a:spcPts val="350"/>
              </a:spcBef>
            </a:pPr>
            <a:r>
              <a:rPr lang="en-US" altLang="ja-JP" sz="700" spc="-5" dirty="0">
                <a:latin typeface="+mn-ea"/>
                <a:ea typeface="+mn-ea"/>
                <a:cs typeface="游ゴシック"/>
              </a:rPr>
              <a:t>4.1.4.2 </a:t>
            </a:r>
            <a:r>
              <a:rPr lang="ja-JP" altLang="en-US" sz="700" spc="-5" dirty="0">
                <a:latin typeface="+mn-ea"/>
                <a:ea typeface="+mn-ea"/>
                <a:cs typeface="游ゴシック"/>
              </a:rPr>
              <a:t>世帯主変更による続柄設定</a:t>
            </a:r>
          </a:p>
          <a:p>
            <a:pPr marL="52069">
              <a:lnSpc>
                <a:spcPts val="400"/>
              </a:lnSpc>
              <a:spcBef>
                <a:spcPts val="350"/>
              </a:spcBef>
            </a:pPr>
            <a:r>
              <a:rPr lang="en-US" altLang="ja-JP" sz="700" spc="-5" dirty="0">
                <a:latin typeface="+mn-ea"/>
                <a:ea typeface="+mn-ea"/>
                <a:cs typeface="游ゴシック"/>
              </a:rPr>
              <a:t>4.2.0.5 </a:t>
            </a:r>
            <a:r>
              <a:rPr lang="ja-JP" altLang="en-US" sz="700" spc="-5" dirty="0">
                <a:latin typeface="+mn-ea"/>
                <a:ea typeface="+mn-ea"/>
                <a:cs typeface="游ゴシック"/>
              </a:rPr>
              <a:t>申出を受けた職権記載等</a:t>
            </a:r>
          </a:p>
          <a:p>
            <a:pPr marL="52069">
              <a:lnSpc>
                <a:spcPts val="400"/>
              </a:lnSpc>
              <a:spcBef>
                <a:spcPts val="350"/>
              </a:spcBef>
            </a:pPr>
            <a:r>
              <a:rPr lang="en-US" altLang="ja-JP" sz="700" spc="-5" dirty="0">
                <a:latin typeface="+mn-ea"/>
                <a:ea typeface="+mn-ea"/>
                <a:cs typeface="游ゴシック"/>
              </a:rPr>
              <a:t>4.2.3.1 </a:t>
            </a:r>
            <a:r>
              <a:rPr lang="ja-JP" altLang="en-US" sz="700" spc="-5" dirty="0">
                <a:latin typeface="+mn-ea"/>
                <a:ea typeface="+mn-ea"/>
                <a:cs typeface="游ゴシック"/>
              </a:rPr>
              <a:t>修正</a:t>
            </a:r>
          </a:p>
          <a:p>
            <a:pPr marL="52069">
              <a:lnSpc>
                <a:spcPts val="400"/>
              </a:lnSpc>
              <a:spcBef>
                <a:spcPts val="350"/>
              </a:spcBef>
            </a:pPr>
            <a:r>
              <a:rPr lang="ja-JP" altLang="en-US" sz="700" spc="-5" dirty="0">
                <a:latin typeface="+mn-ea"/>
                <a:ea typeface="+mn-ea"/>
                <a:cs typeface="游ゴシック"/>
              </a:rPr>
              <a:t>②</a:t>
            </a:r>
          </a:p>
          <a:p>
            <a:pPr marL="52069">
              <a:lnSpc>
                <a:spcPts val="400"/>
              </a:lnSpc>
              <a:spcBef>
                <a:spcPts val="350"/>
              </a:spcBef>
            </a:pPr>
            <a:r>
              <a:rPr lang="en-US" altLang="ja-JP" sz="700" spc="-5" dirty="0">
                <a:latin typeface="+mn-ea"/>
                <a:ea typeface="+mn-ea"/>
                <a:cs typeface="游ゴシック"/>
              </a:rPr>
              <a:t>7.1.1.1 </a:t>
            </a:r>
            <a:r>
              <a:rPr lang="ja-JP" altLang="en-US" sz="700" spc="-5" dirty="0">
                <a:latin typeface="+mn-ea"/>
                <a:ea typeface="+mn-ea"/>
                <a:cs typeface="游ゴシック"/>
              </a:rPr>
              <a:t>ＣＳへの自動送信</a:t>
            </a:r>
          </a:p>
          <a:p>
            <a:pPr marL="52069">
              <a:lnSpc>
                <a:spcPts val="400"/>
              </a:lnSpc>
              <a:spcBef>
                <a:spcPts val="350"/>
              </a:spcBef>
            </a:pPr>
            <a:r>
              <a:rPr lang="ja-JP" altLang="en-US" sz="700" spc="-5" dirty="0">
                <a:latin typeface="+mn-ea"/>
                <a:ea typeface="+mn-ea"/>
                <a:cs typeface="游ゴシック"/>
              </a:rPr>
              <a:t>③</a:t>
            </a:r>
          </a:p>
          <a:p>
            <a:pPr marL="52069">
              <a:lnSpc>
                <a:spcPts val="400"/>
              </a:lnSpc>
              <a:spcBef>
                <a:spcPts val="350"/>
              </a:spcBef>
            </a:pPr>
            <a:r>
              <a:rPr lang="en-US" altLang="ja-JP" sz="700" spc="-5" dirty="0">
                <a:latin typeface="+mn-ea"/>
                <a:ea typeface="+mn-ea"/>
                <a:cs typeface="游ゴシック"/>
              </a:rPr>
              <a:t>4.5.7 </a:t>
            </a:r>
            <a:r>
              <a:rPr lang="ja-JP" altLang="en-US" sz="700" spc="-5" dirty="0">
                <a:latin typeface="+mn-ea"/>
                <a:ea typeface="+mn-ea"/>
                <a:cs typeface="游ゴシック"/>
              </a:rPr>
              <a:t>市町村通知・市町村伝達の送信</a:t>
            </a:r>
          </a:p>
          <a:p>
            <a:pPr marL="52069">
              <a:lnSpc>
                <a:spcPts val="400"/>
              </a:lnSpc>
              <a:spcBef>
                <a:spcPts val="350"/>
              </a:spcBef>
            </a:pPr>
            <a:r>
              <a:rPr lang="ja-JP" altLang="en-US" sz="700" spc="-5" dirty="0">
                <a:latin typeface="+mn-ea"/>
                <a:ea typeface="+mn-ea"/>
                <a:cs typeface="游ゴシック"/>
              </a:rPr>
              <a:t>④</a:t>
            </a:r>
          </a:p>
          <a:p>
            <a:pPr marL="52069">
              <a:lnSpc>
                <a:spcPts val="400"/>
              </a:lnSpc>
              <a:spcBef>
                <a:spcPts val="350"/>
              </a:spcBef>
            </a:pPr>
            <a:r>
              <a:rPr lang="en-US" altLang="ja-JP" sz="700" spc="-5" dirty="0">
                <a:latin typeface="+mn-ea"/>
                <a:ea typeface="+mn-ea"/>
                <a:cs typeface="游ゴシック"/>
              </a:rPr>
              <a:t>4.3.3 </a:t>
            </a:r>
            <a:r>
              <a:rPr lang="ja-JP" altLang="en-US" sz="700" spc="-5" dirty="0">
                <a:latin typeface="+mn-ea"/>
                <a:ea typeface="+mn-ea"/>
                <a:cs typeface="游ゴシック"/>
              </a:rPr>
              <a:t>住民票コード通知票等</a:t>
            </a:r>
            <a:endParaRPr lang="en-US" altLang="ja-JP" sz="700" spc="-5" dirty="0">
              <a:latin typeface="+mn-ea"/>
              <a:ea typeface="+mn-ea"/>
              <a:cs typeface="游ゴシック"/>
            </a:endParaRPr>
          </a:p>
          <a:p>
            <a:pPr marL="52069">
              <a:lnSpc>
                <a:spcPts val="400"/>
              </a:lnSpc>
              <a:spcBef>
                <a:spcPts val="350"/>
              </a:spcBef>
            </a:pPr>
            <a:endParaRPr lang="ja-JP" altLang="en-US" sz="700" spc="-5" dirty="0">
              <a:latin typeface="+mn-ea"/>
              <a:ea typeface="+mn-ea"/>
              <a:cs typeface="游ゴシック"/>
            </a:endParaRPr>
          </a:p>
        </p:txBody>
      </p:sp>
      <p:sp>
        <p:nvSpPr>
          <p:cNvPr id="106" name="正方形/長方形 105">
            <a:extLst>
              <a:ext uri="{FF2B5EF4-FFF2-40B4-BE49-F238E27FC236}">
                <a16:creationId xmlns:a16="http://schemas.microsoft.com/office/drawing/2014/main" id="{8BE93727-A13A-2E91-9AC2-6D49E62BDA4E}"/>
              </a:ext>
            </a:extLst>
          </p:cNvPr>
          <p:cNvSpPr/>
          <p:nvPr/>
        </p:nvSpPr>
        <p:spPr>
          <a:xfrm>
            <a:off x="8325004" y="924866"/>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ＭＳ Ｐゴシック 本文"/>
              </a:rPr>
              <a:t>本人</a:t>
            </a:r>
          </a:p>
        </p:txBody>
      </p:sp>
      <p:sp>
        <p:nvSpPr>
          <p:cNvPr id="10" name="右大かっこ 9">
            <a:extLst>
              <a:ext uri="{FF2B5EF4-FFF2-40B4-BE49-F238E27FC236}">
                <a16:creationId xmlns:a16="http://schemas.microsoft.com/office/drawing/2014/main" id="{A9592D22-EAC1-7E75-4172-A070540D49A2}"/>
              </a:ext>
            </a:extLst>
          </p:cNvPr>
          <p:cNvSpPr/>
          <p:nvPr/>
        </p:nvSpPr>
        <p:spPr>
          <a:xfrm>
            <a:off x="3462283" y="1592184"/>
            <a:ext cx="74113" cy="212169"/>
          </a:xfrm>
          <a:prstGeom prst="rightBracket">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grpSp>
        <p:nvGrpSpPr>
          <p:cNvPr id="12" name="グループ化 11">
            <a:extLst>
              <a:ext uri="{FF2B5EF4-FFF2-40B4-BE49-F238E27FC236}">
                <a16:creationId xmlns:a16="http://schemas.microsoft.com/office/drawing/2014/main" id="{C7DC4F9C-FB4A-09E3-8578-EB3DC61D792B}"/>
              </a:ext>
            </a:extLst>
          </p:cNvPr>
          <p:cNvGrpSpPr/>
          <p:nvPr/>
        </p:nvGrpSpPr>
        <p:grpSpPr>
          <a:xfrm>
            <a:off x="3560196" y="1631096"/>
            <a:ext cx="255579" cy="210314"/>
            <a:chOff x="998232" y="5464407"/>
            <a:chExt cx="255579" cy="210314"/>
          </a:xfrm>
        </p:grpSpPr>
        <p:sp>
          <p:nvSpPr>
            <p:cNvPr id="13" name="左大かっこ 12">
              <a:extLst>
                <a:ext uri="{FF2B5EF4-FFF2-40B4-BE49-F238E27FC236}">
                  <a16:creationId xmlns:a16="http://schemas.microsoft.com/office/drawing/2014/main" id="{C4A5F442-5B40-7004-2582-D8DFB0523B61}"/>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5" name="直線コネクタ 14">
              <a:extLst>
                <a:ext uri="{FF2B5EF4-FFF2-40B4-BE49-F238E27FC236}">
                  <a16:creationId xmlns:a16="http://schemas.microsoft.com/office/drawing/2014/main" id="{508508D6-CBD4-33F1-E8A9-A71ABA7AAFE1}"/>
                </a:ext>
              </a:extLst>
            </p:cNvPr>
            <p:cNvCxnSpPr>
              <a:cxnSpLocks/>
              <a:stCxn id="13"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7" name="object 17">
            <a:extLst>
              <a:ext uri="{FF2B5EF4-FFF2-40B4-BE49-F238E27FC236}">
                <a16:creationId xmlns:a16="http://schemas.microsoft.com/office/drawing/2014/main" id="{B5C9A7E9-59E5-BB76-D01B-FE805684BC4B}"/>
              </a:ext>
            </a:extLst>
          </p:cNvPr>
          <p:cNvSpPr/>
          <p:nvPr/>
        </p:nvSpPr>
        <p:spPr>
          <a:xfrm>
            <a:off x="3829352" y="1576944"/>
            <a:ext cx="781991"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800" dirty="0">
                <a:latin typeface="+mj-ea"/>
                <a:ea typeface="+mj-ea"/>
              </a:rPr>
              <a:t>外国人の場合</a:t>
            </a:r>
            <a:endParaRPr lang="zh-TW" altLang="en-US" sz="800" dirty="0">
              <a:latin typeface="+mj-ea"/>
              <a:ea typeface="+mj-ea"/>
            </a:endParaRPr>
          </a:p>
        </p:txBody>
      </p:sp>
      <p:sp>
        <p:nvSpPr>
          <p:cNvPr id="20" name="object 25">
            <a:extLst>
              <a:ext uri="{FF2B5EF4-FFF2-40B4-BE49-F238E27FC236}">
                <a16:creationId xmlns:a16="http://schemas.microsoft.com/office/drawing/2014/main" id="{18CE50FE-ABC5-3A57-4F7A-835627BE7CDF}"/>
              </a:ext>
            </a:extLst>
          </p:cNvPr>
          <p:cNvSpPr/>
          <p:nvPr/>
        </p:nvSpPr>
        <p:spPr>
          <a:xfrm>
            <a:off x="1526950" y="6252549"/>
            <a:ext cx="1472680"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23" name="object 9">
            <a:extLst>
              <a:ext uri="{FF2B5EF4-FFF2-40B4-BE49-F238E27FC236}">
                <a16:creationId xmlns:a16="http://schemas.microsoft.com/office/drawing/2014/main" id="{8DBE365B-9BFE-FF09-114E-81FB9B54561D}"/>
              </a:ext>
            </a:extLst>
          </p:cNvPr>
          <p:cNvSpPr/>
          <p:nvPr/>
        </p:nvSpPr>
        <p:spPr>
          <a:xfrm>
            <a:off x="1526539" y="6251316"/>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700" dirty="0">
                <a:latin typeface="+mj-ea"/>
                <a:ea typeface="+mj-ea"/>
              </a:rPr>
              <a:t>本籍地</a:t>
            </a:r>
            <a:endParaRPr lang="en-US" altLang="ja-JP" sz="700" dirty="0">
              <a:latin typeface="+mj-ea"/>
              <a:ea typeface="+mj-ea"/>
            </a:endParaRPr>
          </a:p>
          <a:p>
            <a:pPr lvl="0" algn="ctr"/>
            <a:r>
              <a:rPr lang="ja-JP" altLang="en-US" sz="700" dirty="0">
                <a:latin typeface="+mj-ea"/>
                <a:ea typeface="+mj-ea"/>
              </a:rPr>
              <a:t>市区町村</a:t>
            </a:r>
            <a:endParaRPr sz="700" dirty="0">
              <a:latin typeface="+mj-ea"/>
              <a:ea typeface="+mj-ea"/>
            </a:endParaRPr>
          </a:p>
        </p:txBody>
      </p:sp>
      <p:cxnSp>
        <p:nvCxnSpPr>
          <p:cNvPr id="24" name="直線矢印コネクタ 23">
            <a:extLst>
              <a:ext uri="{FF2B5EF4-FFF2-40B4-BE49-F238E27FC236}">
                <a16:creationId xmlns:a16="http://schemas.microsoft.com/office/drawing/2014/main" id="{65F5B7B0-7C64-A91E-7987-4960E2D46D76}"/>
              </a:ext>
            </a:extLst>
          </p:cNvPr>
          <p:cNvCxnSpPr>
            <a:cxnSpLocks/>
          </p:cNvCxnSpPr>
          <p:nvPr/>
        </p:nvCxnSpPr>
        <p:spPr>
          <a:xfrm>
            <a:off x="2176857" y="5973633"/>
            <a:ext cx="1148" cy="287276"/>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6" name="object 27">
            <a:extLst>
              <a:ext uri="{FF2B5EF4-FFF2-40B4-BE49-F238E27FC236}">
                <a16:creationId xmlns:a16="http://schemas.microsoft.com/office/drawing/2014/main" id="{C01D97C6-140D-A63D-B2FC-FE5416794DFB}"/>
              </a:ext>
            </a:extLst>
          </p:cNvPr>
          <p:cNvSpPr/>
          <p:nvPr/>
        </p:nvSpPr>
        <p:spPr>
          <a:xfrm>
            <a:off x="789481" y="5916825"/>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8" name="正方形/長方形 27">
            <a:extLst>
              <a:ext uri="{FF2B5EF4-FFF2-40B4-BE49-F238E27FC236}">
                <a16:creationId xmlns:a16="http://schemas.microsoft.com/office/drawing/2014/main" id="{0AD52692-BA7E-4F6C-1225-4908E0037642}"/>
              </a:ext>
            </a:extLst>
          </p:cNvPr>
          <p:cNvSpPr/>
          <p:nvPr/>
        </p:nvSpPr>
        <p:spPr>
          <a:xfrm>
            <a:off x="290932" y="6250624"/>
            <a:ext cx="1182886"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戸籍の附票記載事項通知</a:t>
            </a:r>
            <a:br>
              <a:rPr kumimoji="1" lang="en-US" altLang="ja-JP" sz="700" dirty="0">
                <a:solidFill>
                  <a:schemeClr val="tx1"/>
                </a:solidFill>
                <a:latin typeface="ＭＳ Ｐゴシック 本文"/>
              </a:rPr>
            </a:br>
            <a:r>
              <a:rPr kumimoji="1" lang="ja-JP" altLang="en-US" sz="700" dirty="0">
                <a:solidFill>
                  <a:schemeClr val="tx1"/>
                </a:solidFill>
                <a:latin typeface="ＭＳ Ｐゴシック 本文"/>
              </a:rPr>
              <a:t>（法第</a:t>
            </a:r>
            <a:r>
              <a:rPr kumimoji="1" lang="en-US" altLang="ja-JP" sz="700" dirty="0">
                <a:solidFill>
                  <a:schemeClr val="tx1"/>
                </a:solidFill>
                <a:latin typeface="ＭＳ Ｐゴシック 本文"/>
              </a:rPr>
              <a:t>19</a:t>
            </a:r>
            <a:r>
              <a:rPr kumimoji="1" lang="ja-JP" altLang="en-US" sz="700" dirty="0">
                <a:solidFill>
                  <a:schemeClr val="tx1"/>
                </a:solidFill>
                <a:latin typeface="ＭＳ Ｐゴシック 本文"/>
              </a:rPr>
              <a:t>条第</a:t>
            </a:r>
            <a:r>
              <a:rPr kumimoji="1" lang="en-US" altLang="ja-JP" sz="700" dirty="0">
                <a:solidFill>
                  <a:schemeClr val="tx1"/>
                </a:solidFill>
                <a:latin typeface="ＭＳ Ｐゴシック 本文"/>
              </a:rPr>
              <a:t>1</a:t>
            </a:r>
            <a:r>
              <a:rPr kumimoji="1" lang="ja-JP" altLang="en-US" sz="700" dirty="0">
                <a:solidFill>
                  <a:schemeClr val="tx1"/>
                </a:solidFill>
                <a:latin typeface="ＭＳ Ｐゴシック 本文"/>
              </a:rPr>
              <a:t>項通知）</a:t>
            </a:r>
          </a:p>
        </p:txBody>
      </p:sp>
      <p:cxnSp>
        <p:nvCxnSpPr>
          <p:cNvPr id="237" name="直線コネクタ 236">
            <a:extLst>
              <a:ext uri="{FF2B5EF4-FFF2-40B4-BE49-F238E27FC236}">
                <a16:creationId xmlns:a16="http://schemas.microsoft.com/office/drawing/2014/main" id="{EEB1E3AD-4E74-7A72-A85F-77C30B136F49}"/>
              </a:ext>
            </a:extLst>
          </p:cNvPr>
          <p:cNvCxnSpPr>
            <a:cxnSpLocks/>
          </p:cNvCxnSpPr>
          <p:nvPr/>
        </p:nvCxnSpPr>
        <p:spPr>
          <a:xfrm flipH="1">
            <a:off x="1022727" y="6060970"/>
            <a:ext cx="1154130"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nvGrpSpPr>
          <p:cNvPr id="251" name="グループ化 250">
            <a:extLst>
              <a:ext uri="{FF2B5EF4-FFF2-40B4-BE49-F238E27FC236}">
                <a16:creationId xmlns:a16="http://schemas.microsoft.com/office/drawing/2014/main" id="{0F50CF6C-6683-61DE-75AE-65857B75D663}"/>
              </a:ext>
            </a:extLst>
          </p:cNvPr>
          <p:cNvGrpSpPr/>
          <p:nvPr/>
        </p:nvGrpSpPr>
        <p:grpSpPr>
          <a:xfrm>
            <a:off x="2176857" y="6260909"/>
            <a:ext cx="399095" cy="799645"/>
            <a:chOff x="854716" y="4875076"/>
            <a:chExt cx="399095" cy="799645"/>
          </a:xfrm>
        </p:grpSpPr>
        <p:sp>
          <p:nvSpPr>
            <p:cNvPr id="252" name="左大かっこ 251">
              <a:extLst>
                <a:ext uri="{FF2B5EF4-FFF2-40B4-BE49-F238E27FC236}">
                  <a16:creationId xmlns:a16="http://schemas.microsoft.com/office/drawing/2014/main" id="{1831268A-6E9C-E2C0-8F2C-2960D52A3CC9}"/>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54" name="直線コネクタ 253">
              <a:extLst>
                <a:ext uri="{FF2B5EF4-FFF2-40B4-BE49-F238E27FC236}">
                  <a16:creationId xmlns:a16="http://schemas.microsoft.com/office/drawing/2014/main" id="{F19F956C-C5EC-5154-54E7-EE9DE0586F56}"/>
                </a:ext>
              </a:extLst>
            </p:cNvPr>
            <p:cNvCxnSpPr>
              <a:cxnSpLocks/>
              <a:stCxn id="252" idx="1"/>
            </p:cNvCxnSpPr>
            <p:nvPr userDrawn="1"/>
          </p:nvCxnSpPr>
          <p:spPr>
            <a:xfrm flipH="1" flipV="1">
              <a:off x="854716" y="4875076"/>
              <a:ext cx="353376" cy="694488"/>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255" name="object 17">
            <a:extLst>
              <a:ext uri="{FF2B5EF4-FFF2-40B4-BE49-F238E27FC236}">
                <a16:creationId xmlns:a16="http://schemas.microsoft.com/office/drawing/2014/main" id="{E2379057-7557-3EC6-EE14-108C7C7C2B8C}"/>
              </a:ext>
            </a:extLst>
          </p:cNvPr>
          <p:cNvSpPr/>
          <p:nvPr/>
        </p:nvSpPr>
        <p:spPr>
          <a:xfrm>
            <a:off x="2579134" y="6814376"/>
            <a:ext cx="740983"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800" dirty="0">
                <a:latin typeface="+mj-ea"/>
                <a:ea typeface="+mj-ea"/>
              </a:rPr>
              <a:t>日本人の場合</a:t>
            </a:r>
            <a:endParaRPr lang="zh-TW" altLang="en-US" sz="800" dirty="0">
              <a:latin typeface="+mj-ea"/>
              <a:ea typeface="+mj-ea"/>
            </a:endParaRPr>
          </a:p>
        </p:txBody>
      </p:sp>
      <p:grpSp>
        <p:nvGrpSpPr>
          <p:cNvPr id="59" name="グループ化 58">
            <a:extLst>
              <a:ext uri="{FF2B5EF4-FFF2-40B4-BE49-F238E27FC236}">
                <a16:creationId xmlns:a16="http://schemas.microsoft.com/office/drawing/2014/main" id="{9B800CF8-E5AC-FBD4-26A3-F9DDA02D6359}"/>
              </a:ext>
            </a:extLst>
          </p:cNvPr>
          <p:cNvGrpSpPr/>
          <p:nvPr/>
        </p:nvGrpSpPr>
        <p:grpSpPr>
          <a:xfrm>
            <a:off x="6602464" y="3222625"/>
            <a:ext cx="449580" cy="360044"/>
            <a:chOff x="11109350" y="5278617"/>
            <a:chExt cx="449580" cy="360044"/>
          </a:xfrm>
        </p:grpSpPr>
        <p:pic>
          <p:nvPicPr>
            <p:cNvPr id="60" name="object 23">
              <a:extLst>
                <a:ext uri="{FF2B5EF4-FFF2-40B4-BE49-F238E27FC236}">
                  <a16:creationId xmlns:a16="http://schemas.microsoft.com/office/drawing/2014/main" id="{6F7B516A-030F-1342-70C2-82AF2A1EED6B}"/>
                </a:ext>
              </a:extLst>
            </p:cNvPr>
            <p:cNvPicPr/>
            <p:nvPr/>
          </p:nvPicPr>
          <p:blipFill>
            <a:blip r:embed="rId5" cstate="print"/>
            <a:stretch>
              <a:fillRect/>
            </a:stretch>
          </p:blipFill>
          <p:spPr>
            <a:xfrm>
              <a:off x="11248796" y="5372533"/>
              <a:ext cx="170688" cy="172212"/>
            </a:xfrm>
            <a:prstGeom prst="rect">
              <a:avLst/>
            </a:prstGeom>
          </p:spPr>
        </p:pic>
        <p:sp>
          <p:nvSpPr>
            <p:cNvPr id="277" name="ひし形 276">
              <a:extLst>
                <a:ext uri="{FF2B5EF4-FFF2-40B4-BE49-F238E27FC236}">
                  <a16:creationId xmlns:a16="http://schemas.microsoft.com/office/drawing/2014/main" id="{20AF8B67-7A4D-BCAE-828D-F0C5B3AFA0EC}"/>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80" name="直線矢印コネクタ 79">
            <a:extLst>
              <a:ext uri="{FF2B5EF4-FFF2-40B4-BE49-F238E27FC236}">
                <a16:creationId xmlns:a16="http://schemas.microsoft.com/office/drawing/2014/main" id="{925FE7FD-6AFE-2EE8-116A-8FBFE3390AAB}"/>
              </a:ext>
            </a:extLst>
          </p:cNvPr>
          <p:cNvCxnSpPr>
            <a:cxnSpLocks/>
            <a:endCxn id="277" idx="1"/>
          </p:cNvCxnSpPr>
          <p:nvPr/>
        </p:nvCxnSpPr>
        <p:spPr>
          <a:xfrm>
            <a:off x="5810670" y="3395082"/>
            <a:ext cx="791794" cy="7565"/>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7" name="直線矢印コネクタ 74">
            <a:extLst>
              <a:ext uri="{FF2B5EF4-FFF2-40B4-BE49-F238E27FC236}">
                <a16:creationId xmlns:a16="http://schemas.microsoft.com/office/drawing/2014/main" id="{D6C22EB9-739F-CFB4-0F61-6F885A8ADC6E}"/>
              </a:ext>
            </a:extLst>
          </p:cNvPr>
          <p:cNvCxnSpPr>
            <a:cxnSpLocks/>
            <a:stCxn id="49" idx="3"/>
            <a:endCxn id="277" idx="1"/>
          </p:cNvCxnSpPr>
          <p:nvPr/>
        </p:nvCxnSpPr>
        <p:spPr>
          <a:xfrm flipV="1">
            <a:off x="6384426" y="3402647"/>
            <a:ext cx="218038" cy="457836"/>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5" name="object 17">
            <a:extLst>
              <a:ext uri="{FF2B5EF4-FFF2-40B4-BE49-F238E27FC236}">
                <a16:creationId xmlns:a16="http://schemas.microsoft.com/office/drawing/2014/main" id="{D08C8E77-2677-CABB-0BF5-9C432DA49D29}"/>
              </a:ext>
            </a:extLst>
          </p:cNvPr>
          <p:cNvSpPr/>
          <p:nvPr/>
        </p:nvSpPr>
        <p:spPr>
          <a:xfrm>
            <a:off x="6937466" y="3162645"/>
            <a:ext cx="278685" cy="155257"/>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algn="l"/>
            <a:r>
              <a:rPr lang="en-US" altLang="ja-JP" sz="700" dirty="0">
                <a:latin typeface="+mj-ea"/>
                <a:ea typeface="+mj-ea"/>
              </a:rPr>
              <a:t>Yes</a:t>
            </a:r>
            <a:endParaRPr lang="zh-TW" altLang="en-US" sz="700" dirty="0">
              <a:latin typeface="+mj-ea"/>
              <a:ea typeface="+mj-ea"/>
            </a:endParaRPr>
          </a:p>
        </p:txBody>
      </p:sp>
      <p:sp>
        <p:nvSpPr>
          <p:cNvPr id="97" name="object 17">
            <a:extLst>
              <a:ext uri="{FF2B5EF4-FFF2-40B4-BE49-F238E27FC236}">
                <a16:creationId xmlns:a16="http://schemas.microsoft.com/office/drawing/2014/main" id="{244EF8F4-DE87-B9CB-1106-A3A3FA1301F6}"/>
              </a:ext>
            </a:extLst>
          </p:cNvPr>
          <p:cNvSpPr/>
          <p:nvPr/>
        </p:nvSpPr>
        <p:spPr>
          <a:xfrm>
            <a:off x="7076808" y="3420295"/>
            <a:ext cx="756256" cy="323351"/>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algn="l"/>
            <a:r>
              <a:rPr lang="ja-JP" altLang="en-US" sz="700" dirty="0">
                <a:latin typeface="+mj-ea"/>
                <a:ea typeface="+mj-ea"/>
              </a:rPr>
              <a:t>令第</a:t>
            </a:r>
            <a:r>
              <a:rPr lang="en-US" altLang="ja-JP" sz="700" dirty="0">
                <a:latin typeface="+mj-ea"/>
                <a:ea typeface="+mj-ea"/>
              </a:rPr>
              <a:t>12</a:t>
            </a:r>
            <a:r>
              <a:rPr lang="ja-JP" altLang="en-US" sz="700" dirty="0">
                <a:latin typeface="+mj-ea"/>
                <a:ea typeface="+mj-ea"/>
              </a:rPr>
              <a:t>条第</a:t>
            </a:r>
            <a:r>
              <a:rPr lang="en-US" altLang="ja-JP" sz="700" dirty="0">
                <a:latin typeface="+mj-ea"/>
                <a:ea typeface="+mj-ea"/>
              </a:rPr>
              <a:t>4</a:t>
            </a:r>
            <a:r>
              <a:rPr lang="ja-JP" altLang="en-US" sz="700" dirty="0">
                <a:latin typeface="+mj-ea"/>
                <a:ea typeface="+mj-ea"/>
              </a:rPr>
              <a:t>項</a:t>
            </a:r>
          </a:p>
          <a:p>
            <a:pPr algn="l"/>
            <a:r>
              <a:rPr lang="ja-JP" altLang="en-US" sz="700" dirty="0">
                <a:latin typeface="+mj-ea"/>
                <a:ea typeface="+mj-ea"/>
              </a:rPr>
              <a:t>に該当</a:t>
            </a:r>
            <a:endParaRPr lang="en-US" altLang="ja-JP" sz="700" dirty="0">
              <a:latin typeface="+mj-ea"/>
              <a:ea typeface="+mj-ea"/>
            </a:endParaRPr>
          </a:p>
          <a:p>
            <a:pPr algn="l"/>
            <a:r>
              <a:rPr lang="en-US" altLang="ja-JP" sz="700" dirty="0">
                <a:latin typeface="+mj-ea"/>
                <a:ea typeface="+mj-ea"/>
              </a:rPr>
              <a:t>No</a:t>
            </a:r>
            <a:endParaRPr lang="zh-TW" altLang="en-US" sz="700" dirty="0">
              <a:latin typeface="+mj-ea"/>
              <a:ea typeface="+mj-ea"/>
            </a:endParaRPr>
          </a:p>
        </p:txBody>
      </p:sp>
      <p:grpSp>
        <p:nvGrpSpPr>
          <p:cNvPr id="98" name="グループ化 97">
            <a:extLst>
              <a:ext uri="{FF2B5EF4-FFF2-40B4-BE49-F238E27FC236}">
                <a16:creationId xmlns:a16="http://schemas.microsoft.com/office/drawing/2014/main" id="{C30CF7AE-7D98-BE4E-5A44-ACD9ECFE0F22}"/>
              </a:ext>
            </a:extLst>
          </p:cNvPr>
          <p:cNvGrpSpPr/>
          <p:nvPr/>
        </p:nvGrpSpPr>
        <p:grpSpPr>
          <a:xfrm>
            <a:off x="6395441" y="3981307"/>
            <a:ext cx="254298" cy="250648"/>
            <a:chOff x="999513" y="5424073"/>
            <a:chExt cx="254298" cy="250648"/>
          </a:xfrm>
        </p:grpSpPr>
        <p:sp>
          <p:nvSpPr>
            <p:cNvPr id="111" name="左大かっこ 110">
              <a:extLst>
                <a:ext uri="{FF2B5EF4-FFF2-40B4-BE49-F238E27FC236}">
                  <a16:creationId xmlns:a16="http://schemas.microsoft.com/office/drawing/2014/main" id="{0C288C58-91FF-6566-ED89-AD2BE8C7104D}"/>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12" name="直線コネクタ 111">
              <a:extLst>
                <a:ext uri="{FF2B5EF4-FFF2-40B4-BE49-F238E27FC236}">
                  <a16:creationId xmlns:a16="http://schemas.microsoft.com/office/drawing/2014/main" id="{A51398F9-E7A0-37E9-CE25-59CB1B62B330}"/>
                </a:ext>
              </a:extLst>
            </p:cNvPr>
            <p:cNvCxnSpPr>
              <a:cxnSpLocks/>
              <a:stCxn id="111" idx="1"/>
            </p:cNvCxnSpPr>
            <p:nvPr userDrawn="1"/>
          </p:nvCxnSpPr>
          <p:spPr>
            <a:xfrm flipH="1" flipV="1">
              <a:off x="999513" y="5424073"/>
              <a:ext cx="208579" cy="145491"/>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13" name="object 17">
            <a:extLst>
              <a:ext uri="{FF2B5EF4-FFF2-40B4-BE49-F238E27FC236}">
                <a16:creationId xmlns:a16="http://schemas.microsoft.com/office/drawing/2014/main" id="{FB0034D3-DA79-8AFE-2F51-307F3282C57E}"/>
              </a:ext>
            </a:extLst>
          </p:cNvPr>
          <p:cNvSpPr/>
          <p:nvPr/>
        </p:nvSpPr>
        <p:spPr>
          <a:xfrm>
            <a:off x="6479007" y="3967489"/>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③</a:t>
            </a:r>
            <a:endParaRPr lang="zh-TW" altLang="en-US" sz="800" dirty="0">
              <a:latin typeface="+mj-ea"/>
              <a:ea typeface="+mj-ea"/>
            </a:endParaRPr>
          </a:p>
        </p:txBody>
      </p:sp>
      <p:sp>
        <p:nvSpPr>
          <p:cNvPr id="119" name="フローチャート: 結合子 118">
            <a:extLst>
              <a:ext uri="{FF2B5EF4-FFF2-40B4-BE49-F238E27FC236}">
                <a16:creationId xmlns:a16="http://schemas.microsoft.com/office/drawing/2014/main" id="{64118089-9EB0-7CA5-44D4-C6D70430A40D}"/>
              </a:ext>
            </a:extLst>
          </p:cNvPr>
          <p:cNvSpPr/>
          <p:nvPr/>
        </p:nvSpPr>
        <p:spPr>
          <a:xfrm>
            <a:off x="9995565" y="2170132"/>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0" name="object 17">
            <a:extLst>
              <a:ext uri="{FF2B5EF4-FFF2-40B4-BE49-F238E27FC236}">
                <a16:creationId xmlns:a16="http://schemas.microsoft.com/office/drawing/2014/main" id="{057D9F87-30B2-4B5E-2E1D-4027729F9B3C}"/>
              </a:ext>
            </a:extLst>
          </p:cNvPr>
          <p:cNvSpPr/>
          <p:nvPr/>
        </p:nvSpPr>
        <p:spPr>
          <a:xfrm>
            <a:off x="9846221" y="2299547"/>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終了</a:t>
            </a:r>
            <a:endParaRPr lang="zh-TW" altLang="en-US" sz="700" dirty="0">
              <a:latin typeface="+mj-ea"/>
              <a:ea typeface="+mj-ea"/>
            </a:endParaRPr>
          </a:p>
        </p:txBody>
      </p:sp>
      <p:grpSp>
        <p:nvGrpSpPr>
          <p:cNvPr id="125" name="グループ化 124">
            <a:extLst>
              <a:ext uri="{FF2B5EF4-FFF2-40B4-BE49-F238E27FC236}">
                <a16:creationId xmlns:a16="http://schemas.microsoft.com/office/drawing/2014/main" id="{658DFD65-2212-437A-E4AD-622C4868DC82}"/>
              </a:ext>
            </a:extLst>
          </p:cNvPr>
          <p:cNvGrpSpPr/>
          <p:nvPr/>
        </p:nvGrpSpPr>
        <p:grpSpPr>
          <a:xfrm>
            <a:off x="7065581" y="2078355"/>
            <a:ext cx="449580" cy="360044"/>
            <a:chOff x="11109350" y="5278617"/>
            <a:chExt cx="449580" cy="360044"/>
          </a:xfrm>
        </p:grpSpPr>
        <p:pic>
          <p:nvPicPr>
            <p:cNvPr id="133" name="object 23">
              <a:extLst>
                <a:ext uri="{FF2B5EF4-FFF2-40B4-BE49-F238E27FC236}">
                  <a16:creationId xmlns:a16="http://schemas.microsoft.com/office/drawing/2014/main" id="{44004C12-5FD6-948A-F4EC-72C990C58CF7}"/>
                </a:ext>
              </a:extLst>
            </p:cNvPr>
            <p:cNvPicPr/>
            <p:nvPr/>
          </p:nvPicPr>
          <p:blipFill>
            <a:blip r:embed="rId5" cstate="print"/>
            <a:stretch>
              <a:fillRect/>
            </a:stretch>
          </p:blipFill>
          <p:spPr>
            <a:xfrm>
              <a:off x="11248796" y="5372533"/>
              <a:ext cx="170688" cy="172212"/>
            </a:xfrm>
            <a:prstGeom prst="rect">
              <a:avLst/>
            </a:prstGeom>
          </p:spPr>
        </p:pic>
        <p:sp>
          <p:nvSpPr>
            <p:cNvPr id="134" name="ひし形 133">
              <a:extLst>
                <a:ext uri="{FF2B5EF4-FFF2-40B4-BE49-F238E27FC236}">
                  <a16:creationId xmlns:a16="http://schemas.microsoft.com/office/drawing/2014/main" id="{5265BBD0-0986-6B1A-E843-30D79B7B1439}"/>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135" name="直線矢印コネクタ 74">
            <a:extLst>
              <a:ext uri="{FF2B5EF4-FFF2-40B4-BE49-F238E27FC236}">
                <a16:creationId xmlns:a16="http://schemas.microsoft.com/office/drawing/2014/main" id="{645692BA-4758-40C8-E93C-3FB759919B8F}"/>
              </a:ext>
            </a:extLst>
          </p:cNvPr>
          <p:cNvCxnSpPr>
            <a:cxnSpLocks/>
            <a:stCxn id="277" idx="0"/>
            <a:endCxn id="134" idx="1"/>
          </p:cNvCxnSpPr>
          <p:nvPr/>
        </p:nvCxnSpPr>
        <p:spPr>
          <a:xfrm rot="5400000" flipH="1" flipV="1">
            <a:off x="6464293" y="2621338"/>
            <a:ext cx="964248" cy="238327"/>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8" name="直線矢印コネクタ 74">
            <a:extLst>
              <a:ext uri="{FF2B5EF4-FFF2-40B4-BE49-F238E27FC236}">
                <a16:creationId xmlns:a16="http://schemas.microsoft.com/office/drawing/2014/main" id="{486DA1D1-1331-0598-47CE-E6DDC4E6AB1B}"/>
              </a:ext>
            </a:extLst>
          </p:cNvPr>
          <p:cNvCxnSpPr>
            <a:cxnSpLocks/>
            <a:stCxn id="277" idx="3"/>
            <a:endCxn id="119" idx="2"/>
          </p:cNvCxnSpPr>
          <p:nvPr/>
        </p:nvCxnSpPr>
        <p:spPr>
          <a:xfrm flipV="1">
            <a:off x="7052044" y="2260132"/>
            <a:ext cx="2943521" cy="1142515"/>
          </a:xfrm>
          <a:prstGeom prst="bentConnector3">
            <a:avLst>
              <a:gd name="adj1" fmla="val 9390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51" name="グループ化 150">
            <a:extLst>
              <a:ext uri="{FF2B5EF4-FFF2-40B4-BE49-F238E27FC236}">
                <a16:creationId xmlns:a16="http://schemas.microsoft.com/office/drawing/2014/main" id="{BB7E5FEA-005F-A15C-5E2D-9303A2B2CC43}"/>
              </a:ext>
            </a:extLst>
          </p:cNvPr>
          <p:cNvGrpSpPr/>
          <p:nvPr/>
        </p:nvGrpSpPr>
        <p:grpSpPr>
          <a:xfrm>
            <a:off x="7905371" y="2078355"/>
            <a:ext cx="539750" cy="360045"/>
            <a:chOff x="4691380" y="3222625"/>
            <a:chExt cx="539750" cy="360045"/>
          </a:xfrm>
          <a:noFill/>
        </p:grpSpPr>
        <p:sp>
          <p:nvSpPr>
            <p:cNvPr id="152" name="object 18">
              <a:extLst>
                <a:ext uri="{FF2B5EF4-FFF2-40B4-BE49-F238E27FC236}">
                  <a16:creationId xmlns:a16="http://schemas.microsoft.com/office/drawing/2014/main" id="{396169CE-DD18-49D1-AA61-494908D8A04F}"/>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sp>
          <p:nvSpPr>
            <p:cNvPr id="154" name="object 17">
              <a:extLst>
                <a:ext uri="{FF2B5EF4-FFF2-40B4-BE49-F238E27FC236}">
                  <a16:creationId xmlns:a16="http://schemas.microsoft.com/office/drawing/2014/main" id="{172AFE55-1A72-B602-3464-E9C80AF9FAEC}"/>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通知</a:t>
              </a:r>
              <a:endParaRPr sz="700" dirty="0">
                <a:latin typeface="+mj-ea"/>
                <a:ea typeface="+mj-ea"/>
              </a:endParaRPr>
            </a:p>
          </p:txBody>
        </p:sp>
      </p:grpSp>
      <p:grpSp>
        <p:nvGrpSpPr>
          <p:cNvPr id="156" name="グループ化 155">
            <a:extLst>
              <a:ext uri="{FF2B5EF4-FFF2-40B4-BE49-F238E27FC236}">
                <a16:creationId xmlns:a16="http://schemas.microsoft.com/office/drawing/2014/main" id="{CBD9AC92-014B-7B41-6EA6-0A184FF90F89}"/>
              </a:ext>
            </a:extLst>
          </p:cNvPr>
          <p:cNvGrpSpPr/>
          <p:nvPr/>
        </p:nvGrpSpPr>
        <p:grpSpPr>
          <a:xfrm rot="16200000">
            <a:off x="8040908" y="1845410"/>
            <a:ext cx="255579" cy="210314"/>
            <a:chOff x="998232" y="5464407"/>
            <a:chExt cx="255579" cy="210314"/>
          </a:xfrm>
        </p:grpSpPr>
        <p:sp>
          <p:nvSpPr>
            <p:cNvPr id="157" name="左大かっこ 156">
              <a:extLst>
                <a:ext uri="{FF2B5EF4-FFF2-40B4-BE49-F238E27FC236}">
                  <a16:creationId xmlns:a16="http://schemas.microsoft.com/office/drawing/2014/main" id="{B355D3F3-20E3-5905-3D5E-14A264AD7261}"/>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58" name="直線コネクタ 157">
              <a:extLst>
                <a:ext uri="{FF2B5EF4-FFF2-40B4-BE49-F238E27FC236}">
                  <a16:creationId xmlns:a16="http://schemas.microsoft.com/office/drawing/2014/main" id="{A2685059-A4E9-270F-A052-7E05DDB96438}"/>
                </a:ext>
              </a:extLst>
            </p:cNvPr>
            <p:cNvCxnSpPr>
              <a:cxnSpLocks/>
              <a:stCxn id="157"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59" name="object 17">
            <a:extLst>
              <a:ext uri="{FF2B5EF4-FFF2-40B4-BE49-F238E27FC236}">
                <a16:creationId xmlns:a16="http://schemas.microsoft.com/office/drawing/2014/main" id="{9193B1DC-2B9E-D9E2-CC3E-9E026B40FC37}"/>
              </a:ext>
            </a:extLst>
          </p:cNvPr>
          <p:cNvSpPr/>
          <p:nvPr/>
        </p:nvSpPr>
        <p:spPr>
          <a:xfrm>
            <a:off x="7933422" y="1643603"/>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④</a:t>
            </a:r>
            <a:endParaRPr lang="zh-TW" altLang="en-US" sz="800" dirty="0">
              <a:latin typeface="+mj-ea"/>
              <a:ea typeface="+mj-ea"/>
            </a:endParaRPr>
          </a:p>
        </p:txBody>
      </p:sp>
      <p:cxnSp>
        <p:nvCxnSpPr>
          <p:cNvPr id="164" name="直線矢印コネクタ 163">
            <a:extLst>
              <a:ext uri="{FF2B5EF4-FFF2-40B4-BE49-F238E27FC236}">
                <a16:creationId xmlns:a16="http://schemas.microsoft.com/office/drawing/2014/main" id="{7DA86DF1-F234-5F80-DC3A-48D48D27336F}"/>
              </a:ext>
            </a:extLst>
          </p:cNvPr>
          <p:cNvCxnSpPr>
            <a:cxnSpLocks/>
            <a:stCxn id="134" idx="3"/>
            <a:endCxn id="152" idx="1"/>
          </p:cNvCxnSpPr>
          <p:nvPr/>
        </p:nvCxnSpPr>
        <p:spPr>
          <a:xfrm>
            <a:off x="7515161" y="2258377"/>
            <a:ext cx="390210" cy="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66" name="グループ化 165">
            <a:extLst>
              <a:ext uri="{FF2B5EF4-FFF2-40B4-BE49-F238E27FC236}">
                <a16:creationId xmlns:a16="http://schemas.microsoft.com/office/drawing/2014/main" id="{5BBB6CD6-BB93-171B-3288-E63D46A60E3B}"/>
              </a:ext>
            </a:extLst>
          </p:cNvPr>
          <p:cNvGrpSpPr/>
          <p:nvPr/>
        </p:nvGrpSpPr>
        <p:grpSpPr>
          <a:xfrm>
            <a:off x="8604765" y="2170543"/>
            <a:ext cx="201600" cy="201600"/>
            <a:chOff x="11127100" y="2048141"/>
            <a:chExt cx="201600" cy="201600"/>
          </a:xfrm>
        </p:grpSpPr>
        <p:sp>
          <p:nvSpPr>
            <p:cNvPr id="167" name="正方形/長方形 166">
              <a:extLst>
                <a:ext uri="{FF2B5EF4-FFF2-40B4-BE49-F238E27FC236}">
                  <a16:creationId xmlns:a16="http://schemas.microsoft.com/office/drawing/2014/main" id="{4406C15A-ED2B-50C7-508B-1DBDBB3125DE}"/>
                </a:ext>
              </a:extLst>
            </p:cNvPr>
            <p:cNvSpPr/>
            <p:nvPr/>
          </p:nvSpPr>
          <p:spPr>
            <a:xfrm>
              <a:off x="11163977" y="2101376"/>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168" name="二等辺三角形 167">
              <a:extLst>
                <a:ext uri="{FF2B5EF4-FFF2-40B4-BE49-F238E27FC236}">
                  <a16:creationId xmlns:a16="http://schemas.microsoft.com/office/drawing/2014/main" id="{A7E92488-BF0A-FCA2-6202-414F85EBAF32}"/>
                </a:ext>
              </a:extLst>
            </p:cNvPr>
            <p:cNvSpPr/>
            <p:nvPr/>
          </p:nvSpPr>
          <p:spPr>
            <a:xfrm rot="10800000">
              <a:off x="11163977" y="2101376"/>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169" name="フローチャート: 結合子 168">
              <a:extLst>
                <a:ext uri="{FF2B5EF4-FFF2-40B4-BE49-F238E27FC236}">
                  <a16:creationId xmlns:a16="http://schemas.microsoft.com/office/drawing/2014/main" id="{2890BDB0-FE09-FD79-56C9-50C970DF58C6}"/>
                </a:ext>
              </a:extLst>
            </p:cNvPr>
            <p:cNvSpPr/>
            <p:nvPr/>
          </p:nvSpPr>
          <p:spPr>
            <a:xfrm>
              <a:off x="11136977" y="2057665"/>
              <a:ext cx="180000" cy="1800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170" name="フローチャート: 結合子 169">
              <a:extLst>
                <a:ext uri="{FF2B5EF4-FFF2-40B4-BE49-F238E27FC236}">
                  <a16:creationId xmlns:a16="http://schemas.microsoft.com/office/drawing/2014/main" id="{AFAE9A56-38E3-3C3D-0C55-9F9E524C9ECD}"/>
                </a:ext>
              </a:extLst>
            </p:cNvPr>
            <p:cNvSpPr/>
            <p:nvPr/>
          </p:nvSpPr>
          <p:spPr>
            <a:xfrm>
              <a:off x="11127100" y="2048141"/>
              <a:ext cx="201600" cy="2016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
        <p:nvSpPr>
          <p:cNvPr id="171" name="object 17">
            <a:extLst>
              <a:ext uri="{FF2B5EF4-FFF2-40B4-BE49-F238E27FC236}">
                <a16:creationId xmlns:a16="http://schemas.microsoft.com/office/drawing/2014/main" id="{9FF98EE7-B20F-90AB-5A96-CA9BC77C9C90}"/>
              </a:ext>
            </a:extLst>
          </p:cNvPr>
          <p:cNvSpPr/>
          <p:nvPr/>
        </p:nvSpPr>
        <p:spPr>
          <a:xfrm>
            <a:off x="8647231" y="1948861"/>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通知</a:t>
            </a:r>
            <a:endParaRPr lang="zh-TW" altLang="en-US" sz="700" dirty="0">
              <a:latin typeface="+mj-ea"/>
              <a:ea typeface="+mj-ea"/>
            </a:endParaRPr>
          </a:p>
        </p:txBody>
      </p:sp>
      <p:sp>
        <p:nvSpPr>
          <p:cNvPr id="172" name="object 17">
            <a:extLst>
              <a:ext uri="{FF2B5EF4-FFF2-40B4-BE49-F238E27FC236}">
                <a16:creationId xmlns:a16="http://schemas.microsoft.com/office/drawing/2014/main" id="{0F12E5A5-6264-6BED-7B89-687BF5C4A2ED}"/>
              </a:ext>
            </a:extLst>
          </p:cNvPr>
          <p:cNvSpPr/>
          <p:nvPr/>
        </p:nvSpPr>
        <p:spPr>
          <a:xfrm>
            <a:off x="8634813" y="125445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郵送</a:t>
            </a:r>
            <a:endParaRPr lang="zh-TW" altLang="en-US" sz="700" dirty="0">
              <a:latin typeface="+mj-ea"/>
              <a:ea typeface="+mj-ea"/>
            </a:endParaRPr>
          </a:p>
        </p:txBody>
      </p:sp>
      <p:cxnSp>
        <p:nvCxnSpPr>
          <p:cNvPr id="173" name="直線矢印コネクタ 172">
            <a:extLst>
              <a:ext uri="{FF2B5EF4-FFF2-40B4-BE49-F238E27FC236}">
                <a16:creationId xmlns:a16="http://schemas.microsoft.com/office/drawing/2014/main" id="{330FEF04-C75D-A4ED-BDB5-9A6C38F036CB}"/>
              </a:ext>
            </a:extLst>
          </p:cNvPr>
          <p:cNvCxnSpPr>
            <a:cxnSpLocks/>
          </p:cNvCxnSpPr>
          <p:nvPr/>
        </p:nvCxnSpPr>
        <p:spPr>
          <a:xfrm flipH="1" flipV="1">
            <a:off x="8712076" y="1254452"/>
            <a:ext cx="210" cy="916091"/>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174" name="直線矢印コネクタ 173">
            <a:extLst>
              <a:ext uri="{FF2B5EF4-FFF2-40B4-BE49-F238E27FC236}">
                <a16:creationId xmlns:a16="http://schemas.microsoft.com/office/drawing/2014/main" id="{D86B41C9-CC77-0970-9A95-922F4B4FFB68}"/>
              </a:ext>
            </a:extLst>
          </p:cNvPr>
          <p:cNvCxnSpPr>
            <a:cxnSpLocks/>
          </p:cNvCxnSpPr>
          <p:nvPr/>
        </p:nvCxnSpPr>
        <p:spPr>
          <a:xfrm>
            <a:off x="8444535" y="2248893"/>
            <a:ext cx="164409" cy="1899"/>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83" name="グループ化 182">
            <a:extLst>
              <a:ext uri="{FF2B5EF4-FFF2-40B4-BE49-F238E27FC236}">
                <a16:creationId xmlns:a16="http://schemas.microsoft.com/office/drawing/2014/main" id="{C5E9C76E-E446-0CBE-40E6-DC52F0EAF4D2}"/>
              </a:ext>
            </a:extLst>
          </p:cNvPr>
          <p:cNvGrpSpPr/>
          <p:nvPr/>
        </p:nvGrpSpPr>
        <p:grpSpPr>
          <a:xfrm>
            <a:off x="8943986" y="2072459"/>
            <a:ext cx="449580" cy="360044"/>
            <a:chOff x="11109350" y="5278617"/>
            <a:chExt cx="449580" cy="360044"/>
          </a:xfrm>
        </p:grpSpPr>
        <p:pic>
          <p:nvPicPr>
            <p:cNvPr id="184" name="object 23">
              <a:extLst>
                <a:ext uri="{FF2B5EF4-FFF2-40B4-BE49-F238E27FC236}">
                  <a16:creationId xmlns:a16="http://schemas.microsoft.com/office/drawing/2014/main" id="{F0F6EDB5-1EC7-0FA5-2126-D1376865531A}"/>
                </a:ext>
              </a:extLst>
            </p:cNvPr>
            <p:cNvPicPr/>
            <p:nvPr/>
          </p:nvPicPr>
          <p:blipFill>
            <a:blip r:embed="rId5" cstate="print"/>
            <a:stretch>
              <a:fillRect/>
            </a:stretch>
          </p:blipFill>
          <p:spPr>
            <a:xfrm>
              <a:off x="11248796" y="5372533"/>
              <a:ext cx="170688" cy="172212"/>
            </a:xfrm>
            <a:prstGeom prst="rect">
              <a:avLst/>
            </a:prstGeom>
          </p:spPr>
        </p:pic>
        <p:sp>
          <p:nvSpPr>
            <p:cNvPr id="187" name="ひし形 186">
              <a:extLst>
                <a:ext uri="{FF2B5EF4-FFF2-40B4-BE49-F238E27FC236}">
                  <a16:creationId xmlns:a16="http://schemas.microsoft.com/office/drawing/2014/main" id="{3E25112E-DF9A-1007-6889-686E1F551017}"/>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192" name="直線矢印コネクタ 191">
            <a:extLst>
              <a:ext uri="{FF2B5EF4-FFF2-40B4-BE49-F238E27FC236}">
                <a16:creationId xmlns:a16="http://schemas.microsoft.com/office/drawing/2014/main" id="{BE4B5993-5CC3-8B56-A742-9024F23C78CF}"/>
              </a:ext>
            </a:extLst>
          </p:cNvPr>
          <p:cNvCxnSpPr>
            <a:cxnSpLocks/>
          </p:cNvCxnSpPr>
          <p:nvPr/>
        </p:nvCxnSpPr>
        <p:spPr>
          <a:xfrm>
            <a:off x="8790096" y="2263851"/>
            <a:ext cx="164409" cy="1899"/>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95" name="object 17">
            <a:extLst>
              <a:ext uri="{FF2B5EF4-FFF2-40B4-BE49-F238E27FC236}">
                <a16:creationId xmlns:a16="http://schemas.microsoft.com/office/drawing/2014/main" id="{B42B79CA-D911-073E-1894-A162688F56C7}"/>
              </a:ext>
            </a:extLst>
          </p:cNvPr>
          <p:cNvSpPr/>
          <p:nvPr/>
        </p:nvSpPr>
        <p:spPr>
          <a:xfrm>
            <a:off x="9236820" y="2387370"/>
            <a:ext cx="278685" cy="155257"/>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algn="l"/>
            <a:r>
              <a:rPr lang="en-US" altLang="ja-JP" sz="700" dirty="0">
                <a:latin typeface="+mj-ea"/>
                <a:ea typeface="+mj-ea"/>
              </a:rPr>
              <a:t>Yes</a:t>
            </a:r>
            <a:endParaRPr lang="zh-TW" altLang="en-US" sz="700" dirty="0">
              <a:latin typeface="+mj-ea"/>
              <a:ea typeface="+mj-ea"/>
            </a:endParaRPr>
          </a:p>
        </p:txBody>
      </p:sp>
      <p:cxnSp>
        <p:nvCxnSpPr>
          <p:cNvPr id="196" name="直線矢印コネクタ 74">
            <a:extLst>
              <a:ext uri="{FF2B5EF4-FFF2-40B4-BE49-F238E27FC236}">
                <a16:creationId xmlns:a16="http://schemas.microsoft.com/office/drawing/2014/main" id="{7E006C71-8923-C383-47EC-4EAAF4C196BB}"/>
              </a:ext>
            </a:extLst>
          </p:cNvPr>
          <p:cNvCxnSpPr>
            <a:cxnSpLocks/>
            <a:stCxn id="293" idx="3"/>
            <a:endCxn id="119" idx="2"/>
          </p:cNvCxnSpPr>
          <p:nvPr/>
        </p:nvCxnSpPr>
        <p:spPr>
          <a:xfrm flipV="1">
            <a:off x="9453579" y="2260132"/>
            <a:ext cx="541986" cy="458878"/>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4" name="直線矢印コネクタ 203">
            <a:extLst>
              <a:ext uri="{FF2B5EF4-FFF2-40B4-BE49-F238E27FC236}">
                <a16:creationId xmlns:a16="http://schemas.microsoft.com/office/drawing/2014/main" id="{66106900-272B-E791-0CA0-B503EC9C4421}"/>
              </a:ext>
            </a:extLst>
          </p:cNvPr>
          <p:cNvCxnSpPr>
            <a:cxnSpLocks/>
            <a:endCxn id="119" idx="2"/>
          </p:cNvCxnSpPr>
          <p:nvPr/>
        </p:nvCxnSpPr>
        <p:spPr>
          <a:xfrm>
            <a:off x="9393566" y="2260132"/>
            <a:ext cx="601999"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13" name="正方形/長方形 212">
            <a:extLst>
              <a:ext uri="{FF2B5EF4-FFF2-40B4-BE49-F238E27FC236}">
                <a16:creationId xmlns:a16="http://schemas.microsoft.com/office/drawing/2014/main" id="{60112F3D-A5D3-1258-D887-6FC15ACD3A74}"/>
              </a:ext>
            </a:extLst>
          </p:cNvPr>
          <p:cNvSpPr/>
          <p:nvPr/>
        </p:nvSpPr>
        <p:spPr>
          <a:xfrm>
            <a:off x="7206763" y="2569997"/>
            <a:ext cx="1035537" cy="4141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職権記載等通知</a:t>
            </a:r>
            <a:br>
              <a:rPr kumimoji="1" lang="en-US" altLang="ja-JP" sz="700" dirty="0">
                <a:solidFill>
                  <a:schemeClr val="tx1"/>
                </a:solidFill>
                <a:latin typeface="ＭＳ Ｐゴシック 本文"/>
              </a:rPr>
            </a:br>
            <a:r>
              <a:rPr kumimoji="1" lang="ja-JP" altLang="en-US" sz="700" dirty="0">
                <a:solidFill>
                  <a:schemeClr val="tx1"/>
                </a:solidFill>
                <a:latin typeface="ＭＳ Ｐゴシック 本文"/>
              </a:rPr>
              <a:t>（令第</a:t>
            </a:r>
            <a:r>
              <a:rPr kumimoji="1" lang="en-US" altLang="ja-JP" sz="700" dirty="0">
                <a:solidFill>
                  <a:schemeClr val="tx1"/>
                </a:solidFill>
                <a:latin typeface="ＭＳ Ｐゴシック 本文"/>
              </a:rPr>
              <a:t>12</a:t>
            </a:r>
            <a:r>
              <a:rPr kumimoji="1" lang="ja-JP" altLang="en-US" sz="700" dirty="0">
                <a:solidFill>
                  <a:schemeClr val="tx1"/>
                </a:solidFill>
                <a:latin typeface="ＭＳ Ｐゴシック 本文"/>
              </a:rPr>
              <a:t>条第</a:t>
            </a:r>
            <a:r>
              <a:rPr kumimoji="1" lang="en-US" altLang="ja-JP" sz="700" dirty="0">
                <a:solidFill>
                  <a:schemeClr val="tx1"/>
                </a:solidFill>
                <a:latin typeface="ＭＳ Ｐゴシック 本文"/>
              </a:rPr>
              <a:t>4</a:t>
            </a:r>
            <a:r>
              <a:rPr kumimoji="1" lang="ja-JP" altLang="en-US" sz="700" dirty="0">
                <a:solidFill>
                  <a:schemeClr val="tx1"/>
                </a:solidFill>
                <a:latin typeface="ＭＳ Ｐゴシック 本文"/>
              </a:rPr>
              <a:t>項通知）</a:t>
            </a:r>
          </a:p>
          <a:p>
            <a:pPr algn="ctr"/>
            <a:r>
              <a:rPr kumimoji="1" lang="ja-JP" altLang="en-US" sz="700" dirty="0">
                <a:solidFill>
                  <a:schemeClr val="tx1"/>
                </a:solidFill>
                <a:latin typeface="ＭＳ Ｐゴシック 本文"/>
              </a:rPr>
              <a:t>住民票コード通知票</a:t>
            </a:r>
          </a:p>
        </p:txBody>
      </p:sp>
      <p:cxnSp>
        <p:nvCxnSpPr>
          <p:cNvPr id="217" name="直線矢印コネクタ 13">
            <a:extLst>
              <a:ext uri="{FF2B5EF4-FFF2-40B4-BE49-F238E27FC236}">
                <a16:creationId xmlns:a16="http://schemas.microsoft.com/office/drawing/2014/main" id="{96C24AA8-4A36-B40F-EDF0-7B98345D8281}"/>
              </a:ext>
            </a:extLst>
          </p:cNvPr>
          <p:cNvCxnSpPr>
            <a:cxnSpLocks/>
            <a:stCxn id="305" idx="3"/>
            <a:endCxn id="170" idx="4"/>
          </p:cNvCxnSpPr>
          <p:nvPr/>
        </p:nvCxnSpPr>
        <p:spPr>
          <a:xfrm flipV="1">
            <a:off x="8386876" y="2372143"/>
            <a:ext cx="318689" cy="403062"/>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90" name="グループ化 289">
            <a:extLst>
              <a:ext uri="{FF2B5EF4-FFF2-40B4-BE49-F238E27FC236}">
                <a16:creationId xmlns:a16="http://schemas.microsoft.com/office/drawing/2014/main" id="{779B7503-D9C0-D305-1BA4-020566A8CC04}"/>
              </a:ext>
            </a:extLst>
          </p:cNvPr>
          <p:cNvGrpSpPr/>
          <p:nvPr/>
        </p:nvGrpSpPr>
        <p:grpSpPr>
          <a:xfrm>
            <a:off x="8913829" y="2538987"/>
            <a:ext cx="539750" cy="360045"/>
            <a:chOff x="3715184" y="2078355"/>
            <a:chExt cx="539750" cy="360045"/>
          </a:xfrm>
        </p:grpSpPr>
        <p:pic>
          <p:nvPicPr>
            <p:cNvPr id="291" name="object 19">
              <a:extLst>
                <a:ext uri="{FF2B5EF4-FFF2-40B4-BE49-F238E27FC236}">
                  <a16:creationId xmlns:a16="http://schemas.microsoft.com/office/drawing/2014/main" id="{EBA0C6DF-6C76-F162-EB21-BA52D1DA6FF6}"/>
                </a:ext>
              </a:extLst>
            </p:cNvPr>
            <p:cNvPicPr/>
            <p:nvPr/>
          </p:nvPicPr>
          <p:blipFill>
            <a:blip r:embed="rId3" cstate="print"/>
            <a:stretch>
              <a:fillRect/>
            </a:stretch>
          </p:blipFill>
          <p:spPr>
            <a:xfrm>
              <a:off x="3741565" y="2084491"/>
              <a:ext cx="120395" cy="100245"/>
            </a:xfrm>
            <a:prstGeom prst="rect">
              <a:avLst/>
            </a:prstGeom>
          </p:spPr>
        </p:pic>
        <p:sp>
          <p:nvSpPr>
            <p:cNvPr id="292" name="object 17">
              <a:extLst>
                <a:ext uri="{FF2B5EF4-FFF2-40B4-BE49-F238E27FC236}">
                  <a16:creationId xmlns:a16="http://schemas.microsoft.com/office/drawing/2014/main" id="{6322596C-E286-BDE8-A886-0B185C0F31D9}"/>
                </a:ext>
              </a:extLst>
            </p:cNvPr>
            <p:cNvSpPr/>
            <p:nvPr/>
          </p:nvSpPr>
          <p:spPr>
            <a:xfrm>
              <a:off x="3745029"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公示</a:t>
              </a:r>
              <a:endParaRPr lang="zh-TW" altLang="en-US" sz="700" dirty="0">
                <a:latin typeface="+mj-ea"/>
                <a:ea typeface="+mj-ea"/>
              </a:endParaRPr>
            </a:p>
          </p:txBody>
        </p:sp>
        <p:sp>
          <p:nvSpPr>
            <p:cNvPr id="293" name="object 18">
              <a:extLst>
                <a:ext uri="{FF2B5EF4-FFF2-40B4-BE49-F238E27FC236}">
                  <a16:creationId xmlns:a16="http://schemas.microsoft.com/office/drawing/2014/main" id="{9EEB3007-2DA9-10B8-77E7-AAB121F6665A}"/>
                </a:ext>
              </a:extLst>
            </p:cNvPr>
            <p:cNvSpPr/>
            <p:nvPr/>
          </p:nvSpPr>
          <p:spPr>
            <a:xfrm>
              <a:off x="3715184" y="2078355"/>
              <a:ext cx="539750" cy="360045"/>
            </a:xfrm>
            <a:prstGeom prst="roundRect">
              <a:avLst/>
            </a:prstGeom>
            <a:ln w="3175">
              <a:solidFill>
                <a:srgbClr val="000000"/>
              </a:solidFill>
            </a:ln>
          </p:spPr>
          <p:txBody>
            <a:bodyPr wrap="square" lIns="0" tIns="0" rIns="0" bIns="0" rtlCol="0"/>
            <a:lstStyle/>
            <a:p>
              <a:endParaRPr dirty="0"/>
            </a:p>
          </p:txBody>
        </p:sp>
      </p:grpSp>
      <p:sp>
        <p:nvSpPr>
          <p:cNvPr id="296" name="object 17">
            <a:extLst>
              <a:ext uri="{FF2B5EF4-FFF2-40B4-BE49-F238E27FC236}">
                <a16:creationId xmlns:a16="http://schemas.microsoft.com/office/drawing/2014/main" id="{642DF6E2-70CB-1118-B8C6-18110FFDFBCA}"/>
              </a:ext>
            </a:extLst>
          </p:cNvPr>
          <p:cNvSpPr/>
          <p:nvPr/>
        </p:nvSpPr>
        <p:spPr>
          <a:xfrm>
            <a:off x="9412303" y="2011204"/>
            <a:ext cx="480060" cy="242457"/>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algn="l"/>
            <a:r>
              <a:rPr lang="ja-JP" altLang="en-US" sz="700" dirty="0">
                <a:latin typeface="+mj-ea"/>
                <a:ea typeface="+mj-ea"/>
              </a:rPr>
              <a:t>通知困難</a:t>
            </a:r>
            <a:endParaRPr lang="en-US" altLang="ja-JP" sz="700" dirty="0">
              <a:latin typeface="+mj-ea"/>
              <a:ea typeface="+mj-ea"/>
            </a:endParaRPr>
          </a:p>
          <a:p>
            <a:pPr algn="l"/>
            <a:r>
              <a:rPr lang="en-US" altLang="ja-JP" sz="700" dirty="0">
                <a:latin typeface="+mj-ea"/>
                <a:ea typeface="+mj-ea"/>
              </a:rPr>
              <a:t>No</a:t>
            </a:r>
          </a:p>
        </p:txBody>
      </p:sp>
      <p:sp>
        <p:nvSpPr>
          <p:cNvPr id="298" name="object 17">
            <a:extLst>
              <a:ext uri="{FF2B5EF4-FFF2-40B4-BE49-F238E27FC236}">
                <a16:creationId xmlns:a16="http://schemas.microsoft.com/office/drawing/2014/main" id="{D65879BF-3D84-304A-4D69-2F5D00757DCB}"/>
              </a:ext>
            </a:extLst>
          </p:cNvPr>
          <p:cNvSpPr/>
          <p:nvPr/>
        </p:nvSpPr>
        <p:spPr>
          <a:xfrm>
            <a:off x="7513338" y="2014968"/>
            <a:ext cx="480060" cy="242457"/>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algn="l"/>
            <a:r>
              <a:rPr lang="ja-JP" altLang="en-US" sz="700" dirty="0">
                <a:latin typeface="+mj-ea"/>
                <a:ea typeface="+mj-ea"/>
              </a:rPr>
              <a:t>通知困難</a:t>
            </a:r>
            <a:endParaRPr lang="en-US" altLang="ja-JP" sz="700" dirty="0">
              <a:latin typeface="+mj-ea"/>
              <a:ea typeface="+mj-ea"/>
            </a:endParaRPr>
          </a:p>
          <a:p>
            <a:pPr algn="l"/>
            <a:r>
              <a:rPr lang="en-US" altLang="ja-JP" sz="700" dirty="0">
                <a:latin typeface="+mj-ea"/>
                <a:ea typeface="+mj-ea"/>
              </a:rPr>
              <a:t>No</a:t>
            </a:r>
          </a:p>
        </p:txBody>
      </p:sp>
      <p:cxnSp>
        <p:nvCxnSpPr>
          <p:cNvPr id="300" name="直線矢印コネクタ 299">
            <a:extLst>
              <a:ext uri="{FF2B5EF4-FFF2-40B4-BE49-F238E27FC236}">
                <a16:creationId xmlns:a16="http://schemas.microsoft.com/office/drawing/2014/main" id="{6788D62F-6521-3E4E-069B-2D043B2995C8}"/>
              </a:ext>
            </a:extLst>
          </p:cNvPr>
          <p:cNvCxnSpPr>
            <a:cxnSpLocks/>
          </p:cNvCxnSpPr>
          <p:nvPr/>
        </p:nvCxnSpPr>
        <p:spPr>
          <a:xfrm>
            <a:off x="9168776" y="2421223"/>
            <a:ext cx="0" cy="136074"/>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303" name="グループ化 302">
            <a:extLst>
              <a:ext uri="{FF2B5EF4-FFF2-40B4-BE49-F238E27FC236}">
                <a16:creationId xmlns:a16="http://schemas.microsoft.com/office/drawing/2014/main" id="{023FF613-A352-4E3C-E7A5-52B054733BD7}"/>
              </a:ext>
            </a:extLst>
          </p:cNvPr>
          <p:cNvGrpSpPr/>
          <p:nvPr/>
        </p:nvGrpSpPr>
        <p:grpSpPr>
          <a:xfrm>
            <a:off x="8170341" y="2631060"/>
            <a:ext cx="216535" cy="288290"/>
            <a:chOff x="8006526" y="4197102"/>
            <a:chExt cx="216535" cy="288290"/>
          </a:xfrm>
        </p:grpSpPr>
        <p:sp>
          <p:nvSpPr>
            <p:cNvPr id="304" name="object 27">
              <a:extLst>
                <a:ext uri="{FF2B5EF4-FFF2-40B4-BE49-F238E27FC236}">
                  <a16:creationId xmlns:a16="http://schemas.microsoft.com/office/drawing/2014/main" id="{4F058A87-7471-3D91-170A-1EF57722D9AE}"/>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05" name="正方形/長方形 304">
              <a:extLst>
                <a:ext uri="{FF2B5EF4-FFF2-40B4-BE49-F238E27FC236}">
                  <a16:creationId xmlns:a16="http://schemas.microsoft.com/office/drawing/2014/main" id="{869ECD87-0AEB-4D51-C42A-F730B27CEC12}"/>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306" name="直線矢印コネクタ 74">
            <a:extLst>
              <a:ext uri="{FF2B5EF4-FFF2-40B4-BE49-F238E27FC236}">
                <a16:creationId xmlns:a16="http://schemas.microsoft.com/office/drawing/2014/main" id="{53A51AD3-A5AB-189F-7500-125C3CBD4F1A}"/>
              </a:ext>
            </a:extLst>
          </p:cNvPr>
          <p:cNvCxnSpPr>
            <a:cxnSpLocks/>
            <a:stCxn id="134" idx="2"/>
            <a:endCxn id="293" idx="2"/>
          </p:cNvCxnSpPr>
          <p:nvPr/>
        </p:nvCxnSpPr>
        <p:spPr>
          <a:xfrm rot="16200000" flipH="1">
            <a:off x="8006721" y="1722048"/>
            <a:ext cx="460633" cy="1893333"/>
          </a:xfrm>
          <a:prstGeom prst="bentConnector3">
            <a:avLst>
              <a:gd name="adj1" fmla="val 13205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11" name="直線矢印コネクタ 74">
            <a:extLst>
              <a:ext uri="{FF2B5EF4-FFF2-40B4-BE49-F238E27FC236}">
                <a16:creationId xmlns:a16="http://schemas.microsoft.com/office/drawing/2014/main" id="{61597EEC-9F3D-9121-55E5-D1BF76FC3B12}"/>
              </a:ext>
            </a:extLst>
          </p:cNvPr>
          <p:cNvCxnSpPr>
            <a:cxnSpLocks/>
          </p:cNvCxnSpPr>
          <p:nvPr/>
        </p:nvCxnSpPr>
        <p:spPr>
          <a:xfrm rot="16200000" flipH="1">
            <a:off x="8131852" y="2481795"/>
            <a:ext cx="192660" cy="105871"/>
          </a:xfrm>
          <a:prstGeom prst="bentConnector3">
            <a:avLst>
              <a:gd name="adj1" fmla="val 42583"/>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316" name="object 17">
            <a:extLst>
              <a:ext uri="{FF2B5EF4-FFF2-40B4-BE49-F238E27FC236}">
                <a16:creationId xmlns:a16="http://schemas.microsoft.com/office/drawing/2014/main" id="{CD1989BC-DCB4-71E2-641C-91668EC81F3F}"/>
              </a:ext>
            </a:extLst>
          </p:cNvPr>
          <p:cNvSpPr/>
          <p:nvPr/>
        </p:nvSpPr>
        <p:spPr>
          <a:xfrm>
            <a:off x="7379339" y="2386662"/>
            <a:ext cx="278685" cy="155257"/>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algn="l"/>
            <a:r>
              <a:rPr lang="en-US" altLang="ja-JP" sz="700" dirty="0">
                <a:latin typeface="+mj-ea"/>
                <a:ea typeface="+mj-ea"/>
              </a:rPr>
              <a:t>Yes</a:t>
            </a:r>
            <a:endParaRPr lang="zh-TW" altLang="en-US" sz="700" dirty="0">
              <a:latin typeface="+mj-ea"/>
              <a:ea typeface="+mj-ea"/>
            </a:endParaRPr>
          </a:p>
        </p:txBody>
      </p:sp>
      <p:sp>
        <p:nvSpPr>
          <p:cNvPr id="9" name="object 17">
            <a:extLst>
              <a:ext uri="{FF2B5EF4-FFF2-40B4-BE49-F238E27FC236}">
                <a16:creationId xmlns:a16="http://schemas.microsoft.com/office/drawing/2014/main" id="{812DBE5E-CCA8-0B57-32FC-1E42C8054C75}"/>
              </a:ext>
            </a:extLst>
          </p:cNvPr>
          <p:cNvSpPr/>
          <p:nvPr/>
        </p:nvSpPr>
        <p:spPr>
          <a:xfrm>
            <a:off x="5117984" y="3110887"/>
            <a:ext cx="737524"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異動者が</a:t>
            </a:r>
            <a:br>
              <a:rPr lang="en-US" altLang="ja-JP" sz="700" dirty="0">
                <a:latin typeface="+mj-ea"/>
                <a:ea typeface="+mj-ea"/>
              </a:rPr>
            </a:br>
            <a:r>
              <a:rPr lang="ja-JP" altLang="en-US" sz="700" dirty="0">
                <a:latin typeface="+mj-ea"/>
                <a:ea typeface="+mj-ea"/>
              </a:rPr>
              <a:t>外国人</a:t>
            </a:r>
            <a:endParaRPr lang="zh-TW" altLang="en-US" sz="700" dirty="0">
              <a:latin typeface="+mj-ea"/>
              <a:ea typeface="+mj-ea"/>
            </a:endParaRPr>
          </a:p>
        </p:txBody>
      </p:sp>
      <p:sp>
        <p:nvSpPr>
          <p:cNvPr id="14" name="object 17">
            <a:extLst>
              <a:ext uri="{FF2B5EF4-FFF2-40B4-BE49-F238E27FC236}">
                <a16:creationId xmlns:a16="http://schemas.microsoft.com/office/drawing/2014/main" id="{82D13C5A-F9B7-9F60-E12B-46D808BF38B0}"/>
              </a:ext>
            </a:extLst>
          </p:cNvPr>
          <p:cNvSpPr/>
          <p:nvPr/>
        </p:nvSpPr>
        <p:spPr>
          <a:xfrm>
            <a:off x="5830062" y="320230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No</a:t>
            </a:r>
            <a:endParaRPr lang="zh-TW" altLang="en-US" sz="700" dirty="0">
              <a:latin typeface="+mj-ea"/>
              <a:ea typeface="+mj-ea"/>
            </a:endParaRPr>
          </a:p>
        </p:txBody>
      </p:sp>
      <p:pic>
        <p:nvPicPr>
          <p:cNvPr id="22" name="object 19">
            <a:extLst>
              <a:ext uri="{FF2B5EF4-FFF2-40B4-BE49-F238E27FC236}">
                <a16:creationId xmlns:a16="http://schemas.microsoft.com/office/drawing/2014/main" id="{121EB2A9-388E-339C-E475-414707682799}"/>
              </a:ext>
            </a:extLst>
          </p:cNvPr>
          <p:cNvPicPr/>
          <p:nvPr/>
        </p:nvPicPr>
        <p:blipFill>
          <a:blip r:embed="rId3" cstate="print"/>
          <a:stretch>
            <a:fillRect/>
          </a:stretch>
        </p:blipFill>
        <p:spPr>
          <a:xfrm>
            <a:off x="7962493" y="2096320"/>
            <a:ext cx="120395" cy="100245"/>
          </a:xfrm>
          <a:prstGeom prst="rect">
            <a:avLst/>
          </a:prstGeom>
        </p:spPr>
      </p:pic>
    </p:spTree>
    <p:extLst>
      <p:ext uri="{BB962C8B-B14F-4D97-AF65-F5344CB8AC3E}">
        <p14:creationId xmlns:p14="http://schemas.microsoft.com/office/powerpoint/2010/main" val="30062289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 name="正方形/長方形 287">
            <a:extLst>
              <a:ext uri="{FF2B5EF4-FFF2-40B4-BE49-F238E27FC236}">
                <a16:creationId xmlns:a16="http://schemas.microsoft.com/office/drawing/2014/main" id="{AF413CEA-1F11-9C5B-D5AA-B28FAC882274}"/>
              </a:ext>
            </a:extLst>
          </p:cNvPr>
          <p:cNvSpPr/>
          <p:nvPr/>
        </p:nvSpPr>
        <p:spPr>
          <a:xfrm>
            <a:off x="2710212" y="5484888"/>
            <a:ext cx="993252" cy="224469"/>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見出し"/>
              </a:rPr>
              <a:t>本人確認情報</a:t>
            </a:r>
          </a:p>
        </p:txBody>
      </p:sp>
      <p:sp>
        <p:nvSpPr>
          <p:cNvPr id="4" name="正方形/長方形 3">
            <a:extLst>
              <a:ext uri="{FF2B5EF4-FFF2-40B4-BE49-F238E27FC236}">
                <a16:creationId xmlns:a16="http://schemas.microsoft.com/office/drawing/2014/main" id="{8897D4F9-8312-E85B-C462-A1A0B6E0BF8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mn-ea"/>
              </a:rPr>
              <a:t>4.2.3</a:t>
            </a: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
              </a:rPr>
              <a:t>職権修正</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職権修正・法第</a:t>
            </a:r>
            <a:r>
              <a:rPr kumimoji="1" lang="en-US" altLang="ja-JP" sz="1100" dirty="0">
                <a:solidFill>
                  <a:schemeClr val="tx1"/>
                </a:solidFill>
              </a:rPr>
              <a:t>30</a:t>
            </a:r>
            <a:r>
              <a:rPr kumimoji="1" lang="ja-JP" altLang="en-US" sz="1100" dirty="0">
                <a:solidFill>
                  <a:schemeClr val="tx1"/>
                </a:solidFill>
              </a:rPr>
              <a:t>条の</a:t>
            </a:r>
            <a:r>
              <a:rPr kumimoji="1" lang="en-US" altLang="ja-JP" sz="1100" dirty="0">
                <a:solidFill>
                  <a:schemeClr val="tx1"/>
                </a:solidFill>
              </a:rPr>
              <a:t>50</a:t>
            </a:r>
            <a:r>
              <a:rPr kumimoji="1" lang="ja-JP" altLang="en-US" sz="1100" dirty="0">
                <a:solidFill>
                  <a:schemeClr val="tx1"/>
                </a:solidFill>
              </a:rPr>
              <a:t>通知</a:t>
            </a:r>
          </a:p>
        </p:txBody>
      </p:sp>
      <p:grpSp>
        <p:nvGrpSpPr>
          <p:cNvPr id="19" name="グループ化 18">
            <a:extLst>
              <a:ext uri="{FF2B5EF4-FFF2-40B4-BE49-F238E27FC236}">
                <a16:creationId xmlns:a16="http://schemas.microsoft.com/office/drawing/2014/main" id="{CD2D22F9-A8F9-E3C0-FE05-81AFDE2E82C5}"/>
              </a:ext>
            </a:extLst>
          </p:cNvPr>
          <p:cNvGrpSpPr/>
          <p:nvPr/>
        </p:nvGrpSpPr>
        <p:grpSpPr>
          <a:xfrm>
            <a:off x="1937946" y="3222625"/>
            <a:ext cx="543271" cy="360045"/>
            <a:chOff x="4687859" y="3222625"/>
            <a:chExt cx="543271" cy="360045"/>
          </a:xfrm>
        </p:grpSpPr>
        <p:grpSp>
          <p:nvGrpSpPr>
            <p:cNvPr id="200" name="グループ化 199">
              <a:extLst>
                <a:ext uri="{FF2B5EF4-FFF2-40B4-BE49-F238E27FC236}">
                  <a16:creationId xmlns:a16="http://schemas.microsoft.com/office/drawing/2014/main" id="{C685E51D-8028-51C1-679E-707684B02073}"/>
                </a:ext>
              </a:extLst>
            </p:cNvPr>
            <p:cNvGrpSpPr/>
            <p:nvPr/>
          </p:nvGrpSpPr>
          <p:grpSpPr>
            <a:xfrm>
              <a:off x="4687859" y="3225072"/>
              <a:ext cx="518506" cy="339406"/>
              <a:chOff x="4687859" y="3225072"/>
              <a:chExt cx="518506" cy="339406"/>
            </a:xfrm>
          </p:grpSpPr>
          <p:pic>
            <p:nvPicPr>
              <p:cNvPr id="127" name="object 21">
                <a:extLst>
                  <a:ext uri="{FF2B5EF4-FFF2-40B4-BE49-F238E27FC236}">
                    <a16:creationId xmlns:a16="http://schemas.microsoft.com/office/drawing/2014/main" id="{BD84DE55-AF20-4A90-6E01-1520A1B02863}"/>
                  </a:ext>
                </a:extLst>
              </p:cNvPr>
              <p:cNvPicPr/>
              <p:nvPr/>
            </p:nvPicPr>
            <p:blipFill>
              <a:blip r:embed="rId3" cstate="print"/>
              <a:stretch>
                <a:fillRect/>
              </a:stretch>
            </p:blipFill>
            <p:spPr>
              <a:xfrm>
                <a:off x="4687859" y="3225072"/>
                <a:ext cx="133329" cy="115866"/>
              </a:xfrm>
              <a:prstGeom prst="rect">
                <a:avLst/>
              </a:prstGeom>
            </p:spPr>
          </p:pic>
          <p:sp>
            <p:nvSpPr>
              <p:cNvPr id="129" name="object 17">
                <a:extLst>
                  <a:ext uri="{FF2B5EF4-FFF2-40B4-BE49-F238E27FC236}">
                    <a16:creationId xmlns:a16="http://schemas.microsoft.com/office/drawing/2014/main" id="{B6C50D60-5244-6356-CA7A-25F2DC5CE698}"/>
                  </a:ext>
                </a:extLst>
              </p:cNvPr>
              <p:cNvSpPr/>
              <p:nvPr/>
            </p:nvSpPr>
            <p:spPr>
              <a:xfrm>
                <a:off x="472630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入力</a:t>
                </a:r>
                <a:br>
                  <a:rPr lang="en-US" altLang="ja-JP" sz="700" dirty="0">
                    <a:latin typeface="+mj-ea"/>
                    <a:ea typeface="+mj-ea"/>
                  </a:rPr>
                </a:br>
                <a:r>
                  <a:rPr lang="ja-JP" altLang="en-US" sz="700" dirty="0">
                    <a:latin typeface="+mj-ea"/>
                    <a:ea typeface="+mj-ea"/>
                  </a:rPr>
                  <a:t>照合</a:t>
                </a:r>
                <a:endParaRPr sz="700" dirty="0">
                  <a:latin typeface="+mj-ea"/>
                  <a:ea typeface="+mj-ea"/>
                </a:endParaRPr>
              </a:p>
            </p:txBody>
          </p:sp>
        </p:grpSp>
        <p:sp>
          <p:nvSpPr>
            <p:cNvPr id="130" name="object 18">
              <a:extLst>
                <a:ext uri="{FF2B5EF4-FFF2-40B4-BE49-F238E27FC236}">
                  <a16:creationId xmlns:a16="http://schemas.microsoft.com/office/drawing/2014/main" id="{45311A79-2963-30D4-AC94-B6BA8AAEF6BD}"/>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sp>
        <p:nvSpPr>
          <p:cNvPr id="172" name="正方形/長方形 171">
            <a:extLst>
              <a:ext uri="{FF2B5EF4-FFF2-40B4-BE49-F238E27FC236}">
                <a16:creationId xmlns:a16="http://schemas.microsoft.com/office/drawing/2014/main" id="{E241C322-59CC-6309-CEA5-88BA24B33CEC}"/>
              </a:ext>
            </a:extLst>
          </p:cNvPr>
          <p:cNvSpPr/>
          <p:nvPr/>
        </p:nvSpPr>
        <p:spPr>
          <a:xfrm>
            <a:off x="2316736" y="4402569"/>
            <a:ext cx="666593" cy="18649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入力確認票</a:t>
            </a:r>
          </a:p>
        </p:txBody>
      </p:sp>
      <p:sp>
        <p:nvSpPr>
          <p:cNvPr id="186" name="object 17">
            <a:extLst>
              <a:ext uri="{FF2B5EF4-FFF2-40B4-BE49-F238E27FC236}">
                <a16:creationId xmlns:a16="http://schemas.microsoft.com/office/drawing/2014/main" id="{6BE5C3BC-854D-C5E1-7330-4A5CA2F1F573}"/>
              </a:ext>
            </a:extLst>
          </p:cNvPr>
          <p:cNvSpPr/>
          <p:nvPr/>
        </p:nvSpPr>
        <p:spPr>
          <a:xfrm>
            <a:off x="1300480" y="3444380"/>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開始</a:t>
            </a:r>
            <a:endParaRPr lang="zh-TW" altLang="en-US" sz="700" dirty="0">
              <a:latin typeface="+mj-ea"/>
              <a:ea typeface="+mj-ea"/>
            </a:endParaRPr>
          </a:p>
        </p:txBody>
      </p:sp>
      <p:cxnSp>
        <p:nvCxnSpPr>
          <p:cNvPr id="8" name="直線矢印コネクタ 7">
            <a:extLst>
              <a:ext uri="{FF2B5EF4-FFF2-40B4-BE49-F238E27FC236}">
                <a16:creationId xmlns:a16="http://schemas.microsoft.com/office/drawing/2014/main" id="{7763C80C-FAE2-27CB-4B4F-75C1C52C8A08}"/>
              </a:ext>
            </a:extLst>
          </p:cNvPr>
          <p:cNvCxnSpPr>
            <a:cxnSpLocks/>
          </p:cNvCxnSpPr>
          <p:nvPr/>
        </p:nvCxnSpPr>
        <p:spPr>
          <a:xfrm>
            <a:off x="2200440" y="3583022"/>
            <a:ext cx="1" cy="1284914"/>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9" name="直線矢印コネクタ 13">
            <a:extLst>
              <a:ext uri="{FF2B5EF4-FFF2-40B4-BE49-F238E27FC236}">
                <a16:creationId xmlns:a16="http://schemas.microsoft.com/office/drawing/2014/main" id="{8C2FECD2-BB15-35D8-9774-6FBA4C164BFE}"/>
              </a:ext>
            </a:extLst>
          </p:cNvPr>
          <p:cNvCxnSpPr>
            <a:cxnSpLocks/>
            <a:endCxn id="246" idx="1"/>
          </p:cNvCxnSpPr>
          <p:nvPr/>
        </p:nvCxnSpPr>
        <p:spPr>
          <a:xfrm rot="16200000" flipH="1">
            <a:off x="2118154" y="3797666"/>
            <a:ext cx="623789" cy="226625"/>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52" name="object 236">
            <a:extLst>
              <a:ext uri="{FF2B5EF4-FFF2-40B4-BE49-F238E27FC236}">
                <a16:creationId xmlns:a16="http://schemas.microsoft.com/office/drawing/2014/main" id="{F000D58B-EF36-73E2-62EB-9B9CCED6ACE8}"/>
              </a:ext>
            </a:extLst>
          </p:cNvPr>
          <p:cNvGrpSpPr/>
          <p:nvPr/>
        </p:nvGrpSpPr>
        <p:grpSpPr>
          <a:xfrm>
            <a:off x="1691616" y="5000505"/>
            <a:ext cx="256540" cy="226060"/>
            <a:chOff x="3505263" y="4211383"/>
            <a:chExt cx="256540" cy="226060"/>
          </a:xfrm>
        </p:grpSpPr>
        <p:sp>
          <p:nvSpPr>
            <p:cNvPr id="53" name="object 237">
              <a:extLst>
                <a:ext uri="{FF2B5EF4-FFF2-40B4-BE49-F238E27FC236}">
                  <a16:creationId xmlns:a16="http://schemas.microsoft.com/office/drawing/2014/main" id="{4EFC7F85-E14C-C55F-25B7-9BF157FD817E}"/>
                </a:ext>
              </a:extLst>
            </p:cNvPr>
            <p:cNvSpPr/>
            <p:nvPr/>
          </p:nvSpPr>
          <p:spPr>
            <a:xfrm>
              <a:off x="3564001" y="4308475"/>
              <a:ext cx="193040" cy="15875"/>
            </a:xfrm>
            <a:custGeom>
              <a:avLst/>
              <a:gdLst/>
              <a:ahLst/>
              <a:cxnLst/>
              <a:rect l="l" t="t" r="r" b="b"/>
              <a:pathLst>
                <a:path w="193039" h="15875">
                  <a:moveTo>
                    <a:pt x="0" y="15747"/>
                  </a:moveTo>
                  <a:lnTo>
                    <a:pt x="192786" y="0"/>
                  </a:lnTo>
                </a:path>
              </a:pathLst>
            </a:custGeom>
            <a:ln w="9144">
              <a:solidFill>
                <a:srgbClr val="000000"/>
              </a:solidFill>
              <a:prstDash val="dot"/>
            </a:ln>
          </p:spPr>
          <p:txBody>
            <a:bodyPr wrap="square" lIns="0" tIns="0" rIns="0" bIns="0" rtlCol="0"/>
            <a:lstStyle/>
            <a:p>
              <a:endParaRPr/>
            </a:p>
          </p:txBody>
        </p:sp>
        <p:sp>
          <p:nvSpPr>
            <p:cNvPr id="54" name="object 238">
              <a:extLst>
                <a:ext uri="{FF2B5EF4-FFF2-40B4-BE49-F238E27FC236}">
                  <a16:creationId xmlns:a16="http://schemas.microsoft.com/office/drawing/2014/main" id="{0BA7E7A9-B572-5DBA-C06A-6861E5FC1260}"/>
                </a:ext>
              </a:extLst>
            </p:cNvPr>
            <p:cNvSpPr/>
            <p:nvPr/>
          </p:nvSpPr>
          <p:spPr>
            <a:xfrm>
              <a:off x="3510026" y="4216146"/>
              <a:ext cx="53975" cy="216535"/>
            </a:xfrm>
            <a:custGeom>
              <a:avLst/>
              <a:gdLst/>
              <a:ahLst/>
              <a:cxnLst/>
              <a:rect l="l" t="t" r="r" b="b"/>
              <a:pathLst>
                <a:path w="53975" h="216535">
                  <a:moveTo>
                    <a:pt x="0" y="216027"/>
                  </a:moveTo>
                  <a:lnTo>
                    <a:pt x="53975" y="216027"/>
                  </a:lnTo>
                  <a:lnTo>
                    <a:pt x="53975" y="0"/>
                  </a:lnTo>
                  <a:lnTo>
                    <a:pt x="0" y="0"/>
                  </a:lnTo>
                </a:path>
              </a:pathLst>
            </a:custGeom>
            <a:ln w="9144">
              <a:solidFill>
                <a:srgbClr val="000000"/>
              </a:solidFill>
            </a:ln>
          </p:spPr>
          <p:txBody>
            <a:bodyPr wrap="square" lIns="0" tIns="0" rIns="0" bIns="0" rtlCol="0"/>
            <a:lstStyle/>
            <a:p>
              <a:endParaRPr/>
            </a:p>
          </p:txBody>
        </p:sp>
      </p:grpSp>
      <p:cxnSp>
        <p:nvCxnSpPr>
          <p:cNvPr id="67" name="直線矢印コネクタ 66">
            <a:extLst>
              <a:ext uri="{FF2B5EF4-FFF2-40B4-BE49-F238E27FC236}">
                <a16:creationId xmlns:a16="http://schemas.microsoft.com/office/drawing/2014/main" id="{4CE339DF-754F-E40B-1BEC-F69C22137911}"/>
              </a:ext>
            </a:extLst>
          </p:cNvPr>
          <p:cNvCxnSpPr>
            <a:cxnSpLocks/>
          </p:cNvCxnSpPr>
          <p:nvPr/>
        </p:nvCxnSpPr>
        <p:spPr>
          <a:xfrm>
            <a:off x="2405916" y="5285166"/>
            <a:ext cx="0" cy="225605"/>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72" name="object 27">
            <a:extLst>
              <a:ext uri="{FF2B5EF4-FFF2-40B4-BE49-F238E27FC236}">
                <a16:creationId xmlns:a16="http://schemas.microsoft.com/office/drawing/2014/main" id="{58DBC69A-9971-58E5-721C-7EBD38BE4C1D}"/>
              </a:ext>
            </a:extLst>
          </p:cNvPr>
          <p:cNvSpPr/>
          <p:nvPr/>
        </p:nvSpPr>
        <p:spPr>
          <a:xfrm>
            <a:off x="3098571" y="519803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cxnSp>
        <p:nvCxnSpPr>
          <p:cNvPr id="274" name="直線コネクタ 273">
            <a:extLst>
              <a:ext uri="{FF2B5EF4-FFF2-40B4-BE49-F238E27FC236}">
                <a16:creationId xmlns:a16="http://schemas.microsoft.com/office/drawing/2014/main" id="{A6760C40-CA31-7F42-4F54-D51E01424C40}"/>
              </a:ext>
            </a:extLst>
          </p:cNvPr>
          <p:cNvCxnSpPr>
            <a:cxnSpLocks/>
          </p:cNvCxnSpPr>
          <p:nvPr/>
        </p:nvCxnSpPr>
        <p:spPr>
          <a:xfrm flipH="1">
            <a:off x="2405916" y="5355982"/>
            <a:ext cx="692655"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nvGrpSpPr>
          <p:cNvPr id="299" name="グループ化 298">
            <a:extLst>
              <a:ext uri="{FF2B5EF4-FFF2-40B4-BE49-F238E27FC236}">
                <a16:creationId xmlns:a16="http://schemas.microsoft.com/office/drawing/2014/main" id="{F8AFD80F-B0DC-2394-62E6-A4A6E143E24A}"/>
              </a:ext>
            </a:extLst>
          </p:cNvPr>
          <p:cNvGrpSpPr/>
          <p:nvPr/>
        </p:nvGrpSpPr>
        <p:grpSpPr>
          <a:xfrm>
            <a:off x="1947347" y="4886546"/>
            <a:ext cx="520944" cy="393223"/>
            <a:chOff x="6080349" y="4852187"/>
            <a:chExt cx="520944" cy="393223"/>
          </a:xfrm>
        </p:grpSpPr>
        <p:sp>
          <p:nvSpPr>
            <p:cNvPr id="300" name="フローチャート: 磁気ディスク 299">
              <a:extLst>
                <a:ext uri="{FF2B5EF4-FFF2-40B4-BE49-F238E27FC236}">
                  <a16:creationId xmlns:a16="http://schemas.microsoft.com/office/drawing/2014/main" id="{1DBDFA32-9B5C-658B-64C7-111B1B2F95BC}"/>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01" name="object 17">
              <a:extLst>
                <a:ext uri="{FF2B5EF4-FFF2-40B4-BE49-F238E27FC236}">
                  <a16:creationId xmlns:a16="http://schemas.microsoft.com/office/drawing/2014/main" id="{6F63F1AC-304F-51EC-E184-B98920F1636F}"/>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住民記録</a:t>
              </a:r>
              <a:br>
                <a:rPr lang="ja-JP" altLang="en-US" sz="700" dirty="0">
                  <a:latin typeface="+mj-ea"/>
                  <a:ea typeface="+mj-ea"/>
                </a:rPr>
              </a:br>
              <a:r>
                <a:rPr lang="ja-JP" altLang="en-US" sz="700" dirty="0">
                  <a:latin typeface="+mj-ea"/>
                  <a:ea typeface="+mj-ea"/>
                </a:rPr>
                <a:t>システム</a:t>
              </a:r>
            </a:p>
          </p:txBody>
        </p:sp>
      </p:grpSp>
      <p:grpSp>
        <p:nvGrpSpPr>
          <p:cNvPr id="302" name="グループ化 301">
            <a:extLst>
              <a:ext uri="{FF2B5EF4-FFF2-40B4-BE49-F238E27FC236}">
                <a16:creationId xmlns:a16="http://schemas.microsoft.com/office/drawing/2014/main" id="{9E1EC7A1-3EF3-123C-93C0-291EAEF81A6D}"/>
              </a:ext>
            </a:extLst>
          </p:cNvPr>
          <p:cNvGrpSpPr/>
          <p:nvPr/>
        </p:nvGrpSpPr>
        <p:grpSpPr>
          <a:xfrm>
            <a:off x="2159222" y="5524463"/>
            <a:ext cx="520944" cy="393223"/>
            <a:chOff x="6080349" y="4852187"/>
            <a:chExt cx="520944" cy="393223"/>
          </a:xfrm>
        </p:grpSpPr>
        <p:sp>
          <p:nvSpPr>
            <p:cNvPr id="303" name="フローチャート: 磁気ディスク 302">
              <a:extLst>
                <a:ext uri="{FF2B5EF4-FFF2-40B4-BE49-F238E27FC236}">
                  <a16:creationId xmlns:a16="http://schemas.microsoft.com/office/drawing/2014/main" id="{7109138E-84B5-B234-326B-BAB52B979820}"/>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04" name="object 17">
              <a:extLst>
                <a:ext uri="{FF2B5EF4-FFF2-40B4-BE49-F238E27FC236}">
                  <a16:creationId xmlns:a16="http://schemas.microsoft.com/office/drawing/2014/main" id="{B287ED29-D29A-D04C-59E0-E249137AF5E5}"/>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r>
                <a:rPr lang="en-US" altLang="ja-JP" sz="700" dirty="0">
                  <a:latin typeface="+mj-ea"/>
                  <a:ea typeface="+mj-ea"/>
                </a:rPr>
                <a:t>CS</a:t>
              </a:r>
            </a:p>
          </p:txBody>
        </p:sp>
      </p:grpSp>
      <p:grpSp>
        <p:nvGrpSpPr>
          <p:cNvPr id="241" name="グループ化 240">
            <a:extLst>
              <a:ext uri="{FF2B5EF4-FFF2-40B4-BE49-F238E27FC236}">
                <a16:creationId xmlns:a16="http://schemas.microsoft.com/office/drawing/2014/main" id="{7FDDE500-09F4-45AD-DE91-DD3278A33D97}"/>
              </a:ext>
            </a:extLst>
          </p:cNvPr>
          <p:cNvGrpSpPr/>
          <p:nvPr/>
        </p:nvGrpSpPr>
        <p:grpSpPr>
          <a:xfrm>
            <a:off x="2538345" y="4078729"/>
            <a:ext cx="216535" cy="288290"/>
            <a:chOff x="8006526" y="4197102"/>
            <a:chExt cx="216535" cy="288290"/>
          </a:xfrm>
        </p:grpSpPr>
        <p:sp>
          <p:nvSpPr>
            <p:cNvPr id="245" name="object 27">
              <a:extLst>
                <a:ext uri="{FF2B5EF4-FFF2-40B4-BE49-F238E27FC236}">
                  <a16:creationId xmlns:a16="http://schemas.microsoft.com/office/drawing/2014/main" id="{4A2F7BE4-3D11-28DA-0EB2-CF0E71351E4A}"/>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46" name="正方形/長方形 245">
              <a:extLst>
                <a:ext uri="{FF2B5EF4-FFF2-40B4-BE49-F238E27FC236}">
                  <a16:creationId xmlns:a16="http://schemas.microsoft.com/office/drawing/2014/main" id="{178FD10F-BEE9-39D2-3B9D-5F3F0B4A5250}"/>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
        <p:nvSpPr>
          <p:cNvPr id="345" name="フローチャート: 結合子 344">
            <a:extLst>
              <a:ext uri="{FF2B5EF4-FFF2-40B4-BE49-F238E27FC236}">
                <a16:creationId xmlns:a16="http://schemas.microsoft.com/office/drawing/2014/main" id="{5DD61A1A-F6FA-6E0C-F047-21EED7ECDDF5}"/>
              </a:ext>
            </a:extLst>
          </p:cNvPr>
          <p:cNvSpPr/>
          <p:nvPr/>
        </p:nvSpPr>
        <p:spPr>
          <a:xfrm>
            <a:off x="2846045" y="3329569"/>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6" name="object 17">
            <a:extLst>
              <a:ext uri="{FF2B5EF4-FFF2-40B4-BE49-F238E27FC236}">
                <a16:creationId xmlns:a16="http://schemas.microsoft.com/office/drawing/2014/main" id="{C0DCE9D8-5B14-B861-4A38-9F57046F97B0}"/>
              </a:ext>
            </a:extLst>
          </p:cNvPr>
          <p:cNvSpPr/>
          <p:nvPr/>
        </p:nvSpPr>
        <p:spPr>
          <a:xfrm>
            <a:off x="2696701" y="3444380"/>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終了</a:t>
            </a:r>
            <a:endParaRPr lang="zh-TW" altLang="en-US" sz="700" dirty="0">
              <a:latin typeface="+mj-ea"/>
              <a:ea typeface="+mj-ea"/>
            </a:endParaRPr>
          </a:p>
        </p:txBody>
      </p:sp>
      <p:cxnSp>
        <p:nvCxnSpPr>
          <p:cNvPr id="13" name="直線矢印コネクタ 12">
            <a:extLst>
              <a:ext uri="{FF2B5EF4-FFF2-40B4-BE49-F238E27FC236}">
                <a16:creationId xmlns:a16="http://schemas.microsoft.com/office/drawing/2014/main" id="{2B203078-1E7D-5A81-8AA5-5FB520E2E846}"/>
              </a:ext>
            </a:extLst>
          </p:cNvPr>
          <p:cNvCxnSpPr>
            <a:cxnSpLocks/>
          </p:cNvCxnSpPr>
          <p:nvPr/>
        </p:nvCxnSpPr>
        <p:spPr>
          <a:xfrm>
            <a:off x="1598335" y="3410331"/>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 name="フローチャート: 結合子 9">
            <a:extLst>
              <a:ext uri="{FF2B5EF4-FFF2-40B4-BE49-F238E27FC236}">
                <a16:creationId xmlns:a16="http://schemas.microsoft.com/office/drawing/2014/main" id="{CD2AAFBA-3F0A-C2B0-1F37-7B19D61BC953}"/>
              </a:ext>
            </a:extLst>
          </p:cNvPr>
          <p:cNvSpPr/>
          <p:nvPr/>
        </p:nvSpPr>
        <p:spPr>
          <a:xfrm>
            <a:off x="1441155" y="3324804"/>
            <a:ext cx="180000" cy="180000"/>
          </a:xfrm>
          <a:prstGeom prst="flowChartConnector">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正方形/長方形 17">
            <a:extLst>
              <a:ext uri="{FF2B5EF4-FFF2-40B4-BE49-F238E27FC236}">
                <a16:creationId xmlns:a16="http://schemas.microsoft.com/office/drawing/2014/main" id="{FA4B6164-C813-357D-9108-7207D4186F1E}"/>
              </a:ext>
            </a:extLst>
          </p:cNvPr>
          <p:cNvSpPr/>
          <p:nvPr/>
        </p:nvSpPr>
        <p:spPr>
          <a:xfrm>
            <a:off x="754483" y="5928717"/>
            <a:ext cx="993252" cy="16091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法第</a:t>
            </a:r>
            <a:r>
              <a:rPr kumimoji="1" lang="en-US" altLang="ja-JP" sz="700" dirty="0">
                <a:solidFill>
                  <a:schemeClr val="tx1"/>
                </a:solidFill>
              </a:rPr>
              <a:t>30</a:t>
            </a:r>
            <a:r>
              <a:rPr kumimoji="1" lang="ja-JP" altLang="en-US" sz="700" dirty="0">
                <a:solidFill>
                  <a:schemeClr val="tx1"/>
                </a:solidFill>
              </a:rPr>
              <a:t>条の</a:t>
            </a:r>
            <a:r>
              <a:rPr kumimoji="1" lang="en-US" altLang="ja-JP" sz="700" dirty="0">
                <a:solidFill>
                  <a:schemeClr val="tx1"/>
                </a:solidFill>
              </a:rPr>
              <a:t>50</a:t>
            </a:r>
            <a:r>
              <a:rPr kumimoji="1" lang="ja-JP" altLang="en-US" sz="700" dirty="0">
                <a:solidFill>
                  <a:schemeClr val="tx1"/>
                </a:solidFill>
              </a:rPr>
              <a:t>通知</a:t>
            </a:r>
          </a:p>
        </p:txBody>
      </p:sp>
      <p:grpSp>
        <p:nvGrpSpPr>
          <p:cNvPr id="20" name="グループ化 19">
            <a:extLst>
              <a:ext uri="{FF2B5EF4-FFF2-40B4-BE49-F238E27FC236}">
                <a16:creationId xmlns:a16="http://schemas.microsoft.com/office/drawing/2014/main" id="{4C6F8FFA-91BE-B600-CF8D-17472F652AA0}"/>
              </a:ext>
            </a:extLst>
          </p:cNvPr>
          <p:cNvGrpSpPr/>
          <p:nvPr/>
        </p:nvGrpSpPr>
        <p:grpSpPr>
          <a:xfrm>
            <a:off x="1157830" y="5608873"/>
            <a:ext cx="216535" cy="288290"/>
            <a:chOff x="8006526" y="4197102"/>
            <a:chExt cx="216535" cy="288290"/>
          </a:xfrm>
        </p:grpSpPr>
        <p:sp>
          <p:nvSpPr>
            <p:cNvPr id="21" name="object 27">
              <a:extLst>
                <a:ext uri="{FF2B5EF4-FFF2-40B4-BE49-F238E27FC236}">
                  <a16:creationId xmlns:a16="http://schemas.microsoft.com/office/drawing/2014/main" id="{9CEFFE9F-7B16-9E0E-D007-B05880B64907}"/>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2" name="正方形/長方形 21">
              <a:extLst>
                <a:ext uri="{FF2B5EF4-FFF2-40B4-BE49-F238E27FC236}">
                  <a16:creationId xmlns:a16="http://schemas.microsoft.com/office/drawing/2014/main" id="{B292B6F2-477A-6D00-FADD-B0E5E02B0945}"/>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
        <p:nvSpPr>
          <p:cNvPr id="25" name="object 25">
            <a:extLst>
              <a:ext uri="{FF2B5EF4-FFF2-40B4-BE49-F238E27FC236}">
                <a16:creationId xmlns:a16="http://schemas.microsoft.com/office/drawing/2014/main" id="{591CCD55-2269-B44E-F59F-49E1FA6BFAC1}"/>
              </a:ext>
            </a:extLst>
          </p:cNvPr>
          <p:cNvSpPr/>
          <p:nvPr/>
        </p:nvSpPr>
        <p:spPr>
          <a:xfrm>
            <a:off x="995611" y="6300570"/>
            <a:ext cx="1472680"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26" name="object 9">
            <a:extLst>
              <a:ext uri="{FF2B5EF4-FFF2-40B4-BE49-F238E27FC236}">
                <a16:creationId xmlns:a16="http://schemas.microsoft.com/office/drawing/2014/main" id="{23DD95F6-4A67-46C9-D058-1099BE559BCA}"/>
              </a:ext>
            </a:extLst>
          </p:cNvPr>
          <p:cNvSpPr/>
          <p:nvPr/>
        </p:nvSpPr>
        <p:spPr>
          <a:xfrm>
            <a:off x="995200" y="6300570"/>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algn="ctr"/>
            <a:r>
              <a:rPr lang="ja-JP" altLang="en-US" sz="700" dirty="0">
                <a:latin typeface="+mj-ea"/>
                <a:ea typeface="+mj-ea"/>
              </a:rPr>
              <a:t>出入国在留管理庁</a:t>
            </a:r>
            <a:endParaRPr lang="en-US" altLang="ja-JP" sz="700" dirty="0">
              <a:latin typeface="+mj-ea"/>
              <a:ea typeface="+mj-ea"/>
            </a:endParaRPr>
          </a:p>
        </p:txBody>
      </p:sp>
      <p:cxnSp>
        <p:nvCxnSpPr>
          <p:cNvPr id="27" name="直線矢印コネクタ 26">
            <a:extLst>
              <a:ext uri="{FF2B5EF4-FFF2-40B4-BE49-F238E27FC236}">
                <a16:creationId xmlns:a16="http://schemas.microsoft.com/office/drawing/2014/main" id="{D395FA43-2472-C34C-CBF9-F5B0827ABC33}"/>
              </a:ext>
            </a:extLst>
          </p:cNvPr>
          <p:cNvCxnSpPr>
            <a:cxnSpLocks/>
          </p:cNvCxnSpPr>
          <p:nvPr/>
        </p:nvCxnSpPr>
        <p:spPr>
          <a:xfrm flipV="1">
            <a:off x="2071275" y="5279769"/>
            <a:ext cx="0" cy="1020801"/>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42" name="直線矢印コネクタ 41">
            <a:extLst>
              <a:ext uri="{FF2B5EF4-FFF2-40B4-BE49-F238E27FC236}">
                <a16:creationId xmlns:a16="http://schemas.microsoft.com/office/drawing/2014/main" id="{12B62C90-6841-6273-617B-4DF05E5337DA}"/>
              </a:ext>
            </a:extLst>
          </p:cNvPr>
          <p:cNvCxnSpPr>
            <a:cxnSpLocks/>
          </p:cNvCxnSpPr>
          <p:nvPr/>
        </p:nvCxnSpPr>
        <p:spPr>
          <a:xfrm>
            <a:off x="2489198" y="3410331"/>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3" name="object 225">
            <a:extLst>
              <a:ext uri="{FF2B5EF4-FFF2-40B4-BE49-F238E27FC236}">
                <a16:creationId xmlns:a16="http://schemas.microsoft.com/office/drawing/2014/main" id="{718E045E-B381-C2FE-52EF-A9EB3B7E131D}"/>
              </a:ext>
            </a:extLst>
          </p:cNvPr>
          <p:cNvSpPr txBox="1"/>
          <p:nvPr/>
        </p:nvSpPr>
        <p:spPr>
          <a:xfrm>
            <a:off x="7519786" y="6469991"/>
            <a:ext cx="2818841" cy="816634"/>
          </a:xfrm>
          <a:prstGeom prst="rect">
            <a:avLst/>
          </a:prstGeom>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ja-JP" altLang="en-US" sz="700" spc="-5" dirty="0">
              <a:latin typeface="+mn-ea"/>
              <a:ea typeface="+mn-ea"/>
              <a:cs typeface="游ゴシック"/>
            </a:endParaRPr>
          </a:p>
          <a:p>
            <a:pPr marL="52069">
              <a:lnSpc>
                <a:spcPts val="400"/>
              </a:lnSpc>
              <a:spcBef>
                <a:spcPts val="350"/>
              </a:spcBef>
            </a:pPr>
            <a:r>
              <a:rPr lang="en-US" altLang="ja-JP" sz="700" spc="-5" dirty="0">
                <a:latin typeface="+mn-ea"/>
                <a:ea typeface="+mn-ea"/>
                <a:cs typeface="游ゴシック"/>
              </a:rPr>
              <a:t>【</a:t>
            </a:r>
            <a:r>
              <a:rPr lang="ja-JP" altLang="en-US" sz="700" spc="-5" dirty="0">
                <a:latin typeface="+mn-ea"/>
                <a:ea typeface="+mn-ea"/>
                <a:cs typeface="游ゴシック"/>
              </a:rPr>
              <a:t>コメント</a:t>
            </a:r>
            <a:r>
              <a:rPr lang="en-US" altLang="ja-JP" sz="700" spc="-5" dirty="0">
                <a:latin typeface="+mn-ea"/>
                <a:ea typeface="+mn-ea"/>
                <a:cs typeface="游ゴシック"/>
              </a:rPr>
              <a:t>】</a:t>
            </a:r>
            <a:r>
              <a:rPr lang="ja-JP" altLang="en-US" sz="700" spc="-5" dirty="0">
                <a:latin typeface="+mn-ea"/>
                <a:ea typeface="+mn-ea"/>
                <a:cs typeface="游ゴシック"/>
              </a:rPr>
              <a:t>ユーザータスク及びデータストアに該当する機能要件</a:t>
            </a:r>
          </a:p>
          <a:p>
            <a:pPr marL="52069">
              <a:lnSpc>
                <a:spcPts val="400"/>
              </a:lnSpc>
              <a:spcBef>
                <a:spcPts val="350"/>
              </a:spcBef>
            </a:pPr>
            <a:r>
              <a:rPr lang="ja-JP" altLang="en-US" sz="700" spc="-5" dirty="0">
                <a:latin typeface="+mn-ea"/>
                <a:ea typeface="+mn-ea"/>
                <a:cs typeface="游ゴシック"/>
              </a:rPr>
              <a:t>①</a:t>
            </a:r>
          </a:p>
          <a:p>
            <a:pPr marL="52069">
              <a:lnSpc>
                <a:spcPts val="400"/>
              </a:lnSpc>
              <a:spcBef>
                <a:spcPts val="350"/>
              </a:spcBef>
            </a:pPr>
            <a:r>
              <a:rPr lang="en-US" altLang="ja-JP" sz="700" spc="-5" dirty="0">
                <a:latin typeface="+mn-ea"/>
                <a:ea typeface="+mn-ea"/>
                <a:cs typeface="游ゴシック"/>
              </a:rPr>
              <a:t>4.2.3 </a:t>
            </a:r>
            <a:r>
              <a:rPr lang="ja-JP" altLang="en-US" sz="700" spc="-5" dirty="0">
                <a:latin typeface="+mn-ea"/>
                <a:ea typeface="+mn-ea"/>
                <a:cs typeface="游ゴシック"/>
              </a:rPr>
              <a:t>職権修正</a:t>
            </a:r>
          </a:p>
          <a:p>
            <a:pPr marL="52069">
              <a:lnSpc>
                <a:spcPts val="400"/>
              </a:lnSpc>
              <a:spcBef>
                <a:spcPts val="350"/>
              </a:spcBef>
            </a:pPr>
            <a:r>
              <a:rPr lang="ja-JP" altLang="en-US" sz="700" spc="-5" dirty="0">
                <a:latin typeface="+mn-ea"/>
                <a:ea typeface="+mn-ea"/>
                <a:cs typeface="游ゴシック"/>
              </a:rPr>
              <a:t>②</a:t>
            </a:r>
          </a:p>
          <a:p>
            <a:pPr marL="52069">
              <a:lnSpc>
                <a:spcPts val="400"/>
              </a:lnSpc>
              <a:spcBef>
                <a:spcPts val="350"/>
              </a:spcBef>
            </a:pPr>
            <a:r>
              <a:rPr lang="en-US" altLang="ja-JP" sz="700" spc="-5" dirty="0">
                <a:latin typeface="+mn-ea"/>
                <a:ea typeface="+mn-ea"/>
                <a:cs typeface="游ゴシック"/>
              </a:rPr>
              <a:t>4.5.6 </a:t>
            </a:r>
            <a:r>
              <a:rPr lang="ja-JP" altLang="en-US" sz="700" spc="-5" dirty="0">
                <a:latin typeface="+mn-ea"/>
                <a:ea typeface="+mn-ea"/>
                <a:cs typeface="游ゴシック"/>
              </a:rPr>
              <a:t>出入国在留管理庁通知に基づく修正及び消除</a:t>
            </a:r>
          </a:p>
          <a:p>
            <a:pPr marL="52069">
              <a:lnSpc>
                <a:spcPts val="400"/>
              </a:lnSpc>
              <a:spcBef>
                <a:spcPts val="350"/>
              </a:spcBef>
            </a:pPr>
            <a:r>
              <a:rPr lang="en-US" altLang="ja-JP" sz="700" spc="-5" dirty="0">
                <a:latin typeface="+mn-ea"/>
                <a:ea typeface="+mn-ea"/>
                <a:cs typeface="游ゴシック"/>
              </a:rPr>
              <a:t>7.1.1.1 </a:t>
            </a:r>
            <a:r>
              <a:rPr lang="ja-JP" altLang="en-US" sz="700" spc="-5" dirty="0">
                <a:latin typeface="+mn-ea"/>
                <a:ea typeface="+mn-ea"/>
                <a:cs typeface="游ゴシック"/>
              </a:rPr>
              <a:t>ＣＳへの自動送信</a:t>
            </a:r>
            <a:endParaRPr lang="en-US" altLang="ja-JP" sz="700" spc="-5" dirty="0">
              <a:latin typeface="+mn-ea"/>
              <a:ea typeface="+mn-ea"/>
              <a:cs typeface="游ゴシック"/>
            </a:endParaRPr>
          </a:p>
          <a:p>
            <a:pPr marL="52069">
              <a:lnSpc>
                <a:spcPts val="400"/>
              </a:lnSpc>
              <a:spcBef>
                <a:spcPts val="350"/>
              </a:spcBef>
            </a:pPr>
            <a:endParaRPr lang="ja-JP" altLang="en-US" sz="700" spc="-5" dirty="0">
              <a:latin typeface="+mn-ea"/>
              <a:ea typeface="+mn-ea"/>
              <a:cs typeface="游ゴシック"/>
            </a:endParaRPr>
          </a:p>
        </p:txBody>
      </p:sp>
      <p:grpSp>
        <p:nvGrpSpPr>
          <p:cNvPr id="224" name="グループ化 223">
            <a:extLst>
              <a:ext uri="{FF2B5EF4-FFF2-40B4-BE49-F238E27FC236}">
                <a16:creationId xmlns:a16="http://schemas.microsoft.com/office/drawing/2014/main" id="{16A0979F-FDB3-F727-68DC-42B0904C8111}"/>
              </a:ext>
            </a:extLst>
          </p:cNvPr>
          <p:cNvGrpSpPr/>
          <p:nvPr/>
        </p:nvGrpSpPr>
        <p:grpSpPr>
          <a:xfrm rot="16200000">
            <a:off x="2075275" y="2990447"/>
            <a:ext cx="255579" cy="210314"/>
            <a:chOff x="998232" y="5464407"/>
            <a:chExt cx="255579" cy="210314"/>
          </a:xfrm>
        </p:grpSpPr>
        <p:sp>
          <p:nvSpPr>
            <p:cNvPr id="225" name="左大かっこ 224">
              <a:extLst>
                <a:ext uri="{FF2B5EF4-FFF2-40B4-BE49-F238E27FC236}">
                  <a16:creationId xmlns:a16="http://schemas.microsoft.com/office/drawing/2014/main" id="{EEE9167E-238A-6802-8EE1-32B2EC70D5E4}"/>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26" name="直線コネクタ 225">
              <a:extLst>
                <a:ext uri="{FF2B5EF4-FFF2-40B4-BE49-F238E27FC236}">
                  <a16:creationId xmlns:a16="http://schemas.microsoft.com/office/drawing/2014/main" id="{0E66BF5F-BA82-24DC-8DD5-D360FDA2D481}"/>
                </a:ext>
              </a:extLst>
            </p:cNvPr>
            <p:cNvCxnSpPr>
              <a:cxnSpLocks/>
              <a:stCxn id="225" idx="1"/>
            </p:cNvCxnSpPr>
            <p:nvPr userDrawn="1"/>
          </p:nvCxnSpPr>
          <p:spPr>
            <a:xfrm rot="5400000" flipH="1">
              <a:off x="1102999" y="5464472"/>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227" name="object 17">
            <a:extLst>
              <a:ext uri="{FF2B5EF4-FFF2-40B4-BE49-F238E27FC236}">
                <a16:creationId xmlns:a16="http://schemas.microsoft.com/office/drawing/2014/main" id="{C9D21227-BE90-84FA-5C85-B0208907C802}"/>
              </a:ext>
            </a:extLst>
          </p:cNvPr>
          <p:cNvSpPr/>
          <p:nvPr/>
        </p:nvSpPr>
        <p:spPr>
          <a:xfrm>
            <a:off x="1967789" y="2788640"/>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①</a:t>
            </a:r>
            <a:endParaRPr lang="zh-TW" altLang="en-US" sz="800" dirty="0">
              <a:latin typeface="+mj-ea"/>
              <a:ea typeface="+mj-ea"/>
            </a:endParaRPr>
          </a:p>
        </p:txBody>
      </p:sp>
      <p:sp>
        <p:nvSpPr>
          <p:cNvPr id="230" name="object 27">
            <a:extLst>
              <a:ext uri="{FF2B5EF4-FFF2-40B4-BE49-F238E27FC236}">
                <a16:creationId xmlns:a16="http://schemas.microsoft.com/office/drawing/2014/main" id="{A0500BDE-7098-F6B5-73AF-C62700283FC2}"/>
              </a:ext>
            </a:extLst>
          </p:cNvPr>
          <p:cNvSpPr/>
          <p:nvPr/>
        </p:nvSpPr>
        <p:spPr>
          <a:xfrm>
            <a:off x="3401840" y="3707228"/>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31" name="正方形/長方形 230">
            <a:extLst>
              <a:ext uri="{FF2B5EF4-FFF2-40B4-BE49-F238E27FC236}">
                <a16:creationId xmlns:a16="http://schemas.microsoft.com/office/drawing/2014/main" id="{1AB03816-6E22-FE6C-3527-C80A18CA0847}"/>
              </a:ext>
            </a:extLst>
          </p:cNvPr>
          <p:cNvSpPr/>
          <p:nvPr/>
        </p:nvSpPr>
        <p:spPr>
          <a:xfrm>
            <a:off x="3176761" y="4019460"/>
            <a:ext cx="666593"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職権記録書</a:t>
            </a:r>
          </a:p>
        </p:txBody>
      </p:sp>
      <p:cxnSp>
        <p:nvCxnSpPr>
          <p:cNvPr id="232" name="直線矢印コネクタ 13">
            <a:extLst>
              <a:ext uri="{FF2B5EF4-FFF2-40B4-BE49-F238E27FC236}">
                <a16:creationId xmlns:a16="http://schemas.microsoft.com/office/drawing/2014/main" id="{0FCB8536-C9BA-15D6-531A-8ADB11B4CAFB}"/>
              </a:ext>
            </a:extLst>
          </p:cNvPr>
          <p:cNvCxnSpPr>
            <a:cxnSpLocks/>
          </p:cNvCxnSpPr>
          <p:nvPr/>
        </p:nvCxnSpPr>
        <p:spPr>
          <a:xfrm rot="16200000" flipH="1">
            <a:off x="2753307" y="3217593"/>
            <a:ext cx="295414" cy="1025568"/>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236" name="直線コネクタ 235">
            <a:extLst>
              <a:ext uri="{FF2B5EF4-FFF2-40B4-BE49-F238E27FC236}">
                <a16:creationId xmlns:a16="http://schemas.microsoft.com/office/drawing/2014/main" id="{2E9AAF8B-0ACF-2ABE-89E4-95AD316C1FB1}"/>
              </a:ext>
            </a:extLst>
          </p:cNvPr>
          <p:cNvCxnSpPr>
            <a:cxnSpLocks/>
          </p:cNvCxnSpPr>
          <p:nvPr/>
        </p:nvCxnSpPr>
        <p:spPr>
          <a:xfrm flipH="1">
            <a:off x="1371038" y="5762625"/>
            <a:ext cx="692655"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7" name="object 17">
            <a:extLst>
              <a:ext uri="{FF2B5EF4-FFF2-40B4-BE49-F238E27FC236}">
                <a16:creationId xmlns:a16="http://schemas.microsoft.com/office/drawing/2014/main" id="{F6CD785B-AE3E-3641-A410-622981FF65D8}"/>
              </a:ext>
            </a:extLst>
          </p:cNvPr>
          <p:cNvSpPr/>
          <p:nvPr/>
        </p:nvSpPr>
        <p:spPr>
          <a:xfrm>
            <a:off x="1580987" y="5067434"/>
            <a:ext cx="160500" cy="762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②</a:t>
            </a:r>
            <a:endParaRPr lang="zh-TW" altLang="en-US" sz="800" dirty="0">
              <a:latin typeface="+mj-ea"/>
              <a:ea typeface="+mj-ea"/>
            </a:endParaRPr>
          </a:p>
        </p:txBody>
      </p:sp>
    </p:spTree>
    <p:extLst>
      <p:ext uri="{BB962C8B-B14F-4D97-AF65-F5344CB8AC3E}">
        <p14:creationId xmlns:p14="http://schemas.microsoft.com/office/powerpoint/2010/main" val="5352652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8897D4F9-8312-E85B-C462-A1A0B6E0BF8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mn-ea"/>
              </a:rPr>
              <a:t>4.2.3.2</a:t>
            </a: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
              </a:rPr>
              <a:t>職権修正</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職権修正・軽微な修正</a:t>
            </a:r>
          </a:p>
        </p:txBody>
      </p:sp>
      <p:sp>
        <p:nvSpPr>
          <p:cNvPr id="186" name="object 17">
            <a:extLst>
              <a:ext uri="{FF2B5EF4-FFF2-40B4-BE49-F238E27FC236}">
                <a16:creationId xmlns:a16="http://schemas.microsoft.com/office/drawing/2014/main" id="{6BE5C3BC-854D-C5E1-7330-4A5CA2F1F573}"/>
              </a:ext>
            </a:extLst>
          </p:cNvPr>
          <p:cNvSpPr/>
          <p:nvPr/>
        </p:nvSpPr>
        <p:spPr>
          <a:xfrm>
            <a:off x="1300480" y="228991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開始</a:t>
            </a:r>
            <a:endParaRPr lang="zh-TW" altLang="en-US" sz="700" dirty="0">
              <a:latin typeface="+mj-ea"/>
              <a:ea typeface="+mj-ea"/>
            </a:endParaRPr>
          </a:p>
        </p:txBody>
      </p:sp>
      <p:cxnSp>
        <p:nvCxnSpPr>
          <p:cNvPr id="13" name="直線矢印コネクタ 12">
            <a:extLst>
              <a:ext uri="{FF2B5EF4-FFF2-40B4-BE49-F238E27FC236}">
                <a16:creationId xmlns:a16="http://schemas.microsoft.com/office/drawing/2014/main" id="{2B203078-1E7D-5A81-8AA5-5FB520E2E846}"/>
              </a:ext>
            </a:extLst>
          </p:cNvPr>
          <p:cNvCxnSpPr>
            <a:cxnSpLocks/>
          </p:cNvCxnSpPr>
          <p:nvPr/>
        </p:nvCxnSpPr>
        <p:spPr>
          <a:xfrm>
            <a:off x="1598335" y="2255867"/>
            <a:ext cx="182205"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 name="フローチャート: 結合子 9">
            <a:extLst>
              <a:ext uri="{FF2B5EF4-FFF2-40B4-BE49-F238E27FC236}">
                <a16:creationId xmlns:a16="http://schemas.microsoft.com/office/drawing/2014/main" id="{CD2AAFBA-3F0A-C2B0-1F37-7B19D61BC953}"/>
              </a:ext>
            </a:extLst>
          </p:cNvPr>
          <p:cNvSpPr/>
          <p:nvPr/>
        </p:nvSpPr>
        <p:spPr>
          <a:xfrm>
            <a:off x="1441155" y="2170340"/>
            <a:ext cx="180000" cy="180000"/>
          </a:xfrm>
          <a:prstGeom prst="flowChartConnector">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object 225">
            <a:extLst>
              <a:ext uri="{FF2B5EF4-FFF2-40B4-BE49-F238E27FC236}">
                <a16:creationId xmlns:a16="http://schemas.microsoft.com/office/drawing/2014/main" id="{718E045E-B381-C2FE-52EF-A9EB3B7E131D}"/>
              </a:ext>
            </a:extLst>
          </p:cNvPr>
          <p:cNvSpPr txBox="1"/>
          <p:nvPr/>
        </p:nvSpPr>
        <p:spPr>
          <a:xfrm>
            <a:off x="7519786" y="5649259"/>
            <a:ext cx="2818841" cy="1637371"/>
          </a:xfrm>
          <a:prstGeom prst="rect">
            <a:avLst/>
          </a:prstGeom>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ja-JP" altLang="en-US" sz="700" spc="-5" dirty="0">
              <a:latin typeface="+mn-ea"/>
              <a:ea typeface="+mn-ea"/>
              <a:cs typeface="游ゴシック"/>
            </a:endParaRPr>
          </a:p>
          <a:p>
            <a:pPr marL="52069">
              <a:lnSpc>
                <a:spcPts val="400"/>
              </a:lnSpc>
              <a:spcBef>
                <a:spcPts val="350"/>
              </a:spcBef>
            </a:pPr>
            <a:r>
              <a:rPr lang="en-US" altLang="ja-JP" sz="700" spc="-5" dirty="0">
                <a:latin typeface="+mn-ea"/>
                <a:ea typeface="+mn-ea"/>
                <a:cs typeface="游ゴシック"/>
              </a:rPr>
              <a:t>【</a:t>
            </a:r>
            <a:r>
              <a:rPr lang="ja-JP" altLang="en-US" sz="700" spc="-5" dirty="0">
                <a:latin typeface="+mn-ea"/>
                <a:ea typeface="+mn-ea"/>
                <a:cs typeface="游ゴシック"/>
              </a:rPr>
              <a:t>コメント</a:t>
            </a:r>
            <a:r>
              <a:rPr lang="en-US" altLang="ja-JP" sz="700" spc="-5" dirty="0">
                <a:latin typeface="+mn-ea"/>
                <a:ea typeface="+mn-ea"/>
                <a:cs typeface="游ゴシック"/>
              </a:rPr>
              <a:t>】</a:t>
            </a:r>
            <a:r>
              <a:rPr lang="ja-JP" altLang="en-US" sz="700" spc="-5" dirty="0">
                <a:latin typeface="+mn-ea"/>
                <a:ea typeface="+mn-ea"/>
                <a:cs typeface="游ゴシック"/>
              </a:rPr>
              <a:t>ユーザータスク及びデータストアに該当する機能要件</a:t>
            </a:r>
          </a:p>
          <a:p>
            <a:pPr marL="52069">
              <a:lnSpc>
                <a:spcPts val="400"/>
              </a:lnSpc>
              <a:spcBef>
                <a:spcPts val="350"/>
              </a:spcBef>
            </a:pPr>
            <a:r>
              <a:rPr lang="ja-JP" altLang="en-US" sz="700" spc="-5" dirty="0">
                <a:latin typeface="+mn-ea"/>
                <a:ea typeface="+mn-ea"/>
                <a:cs typeface="游ゴシック"/>
              </a:rPr>
              <a:t>①</a:t>
            </a:r>
          </a:p>
          <a:p>
            <a:pPr marL="52069">
              <a:lnSpc>
                <a:spcPts val="400"/>
              </a:lnSpc>
              <a:spcBef>
                <a:spcPts val="350"/>
              </a:spcBef>
            </a:pPr>
            <a:r>
              <a:rPr lang="en-US" altLang="ja-JP" sz="700" spc="-5" dirty="0">
                <a:latin typeface="+mn-ea"/>
                <a:ea typeface="+mn-ea"/>
                <a:cs typeface="游ゴシック"/>
              </a:rPr>
              <a:t>4.2.0.3 </a:t>
            </a:r>
            <a:r>
              <a:rPr lang="ja-JP" altLang="en-US" sz="700" spc="-5" dirty="0">
                <a:latin typeface="+mn-ea"/>
                <a:ea typeface="+mn-ea"/>
                <a:cs typeface="游ゴシック"/>
              </a:rPr>
              <a:t>戸籍通知・戸籍の表示の引用</a:t>
            </a:r>
          </a:p>
          <a:p>
            <a:pPr marL="52069">
              <a:lnSpc>
                <a:spcPts val="400"/>
              </a:lnSpc>
              <a:spcBef>
                <a:spcPts val="350"/>
              </a:spcBef>
            </a:pPr>
            <a:r>
              <a:rPr lang="en-US" altLang="ja-JP" sz="700" spc="-5" dirty="0">
                <a:latin typeface="+mn-ea"/>
                <a:ea typeface="+mn-ea"/>
                <a:cs typeface="游ゴシック"/>
              </a:rPr>
              <a:t>4.2.0.6 CS</a:t>
            </a:r>
            <a:r>
              <a:rPr lang="ja-JP" altLang="en-US" sz="700" spc="-5" dirty="0">
                <a:latin typeface="+mn-ea"/>
                <a:ea typeface="+mn-ea"/>
                <a:cs typeface="游ゴシック"/>
              </a:rPr>
              <a:t>から受信した戸籍照合通知の取込</a:t>
            </a:r>
          </a:p>
          <a:p>
            <a:pPr marL="52069">
              <a:lnSpc>
                <a:spcPts val="400"/>
              </a:lnSpc>
              <a:spcBef>
                <a:spcPts val="350"/>
              </a:spcBef>
            </a:pPr>
            <a:r>
              <a:rPr lang="en-US" altLang="ja-JP" sz="700" spc="-5" dirty="0">
                <a:latin typeface="+mn-ea"/>
                <a:ea typeface="+mn-ea"/>
                <a:cs typeface="游ゴシック"/>
              </a:rPr>
              <a:t>4.2.0.8 CS</a:t>
            </a:r>
            <a:r>
              <a:rPr lang="ja-JP" altLang="en-US" sz="700" spc="-5" dirty="0">
                <a:latin typeface="+mn-ea"/>
                <a:ea typeface="+mn-ea"/>
                <a:cs typeface="游ゴシック"/>
              </a:rPr>
              <a:t>から受信した住民票記載事項通知の取込</a:t>
            </a:r>
          </a:p>
          <a:p>
            <a:pPr marL="52069">
              <a:lnSpc>
                <a:spcPts val="400"/>
              </a:lnSpc>
              <a:spcBef>
                <a:spcPts val="350"/>
              </a:spcBef>
            </a:pPr>
            <a:r>
              <a:rPr lang="ja-JP" altLang="en-US" sz="700" spc="-5" dirty="0">
                <a:latin typeface="+mn-ea"/>
                <a:ea typeface="+mn-ea"/>
                <a:cs typeface="游ゴシック"/>
              </a:rPr>
              <a:t>②</a:t>
            </a:r>
          </a:p>
          <a:p>
            <a:pPr marL="52069">
              <a:lnSpc>
                <a:spcPts val="400"/>
              </a:lnSpc>
              <a:spcBef>
                <a:spcPts val="350"/>
              </a:spcBef>
            </a:pPr>
            <a:r>
              <a:rPr lang="en-US" altLang="ja-JP" sz="700" spc="-5" dirty="0">
                <a:latin typeface="+mn-ea"/>
                <a:ea typeface="+mn-ea"/>
                <a:cs typeface="游ゴシック"/>
              </a:rPr>
              <a:t>4.2.3.2 </a:t>
            </a:r>
            <a:r>
              <a:rPr lang="ja-JP" altLang="en-US" sz="700" spc="-5" dirty="0">
                <a:latin typeface="+mn-ea"/>
                <a:ea typeface="+mn-ea"/>
                <a:cs typeface="游ゴシック"/>
              </a:rPr>
              <a:t>軽微な修正</a:t>
            </a:r>
          </a:p>
          <a:p>
            <a:pPr marL="52069">
              <a:lnSpc>
                <a:spcPts val="400"/>
              </a:lnSpc>
              <a:spcBef>
                <a:spcPts val="350"/>
              </a:spcBef>
            </a:pPr>
            <a:r>
              <a:rPr lang="en-US" altLang="ja-JP" sz="700" spc="-5" dirty="0">
                <a:latin typeface="+mn-ea"/>
                <a:ea typeface="+mn-ea"/>
                <a:cs typeface="游ゴシック"/>
              </a:rPr>
              <a:t>4.0.1 </a:t>
            </a:r>
            <a:r>
              <a:rPr lang="ja-JP" altLang="en-US" sz="700" spc="-5" dirty="0">
                <a:latin typeface="+mn-ea"/>
                <a:ea typeface="+mn-ea"/>
                <a:cs typeface="游ゴシック"/>
              </a:rPr>
              <a:t>異動者</a:t>
            </a:r>
          </a:p>
          <a:p>
            <a:pPr marL="52069">
              <a:lnSpc>
                <a:spcPts val="400"/>
              </a:lnSpc>
              <a:spcBef>
                <a:spcPts val="350"/>
              </a:spcBef>
            </a:pPr>
            <a:r>
              <a:rPr lang="en-US" altLang="ja-JP" sz="700" spc="-5" dirty="0">
                <a:latin typeface="+mn-ea"/>
                <a:ea typeface="+mn-ea"/>
                <a:cs typeface="游ゴシック"/>
              </a:rPr>
              <a:t>4.2.0.3 </a:t>
            </a:r>
            <a:r>
              <a:rPr lang="ja-JP" altLang="en-US" sz="700" spc="-5" dirty="0">
                <a:latin typeface="+mn-ea"/>
                <a:ea typeface="+mn-ea"/>
                <a:cs typeface="游ゴシック"/>
              </a:rPr>
              <a:t>戸籍通知・戸籍の表示の引用</a:t>
            </a:r>
          </a:p>
          <a:p>
            <a:pPr marL="52069">
              <a:lnSpc>
                <a:spcPts val="400"/>
              </a:lnSpc>
              <a:spcBef>
                <a:spcPts val="350"/>
              </a:spcBef>
            </a:pPr>
            <a:r>
              <a:rPr lang="en-US" altLang="ja-JP" sz="700" spc="-5" dirty="0">
                <a:latin typeface="+mn-ea"/>
                <a:ea typeface="+mn-ea"/>
                <a:cs typeface="游ゴシック"/>
              </a:rPr>
              <a:t>4.2.3.1 </a:t>
            </a:r>
            <a:r>
              <a:rPr lang="ja-JP" altLang="en-US" sz="700" spc="-5" dirty="0">
                <a:latin typeface="+mn-ea"/>
                <a:ea typeface="+mn-ea"/>
                <a:cs typeface="游ゴシック"/>
              </a:rPr>
              <a:t>修正</a:t>
            </a:r>
          </a:p>
          <a:p>
            <a:pPr marL="52069">
              <a:lnSpc>
                <a:spcPts val="400"/>
              </a:lnSpc>
              <a:spcBef>
                <a:spcPts val="350"/>
              </a:spcBef>
            </a:pPr>
            <a:r>
              <a:rPr lang="ja-JP" altLang="en-US" sz="700" spc="-5" dirty="0">
                <a:latin typeface="+mn-ea"/>
                <a:ea typeface="+mn-ea"/>
                <a:cs typeface="游ゴシック"/>
              </a:rPr>
              <a:t>③</a:t>
            </a:r>
          </a:p>
          <a:p>
            <a:pPr marL="52069">
              <a:lnSpc>
                <a:spcPts val="400"/>
              </a:lnSpc>
              <a:spcBef>
                <a:spcPts val="350"/>
              </a:spcBef>
            </a:pPr>
            <a:r>
              <a:rPr lang="en-US" altLang="ja-JP" sz="700" spc="-5" dirty="0">
                <a:latin typeface="+mn-ea"/>
                <a:ea typeface="+mn-ea"/>
                <a:cs typeface="游ゴシック"/>
              </a:rPr>
              <a:t>7.1.1.1 </a:t>
            </a:r>
            <a:r>
              <a:rPr lang="ja-JP" altLang="en-US" sz="700" spc="-5" dirty="0">
                <a:latin typeface="+mn-ea"/>
                <a:ea typeface="+mn-ea"/>
                <a:cs typeface="游ゴシック"/>
              </a:rPr>
              <a:t>ＣＳへの自動送信</a:t>
            </a:r>
          </a:p>
          <a:p>
            <a:pPr marL="52069">
              <a:lnSpc>
                <a:spcPts val="400"/>
              </a:lnSpc>
              <a:spcBef>
                <a:spcPts val="350"/>
              </a:spcBef>
            </a:pPr>
            <a:r>
              <a:rPr lang="ja-JP" altLang="en-US" sz="700" spc="-5" dirty="0">
                <a:latin typeface="+mn-ea"/>
                <a:ea typeface="+mn-ea"/>
                <a:cs typeface="游ゴシック"/>
              </a:rPr>
              <a:t>④</a:t>
            </a:r>
          </a:p>
          <a:p>
            <a:pPr marL="52069">
              <a:lnSpc>
                <a:spcPts val="400"/>
              </a:lnSpc>
              <a:spcBef>
                <a:spcPts val="350"/>
              </a:spcBef>
            </a:pPr>
            <a:r>
              <a:rPr lang="en-US" altLang="ja-JP" sz="700" spc="-5" dirty="0">
                <a:latin typeface="+mn-ea"/>
                <a:ea typeface="+mn-ea"/>
                <a:cs typeface="游ゴシック"/>
              </a:rPr>
              <a:t>4.5.7 </a:t>
            </a:r>
            <a:r>
              <a:rPr lang="ja-JP" altLang="en-US" sz="700" spc="-5" dirty="0">
                <a:latin typeface="+mn-ea"/>
                <a:ea typeface="+mn-ea"/>
                <a:cs typeface="游ゴシック"/>
              </a:rPr>
              <a:t>市町村通知・市町村伝達の送信</a:t>
            </a:r>
            <a:endParaRPr lang="en-US" altLang="ja-JP" sz="700" spc="-5" dirty="0">
              <a:latin typeface="+mn-ea"/>
              <a:ea typeface="+mn-ea"/>
              <a:cs typeface="游ゴシック"/>
            </a:endParaRPr>
          </a:p>
          <a:p>
            <a:pPr marL="52069">
              <a:lnSpc>
                <a:spcPts val="400"/>
              </a:lnSpc>
              <a:spcBef>
                <a:spcPts val="350"/>
              </a:spcBef>
            </a:pPr>
            <a:endParaRPr lang="ja-JP" altLang="en-US" sz="700" spc="-5" dirty="0">
              <a:latin typeface="+mn-ea"/>
              <a:ea typeface="+mn-ea"/>
              <a:cs typeface="游ゴシック"/>
            </a:endParaRPr>
          </a:p>
        </p:txBody>
      </p:sp>
      <p:grpSp>
        <p:nvGrpSpPr>
          <p:cNvPr id="2" name="グループ化 1">
            <a:extLst>
              <a:ext uri="{FF2B5EF4-FFF2-40B4-BE49-F238E27FC236}">
                <a16:creationId xmlns:a16="http://schemas.microsoft.com/office/drawing/2014/main" id="{B9DD5C09-E6AE-B3E6-32ED-1A799A0A48FE}"/>
              </a:ext>
            </a:extLst>
          </p:cNvPr>
          <p:cNvGrpSpPr/>
          <p:nvPr/>
        </p:nvGrpSpPr>
        <p:grpSpPr>
          <a:xfrm>
            <a:off x="1778335" y="2075845"/>
            <a:ext cx="449580" cy="360044"/>
            <a:chOff x="1926760" y="2068831"/>
            <a:chExt cx="449580" cy="360044"/>
          </a:xfrm>
        </p:grpSpPr>
        <p:pic>
          <p:nvPicPr>
            <p:cNvPr id="3" name="object 25">
              <a:extLst>
                <a:ext uri="{FF2B5EF4-FFF2-40B4-BE49-F238E27FC236}">
                  <a16:creationId xmlns:a16="http://schemas.microsoft.com/office/drawing/2014/main" id="{3F4E0A7F-65E1-36A3-28D6-D2D166ACC373}"/>
                </a:ext>
              </a:extLst>
            </p:cNvPr>
            <p:cNvPicPr/>
            <p:nvPr/>
          </p:nvPicPr>
          <p:blipFill>
            <a:blip r:embed="rId3" cstate="print"/>
            <a:stretch>
              <a:fillRect/>
            </a:stretch>
          </p:blipFill>
          <p:spPr>
            <a:xfrm>
              <a:off x="2038775" y="2136078"/>
              <a:ext cx="225551" cy="225551"/>
            </a:xfrm>
            <a:prstGeom prst="rect">
              <a:avLst/>
            </a:prstGeom>
          </p:spPr>
        </p:pic>
        <p:sp>
          <p:nvSpPr>
            <p:cNvPr id="7" name="ひし形 6">
              <a:extLst>
                <a:ext uri="{FF2B5EF4-FFF2-40B4-BE49-F238E27FC236}">
                  <a16:creationId xmlns:a16="http://schemas.microsoft.com/office/drawing/2014/main" id="{D69DEB82-2726-164F-616F-B25B2DA17F61}"/>
                </a:ext>
              </a:extLst>
            </p:cNvPr>
            <p:cNvSpPr/>
            <p:nvPr/>
          </p:nvSpPr>
          <p:spPr>
            <a:xfrm>
              <a:off x="1926760" y="2068831"/>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12" name="グループ化 11">
            <a:extLst>
              <a:ext uri="{FF2B5EF4-FFF2-40B4-BE49-F238E27FC236}">
                <a16:creationId xmlns:a16="http://schemas.microsoft.com/office/drawing/2014/main" id="{0870D4AE-67C9-9491-9A23-A10CA46EA772}"/>
              </a:ext>
            </a:extLst>
          </p:cNvPr>
          <p:cNvGrpSpPr/>
          <p:nvPr/>
        </p:nvGrpSpPr>
        <p:grpSpPr>
          <a:xfrm rot="16200000">
            <a:off x="3901972" y="2989679"/>
            <a:ext cx="255579" cy="210314"/>
            <a:chOff x="998232" y="5464407"/>
            <a:chExt cx="255579" cy="210314"/>
          </a:xfrm>
        </p:grpSpPr>
        <p:sp>
          <p:nvSpPr>
            <p:cNvPr id="14" name="左大かっこ 13">
              <a:extLst>
                <a:ext uri="{FF2B5EF4-FFF2-40B4-BE49-F238E27FC236}">
                  <a16:creationId xmlns:a16="http://schemas.microsoft.com/office/drawing/2014/main" id="{C11069E9-1CBA-973C-2418-19835CA880B7}"/>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6" name="直線コネクタ 15">
              <a:extLst>
                <a:ext uri="{FF2B5EF4-FFF2-40B4-BE49-F238E27FC236}">
                  <a16:creationId xmlns:a16="http://schemas.microsoft.com/office/drawing/2014/main" id="{C6A9B1A5-CB44-3F9C-5282-91B30602550D}"/>
                </a:ext>
              </a:extLst>
            </p:cNvPr>
            <p:cNvCxnSpPr>
              <a:cxnSpLocks/>
              <a:stCxn id="14" idx="1"/>
              <a:endCxn id="28" idx="0"/>
            </p:cNvCxnSpPr>
            <p:nvPr userDrawn="1"/>
          </p:nvCxnSpPr>
          <p:spPr>
            <a:xfrm rot="5400000" flipH="1">
              <a:off x="1102999" y="5464472"/>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7" name="object 17">
            <a:extLst>
              <a:ext uri="{FF2B5EF4-FFF2-40B4-BE49-F238E27FC236}">
                <a16:creationId xmlns:a16="http://schemas.microsoft.com/office/drawing/2014/main" id="{CF7FD159-4CDC-36C2-D320-2DA8C9F4A1BC}"/>
              </a:ext>
            </a:extLst>
          </p:cNvPr>
          <p:cNvSpPr/>
          <p:nvPr/>
        </p:nvSpPr>
        <p:spPr>
          <a:xfrm>
            <a:off x="3794486"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②</a:t>
            </a:r>
            <a:endParaRPr lang="zh-TW" altLang="en-US" sz="800" dirty="0">
              <a:latin typeface="+mj-ea"/>
              <a:ea typeface="+mj-ea"/>
            </a:endParaRPr>
          </a:p>
        </p:txBody>
      </p:sp>
      <p:cxnSp>
        <p:nvCxnSpPr>
          <p:cNvPr id="23" name="直線矢印コネクタ 22">
            <a:extLst>
              <a:ext uri="{FF2B5EF4-FFF2-40B4-BE49-F238E27FC236}">
                <a16:creationId xmlns:a16="http://schemas.microsoft.com/office/drawing/2014/main" id="{62F8F8C5-398F-57A5-E99A-0C59E07D1ABC}"/>
              </a:ext>
            </a:extLst>
          </p:cNvPr>
          <p:cNvCxnSpPr>
            <a:cxnSpLocks/>
            <a:stCxn id="28" idx="3"/>
          </p:cNvCxnSpPr>
          <p:nvPr/>
        </p:nvCxnSpPr>
        <p:spPr>
          <a:xfrm>
            <a:off x="4299311" y="3402648"/>
            <a:ext cx="338706" cy="150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4" name="グループ化 23">
            <a:extLst>
              <a:ext uri="{FF2B5EF4-FFF2-40B4-BE49-F238E27FC236}">
                <a16:creationId xmlns:a16="http://schemas.microsoft.com/office/drawing/2014/main" id="{DAAFCFDE-E97D-BE59-4E00-38DA19759110}"/>
              </a:ext>
            </a:extLst>
          </p:cNvPr>
          <p:cNvGrpSpPr/>
          <p:nvPr/>
        </p:nvGrpSpPr>
        <p:grpSpPr>
          <a:xfrm>
            <a:off x="3756040" y="3222625"/>
            <a:ext cx="543271" cy="360045"/>
            <a:chOff x="4687859" y="3222625"/>
            <a:chExt cx="543271" cy="360045"/>
          </a:xfrm>
          <a:noFill/>
        </p:grpSpPr>
        <p:sp>
          <p:nvSpPr>
            <p:cNvPr id="28" name="object 18">
              <a:extLst>
                <a:ext uri="{FF2B5EF4-FFF2-40B4-BE49-F238E27FC236}">
                  <a16:creationId xmlns:a16="http://schemas.microsoft.com/office/drawing/2014/main" id="{E6C943DF-7E91-3B50-0B3A-7FED2CE466CD}"/>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29" name="グループ化 28">
              <a:extLst>
                <a:ext uri="{FF2B5EF4-FFF2-40B4-BE49-F238E27FC236}">
                  <a16:creationId xmlns:a16="http://schemas.microsoft.com/office/drawing/2014/main" id="{D38A7F05-1093-32DB-1746-DAB6F951F86E}"/>
                </a:ext>
              </a:extLst>
            </p:cNvPr>
            <p:cNvGrpSpPr/>
            <p:nvPr/>
          </p:nvGrpSpPr>
          <p:grpSpPr>
            <a:xfrm>
              <a:off x="4687859" y="3225072"/>
              <a:ext cx="518506" cy="339406"/>
              <a:chOff x="4687859" y="3225072"/>
              <a:chExt cx="518506" cy="339406"/>
            </a:xfrm>
            <a:grpFill/>
          </p:grpSpPr>
          <p:sp>
            <p:nvSpPr>
              <p:cNvPr id="30" name="object 17">
                <a:extLst>
                  <a:ext uri="{FF2B5EF4-FFF2-40B4-BE49-F238E27FC236}">
                    <a16:creationId xmlns:a16="http://schemas.microsoft.com/office/drawing/2014/main" id="{06FECF78-46BE-2B86-228A-AC23FABFFC3D}"/>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入力</a:t>
                </a:r>
                <a:br>
                  <a:rPr lang="en-US" altLang="ja-JP" sz="700" dirty="0">
                    <a:latin typeface="+mj-ea"/>
                    <a:ea typeface="+mj-ea"/>
                  </a:rPr>
                </a:br>
                <a:r>
                  <a:rPr lang="ja-JP" altLang="en-US" sz="700" dirty="0">
                    <a:latin typeface="+mj-ea"/>
                    <a:ea typeface="+mj-ea"/>
                  </a:rPr>
                  <a:t>照合</a:t>
                </a:r>
                <a:endParaRPr sz="700" dirty="0">
                  <a:latin typeface="+mj-ea"/>
                  <a:ea typeface="+mj-ea"/>
                </a:endParaRPr>
              </a:p>
            </p:txBody>
          </p:sp>
          <p:pic>
            <p:nvPicPr>
              <p:cNvPr id="31" name="object 21">
                <a:extLst>
                  <a:ext uri="{FF2B5EF4-FFF2-40B4-BE49-F238E27FC236}">
                    <a16:creationId xmlns:a16="http://schemas.microsoft.com/office/drawing/2014/main" id="{52EF7E31-38A3-B389-6740-37BBD4421299}"/>
                  </a:ext>
                </a:extLst>
              </p:cNvPr>
              <p:cNvPicPr/>
              <p:nvPr/>
            </p:nvPicPr>
            <p:blipFill>
              <a:blip r:embed="rId4"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sp>
        <p:nvSpPr>
          <p:cNvPr id="228" name="object 27">
            <a:extLst>
              <a:ext uri="{FF2B5EF4-FFF2-40B4-BE49-F238E27FC236}">
                <a16:creationId xmlns:a16="http://schemas.microsoft.com/office/drawing/2014/main" id="{854699EF-4910-0335-0B9B-DD1CD00B2BB0}"/>
              </a:ext>
            </a:extLst>
          </p:cNvPr>
          <p:cNvSpPr/>
          <p:nvPr/>
        </p:nvSpPr>
        <p:spPr>
          <a:xfrm>
            <a:off x="5635441" y="40828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29" name="正方形/長方形 228">
            <a:extLst>
              <a:ext uri="{FF2B5EF4-FFF2-40B4-BE49-F238E27FC236}">
                <a16:creationId xmlns:a16="http://schemas.microsoft.com/office/drawing/2014/main" id="{5433440C-540D-F582-CDD5-40457FC39569}"/>
              </a:ext>
            </a:extLst>
          </p:cNvPr>
          <p:cNvSpPr/>
          <p:nvPr/>
        </p:nvSpPr>
        <p:spPr>
          <a:xfrm>
            <a:off x="5424831" y="4395034"/>
            <a:ext cx="666593"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職権記録書</a:t>
            </a:r>
          </a:p>
        </p:txBody>
      </p:sp>
      <p:cxnSp>
        <p:nvCxnSpPr>
          <p:cNvPr id="233" name="直線矢印コネクタ 13">
            <a:extLst>
              <a:ext uri="{FF2B5EF4-FFF2-40B4-BE49-F238E27FC236}">
                <a16:creationId xmlns:a16="http://schemas.microsoft.com/office/drawing/2014/main" id="{7A11638B-8241-9EE4-B391-8147DC8A146A}"/>
              </a:ext>
            </a:extLst>
          </p:cNvPr>
          <p:cNvCxnSpPr>
            <a:cxnSpLocks/>
          </p:cNvCxnSpPr>
          <p:nvPr/>
        </p:nvCxnSpPr>
        <p:spPr>
          <a:xfrm rot="16200000" flipH="1">
            <a:off x="4572896" y="3167151"/>
            <a:ext cx="664080" cy="1495118"/>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34" name="object 27">
            <a:extLst>
              <a:ext uri="{FF2B5EF4-FFF2-40B4-BE49-F238E27FC236}">
                <a16:creationId xmlns:a16="http://schemas.microsoft.com/office/drawing/2014/main" id="{4D2FABF7-BE5F-8AFF-2DA0-146A8B7ED150}"/>
              </a:ext>
            </a:extLst>
          </p:cNvPr>
          <p:cNvSpPr/>
          <p:nvPr/>
        </p:nvSpPr>
        <p:spPr>
          <a:xfrm>
            <a:off x="4462698" y="371876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35" name="正方形/長方形 234">
            <a:extLst>
              <a:ext uri="{FF2B5EF4-FFF2-40B4-BE49-F238E27FC236}">
                <a16:creationId xmlns:a16="http://schemas.microsoft.com/office/drawing/2014/main" id="{89AE7DB8-1D95-6DFA-BB5A-25842A45B48E}"/>
              </a:ext>
            </a:extLst>
          </p:cNvPr>
          <p:cNvSpPr/>
          <p:nvPr/>
        </p:nvSpPr>
        <p:spPr>
          <a:xfrm>
            <a:off x="4237619" y="4030995"/>
            <a:ext cx="666593"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入力確認票</a:t>
            </a:r>
          </a:p>
        </p:txBody>
      </p:sp>
      <p:cxnSp>
        <p:nvCxnSpPr>
          <p:cNvPr id="237" name="直線矢印コネクタ 13">
            <a:extLst>
              <a:ext uri="{FF2B5EF4-FFF2-40B4-BE49-F238E27FC236}">
                <a16:creationId xmlns:a16="http://schemas.microsoft.com/office/drawing/2014/main" id="{5B5CC81C-146D-BE52-6E92-FB05645AE6E7}"/>
              </a:ext>
            </a:extLst>
          </p:cNvPr>
          <p:cNvCxnSpPr>
            <a:cxnSpLocks/>
          </p:cNvCxnSpPr>
          <p:nvPr/>
        </p:nvCxnSpPr>
        <p:spPr>
          <a:xfrm rot="16200000" flipH="1">
            <a:off x="4211852" y="3620830"/>
            <a:ext cx="291732" cy="206441"/>
          </a:xfrm>
          <a:prstGeom prst="bentConnector3">
            <a:avLst>
              <a:gd name="adj1" fmla="val 100063"/>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38" name="グループ化 237">
            <a:extLst>
              <a:ext uri="{FF2B5EF4-FFF2-40B4-BE49-F238E27FC236}">
                <a16:creationId xmlns:a16="http://schemas.microsoft.com/office/drawing/2014/main" id="{C2EFBF46-3239-519B-E055-8B4BF3C1E127}"/>
              </a:ext>
            </a:extLst>
          </p:cNvPr>
          <p:cNvGrpSpPr/>
          <p:nvPr/>
        </p:nvGrpSpPr>
        <p:grpSpPr>
          <a:xfrm>
            <a:off x="5361090" y="3224128"/>
            <a:ext cx="449580" cy="360044"/>
            <a:chOff x="11109350" y="5278617"/>
            <a:chExt cx="449580" cy="360044"/>
          </a:xfrm>
        </p:grpSpPr>
        <p:pic>
          <p:nvPicPr>
            <p:cNvPr id="239" name="object 23">
              <a:extLst>
                <a:ext uri="{FF2B5EF4-FFF2-40B4-BE49-F238E27FC236}">
                  <a16:creationId xmlns:a16="http://schemas.microsoft.com/office/drawing/2014/main" id="{4CDA291F-75C0-D506-29C7-DBBEF1794A43}"/>
                </a:ext>
              </a:extLst>
            </p:cNvPr>
            <p:cNvPicPr/>
            <p:nvPr/>
          </p:nvPicPr>
          <p:blipFill>
            <a:blip r:embed="rId5" cstate="print"/>
            <a:stretch>
              <a:fillRect/>
            </a:stretch>
          </p:blipFill>
          <p:spPr>
            <a:xfrm>
              <a:off x="11248796" y="5372533"/>
              <a:ext cx="170688" cy="172212"/>
            </a:xfrm>
            <a:prstGeom prst="rect">
              <a:avLst/>
            </a:prstGeom>
          </p:spPr>
        </p:pic>
        <p:sp>
          <p:nvSpPr>
            <p:cNvPr id="240" name="ひし形 239">
              <a:extLst>
                <a:ext uri="{FF2B5EF4-FFF2-40B4-BE49-F238E27FC236}">
                  <a16:creationId xmlns:a16="http://schemas.microsoft.com/office/drawing/2014/main" id="{A30C684B-37BA-8CC9-F95E-67202F644F48}"/>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242" name="直線矢印コネクタ 74">
            <a:extLst>
              <a:ext uri="{FF2B5EF4-FFF2-40B4-BE49-F238E27FC236}">
                <a16:creationId xmlns:a16="http://schemas.microsoft.com/office/drawing/2014/main" id="{4C91CEC0-D41C-7A4C-153C-ED1FA7BDC1F8}"/>
              </a:ext>
            </a:extLst>
          </p:cNvPr>
          <p:cNvCxnSpPr>
            <a:cxnSpLocks/>
            <a:stCxn id="240" idx="2"/>
            <a:endCxn id="244" idx="1"/>
          </p:cNvCxnSpPr>
          <p:nvPr/>
        </p:nvCxnSpPr>
        <p:spPr>
          <a:xfrm rot="16200000" flipH="1">
            <a:off x="5577123" y="3592929"/>
            <a:ext cx="276311" cy="258796"/>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43" name="グループ化 242">
            <a:extLst>
              <a:ext uri="{FF2B5EF4-FFF2-40B4-BE49-F238E27FC236}">
                <a16:creationId xmlns:a16="http://schemas.microsoft.com/office/drawing/2014/main" id="{52B7A8B3-89C2-9125-EF6E-D938CFAA1728}"/>
              </a:ext>
            </a:extLst>
          </p:cNvPr>
          <p:cNvGrpSpPr/>
          <p:nvPr/>
        </p:nvGrpSpPr>
        <p:grpSpPr>
          <a:xfrm>
            <a:off x="5841155" y="3680460"/>
            <a:ext cx="543271" cy="360045"/>
            <a:chOff x="4687859" y="3222625"/>
            <a:chExt cx="543271" cy="360045"/>
          </a:xfrm>
          <a:noFill/>
        </p:grpSpPr>
        <p:sp>
          <p:nvSpPr>
            <p:cNvPr id="244" name="object 18">
              <a:extLst>
                <a:ext uri="{FF2B5EF4-FFF2-40B4-BE49-F238E27FC236}">
                  <a16:creationId xmlns:a16="http://schemas.microsoft.com/office/drawing/2014/main" id="{5B75FD7D-BFA1-597D-4C37-7CCAA1DB4DC4}"/>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247" name="グループ化 246">
              <a:extLst>
                <a:ext uri="{FF2B5EF4-FFF2-40B4-BE49-F238E27FC236}">
                  <a16:creationId xmlns:a16="http://schemas.microsoft.com/office/drawing/2014/main" id="{61F778C9-A6EB-76C4-2835-900CE9462CBB}"/>
                </a:ext>
              </a:extLst>
            </p:cNvPr>
            <p:cNvGrpSpPr/>
            <p:nvPr/>
          </p:nvGrpSpPr>
          <p:grpSpPr>
            <a:xfrm>
              <a:off x="4687859" y="3225072"/>
              <a:ext cx="518506" cy="339406"/>
              <a:chOff x="4687859" y="3225072"/>
              <a:chExt cx="518506" cy="339406"/>
            </a:xfrm>
            <a:grpFill/>
          </p:grpSpPr>
          <p:sp>
            <p:nvSpPr>
              <p:cNvPr id="248" name="object 17">
                <a:extLst>
                  <a:ext uri="{FF2B5EF4-FFF2-40B4-BE49-F238E27FC236}">
                    <a16:creationId xmlns:a16="http://schemas.microsoft.com/office/drawing/2014/main" id="{86A13B9B-2CCD-B921-E5DE-3C00A677871F}"/>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市町村通知等</a:t>
                </a:r>
                <a:endParaRPr sz="700" dirty="0">
                  <a:latin typeface="+mj-ea"/>
                  <a:ea typeface="+mj-ea"/>
                </a:endParaRPr>
              </a:p>
            </p:txBody>
          </p:sp>
          <p:pic>
            <p:nvPicPr>
              <p:cNvPr id="249" name="object 21">
                <a:extLst>
                  <a:ext uri="{FF2B5EF4-FFF2-40B4-BE49-F238E27FC236}">
                    <a16:creationId xmlns:a16="http://schemas.microsoft.com/office/drawing/2014/main" id="{BF322953-D4AA-D944-FB0B-41D6E2D839FF}"/>
                  </a:ext>
                </a:extLst>
              </p:cNvPr>
              <p:cNvPicPr/>
              <p:nvPr/>
            </p:nvPicPr>
            <p:blipFill>
              <a:blip r:embed="rId4"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sp>
        <p:nvSpPr>
          <p:cNvPr id="250" name="object 17">
            <a:extLst>
              <a:ext uri="{FF2B5EF4-FFF2-40B4-BE49-F238E27FC236}">
                <a16:creationId xmlns:a16="http://schemas.microsoft.com/office/drawing/2014/main" id="{2194631C-85E4-425E-BBE4-8DAE8A80F710}"/>
              </a:ext>
            </a:extLst>
          </p:cNvPr>
          <p:cNvSpPr/>
          <p:nvPr/>
        </p:nvSpPr>
        <p:spPr>
          <a:xfrm>
            <a:off x="5628260" y="3476626"/>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Yes</a:t>
            </a:r>
            <a:endParaRPr lang="zh-TW" altLang="en-US" sz="700" dirty="0">
              <a:latin typeface="+mj-ea"/>
              <a:ea typeface="+mj-ea"/>
            </a:endParaRPr>
          </a:p>
        </p:txBody>
      </p:sp>
      <p:sp>
        <p:nvSpPr>
          <p:cNvPr id="251" name="正方形/長方形 250">
            <a:extLst>
              <a:ext uri="{FF2B5EF4-FFF2-40B4-BE49-F238E27FC236}">
                <a16:creationId xmlns:a16="http://schemas.microsoft.com/office/drawing/2014/main" id="{2CAE8BD9-013D-12E5-4C4E-56655A3CDD26}"/>
              </a:ext>
            </a:extLst>
          </p:cNvPr>
          <p:cNvSpPr/>
          <p:nvPr/>
        </p:nvSpPr>
        <p:spPr>
          <a:xfrm>
            <a:off x="8325004" y="924866"/>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ＭＳ Ｐゴシック 本文"/>
              </a:rPr>
              <a:t>本人</a:t>
            </a:r>
          </a:p>
        </p:txBody>
      </p:sp>
      <p:grpSp>
        <p:nvGrpSpPr>
          <p:cNvPr id="253" name="グループ化 252">
            <a:extLst>
              <a:ext uri="{FF2B5EF4-FFF2-40B4-BE49-F238E27FC236}">
                <a16:creationId xmlns:a16="http://schemas.microsoft.com/office/drawing/2014/main" id="{72472D06-5C1F-115A-FDE6-FE3D81EBE4B7}"/>
              </a:ext>
            </a:extLst>
          </p:cNvPr>
          <p:cNvGrpSpPr/>
          <p:nvPr/>
        </p:nvGrpSpPr>
        <p:grpSpPr>
          <a:xfrm>
            <a:off x="6602464" y="3222625"/>
            <a:ext cx="449580" cy="360044"/>
            <a:chOff x="11109350" y="5278617"/>
            <a:chExt cx="449580" cy="360044"/>
          </a:xfrm>
        </p:grpSpPr>
        <p:pic>
          <p:nvPicPr>
            <p:cNvPr id="254" name="object 23">
              <a:extLst>
                <a:ext uri="{FF2B5EF4-FFF2-40B4-BE49-F238E27FC236}">
                  <a16:creationId xmlns:a16="http://schemas.microsoft.com/office/drawing/2014/main" id="{CD3F8693-47ED-A6AD-1ADC-AC413EFBF630}"/>
                </a:ext>
              </a:extLst>
            </p:cNvPr>
            <p:cNvPicPr/>
            <p:nvPr/>
          </p:nvPicPr>
          <p:blipFill>
            <a:blip r:embed="rId5" cstate="print"/>
            <a:stretch>
              <a:fillRect/>
            </a:stretch>
          </p:blipFill>
          <p:spPr>
            <a:xfrm>
              <a:off x="11248796" y="5372533"/>
              <a:ext cx="170688" cy="172212"/>
            </a:xfrm>
            <a:prstGeom prst="rect">
              <a:avLst/>
            </a:prstGeom>
          </p:spPr>
        </p:pic>
        <p:sp>
          <p:nvSpPr>
            <p:cNvPr id="255" name="ひし形 254">
              <a:extLst>
                <a:ext uri="{FF2B5EF4-FFF2-40B4-BE49-F238E27FC236}">
                  <a16:creationId xmlns:a16="http://schemas.microsoft.com/office/drawing/2014/main" id="{1E1394DA-ADE9-B8C8-7EE7-A19878165583}"/>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32" name="直線矢印コネクタ 31">
            <a:extLst>
              <a:ext uri="{FF2B5EF4-FFF2-40B4-BE49-F238E27FC236}">
                <a16:creationId xmlns:a16="http://schemas.microsoft.com/office/drawing/2014/main" id="{0D81408C-AA60-A1E5-27B6-DEA968BCC287}"/>
              </a:ext>
            </a:extLst>
          </p:cNvPr>
          <p:cNvCxnSpPr>
            <a:cxnSpLocks/>
            <a:endCxn id="255" idx="1"/>
          </p:cNvCxnSpPr>
          <p:nvPr/>
        </p:nvCxnSpPr>
        <p:spPr>
          <a:xfrm>
            <a:off x="5810670" y="3395082"/>
            <a:ext cx="791794" cy="7565"/>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3" name="直線矢印コネクタ 74">
            <a:extLst>
              <a:ext uri="{FF2B5EF4-FFF2-40B4-BE49-F238E27FC236}">
                <a16:creationId xmlns:a16="http://schemas.microsoft.com/office/drawing/2014/main" id="{09D25394-300C-861F-F65D-4322138882AE}"/>
              </a:ext>
            </a:extLst>
          </p:cNvPr>
          <p:cNvCxnSpPr>
            <a:cxnSpLocks/>
            <a:stCxn id="244" idx="3"/>
            <a:endCxn id="255" idx="1"/>
          </p:cNvCxnSpPr>
          <p:nvPr/>
        </p:nvCxnSpPr>
        <p:spPr>
          <a:xfrm flipV="1">
            <a:off x="6384426" y="3402647"/>
            <a:ext cx="218038" cy="457836"/>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4" name="object 17">
            <a:extLst>
              <a:ext uri="{FF2B5EF4-FFF2-40B4-BE49-F238E27FC236}">
                <a16:creationId xmlns:a16="http://schemas.microsoft.com/office/drawing/2014/main" id="{24EA11E0-1377-F2F9-ADA1-0C0C72847D9C}"/>
              </a:ext>
            </a:extLst>
          </p:cNvPr>
          <p:cNvSpPr/>
          <p:nvPr/>
        </p:nvSpPr>
        <p:spPr>
          <a:xfrm>
            <a:off x="6937466" y="3162645"/>
            <a:ext cx="278685" cy="155257"/>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algn="l"/>
            <a:r>
              <a:rPr lang="en-US" altLang="ja-JP" sz="700" dirty="0">
                <a:latin typeface="+mj-ea"/>
                <a:ea typeface="+mj-ea"/>
              </a:rPr>
              <a:t>Yes</a:t>
            </a:r>
            <a:endParaRPr lang="zh-TW" altLang="en-US" sz="700" dirty="0">
              <a:latin typeface="+mj-ea"/>
              <a:ea typeface="+mj-ea"/>
            </a:endParaRPr>
          </a:p>
        </p:txBody>
      </p:sp>
      <p:sp>
        <p:nvSpPr>
          <p:cNvPr id="35" name="object 17">
            <a:extLst>
              <a:ext uri="{FF2B5EF4-FFF2-40B4-BE49-F238E27FC236}">
                <a16:creationId xmlns:a16="http://schemas.microsoft.com/office/drawing/2014/main" id="{044F4F36-6F54-6B7D-0CB7-DF8E5D9F6F01}"/>
              </a:ext>
            </a:extLst>
          </p:cNvPr>
          <p:cNvSpPr/>
          <p:nvPr/>
        </p:nvSpPr>
        <p:spPr>
          <a:xfrm>
            <a:off x="7076808" y="3420295"/>
            <a:ext cx="756256" cy="323351"/>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algn="l"/>
            <a:r>
              <a:rPr lang="ja-JP" altLang="en-US" sz="700" dirty="0">
                <a:latin typeface="+mj-ea"/>
                <a:ea typeface="+mj-ea"/>
              </a:rPr>
              <a:t>令第</a:t>
            </a:r>
            <a:r>
              <a:rPr lang="en-US" altLang="ja-JP" sz="700" dirty="0">
                <a:latin typeface="+mj-ea"/>
                <a:ea typeface="+mj-ea"/>
              </a:rPr>
              <a:t>12</a:t>
            </a:r>
            <a:r>
              <a:rPr lang="ja-JP" altLang="en-US" sz="700" dirty="0">
                <a:latin typeface="+mj-ea"/>
                <a:ea typeface="+mj-ea"/>
              </a:rPr>
              <a:t>条第</a:t>
            </a:r>
            <a:r>
              <a:rPr lang="en-US" altLang="ja-JP" sz="700" dirty="0">
                <a:latin typeface="+mj-ea"/>
                <a:ea typeface="+mj-ea"/>
              </a:rPr>
              <a:t>4</a:t>
            </a:r>
            <a:r>
              <a:rPr lang="ja-JP" altLang="en-US" sz="700" dirty="0">
                <a:latin typeface="+mj-ea"/>
                <a:ea typeface="+mj-ea"/>
              </a:rPr>
              <a:t>項</a:t>
            </a:r>
          </a:p>
          <a:p>
            <a:pPr algn="l"/>
            <a:r>
              <a:rPr lang="ja-JP" altLang="en-US" sz="700" dirty="0">
                <a:latin typeface="+mj-ea"/>
                <a:ea typeface="+mj-ea"/>
              </a:rPr>
              <a:t>に該当</a:t>
            </a:r>
            <a:endParaRPr lang="en-US" altLang="ja-JP" sz="700" dirty="0">
              <a:latin typeface="+mj-ea"/>
              <a:ea typeface="+mj-ea"/>
            </a:endParaRPr>
          </a:p>
          <a:p>
            <a:pPr algn="l"/>
            <a:r>
              <a:rPr lang="en-US" altLang="ja-JP" sz="700" dirty="0">
                <a:latin typeface="+mj-ea"/>
                <a:ea typeface="+mj-ea"/>
              </a:rPr>
              <a:t>No</a:t>
            </a:r>
            <a:endParaRPr lang="zh-TW" altLang="en-US" sz="700" dirty="0">
              <a:latin typeface="+mj-ea"/>
              <a:ea typeface="+mj-ea"/>
            </a:endParaRPr>
          </a:p>
        </p:txBody>
      </p:sp>
      <p:grpSp>
        <p:nvGrpSpPr>
          <p:cNvPr id="36" name="グループ化 35">
            <a:extLst>
              <a:ext uri="{FF2B5EF4-FFF2-40B4-BE49-F238E27FC236}">
                <a16:creationId xmlns:a16="http://schemas.microsoft.com/office/drawing/2014/main" id="{2076BA02-52FA-A7AE-1690-59A105DAD821}"/>
              </a:ext>
            </a:extLst>
          </p:cNvPr>
          <p:cNvGrpSpPr/>
          <p:nvPr/>
        </p:nvGrpSpPr>
        <p:grpSpPr>
          <a:xfrm>
            <a:off x="6395441" y="3981307"/>
            <a:ext cx="254298" cy="250648"/>
            <a:chOff x="999513" y="5424073"/>
            <a:chExt cx="254298" cy="250648"/>
          </a:xfrm>
        </p:grpSpPr>
        <p:sp>
          <p:nvSpPr>
            <p:cNvPr id="37" name="左大かっこ 36">
              <a:extLst>
                <a:ext uri="{FF2B5EF4-FFF2-40B4-BE49-F238E27FC236}">
                  <a16:creationId xmlns:a16="http://schemas.microsoft.com/office/drawing/2014/main" id="{7855366F-5C39-176E-9B21-4C36F898D6AF}"/>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38" name="直線コネクタ 37">
              <a:extLst>
                <a:ext uri="{FF2B5EF4-FFF2-40B4-BE49-F238E27FC236}">
                  <a16:creationId xmlns:a16="http://schemas.microsoft.com/office/drawing/2014/main" id="{3CD850A4-DB60-2FAA-E3E6-64AFB14FFB06}"/>
                </a:ext>
              </a:extLst>
            </p:cNvPr>
            <p:cNvCxnSpPr>
              <a:cxnSpLocks/>
              <a:stCxn id="37" idx="1"/>
            </p:cNvCxnSpPr>
            <p:nvPr userDrawn="1"/>
          </p:nvCxnSpPr>
          <p:spPr>
            <a:xfrm flipH="1" flipV="1">
              <a:off x="999513" y="5424073"/>
              <a:ext cx="208579" cy="145491"/>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39" name="object 17">
            <a:extLst>
              <a:ext uri="{FF2B5EF4-FFF2-40B4-BE49-F238E27FC236}">
                <a16:creationId xmlns:a16="http://schemas.microsoft.com/office/drawing/2014/main" id="{7F2A3D87-8946-8D45-3BFB-27CE46632C90}"/>
              </a:ext>
            </a:extLst>
          </p:cNvPr>
          <p:cNvSpPr/>
          <p:nvPr/>
        </p:nvSpPr>
        <p:spPr>
          <a:xfrm>
            <a:off x="6479007" y="3967489"/>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④</a:t>
            </a:r>
            <a:endParaRPr lang="zh-TW" altLang="en-US" sz="800" dirty="0">
              <a:latin typeface="+mj-ea"/>
              <a:ea typeface="+mj-ea"/>
            </a:endParaRPr>
          </a:p>
        </p:txBody>
      </p:sp>
      <p:sp>
        <p:nvSpPr>
          <p:cNvPr id="40" name="フローチャート: 結合子 39">
            <a:extLst>
              <a:ext uri="{FF2B5EF4-FFF2-40B4-BE49-F238E27FC236}">
                <a16:creationId xmlns:a16="http://schemas.microsoft.com/office/drawing/2014/main" id="{B60EE477-0F94-F8BF-CCA1-537006023C4C}"/>
              </a:ext>
            </a:extLst>
          </p:cNvPr>
          <p:cNvSpPr/>
          <p:nvPr/>
        </p:nvSpPr>
        <p:spPr>
          <a:xfrm>
            <a:off x="9995565" y="2170132"/>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object 17">
            <a:extLst>
              <a:ext uri="{FF2B5EF4-FFF2-40B4-BE49-F238E27FC236}">
                <a16:creationId xmlns:a16="http://schemas.microsoft.com/office/drawing/2014/main" id="{29676B28-5E1D-0C7E-6888-0236E014073A}"/>
              </a:ext>
            </a:extLst>
          </p:cNvPr>
          <p:cNvSpPr/>
          <p:nvPr/>
        </p:nvSpPr>
        <p:spPr>
          <a:xfrm>
            <a:off x="9846221" y="2299547"/>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終了</a:t>
            </a:r>
            <a:endParaRPr lang="zh-TW" altLang="en-US" sz="700" dirty="0">
              <a:latin typeface="+mj-ea"/>
              <a:ea typeface="+mj-ea"/>
            </a:endParaRPr>
          </a:p>
        </p:txBody>
      </p:sp>
      <p:grpSp>
        <p:nvGrpSpPr>
          <p:cNvPr id="43" name="グループ化 42">
            <a:extLst>
              <a:ext uri="{FF2B5EF4-FFF2-40B4-BE49-F238E27FC236}">
                <a16:creationId xmlns:a16="http://schemas.microsoft.com/office/drawing/2014/main" id="{F8F8150E-12F7-C501-9B5F-C71840EEAB50}"/>
              </a:ext>
            </a:extLst>
          </p:cNvPr>
          <p:cNvGrpSpPr/>
          <p:nvPr/>
        </p:nvGrpSpPr>
        <p:grpSpPr>
          <a:xfrm>
            <a:off x="7065581" y="2078355"/>
            <a:ext cx="449580" cy="360044"/>
            <a:chOff x="11109350" y="5278617"/>
            <a:chExt cx="449580" cy="360044"/>
          </a:xfrm>
        </p:grpSpPr>
        <p:pic>
          <p:nvPicPr>
            <p:cNvPr id="44" name="object 23">
              <a:extLst>
                <a:ext uri="{FF2B5EF4-FFF2-40B4-BE49-F238E27FC236}">
                  <a16:creationId xmlns:a16="http://schemas.microsoft.com/office/drawing/2014/main" id="{360C108F-82B5-7594-142F-BC4511F27BFF}"/>
                </a:ext>
              </a:extLst>
            </p:cNvPr>
            <p:cNvPicPr/>
            <p:nvPr/>
          </p:nvPicPr>
          <p:blipFill>
            <a:blip r:embed="rId5" cstate="print"/>
            <a:stretch>
              <a:fillRect/>
            </a:stretch>
          </p:blipFill>
          <p:spPr>
            <a:xfrm>
              <a:off x="11248796" y="5372533"/>
              <a:ext cx="170688" cy="172212"/>
            </a:xfrm>
            <a:prstGeom prst="rect">
              <a:avLst/>
            </a:prstGeom>
          </p:spPr>
        </p:pic>
        <p:sp>
          <p:nvSpPr>
            <p:cNvPr id="45" name="ひし形 44">
              <a:extLst>
                <a:ext uri="{FF2B5EF4-FFF2-40B4-BE49-F238E27FC236}">
                  <a16:creationId xmlns:a16="http://schemas.microsoft.com/office/drawing/2014/main" id="{41DF07CF-34F4-6E74-8F96-AC140D062283}"/>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46" name="直線矢印コネクタ 74">
            <a:extLst>
              <a:ext uri="{FF2B5EF4-FFF2-40B4-BE49-F238E27FC236}">
                <a16:creationId xmlns:a16="http://schemas.microsoft.com/office/drawing/2014/main" id="{7AF140AD-2C69-E052-1E66-A2F6057ADBC3}"/>
              </a:ext>
            </a:extLst>
          </p:cNvPr>
          <p:cNvCxnSpPr>
            <a:cxnSpLocks/>
            <a:stCxn id="255" idx="0"/>
            <a:endCxn id="45" idx="1"/>
          </p:cNvCxnSpPr>
          <p:nvPr/>
        </p:nvCxnSpPr>
        <p:spPr>
          <a:xfrm rot="5400000" flipH="1" flipV="1">
            <a:off x="6464293" y="2621338"/>
            <a:ext cx="964248" cy="238327"/>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7" name="直線矢印コネクタ 74">
            <a:extLst>
              <a:ext uri="{FF2B5EF4-FFF2-40B4-BE49-F238E27FC236}">
                <a16:creationId xmlns:a16="http://schemas.microsoft.com/office/drawing/2014/main" id="{C8A82358-5A50-9B83-F486-985354688D48}"/>
              </a:ext>
            </a:extLst>
          </p:cNvPr>
          <p:cNvCxnSpPr>
            <a:cxnSpLocks/>
            <a:stCxn id="255" idx="3"/>
            <a:endCxn id="40" idx="2"/>
          </p:cNvCxnSpPr>
          <p:nvPr/>
        </p:nvCxnSpPr>
        <p:spPr>
          <a:xfrm flipV="1">
            <a:off x="7052044" y="2260132"/>
            <a:ext cx="2943521" cy="1142515"/>
          </a:xfrm>
          <a:prstGeom prst="bentConnector3">
            <a:avLst>
              <a:gd name="adj1" fmla="val 9390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48" name="グループ化 47">
            <a:extLst>
              <a:ext uri="{FF2B5EF4-FFF2-40B4-BE49-F238E27FC236}">
                <a16:creationId xmlns:a16="http://schemas.microsoft.com/office/drawing/2014/main" id="{DB40E99F-4A58-32D1-FBEC-D1D4C9729568}"/>
              </a:ext>
            </a:extLst>
          </p:cNvPr>
          <p:cNvGrpSpPr/>
          <p:nvPr/>
        </p:nvGrpSpPr>
        <p:grpSpPr>
          <a:xfrm>
            <a:off x="7905371" y="2078355"/>
            <a:ext cx="539750" cy="360045"/>
            <a:chOff x="4691380" y="3222625"/>
            <a:chExt cx="539750" cy="360045"/>
          </a:xfrm>
          <a:noFill/>
        </p:grpSpPr>
        <p:sp>
          <p:nvSpPr>
            <p:cNvPr id="49" name="object 18">
              <a:extLst>
                <a:ext uri="{FF2B5EF4-FFF2-40B4-BE49-F238E27FC236}">
                  <a16:creationId xmlns:a16="http://schemas.microsoft.com/office/drawing/2014/main" id="{B9E60B39-EDE8-EFBD-963E-9B8B16D5CE42}"/>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sp>
          <p:nvSpPr>
            <p:cNvPr id="51" name="object 17">
              <a:extLst>
                <a:ext uri="{FF2B5EF4-FFF2-40B4-BE49-F238E27FC236}">
                  <a16:creationId xmlns:a16="http://schemas.microsoft.com/office/drawing/2014/main" id="{9D746B83-2D90-44FD-1939-8F8F4B220A51}"/>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通知</a:t>
              </a:r>
              <a:endParaRPr sz="700" dirty="0">
                <a:latin typeface="+mj-ea"/>
                <a:ea typeface="+mj-ea"/>
              </a:endParaRPr>
            </a:p>
          </p:txBody>
        </p:sp>
      </p:grpSp>
      <p:cxnSp>
        <p:nvCxnSpPr>
          <p:cNvPr id="61" name="直線矢印コネクタ 60">
            <a:extLst>
              <a:ext uri="{FF2B5EF4-FFF2-40B4-BE49-F238E27FC236}">
                <a16:creationId xmlns:a16="http://schemas.microsoft.com/office/drawing/2014/main" id="{C74B627F-9163-B38C-1283-AF83137FCC67}"/>
              </a:ext>
            </a:extLst>
          </p:cNvPr>
          <p:cNvCxnSpPr>
            <a:cxnSpLocks/>
            <a:stCxn id="45" idx="3"/>
            <a:endCxn id="49" idx="1"/>
          </p:cNvCxnSpPr>
          <p:nvPr/>
        </p:nvCxnSpPr>
        <p:spPr>
          <a:xfrm>
            <a:off x="7515161" y="2258377"/>
            <a:ext cx="390210" cy="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62" name="グループ化 61">
            <a:extLst>
              <a:ext uri="{FF2B5EF4-FFF2-40B4-BE49-F238E27FC236}">
                <a16:creationId xmlns:a16="http://schemas.microsoft.com/office/drawing/2014/main" id="{AF853F22-46A5-C31E-8BA2-A58C20B4253E}"/>
              </a:ext>
            </a:extLst>
          </p:cNvPr>
          <p:cNvGrpSpPr/>
          <p:nvPr/>
        </p:nvGrpSpPr>
        <p:grpSpPr>
          <a:xfrm>
            <a:off x="8604765" y="2170543"/>
            <a:ext cx="201600" cy="201600"/>
            <a:chOff x="11127100" y="2048141"/>
            <a:chExt cx="201600" cy="201600"/>
          </a:xfrm>
        </p:grpSpPr>
        <p:sp>
          <p:nvSpPr>
            <p:cNvPr id="256" name="正方形/長方形 255">
              <a:extLst>
                <a:ext uri="{FF2B5EF4-FFF2-40B4-BE49-F238E27FC236}">
                  <a16:creationId xmlns:a16="http://schemas.microsoft.com/office/drawing/2014/main" id="{AA2E594B-31C7-7D65-01D3-4C73C42AA1BF}"/>
                </a:ext>
              </a:extLst>
            </p:cNvPr>
            <p:cNvSpPr/>
            <p:nvPr/>
          </p:nvSpPr>
          <p:spPr>
            <a:xfrm>
              <a:off x="11163977" y="2101376"/>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257" name="二等辺三角形 256">
              <a:extLst>
                <a:ext uri="{FF2B5EF4-FFF2-40B4-BE49-F238E27FC236}">
                  <a16:creationId xmlns:a16="http://schemas.microsoft.com/office/drawing/2014/main" id="{9BA28243-A5CB-D6E4-0608-1BEC051A0C39}"/>
                </a:ext>
              </a:extLst>
            </p:cNvPr>
            <p:cNvSpPr/>
            <p:nvPr/>
          </p:nvSpPr>
          <p:spPr>
            <a:xfrm rot="10800000">
              <a:off x="11163977" y="2101376"/>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258" name="フローチャート: 結合子 257">
              <a:extLst>
                <a:ext uri="{FF2B5EF4-FFF2-40B4-BE49-F238E27FC236}">
                  <a16:creationId xmlns:a16="http://schemas.microsoft.com/office/drawing/2014/main" id="{EDA31E3A-A89E-1F71-482D-EA06B5FDA97B}"/>
                </a:ext>
              </a:extLst>
            </p:cNvPr>
            <p:cNvSpPr/>
            <p:nvPr/>
          </p:nvSpPr>
          <p:spPr>
            <a:xfrm>
              <a:off x="11136977" y="2057665"/>
              <a:ext cx="180000" cy="1800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259" name="フローチャート: 結合子 258">
              <a:extLst>
                <a:ext uri="{FF2B5EF4-FFF2-40B4-BE49-F238E27FC236}">
                  <a16:creationId xmlns:a16="http://schemas.microsoft.com/office/drawing/2014/main" id="{A6B19640-7C61-DA8F-1426-2F0E7E6E35A8}"/>
                </a:ext>
              </a:extLst>
            </p:cNvPr>
            <p:cNvSpPr/>
            <p:nvPr/>
          </p:nvSpPr>
          <p:spPr>
            <a:xfrm>
              <a:off x="11127100" y="2048141"/>
              <a:ext cx="201600" cy="2016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
        <p:nvSpPr>
          <p:cNvPr id="260" name="object 17">
            <a:extLst>
              <a:ext uri="{FF2B5EF4-FFF2-40B4-BE49-F238E27FC236}">
                <a16:creationId xmlns:a16="http://schemas.microsoft.com/office/drawing/2014/main" id="{1247588A-5B1A-39E5-D50C-1F1ED62483F8}"/>
              </a:ext>
            </a:extLst>
          </p:cNvPr>
          <p:cNvSpPr/>
          <p:nvPr/>
        </p:nvSpPr>
        <p:spPr>
          <a:xfrm>
            <a:off x="8647231" y="1948861"/>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通知</a:t>
            </a:r>
            <a:endParaRPr lang="zh-TW" altLang="en-US" sz="700" dirty="0">
              <a:latin typeface="+mj-ea"/>
              <a:ea typeface="+mj-ea"/>
            </a:endParaRPr>
          </a:p>
        </p:txBody>
      </p:sp>
      <p:sp>
        <p:nvSpPr>
          <p:cNvPr id="261" name="object 17">
            <a:extLst>
              <a:ext uri="{FF2B5EF4-FFF2-40B4-BE49-F238E27FC236}">
                <a16:creationId xmlns:a16="http://schemas.microsoft.com/office/drawing/2014/main" id="{1D138FF7-AA97-9073-02EF-103E8F76B734}"/>
              </a:ext>
            </a:extLst>
          </p:cNvPr>
          <p:cNvSpPr/>
          <p:nvPr/>
        </p:nvSpPr>
        <p:spPr>
          <a:xfrm>
            <a:off x="8634813" y="125445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郵送</a:t>
            </a:r>
            <a:endParaRPr lang="zh-TW" altLang="en-US" sz="700" dirty="0">
              <a:latin typeface="+mj-ea"/>
              <a:ea typeface="+mj-ea"/>
            </a:endParaRPr>
          </a:p>
        </p:txBody>
      </p:sp>
      <p:cxnSp>
        <p:nvCxnSpPr>
          <p:cNvPr id="262" name="直線矢印コネクタ 261">
            <a:extLst>
              <a:ext uri="{FF2B5EF4-FFF2-40B4-BE49-F238E27FC236}">
                <a16:creationId xmlns:a16="http://schemas.microsoft.com/office/drawing/2014/main" id="{43EFE480-D69B-F3CA-7323-DC90A81A8FAC}"/>
              </a:ext>
            </a:extLst>
          </p:cNvPr>
          <p:cNvCxnSpPr>
            <a:cxnSpLocks/>
          </p:cNvCxnSpPr>
          <p:nvPr/>
        </p:nvCxnSpPr>
        <p:spPr>
          <a:xfrm flipH="1" flipV="1">
            <a:off x="8712076" y="1254452"/>
            <a:ext cx="210" cy="916091"/>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263" name="直線矢印コネクタ 262">
            <a:extLst>
              <a:ext uri="{FF2B5EF4-FFF2-40B4-BE49-F238E27FC236}">
                <a16:creationId xmlns:a16="http://schemas.microsoft.com/office/drawing/2014/main" id="{FE1E5C96-C295-2C58-8862-04789FE03E32}"/>
              </a:ext>
            </a:extLst>
          </p:cNvPr>
          <p:cNvCxnSpPr>
            <a:cxnSpLocks/>
          </p:cNvCxnSpPr>
          <p:nvPr/>
        </p:nvCxnSpPr>
        <p:spPr>
          <a:xfrm>
            <a:off x="8444535" y="2248893"/>
            <a:ext cx="164409" cy="1899"/>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64" name="グループ化 263">
            <a:extLst>
              <a:ext uri="{FF2B5EF4-FFF2-40B4-BE49-F238E27FC236}">
                <a16:creationId xmlns:a16="http://schemas.microsoft.com/office/drawing/2014/main" id="{333F16E1-B2B2-8FFD-9664-EBCD14728306}"/>
              </a:ext>
            </a:extLst>
          </p:cNvPr>
          <p:cNvGrpSpPr/>
          <p:nvPr/>
        </p:nvGrpSpPr>
        <p:grpSpPr>
          <a:xfrm>
            <a:off x="8943986" y="2072459"/>
            <a:ext cx="449580" cy="360044"/>
            <a:chOff x="11109350" y="5278617"/>
            <a:chExt cx="449580" cy="360044"/>
          </a:xfrm>
        </p:grpSpPr>
        <p:pic>
          <p:nvPicPr>
            <p:cNvPr id="265" name="object 23">
              <a:extLst>
                <a:ext uri="{FF2B5EF4-FFF2-40B4-BE49-F238E27FC236}">
                  <a16:creationId xmlns:a16="http://schemas.microsoft.com/office/drawing/2014/main" id="{5E26CA03-3838-1D89-1CC3-7BB9B585713D}"/>
                </a:ext>
              </a:extLst>
            </p:cNvPr>
            <p:cNvPicPr/>
            <p:nvPr/>
          </p:nvPicPr>
          <p:blipFill>
            <a:blip r:embed="rId5" cstate="print"/>
            <a:stretch>
              <a:fillRect/>
            </a:stretch>
          </p:blipFill>
          <p:spPr>
            <a:xfrm>
              <a:off x="11248796" y="5372533"/>
              <a:ext cx="170688" cy="172212"/>
            </a:xfrm>
            <a:prstGeom prst="rect">
              <a:avLst/>
            </a:prstGeom>
          </p:spPr>
        </p:pic>
        <p:sp>
          <p:nvSpPr>
            <p:cNvPr id="266" name="ひし形 265">
              <a:extLst>
                <a:ext uri="{FF2B5EF4-FFF2-40B4-BE49-F238E27FC236}">
                  <a16:creationId xmlns:a16="http://schemas.microsoft.com/office/drawing/2014/main" id="{EE918314-A8A7-3F2B-B9D5-7ECC0F312D66}"/>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267" name="直線矢印コネクタ 266">
            <a:extLst>
              <a:ext uri="{FF2B5EF4-FFF2-40B4-BE49-F238E27FC236}">
                <a16:creationId xmlns:a16="http://schemas.microsoft.com/office/drawing/2014/main" id="{FD3FBF08-8A6E-3746-5222-0031072B7164}"/>
              </a:ext>
            </a:extLst>
          </p:cNvPr>
          <p:cNvCxnSpPr>
            <a:cxnSpLocks/>
          </p:cNvCxnSpPr>
          <p:nvPr/>
        </p:nvCxnSpPr>
        <p:spPr>
          <a:xfrm>
            <a:off x="8790096" y="2263851"/>
            <a:ext cx="164409" cy="1899"/>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68" name="object 17">
            <a:extLst>
              <a:ext uri="{FF2B5EF4-FFF2-40B4-BE49-F238E27FC236}">
                <a16:creationId xmlns:a16="http://schemas.microsoft.com/office/drawing/2014/main" id="{F8BDA6F9-FFC4-B30F-55B9-AB9106997846}"/>
              </a:ext>
            </a:extLst>
          </p:cNvPr>
          <p:cNvSpPr/>
          <p:nvPr/>
        </p:nvSpPr>
        <p:spPr>
          <a:xfrm>
            <a:off x="9236820" y="2387370"/>
            <a:ext cx="278685" cy="155257"/>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algn="l"/>
            <a:r>
              <a:rPr lang="en-US" altLang="ja-JP" sz="700" dirty="0">
                <a:latin typeface="+mj-ea"/>
                <a:ea typeface="+mj-ea"/>
              </a:rPr>
              <a:t>Yes</a:t>
            </a:r>
            <a:endParaRPr lang="zh-TW" altLang="en-US" sz="700" dirty="0">
              <a:latin typeface="+mj-ea"/>
              <a:ea typeface="+mj-ea"/>
            </a:endParaRPr>
          </a:p>
        </p:txBody>
      </p:sp>
      <p:cxnSp>
        <p:nvCxnSpPr>
          <p:cNvPr id="269" name="直線矢印コネクタ 74">
            <a:extLst>
              <a:ext uri="{FF2B5EF4-FFF2-40B4-BE49-F238E27FC236}">
                <a16:creationId xmlns:a16="http://schemas.microsoft.com/office/drawing/2014/main" id="{99EE0F7E-F069-E307-93FB-E60C0FA7E7CE}"/>
              </a:ext>
            </a:extLst>
          </p:cNvPr>
          <p:cNvCxnSpPr>
            <a:cxnSpLocks/>
            <a:stCxn id="278" idx="3"/>
            <a:endCxn id="40" idx="2"/>
          </p:cNvCxnSpPr>
          <p:nvPr/>
        </p:nvCxnSpPr>
        <p:spPr>
          <a:xfrm flipV="1">
            <a:off x="9453579" y="2260132"/>
            <a:ext cx="541986" cy="458878"/>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70" name="直線矢印コネクタ 269">
            <a:extLst>
              <a:ext uri="{FF2B5EF4-FFF2-40B4-BE49-F238E27FC236}">
                <a16:creationId xmlns:a16="http://schemas.microsoft.com/office/drawing/2014/main" id="{524512D6-DA13-FAB7-BC0A-ABC1BAB9DB86}"/>
              </a:ext>
            </a:extLst>
          </p:cNvPr>
          <p:cNvCxnSpPr>
            <a:cxnSpLocks/>
            <a:endCxn id="40" idx="2"/>
          </p:cNvCxnSpPr>
          <p:nvPr/>
        </p:nvCxnSpPr>
        <p:spPr>
          <a:xfrm>
            <a:off x="9393566" y="2260132"/>
            <a:ext cx="601999"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71" name="正方形/長方形 270">
            <a:extLst>
              <a:ext uri="{FF2B5EF4-FFF2-40B4-BE49-F238E27FC236}">
                <a16:creationId xmlns:a16="http://schemas.microsoft.com/office/drawing/2014/main" id="{2A28F52B-7389-E0AD-CCB6-7DADB6608BC8}"/>
              </a:ext>
            </a:extLst>
          </p:cNvPr>
          <p:cNvSpPr/>
          <p:nvPr/>
        </p:nvSpPr>
        <p:spPr>
          <a:xfrm>
            <a:off x="7211368" y="2557297"/>
            <a:ext cx="1052409" cy="4141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職権記載等通知</a:t>
            </a:r>
            <a:endParaRPr kumimoji="1" lang="en-US" altLang="ja-JP" sz="700" dirty="0">
              <a:solidFill>
                <a:schemeClr val="tx1"/>
              </a:solidFill>
              <a:latin typeface="ＭＳ Ｐゴシック 本文"/>
            </a:endParaRPr>
          </a:p>
          <a:p>
            <a:pPr algn="ctr"/>
            <a:r>
              <a:rPr kumimoji="1" lang="ja-JP" altLang="en-US" sz="700" dirty="0">
                <a:solidFill>
                  <a:schemeClr val="tx1"/>
                </a:solidFill>
                <a:latin typeface="ＭＳ Ｐゴシック 本文"/>
              </a:rPr>
              <a:t>（令第</a:t>
            </a:r>
            <a:r>
              <a:rPr kumimoji="1" lang="en-US" altLang="ja-JP" sz="700" dirty="0">
                <a:solidFill>
                  <a:schemeClr val="tx1"/>
                </a:solidFill>
                <a:latin typeface="ＭＳ Ｐゴシック 本文"/>
              </a:rPr>
              <a:t>12</a:t>
            </a:r>
            <a:r>
              <a:rPr kumimoji="1" lang="ja-JP" altLang="en-US" sz="700" dirty="0">
                <a:solidFill>
                  <a:schemeClr val="tx1"/>
                </a:solidFill>
                <a:latin typeface="ＭＳ Ｐゴシック 本文"/>
              </a:rPr>
              <a:t>条第</a:t>
            </a:r>
            <a:r>
              <a:rPr kumimoji="1" lang="en-US" altLang="ja-JP" sz="700" dirty="0">
                <a:solidFill>
                  <a:schemeClr val="tx1"/>
                </a:solidFill>
                <a:latin typeface="ＭＳ Ｐゴシック 本文"/>
              </a:rPr>
              <a:t>4</a:t>
            </a:r>
            <a:r>
              <a:rPr kumimoji="1" lang="ja-JP" altLang="en-US" sz="700" dirty="0">
                <a:solidFill>
                  <a:schemeClr val="tx1"/>
                </a:solidFill>
                <a:latin typeface="ＭＳ Ｐゴシック 本文"/>
              </a:rPr>
              <a:t>項通知）</a:t>
            </a:r>
          </a:p>
        </p:txBody>
      </p:sp>
      <p:cxnSp>
        <p:nvCxnSpPr>
          <p:cNvPr id="273" name="直線矢印コネクタ 13">
            <a:extLst>
              <a:ext uri="{FF2B5EF4-FFF2-40B4-BE49-F238E27FC236}">
                <a16:creationId xmlns:a16="http://schemas.microsoft.com/office/drawing/2014/main" id="{FF159711-938B-1C5B-8743-445544C476A0}"/>
              </a:ext>
            </a:extLst>
          </p:cNvPr>
          <p:cNvCxnSpPr>
            <a:cxnSpLocks/>
            <a:stCxn id="284" idx="3"/>
            <a:endCxn id="259" idx="4"/>
          </p:cNvCxnSpPr>
          <p:nvPr/>
        </p:nvCxnSpPr>
        <p:spPr>
          <a:xfrm flipV="1">
            <a:off x="8386876" y="2372143"/>
            <a:ext cx="318689" cy="403062"/>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75" name="グループ化 274">
            <a:extLst>
              <a:ext uri="{FF2B5EF4-FFF2-40B4-BE49-F238E27FC236}">
                <a16:creationId xmlns:a16="http://schemas.microsoft.com/office/drawing/2014/main" id="{05DEA0AB-7B6D-BF96-299F-E8329253B3CA}"/>
              </a:ext>
            </a:extLst>
          </p:cNvPr>
          <p:cNvGrpSpPr/>
          <p:nvPr/>
        </p:nvGrpSpPr>
        <p:grpSpPr>
          <a:xfrm>
            <a:off x="8913829" y="2538987"/>
            <a:ext cx="539750" cy="360045"/>
            <a:chOff x="3715184" y="2078355"/>
            <a:chExt cx="539750" cy="360045"/>
          </a:xfrm>
        </p:grpSpPr>
        <p:pic>
          <p:nvPicPr>
            <p:cNvPr id="276" name="object 19">
              <a:extLst>
                <a:ext uri="{FF2B5EF4-FFF2-40B4-BE49-F238E27FC236}">
                  <a16:creationId xmlns:a16="http://schemas.microsoft.com/office/drawing/2014/main" id="{A87B6870-4F87-E190-CBBE-38962A7E70B8}"/>
                </a:ext>
              </a:extLst>
            </p:cNvPr>
            <p:cNvPicPr/>
            <p:nvPr/>
          </p:nvPicPr>
          <p:blipFill>
            <a:blip r:embed="rId6" cstate="print"/>
            <a:stretch>
              <a:fillRect/>
            </a:stretch>
          </p:blipFill>
          <p:spPr>
            <a:xfrm>
              <a:off x="3741565" y="2084491"/>
              <a:ext cx="120395" cy="100245"/>
            </a:xfrm>
            <a:prstGeom prst="rect">
              <a:avLst/>
            </a:prstGeom>
          </p:spPr>
        </p:pic>
        <p:sp>
          <p:nvSpPr>
            <p:cNvPr id="277" name="object 17">
              <a:extLst>
                <a:ext uri="{FF2B5EF4-FFF2-40B4-BE49-F238E27FC236}">
                  <a16:creationId xmlns:a16="http://schemas.microsoft.com/office/drawing/2014/main" id="{D29DDBAC-3C63-8137-E950-8FB67018F02D}"/>
                </a:ext>
              </a:extLst>
            </p:cNvPr>
            <p:cNvSpPr/>
            <p:nvPr/>
          </p:nvSpPr>
          <p:spPr>
            <a:xfrm>
              <a:off x="3745029"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公示</a:t>
              </a:r>
              <a:endParaRPr lang="zh-TW" altLang="en-US" sz="700" dirty="0">
                <a:latin typeface="+mj-ea"/>
                <a:ea typeface="+mj-ea"/>
              </a:endParaRPr>
            </a:p>
          </p:txBody>
        </p:sp>
        <p:sp>
          <p:nvSpPr>
            <p:cNvPr id="278" name="object 18">
              <a:extLst>
                <a:ext uri="{FF2B5EF4-FFF2-40B4-BE49-F238E27FC236}">
                  <a16:creationId xmlns:a16="http://schemas.microsoft.com/office/drawing/2014/main" id="{F39B3AC5-3577-2D40-F6C7-0DD75CB4C13F}"/>
                </a:ext>
              </a:extLst>
            </p:cNvPr>
            <p:cNvSpPr/>
            <p:nvPr/>
          </p:nvSpPr>
          <p:spPr>
            <a:xfrm>
              <a:off x="3715184" y="2078355"/>
              <a:ext cx="539750" cy="360045"/>
            </a:xfrm>
            <a:prstGeom prst="roundRect">
              <a:avLst/>
            </a:prstGeom>
            <a:ln w="3175">
              <a:solidFill>
                <a:srgbClr val="000000"/>
              </a:solidFill>
            </a:ln>
          </p:spPr>
          <p:txBody>
            <a:bodyPr wrap="square" lIns="0" tIns="0" rIns="0" bIns="0" rtlCol="0"/>
            <a:lstStyle/>
            <a:p>
              <a:endParaRPr dirty="0"/>
            </a:p>
          </p:txBody>
        </p:sp>
      </p:grpSp>
      <p:sp>
        <p:nvSpPr>
          <p:cNvPr id="279" name="object 17">
            <a:extLst>
              <a:ext uri="{FF2B5EF4-FFF2-40B4-BE49-F238E27FC236}">
                <a16:creationId xmlns:a16="http://schemas.microsoft.com/office/drawing/2014/main" id="{C528179F-934A-47EB-B574-0EDF85A577AA}"/>
              </a:ext>
            </a:extLst>
          </p:cNvPr>
          <p:cNvSpPr/>
          <p:nvPr/>
        </p:nvSpPr>
        <p:spPr>
          <a:xfrm>
            <a:off x="9412303" y="2011204"/>
            <a:ext cx="480060" cy="242457"/>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algn="l"/>
            <a:r>
              <a:rPr lang="ja-JP" altLang="en-US" sz="700" dirty="0">
                <a:latin typeface="+mj-ea"/>
                <a:ea typeface="+mj-ea"/>
              </a:rPr>
              <a:t>通知困難</a:t>
            </a:r>
            <a:endParaRPr lang="en-US" altLang="ja-JP" sz="700" dirty="0">
              <a:latin typeface="+mj-ea"/>
              <a:ea typeface="+mj-ea"/>
            </a:endParaRPr>
          </a:p>
          <a:p>
            <a:pPr algn="l"/>
            <a:r>
              <a:rPr lang="en-US" altLang="ja-JP" sz="700" dirty="0">
                <a:latin typeface="+mj-ea"/>
                <a:ea typeface="+mj-ea"/>
              </a:rPr>
              <a:t>No</a:t>
            </a:r>
          </a:p>
        </p:txBody>
      </p:sp>
      <p:sp>
        <p:nvSpPr>
          <p:cNvPr id="280" name="object 17">
            <a:extLst>
              <a:ext uri="{FF2B5EF4-FFF2-40B4-BE49-F238E27FC236}">
                <a16:creationId xmlns:a16="http://schemas.microsoft.com/office/drawing/2014/main" id="{6EB3FE21-C782-65EC-C746-A0A983DF942C}"/>
              </a:ext>
            </a:extLst>
          </p:cNvPr>
          <p:cNvSpPr/>
          <p:nvPr/>
        </p:nvSpPr>
        <p:spPr>
          <a:xfrm>
            <a:off x="7513338" y="2014968"/>
            <a:ext cx="480060" cy="242457"/>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algn="l"/>
            <a:r>
              <a:rPr lang="ja-JP" altLang="en-US" sz="700" dirty="0">
                <a:latin typeface="+mj-ea"/>
                <a:ea typeface="+mj-ea"/>
              </a:rPr>
              <a:t>通知困難</a:t>
            </a:r>
            <a:endParaRPr lang="en-US" altLang="ja-JP" sz="700" dirty="0">
              <a:latin typeface="+mj-ea"/>
              <a:ea typeface="+mj-ea"/>
            </a:endParaRPr>
          </a:p>
          <a:p>
            <a:pPr algn="l"/>
            <a:r>
              <a:rPr lang="en-US" altLang="ja-JP" sz="700" dirty="0">
                <a:latin typeface="+mj-ea"/>
                <a:ea typeface="+mj-ea"/>
              </a:rPr>
              <a:t>No</a:t>
            </a:r>
          </a:p>
        </p:txBody>
      </p:sp>
      <p:cxnSp>
        <p:nvCxnSpPr>
          <p:cNvPr id="281" name="直線矢印コネクタ 280">
            <a:extLst>
              <a:ext uri="{FF2B5EF4-FFF2-40B4-BE49-F238E27FC236}">
                <a16:creationId xmlns:a16="http://schemas.microsoft.com/office/drawing/2014/main" id="{9CA31F3B-39C7-6C4F-3A02-D8394CFE1142}"/>
              </a:ext>
            </a:extLst>
          </p:cNvPr>
          <p:cNvCxnSpPr>
            <a:cxnSpLocks/>
          </p:cNvCxnSpPr>
          <p:nvPr/>
        </p:nvCxnSpPr>
        <p:spPr>
          <a:xfrm>
            <a:off x="9168776" y="2421223"/>
            <a:ext cx="0" cy="136074"/>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82" name="グループ化 281">
            <a:extLst>
              <a:ext uri="{FF2B5EF4-FFF2-40B4-BE49-F238E27FC236}">
                <a16:creationId xmlns:a16="http://schemas.microsoft.com/office/drawing/2014/main" id="{1427E7AF-5A25-867C-7D7F-1C96CB8966DC}"/>
              </a:ext>
            </a:extLst>
          </p:cNvPr>
          <p:cNvGrpSpPr/>
          <p:nvPr/>
        </p:nvGrpSpPr>
        <p:grpSpPr>
          <a:xfrm>
            <a:off x="8170341" y="2631060"/>
            <a:ext cx="216535" cy="288290"/>
            <a:chOff x="8006526" y="4197102"/>
            <a:chExt cx="216535" cy="288290"/>
          </a:xfrm>
        </p:grpSpPr>
        <p:sp>
          <p:nvSpPr>
            <p:cNvPr id="283" name="object 27">
              <a:extLst>
                <a:ext uri="{FF2B5EF4-FFF2-40B4-BE49-F238E27FC236}">
                  <a16:creationId xmlns:a16="http://schemas.microsoft.com/office/drawing/2014/main" id="{FF3D9B9A-82D4-E546-8B57-1391C06043F7}"/>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84" name="正方形/長方形 283">
              <a:extLst>
                <a:ext uri="{FF2B5EF4-FFF2-40B4-BE49-F238E27FC236}">
                  <a16:creationId xmlns:a16="http://schemas.microsoft.com/office/drawing/2014/main" id="{D58AE82A-77B9-5FB4-F864-F925561773D9}"/>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285" name="直線矢印コネクタ 74">
            <a:extLst>
              <a:ext uri="{FF2B5EF4-FFF2-40B4-BE49-F238E27FC236}">
                <a16:creationId xmlns:a16="http://schemas.microsoft.com/office/drawing/2014/main" id="{3D66A97A-5E48-B525-9D59-A04FDAA8DB05}"/>
              </a:ext>
            </a:extLst>
          </p:cNvPr>
          <p:cNvCxnSpPr>
            <a:cxnSpLocks/>
            <a:stCxn id="45" idx="2"/>
            <a:endCxn id="278" idx="2"/>
          </p:cNvCxnSpPr>
          <p:nvPr/>
        </p:nvCxnSpPr>
        <p:spPr>
          <a:xfrm rot="16200000" flipH="1">
            <a:off x="8006721" y="1722048"/>
            <a:ext cx="460633" cy="1893333"/>
          </a:xfrm>
          <a:prstGeom prst="bentConnector3">
            <a:avLst>
              <a:gd name="adj1" fmla="val 13205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87" name="object 17">
            <a:extLst>
              <a:ext uri="{FF2B5EF4-FFF2-40B4-BE49-F238E27FC236}">
                <a16:creationId xmlns:a16="http://schemas.microsoft.com/office/drawing/2014/main" id="{00181CED-18B2-3FA8-9B5B-1657B55983EE}"/>
              </a:ext>
            </a:extLst>
          </p:cNvPr>
          <p:cNvSpPr/>
          <p:nvPr/>
        </p:nvSpPr>
        <p:spPr>
          <a:xfrm>
            <a:off x="7379339" y="2386662"/>
            <a:ext cx="278685" cy="155257"/>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algn="l"/>
            <a:r>
              <a:rPr lang="en-US" altLang="ja-JP" sz="700" dirty="0">
                <a:latin typeface="+mj-ea"/>
                <a:ea typeface="+mj-ea"/>
              </a:rPr>
              <a:t>Yes</a:t>
            </a:r>
            <a:endParaRPr lang="zh-TW" altLang="en-US" sz="700" dirty="0">
              <a:latin typeface="+mj-ea"/>
              <a:ea typeface="+mj-ea"/>
            </a:endParaRPr>
          </a:p>
        </p:txBody>
      </p:sp>
      <p:cxnSp>
        <p:nvCxnSpPr>
          <p:cNvPr id="289" name="直線矢印コネクタ 288">
            <a:extLst>
              <a:ext uri="{FF2B5EF4-FFF2-40B4-BE49-F238E27FC236}">
                <a16:creationId xmlns:a16="http://schemas.microsoft.com/office/drawing/2014/main" id="{BFC0F3B4-60B9-88AB-53E3-B9B37FD4E117}"/>
              </a:ext>
            </a:extLst>
          </p:cNvPr>
          <p:cNvCxnSpPr>
            <a:cxnSpLocks/>
            <a:stCxn id="297" idx="2"/>
          </p:cNvCxnSpPr>
          <p:nvPr/>
        </p:nvCxnSpPr>
        <p:spPr>
          <a:xfrm flipH="1">
            <a:off x="6689063" y="5257690"/>
            <a:ext cx="8779" cy="715943"/>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90" name="object 27">
            <a:extLst>
              <a:ext uri="{FF2B5EF4-FFF2-40B4-BE49-F238E27FC236}">
                <a16:creationId xmlns:a16="http://schemas.microsoft.com/office/drawing/2014/main" id="{A1CB461B-F284-B83F-7FF8-7ABCD7EEE456}"/>
              </a:ext>
            </a:extLst>
          </p:cNvPr>
          <p:cNvSpPr/>
          <p:nvPr/>
        </p:nvSpPr>
        <p:spPr>
          <a:xfrm>
            <a:off x="6994833" y="5207440"/>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91" name="正方形/長方形 290">
            <a:extLst>
              <a:ext uri="{FF2B5EF4-FFF2-40B4-BE49-F238E27FC236}">
                <a16:creationId xmlns:a16="http://schemas.microsoft.com/office/drawing/2014/main" id="{54977320-E86A-EB8B-2F42-5E7E75BADBDB}"/>
              </a:ext>
            </a:extLst>
          </p:cNvPr>
          <p:cNvSpPr/>
          <p:nvPr/>
        </p:nvSpPr>
        <p:spPr>
          <a:xfrm>
            <a:off x="6634220" y="5524347"/>
            <a:ext cx="931501"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市町村通知情報及び市町村伝達情報</a:t>
            </a:r>
          </a:p>
        </p:txBody>
      </p:sp>
      <p:sp>
        <p:nvSpPr>
          <p:cNvPr id="292" name="object 25">
            <a:extLst>
              <a:ext uri="{FF2B5EF4-FFF2-40B4-BE49-F238E27FC236}">
                <a16:creationId xmlns:a16="http://schemas.microsoft.com/office/drawing/2014/main" id="{8F9891D7-3C0F-D607-DE38-7FD884FC5ED1}"/>
              </a:ext>
            </a:extLst>
          </p:cNvPr>
          <p:cNvSpPr/>
          <p:nvPr/>
        </p:nvSpPr>
        <p:spPr>
          <a:xfrm>
            <a:off x="6532867" y="5982883"/>
            <a:ext cx="866754"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293" name="object 9">
            <a:extLst>
              <a:ext uri="{FF2B5EF4-FFF2-40B4-BE49-F238E27FC236}">
                <a16:creationId xmlns:a16="http://schemas.microsoft.com/office/drawing/2014/main" id="{8C128224-69CF-CAB2-44F0-78A6B36D4334}"/>
              </a:ext>
            </a:extLst>
          </p:cNvPr>
          <p:cNvSpPr/>
          <p:nvPr/>
        </p:nvSpPr>
        <p:spPr>
          <a:xfrm>
            <a:off x="6532867" y="5982884"/>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algn="ctr"/>
            <a:r>
              <a:rPr lang="ja-JP" altLang="en-US" sz="700" dirty="0">
                <a:latin typeface="+mj-ea"/>
                <a:ea typeface="+mj-ea"/>
              </a:rPr>
              <a:t>出入国在留管理庁</a:t>
            </a:r>
            <a:endParaRPr lang="en-US" altLang="ja-JP" sz="700" dirty="0">
              <a:latin typeface="+mj-ea"/>
              <a:ea typeface="+mj-ea"/>
            </a:endParaRPr>
          </a:p>
        </p:txBody>
      </p:sp>
      <p:cxnSp>
        <p:nvCxnSpPr>
          <p:cNvPr id="294" name="直線矢印コネクタ 262">
            <a:extLst>
              <a:ext uri="{FF2B5EF4-FFF2-40B4-BE49-F238E27FC236}">
                <a16:creationId xmlns:a16="http://schemas.microsoft.com/office/drawing/2014/main" id="{0D0308E9-75AD-3F79-EB69-BF3DD613FE62}"/>
              </a:ext>
            </a:extLst>
          </p:cNvPr>
          <p:cNvCxnSpPr>
            <a:cxnSpLocks/>
            <a:stCxn id="244" idx="2"/>
            <a:endCxn id="296" idx="1"/>
          </p:cNvCxnSpPr>
          <p:nvPr/>
        </p:nvCxnSpPr>
        <p:spPr>
          <a:xfrm rot="16200000" flipH="1">
            <a:off x="5986068" y="4168987"/>
            <a:ext cx="840257" cy="583291"/>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95" name="グループ化 294">
            <a:extLst>
              <a:ext uri="{FF2B5EF4-FFF2-40B4-BE49-F238E27FC236}">
                <a16:creationId xmlns:a16="http://schemas.microsoft.com/office/drawing/2014/main" id="{ECD82052-8473-0B71-59A7-F8325E3B0A26}"/>
              </a:ext>
            </a:extLst>
          </p:cNvPr>
          <p:cNvGrpSpPr/>
          <p:nvPr/>
        </p:nvGrpSpPr>
        <p:grpSpPr>
          <a:xfrm>
            <a:off x="6437370" y="4880762"/>
            <a:ext cx="520944" cy="393223"/>
            <a:chOff x="6080349" y="4852187"/>
            <a:chExt cx="520944" cy="393223"/>
          </a:xfrm>
        </p:grpSpPr>
        <p:sp>
          <p:nvSpPr>
            <p:cNvPr id="296" name="フローチャート: 磁気ディスク 295">
              <a:extLst>
                <a:ext uri="{FF2B5EF4-FFF2-40B4-BE49-F238E27FC236}">
                  <a16:creationId xmlns:a16="http://schemas.microsoft.com/office/drawing/2014/main" id="{FEB4E093-3377-1B8F-1A8A-C5E0481C407C}"/>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97" name="object 17">
              <a:extLst>
                <a:ext uri="{FF2B5EF4-FFF2-40B4-BE49-F238E27FC236}">
                  <a16:creationId xmlns:a16="http://schemas.microsoft.com/office/drawing/2014/main" id="{15AE9636-27AD-BFC8-4A65-3D40CDDCFD17}"/>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cxnSp>
        <p:nvCxnSpPr>
          <p:cNvPr id="298" name="直線コネクタ 297">
            <a:extLst>
              <a:ext uri="{FF2B5EF4-FFF2-40B4-BE49-F238E27FC236}">
                <a16:creationId xmlns:a16="http://schemas.microsoft.com/office/drawing/2014/main" id="{C5AA93D7-C6F4-394A-6299-911E9AAF75DF}"/>
              </a:ext>
            </a:extLst>
          </p:cNvPr>
          <p:cNvCxnSpPr>
            <a:cxnSpLocks/>
          </p:cNvCxnSpPr>
          <p:nvPr/>
        </p:nvCxnSpPr>
        <p:spPr>
          <a:xfrm flipH="1">
            <a:off x="6680051" y="5367274"/>
            <a:ext cx="312425"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nvGrpSpPr>
          <p:cNvPr id="305" name="グループ化 304">
            <a:extLst>
              <a:ext uri="{FF2B5EF4-FFF2-40B4-BE49-F238E27FC236}">
                <a16:creationId xmlns:a16="http://schemas.microsoft.com/office/drawing/2014/main" id="{A71A364E-2104-5DF0-9225-41003F42CCC6}"/>
              </a:ext>
            </a:extLst>
          </p:cNvPr>
          <p:cNvGrpSpPr/>
          <p:nvPr/>
        </p:nvGrpSpPr>
        <p:grpSpPr>
          <a:xfrm>
            <a:off x="4606915" y="3223941"/>
            <a:ext cx="449580" cy="360044"/>
            <a:chOff x="11109350" y="5278617"/>
            <a:chExt cx="449580" cy="360044"/>
          </a:xfrm>
        </p:grpSpPr>
        <p:pic>
          <p:nvPicPr>
            <p:cNvPr id="306" name="object 23">
              <a:extLst>
                <a:ext uri="{FF2B5EF4-FFF2-40B4-BE49-F238E27FC236}">
                  <a16:creationId xmlns:a16="http://schemas.microsoft.com/office/drawing/2014/main" id="{16CEAE49-8083-1688-0BAD-6AABB5F3108C}"/>
                </a:ext>
              </a:extLst>
            </p:cNvPr>
            <p:cNvPicPr/>
            <p:nvPr/>
          </p:nvPicPr>
          <p:blipFill>
            <a:blip r:embed="rId5" cstate="print"/>
            <a:stretch>
              <a:fillRect/>
            </a:stretch>
          </p:blipFill>
          <p:spPr>
            <a:xfrm>
              <a:off x="11248796" y="5372533"/>
              <a:ext cx="170688" cy="172212"/>
            </a:xfrm>
            <a:prstGeom prst="rect">
              <a:avLst/>
            </a:prstGeom>
          </p:spPr>
        </p:pic>
        <p:sp>
          <p:nvSpPr>
            <p:cNvPr id="307" name="ひし形 306">
              <a:extLst>
                <a:ext uri="{FF2B5EF4-FFF2-40B4-BE49-F238E27FC236}">
                  <a16:creationId xmlns:a16="http://schemas.microsoft.com/office/drawing/2014/main" id="{B57D51BD-B288-91DF-9EBF-287D1A0A28AF}"/>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308" name="直線矢印コネクタ 307">
            <a:extLst>
              <a:ext uri="{FF2B5EF4-FFF2-40B4-BE49-F238E27FC236}">
                <a16:creationId xmlns:a16="http://schemas.microsoft.com/office/drawing/2014/main" id="{C915AA44-73FB-9289-130E-7D02BEA0A417}"/>
              </a:ext>
            </a:extLst>
          </p:cNvPr>
          <p:cNvCxnSpPr>
            <a:cxnSpLocks/>
          </p:cNvCxnSpPr>
          <p:nvPr/>
        </p:nvCxnSpPr>
        <p:spPr>
          <a:xfrm>
            <a:off x="5056889" y="3408829"/>
            <a:ext cx="338706" cy="150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309" name="グループ化 308">
            <a:extLst>
              <a:ext uri="{FF2B5EF4-FFF2-40B4-BE49-F238E27FC236}">
                <a16:creationId xmlns:a16="http://schemas.microsoft.com/office/drawing/2014/main" id="{29FD4804-2EE0-4280-8676-B8D030ABB46D}"/>
              </a:ext>
            </a:extLst>
          </p:cNvPr>
          <p:cNvGrpSpPr/>
          <p:nvPr/>
        </p:nvGrpSpPr>
        <p:grpSpPr>
          <a:xfrm>
            <a:off x="2596054" y="2078355"/>
            <a:ext cx="539750" cy="360045"/>
            <a:chOff x="1937952" y="2078355"/>
            <a:chExt cx="539750" cy="360045"/>
          </a:xfrm>
        </p:grpSpPr>
        <p:pic>
          <p:nvPicPr>
            <p:cNvPr id="310" name="object 19">
              <a:extLst>
                <a:ext uri="{FF2B5EF4-FFF2-40B4-BE49-F238E27FC236}">
                  <a16:creationId xmlns:a16="http://schemas.microsoft.com/office/drawing/2014/main" id="{8BA4C246-E7D7-A180-26AE-3F4B8A89C658}"/>
                </a:ext>
              </a:extLst>
            </p:cNvPr>
            <p:cNvPicPr/>
            <p:nvPr/>
          </p:nvPicPr>
          <p:blipFill>
            <a:blip r:embed="rId6" cstate="print"/>
            <a:stretch>
              <a:fillRect/>
            </a:stretch>
          </p:blipFill>
          <p:spPr>
            <a:xfrm>
              <a:off x="1964333" y="2084491"/>
              <a:ext cx="120395" cy="100245"/>
            </a:xfrm>
            <a:prstGeom prst="rect">
              <a:avLst/>
            </a:prstGeom>
          </p:spPr>
        </p:pic>
        <p:sp>
          <p:nvSpPr>
            <p:cNvPr id="311" name="object 17">
              <a:extLst>
                <a:ext uri="{FF2B5EF4-FFF2-40B4-BE49-F238E27FC236}">
                  <a16:creationId xmlns:a16="http://schemas.microsoft.com/office/drawing/2014/main" id="{A6D76EE6-4266-26BC-5B08-73A0F0226737}"/>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調査</a:t>
              </a:r>
              <a:endParaRPr lang="zh-TW" altLang="en-US" sz="700" dirty="0">
                <a:latin typeface="+mj-ea"/>
                <a:ea typeface="+mj-ea"/>
              </a:endParaRPr>
            </a:p>
          </p:txBody>
        </p:sp>
        <p:sp>
          <p:nvSpPr>
            <p:cNvPr id="312" name="object 18">
              <a:extLst>
                <a:ext uri="{FF2B5EF4-FFF2-40B4-BE49-F238E27FC236}">
                  <a16:creationId xmlns:a16="http://schemas.microsoft.com/office/drawing/2014/main" id="{7B991221-6EAB-0BDF-9EF6-263C13ACA193}"/>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317" name="直線矢印コネクタ 316">
            <a:extLst>
              <a:ext uri="{FF2B5EF4-FFF2-40B4-BE49-F238E27FC236}">
                <a16:creationId xmlns:a16="http://schemas.microsoft.com/office/drawing/2014/main" id="{94AFDE8B-4E5D-E5FE-5F07-0A3E6090CB6F}"/>
              </a:ext>
            </a:extLst>
          </p:cNvPr>
          <p:cNvCxnSpPr>
            <a:cxnSpLocks/>
            <a:stCxn id="312" idx="3"/>
          </p:cNvCxnSpPr>
          <p:nvPr/>
        </p:nvCxnSpPr>
        <p:spPr>
          <a:xfrm>
            <a:off x="3135804" y="2258378"/>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18" name="直線矢印コネクタ 317">
            <a:extLst>
              <a:ext uri="{FF2B5EF4-FFF2-40B4-BE49-F238E27FC236}">
                <a16:creationId xmlns:a16="http://schemas.microsoft.com/office/drawing/2014/main" id="{1AC870FC-863B-9E7F-AC0F-F1299BEB3C48}"/>
              </a:ext>
            </a:extLst>
          </p:cNvPr>
          <p:cNvCxnSpPr>
            <a:cxnSpLocks/>
          </p:cNvCxnSpPr>
          <p:nvPr/>
        </p:nvCxnSpPr>
        <p:spPr>
          <a:xfrm>
            <a:off x="2242803" y="2253750"/>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81" name="グループ化 80">
            <a:extLst>
              <a:ext uri="{FF2B5EF4-FFF2-40B4-BE49-F238E27FC236}">
                <a16:creationId xmlns:a16="http://schemas.microsoft.com/office/drawing/2014/main" id="{27658041-E2AE-70AD-F76F-DF66CBB67C72}"/>
              </a:ext>
            </a:extLst>
          </p:cNvPr>
          <p:cNvGrpSpPr/>
          <p:nvPr/>
        </p:nvGrpSpPr>
        <p:grpSpPr>
          <a:xfrm rot="16200000">
            <a:off x="3634364" y="1845409"/>
            <a:ext cx="255579" cy="210314"/>
            <a:chOff x="998232" y="5464407"/>
            <a:chExt cx="255579" cy="210314"/>
          </a:xfrm>
        </p:grpSpPr>
        <p:sp>
          <p:nvSpPr>
            <p:cNvPr id="82" name="左大かっこ 81">
              <a:extLst>
                <a:ext uri="{FF2B5EF4-FFF2-40B4-BE49-F238E27FC236}">
                  <a16:creationId xmlns:a16="http://schemas.microsoft.com/office/drawing/2014/main" id="{264F977B-DCB4-EDBD-8F9B-ED32768324CA}"/>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83" name="直線コネクタ 82">
              <a:extLst>
                <a:ext uri="{FF2B5EF4-FFF2-40B4-BE49-F238E27FC236}">
                  <a16:creationId xmlns:a16="http://schemas.microsoft.com/office/drawing/2014/main" id="{DB75FEAB-9B67-4A11-40A4-A4617D12F5C7}"/>
                </a:ext>
              </a:extLst>
            </p:cNvPr>
            <p:cNvCxnSpPr>
              <a:cxnSpLocks/>
              <a:stCxn id="82" idx="1"/>
              <a:endCxn id="86" idx="0"/>
            </p:cNvCxnSpPr>
            <p:nvPr userDrawn="1"/>
          </p:nvCxnSpPr>
          <p:spPr>
            <a:xfrm rot="5400000" flipH="1">
              <a:off x="1102999" y="5464472"/>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84" name="object 17">
            <a:extLst>
              <a:ext uri="{FF2B5EF4-FFF2-40B4-BE49-F238E27FC236}">
                <a16:creationId xmlns:a16="http://schemas.microsoft.com/office/drawing/2014/main" id="{47F1BF0F-AD4C-DE22-D805-5013DAA5C4C2}"/>
              </a:ext>
            </a:extLst>
          </p:cNvPr>
          <p:cNvSpPr/>
          <p:nvPr/>
        </p:nvSpPr>
        <p:spPr>
          <a:xfrm>
            <a:off x="3526878" y="164360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②</a:t>
            </a:r>
            <a:endParaRPr lang="zh-TW" altLang="en-US" sz="800" dirty="0">
              <a:latin typeface="+mj-ea"/>
              <a:ea typeface="+mj-ea"/>
            </a:endParaRPr>
          </a:p>
        </p:txBody>
      </p:sp>
      <p:grpSp>
        <p:nvGrpSpPr>
          <p:cNvPr id="85" name="グループ化 84">
            <a:extLst>
              <a:ext uri="{FF2B5EF4-FFF2-40B4-BE49-F238E27FC236}">
                <a16:creationId xmlns:a16="http://schemas.microsoft.com/office/drawing/2014/main" id="{8F04ADBE-0D95-89B2-2292-342DE85A601B}"/>
              </a:ext>
            </a:extLst>
          </p:cNvPr>
          <p:cNvGrpSpPr/>
          <p:nvPr/>
        </p:nvGrpSpPr>
        <p:grpSpPr>
          <a:xfrm>
            <a:off x="3488432" y="2078355"/>
            <a:ext cx="543271" cy="360045"/>
            <a:chOff x="4687859" y="3222625"/>
            <a:chExt cx="543271" cy="360045"/>
          </a:xfrm>
          <a:noFill/>
        </p:grpSpPr>
        <p:sp>
          <p:nvSpPr>
            <p:cNvPr id="86" name="object 18">
              <a:extLst>
                <a:ext uri="{FF2B5EF4-FFF2-40B4-BE49-F238E27FC236}">
                  <a16:creationId xmlns:a16="http://schemas.microsoft.com/office/drawing/2014/main" id="{3CE4187E-7B60-C17F-AF4D-C009719F8375}"/>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87" name="グループ化 86">
              <a:extLst>
                <a:ext uri="{FF2B5EF4-FFF2-40B4-BE49-F238E27FC236}">
                  <a16:creationId xmlns:a16="http://schemas.microsoft.com/office/drawing/2014/main" id="{93C33267-E723-3236-D5A2-91E5B1A2ABD8}"/>
                </a:ext>
              </a:extLst>
            </p:cNvPr>
            <p:cNvGrpSpPr/>
            <p:nvPr/>
          </p:nvGrpSpPr>
          <p:grpSpPr>
            <a:xfrm>
              <a:off x="4687859" y="3225072"/>
              <a:ext cx="518506" cy="339406"/>
              <a:chOff x="4687859" y="3225072"/>
              <a:chExt cx="518506" cy="339406"/>
            </a:xfrm>
            <a:grpFill/>
          </p:grpSpPr>
          <p:sp>
            <p:nvSpPr>
              <p:cNvPr id="88" name="object 17">
                <a:extLst>
                  <a:ext uri="{FF2B5EF4-FFF2-40B4-BE49-F238E27FC236}">
                    <a16:creationId xmlns:a16="http://schemas.microsoft.com/office/drawing/2014/main" id="{2B9A28A6-82DF-F561-669E-B40A801EFB42}"/>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入力</a:t>
                </a:r>
                <a:br>
                  <a:rPr lang="en-US" altLang="ja-JP" sz="700" dirty="0">
                    <a:latin typeface="+mj-ea"/>
                    <a:ea typeface="+mj-ea"/>
                  </a:rPr>
                </a:br>
                <a:r>
                  <a:rPr lang="ja-JP" altLang="en-US" sz="700" dirty="0">
                    <a:latin typeface="+mj-ea"/>
                    <a:ea typeface="+mj-ea"/>
                  </a:rPr>
                  <a:t>照合</a:t>
                </a:r>
                <a:endParaRPr sz="700" dirty="0">
                  <a:latin typeface="+mj-ea"/>
                  <a:ea typeface="+mj-ea"/>
                </a:endParaRPr>
              </a:p>
            </p:txBody>
          </p:sp>
          <p:pic>
            <p:nvPicPr>
              <p:cNvPr id="89" name="object 21">
                <a:extLst>
                  <a:ext uri="{FF2B5EF4-FFF2-40B4-BE49-F238E27FC236}">
                    <a16:creationId xmlns:a16="http://schemas.microsoft.com/office/drawing/2014/main" id="{466DFFF9-E9C0-9AC7-2F68-4B646059AD25}"/>
                  </a:ext>
                </a:extLst>
              </p:cNvPr>
              <p:cNvPicPr/>
              <p:nvPr/>
            </p:nvPicPr>
            <p:blipFill>
              <a:blip r:embed="rId4"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sp>
        <p:nvSpPr>
          <p:cNvPr id="91" name="正方形/長方形 90">
            <a:extLst>
              <a:ext uri="{FF2B5EF4-FFF2-40B4-BE49-F238E27FC236}">
                <a16:creationId xmlns:a16="http://schemas.microsoft.com/office/drawing/2014/main" id="{40889487-014B-65FA-AC93-9771BE0C26A0}"/>
              </a:ext>
            </a:extLst>
          </p:cNvPr>
          <p:cNvSpPr/>
          <p:nvPr/>
        </p:nvSpPr>
        <p:spPr>
          <a:xfrm>
            <a:off x="2949827" y="2952037"/>
            <a:ext cx="666593"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職権記録書</a:t>
            </a:r>
          </a:p>
        </p:txBody>
      </p:sp>
      <p:sp>
        <p:nvSpPr>
          <p:cNvPr id="93" name="object 27">
            <a:extLst>
              <a:ext uri="{FF2B5EF4-FFF2-40B4-BE49-F238E27FC236}">
                <a16:creationId xmlns:a16="http://schemas.microsoft.com/office/drawing/2014/main" id="{E8F3075A-B600-F927-7F51-1AE4AEABF441}"/>
              </a:ext>
            </a:extLst>
          </p:cNvPr>
          <p:cNvSpPr/>
          <p:nvPr/>
        </p:nvSpPr>
        <p:spPr>
          <a:xfrm>
            <a:off x="4389683" y="2440054"/>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94" name="正方形/長方形 93">
            <a:extLst>
              <a:ext uri="{FF2B5EF4-FFF2-40B4-BE49-F238E27FC236}">
                <a16:creationId xmlns:a16="http://schemas.microsoft.com/office/drawing/2014/main" id="{35E2FD54-3553-52C4-616F-C1A959C9AE2B}"/>
              </a:ext>
            </a:extLst>
          </p:cNvPr>
          <p:cNvSpPr/>
          <p:nvPr/>
        </p:nvSpPr>
        <p:spPr>
          <a:xfrm>
            <a:off x="4164604" y="2752286"/>
            <a:ext cx="666593"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入力確認票</a:t>
            </a:r>
          </a:p>
        </p:txBody>
      </p:sp>
      <p:cxnSp>
        <p:nvCxnSpPr>
          <p:cNvPr id="96" name="直線矢印コネクタ 74">
            <a:extLst>
              <a:ext uri="{FF2B5EF4-FFF2-40B4-BE49-F238E27FC236}">
                <a16:creationId xmlns:a16="http://schemas.microsoft.com/office/drawing/2014/main" id="{A83A4120-3023-923C-672C-6B3F747B9CF4}"/>
              </a:ext>
            </a:extLst>
          </p:cNvPr>
          <p:cNvCxnSpPr>
            <a:cxnSpLocks/>
            <a:stCxn id="86" idx="3"/>
            <a:endCxn id="307" idx="0"/>
          </p:cNvCxnSpPr>
          <p:nvPr/>
        </p:nvCxnSpPr>
        <p:spPr>
          <a:xfrm>
            <a:off x="4031703" y="2258378"/>
            <a:ext cx="800002" cy="965563"/>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9" name="直線矢印コネクタ 13">
            <a:extLst>
              <a:ext uri="{FF2B5EF4-FFF2-40B4-BE49-F238E27FC236}">
                <a16:creationId xmlns:a16="http://schemas.microsoft.com/office/drawing/2014/main" id="{D3F1EA0A-48B8-0AE2-EA74-2353D6B78FCD}"/>
              </a:ext>
            </a:extLst>
          </p:cNvPr>
          <p:cNvCxnSpPr>
            <a:cxnSpLocks/>
          </p:cNvCxnSpPr>
          <p:nvPr/>
        </p:nvCxnSpPr>
        <p:spPr>
          <a:xfrm rot="16200000" flipH="1">
            <a:off x="4104519" y="2295994"/>
            <a:ext cx="157024" cy="442740"/>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105" name="object 239">
            <a:extLst>
              <a:ext uri="{FF2B5EF4-FFF2-40B4-BE49-F238E27FC236}">
                <a16:creationId xmlns:a16="http://schemas.microsoft.com/office/drawing/2014/main" id="{932ED5FA-537A-59CA-D063-352E4026FA9A}"/>
              </a:ext>
            </a:extLst>
          </p:cNvPr>
          <p:cNvSpPr txBox="1"/>
          <p:nvPr/>
        </p:nvSpPr>
        <p:spPr>
          <a:xfrm>
            <a:off x="1575900" y="5010150"/>
            <a:ext cx="101600" cy="135935"/>
          </a:xfrm>
          <a:prstGeom prst="rect">
            <a:avLst/>
          </a:prstGeom>
        </p:spPr>
        <p:txBody>
          <a:bodyPr vert="horz" wrap="square" lIns="0" tIns="12700" rIns="0" bIns="0" rtlCol="0">
            <a:spAutoFit/>
          </a:bodyPr>
          <a:lstStyle/>
          <a:p>
            <a:pPr marL="12700" algn="ctr">
              <a:lnSpc>
                <a:spcPct val="100000"/>
              </a:lnSpc>
              <a:spcBef>
                <a:spcPts val="100"/>
              </a:spcBef>
            </a:pPr>
            <a:r>
              <a:rPr lang="ja-JP" altLang="en-US" sz="800" dirty="0">
                <a:latin typeface="+mj-ea"/>
                <a:ea typeface="+mj-ea"/>
              </a:rPr>
              <a:t>②</a:t>
            </a:r>
            <a:endParaRPr sz="800" dirty="0">
              <a:latin typeface="+mj-ea"/>
              <a:ea typeface="+mj-ea"/>
            </a:endParaRPr>
          </a:p>
        </p:txBody>
      </p:sp>
      <p:cxnSp>
        <p:nvCxnSpPr>
          <p:cNvPr id="106" name="直線矢印コネクタ 105">
            <a:extLst>
              <a:ext uri="{FF2B5EF4-FFF2-40B4-BE49-F238E27FC236}">
                <a16:creationId xmlns:a16="http://schemas.microsoft.com/office/drawing/2014/main" id="{287FD365-DF79-217F-DC5D-A2CC6D28691E}"/>
              </a:ext>
            </a:extLst>
          </p:cNvPr>
          <p:cNvCxnSpPr>
            <a:cxnSpLocks/>
            <a:endCxn id="117" idx="1"/>
          </p:cNvCxnSpPr>
          <p:nvPr/>
        </p:nvCxnSpPr>
        <p:spPr>
          <a:xfrm>
            <a:off x="2178005" y="5280329"/>
            <a:ext cx="1148" cy="287276"/>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07" name="直線コネクタ 106">
            <a:extLst>
              <a:ext uri="{FF2B5EF4-FFF2-40B4-BE49-F238E27FC236}">
                <a16:creationId xmlns:a16="http://schemas.microsoft.com/office/drawing/2014/main" id="{0CBE2D46-22D5-221E-9FF1-EB2455406B91}"/>
              </a:ext>
            </a:extLst>
          </p:cNvPr>
          <p:cNvCxnSpPr>
            <a:cxnSpLocks/>
          </p:cNvCxnSpPr>
          <p:nvPr/>
        </p:nvCxnSpPr>
        <p:spPr>
          <a:xfrm flipH="1">
            <a:off x="1575900" y="5377796"/>
            <a:ext cx="604253"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08" name="object 27">
            <a:extLst>
              <a:ext uri="{FF2B5EF4-FFF2-40B4-BE49-F238E27FC236}">
                <a16:creationId xmlns:a16="http://schemas.microsoft.com/office/drawing/2014/main" id="{DF278EE2-5917-CFB2-E25E-BEA91D8A6CB4}"/>
              </a:ext>
            </a:extLst>
          </p:cNvPr>
          <p:cNvSpPr/>
          <p:nvPr/>
        </p:nvSpPr>
        <p:spPr>
          <a:xfrm>
            <a:off x="1341814" y="5233651"/>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109" name="正方形/長方形 108">
            <a:extLst>
              <a:ext uri="{FF2B5EF4-FFF2-40B4-BE49-F238E27FC236}">
                <a16:creationId xmlns:a16="http://schemas.microsoft.com/office/drawing/2014/main" id="{9D4C73FE-675C-4941-2D51-368AB8466C70}"/>
              </a:ext>
            </a:extLst>
          </p:cNvPr>
          <p:cNvSpPr/>
          <p:nvPr/>
        </p:nvSpPr>
        <p:spPr>
          <a:xfrm>
            <a:off x="1077178" y="5540036"/>
            <a:ext cx="721224"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本人確認情報</a:t>
            </a:r>
          </a:p>
        </p:txBody>
      </p:sp>
      <p:grpSp>
        <p:nvGrpSpPr>
          <p:cNvPr id="110" name="グループ化 109">
            <a:extLst>
              <a:ext uri="{FF2B5EF4-FFF2-40B4-BE49-F238E27FC236}">
                <a16:creationId xmlns:a16="http://schemas.microsoft.com/office/drawing/2014/main" id="{48299B89-E1C1-D1D0-8361-D359770682D1}"/>
              </a:ext>
            </a:extLst>
          </p:cNvPr>
          <p:cNvGrpSpPr/>
          <p:nvPr/>
        </p:nvGrpSpPr>
        <p:grpSpPr>
          <a:xfrm rot="10800000">
            <a:off x="1651917" y="4971288"/>
            <a:ext cx="255579" cy="210314"/>
            <a:chOff x="998232" y="5464407"/>
            <a:chExt cx="255579" cy="210314"/>
          </a:xfrm>
        </p:grpSpPr>
        <p:sp>
          <p:nvSpPr>
            <p:cNvPr id="111" name="左大かっこ 110">
              <a:extLst>
                <a:ext uri="{FF2B5EF4-FFF2-40B4-BE49-F238E27FC236}">
                  <a16:creationId xmlns:a16="http://schemas.microsoft.com/office/drawing/2014/main" id="{5CEE4AA9-CC7D-BDED-C77D-6016F81761F7}"/>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12" name="直線コネクタ 111">
              <a:extLst>
                <a:ext uri="{FF2B5EF4-FFF2-40B4-BE49-F238E27FC236}">
                  <a16:creationId xmlns:a16="http://schemas.microsoft.com/office/drawing/2014/main" id="{C56E9206-177B-7392-AA82-FEBBEDE8BB2A}"/>
                </a:ext>
              </a:extLst>
            </p:cNvPr>
            <p:cNvCxnSpPr>
              <a:cxnSpLocks/>
              <a:stCxn id="111"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13" name="グループ化 112">
            <a:extLst>
              <a:ext uri="{FF2B5EF4-FFF2-40B4-BE49-F238E27FC236}">
                <a16:creationId xmlns:a16="http://schemas.microsoft.com/office/drawing/2014/main" id="{E0D32A92-C100-6611-40B7-2CC53BF1AB00}"/>
              </a:ext>
            </a:extLst>
          </p:cNvPr>
          <p:cNvGrpSpPr/>
          <p:nvPr/>
        </p:nvGrpSpPr>
        <p:grpSpPr>
          <a:xfrm>
            <a:off x="1918681" y="4880762"/>
            <a:ext cx="520944" cy="393223"/>
            <a:chOff x="6080349" y="4852187"/>
            <a:chExt cx="520944" cy="393223"/>
          </a:xfrm>
        </p:grpSpPr>
        <p:sp>
          <p:nvSpPr>
            <p:cNvPr id="114" name="フローチャート: 磁気ディスク 113">
              <a:extLst>
                <a:ext uri="{FF2B5EF4-FFF2-40B4-BE49-F238E27FC236}">
                  <a16:creationId xmlns:a16="http://schemas.microsoft.com/office/drawing/2014/main" id="{B829950E-2714-D477-9470-88E21BE3D5EE}"/>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15" name="object 17">
              <a:extLst>
                <a:ext uri="{FF2B5EF4-FFF2-40B4-BE49-F238E27FC236}">
                  <a16:creationId xmlns:a16="http://schemas.microsoft.com/office/drawing/2014/main" id="{0CC8CAFE-D92A-CC3E-B238-43A20E1ABC6C}"/>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116" name="グループ化 115">
            <a:extLst>
              <a:ext uri="{FF2B5EF4-FFF2-40B4-BE49-F238E27FC236}">
                <a16:creationId xmlns:a16="http://schemas.microsoft.com/office/drawing/2014/main" id="{9316DF21-CC60-22F4-9172-5096AEABF013}"/>
              </a:ext>
            </a:extLst>
          </p:cNvPr>
          <p:cNvGrpSpPr/>
          <p:nvPr/>
        </p:nvGrpSpPr>
        <p:grpSpPr>
          <a:xfrm>
            <a:off x="1918681" y="5567605"/>
            <a:ext cx="520944" cy="393223"/>
            <a:chOff x="6080349" y="4852187"/>
            <a:chExt cx="520944" cy="393223"/>
          </a:xfrm>
        </p:grpSpPr>
        <p:sp>
          <p:nvSpPr>
            <p:cNvPr id="117" name="フローチャート: 磁気ディスク 116">
              <a:extLst>
                <a:ext uri="{FF2B5EF4-FFF2-40B4-BE49-F238E27FC236}">
                  <a16:creationId xmlns:a16="http://schemas.microsoft.com/office/drawing/2014/main" id="{AB277987-E10D-CF54-4A70-4CEFF129854B}"/>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18" name="object 17">
              <a:extLst>
                <a:ext uri="{FF2B5EF4-FFF2-40B4-BE49-F238E27FC236}">
                  <a16:creationId xmlns:a16="http://schemas.microsoft.com/office/drawing/2014/main" id="{37BFE964-1FF3-8305-CF3F-84AFEDAD9C99}"/>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r>
                <a:rPr lang="en-US" altLang="ja-JP" sz="700" dirty="0">
                  <a:latin typeface="+mj-ea"/>
                  <a:ea typeface="+mj-ea"/>
                </a:rPr>
                <a:t>CS</a:t>
              </a:r>
            </a:p>
          </p:txBody>
        </p:sp>
      </p:grpSp>
      <p:sp>
        <p:nvSpPr>
          <p:cNvPr id="119" name="object 25">
            <a:extLst>
              <a:ext uri="{FF2B5EF4-FFF2-40B4-BE49-F238E27FC236}">
                <a16:creationId xmlns:a16="http://schemas.microsoft.com/office/drawing/2014/main" id="{114BBED1-458E-B0C1-7AB3-9A560E808EC2}"/>
              </a:ext>
            </a:extLst>
          </p:cNvPr>
          <p:cNvSpPr/>
          <p:nvPr/>
        </p:nvSpPr>
        <p:spPr>
          <a:xfrm>
            <a:off x="1526949" y="6990206"/>
            <a:ext cx="3409197"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120" name="object 9">
            <a:extLst>
              <a:ext uri="{FF2B5EF4-FFF2-40B4-BE49-F238E27FC236}">
                <a16:creationId xmlns:a16="http://schemas.microsoft.com/office/drawing/2014/main" id="{8F0840E6-32A6-BE4D-0EA0-411A39EDC129}"/>
              </a:ext>
            </a:extLst>
          </p:cNvPr>
          <p:cNvSpPr/>
          <p:nvPr/>
        </p:nvSpPr>
        <p:spPr>
          <a:xfrm>
            <a:off x="1526539" y="6988973"/>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700" dirty="0">
                <a:latin typeface="+mj-ea"/>
                <a:ea typeface="+mj-ea"/>
              </a:rPr>
              <a:t>本籍地</a:t>
            </a:r>
            <a:endParaRPr lang="en-US" altLang="ja-JP" sz="700" dirty="0">
              <a:latin typeface="+mj-ea"/>
              <a:ea typeface="+mj-ea"/>
            </a:endParaRPr>
          </a:p>
          <a:p>
            <a:pPr lvl="0" algn="ctr"/>
            <a:r>
              <a:rPr lang="ja-JP" altLang="en-US" sz="700" dirty="0">
                <a:latin typeface="+mj-ea"/>
                <a:ea typeface="+mj-ea"/>
              </a:rPr>
              <a:t>市区町村</a:t>
            </a:r>
            <a:endParaRPr sz="700" dirty="0">
              <a:latin typeface="+mj-ea"/>
              <a:ea typeface="+mj-ea"/>
            </a:endParaRPr>
          </a:p>
        </p:txBody>
      </p:sp>
      <p:cxnSp>
        <p:nvCxnSpPr>
          <p:cNvPr id="121" name="直線矢印コネクタ 120">
            <a:extLst>
              <a:ext uri="{FF2B5EF4-FFF2-40B4-BE49-F238E27FC236}">
                <a16:creationId xmlns:a16="http://schemas.microsoft.com/office/drawing/2014/main" id="{F48974E1-ED2F-7A0F-611E-403CF87F36E7}"/>
              </a:ext>
            </a:extLst>
          </p:cNvPr>
          <p:cNvCxnSpPr>
            <a:cxnSpLocks/>
          </p:cNvCxnSpPr>
          <p:nvPr/>
        </p:nvCxnSpPr>
        <p:spPr>
          <a:xfrm>
            <a:off x="2176857" y="5973633"/>
            <a:ext cx="0" cy="1015340"/>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122" name="object 27">
            <a:extLst>
              <a:ext uri="{FF2B5EF4-FFF2-40B4-BE49-F238E27FC236}">
                <a16:creationId xmlns:a16="http://schemas.microsoft.com/office/drawing/2014/main" id="{6ABF2765-F4C1-9752-1829-FA80939F09B1}"/>
              </a:ext>
            </a:extLst>
          </p:cNvPr>
          <p:cNvSpPr/>
          <p:nvPr/>
        </p:nvSpPr>
        <p:spPr>
          <a:xfrm>
            <a:off x="789481" y="6020560"/>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123" name="正方形/長方形 122">
            <a:extLst>
              <a:ext uri="{FF2B5EF4-FFF2-40B4-BE49-F238E27FC236}">
                <a16:creationId xmlns:a16="http://schemas.microsoft.com/office/drawing/2014/main" id="{7C6A8FF0-1D73-14D6-46E6-DBA80A9CE884}"/>
              </a:ext>
            </a:extLst>
          </p:cNvPr>
          <p:cNvSpPr/>
          <p:nvPr/>
        </p:nvSpPr>
        <p:spPr>
          <a:xfrm>
            <a:off x="290932" y="6354359"/>
            <a:ext cx="1182886"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戸籍の附票記載事項通知</a:t>
            </a:r>
            <a:br>
              <a:rPr kumimoji="1" lang="en-US" altLang="ja-JP" sz="700" dirty="0">
                <a:solidFill>
                  <a:schemeClr val="tx1"/>
                </a:solidFill>
                <a:latin typeface="ＭＳ Ｐゴシック 本文"/>
              </a:rPr>
            </a:br>
            <a:r>
              <a:rPr kumimoji="1" lang="ja-JP" altLang="en-US" sz="700" dirty="0">
                <a:solidFill>
                  <a:schemeClr val="tx1"/>
                </a:solidFill>
                <a:latin typeface="ＭＳ Ｐゴシック 本文"/>
              </a:rPr>
              <a:t>（法第</a:t>
            </a:r>
            <a:r>
              <a:rPr kumimoji="1" lang="en-US" altLang="ja-JP" sz="700" dirty="0">
                <a:solidFill>
                  <a:schemeClr val="tx1"/>
                </a:solidFill>
                <a:latin typeface="ＭＳ Ｐゴシック 本文"/>
              </a:rPr>
              <a:t>19</a:t>
            </a:r>
            <a:r>
              <a:rPr kumimoji="1" lang="ja-JP" altLang="en-US" sz="700" dirty="0">
                <a:solidFill>
                  <a:schemeClr val="tx1"/>
                </a:solidFill>
                <a:latin typeface="ＭＳ Ｐゴシック 本文"/>
              </a:rPr>
              <a:t>条第</a:t>
            </a:r>
            <a:r>
              <a:rPr kumimoji="1" lang="en-US" altLang="ja-JP" sz="700" dirty="0">
                <a:solidFill>
                  <a:schemeClr val="tx1"/>
                </a:solidFill>
                <a:latin typeface="ＭＳ Ｐゴシック 本文"/>
              </a:rPr>
              <a:t>1</a:t>
            </a:r>
            <a:r>
              <a:rPr kumimoji="1" lang="ja-JP" altLang="en-US" sz="700" dirty="0">
                <a:solidFill>
                  <a:schemeClr val="tx1"/>
                </a:solidFill>
                <a:latin typeface="ＭＳ Ｐゴシック 本文"/>
              </a:rPr>
              <a:t>項通知）</a:t>
            </a:r>
          </a:p>
        </p:txBody>
      </p:sp>
      <p:cxnSp>
        <p:nvCxnSpPr>
          <p:cNvPr id="124" name="直線コネクタ 123">
            <a:extLst>
              <a:ext uri="{FF2B5EF4-FFF2-40B4-BE49-F238E27FC236}">
                <a16:creationId xmlns:a16="http://schemas.microsoft.com/office/drawing/2014/main" id="{AE92EA08-CB82-44C2-BFF1-43FBAC49E6EB}"/>
              </a:ext>
            </a:extLst>
          </p:cNvPr>
          <p:cNvCxnSpPr>
            <a:cxnSpLocks/>
          </p:cNvCxnSpPr>
          <p:nvPr/>
        </p:nvCxnSpPr>
        <p:spPr>
          <a:xfrm flipH="1">
            <a:off x="1022727" y="6164705"/>
            <a:ext cx="1154130"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322" name="直線矢印コネクタ 13">
            <a:extLst>
              <a:ext uri="{FF2B5EF4-FFF2-40B4-BE49-F238E27FC236}">
                <a16:creationId xmlns:a16="http://schemas.microsoft.com/office/drawing/2014/main" id="{FCFDEB1E-BF15-D9BD-5E39-0944557F5133}"/>
              </a:ext>
            </a:extLst>
          </p:cNvPr>
          <p:cNvCxnSpPr>
            <a:cxnSpLocks/>
            <a:stCxn id="86" idx="2"/>
            <a:endCxn id="114" idx="1"/>
          </p:cNvCxnSpPr>
          <p:nvPr/>
        </p:nvCxnSpPr>
        <p:spPr>
          <a:xfrm rot="5400000">
            <a:off x="1749310" y="2868244"/>
            <a:ext cx="2442362" cy="1582675"/>
          </a:xfrm>
          <a:prstGeom prst="bentConnector3">
            <a:avLst>
              <a:gd name="adj1" fmla="val 528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30" name="直線矢印コネクタ 13">
            <a:extLst>
              <a:ext uri="{FF2B5EF4-FFF2-40B4-BE49-F238E27FC236}">
                <a16:creationId xmlns:a16="http://schemas.microsoft.com/office/drawing/2014/main" id="{D3C21A78-2377-005A-C84C-5119DE6658BF}"/>
              </a:ext>
            </a:extLst>
          </p:cNvPr>
          <p:cNvCxnSpPr>
            <a:cxnSpLocks/>
          </p:cNvCxnSpPr>
          <p:nvPr/>
        </p:nvCxnSpPr>
        <p:spPr>
          <a:xfrm rot="5400000">
            <a:off x="3419895" y="2397910"/>
            <a:ext cx="391005" cy="471985"/>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334" name="object 27">
            <a:extLst>
              <a:ext uri="{FF2B5EF4-FFF2-40B4-BE49-F238E27FC236}">
                <a16:creationId xmlns:a16="http://schemas.microsoft.com/office/drawing/2014/main" id="{C8783701-4E06-F9B7-99B5-89E3CDADE9E8}"/>
              </a:ext>
            </a:extLst>
          </p:cNvPr>
          <p:cNvSpPr/>
          <p:nvPr/>
        </p:nvSpPr>
        <p:spPr>
          <a:xfrm>
            <a:off x="3170679" y="2646596"/>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grpSp>
        <p:nvGrpSpPr>
          <p:cNvPr id="344" name="グループ化 343">
            <a:extLst>
              <a:ext uri="{FF2B5EF4-FFF2-40B4-BE49-F238E27FC236}">
                <a16:creationId xmlns:a16="http://schemas.microsoft.com/office/drawing/2014/main" id="{A449379A-B3FA-EB9E-67DE-8353DEEDF5F1}"/>
              </a:ext>
            </a:extLst>
          </p:cNvPr>
          <p:cNvGrpSpPr/>
          <p:nvPr/>
        </p:nvGrpSpPr>
        <p:grpSpPr>
          <a:xfrm rot="16200000">
            <a:off x="2601209" y="2997243"/>
            <a:ext cx="255579" cy="210314"/>
            <a:chOff x="998232" y="5464407"/>
            <a:chExt cx="255579" cy="210314"/>
          </a:xfrm>
        </p:grpSpPr>
        <p:sp>
          <p:nvSpPr>
            <p:cNvPr id="347" name="左大かっこ 346">
              <a:extLst>
                <a:ext uri="{FF2B5EF4-FFF2-40B4-BE49-F238E27FC236}">
                  <a16:creationId xmlns:a16="http://schemas.microsoft.com/office/drawing/2014/main" id="{C508DD57-B173-F1D4-24C7-EBE236D52A52}"/>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348" name="直線コネクタ 347">
              <a:extLst>
                <a:ext uri="{FF2B5EF4-FFF2-40B4-BE49-F238E27FC236}">
                  <a16:creationId xmlns:a16="http://schemas.microsoft.com/office/drawing/2014/main" id="{B97D2622-37A8-A689-5008-9D190288E319}"/>
                </a:ext>
              </a:extLst>
            </p:cNvPr>
            <p:cNvCxnSpPr>
              <a:cxnSpLocks/>
              <a:stCxn id="347" idx="1"/>
              <a:endCxn id="351" idx="0"/>
            </p:cNvCxnSpPr>
            <p:nvPr userDrawn="1"/>
          </p:nvCxnSpPr>
          <p:spPr>
            <a:xfrm rot="5400000" flipH="1">
              <a:off x="1102999" y="5464472"/>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349" name="object 17">
            <a:extLst>
              <a:ext uri="{FF2B5EF4-FFF2-40B4-BE49-F238E27FC236}">
                <a16:creationId xmlns:a16="http://schemas.microsoft.com/office/drawing/2014/main" id="{AC804B11-7B1F-AA63-2CDB-1F7C11A6BB54}"/>
              </a:ext>
            </a:extLst>
          </p:cNvPr>
          <p:cNvSpPr/>
          <p:nvPr/>
        </p:nvSpPr>
        <p:spPr>
          <a:xfrm>
            <a:off x="2493723" y="279543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①</a:t>
            </a:r>
            <a:endParaRPr lang="zh-TW" altLang="en-US" sz="800" dirty="0">
              <a:latin typeface="+mj-ea"/>
              <a:ea typeface="+mj-ea"/>
            </a:endParaRPr>
          </a:p>
        </p:txBody>
      </p:sp>
      <p:grpSp>
        <p:nvGrpSpPr>
          <p:cNvPr id="350" name="グループ化 349">
            <a:extLst>
              <a:ext uri="{FF2B5EF4-FFF2-40B4-BE49-F238E27FC236}">
                <a16:creationId xmlns:a16="http://schemas.microsoft.com/office/drawing/2014/main" id="{2C34B5B1-E341-EE40-3B2B-DBA6ECF764C3}"/>
              </a:ext>
            </a:extLst>
          </p:cNvPr>
          <p:cNvGrpSpPr/>
          <p:nvPr/>
        </p:nvGrpSpPr>
        <p:grpSpPr>
          <a:xfrm>
            <a:off x="2455277" y="3230189"/>
            <a:ext cx="543271" cy="360045"/>
            <a:chOff x="4687859" y="3222625"/>
            <a:chExt cx="543271" cy="360045"/>
          </a:xfrm>
          <a:noFill/>
        </p:grpSpPr>
        <p:sp>
          <p:nvSpPr>
            <p:cNvPr id="351" name="object 18">
              <a:extLst>
                <a:ext uri="{FF2B5EF4-FFF2-40B4-BE49-F238E27FC236}">
                  <a16:creationId xmlns:a16="http://schemas.microsoft.com/office/drawing/2014/main" id="{FD04C0CB-60F9-2CB1-2BF2-5685E14A163E}"/>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128" name="グループ化 127">
              <a:extLst>
                <a:ext uri="{FF2B5EF4-FFF2-40B4-BE49-F238E27FC236}">
                  <a16:creationId xmlns:a16="http://schemas.microsoft.com/office/drawing/2014/main" id="{AF3A33BA-85CB-900C-8404-D5404F13218B}"/>
                </a:ext>
              </a:extLst>
            </p:cNvPr>
            <p:cNvGrpSpPr/>
            <p:nvPr/>
          </p:nvGrpSpPr>
          <p:grpSpPr>
            <a:xfrm>
              <a:off x="4687859" y="3225072"/>
              <a:ext cx="518506" cy="339406"/>
              <a:chOff x="4687859" y="3225072"/>
              <a:chExt cx="518506" cy="339406"/>
            </a:xfrm>
            <a:grpFill/>
          </p:grpSpPr>
          <p:sp>
            <p:nvSpPr>
              <p:cNvPr id="131" name="object 17">
                <a:extLst>
                  <a:ext uri="{FF2B5EF4-FFF2-40B4-BE49-F238E27FC236}">
                    <a16:creationId xmlns:a16="http://schemas.microsoft.com/office/drawing/2014/main" id="{244FF090-EDA9-8C86-1651-BC7CEB272086}"/>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取込</a:t>
                </a:r>
                <a:endParaRPr sz="700" dirty="0">
                  <a:latin typeface="+mj-ea"/>
                  <a:ea typeface="+mj-ea"/>
                </a:endParaRPr>
              </a:p>
            </p:txBody>
          </p:sp>
          <p:pic>
            <p:nvPicPr>
              <p:cNvPr id="132" name="object 21">
                <a:extLst>
                  <a:ext uri="{FF2B5EF4-FFF2-40B4-BE49-F238E27FC236}">
                    <a16:creationId xmlns:a16="http://schemas.microsoft.com/office/drawing/2014/main" id="{5FFD7F42-C615-732A-2E76-BDC7C94935B0}"/>
                  </a:ext>
                </a:extLst>
              </p:cNvPr>
              <p:cNvPicPr/>
              <p:nvPr/>
            </p:nvPicPr>
            <p:blipFill>
              <a:blip r:embed="rId4"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cxnSp>
        <p:nvCxnSpPr>
          <p:cNvPr id="133" name="直線矢印コネクタ 74">
            <a:extLst>
              <a:ext uri="{FF2B5EF4-FFF2-40B4-BE49-F238E27FC236}">
                <a16:creationId xmlns:a16="http://schemas.microsoft.com/office/drawing/2014/main" id="{D3824FA0-1965-808D-4099-8CE48A53439B}"/>
              </a:ext>
            </a:extLst>
          </p:cNvPr>
          <p:cNvCxnSpPr>
            <a:cxnSpLocks/>
            <a:stCxn id="7" idx="2"/>
            <a:endCxn id="351" idx="1"/>
          </p:cNvCxnSpPr>
          <p:nvPr/>
        </p:nvCxnSpPr>
        <p:spPr>
          <a:xfrm rot="16200000" flipH="1">
            <a:off x="1743800" y="2695213"/>
            <a:ext cx="974323" cy="455673"/>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6" name="直線矢印コネクタ 135">
            <a:extLst>
              <a:ext uri="{FF2B5EF4-FFF2-40B4-BE49-F238E27FC236}">
                <a16:creationId xmlns:a16="http://schemas.microsoft.com/office/drawing/2014/main" id="{82ABC817-5B33-F423-265A-C256EDFD36D2}"/>
              </a:ext>
            </a:extLst>
          </p:cNvPr>
          <p:cNvCxnSpPr>
            <a:cxnSpLocks/>
            <a:stCxn id="351" idx="3"/>
          </p:cNvCxnSpPr>
          <p:nvPr/>
        </p:nvCxnSpPr>
        <p:spPr>
          <a:xfrm>
            <a:off x="2998548" y="3410212"/>
            <a:ext cx="757492"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41" name="グループ化 140">
            <a:extLst>
              <a:ext uri="{FF2B5EF4-FFF2-40B4-BE49-F238E27FC236}">
                <a16:creationId xmlns:a16="http://schemas.microsoft.com/office/drawing/2014/main" id="{60B7FD4E-428F-423B-4AB5-604135F82E01}"/>
              </a:ext>
            </a:extLst>
          </p:cNvPr>
          <p:cNvGrpSpPr/>
          <p:nvPr/>
        </p:nvGrpSpPr>
        <p:grpSpPr>
          <a:xfrm>
            <a:off x="4102167" y="4882773"/>
            <a:ext cx="520944" cy="393223"/>
            <a:chOff x="6080349" y="4852187"/>
            <a:chExt cx="520944" cy="393223"/>
          </a:xfrm>
        </p:grpSpPr>
        <p:sp>
          <p:nvSpPr>
            <p:cNvPr id="142" name="フローチャート: 磁気ディスク 141">
              <a:extLst>
                <a:ext uri="{FF2B5EF4-FFF2-40B4-BE49-F238E27FC236}">
                  <a16:creationId xmlns:a16="http://schemas.microsoft.com/office/drawing/2014/main" id="{30550E23-4979-6A80-F735-11DDF104E963}"/>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43" name="object 17">
              <a:extLst>
                <a:ext uri="{FF2B5EF4-FFF2-40B4-BE49-F238E27FC236}">
                  <a16:creationId xmlns:a16="http://schemas.microsoft.com/office/drawing/2014/main" id="{62F018FF-A755-84E9-7EAE-0CB6A6FA82F7}"/>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cxnSp>
        <p:nvCxnSpPr>
          <p:cNvPr id="144" name="直線矢印コネクタ 13">
            <a:extLst>
              <a:ext uri="{FF2B5EF4-FFF2-40B4-BE49-F238E27FC236}">
                <a16:creationId xmlns:a16="http://schemas.microsoft.com/office/drawing/2014/main" id="{84EFE8A3-F46A-F630-8587-F2D71BC7036A}"/>
              </a:ext>
            </a:extLst>
          </p:cNvPr>
          <p:cNvCxnSpPr>
            <a:cxnSpLocks/>
            <a:stCxn id="142" idx="1"/>
            <a:endCxn id="351" idx="2"/>
          </p:cNvCxnSpPr>
          <p:nvPr/>
        </p:nvCxnSpPr>
        <p:spPr>
          <a:xfrm rot="16200000" flipV="1">
            <a:off x="2899387" y="3419521"/>
            <a:ext cx="1292539" cy="1633966"/>
          </a:xfrm>
          <a:prstGeom prst="bentConnector3">
            <a:avLst>
              <a:gd name="adj1" fmla="val 28384"/>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149" name="グループ化 148">
            <a:extLst>
              <a:ext uri="{FF2B5EF4-FFF2-40B4-BE49-F238E27FC236}">
                <a16:creationId xmlns:a16="http://schemas.microsoft.com/office/drawing/2014/main" id="{B9439101-3533-C003-ABB1-28BFDB8459D8}"/>
              </a:ext>
            </a:extLst>
          </p:cNvPr>
          <p:cNvGrpSpPr/>
          <p:nvPr/>
        </p:nvGrpSpPr>
        <p:grpSpPr>
          <a:xfrm>
            <a:off x="4102167" y="5562068"/>
            <a:ext cx="520944" cy="393223"/>
            <a:chOff x="6080349" y="4852187"/>
            <a:chExt cx="520944" cy="393223"/>
          </a:xfrm>
        </p:grpSpPr>
        <p:sp>
          <p:nvSpPr>
            <p:cNvPr id="150" name="フローチャート: 磁気ディスク 149">
              <a:extLst>
                <a:ext uri="{FF2B5EF4-FFF2-40B4-BE49-F238E27FC236}">
                  <a16:creationId xmlns:a16="http://schemas.microsoft.com/office/drawing/2014/main" id="{BC0780A5-301C-485D-928A-CA418EFE7066}"/>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51" name="object 17">
              <a:extLst>
                <a:ext uri="{FF2B5EF4-FFF2-40B4-BE49-F238E27FC236}">
                  <a16:creationId xmlns:a16="http://schemas.microsoft.com/office/drawing/2014/main" id="{1619CBC6-D728-DACE-779B-DFCB3EE27141}"/>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r>
                <a:rPr lang="en-US" altLang="ja-JP" sz="700" dirty="0">
                  <a:latin typeface="+mj-ea"/>
                  <a:ea typeface="+mj-ea"/>
                </a:rPr>
                <a:t>CS</a:t>
              </a:r>
            </a:p>
          </p:txBody>
        </p:sp>
      </p:grpSp>
      <p:cxnSp>
        <p:nvCxnSpPr>
          <p:cNvPr id="152" name="直線矢印コネクタ 151">
            <a:extLst>
              <a:ext uri="{FF2B5EF4-FFF2-40B4-BE49-F238E27FC236}">
                <a16:creationId xmlns:a16="http://schemas.microsoft.com/office/drawing/2014/main" id="{E4C458C6-42B6-8355-188E-59052ED31172}"/>
              </a:ext>
            </a:extLst>
          </p:cNvPr>
          <p:cNvCxnSpPr>
            <a:cxnSpLocks/>
          </p:cNvCxnSpPr>
          <p:nvPr/>
        </p:nvCxnSpPr>
        <p:spPr>
          <a:xfrm flipV="1">
            <a:off x="4362065" y="5276767"/>
            <a:ext cx="1148" cy="287276"/>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154" name="object 25">
            <a:extLst>
              <a:ext uri="{FF2B5EF4-FFF2-40B4-BE49-F238E27FC236}">
                <a16:creationId xmlns:a16="http://schemas.microsoft.com/office/drawing/2014/main" id="{0F3D5857-A1C0-9672-6D89-28302AEC82FE}"/>
              </a:ext>
            </a:extLst>
          </p:cNvPr>
          <p:cNvSpPr/>
          <p:nvPr/>
        </p:nvSpPr>
        <p:spPr>
          <a:xfrm>
            <a:off x="2653788" y="4813677"/>
            <a:ext cx="770465"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cxnSp>
        <p:nvCxnSpPr>
          <p:cNvPr id="160" name="直線矢印コネクタ 13">
            <a:extLst>
              <a:ext uri="{FF2B5EF4-FFF2-40B4-BE49-F238E27FC236}">
                <a16:creationId xmlns:a16="http://schemas.microsoft.com/office/drawing/2014/main" id="{8B7E9008-9014-DD14-26E7-EE25AF6E2147}"/>
              </a:ext>
            </a:extLst>
          </p:cNvPr>
          <p:cNvCxnSpPr>
            <a:cxnSpLocks/>
          </p:cNvCxnSpPr>
          <p:nvPr/>
        </p:nvCxnSpPr>
        <p:spPr>
          <a:xfrm>
            <a:off x="3413722" y="5076825"/>
            <a:ext cx="703378" cy="681855"/>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66" name="直線矢印コネクタ 165">
            <a:extLst>
              <a:ext uri="{FF2B5EF4-FFF2-40B4-BE49-F238E27FC236}">
                <a16:creationId xmlns:a16="http://schemas.microsoft.com/office/drawing/2014/main" id="{9DC77E6C-2CD5-6850-D62A-60CCC83DADC9}"/>
              </a:ext>
            </a:extLst>
          </p:cNvPr>
          <p:cNvCxnSpPr>
            <a:cxnSpLocks/>
          </p:cNvCxnSpPr>
          <p:nvPr/>
        </p:nvCxnSpPr>
        <p:spPr>
          <a:xfrm flipV="1">
            <a:off x="4362065" y="5938996"/>
            <a:ext cx="0" cy="1049977"/>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169" name="正方形/長方形 168">
            <a:extLst>
              <a:ext uri="{FF2B5EF4-FFF2-40B4-BE49-F238E27FC236}">
                <a16:creationId xmlns:a16="http://schemas.microsoft.com/office/drawing/2014/main" id="{3951DBB6-73B7-C061-F6A2-6CA244CB4298}"/>
              </a:ext>
            </a:extLst>
          </p:cNvPr>
          <p:cNvSpPr/>
          <p:nvPr/>
        </p:nvSpPr>
        <p:spPr>
          <a:xfrm>
            <a:off x="3190774" y="6725079"/>
            <a:ext cx="1071642" cy="18649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本籍照合通知</a:t>
            </a:r>
            <a:br>
              <a:rPr kumimoji="1" lang="en-US" altLang="ja-JP" sz="700" dirty="0">
                <a:solidFill>
                  <a:schemeClr val="tx1"/>
                </a:solidFill>
                <a:latin typeface="ＭＳ Ｐゴシック 本文"/>
              </a:rPr>
            </a:br>
            <a:r>
              <a:rPr kumimoji="1" lang="ja-JP" altLang="en-US" sz="700" dirty="0">
                <a:solidFill>
                  <a:schemeClr val="tx1"/>
                </a:solidFill>
                <a:latin typeface="ＭＳ Ｐゴシック 本文"/>
              </a:rPr>
              <a:t>（法第</a:t>
            </a:r>
            <a:r>
              <a:rPr kumimoji="1" lang="en-US" altLang="ja-JP" sz="700" dirty="0">
                <a:solidFill>
                  <a:schemeClr val="tx1"/>
                </a:solidFill>
                <a:latin typeface="ＭＳ Ｐゴシック 本文"/>
              </a:rPr>
              <a:t>19</a:t>
            </a:r>
            <a:r>
              <a:rPr kumimoji="1" lang="ja-JP" altLang="en-US" sz="700" dirty="0">
                <a:solidFill>
                  <a:schemeClr val="tx1"/>
                </a:solidFill>
                <a:latin typeface="ＭＳ Ｐゴシック 本文"/>
              </a:rPr>
              <a:t>条第</a:t>
            </a:r>
            <a:r>
              <a:rPr kumimoji="1" lang="en-US" altLang="ja-JP" sz="700" dirty="0">
                <a:solidFill>
                  <a:schemeClr val="tx1"/>
                </a:solidFill>
                <a:latin typeface="ＭＳ Ｐゴシック 本文"/>
              </a:rPr>
              <a:t>2</a:t>
            </a:r>
            <a:r>
              <a:rPr kumimoji="1" lang="ja-JP" altLang="en-US" sz="700" dirty="0">
                <a:solidFill>
                  <a:schemeClr val="tx1"/>
                </a:solidFill>
                <a:latin typeface="ＭＳ Ｐゴシック 本文"/>
              </a:rPr>
              <a:t>項通知）</a:t>
            </a:r>
          </a:p>
        </p:txBody>
      </p:sp>
      <p:sp>
        <p:nvSpPr>
          <p:cNvPr id="180" name="正方形/長方形 179">
            <a:extLst>
              <a:ext uri="{FF2B5EF4-FFF2-40B4-BE49-F238E27FC236}">
                <a16:creationId xmlns:a16="http://schemas.microsoft.com/office/drawing/2014/main" id="{8E28DEF4-2105-2FEB-4ACB-CB761DA21880}"/>
              </a:ext>
            </a:extLst>
          </p:cNvPr>
          <p:cNvSpPr/>
          <p:nvPr/>
        </p:nvSpPr>
        <p:spPr>
          <a:xfrm>
            <a:off x="2413094" y="5958346"/>
            <a:ext cx="1014603" cy="18649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住民票記載事項通知</a:t>
            </a:r>
            <a:r>
              <a:rPr kumimoji="1" lang="zh-TW" altLang="en-US" sz="700" dirty="0">
                <a:solidFill>
                  <a:schemeClr val="tx1"/>
                </a:solidFill>
                <a:latin typeface="ＭＳ Ｐゴシック 本文"/>
              </a:rPr>
              <a:t> </a:t>
            </a:r>
            <a:r>
              <a:rPr kumimoji="1" lang="en-US" altLang="zh-TW" sz="700" dirty="0">
                <a:solidFill>
                  <a:schemeClr val="tx1"/>
                </a:solidFill>
                <a:latin typeface="ＭＳ Ｐゴシック 本文"/>
              </a:rPr>
              <a:t>(</a:t>
            </a:r>
            <a:r>
              <a:rPr kumimoji="1" lang="ja-JP" altLang="en-US" sz="700" dirty="0">
                <a:solidFill>
                  <a:schemeClr val="tx1"/>
                </a:solidFill>
                <a:latin typeface="ＭＳ Ｐゴシック 本文"/>
              </a:rPr>
              <a:t>法第</a:t>
            </a:r>
            <a:r>
              <a:rPr kumimoji="1" lang="en-US" altLang="ja-JP" sz="700" dirty="0">
                <a:solidFill>
                  <a:schemeClr val="tx1"/>
                </a:solidFill>
                <a:latin typeface="ＭＳ Ｐゴシック 本文"/>
              </a:rPr>
              <a:t>9</a:t>
            </a:r>
            <a:r>
              <a:rPr kumimoji="1" lang="ja-JP" altLang="en-US" sz="700" dirty="0">
                <a:solidFill>
                  <a:schemeClr val="tx1"/>
                </a:solidFill>
                <a:latin typeface="ＭＳ Ｐゴシック 本文"/>
              </a:rPr>
              <a:t>条第</a:t>
            </a:r>
            <a:r>
              <a:rPr kumimoji="1" lang="en-US" altLang="ja-JP" sz="700" dirty="0">
                <a:solidFill>
                  <a:schemeClr val="tx1"/>
                </a:solidFill>
                <a:latin typeface="ＭＳ Ｐゴシック 本文"/>
              </a:rPr>
              <a:t>2</a:t>
            </a:r>
            <a:r>
              <a:rPr kumimoji="1" lang="ja-JP" altLang="en-US" sz="700" dirty="0">
                <a:solidFill>
                  <a:schemeClr val="tx1"/>
                </a:solidFill>
                <a:latin typeface="ＭＳ Ｐゴシック 本文"/>
              </a:rPr>
              <a:t>項通知</a:t>
            </a:r>
            <a:r>
              <a:rPr kumimoji="1" lang="en-US" altLang="zh-TW" sz="700" dirty="0">
                <a:solidFill>
                  <a:schemeClr val="tx1"/>
                </a:solidFill>
                <a:latin typeface="ＭＳ Ｐゴシック 本文"/>
              </a:rPr>
              <a:t>)</a:t>
            </a:r>
            <a:endParaRPr kumimoji="1" lang="ja-JP" altLang="en-US" sz="700" dirty="0">
              <a:solidFill>
                <a:schemeClr val="tx1"/>
              </a:solidFill>
              <a:latin typeface="ＭＳ Ｐゴシック 本文"/>
            </a:endParaRPr>
          </a:p>
        </p:txBody>
      </p:sp>
      <p:grpSp>
        <p:nvGrpSpPr>
          <p:cNvPr id="206" name="グループ化 205">
            <a:extLst>
              <a:ext uri="{FF2B5EF4-FFF2-40B4-BE49-F238E27FC236}">
                <a16:creationId xmlns:a16="http://schemas.microsoft.com/office/drawing/2014/main" id="{5B764BCF-B9F7-9B41-D49B-3D2A161D6565}"/>
              </a:ext>
            </a:extLst>
          </p:cNvPr>
          <p:cNvGrpSpPr/>
          <p:nvPr/>
        </p:nvGrpSpPr>
        <p:grpSpPr>
          <a:xfrm>
            <a:off x="2775390" y="5540036"/>
            <a:ext cx="216535" cy="288290"/>
            <a:chOff x="8006526" y="4197102"/>
            <a:chExt cx="216535" cy="288290"/>
          </a:xfrm>
        </p:grpSpPr>
        <p:sp>
          <p:nvSpPr>
            <p:cNvPr id="207" name="object 27">
              <a:extLst>
                <a:ext uri="{FF2B5EF4-FFF2-40B4-BE49-F238E27FC236}">
                  <a16:creationId xmlns:a16="http://schemas.microsoft.com/office/drawing/2014/main" id="{3687A88E-A826-9478-1999-4E0C2BF81908}"/>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08" name="正方形/長方形 207">
              <a:extLst>
                <a:ext uri="{FF2B5EF4-FFF2-40B4-BE49-F238E27FC236}">
                  <a16:creationId xmlns:a16="http://schemas.microsoft.com/office/drawing/2014/main" id="{C15CCAB4-3543-5B34-FD4F-4FA1925972BF}"/>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215" name="グループ化 214">
            <a:extLst>
              <a:ext uri="{FF2B5EF4-FFF2-40B4-BE49-F238E27FC236}">
                <a16:creationId xmlns:a16="http://schemas.microsoft.com/office/drawing/2014/main" id="{FD3AC207-2160-3A51-DFFE-190343039B7A}"/>
              </a:ext>
            </a:extLst>
          </p:cNvPr>
          <p:cNvGrpSpPr/>
          <p:nvPr/>
        </p:nvGrpSpPr>
        <p:grpSpPr>
          <a:xfrm>
            <a:off x="3651793" y="6407929"/>
            <a:ext cx="216535" cy="288290"/>
            <a:chOff x="8006526" y="4197102"/>
            <a:chExt cx="216535" cy="288290"/>
          </a:xfrm>
        </p:grpSpPr>
        <p:sp>
          <p:nvSpPr>
            <p:cNvPr id="216" name="object 27">
              <a:extLst>
                <a:ext uri="{FF2B5EF4-FFF2-40B4-BE49-F238E27FC236}">
                  <a16:creationId xmlns:a16="http://schemas.microsoft.com/office/drawing/2014/main" id="{45C8C04B-B35E-9A25-0BEC-82B71F3DB071}"/>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17" name="正方形/長方形 216">
              <a:extLst>
                <a:ext uri="{FF2B5EF4-FFF2-40B4-BE49-F238E27FC236}">
                  <a16:creationId xmlns:a16="http://schemas.microsoft.com/office/drawing/2014/main" id="{D572130D-33A2-EBE1-E23D-013F8E0F2F84}"/>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221" name="グループ化 220">
            <a:extLst>
              <a:ext uri="{FF2B5EF4-FFF2-40B4-BE49-F238E27FC236}">
                <a16:creationId xmlns:a16="http://schemas.microsoft.com/office/drawing/2014/main" id="{56AFA3BB-8042-5E5B-3A1C-B21563CF94D4}"/>
              </a:ext>
            </a:extLst>
          </p:cNvPr>
          <p:cNvGrpSpPr/>
          <p:nvPr/>
        </p:nvGrpSpPr>
        <p:grpSpPr>
          <a:xfrm>
            <a:off x="4936146" y="4886313"/>
            <a:ext cx="520944" cy="393223"/>
            <a:chOff x="6080349" y="4852187"/>
            <a:chExt cx="520944" cy="393223"/>
          </a:xfrm>
        </p:grpSpPr>
        <p:sp>
          <p:nvSpPr>
            <p:cNvPr id="222" name="フローチャート: 磁気ディスク 221">
              <a:extLst>
                <a:ext uri="{FF2B5EF4-FFF2-40B4-BE49-F238E27FC236}">
                  <a16:creationId xmlns:a16="http://schemas.microsoft.com/office/drawing/2014/main" id="{572287FF-C7FC-4F03-FB84-F49149C8B8C5}"/>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23" name="object 17">
              <a:extLst>
                <a:ext uri="{FF2B5EF4-FFF2-40B4-BE49-F238E27FC236}">
                  <a16:creationId xmlns:a16="http://schemas.microsoft.com/office/drawing/2014/main" id="{199DBDE7-BC22-2EA7-750F-02A647281A52}"/>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352" name="グループ化 351">
            <a:extLst>
              <a:ext uri="{FF2B5EF4-FFF2-40B4-BE49-F238E27FC236}">
                <a16:creationId xmlns:a16="http://schemas.microsoft.com/office/drawing/2014/main" id="{3AED5676-FF5C-9E1C-82D2-7800EE20CDFC}"/>
              </a:ext>
            </a:extLst>
          </p:cNvPr>
          <p:cNvGrpSpPr/>
          <p:nvPr/>
        </p:nvGrpSpPr>
        <p:grpSpPr>
          <a:xfrm>
            <a:off x="4936146" y="5565608"/>
            <a:ext cx="520944" cy="393223"/>
            <a:chOff x="6080349" y="4852187"/>
            <a:chExt cx="520944" cy="393223"/>
          </a:xfrm>
        </p:grpSpPr>
        <p:sp>
          <p:nvSpPr>
            <p:cNvPr id="353" name="フローチャート: 磁気ディスク 352">
              <a:extLst>
                <a:ext uri="{FF2B5EF4-FFF2-40B4-BE49-F238E27FC236}">
                  <a16:creationId xmlns:a16="http://schemas.microsoft.com/office/drawing/2014/main" id="{FAA37C63-50FF-9B9F-0801-B3CC153FA343}"/>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54" name="object 17">
              <a:extLst>
                <a:ext uri="{FF2B5EF4-FFF2-40B4-BE49-F238E27FC236}">
                  <a16:creationId xmlns:a16="http://schemas.microsoft.com/office/drawing/2014/main" id="{268AD9D5-5B54-E6E6-D5AF-71717CAD09C2}"/>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r>
                <a:rPr lang="en-US" altLang="ja-JP" sz="700" dirty="0">
                  <a:latin typeface="+mj-ea"/>
                  <a:ea typeface="+mj-ea"/>
                </a:rPr>
                <a:t>CS</a:t>
              </a:r>
            </a:p>
          </p:txBody>
        </p:sp>
      </p:grpSp>
      <p:cxnSp>
        <p:nvCxnSpPr>
          <p:cNvPr id="355" name="直線矢印コネクタ 13">
            <a:extLst>
              <a:ext uri="{FF2B5EF4-FFF2-40B4-BE49-F238E27FC236}">
                <a16:creationId xmlns:a16="http://schemas.microsoft.com/office/drawing/2014/main" id="{6B924C2D-C15B-EA2B-15F4-2602367DC638}"/>
              </a:ext>
            </a:extLst>
          </p:cNvPr>
          <p:cNvCxnSpPr>
            <a:cxnSpLocks/>
            <a:stCxn id="30" idx="2"/>
            <a:endCxn id="222" idx="1"/>
          </p:cNvCxnSpPr>
          <p:nvPr/>
        </p:nvCxnSpPr>
        <p:spPr>
          <a:xfrm rot="16200000" flipH="1">
            <a:off x="3954650" y="3644344"/>
            <a:ext cx="1321835" cy="1162102"/>
          </a:xfrm>
          <a:prstGeom prst="bentConnector3">
            <a:avLst>
              <a:gd name="adj1" fmla="val 6297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59" name="直線矢印コネクタ 358">
            <a:extLst>
              <a:ext uri="{FF2B5EF4-FFF2-40B4-BE49-F238E27FC236}">
                <a16:creationId xmlns:a16="http://schemas.microsoft.com/office/drawing/2014/main" id="{8531CD24-575D-7688-1464-BCC84EB791F7}"/>
              </a:ext>
            </a:extLst>
          </p:cNvPr>
          <p:cNvCxnSpPr>
            <a:cxnSpLocks/>
          </p:cNvCxnSpPr>
          <p:nvPr/>
        </p:nvCxnSpPr>
        <p:spPr>
          <a:xfrm>
            <a:off x="5187955" y="5276767"/>
            <a:ext cx="1148" cy="287276"/>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360" name="正方形/長方形 359">
            <a:extLst>
              <a:ext uri="{FF2B5EF4-FFF2-40B4-BE49-F238E27FC236}">
                <a16:creationId xmlns:a16="http://schemas.microsoft.com/office/drawing/2014/main" id="{3EF448CB-3D2B-2E7D-A9F5-C97C2D68E573}"/>
              </a:ext>
            </a:extLst>
          </p:cNvPr>
          <p:cNvSpPr/>
          <p:nvPr/>
        </p:nvSpPr>
        <p:spPr>
          <a:xfrm>
            <a:off x="5540343" y="5484888"/>
            <a:ext cx="757866" cy="224469"/>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見出し"/>
              </a:rPr>
              <a:t>本人確認情報</a:t>
            </a:r>
          </a:p>
        </p:txBody>
      </p:sp>
      <p:sp>
        <p:nvSpPr>
          <p:cNvPr id="362" name="object 27">
            <a:extLst>
              <a:ext uri="{FF2B5EF4-FFF2-40B4-BE49-F238E27FC236}">
                <a16:creationId xmlns:a16="http://schemas.microsoft.com/office/drawing/2014/main" id="{C53ABC56-0541-22BA-FAA5-9DAEF2FE41FE}"/>
              </a:ext>
            </a:extLst>
          </p:cNvPr>
          <p:cNvSpPr/>
          <p:nvPr/>
        </p:nvSpPr>
        <p:spPr>
          <a:xfrm>
            <a:off x="5821298" y="519803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cxnSp>
        <p:nvCxnSpPr>
          <p:cNvPr id="363" name="直線コネクタ 362">
            <a:extLst>
              <a:ext uri="{FF2B5EF4-FFF2-40B4-BE49-F238E27FC236}">
                <a16:creationId xmlns:a16="http://schemas.microsoft.com/office/drawing/2014/main" id="{7C2C38FF-3322-7854-1986-BD5A0C8EFD38}"/>
              </a:ext>
            </a:extLst>
          </p:cNvPr>
          <p:cNvCxnSpPr>
            <a:cxnSpLocks/>
          </p:cNvCxnSpPr>
          <p:nvPr/>
        </p:nvCxnSpPr>
        <p:spPr>
          <a:xfrm flipH="1">
            <a:off x="5187955" y="5355982"/>
            <a:ext cx="633343"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nvGrpSpPr>
          <p:cNvPr id="366" name="グループ化 365">
            <a:extLst>
              <a:ext uri="{FF2B5EF4-FFF2-40B4-BE49-F238E27FC236}">
                <a16:creationId xmlns:a16="http://schemas.microsoft.com/office/drawing/2014/main" id="{3802FBFA-C52E-300C-8DC9-478A6B022260}"/>
              </a:ext>
            </a:extLst>
          </p:cNvPr>
          <p:cNvGrpSpPr/>
          <p:nvPr/>
        </p:nvGrpSpPr>
        <p:grpSpPr>
          <a:xfrm>
            <a:off x="5457090" y="4740221"/>
            <a:ext cx="144836" cy="342704"/>
            <a:chOff x="1108975" y="5464407"/>
            <a:chExt cx="144836" cy="342704"/>
          </a:xfrm>
        </p:grpSpPr>
        <p:sp>
          <p:nvSpPr>
            <p:cNvPr id="367" name="左大かっこ 366">
              <a:extLst>
                <a:ext uri="{FF2B5EF4-FFF2-40B4-BE49-F238E27FC236}">
                  <a16:creationId xmlns:a16="http://schemas.microsoft.com/office/drawing/2014/main" id="{D48BEC6D-BA20-8014-A976-3001F569BFCB}"/>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368" name="直線コネクタ 367">
              <a:extLst>
                <a:ext uri="{FF2B5EF4-FFF2-40B4-BE49-F238E27FC236}">
                  <a16:creationId xmlns:a16="http://schemas.microsoft.com/office/drawing/2014/main" id="{7B50EC1C-3D4D-1A57-AD4C-CE69E3154BA6}"/>
                </a:ext>
              </a:extLst>
            </p:cNvPr>
            <p:cNvCxnSpPr>
              <a:cxnSpLocks/>
              <a:stCxn id="367" idx="1"/>
              <a:endCxn id="222" idx="4"/>
            </p:cNvCxnSpPr>
            <p:nvPr userDrawn="1"/>
          </p:nvCxnSpPr>
          <p:spPr>
            <a:xfrm flipH="1">
              <a:off x="1108975" y="5569564"/>
              <a:ext cx="99117" cy="237547"/>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369" name="object 17">
            <a:extLst>
              <a:ext uri="{FF2B5EF4-FFF2-40B4-BE49-F238E27FC236}">
                <a16:creationId xmlns:a16="http://schemas.microsoft.com/office/drawing/2014/main" id="{2539473D-2933-1E7E-BD71-AA05E5ECA6AC}"/>
              </a:ext>
            </a:extLst>
          </p:cNvPr>
          <p:cNvSpPr/>
          <p:nvPr/>
        </p:nvSpPr>
        <p:spPr>
          <a:xfrm>
            <a:off x="5431194" y="4686069"/>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③</a:t>
            </a:r>
            <a:endParaRPr lang="zh-TW" altLang="en-US" sz="800" dirty="0">
              <a:latin typeface="+mj-ea"/>
              <a:ea typeface="+mj-ea"/>
            </a:endParaRPr>
          </a:p>
        </p:txBody>
      </p:sp>
      <p:grpSp>
        <p:nvGrpSpPr>
          <p:cNvPr id="372" name="グループ化 371">
            <a:extLst>
              <a:ext uri="{FF2B5EF4-FFF2-40B4-BE49-F238E27FC236}">
                <a16:creationId xmlns:a16="http://schemas.microsoft.com/office/drawing/2014/main" id="{B9838919-8238-59CD-2F06-E8890EC2C3F7}"/>
              </a:ext>
            </a:extLst>
          </p:cNvPr>
          <p:cNvGrpSpPr/>
          <p:nvPr/>
        </p:nvGrpSpPr>
        <p:grpSpPr>
          <a:xfrm>
            <a:off x="4627437" y="4753277"/>
            <a:ext cx="144836" cy="342704"/>
            <a:chOff x="1108975" y="5464407"/>
            <a:chExt cx="144836" cy="342704"/>
          </a:xfrm>
        </p:grpSpPr>
        <p:sp>
          <p:nvSpPr>
            <p:cNvPr id="373" name="左大かっこ 372">
              <a:extLst>
                <a:ext uri="{FF2B5EF4-FFF2-40B4-BE49-F238E27FC236}">
                  <a16:creationId xmlns:a16="http://schemas.microsoft.com/office/drawing/2014/main" id="{20314FD1-51BC-FDA2-3088-649D550AC0DD}"/>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374" name="直線コネクタ 373">
              <a:extLst>
                <a:ext uri="{FF2B5EF4-FFF2-40B4-BE49-F238E27FC236}">
                  <a16:creationId xmlns:a16="http://schemas.microsoft.com/office/drawing/2014/main" id="{B2BDE322-4E2D-6365-D8AA-78443607C414}"/>
                </a:ext>
              </a:extLst>
            </p:cNvPr>
            <p:cNvCxnSpPr>
              <a:cxnSpLocks/>
              <a:stCxn id="373" idx="1"/>
            </p:cNvCxnSpPr>
            <p:nvPr userDrawn="1"/>
          </p:nvCxnSpPr>
          <p:spPr>
            <a:xfrm flipH="1">
              <a:off x="1108975" y="5569564"/>
              <a:ext cx="99117" cy="237547"/>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375" name="object 17">
            <a:extLst>
              <a:ext uri="{FF2B5EF4-FFF2-40B4-BE49-F238E27FC236}">
                <a16:creationId xmlns:a16="http://schemas.microsoft.com/office/drawing/2014/main" id="{75E8232B-7B3F-4B0A-3B47-DAE889288B3C}"/>
              </a:ext>
            </a:extLst>
          </p:cNvPr>
          <p:cNvSpPr/>
          <p:nvPr/>
        </p:nvSpPr>
        <p:spPr>
          <a:xfrm>
            <a:off x="4601541" y="4699125"/>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③</a:t>
            </a:r>
            <a:endParaRPr lang="zh-TW" altLang="en-US" sz="800" dirty="0">
              <a:latin typeface="+mj-ea"/>
              <a:ea typeface="+mj-ea"/>
            </a:endParaRPr>
          </a:p>
        </p:txBody>
      </p:sp>
      <p:cxnSp>
        <p:nvCxnSpPr>
          <p:cNvPr id="380" name="直線矢印コネクタ 13">
            <a:extLst>
              <a:ext uri="{FF2B5EF4-FFF2-40B4-BE49-F238E27FC236}">
                <a16:creationId xmlns:a16="http://schemas.microsoft.com/office/drawing/2014/main" id="{512A38AE-3F31-714D-9025-485542BCBCD2}"/>
              </a:ext>
            </a:extLst>
          </p:cNvPr>
          <p:cNvCxnSpPr>
            <a:cxnSpLocks/>
            <a:stCxn id="353" idx="3"/>
          </p:cNvCxnSpPr>
          <p:nvPr/>
        </p:nvCxnSpPr>
        <p:spPr>
          <a:xfrm rot="5400000">
            <a:off x="4456791" y="6268980"/>
            <a:ext cx="1049977" cy="429678"/>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384" name="正方形/長方形 383">
            <a:extLst>
              <a:ext uri="{FF2B5EF4-FFF2-40B4-BE49-F238E27FC236}">
                <a16:creationId xmlns:a16="http://schemas.microsoft.com/office/drawing/2014/main" id="{E2A2758A-DD4E-E3A0-5C7F-87BDE8FAADC2}"/>
              </a:ext>
            </a:extLst>
          </p:cNvPr>
          <p:cNvSpPr/>
          <p:nvPr/>
        </p:nvSpPr>
        <p:spPr>
          <a:xfrm>
            <a:off x="5296269" y="6262809"/>
            <a:ext cx="1175651" cy="224469"/>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見出し"/>
              </a:rPr>
              <a:t>戸籍の附票記載事項通知</a:t>
            </a:r>
          </a:p>
          <a:p>
            <a:pPr algn="ctr"/>
            <a:r>
              <a:rPr kumimoji="1" lang="ja-JP" altLang="en-US" sz="700" dirty="0">
                <a:solidFill>
                  <a:schemeClr val="tx1"/>
                </a:solidFill>
                <a:latin typeface="ＭＳ Ｐゴシック 見出し"/>
              </a:rPr>
              <a:t>（法第</a:t>
            </a:r>
            <a:r>
              <a:rPr kumimoji="1" lang="en-US" altLang="ja-JP" sz="700" dirty="0">
                <a:solidFill>
                  <a:schemeClr val="tx1"/>
                </a:solidFill>
                <a:latin typeface="ＭＳ Ｐゴシック 見出し"/>
              </a:rPr>
              <a:t>19</a:t>
            </a:r>
            <a:r>
              <a:rPr kumimoji="1" lang="ja-JP" altLang="en-US" sz="700" dirty="0">
                <a:solidFill>
                  <a:schemeClr val="tx1"/>
                </a:solidFill>
                <a:latin typeface="ＭＳ Ｐゴシック 見出し"/>
              </a:rPr>
              <a:t>条第</a:t>
            </a:r>
            <a:r>
              <a:rPr kumimoji="1" lang="en-US" altLang="ja-JP" sz="700" dirty="0">
                <a:solidFill>
                  <a:schemeClr val="tx1"/>
                </a:solidFill>
                <a:latin typeface="ＭＳ Ｐゴシック 見出し"/>
              </a:rPr>
              <a:t>1</a:t>
            </a:r>
            <a:r>
              <a:rPr kumimoji="1" lang="ja-JP" altLang="en-US" sz="700" dirty="0">
                <a:solidFill>
                  <a:schemeClr val="tx1"/>
                </a:solidFill>
                <a:latin typeface="ＭＳ Ｐゴシック 見出し"/>
              </a:rPr>
              <a:t>項通知）</a:t>
            </a:r>
          </a:p>
        </p:txBody>
      </p:sp>
      <p:sp>
        <p:nvSpPr>
          <p:cNvPr id="385" name="object 27">
            <a:extLst>
              <a:ext uri="{FF2B5EF4-FFF2-40B4-BE49-F238E27FC236}">
                <a16:creationId xmlns:a16="http://schemas.microsoft.com/office/drawing/2014/main" id="{3CBD086F-F8D7-E42E-4F31-1A13AFC9F712}"/>
              </a:ext>
            </a:extLst>
          </p:cNvPr>
          <p:cNvSpPr/>
          <p:nvPr/>
        </p:nvSpPr>
        <p:spPr>
          <a:xfrm>
            <a:off x="5781187" y="5937614"/>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cxnSp>
        <p:nvCxnSpPr>
          <p:cNvPr id="386" name="直線コネクタ 385">
            <a:extLst>
              <a:ext uri="{FF2B5EF4-FFF2-40B4-BE49-F238E27FC236}">
                <a16:creationId xmlns:a16="http://schemas.microsoft.com/office/drawing/2014/main" id="{1F573E50-9C40-A7B9-7A5C-5104CD2ECB8F}"/>
              </a:ext>
            </a:extLst>
          </p:cNvPr>
          <p:cNvCxnSpPr>
            <a:cxnSpLocks/>
          </p:cNvCxnSpPr>
          <p:nvPr/>
        </p:nvCxnSpPr>
        <p:spPr>
          <a:xfrm flipH="1">
            <a:off x="5187955" y="6095564"/>
            <a:ext cx="600065"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388" name="object 239">
            <a:extLst>
              <a:ext uri="{FF2B5EF4-FFF2-40B4-BE49-F238E27FC236}">
                <a16:creationId xmlns:a16="http://schemas.microsoft.com/office/drawing/2014/main" id="{0395394A-B5F1-708D-908E-D1E15C032C07}"/>
              </a:ext>
            </a:extLst>
          </p:cNvPr>
          <p:cNvSpPr txBox="1"/>
          <p:nvPr/>
        </p:nvSpPr>
        <p:spPr>
          <a:xfrm>
            <a:off x="1045784" y="6684023"/>
            <a:ext cx="702653" cy="135935"/>
          </a:xfrm>
          <a:prstGeom prst="rect">
            <a:avLst/>
          </a:prstGeom>
        </p:spPr>
        <p:txBody>
          <a:bodyPr vert="horz" wrap="square" lIns="0" tIns="12700" rIns="0" bIns="0" rtlCol="0">
            <a:spAutoFit/>
          </a:bodyPr>
          <a:lstStyle/>
          <a:p>
            <a:pPr lvl="0" algn="l"/>
            <a:r>
              <a:rPr lang="ja-JP" altLang="en-US" sz="800" dirty="0">
                <a:latin typeface="+mj-ea"/>
                <a:ea typeface="+mj-ea"/>
              </a:rPr>
              <a:t>日本人の場合</a:t>
            </a:r>
            <a:endParaRPr lang="zh-TW" altLang="en-US" sz="800" dirty="0">
              <a:latin typeface="+mj-ea"/>
              <a:ea typeface="+mj-ea"/>
            </a:endParaRPr>
          </a:p>
        </p:txBody>
      </p:sp>
      <p:grpSp>
        <p:nvGrpSpPr>
          <p:cNvPr id="389" name="グループ化 388">
            <a:extLst>
              <a:ext uri="{FF2B5EF4-FFF2-40B4-BE49-F238E27FC236}">
                <a16:creationId xmlns:a16="http://schemas.microsoft.com/office/drawing/2014/main" id="{0978D03F-1B47-8AE0-8B0E-2C4C9EEE21E5}"/>
              </a:ext>
            </a:extLst>
          </p:cNvPr>
          <p:cNvGrpSpPr/>
          <p:nvPr/>
        </p:nvGrpSpPr>
        <p:grpSpPr>
          <a:xfrm rot="10800000">
            <a:off x="1722854" y="6645161"/>
            <a:ext cx="450596" cy="350584"/>
            <a:chOff x="803215" y="5324137"/>
            <a:chExt cx="450596" cy="350584"/>
          </a:xfrm>
        </p:grpSpPr>
        <p:sp>
          <p:nvSpPr>
            <p:cNvPr id="390" name="左大かっこ 389">
              <a:extLst>
                <a:ext uri="{FF2B5EF4-FFF2-40B4-BE49-F238E27FC236}">
                  <a16:creationId xmlns:a16="http://schemas.microsoft.com/office/drawing/2014/main" id="{D6EA1C0A-D17F-6E9E-32AE-00CCE02A105B}"/>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391" name="直線コネクタ 390">
              <a:extLst>
                <a:ext uri="{FF2B5EF4-FFF2-40B4-BE49-F238E27FC236}">
                  <a16:creationId xmlns:a16="http://schemas.microsoft.com/office/drawing/2014/main" id="{664AC188-D766-4383-E1BE-7D9D10FFDCCE}"/>
                </a:ext>
              </a:extLst>
            </p:cNvPr>
            <p:cNvCxnSpPr>
              <a:cxnSpLocks/>
              <a:stCxn id="390" idx="1"/>
            </p:cNvCxnSpPr>
            <p:nvPr userDrawn="1"/>
          </p:nvCxnSpPr>
          <p:spPr>
            <a:xfrm rot="10800000">
              <a:off x="803215" y="5324137"/>
              <a:ext cx="404877" cy="245427"/>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cxnSp>
        <p:nvCxnSpPr>
          <p:cNvPr id="396" name="直線コネクタ 162">
            <a:extLst>
              <a:ext uri="{FF2B5EF4-FFF2-40B4-BE49-F238E27FC236}">
                <a16:creationId xmlns:a16="http://schemas.microsoft.com/office/drawing/2014/main" id="{7E202136-1B21-BB58-E8CD-3CE9A72BD2DB}"/>
              </a:ext>
            </a:extLst>
          </p:cNvPr>
          <p:cNvCxnSpPr>
            <a:cxnSpLocks/>
            <a:endCxn id="208" idx="3"/>
          </p:cNvCxnSpPr>
          <p:nvPr/>
        </p:nvCxnSpPr>
        <p:spPr>
          <a:xfrm rot="10800000">
            <a:off x="2991925" y="5684182"/>
            <a:ext cx="1325874" cy="442691"/>
          </a:xfrm>
          <a:prstGeom prst="bentConnector3">
            <a:avLst>
              <a:gd name="adj1" fmla="val 50000"/>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399" name="直線コネクタ 162">
            <a:extLst>
              <a:ext uri="{FF2B5EF4-FFF2-40B4-BE49-F238E27FC236}">
                <a16:creationId xmlns:a16="http://schemas.microsoft.com/office/drawing/2014/main" id="{EA002647-4519-420F-FB62-F83B2BD91497}"/>
              </a:ext>
            </a:extLst>
          </p:cNvPr>
          <p:cNvCxnSpPr>
            <a:cxnSpLocks/>
            <a:endCxn id="217" idx="0"/>
          </p:cNvCxnSpPr>
          <p:nvPr/>
        </p:nvCxnSpPr>
        <p:spPr>
          <a:xfrm rot="10800000" flipV="1">
            <a:off x="3762569" y="6347923"/>
            <a:ext cx="603490" cy="60005"/>
          </a:xfrm>
          <a:prstGeom prst="bentConnector2">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403" name="object 9">
            <a:extLst>
              <a:ext uri="{FF2B5EF4-FFF2-40B4-BE49-F238E27FC236}">
                <a16:creationId xmlns:a16="http://schemas.microsoft.com/office/drawing/2014/main" id="{7010F23E-47E8-B45C-6FF2-E2B199298E2C}"/>
              </a:ext>
            </a:extLst>
          </p:cNvPr>
          <p:cNvSpPr/>
          <p:nvPr/>
        </p:nvSpPr>
        <p:spPr>
          <a:xfrm>
            <a:off x="2653788" y="4812036"/>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700" dirty="0">
                <a:latin typeface="+mj-ea"/>
                <a:ea typeface="+mj-ea"/>
              </a:rPr>
              <a:t>戸籍担当</a:t>
            </a:r>
            <a:endParaRPr lang="en-US" altLang="ja-JP" sz="700" dirty="0">
              <a:latin typeface="+mj-ea"/>
              <a:ea typeface="+mj-ea"/>
            </a:endParaRPr>
          </a:p>
          <a:p>
            <a:pPr lvl="0" algn="ctr"/>
            <a:r>
              <a:rPr lang="ja-JP" altLang="en-US" sz="700" dirty="0">
                <a:latin typeface="+mj-ea"/>
                <a:ea typeface="+mj-ea"/>
              </a:rPr>
              <a:t>部署</a:t>
            </a:r>
            <a:endParaRPr sz="700" dirty="0">
              <a:latin typeface="+mj-ea"/>
              <a:ea typeface="+mj-ea"/>
            </a:endParaRPr>
          </a:p>
        </p:txBody>
      </p:sp>
      <p:sp>
        <p:nvSpPr>
          <p:cNvPr id="157" name="object 25">
            <a:extLst>
              <a:ext uri="{FF2B5EF4-FFF2-40B4-BE49-F238E27FC236}">
                <a16:creationId xmlns:a16="http://schemas.microsoft.com/office/drawing/2014/main" id="{4FFFC3F3-C627-4A89-D2A2-F1EA0A35B31C}"/>
              </a:ext>
            </a:extLst>
          </p:cNvPr>
          <p:cNvSpPr/>
          <p:nvPr/>
        </p:nvSpPr>
        <p:spPr>
          <a:xfrm>
            <a:off x="2463420" y="6199477"/>
            <a:ext cx="770465"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cxnSp>
        <p:nvCxnSpPr>
          <p:cNvPr id="173" name="直線矢印コネクタ 13">
            <a:extLst>
              <a:ext uri="{FF2B5EF4-FFF2-40B4-BE49-F238E27FC236}">
                <a16:creationId xmlns:a16="http://schemas.microsoft.com/office/drawing/2014/main" id="{D16988F3-8FFD-20B0-87C0-661AB2F1A3D4}"/>
              </a:ext>
            </a:extLst>
          </p:cNvPr>
          <p:cNvCxnSpPr>
            <a:cxnSpLocks/>
          </p:cNvCxnSpPr>
          <p:nvPr/>
        </p:nvCxnSpPr>
        <p:spPr>
          <a:xfrm flipV="1">
            <a:off x="3244876" y="6209561"/>
            <a:ext cx="1117189" cy="101350"/>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404" name="object 9">
            <a:extLst>
              <a:ext uri="{FF2B5EF4-FFF2-40B4-BE49-F238E27FC236}">
                <a16:creationId xmlns:a16="http://schemas.microsoft.com/office/drawing/2014/main" id="{D3FB4195-9038-677A-F564-B9F67FCFDC26}"/>
              </a:ext>
            </a:extLst>
          </p:cNvPr>
          <p:cNvSpPr/>
          <p:nvPr/>
        </p:nvSpPr>
        <p:spPr>
          <a:xfrm>
            <a:off x="2463420" y="6199477"/>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700" dirty="0">
                <a:latin typeface="+mj-ea"/>
                <a:ea typeface="+mj-ea"/>
              </a:rPr>
              <a:t>他市区町村</a:t>
            </a:r>
            <a:endParaRPr sz="700" dirty="0">
              <a:latin typeface="+mj-ea"/>
              <a:ea typeface="+mj-ea"/>
            </a:endParaRPr>
          </a:p>
        </p:txBody>
      </p:sp>
      <p:sp>
        <p:nvSpPr>
          <p:cNvPr id="405" name="object 239">
            <a:extLst>
              <a:ext uri="{FF2B5EF4-FFF2-40B4-BE49-F238E27FC236}">
                <a16:creationId xmlns:a16="http://schemas.microsoft.com/office/drawing/2014/main" id="{9EC1A923-3937-C53F-F284-82AB6EDC6946}"/>
              </a:ext>
            </a:extLst>
          </p:cNvPr>
          <p:cNvSpPr txBox="1"/>
          <p:nvPr/>
        </p:nvSpPr>
        <p:spPr>
          <a:xfrm>
            <a:off x="5093374" y="7098790"/>
            <a:ext cx="702653" cy="135935"/>
          </a:xfrm>
          <a:prstGeom prst="rect">
            <a:avLst/>
          </a:prstGeom>
        </p:spPr>
        <p:txBody>
          <a:bodyPr vert="horz" wrap="square" lIns="0" tIns="12700" rIns="0" bIns="0" rtlCol="0">
            <a:spAutoFit/>
          </a:bodyPr>
          <a:lstStyle/>
          <a:p>
            <a:pPr lvl="0" algn="l"/>
            <a:r>
              <a:rPr lang="ja-JP" altLang="en-US" sz="800" dirty="0">
                <a:latin typeface="+mj-ea"/>
                <a:ea typeface="+mj-ea"/>
              </a:rPr>
              <a:t>日本人の場合</a:t>
            </a:r>
            <a:endParaRPr lang="zh-TW" altLang="en-US" sz="800" dirty="0">
              <a:latin typeface="+mj-ea"/>
              <a:ea typeface="+mj-ea"/>
            </a:endParaRPr>
          </a:p>
        </p:txBody>
      </p:sp>
      <p:grpSp>
        <p:nvGrpSpPr>
          <p:cNvPr id="406" name="グループ化 405">
            <a:extLst>
              <a:ext uri="{FF2B5EF4-FFF2-40B4-BE49-F238E27FC236}">
                <a16:creationId xmlns:a16="http://schemas.microsoft.com/office/drawing/2014/main" id="{37EB75C8-88DA-E044-7660-1EDDE95C617F}"/>
              </a:ext>
            </a:extLst>
          </p:cNvPr>
          <p:cNvGrpSpPr/>
          <p:nvPr/>
        </p:nvGrpSpPr>
        <p:grpSpPr>
          <a:xfrm rot="10800000" flipH="1">
            <a:off x="4766940" y="6988210"/>
            <a:ext cx="314508" cy="296205"/>
            <a:chOff x="611472" y="5464407"/>
            <a:chExt cx="642339" cy="277375"/>
          </a:xfrm>
        </p:grpSpPr>
        <p:sp>
          <p:nvSpPr>
            <p:cNvPr id="407" name="左大かっこ 406">
              <a:extLst>
                <a:ext uri="{FF2B5EF4-FFF2-40B4-BE49-F238E27FC236}">
                  <a16:creationId xmlns:a16="http://schemas.microsoft.com/office/drawing/2014/main" id="{E517C30D-9B56-1D84-9FDC-97E7304AB10D}"/>
                </a:ext>
              </a:extLst>
            </p:cNvPr>
            <p:cNvSpPr/>
            <p:nvPr userDrawn="1"/>
          </p:nvSpPr>
          <p:spPr>
            <a:xfrm>
              <a:off x="1208093" y="5464407"/>
              <a:ext cx="45718"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408" name="直線コネクタ 407">
              <a:extLst>
                <a:ext uri="{FF2B5EF4-FFF2-40B4-BE49-F238E27FC236}">
                  <a16:creationId xmlns:a16="http://schemas.microsoft.com/office/drawing/2014/main" id="{9B9F04F7-47BB-C58A-CDBF-8207CE04AC91}"/>
                </a:ext>
              </a:extLst>
            </p:cNvPr>
            <p:cNvCxnSpPr>
              <a:cxnSpLocks/>
              <a:stCxn id="407" idx="1"/>
            </p:cNvCxnSpPr>
            <p:nvPr userDrawn="1"/>
          </p:nvCxnSpPr>
          <p:spPr>
            <a:xfrm rot="10800000" flipV="1">
              <a:off x="611472" y="5569564"/>
              <a:ext cx="596621" cy="172218"/>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8" name="object 17">
            <a:extLst>
              <a:ext uri="{FF2B5EF4-FFF2-40B4-BE49-F238E27FC236}">
                <a16:creationId xmlns:a16="http://schemas.microsoft.com/office/drawing/2014/main" id="{307A6DAA-23A1-98AD-DD20-96D996969D37}"/>
              </a:ext>
            </a:extLst>
          </p:cNvPr>
          <p:cNvSpPr/>
          <p:nvPr/>
        </p:nvSpPr>
        <p:spPr>
          <a:xfrm>
            <a:off x="5098934" y="3110887"/>
            <a:ext cx="737524"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異動者が</a:t>
            </a:r>
            <a:br>
              <a:rPr lang="en-US" altLang="ja-JP" sz="700" dirty="0">
                <a:latin typeface="+mj-ea"/>
                <a:ea typeface="+mj-ea"/>
              </a:rPr>
            </a:br>
            <a:r>
              <a:rPr lang="ja-JP" altLang="en-US" sz="700" dirty="0">
                <a:latin typeface="+mj-ea"/>
                <a:ea typeface="+mj-ea"/>
              </a:rPr>
              <a:t>外国人</a:t>
            </a:r>
            <a:endParaRPr lang="zh-TW" altLang="en-US" sz="700" dirty="0">
              <a:latin typeface="+mj-ea"/>
              <a:ea typeface="+mj-ea"/>
            </a:endParaRPr>
          </a:p>
        </p:txBody>
      </p:sp>
      <p:sp>
        <p:nvSpPr>
          <p:cNvPr id="9" name="object 17">
            <a:extLst>
              <a:ext uri="{FF2B5EF4-FFF2-40B4-BE49-F238E27FC236}">
                <a16:creationId xmlns:a16="http://schemas.microsoft.com/office/drawing/2014/main" id="{BE51D84E-A188-07B8-8F54-AA568F27818B}"/>
              </a:ext>
            </a:extLst>
          </p:cNvPr>
          <p:cNvSpPr/>
          <p:nvPr/>
        </p:nvSpPr>
        <p:spPr>
          <a:xfrm>
            <a:off x="5811012" y="320230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No</a:t>
            </a:r>
            <a:endParaRPr lang="zh-TW" altLang="en-US" sz="700" dirty="0">
              <a:latin typeface="+mj-ea"/>
              <a:ea typeface="+mj-ea"/>
            </a:endParaRPr>
          </a:p>
        </p:txBody>
      </p:sp>
      <p:pic>
        <p:nvPicPr>
          <p:cNvPr id="18" name="object 19">
            <a:extLst>
              <a:ext uri="{FF2B5EF4-FFF2-40B4-BE49-F238E27FC236}">
                <a16:creationId xmlns:a16="http://schemas.microsoft.com/office/drawing/2014/main" id="{EFE39F68-3AFF-3B5F-8DE0-C66CF715A46C}"/>
              </a:ext>
            </a:extLst>
          </p:cNvPr>
          <p:cNvPicPr/>
          <p:nvPr/>
        </p:nvPicPr>
        <p:blipFill>
          <a:blip r:embed="rId6" cstate="print"/>
          <a:stretch>
            <a:fillRect/>
          </a:stretch>
        </p:blipFill>
        <p:spPr>
          <a:xfrm>
            <a:off x="7914342" y="2108247"/>
            <a:ext cx="120395" cy="100245"/>
          </a:xfrm>
          <a:prstGeom prst="rect">
            <a:avLst/>
          </a:prstGeom>
        </p:spPr>
      </p:pic>
      <p:cxnSp>
        <p:nvCxnSpPr>
          <p:cNvPr id="19" name="直線矢印コネクタ 13">
            <a:extLst>
              <a:ext uri="{FF2B5EF4-FFF2-40B4-BE49-F238E27FC236}">
                <a16:creationId xmlns:a16="http://schemas.microsoft.com/office/drawing/2014/main" id="{C10AF8C2-00D2-4878-9C3C-B656C038E486}"/>
              </a:ext>
            </a:extLst>
          </p:cNvPr>
          <p:cNvCxnSpPr>
            <a:cxnSpLocks/>
            <a:stCxn id="51" idx="2"/>
          </p:cNvCxnSpPr>
          <p:nvPr/>
        </p:nvCxnSpPr>
        <p:spPr>
          <a:xfrm rot="16200000" flipH="1">
            <a:off x="8119631" y="2480902"/>
            <a:ext cx="204841" cy="83451"/>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486011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8897D4F9-8312-E85B-C462-A1A0B6E0BF8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mn-ea"/>
              </a:rPr>
              <a:t>4.2.3.3</a:t>
            </a: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
              </a:rPr>
              <a:t>職権修正</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職権修正・誤記修正</a:t>
            </a:r>
          </a:p>
        </p:txBody>
      </p:sp>
      <p:sp>
        <p:nvSpPr>
          <p:cNvPr id="186" name="object 17">
            <a:extLst>
              <a:ext uri="{FF2B5EF4-FFF2-40B4-BE49-F238E27FC236}">
                <a16:creationId xmlns:a16="http://schemas.microsoft.com/office/drawing/2014/main" id="{6BE5C3BC-854D-C5E1-7330-4A5CA2F1F573}"/>
              </a:ext>
            </a:extLst>
          </p:cNvPr>
          <p:cNvSpPr/>
          <p:nvPr/>
        </p:nvSpPr>
        <p:spPr>
          <a:xfrm>
            <a:off x="1300480" y="228991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開始</a:t>
            </a:r>
            <a:endParaRPr lang="zh-TW" altLang="en-US" sz="700" dirty="0">
              <a:latin typeface="+mj-ea"/>
              <a:ea typeface="+mj-ea"/>
            </a:endParaRPr>
          </a:p>
        </p:txBody>
      </p:sp>
      <p:cxnSp>
        <p:nvCxnSpPr>
          <p:cNvPr id="13" name="直線矢印コネクタ 12">
            <a:extLst>
              <a:ext uri="{FF2B5EF4-FFF2-40B4-BE49-F238E27FC236}">
                <a16:creationId xmlns:a16="http://schemas.microsoft.com/office/drawing/2014/main" id="{2B203078-1E7D-5A81-8AA5-5FB520E2E846}"/>
              </a:ext>
            </a:extLst>
          </p:cNvPr>
          <p:cNvCxnSpPr>
            <a:cxnSpLocks/>
          </p:cNvCxnSpPr>
          <p:nvPr/>
        </p:nvCxnSpPr>
        <p:spPr>
          <a:xfrm>
            <a:off x="1598335" y="2255867"/>
            <a:ext cx="182205"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 name="フローチャート: 結合子 9">
            <a:extLst>
              <a:ext uri="{FF2B5EF4-FFF2-40B4-BE49-F238E27FC236}">
                <a16:creationId xmlns:a16="http://schemas.microsoft.com/office/drawing/2014/main" id="{CD2AAFBA-3F0A-C2B0-1F37-7B19D61BC953}"/>
              </a:ext>
            </a:extLst>
          </p:cNvPr>
          <p:cNvSpPr/>
          <p:nvPr/>
        </p:nvSpPr>
        <p:spPr>
          <a:xfrm>
            <a:off x="1441155" y="2170340"/>
            <a:ext cx="180000" cy="180000"/>
          </a:xfrm>
          <a:prstGeom prst="flowChartConnector">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object 225">
            <a:extLst>
              <a:ext uri="{FF2B5EF4-FFF2-40B4-BE49-F238E27FC236}">
                <a16:creationId xmlns:a16="http://schemas.microsoft.com/office/drawing/2014/main" id="{718E045E-B381-C2FE-52EF-A9EB3B7E131D}"/>
              </a:ext>
            </a:extLst>
          </p:cNvPr>
          <p:cNvSpPr txBox="1"/>
          <p:nvPr/>
        </p:nvSpPr>
        <p:spPr>
          <a:xfrm>
            <a:off x="7574733" y="5684996"/>
            <a:ext cx="2818841" cy="1432187"/>
          </a:xfrm>
          <a:prstGeom prst="rect">
            <a:avLst/>
          </a:prstGeom>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en-US" altLang="ja-JP" sz="700" spc="-5" dirty="0">
              <a:latin typeface="+mn-ea"/>
              <a:ea typeface="+mn-ea"/>
              <a:cs typeface="游ゴシック"/>
            </a:endParaRPr>
          </a:p>
          <a:p>
            <a:pPr marL="52069">
              <a:lnSpc>
                <a:spcPts val="400"/>
              </a:lnSpc>
              <a:spcBef>
                <a:spcPts val="350"/>
              </a:spcBef>
            </a:pPr>
            <a:r>
              <a:rPr lang="en-US" altLang="ja-JP" sz="700" spc="-5" dirty="0">
                <a:latin typeface="+mn-ea"/>
                <a:ea typeface="+mn-ea"/>
                <a:cs typeface="游ゴシック"/>
              </a:rPr>
              <a:t>【</a:t>
            </a:r>
            <a:r>
              <a:rPr lang="ja-JP" altLang="en-US" sz="700" spc="-5" dirty="0">
                <a:latin typeface="+mn-ea"/>
                <a:ea typeface="+mn-ea"/>
                <a:cs typeface="游ゴシック"/>
              </a:rPr>
              <a:t>コメント</a:t>
            </a:r>
            <a:r>
              <a:rPr lang="en-US" altLang="ja-JP" sz="700" spc="-5" dirty="0">
                <a:latin typeface="+mn-ea"/>
                <a:ea typeface="+mn-ea"/>
                <a:cs typeface="游ゴシック"/>
              </a:rPr>
              <a:t>】</a:t>
            </a:r>
            <a:r>
              <a:rPr lang="ja-JP" altLang="en-US" sz="700" spc="-5" dirty="0">
                <a:latin typeface="+mn-ea"/>
                <a:ea typeface="+mn-ea"/>
                <a:cs typeface="游ゴシック"/>
              </a:rPr>
              <a:t>ユーザータスク及びデータストアに該当する機能要件</a:t>
            </a:r>
          </a:p>
          <a:p>
            <a:pPr marL="52069">
              <a:lnSpc>
                <a:spcPts val="400"/>
              </a:lnSpc>
              <a:spcBef>
                <a:spcPts val="350"/>
              </a:spcBef>
            </a:pPr>
            <a:r>
              <a:rPr lang="ja-JP" altLang="en-US" sz="700" spc="-5" dirty="0">
                <a:latin typeface="+mn-ea"/>
                <a:ea typeface="+mn-ea"/>
                <a:cs typeface="游ゴシック"/>
              </a:rPr>
              <a:t>①</a:t>
            </a:r>
          </a:p>
          <a:p>
            <a:pPr marL="52069">
              <a:lnSpc>
                <a:spcPts val="400"/>
              </a:lnSpc>
              <a:spcBef>
                <a:spcPts val="350"/>
              </a:spcBef>
            </a:pPr>
            <a:r>
              <a:rPr lang="en-US" altLang="ja-JP" sz="700" spc="-5" dirty="0">
                <a:latin typeface="+mn-ea"/>
                <a:ea typeface="+mn-ea"/>
                <a:cs typeface="游ゴシック"/>
              </a:rPr>
              <a:t>4.2.0.3 </a:t>
            </a:r>
            <a:r>
              <a:rPr lang="ja-JP" altLang="en-US" sz="700" spc="-5" dirty="0">
                <a:latin typeface="+mn-ea"/>
                <a:ea typeface="+mn-ea"/>
                <a:cs typeface="游ゴシック"/>
              </a:rPr>
              <a:t>戸籍通知・戸籍の表示の引用</a:t>
            </a:r>
          </a:p>
          <a:p>
            <a:pPr marL="52069">
              <a:lnSpc>
                <a:spcPts val="400"/>
              </a:lnSpc>
              <a:spcBef>
                <a:spcPts val="350"/>
              </a:spcBef>
            </a:pPr>
            <a:r>
              <a:rPr lang="en-US" altLang="ja-JP" sz="700" spc="-5" dirty="0">
                <a:latin typeface="+mn-ea"/>
                <a:ea typeface="+mn-ea"/>
                <a:cs typeface="游ゴシック"/>
              </a:rPr>
              <a:t>4.2.0.6 CS</a:t>
            </a:r>
            <a:r>
              <a:rPr lang="ja-JP" altLang="en-US" sz="700" spc="-5" dirty="0">
                <a:latin typeface="+mn-ea"/>
                <a:ea typeface="+mn-ea"/>
                <a:cs typeface="游ゴシック"/>
              </a:rPr>
              <a:t>から受信した戸籍照合通知の取込</a:t>
            </a:r>
          </a:p>
          <a:p>
            <a:pPr marL="52069">
              <a:lnSpc>
                <a:spcPts val="400"/>
              </a:lnSpc>
              <a:spcBef>
                <a:spcPts val="350"/>
              </a:spcBef>
            </a:pPr>
            <a:r>
              <a:rPr lang="en-US" altLang="ja-JP" sz="700" spc="-5" dirty="0">
                <a:latin typeface="+mn-ea"/>
                <a:ea typeface="+mn-ea"/>
                <a:cs typeface="游ゴシック"/>
              </a:rPr>
              <a:t>4.2.0.8 CS</a:t>
            </a:r>
            <a:r>
              <a:rPr lang="ja-JP" altLang="en-US" sz="700" spc="-5" dirty="0">
                <a:latin typeface="+mn-ea"/>
                <a:ea typeface="+mn-ea"/>
                <a:cs typeface="游ゴシック"/>
              </a:rPr>
              <a:t>から受信した住民票記載事項通知の取込</a:t>
            </a:r>
          </a:p>
          <a:p>
            <a:pPr marL="52069">
              <a:lnSpc>
                <a:spcPts val="400"/>
              </a:lnSpc>
              <a:spcBef>
                <a:spcPts val="350"/>
              </a:spcBef>
            </a:pPr>
            <a:r>
              <a:rPr lang="ja-JP" altLang="en-US" sz="700" spc="-5" dirty="0">
                <a:latin typeface="+mn-ea"/>
                <a:ea typeface="+mn-ea"/>
                <a:cs typeface="游ゴシック"/>
              </a:rPr>
              <a:t>②</a:t>
            </a:r>
          </a:p>
          <a:p>
            <a:pPr marL="52069">
              <a:lnSpc>
                <a:spcPts val="400"/>
              </a:lnSpc>
              <a:spcBef>
                <a:spcPts val="350"/>
              </a:spcBef>
            </a:pPr>
            <a:r>
              <a:rPr lang="en-US" altLang="ja-JP" sz="700" spc="-5" dirty="0">
                <a:latin typeface="+mn-ea"/>
                <a:ea typeface="+mn-ea"/>
                <a:cs typeface="游ゴシック"/>
              </a:rPr>
              <a:t>4.2.3.3 </a:t>
            </a:r>
            <a:r>
              <a:rPr lang="ja-JP" altLang="en-US" sz="700" spc="-5" dirty="0">
                <a:latin typeface="+mn-ea"/>
                <a:ea typeface="+mn-ea"/>
                <a:cs typeface="游ゴシック"/>
              </a:rPr>
              <a:t>誤記修正</a:t>
            </a:r>
          </a:p>
          <a:p>
            <a:pPr marL="52069">
              <a:lnSpc>
                <a:spcPts val="400"/>
              </a:lnSpc>
              <a:spcBef>
                <a:spcPts val="350"/>
              </a:spcBef>
            </a:pPr>
            <a:r>
              <a:rPr lang="en-US" altLang="ja-JP" sz="700" spc="-5" dirty="0">
                <a:latin typeface="+mn-ea"/>
                <a:ea typeface="+mn-ea"/>
                <a:cs typeface="游ゴシック"/>
              </a:rPr>
              <a:t>4.2.0.3 </a:t>
            </a:r>
            <a:r>
              <a:rPr lang="ja-JP" altLang="en-US" sz="700" spc="-5" dirty="0">
                <a:latin typeface="+mn-ea"/>
                <a:ea typeface="+mn-ea"/>
                <a:cs typeface="游ゴシック"/>
              </a:rPr>
              <a:t>戸籍通知・戸籍の表示の引用</a:t>
            </a:r>
          </a:p>
          <a:p>
            <a:pPr marL="52069">
              <a:lnSpc>
                <a:spcPts val="400"/>
              </a:lnSpc>
              <a:spcBef>
                <a:spcPts val="350"/>
              </a:spcBef>
            </a:pPr>
            <a:r>
              <a:rPr lang="en-US" altLang="ja-JP" sz="700" spc="-5" dirty="0">
                <a:latin typeface="+mn-ea"/>
                <a:ea typeface="+mn-ea"/>
                <a:cs typeface="游ゴシック"/>
              </a:rPr>
              <a:t>4.2.3.1 </a:t>
            </a:r>
            <a:r>
              <a:rPr lang="ja-JP" altLang="en-US" sz="700" spc="-5" dirty="0">
                <a:latin typeface="+mn-ea"/>
                <a:ea typeface="+mn-ea"/>
                <a:cs typeface="游ゴシック"/>
              </a:rPr>
              <a:t>修正</a:t>
            </a:r>
          </a:p>
          <a:p>
            <a:pPr marL="52069">
              <a:lnSpc>
                <a:spcPts val="400"/>
              </a:lnSpc>
              <a:spcBef>
                <a:spcPts val="350"/>
              </a:spcBef>
            </a:pPr>
            <a:r>
              <a:rPr lang="ja-JP" altLang="en-US" sz="700" spc="-5" dirty="0">
                <a:latin typeface="+mn-ea"/>
                <a:ea typeface="+mn-ea"/>
                <a:cs typeface="游ゴシック"/>
              </a:rPr>
              <a:t>③</a:t>
            </a:r>
          </a:p>
          <a:p>
            <a:pPr marL="52069">
              <a:lnSpc>
                <a:spcPts val="400"/>
              </a:lnSpc>
              <a:spcBef>
                <a:spcPts val="350"/>
              </a:spcBef>
            </a:pPr>
            <a:r>
              <a:rPr lang="en-US" altLang="ja-JP" sz="700" spc="-5" dirty="0">
                <a:latin typeface="+mn-ea"/>
                <a:ea typeface="+mn-ea"/>
                <a:cs typeface="游ゴシック"/>
              </a:rPr>
              <a:t>7.1.1.1 </a:t>
            </a:r>
            <a:r>
              <a:rPr lang="ja-JP" altLang="en-US" sz="700" spc="-5" dirty="0">
                <a:latin typeface="+mn-ea"/>
                <a:ea typeface="+mn-ea"/>
                <a:cs typeface="游ゴシック"/>
              </a:rPr>
              <a:t>ＣＳへの自動送信</a:t>
            </a:r>
          </a:p>
          <a:p>
            <a:pPr marL="52069">
              <a:lnSpc>
                <a:spcPts val="400"/>
              </a:lnSpc>
              <a:spcBef>
                <a:spcPts val="350"/>
              </a:spcBef>
            </a:pPr>
            <a:r>
              <a:rPr lang="ja-JP" altLang="en-US" sz="700" spc="-5" dirty="0">
                <a:latin typeface="+mn-ea"/>
                <a:ea typeface="+mn-ea"/>
                <a:cs typeface="游ゴシック"/>
              </a:rPr>
              <a:t>④</a:t>
            </a:r>
          </a:p>
          <a:p>
            <a:pPr marL="52069">
              <a:lnSpc>
                <a:spcPts val="400"/>
              </a:lnSpc>
              <a:spcBef>
                <a:spcPts val="350"/>
              </a:spcBef>
            </a:pPr>
            <a:r>
              <a:rPr lang="en-US" altLang="ja-JP" sz="700" spc="-5" dirty="0">
                <a:latin typeface="+mn-ea"/>
                <a:ea typeface="+mn-ea"/>
                <a:cs typeface="游ゴシック"/>
              </a:rPr>
              <a:t>4.5.7 </a:t>
            </a:r>
            <a:r>
              <a:rPr lang="ja-JP" altLang="en-US" sz="700" spc="-5" dirty="0">
                <a:latin typeface="+mn-ea"/>
                <a:ea typeface="+mn-ea"/>
                <a:cs typeface="游ゴシック"/>
              </a:rPr>
              <a:t>市町村通知・市町村伝達の送信</a:t>
            </a:r>
          </a:p>
        </p:txBody>
      </p:sp>
      <p:grpSp>
        <p:nvGrpSpPr>
          <p:cNvPr id="2" name="グループ化 1">
            <a:extLst>
              <a:ext uri="{FF2B5EF4-FFF2-40B4-BE49-F238E27FC236}">
                <a16:creationId xmlns:a16="http://schemas.microsoft.com/office/drawing/2014/main" id="{B9DD5C09-E6AE-B3E6-32ED-1A799A0A48FE}"/>
              </a:ext>
            </a:extLst>
          </p:cNvPr>
          <p:cNvGrpSpPr/>
          <p:nvPr/>
        </p:nvGrpSpPr>
        <p:grpSpPr>
          <a:xfrm>
            <a:off x="1778335" y="2075845"/>
            <a:ext cx="449580" cy="360044"/>
            <a:chOff x="1926760" y="2068831"/>
            <a:chExt cx="449580" cy="360044"/>
          </a:xfrm>
        </p:grpSpPr>
        <p:pic>
          <p:nvPicPr>
            <p:cNvPr id="3" name="object 25">
              <a:extLst>
                <a:ext uri="{FF2B5EF4-FFF2-40B4-BE49-F238E27FC236}">
                  <a16:creationId xmlns:a16="http://schemas.microsoft.com/office/drawing/2014/main" id="{3F4E0A7F-65E1-36A3-28D6-D2D166ACC373}"/>
                </a:ext>
              </a:extLst>
            </p:cNvPr>
            <p:cNvPicPr/>
            <p:nvPr/>
          </p:nvPicPr>
          <p:blipFill>
            <a:blip r:embed="rId3" cstate="print"/>
            <a:stretch>
              <a:fillRect/>
            </a:stretch>
          </p:blipFill>
          <p:spPr>
            <a:xfrm>
              <a:off x="2038775" y="2136078"/>
              <a:ext cx="225551" cy="225551"/>
            </a:xfrm>
            <a:prstGeom prst="rect">
              <a:avLst/>
            </a:prstGeom>
          </p:spPr>
        </p:pic>
        <p:sp>
          <p:nvSpPr>
            <p:cNvPr id="7" name="ひし形 6">
              <a:extLst>
                <a:ext uri="{FF2B5EF4-FFF2-40B4-BE49-F238E27FC236}">
                  <a16:creationId xmlns:a16="http://schemas.microsoft.com/office/drawing/2014/main" id="{D69DEB82-2726-164F-616F-B25B2DA17F61}"/>
                </a:ext>
              </a:extLst>
            </p:cNvPr>
            <p:cNvSpPr/>
            <p:nvPr/>
          </p:nvSpPr>
          <p:spPr>
            <a:xfrm>
              <a:off x="1926760" y="2068831"/>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12" name="グループ化 11">
            <a:extLst>
              <a:ext uri="{FF2B5EF4-FFF2-40B4-BE49-F238E27FC236}">
                <a16:creationId xmlns:a16="http://schemas.microsoft.com/office/drawing/2014/main" id="{0870D4AE-67C9-9491-9A23-A10CA46EA772}"/>
              </a:ext>
            </a:extLst>
          </p:cNvPr>
          <p:cNvGrpSpPr/>
          <p:nvPr/>
        </p:nvGrpSpPr>
        <p:grpSpPr>
          <a:xfrm rot="16200000">
            <a:off x="3901972" y="2989679"/>
            <a:ext cx="255579" cy="210314"/>
            <a:chOff x="998232" y="5464407"/>
            <a:chExt cx="255579" cy="210314"/>
          </a:xfrm>
        </p:grpSpPr>
        <p:sp>
          <p:nvSpPr>
            <p:cNvPr id="14" name="左大かっこ 13">
              <a:extLst>
                <a:ext uri="{FF2B5EF4-FFF2-40B4-BE49-F238E27FC236}">
                  <a16:creationId xmlns:a16="http://schemas.microsoft.com/office/drawing/2014/main" id="{C11069E9-1CBA-973C-2418-19835CA880B7}"/>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6" name="直線コネクタ 15">
              <a:extLst>
                <a:ext uri="{FF2B5EF4-FFF2-40B4-BE49-F238E27FC236}">
                  <a16:creationId xmlns:a16="http://schemas.microsoft.com/office/drawing/2014/main" id="{C6A9B1A5-CB44-3F9C-5282-91B30602550D}"/>
                </a:ext>
              </a:extLst>
            </p:cNvPr>
            <p:cNvCxnSpPr>
              <a:cxnSpLocks/>
              <a:stCxn id="14" idx="1"/>
              <a:endCxn id="28" idx="0"/>
            </p:cNvCxnSpPr>
            <p:nvPr userDrawn="1"/>
          </p:nvCxnSpPr>
          <p:spPr>
            <a:xfrm rot="5400000" flipH="1">
              <a:off x="1102999" y="5464472"/>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7" name="object 17">
            <a:extLst>
              <a:ext uri="{FF2B5EF4-FFF2-40B4-BE49-F238E27FC236}">
                <a16:creationId xmlns:a16="http://schemas.microsoft.com/office/drawing/2014/main" id="{CF7FD159-4CDC-36C2-D320-2DA8C9F4A1BC}"/>
              </a:ext>
            </a:extLst>
          </p:cNvPr>
          <p:cNvSpPr/>
          <p:nvPr/>
        </p:nvSpPr>
        <p:spPr>
          <a:xfrm>
            <a:off x="3794486"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②</a:t>
            </a:r>
            <a:endParaRPr lang="zh-TW" altLang="en-US" sz="800" dirty="0">
              <a:latin typeface="+mj-ea"/>
              <a:ea typeface="+mj-ea"/>
            </a:endParaRPr>
          </a:p>
        </p:txBody>
      </p:sp>
      <p:cxnSp>
        <p:nvCxnSpPr>
          <p:cNvPr id="23" name="直線矢印コネクタ 22">
            <a:extLst>
              <a:ext uri="{FF2B5EF4-FFF2-40B4-BE49-F238E27FC236}">
                <a16:creationId xmlns:a16="http://schemas.microsoft.com/office/drawing/2014/main" id="{62F8F8C5-398F-57A5-E99A-0C59E07D1ABC}"/>
              </a:ext>
            </a:extLst>
          </p:cNvPr>
          <p:cNvCxnSpPr>
            <a:cxnSpLocks/>
            <a:stCxn id="28" idx="3"/>
          </p:cNvCxnSpPr>
          <p:nvPr/>
        </p:nvCxnSpPr>
        <p:spPr>
          <a:xfrm>
            <a:off x="4299311" y="3402648"/>
            <a:ext cx="338706" cy="150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4" name="グループ化 23">
            <a:extLst>
              <a:ext uri="{FF2B5EF4-FFF2-40B4-BE49-F238E27FC236}">
                <a16:creationId xmlns:a16="http://schemas.microsoft.com/office/drawing/2014/main" id="{DAAFCFDE-E97D-BE59-4E00-38DA19759110}"/>
              </a:ext>
            </a:extLst>
          </p:cNvPr>
          <p:cNvGrpSpPr/>
          <p:nvPr/>
        </p:nvGrpSpPr>
        <p:grpSpPr>
          <a:xfrm>
            <a:off x="3756040" y="3222625"/>
            <a:ext cx="543271" cy="360045"/>
            <a:chOff x="4687859" y="3222625"/>
            <a:chExt cx="543271" cy="360045"/>
          </a:xfrm>
          <a:noFill/>
        </p:grpSpPr>
        <p:sp>
          <p:nvSpPr>
            <p:cNvPr id="28" name="object 18">
              <a:extLst>
                <a:ext uri="{FF2B5EF4-FFF2-40B4-BE49-F238E27FC236}">
                  <a16:creationId xmlns:a16="http://schemas.microsoft.com/office/drawing/2014/main" id="{E6C943DF-7E91-3B50-0B3A-7FED2CE466CD}"/>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29" name="グループ化 28">
              <a:extLst>
                <a:ext uri="{FF2B5EF4-FFF2-40B4-BE49-F238E27FC236}">
                  <a16:creationId xmlns:a16="http://schemas.microsoft.com/office/drawing/2014/main" id="{D38A7F05-1093-32DB-1746-DAB6F951F86E}"/>
                </a:ext>
              </a:extLst>
            </p:cNvPr>
            <p:cNvGrpSpPr/>
            <p:nvPr/>
          </p:nvGrpSpPr>
          <p:grpSpPr>
            <a:xfrm>
              <a:off x="4687859" y="3225072"/>
              <a:ext cx="518506" cy="339406"/>
              <a:chOff x="4687859" y="3225072"/>
              <a:chExt cx="518506" cy="339406"/>
            </a:xfrm>
            <a:grpFill/>
          </p:grpSpPr>
          <p:sp>
            <p:nvSpPr>
              <p:cNvPr id="30" name="object 17">
                <a:extLst>
                  <a:ext uri="{FF2B5EF4-FFF2-40B4-BE49-F238E27FC236}">
                    <a16:creationId xmlns:a16="http://schemas.microsoft.com/office/drawing/2014/main" id="{06FECF78-46BE-2B86-228A-AC23FABFFC3D}"/>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入力</a:t>
                </a:r>
                <a:br>
                  <a:rPr lang="en-US" altLang="ja-JP" sz="700" dirty="0">
                    <a:latin typeface="+mj-ea"/>
                    <a:ea typeface="+mj-ea"/>
                  </a:rPr>
                </a:br>
                <a:r>
                  <a:rPr lang="ja-JP" altLang="en-US" sz="700" dirty="0">
                    <a:latin typeface="+mj-ea"/>
                    <a:ea typeface="+mj-ea"/>
                  </a:rPr>
                  <a:t>照合</a:t>
                </a:r>
                <a:endParaRPr sz="700" dirty="0">
                  <a:latin typeface="+mj-ea"/>
                  <a:ea typeface="+mj-ea"/>
                </a:endParaRPr>
              </a:p>
            </p:txBody>
          </p:sp>
          <p:pic>
            <p:nvPicPr>
              <p:cNvPr id="31" name="object 21">
                <a:extLst>
                  <a:ext uri="{FF2B5EF4-FFF2-40B4-BE49-F238E27FC236}">
                    <a16:creationId xmlns:a16="http://schemas.microsoft.com/office/drawing/2014/main" id="{52EF7E31-38A3-B389-6740-37BBD4421299}"/>
                  </a:ext>
                </a:extLst>
              </p:cNvPr>
              <p:cNvPicPr/>
              <p:nvPr/>
            </p:nvPicPr>
            <p:blipFill>
              <a:blip r:embed="rId4"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sp>
        <p:nvSpPr>
          <p:cNvPr id="228" name="object 27">
            <a:extLst>
              <a:ext uri="{FF2B5EF4-FFF2-40B4-BE49-F238E27FC236}">
                <a16:creationId xmlns:a16="http://schemas.microsoft.com/office/drawing/2014/main" id="{854699EF-4910-0335-0B9B-DD1CD00B2BB0}"/>
              </a:ext>
            </a:extLst>
          </p:cNvPr>
          <p:cNvSpPr/>
          <p:nvPr/>
        </p:nvSpPr>
        <p:spPr>
          <a:xfrm>
            <a:off x="5635441" y="40828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29" name="正方形/長方形 228">
            <a:extLst>
              <a:ext uri="{FF2B5EF4-FFF2-40B4-BE49-F238E27FC236}">
                <a16:creationId xmlns:a16="http://schemas.microsoft.com/office/drawing/2014/main" id="{5433440C-540D-F582-CDD5-40457FC39569}"/>
              </a:ext>
            </a:extLst>
          </p:cNvPr>
          <p:cNvSpPr/>
          <p:nvPr/>
        </p:nvSpPr>
        <p:spPr>
          <a:xfrm>
            <a:off x="5424831" y="4395034"/>
            <a:ext cx="666593"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職権記録書</a:t>
            </a:r>
          </a:p>
        </p:txBody>
      </p:sp>
      <p:cxnSp>
        <p:nvCxnSpPr>
          <p:cNvPr id="233" name="直線矢印コネクタ 13">
            <a:extLst>
              <a:ext uri="{FF2B5EF4-FFF2-40B4-BE49-F238E27FC236}">
                <a16:creationId xmlns:a16="http://schemas.microsoft.com/office/drawing/2014/main" id="{7A11638B-8241-9EE4-B391-8147DC8A146A}"/>
              </a:ext>
            </a:extLst>
          </p:cNvPr>
          <p:cNvCxnSpPr>
            <a:cxnSpLocks/>
          </p:cNvCxnSpPr>
          <p:nvPr/>
        </p:nvCxnSpPr>
        <p:spPr>
          <a:xfrm rot="16200000" flipH="1">
            <a:off x="4572896" y="3167151"/>
            <a:ext cx="664080" cy="1495118"/>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34" name="object 27">
            <a:extLst>
              <a:ext uri="{FF2B5EF4-FFF2-40B4-BE49-F238E27FC236}">
                <a16:creationId xmlns:a16="http://schemas.microsoft.com/office/drawing/2014/main" id="{4D2FABF7-BE5F-8AFF-2DA0-146A8B7ED150}"/>
              </a:ext>
            </a:extLst>
          </p:cNvPr>
          <p:cNvSpPr/>
          <p:nvPr/>
        </p:nvSpPr>
        <p:spPr>
          <a:xfrm>
            <a:off x="4462698" y="371876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35" name="正方形/長方形 234">
            <a:extLst>
              <a:ext uri="{FF2B5EF4-FFF2-40B4-BE49-F238E27FC236}">
                <a16:creationId xmlns:a16="http://schemas.microsoft.com/office/drawing/2014/main" id="{89AE7DB8-1D95-6DFA-BB5A-25842A45B48E}"/>
              </a:ext>
            </a:extLst>
          </p:cNvPr>
          <p:cNvSpPr/>
          <p:nvPr/>
        </p:nvSpPr>
        <p:spPr>
          <a:xfrm>
            <a:off x="4237619" y="4030995"/>
            <a:ext cx="666593"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入力確認票</a:t>
            </a:r>
          </a:p>
        </p:txBody>
      </p:sp>
      <p:cxnSp>
        <p:nvCxnSpPr>
          <p:cNvPr id="237" name="直線矢印コネクタ 13">
            <a:extLst>
              <a:ext uri="{FF2B5EF4-FFF2-40B4-BE49-F238E27FC236}">
                <a16:creationId xmlns:a16="http://schemas.microsoft.com/office/drawing/2014/main" id="{5B5CC81C-146D-BE52-6E92-FB05645AE6E7}"/>
              </a:ext>
            </a:extLst>
          </p:cNvPr>
          <p:cNvCxnSpPr>
            <a:cxnSpLocks/>
          </p:cNvCxnSpPr>
          <p:nvPr/>
        </p:nvCxnSpPr>
        <p:spPr>
          <a:xfrm rot="16200000" flipH="1">
            <a:off x="4211852" y="3620830"/>
            <a:ext cx="291732" cy="206441"/>
          </a:xfrm>
          <a:prstGeom prst="bentConnector3">
            <a:avLst>
              <a:gd name="adj1" fmla="val 100063"/>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38" name="グループ化 237">
            <a:extLst>
              <a:ext uri="{FF2B5EF4-FFF2-40B4-BE49-F238E27FC236}">
                <a16:creationId xmlns:a16="http://schemas.microsoft.com/office/drawing/2014/main" id="{C2EFBF46-3239-519B-E055-8B4BF3C1E127}"/>
              </a:ext>
            </a:extLst>
          </p:cNvPr>
          <p:cNvGrpSpPr/>
          <p:nvPr/>
        </p:nvGrpSpPr>
        <p:grpSpPr>
          <a:xfrm>
            <a:off x="5361090" y="3224128"/>
            <a:ext cx="449580" cy="360044"/>
            <a:chOff x="11109350" y="5278617"/>
            <a:chExt cx="449580" cy="360044"/>
          </a:xfrm>
        </p:grpSpPr>
        <p:pic>
          <p:nvPicPr>
            <p:cNvPr id="239" name="object 23">
              <a:extLst>
                <a:ext uri="{FF2B5EF4-FFF2-40B4-BE49-F238E27FC236}">
                  <a16:creationId xmlns:a16="http://schemas.microsoft.com/office/drawing/2014/main" id="{4CDA291F-75C0-D506-29C7-DBBEF1794A43}"/>
                </a:ext>
              </a:extLst>
            </p:cNvPr>
            <p:cNvPicPr/>
            <p:nvPr/>
          </p:nvPicPr>
          <p:blipFill>
            <a:blip r:embed="rId5" cstate="print"/>
            <a:stretch>
              <a:fillRect/>
            </a:stretch>
          </p:blipFill>
          <p:spPr>
            <a:xfrm>
              <a:off x="11248796" y="5372533"/>
              <a:ext cx="170688" cy="172212"/>
            </a:xfrm>
            <a:prstGeom prst="rect">
              <a:avLst/>
            </a:prstGeom>
          </p:spPr>
        </p:pic>
        <p:sp>
          <p:nvSpPr>
            <p:cNvPr id="240" name="ひし形 239">
              <a:extLst>
                <a:ext uri="{FF2B5EF4-FFF2-40B4-BE49-F238E27FC236}">
                  <a16:creationId xmlns:a16="http://schemas.microsoft.com/office/drawing/2014/main" id="{A30C684B-37BA-8CC9-F95E-67202F644F48}"/>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242" name="直線矢印コネクタ 74">
            <a:extLst>
              <a:ext uri="{FF2B5EF4-FFF2-40B4-BE49-F238E27FC236}">
                <a16:creationId xmlns:a16="http://schemas.microsoft.com/office/drawing/2014/main" id="{4C91CEC0-D41C-7A4C-153C-ED1FA7BDC1F8}"/>
              </a:ext>
            </a:extLst>
          </p:cNvPr>
          <p:cNvCxnSpPr>
            <a:cxnSpLocks/>
            <a:stCxn id="240" idx="2"/>
            <a:endCxn id="244" idx="1"/>
          </p:cNvCxnSpPr>
          <p:nvPr/>
        </p:nvCxnSpPr>
        <p:spPr>
          <a:xfrm rot="16200000" flipH="1">
            <a:off x="5577123" y="3592929"/>
            <a:ext cx="276311" cy="258796"/>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43" name="グループ化 242">
            <a:extLst>
              <a:ext uri="{FF2B5EF4-FFF2-40B4-BE49-F238E27FC236}">
                <a16:creationId xmlns:a16="http://schemas.microsoft.com/office/drawing/2014/main" id="{52B7A8B3-89C2-9125-EF6E-D938CFAA1728}"/>
              </a:ext>
            </a:extLst>
          </p:cNvPr>
          <p:cNvGrpSpPr/>
          <p:nvPr/>
        </p:nvGrpSpPr>
        <p:grpSpPr>
          <a:xfrm>
            <a:off x="5841155" y="3680460"/>
            <a:ext cx="543271" cy="360045"/>
            <a:chOff x="4687859" y="3222625"/>
            <a:chExt cx="543271" cy="360045"/>
          </a:xfrm>
          <a:noFill/>
        </p:grpSpPr>
        <p:sp>
          <p:nvSpPr>
            <p:cNvPr id="244" name="object 18">
              <a:extLst>
                <a:ext uri="{FF2B5EF4-FFF2-40B4-BE49-F238E27FC236}">
                  <a16:creationId xmlns:a16="http://schemas.microsoft.com/office/drawing/2014/main" id="{5B75FD7D-BFA1-597D-4C37-7CCAA1DB4DC4}"/>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247" name="グループ化 246">
              <a:extLst>
                <a:ext uri="{FF2B5EF4-FFF2-40B4-BE49-F238E27FC236}">
                  <a16:creationId xmlns:a16="http://schemas.microsoft.com/office/drawing/2014/main" id="{61F778C9-A6EB-76C4-2835-900CE9462CBB}"/>
                </a:ext>
              </a:extLst>
            </p:cNvPr>
            <p:cNvGrpSpPr/>
            <p:nvPr/>
          </p:nvGrpSpPr>
          <p:grpSpPr>
            <a:xfrm>
              <a:off x="4687859" y="3225072"/>
              <a:ext cx="518506" cy="339406"/>
              <a:chOff x="4687859" y="3225072"/>
              <a:chExt cx="518506" cy="339406"/>
            </a:xfrm>
            <a:grpFill/>
          </p:grpSpPr>
          <p:sp>
            <p:nvSpPr>
              <p:cNvPr id="248" name="object 17">
                <a:extLst>
                  <a:ext uri="{FF2B5EF4-FFF2-40B4-BE49-F238E27FC236}">
                    <a16:creationId xmlns:a16="http://schemas.microsoft.com/office/drawing/2014/main" id="{86A13B9B-2CCD-B921-E5DE-3C00A677871F}"/>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市町村通知等</a:t>
                </a:r>
                <a:endParaRPr sz="700" dirty="0">
                  <a:latin typeface="+mj-ea"/>
                  <a:ea typeface="+mj-ea"/>
                </a:endParaRPr>
              </a:p>
            </p:txBody>
          </p:sp>
          <p:pic>
            <p:nvPicPr>
              <p:cNvPr id="249" name="object 21">
                <a:extLst>
                  <a:ext uri="{FF2B5EF4-FFF2-40B4-BE49-F238E27FC236}">
                    <a16:creationId xmlns:a16="http://schemas.microsoft.com/office/drawing/2014/main" id="{BF322953-D4AA-D944-FB0B-41D6E2D839FF}"/>
                  </a:ext>
                </a:extLst>
              </p:cNvPr>
              <p:cNvPicPr/>
              <p:nvPr/>
            </p:nvPicPr>
            <p:blipFill>
              <a:blip r:embed="rId4"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sp>
        <p:nvSpPr>
          <p:cNvPr id="250" name="object 17">
            <a:extLst>
              <a:ext uri="{FF2B5EF4-FFF2-40B4-BE49-F238E27FC236}">
                <a16:creationId xmlns:a16="http://schemas.microsoft.com/office/drawing/2014/main" id="{2194631C-85E4-425E-BBE4-8DAE8A80F710}"/>
              </a:ext>
            </a:extLst>
          </p:cNvPr>
          <p:cNvSpPr/>
          <p:nvPr/>
        </p:nvSpPr>
        <p:spPr>
          <a:xfrm>
            <a:off x="5628260" y="3476626"/>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Yes</a:t>
            </a:r>
            <a:endParaRPr lang="zh-TW" altLang="en-US" sz="700" dirty="0">
              <a:latin typeface="+mj-ea"/>
              <a:ea typeface="+mj-ea"/>
            </a:endParaRPr>
          </a:p>
        </p:txBody>
      </p:sp>
      <p:sp>
        <p:nvSpPr>
          <p:cNvPr id="251" name="正方形/長方形 250">
            <a:extLst>
              <a:ext uri="{FF2B5EF4-FFF2-40B4-BE49-F238E27FC236}">
                <a16:creationId xmlns:a16="http://schemas.microsoft.com/office/drawing/2014/main" id="{2CAE8BD9-013D-12E5-4C4E-56655A3CDD26}"/>
              </a:ext>
            </a:extLst>
          </p:cNvPr>
          <p:cNvSpPr/>
          <p:nvPr/>
        </p:nvSpPr>
        <p:spPr>
          <a:xfrm>
            <a:off x="8325004" y="924866"/>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ＭＳ Ｐゴシック 本文"/>
              </a:rPr>
              <a:t>本人</a:t>
            </a:r>
          </a:p>
        </p:txBody>
      </p:sp>
      <p:grpSp>
        <p:nvGrpSpPr>
          <p:cNvPr id="253" name="グループ化 252">
            <a:extLst>
              <a:ext uri="{FF2B5EF4-FFF2-40B4-BE49-F238E27FC236}">
                <a16:creationId xmlns:a16="http://schemas.microsoft.com/office/drawing/2014/main" id="{72472D06-5C1F-115A-FDE6-FE3D81EBE4B7}"/>
              </a:ext>
            </a:extLst>
          </p:cNvPr>
          <p:cNvGrpSpPr/>
          <p:nvPr/>
        </p:nvGrpSpPr>
        <p:grpSpPr>
          <a:xfrm>
            <a:off x="6602464" y="3222625"/>
            <a:ext cx="449580" cy="360044"/>
            <a:chOff x="11109350" y="5278617"/>
            <a:chExt cx="449580" cy="360044"/>
          </a:xfrm>
        </p:grpSpPr>
        <p:pic>
          <p:nvPicPr>
            <p:cNvPr id="254" name="object 23">
              <a:extLst>
                <a:ext uri="{FF2B5EF4-FFF2-40B4-BE49-F238E27FC236}">
                  <a16:creationId xmlns:a16="http://schemas.microsoft.com/office/drawing/2014/main" id="{CD3F8693-47ED-A6AD-1ADC-AC413EFBF630}"/>
                </a:ext>
              </a:extLst>
            </p:cNvPr>
            <p:cNvPicPr/>
            <p:nvPr/>
          </p:nvPicPr>
          <p:blipFill>
            <a:blip r:embed="rId5" cstate="print"/>
            <a:stretch>
              <a:fillRect/>
            </a:stretch>
          </p:blipFill>
          <p:spPr>
            <a:xfrm>
              <a:off x="11248796" y="5372533"/>
              <a:ext cx="170688" cy="172212"/>
            </a:xfrm>
            <a:prstGeom prst="rect">
              <a:avLst/>
            </a:prstGeom>
          </p:spPr>
        </p:pic>
        <p:sp>
          <p:nvSpPr>
            <p:cNvPr id="255" name="ひし形 254">
              <a:extLst>
                <a:ext uri="{FF2B5EF4-FFF2-40B4-BE49-F238E27FC236}">
                  <a16:creationId xmlns:a16="http://schemas.microsoft.com/office/drawing/2014/main" id="{1E1394DA-ADE9-B8C8-7EE7-A19878165583}"/>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32" name="直線矢印コネクタ 31">
            <a:extLst>
              <a:ext uri="{FF2B5EF4-FFF2-40B4-BE49-F238E27FC236}">
                <a16:creationId xmlns:a16="http://schemas.microsoft.com/office/drawing/2014/main" id="{0D81408C-AA60-A1E5-27B6-DEA968BCC287}"/>
              </a:ext>
            </a:extLst>
          </p:cNvPr>
          <p:cNvCxnSpPr>
            <a:cxnSpLocks/>
            <a:endCxn id="255" idx="1"/>
          </p:cNvCxnSpPr>
          <p:nvPr/>
        </p:nvCxnSpPr>
        <p:spPr>
          <a:xfrm>
            <a:off x="5810670" y="3395082"/>
            <a:ext cx="791794" cy="7565"/>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3" name="直線矢印コネクタ 74">
            <a:extLst>
              <a:ext uri="{FF2B5EF4-FFF2-40B4-BE49-F238E27FC236}">
                <a16:creationId xmlns:a16="http://schemas.microsoft.com/office/drawing/2014/main" id="{09D25394-300C-861F-F65D-4322138882AE}"/>
              </a:ext>
            </a:extLst>
          </p:cNvPr>
          <p:cNvCxnSpPr>
            <a:cxnSpLocks/>
            <a:stCxn id="244" idx="3"/>
            <a:endCxn id="255" idx="1"/>
          </p:cNvCxnSpPr>
          <p:nvPr/>
        </p:nvCxnSpPr>
        <p:spPr>
          <a:xfrm flipV="1">
            <a:off x="6384426" y="3402647"/>
            <a:ext cx="218038" cy="457836"/>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4" name="object 17">
            <a:extLst>
              <a:ext uri="{FF2B5EF4-FFF2-40B4-BE49-F238E27FC236}">
                <a16:creationId xmlns:a16="http://schemas.microsoft.com/office/drawing/2014/main" id="{24EA11E0-1377-F2F9-ADA1-0C0C72847D9C}"/>
              </a:ext>
            </a:extLst>
          </p:cNvPr>
          <p:cNvSpPr/>
          <p:nvPr/>
        </p:nvSpPr>
        <p:spPr>
          <a:xfrm>
            <a:off x="6937466" y="3162645"/>
            <a:ext cx="278685" cy="155257"/>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algn="l"/>
            <a:r>
              <a:rPr lang="en-US" altLang="ja-JP" sz="700" dirty="0">
                <a:latin typeface="+mj-ea"/>
                <a:ea typeface="+mj-ea"/>
              </a:rPr>
              <a:t>Yes</a:t>
            </a:r>
            <a:endParaRPr lang="zh-TW" altLang="en-US" sz="700" dirty="0">
              <a:latin typeface="+mj-ea"/>
              <a:ea typeface="+mj-ea"/>
            </a:endParaRPr>
          </a:p>
        </p:txBody>
      </p:sp>
      <p:sp>
        <p:nvSpPr>
          <p:cNvPr id="35" name="object 17">
            <a:extLst>
              <a:ext uri="{FF2B5EF4-FFF2-40B4-BE49-F238E27FC236}">
                <a16:creationId xmlns:a16="http://schemas.microsoft.com/office/drawing/2014/main" id="{044F4F36-6F54-6B7D-0CB7-DF8E5D9F6F01}"/>
              </a:ext>
            </a:extLst>
          </p:cNvPr>
          <p:cNvSpPr/>
          <p:nvPr/>
        </p:nvSpPr>
        <p:spPr>
          <a:xfrm>
            <a:off x="7076808" y="3420295"/>
            <a:ext cx="756256" cy="323351"/>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algn="l"/>
            <a:r>
              <a:rPr lang="ja-JP" altLang="en-US" sz="700" dirty="0">
                <a:latin typeface="+mj-ea"/>
                <a:ea typeface="+mj-ea"/>
              </a:rPr>
              <a:t>令第</a:t>
            </a:r>
            <a:r>
              <a:rPr lang="en-US" altLang="ja-JP" sz="700" dirty="0">
                <a:latin typeface="+mj-ea"/>
                <a:ea typeface="+mj-ea"/>
              </a:rPr>
              <a:t>12</a:t>
            </a:r>
            <a:r>
              <a:rPr lang="ja-JP" altLang="en-US" sz="700" dirty="0">
                <a:latin typeface="+mj-ea"/>
                <a:ea typeface="+mj-ea"/>
              </a:rPr>
              <a:t>条第</a:t>
            </a:r>
            <a:r>
              <a:rPr lang="en-US" altLang="ja-JP" sz="700" dirty="0">
                <a:latin typeface="+mj-ea"/>
                <a:ea typeface="+mj-ea"/>
              </a:rPr>
              <a:t>4</a:t>
            </a:r>
            <a:r>
              <a:rPr lang="ja-JP" altLang="en-US" sz="700" dirty="0">
                <a:latin typeface="+mj-ea"/>
                <a:ea typeface="+mj-ea"/>
              </a:rPr>
              <a:t>項</a:t>
            </a:r>
          </a:p>
          <a:p>
            <a:pPr algn="l"/>
            <a:r>
              <a:rPr lang="ja-JP" altLang="en-US" sz="700" dirty="0">
                <a:latin typeface="+mj-ea"/>
                <a:ea typeface="+mj-ea"/>
              </a:rPr>
              <a:t>に該当</a:t>
            </a:r>
            <a:endParaRPr lang="en-US" altLang="ja-JP" sz="700" dirty="0">
              <a:latin typeface="+mj-ea"/>
              <a:ea typeface="+mj-ea"/>
            </a:endParaRPr>
          </a:p>
          <a:p>
            <a:pPr algn="l"/>
            <a:r>
              <a:rPr lang="en-US" altLang="ja-JP" sz="700" dirty="0">
                <a:latin typeface="+mj-ea"/>
                <a:ea typeface="+mj-ea"/>
              </a:rPr>
              <a:t>No</a:t>
            </a:r>
            <a:endParaRPr lang="zh-TW" altLang="en-US" sz="700" dirty="0">
              <a:latin typeface="+mj-ea"/>
              <a:ea typeface="+mj-ea"/>
            </a:endParaRPr>
          </a:p>
        </p:txBody>
      </p:sp>
      <p:grpSp>
        <p:nvGrpSpPr>
          <p:cNvPr id="36" name="グループ化 35">
            <a:extLst>
              <a:ext uri="{FF2B5EF4-FFF2-40B4-BE49-F238E27FC236}">
                <a16:creationId xmlns:a16="http://schemas.microsoft.com/office/drawing/2014/main" id="{2076BA02-52FA-A7AE-1690-59A105DAD821}"/>
              </a:ext>
            </a:extLst>
          </p:cNvPr>
          <p:cNvGrpSpPr/>
          <p:nvPr/>
        </p:nvGrpSpPr>
        <p:grpSpPr>
          <a:xfrm>
            <a:off x="6395441" y="3981307"/>
            <a:ext cx="254298" cy="250648"/>
            <a:chOff x="999513" y="5424073"/>
            <a:chExt cx="254298" cy="250648"/>
          </a:xfrm>
        </p:grpSpPr>
        <p:sp>
          <p:nvSpPr>
            <p:cNvPr id="37" name="左大かっこ 36">
              <a:extLst>
                <a:ext uri="{FF2B5EF4-FFF2-40B4-BE49-F238E27FC236}">
                  <a16:creationId xmlns:a16="http://schemas.microsoft.com/office/drawing/2014/main" id="{7855366F-5C39-176E-9B21-4C36F898D6AF}"/>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38" name="直線コネクタ 37">
              <a:extLst>
                <a:ext uri="{FF2B5EF4-FFF2-40B4-BE49-F238E27FC236}">
                  <a16:creationId xmlns:a16="http://schemas.microsoft.com/office/drawing/2014/main" id="{3CD850A4-DB60-2FAA-E3E6-64AFB14FFB06}"/>
                </a:ext>
              </a:extLst>
            </p:cNvPr>
            <p:cNvCxnSpPr>
              <a:cxnSpLocks/>
              <a:stCxn id="37" idx="1"/>
            </p:cNvCxnSpPr>
            <p:nvPr userDrawn="1"/>
          </p:nvCxnSpPr>
          <p:spPr>
            <a:xfrm flipH="1" flipV="1">
              <a:off x="999513" y="5424073"/>
              <a:ext cx="208579" cy="145491"/>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39" name="object 17">
            <a:extLst>
              <a:ext uri="{FF2B5EF4-FFF2-40B4-BE49-F238E27FC236}">
                <a16:creationId xmlns:a16="http://schemas.microsoft.com/office/drawing/2014/main" id="{7F2A3D87-8946-8D45-3BFB-27CE46632C90}"/>
              </a:ext>
            </a:extLst>
          </p:cNvPr>
          <p:cNvSpPr/>
          <p:nvPr/>
        </p:nvSpPr>
        <p:spPr>
          <a:xfrm>
            <a:off x="6479007" y="3967489"/>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④</a:t>
            </a:r>
            <a:endParaRPr lang="en-US" altLang="ja-JP" sz="800" dirty="0">
              <a:latin typeface="+mj-ea"/>
              <a:ea typeface="+mj-ea"/>
            </a:endParaRPr>
          </a:p>
        </p:txBody>
      </p:sp>
      <p:sp>
        <p:nvSpPr>
          <p:cNvPr id="40" name="フローチャート: 結合子 39">
            <a:extLst>
              <a:ext uri="{FF2B5EF4-FFF2-40B4-BE49-F238E27FC236}">
                <a16:creationId xmlns:a16="http://schemas.microsoft.com/office/drawing/2014/main" id="{B60EE477-0F94-F8BF-CCA1-537006023C4C}"/>
              </a:ext>
            </a:extLst>
          </p:cNvPr>
          <p:cNvSpPr/>
          <p:nvPr/>
        </p:nvSpPr>
        <p:spPr>
          <a:xfrm>
            <a:off x="9995565" y="2170132"/>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object 17">
            <a:extLst>
              <a:ext uri="{FF2B5EF4-FFF2-40B4-BE49-F238E27FC236}">
                <a16:creationId xmlns:a16="http://schemas.microsoft.com/office/drawing/2014/main" id="{29676B28-5E1D-0C7E-6888-0236E014073A}"/>
              </a:ext>
            </a:extLst>
          </p:cNvPr>
          <p:cNvSpPr/>
          <p:nvPr/>
        </p:nvSpPr>
        <p:spPr>
          <a:xfrm>
            <a:off x="9846221" y="2299547"/>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終了</a:t>
            </a:r>
            <a:endParaRPr lang="zh-TW" altLang="en-US" sz="700" dirty="0">
              <a:latin typeface="+mj-ea"/>
              <a:ea typeface="+mj-ea"/>
            </a:endParaRPr>
          </a:p>
        </p:txBody>
      </p:sp>
      <p:grpSp>
        <p:nvGrpSpPr>
          <p:cNvPr id="43" name="グループ化 42">
            <a:extLst>
              <a:ext uri="{FF2B5EF4-FFF2-40B4-BE49-F238E27FC236}">
                <a16:creationId xmlns:a16="http://schemas.microsoft.com/office/drawing/2014/main" id="{F8F8150E-12F7-C501-9B5F-C71840EEAB50}"/>
              </a:ext>
            </a:extLst>
          </p:cNvPr>
          <p:cNvGrpSpPr/>
          <p:nvPr/>
        </p:nvGrpSpPr>
        <p:grpSpPr>
          <a:xfrm>
            <a:off x="7065581" y="2078355"/>
            <a:ext cx="449580" cy="360044"/>
            <a:chOff x="11109350" y="5278617"/>
            <a:chExt cx="449580" cy="360044"/>
          </a:xfrm>
        </p:grpSpPr>
        <p:pic>
          <p:nvPicPr>
            <p:cNvPr id="44" name="object 23">
              <a:extLst>
                <a:ext uri="{FF2B5EF4-FFF2-40B4-BE49-F238E27FC236}">
                  <a16:creationId xmlns:a16="http://schemas.microsoft.com/office/drawing/2014/main" id="{360C108F-82B5-7594-142F-BC4511F27BFF}"/>
                </a:ext>
              </a:extLst>
            </p:cNvPr>
            <p:cNvPicPr/>
            <p:nvPr/>
          </p:nvPicPr>
          <p:blipFill>
            <a:blip r:embed="rId5" cstate="print"/>
            <a:stretch>
              <a:fillRect/>
            </a:stretch>
          </p:blipFill>
          <p:spPr>
            <a:xfrm>
              <a:off x="11248796" y="5372533"/>
              <a:ext cx="170688" cy="172212"/>
            </a:xfrm>
            <a:prstGeom prst="rect">
              <a:avLst/>
            </a:prstGeom>
          </p:spPr>
        </p:pic>
        <p:sp>
          <p:nvSpPr>
            <p:cNvPr id="45" name="ひし形 44">
              <a:extLst>
                <a:ext uri="{FF2B5EF4-FFF2-40B4-BE49-F238E27FC236}">
                  <a16:creationId xmlns:a16="http://schemas.microsoft.com/office/drawing/2014/main" id="{41DF07CF-34F4-6E74-8F96-AC140D062283}"/>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46" name="直線矢印コネクタ 74">
            <a:extLst>
              <a:ext uri="{FF2B5EF4-FFF2-40B4-BE49-F238E27FC236}">
                <a16:creationId xmlns:a16="http://schemas.microsoft.com/office/drawing/2014/main" id="{7AF140AD-2C69-E052-1E66-A2F6057ADBC3}"/>
              </a:ext>
            </a:extLst>
          </p:cNvPr>
          <p:cNvCxnSpPr>
            <a:cxnSpLocks/>
            <a:stCxn id="255" idx="0"/>
            <a:endCxn id="45" idx="1"/>
          </p:cNvCxnSpPr>
          <p:nvPr/>
        </p:nvCxnSpPr>
        <p:spPr>
          <a:xfrm rot="5400000" flipH="1" flipV="1">
            <a:off x="6464293" y="2621338"/>
            <a:ext cx="964248" cy="238327"/>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7" name="直線矢印コネクタ 74">
            <a:extLst>
              <a:ext uri="{FF2B5EF4-FFF2-40B4-BE49-F238E27FC236}">
                <a16:creationId xmlns:a16="http://schemas.microsoft.com/office/drawing/2014/main" id="{C8A82358-5A50-9B83-F486-985354688D48}"/>
              </a:ext>
            </a:extLst>
          </p:cNvPr>
          <p:cNvCxnSpPr>
            <a:cxnSpLocks/>
            <a:stCxn id="255" idx="3"/>
            <a:endCxn id="40" idx="2"/>
          </p:cNvCxnSpPr>
          <p:nvPr/>
        </p:nvCxnSpPr>
        <p:spPr>
          <a:xfrm flipV="1">
            <a:off x="7052044" y="2260132"/>
            <a:ext cx="2943521" cy="1142515"/>
          </a:xfrm>
          <a:prstGeom prst="bentConnector3">
            <a:avLst>
              <a:gd name="adj1" fmla="val 9390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48" name="グループ化 47">
            <a:extLst>
              <a:ext uri="{FF2B5EF4-FFF2-40B4-BE49-F238E27FC236}">
                <a16:creationId xmlns:a16="http://schemas.microsoft.com/office/drawing/2014/main" id="{DB40E99F-4A58-32D1-FBEC-D1D4C9729568}"/>
              </a:ext>
            </a:extLst>
          </p:cNvPr>
          <p:cNvGrpSpPr/>
          <p:nvPr/>
        </p:nvGrpSpPr>
        <p:grpSpPr>
          <a:xfrm>
            <a:off x="7905371" y="2078355"/>
            <a:ext cx="539750" cy="360045"/>
            <a:chOff x="4691380" y="3222625"/>
            <a:chExt cx="539750" cy="360045"/>
          </a:xfrm>
          <a:noFill/>
        </p:grpSpPr>
        <p:sp>
          <p:nvSpPr>
            <p:cNvPr id="49" name="object 18">
              <a:extLst>
                <a:ext uri="{FF2B5EF4-FFF2-40B4-BE49-F238E27FC236}">
                  <a16:creationId xmlns:a16="http://schemas.microsoft.com/office/drawing/2014/main" id="{B9E60B39-EDE8-EFBD-963E-9B8B16D5CE42}"/>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sp>
          <p:nvSpPr>
            <p:cNvPr id="51" name="object 17">
              <a:extLst>
                <a:ext uri="{FF2B5EF4-FFF2-40B4-BE49-F238E27FC236}">
                  <a16:creationId xmlns:a16="http://schemas.microsoft.com/office/drawing/2014/main" id="{9D746B83-2D90-44FD-1939-8F8F4B220A51}"/>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通知</a:t>
              </a:r>
              <a:endParaRPr sz="700" dirty="0">
                <a:latin typeface="+mj-ea"/>
                <a:ea typeface="+mj-ea"/>
              </a:endParaRPr>
            </a:p>
          </p:txBody>
        </p:sp>
      </p:grpSp>
      <p:cxnSp>
        <p:nvCxnSpPr>
          <p:cNvPr id="61" name="直線矢印コネクタ 60">
            <a:extLst>
              <a:ext uri="{FF2B5EF4-FFF2-40B4-BE49-F238E27FC236}">
                <a16:creationId xmlns:a16="http://schemas.microsoft.com/office/drawing/2014/main" id="{C74B627F-9163-B38C-1283-AF83137FCC67}"/>
              </a:ext>
            </a:extLst>
          </p:cNvPr>
          <p:cNvCxnSpPr>
            <a:cxnSpLocks/>
            <a:stCxn id="45" idx="3"/>
            <a:endCxn id="49" idx="1"/>
          </p:cNvCxnSpPr>
          <p:nvPr/>
        </p:nvCxnSpPr>
        <p:spPr>
          <a:xfrm>
            <a:off x="7515161" y="2258377"/>
            <a:ext cx="390210" cy="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62" name="グループ化 61">
            <a:extLst>
              <a:ext uri="{FF2B5EF4-FFF2-40B4-BE49-F238E27FC236}">
                <a16:creationId xmlns:a16="http://schemas.microsoft.com/office/drawing/2014/main" id="{AF853F22-46A5-C31E-8BA2-A58C20B4253E}"/>
              </a:ext>
            </a:extLst>
          </p:cNvPr>
          <p:cNvGrpSpPr/>
          <p:nvPr/>
        </p:nvGrpSpPr>
        <p:grpSpPr>
          <a:xfrm>
            <a:off x="8604765" y="2170543"/>
            <a:ext cx="201600" cy="201600"/>
            <a:chOff x="11127100" y="2048141"/>
            <a:chExt cx="201600" cy="201600"/>
          </a:xfrm>
        </p:grpSpPr>
        <p:sp>
          <p:nvSpPr>
            <p:cNvPr id="256" name="正方形/長方形 255">
              <a:extLst>
                <a:ext uri="{FF2B5EF4-FFF2-40B4-BE49-F238E27FC236}">
                  <a16:creationId xmlns:a16="http://schemas.microsoft.com/office/drawing/2014/main" id="{AA2E594B-31C7-7D65-01D3-4C73C42AA1BF}"/>
                </a:ext>
              </a:extLst>
            </p:cNvPr>
            <p:cNvSpPr/>
            <p:nvPr/>
          </p:nvSpPr>
          <p:spPr>
            <a:xfrm>
              <a:off x="11163977" y="2101376"/>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257" name="二等辺三角形 256">
              <a:extLst>
                <a:ext uri="{FF2B5EF4-FFF2-40B4-BE49-F238E27FC236}">
                  <a16:creationId xmlns:a16="http://schemas.microsoft.com/office/drawing/2014/main" id="{9BA28243-A5CB-D6E4-0608-1BEC051A0C39}"/>
                </a:ext>
              </a:extLst>
            </p:cNvPr>
            <p:cNvSpPr/>
            <p:nvPr/>
          </p:nvSpPr>
          <p:spPr>
            <a:xfrm rot="10800000">
              <a:off x="11163977" y="2101376"/>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258" name="フローチャート: 結合子 257">
              <a:extLst>
                <a:ext uri="{FF2B5EF4-FFF2-40B4-BE49-F238E27FC236}">
                  <a16:creationId xmlns:a16="http://schemas.microsoft.com/office/drawing/2014/main" id="{EDA31E3A-A89E-1F71-482D-EA06B5FDA97B}"/>
                </a:ext>
              </a:extLst>
            </p:cNvPr>
            <p:cNvSpPr/>
            <p:nvPr/>
          </p:nvSpPr>
          <p:spPr>
            <a:xfrm>
              <a:off x="11136977" y="2057665"/>
              <a:ext cx="180000" cy="1800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259" name="フローチャート: 結合子 258">
              <a:extLst>
                <a:ext uri="{FF2B5EF4-FFF2-40B4-BE49-F238E27FC236}">
                  <a16:creationId xmlns:a16="http://schemas.microsoft.com/office/drawing/2014/main" id="{A6B19640-7C61-DA8F-1426-2F0E7E6E35A8}"/>
                </a:ext>
              </a:extLst>
            </p:cNvPr>
            <p:cNvSpPr/>
            <p:nvPr/>
          </p:nvSpPr>
          <p:spPr>
            <a:xfrm>
              <a:off x="11127100" y="2048141"/>
              <a:ext cx="201600" cy="2016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
        <p:nvSpPr>
          <p:cNvPr id="260" name="object 17">
            <a:extLst>
              <a:ext uri="{FF2B5EF4-FFF2-40B4-BE49-F238E27FC236}">
                <a16:creationId xmlns:a16="http://schemas.microsoft.com/office/drawing/2014/main" id="{1247588A-5B1A-39E5-D50C-1F1ED62483F8}"/>
              </a:ext>
            </a:extLst>
          </p:cNvPr>
          <p:cNvSpPr/>
          <p:nvPr/>
        </p:nvSpPr>
        <p:spPr>
          <a:xfrm>
            <a:off x="8647231" y="1948861"/>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通知</a:t>
            </a:r>
            <a:endParaRPr lang="zh-TW" altLang="en-US" sz="700" dirty="0">
              <a:latin typeface="+mj-ea"/>
              <a:ea typeface="+mj-ea"/>
            </a:endParaRPr>
          </a:p>
        </p:txBody>
      </p:sp>
      <p:sp>
        <p:nvSpPr>
          <p:cNvPr id="261" name="object 17">
            <a:extLst>
              <a:ext uri="{FF2B5EF4-FFF2-40B4-BE49-F238E27FC236}">
                <a16:creationId xmlns:a16="http://schemas.microsoft.com/office/drawing/2014/main" id="{1D138FF7-AA97-9073-02EF-103E8F76B734}"/>
              </a:ext>
            </a:extLst>
          </p:cNvPr>
          <p:cNvSpPr/>
          <p:nvPr/>
        </p:nvSpPr>
        <p:spPr>
          <a:xfrm>
            <a:off x="8634813" y="125445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郵送</a:t>
            </a:r>
            <a:endParaRPr lang="zh-TW" altLang="en-US" sz="700" dirty="0">
              <a:latin typeface="+mj-ea"/>
              <a:ea typeface="+mj-ea"/>
            </a:endParaRPr>
          </a:p>
        </p:txBody>
      </p:sp>
      <p:cxnSp>
        <p:nvCxnSpPr>
          <p:cNvPr id="262" name="直線矢印コネクタ 261">
            <a:extLst>
              <a:ext uri="{FF2B5EF4-FFF2-40B4-BE49-F238E27FC236}">
                <a16:creationId xmlns:a16="http://schemas.microsoft.com/office/drawing/2014/main" id="{43EFE480-D69B-F3CA-7323-DC90A81A8FAC}"/>
              </a:ext>
            </a:extLst>
          </p:cNvPr>
          <p:cNvCxnSpPr>
            <a:cxnSpLocks/>
          </p:cNvCxnSpPr>
          <p:nvPr/>
        </p:nvCxnSpPr>
        <p:spPr>
          <a:xfrm flipH="1" flipV="1">
            <a:off x="8712076" y="1254452"/>
            <a:ext cx="210" cy="916091"/>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263" name="直線矢印コネクタ 262">
            <a:extLst>
              <a:ext uri="{FF2B5EF4-FFF2-40B4-BE49-F238E27FC236}">
                <a16:creationId xmlns:a16="http://schemas.microsoft.com/office/drawing/2014/main" id="{FE1E5C96-C295-2C58-8862-04789FE03E32}"/>
              </a:ext>
            </a:extLst>
          </p:cNvPr>
          <p:cNvCxnSpPr>
            <a:cxnSpLocks/>
          </p:cNvCxnSpPr>
          <p:nvPr/>
        </p:nvCxnSpPr>
        <p:spPr>
          <a:xfrm>
            <a:off x="8444535" y="2248893"/>
            <a:ext cx="164409" cy="1899"/>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64" name="グループ化 263">
            <a:extLst>
              <a:ext uri="{FF2B5EF4-FFF2-40B4-BE49-F238E27FC236}">
                <a16:creationId xmlns:a16="http://schemas.microsoft.com/office/drawing/2014/main" id="{333F16E1-B2B2-8FFD-9664-EBCD14728306}"/>
              </a:ext>
            </a:extLst>
          </p:cNvPr>
          <p:cNvGrpSpPr/>
          <p:nvPr/>
        </p:nvGrpSpPr>
        <p:grpSpPr>
          <a:xfrm>
            <a:off x="8943986" y="2072459"/>
            <a:ext cx="449580" cy="360044"/>
            <a:chOff x="11109350" y="5278617"/>
            <a:chExt cx="449580" cy="360044"/>
          </a:xfrm>
        </p:grpSpPr>
        <p:pic>
          <p:nvPicPr>
            <p:cNvPr id="265" name="object 23">
              <a:extLst>
                <a:ext uri="{FF2B5EF4-FFF2-40B4-BE49-F238E27FC236}">
                  <a16:creationId xmlns:a16="http://schemas.microsoft.com/office/drawing/2014/main" id="{5E26CA03-3838-1D89-1CC3-7BB9B585713D}"/>
                </a:ext>
              </a:extLst>
            </p:cNvPr>
            <p:cNvPicPr/>
            <p:nvPr/>
          </p:nvPicPr>
          <p:blipFill>
            <a:blip r:embed="rId5" cstate="print"/>
            <a:stretch>
              <a:fillRect/>
            </a:stretch>
          </p:blipFill>
          <p:spPr>
            <a:xfrm>
              <a:off x="11248796" y="5372533"/>
              <a:ext cx="170688" cy="172212"/>
            </a:xfrm>
            <a:prstGeom prst="rect">
              <a:avLst/>
            </a:prstGeom>
          </p:spPr>
        </p:pic>
        <p:sp>
          <p:nvSpPr>
            <p:cNvPr id="266" name="ひし形 265">
              <a:extLst>
                <a:ext uri="{FF2B5EF4-FFF2-40B4-BE49-F238E27FC236}">
                  <a16:creationId xmlns:a16="http://schemas.microsoft.com/office/drawing/2014/main" id="{EE918314-A8A7-3F2B-B9D5-7ECC0F312D66}"/>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267" name="直線矢印コネクタ 266">
            <a:extLst>
              <a:ext uri="{FF2B5EF4-FFF2-40B4-BE49-F238E27FC236}">
                <a16:creationId xmlns:a16="http://schemas.microsoft.com/office/drawing/2014/main" id="{FD3FBF08-8A6E-3746-5222-0031072B7164}"/>
              </a:ext>
            </a:extLst>
          </p:cNvPr>
          <p:cNvCxnSpPr>
            <a:cxnSpLocks/>
          </p:cNvCxnSpPr>
          <p:nvPr/>
        </p:nvCxnSpPr>
        <p:spPr>
          <a:xfrm>
            <a:off x="8790096" y="2263851"/>
            <a:ext cx="164409" cy="1899"/>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68" name="object 17">
            <a:extLst>
              <a:ext uri="{FF2B5EF4-FFF2-40B4-BE49-F238E27FC236}">
                <a16:creationId xmlns:a16="http://schemas.microsoft.com/office/drawing/2014/main" id="{F8BDA6F9-FFC4-B30F-55B9-AB9106997846}"/>
              </a:ext>
            </a:extLst>
          </p:cNvPr>
          <p:cNvSpPr/>
          <p:nvPr/>
        </p:nvSpPr>
        <p:spPr>
          <a:xfrm>
            <a:off x="9236820" y="2387370"/>
            <a:ext cx="278685" cy="155257"/>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algn="l"/>
            <a:r>
              <a:rPr lang="en-US" altLang="ja-JP" sz="700" dirty="0">
                <a:latin typeface="+mj-ea"/>
                <a:ea typeface="+mj-ea"/>
              </a:rPr>
              <a:t>Yes</a:t>
            </a:r>
            <a:endParaRPr lang="zh-TW" altLang="en-US" sz="700" dirty="0">
              <a:latin typeface="+mj-ea"/>
              <a:ea typeface="+mj-ea"/>
            </a:endParaRPr>
          </a:p>
        </p:txBody>
      </p:sp>
      <p:cxnSp>
        <p:nvCxnSpPr>
          <p:cNvPr id="269" name="直線矢印コネクタ 74">
            <a:extLst>
              <a:ext uri="{FF2B5EF4-FFF2-40B4-BE49-F238E27FC236}">
                <a16:creationId xmlns:a16="http://schemas.microsoft.com/office/drawing/2014/main" id="{99EE0F7E-F069-E307-93FB-E60C0FA7E7CE}"/>
              </a:ext>
            </a:extLst>
          </p:cNvPr>
          <p:cNvCxnSpPr>
            <a:cxnSpLocks/>
            <a:stCxn id="278" idx="3"/>
            <a:endCxn id="40" idx="2"/>
          </p:cNvCxnSpPr>
          <p:nvPr/>
        </p:nvCxnSpPr>
        <p:spPr>
          <a:xfrm flipV="1">
            <a:off x="9453579" y="2260132"/>
            <a:ext cx="541986" cy="458878"/>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70" name="直線矢印コネクタ 269">
            <a:extLst>
              <a:ext uri="{FF2B5EF4-FFF2-40B4-BE49-F238E27FC236}">
                <a16:creationId xmlns:a16="http://schemas.microsoft.com/office/drawing/2014/main" id="{524512D6-DA13-FAB7-BC0A-ABC1BAB9DB86}"/>
              </a:ext>
            </a:extLst>
          </p:cNvPr>
          <p:cNvCxnSpPr>
            <a:cxnSpLocks/>
            <a:endCxn id="40" idx="2"/>
          </p:cNvCxnSpPr>
          <p:nvPr/>
        </p:nvCxnSpPr>
        <p:spPr>
          <a:xfrm>
            <a:off x="9393566" y="2260132"/>
            <a:ext cx="601999"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71" name="正方形/長方形 270">
            <a:extLst>
              <a:ext uri="{FF2B5EF4-FFF2-40B4-BE49-F238E27FC236}">
                <a16:creationId xmlns:a16="http://schemas.microsoft.com/office/drawing/2014/main" id="{2A28F52B-7389-E0AD-CCB6-7DADB6608BC8}"/>
              </a:ext>
            </a:extLst>
          </p:cNvPr>
          <p:cNvSpPr/>
          <p:nvPr/>
        </p:nvSpPr>
        <p:spPr>
          <a:xfrm>
            <a:off x="7211369" y="2585085"/>
            <a:ext cx="1052408" cy="4141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職権記載等通知</a:t>
            </a:r>
            <a:br>
              <a:rPr kumimoji="1" lang="en-US" altLang="ja-JP" sz="700" dirty="0">
                <a:solidFill>
                  <a:schemeClr val="tx1"/>
                </a:solidFill>
                <a:latin typeface="ＭＳ Ｐゴシック 本文"/>
              </a:rPr>
            </a:br>
            <a:r>
              <a:rPr kumimoji="1" lang="ja-JP" altLang="en-US" sz="700" dirty="0">
                <a:solidFill>
                  <a:schemeClr val="tx1"/>
                </a:solidFill>
                <a:latin typeface="ＭＳ Ｐゴシック 本文"/>
              </a:rPr>
              <a:t>（令第</a:t>
            </a:r>
            <a:r>
              <a:rPr kumimoji="1" lang="en-US" altLang="ja-JP" sz="700" dirty="0">
                <a:solidFill>
                  <a:schemeClr val="tx1"/>
                </a:solidFill>
                <a:latin typeface="ＭＳ Ｐゴシック 本文"/>
              </a:rPr>
              <a:t>12</a:t>
            </a:r>
            <a:r>
              <a:rPr kumimoji="1" lang="ja-JP" altLang="en-US" sz="700" dirty="0">
                <a:solidFill>
                  <a:schemeClr val="tx1"/>
                </a:solidFill>
                <a:latin typeface="ＭＳ Ｐゴシック 本文"/>
              </a:rPr>
              <a:t>条第</a:t>
            </a:r>
            <a:r>
              <a:rPr kumimoji="1" lang="en-US" altLang="ja-JP" sz="700" dirty="0">
                <a:solidFill>
                  <a:schemeClr val="tx1"/>
                </a:solidFill>
                <a:latin typeface="ＭＳ Ｐゴシック 本文"/>
              </a:rPr>
              <a:t>4</a:t>
            </a:r>
            <a:r>
              <a:rPr kumimoji="1" lang="ja-JP" altLang="en-US" sz="700" dirty="0">
                <a:solidFill>
                  <a:schemeClr val="tx1"/>
                </a:solidFill>
                <a:latin typeface="ＭＳ Ｐゴシック 本文"/>
              </a:rPr>
              <a:t>項通知）</a:t>
            </a:r>
          </a:p>
        </p:txBody>
      </p:sp>
      <p:cxnSp>
        <p:nvCxnSpPr>
          <p:cNvPr id="273" name="直線矢印コネクタ 13">
            <a:extLst>
              <a:ext uri="{FF2B5EF4-FFF2-40B4-BE49-F238E27FC236}">
                <a16:creationId xmlns:a16="http://schemas.microsoft.com/office/drawing/2014/main" id="{FF159711-938B-1C5B-8743-445544C476A0}"/>
              </a:ext>
            </a:extLst>
          </p:cNvPr>
          <p:cNvCxnSpPr>
            <a:cxnSpLocks/>
            <a:stCxn id="284" idx="3"/>
            <a:endCxn id="259" idx="4"/>
          </p:cNvCxnSpPr>
          <p:nvPr/>
        </p:nvCxnSpPr>
        <p:spPr>
          <a:xfrm flipV="1">
            <a:off x="8386876" y="2372143"/>
            <a:ext cx="318689" cy="403062"/>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75" name="グループ化 274">
            <a:extLst>
              <a:ext uri="{FF2B5EF4-FFF2-40B4-BE49-F238E27FC236}">
                <a16:creationId xmlns:a16="http://schemas.microsoft.com/office/drawing/2014/main" id="{05DEA0AB-7B6D-BF96-299F-E8329253B3CA}"/>
              </a:ext>
            </a:extLst>
          </p:cNvPr>
          <p:cNvGrpSpPr/>
          <p:nvPr/>
        </p:nvGrpSpPr>
        <p:grpSpPr>
          <a:xfrm>
            <a:off x="8913829" y="2538987"/>
            <a:ext cx="539750" cy="360045"/>
            <a:chOff x="3715184" y="2078355"/>
            <a:chExt cx="539750" cy="360045"/>
          </a:xfrm>
        </p:grpSpPr>
        <p:pic>
          <p:nvPicPr>
            <p:cNvPr id="276" name="object 19">
              <a:extLst>
                <a:ext uri="{FF2B5EF4-FFF2-40B4-BE49-F238E27FC236}">
                  <a16:creationId xmlns:a16="http://schemas.microsoft.com/office/drawing/2014/main" id="{A87B6870-4F87-E190-CBBE-38962A7E70B8}"/>
                </a:ext>
              </a:extLst>
            </p:cNvPr>
            <p:cNvPicPr/>
            <p:nvPr/>
          </p:nvPicPr>
          <p:blipFill>
            <a:blip r:embed="rId6" cstate="print"/>
            <a:stretch>
              <a:fillRect/>
            </a:stretch>
          </p:blipFill>
          <p:spPr>
            <a:xfrm>
              <a:off x="3741565" y="2084491"/>
              <a:ext cx="120395" cy="100245"/>
            </a:xfrm>
            <a:prstGeom prst="rect">
              <a:avLst/>
            </a:prstGeom>
          </p:spPr>
        </p:pic>
        <p:sp>
          <p:nvSpPr>
            <p:cNvPr id="277" name="object 17">
              <a:extLst>
                <a:ext uri="{FF2B5EF4-FFF2-40B4-BE49-F238E27FC236}">
                  <a16:creationId xmlns:a16="http://schemas.microsoft.com/office/drawing/2014/main" id="{D29DDBAC-3C63-8137-E950-8FB67018F02D}"/>
                </a:ext>
              </a:extLst>
            </p:cNvPr>
            <p:cNvSpPr/>
            <p:nvPr/>
          </p:nvSpPr>
          <p:spPr>
            <a:xfrm>
              <a:off x="3745029"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公示</a:t>
              </a:r>
              <a:endParaRPr lang="zh-TW" altLang="en-US" sz="700" dirty="0">
                <a:latin typeface="+mj-ea"/>
                <a:ea typeface="+mj-ea"/>
              </a:endParaRPr>
            </a:p>
          </p:txBody>
        </p:sp>
        <p:sp>
          <p:nvSpPr>
            <p:cNvPr id="278" name="object 18">
              <a:extLst>
                <a:ext uri="{FF2B5EF4-FFF2-40B4-BE49-F238E27FC236}">
                  <a16:creationId xmlns:a16="http://schemas.microsoft.com/office/drawing/2014/main" id="{F39B3AC5-3577-2D40-F6C7-0DD75CB4C13F}"/>
                </a:ext>
              </a:extLst>
            </p:cNvPr>
            <p:cNvSpPr/>
            <p:nvPr/>
          </p:nvSpPr>
          <p:spPr>
            <a:xfrm>
              <a:off x="3715184" y="2078355"/>
              <a:ext cx="539750" cy="360045"/>
            </a:xfrm>
            <a:prstGeom prst="roundRect">
              <a:avLst/>
            </a:prstGeom>
            <a:ln w="3175">
              <a:solidFill>
                <a:srgbClr val="000000"/>
              </a:solidFill>
            </a:ln>
          </p:spPr>
          <p:txBody>
            <a:bodyPr wrap="square" lIns="0" tIns="0" rIns="0" bIns="0" rtlCol="0"/>
            <a:lstStyle/>
            <a:p>
              <a:endParaRPr dirty="0"/>
            </a:p>
          </p:txBody>
        </p:sp>
      </p:grpSp>
      <p:sp>
        <p:nvSpPr>
          <p:cNvPr id="279" name="object 17">
            <a:extLst>
              <a:ext uri="{FF2B5EF4-FFF2-40B4-BE49-F238E27FC236}">
                <a16:creationId xmlns:a16="http://schemas.microsoft.com/office/drawing/2014/main" id="{C528179F-934A-47EB-B574-0EDF85A577AA}"/>
              </a:ext>
            </a:extLst>
          </p:cNvPr>
          <p:cNvSpPr/>
          <p:nvPr/>
        </p:nvSpPr>
        <p:spPr>
          <a:xfrm>
            <a:off x="9412303" y="2011204"/>
            <a:ext cx="480060" cy="242457"/>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algn="l"/>
            <a:r>
              <a:rPr lang="ja-JP" altLang="en-US" sz="700" dirty="0">
                <a:latin typeface="+mj-ea"/>
                <a:ea typeface="+mj-ea"/>
              </a:rPr>
              <a:t>通知困難</a:t>
            </a:r>
            <a:endParaRPr lang="en-US" altLang="ja-JP" sz="700" dirty="0">
              <a:latin typeface="+mj-ea"/>
              <a:ea typeface="+mj-ea"/>
            </a:endParaRPr>
          </a:p>
          <a:p>
            <a:pPr algn="l"/>
            <a:r>
              <a:rPr lang="en-US" altLang="ja-JP" sz="700" dirty="0">
                <a:latin typeface="+mj-ea"/>
                <a:ea typeface="+mj-ea"/>
              </a:rPr>
              <a:t>No</a:t>
            </a:r>
          </a:p>
        </p:txBody>
      </p:sp>
      <p:sp>
        <p:nvSpPr>
          <p:cNvPr id="280" name="object 17">
            <a:extLst>
              <a:ext uri="{FF2B5EF4-FFF2-40B4-BE49-F238E27FC236}">
                <a16:creationId xmlns:a16="http://schemas.microsoft.com/office/drawing/2014/main" id="{6EB3FE21-C782-65EC-C746-A0A983DF942C}"/>
              </a:ext>
            </a:extLst>
          </p:cNvPr>
          <p:cNvSpPr/>
          <p:nvPr/>
        </p:nvSpPr>
        <p:spPr>
          <a:xfrm>
            <a:off x="7513338" y="2014968"/>
            <a:ext cx="480060" cy="242457"/>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algn="l"/>
            <a:r>
              <a:rPr lang="ja-JP" altLang="en-US" sz="700" dirty="0">
                <a:latin typeface="+mj-ea"/>
                <a:ea typeface="+mj-ea"/>
              </a:rPr>
              <a:t>通知困難</a:t>
            </a:r>
            <a:endParaRPr lang="en-US" altLang="ja-JP" sz="700" dirty="0">
              <a:latin typeface="+mj-ea"/>
              <a:ea typeface="+mj-ea"/>
            </a:endParaRPr>
          </a:p>
          <a:p>
            <a:pPr algn="l"/>
            <a:r>
              <a:rPr lang="en-US" altLang="ja-JP" sz="700" dirty="0">
                <a:latin typeface="+mj-ea"/>
                <a:ea typeface="+mj-ea"/>
              </a:rPr>
              <a:t>No</a:t>
            </a:r>
          </a:p>
        </p:txBody>
      </p:sp>
      <p:cxnSp>
        <p:nvCxnSpPr>
          <p:cNvPr id="281" name="直線矢印コネクタ 280">
            <a:extLst>
              <a:ext uri="{FF2B5EF4-FFF2-40B4-BE49-F238E27FC236}">
                <a16:creationId xmlns:a16="http://schemas.microsoft.com/office/drawing/2014/main" id="{9CA31F3B-39C7-6C4F-3A02-D8394CFE1142}"/>
              </a:ext>
            </a:extLst>
          </p:cNvPr>
          <p:cNvCxnSpPr>
            <a:cxnSpLocks/>
          </p:cNvCxnSpPr>
          <p:nvPr/>
        </p:nvCxnSpPr>
        <p:spPr>
          <a:xfrm>
            <a:off x="9168776" y="2421223"/>
            <a:ext cx="0" cy="136074"/>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82" name="グループ化 281">
            <a:extLst>
              <a:ext uri="{FF2B5EF4-FFF2-40B4-BE49-F238E27FC236}">
                <a16:creationId xmlns:a16="http://schemas.microsoft.com/office/drawing/2014/main" id="{1427E7AF-5A25-867C-7D7F-1C96CB8966DC}"/>
              </a:ext>
            </a:extLst>
          </p:cNvPr>
          <p:cNvGrpSpPr/>
          <p:nvPr/>
        </p:nvGrpSpPr>
        <p:grpSpPr>
          <a:xfrm>
            <a:off x="8170341" y="2631060"/>
            <a:ext cx="216535" cy="288290"/>
            <a:chOff x="8006526" y="4197102"/>
            <a:chExt cx="216535" cy="288290"/>
          </a:xfrm>
        </p:grpSpPr>
        <p:sp>
          <p:nvSpPr>
            <p:cNvPr id="283" name="object 27">
              <a:extLst>
                <a:ext uri="{FF2B5EF4-FFF2-40B4-BE49-F238E27FC236}">
                  <a16:creationId xmlns:a16="http://schemas.microsoft.com/office/drawing/2014/main" id="{FF3D9B9A-82D4-E546-8B57-1391C06043F7}"/>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84" name="正方形/長方形 283">
              <a:extLst>
                <a:ext uri="{FF2B5EF4-FFF2-40B4-BE49-F238E27FC236}">
                  <a16:creationId xmlns:a16="http://schemas.microsoft.com/office/drawing/2014/main" id="{D58AE82A-77B9-5FB4-F864-F925561773D9}"/>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285" name="直線矢印コネクタ 74">
            <a:extLst>
              <a:ext uri="{FF2B5EF4-FFF2-40B4-BE49-F238E27FC236}">
                <a16:creationId xmlns:a16="http://schemas.microsoft.com/office/drawing/2014/main" id="{3D66A97A-5E48-B525-9D59-A04FDAA8DB05}"/>
              </a:ext>
            </a:extLst>
          </p:cNvPr>
          <p:cNvCxnSpPr>
            <a:cxnSpLocks/>
            <a:stCxn id="45" idx="2"/>
            <a:endCxn id="278" idx="2"/>
          </p:cNvCxnSpPr>
          <p:nvPr/>
        </p:nvCxnSpPr>
        <p:spPr>
          <a:xfrm rot="16200000" flipH="1">
            <a:off x="8006721" y="1722048"/>
            <a:ext cx="460633" cy="1893333"/>
          </a:xfrm>
          <a:prstGeom prst="bentConnector3">
            <a:avLst>
              <a:gd name="adj1" fmla="val 13205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87" name="object 17">
            <a:extLst>
              <a:ext uri="{FF2B5EF4-FFF2-40B4-BE49-F238E27FC236}">
                <a16:creationId xmlns:a16="http://schemas.microsoft.com/office/drawing/2014/main" id="{00181CED-18B2-3FA8-9B5B-1657B55983EE}"/>
              </a:ext>
            </a:extLst>
          </p:cNvPr>
          <p:cNvSpPr/>
          <p:nvPr/>
        </p:nvSpPr>
        <p:spPr>
          <a:xfrm>
            <a:off x="7379339" y="2386662"/>
            <a:ext cx="278685" cy="155257"/>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algn="l"/>
            <a:r>
              <a:rPr lang="en-US" altLang="ja-JP" sz="700" dirty="0">
                <a:latin typeface="+mj-ea"/>
                <a:ea typeface="+mj-ea"/>
              </a:rPr>
              <a:t>Yes</a:t>
            </a:r>
            <a:endParaRPr lang="zh-TW" altLang="en-US" sz="700" dirty="0">
              <a:latin typeface="+mj-ea"/>
              <a:ea typeface="+mj-ea"/>
            </a:endParaRPr>
          </a:p>
        </p:txBody>
      </p:sp>
      <p:cxnSp>
        <p:nvCxnSpPr>
          <p:cNvPr id="289" name="直線矢印コネクタ 288">
            <a:extLst>
              <a:ext uri="{FF2B5EF4-FFF2-40B4-BE49-F238E27FC236}">
                <a16:creationId xmlns:a16="http://schemas.microsoft.com/office/drawing/2014/main" id="{BFC0F3B4-60B9-88AB-53E3-B9B37FD4E117}"/>
              </a:ext>
            </a:extLst>
          </p:cNvPr>
          <p:cNvCxnSpPr>
            <a:cxnSpLocks/>
            <a:stCxn id="297" idx="2"/>
          </p:cNvCxnSpPr>
          <p:nvPr/>
        </p:nvCxnSpPr>
        <p:spPr>
          <a:xfrm flipH="1">
            <a:off x="6689063" y="5257690"/>
            <a:ext cx="8779" cy="715943"/>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90" name="object 27">
            <a:extLst>
              <a:ext uri="{FF2B5EF4-FFF2-40B4-BE49-F238E27FC236}">
                <a16:creationId xmlns:a16="http://schemas.microsoft.com/office/drawing/2014/main" id="{A1CB461B-F284-B83F-7FF8-7ABCD7EEE456}"/>
              </a:ext>
            </a:extLst>
          </p:cNvPr>
          <p:cNvSpPr/>
          <p:nvPr/>
        </p:nvSpPr>
        <p:spPr>
          <a:xfrm>
            <a:off x="6994833" y="5207440"/>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91" name="正方形/長方形 290">
            <a:extLst>
              <a:ext uri="{FF2B5EF4-FFF2-40B4-BE49-F238E27FC236}">
                <a16:creationId xmlns:a16="http://schemas.microsoft.com/office/drawing/2014/main" id="{54977320-E86A-EB8B-2F42-5E7E75BADBDB}"/>
              </a:ext>
            </a:extLst>
          </p:cNvPr>
          <p:cNvSpPr/>
          <p:nvPr/>
        </p:nvSpPr>
        <p:spPr>
          <a:xfrm>
            <a:off x="6634220" y="5524347"/>
            <a:ext cx="931501"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市町村通知情報及び市町村伝達情報</a:t>
            </a:r>
          </a:p>
        </p:txBody>
      </p:sp>
      <p:sp>
        <p:nvSpPr>
          <p:cNvPr id="292" name="object 25">
            <a:extLst>
              <a:ext uri="{FF2B5EF4-FFF2-40B4-BE49-F238E27FC236}">
                <a16:creationId xmlns:a16="http://schemas.microsoft.com/office/drawing/2014/main" id="{8F9891D7-3C0F-D607-DE38-7FD884FC5ED1}"/>
              </a:ext>
            </a:extLst>
          </p:cNvPr>
          <p:cNvSpPr/>
          <p:nvPr/>
        </p:nvSpPr>
        <p:spPr>
          <a:xfrm>
            <a:off x="6532867" y="5982883"/>
            <a:ext cx="866754"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293" name="object 9">
            <a:extLst>
              <a:ext uri="{FF2B5EF4-FFF2-40B4-BE49-F238E27FC236}">
                <a16:creationId xmlns:a16="http://schemas.microsoft.com/office/drawing/2014/main" id="{8C128224-69CF-CAB2-44F0-78A6B36D4334}"/>
              </a:ext>
            </a:extLst>
          </p:cNvPr>
          <p:cNvSpPr/>
          <p:nvPr/>
        </p:nvSpPr>
        <p:spPr>
          <a:xfrm>
            <a:off x="6532867" y="5982884"/>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algn="ctr"/>
            <a:r>
              <a:rPr lang="ja-JP" altLang="en-US" sz="700" dirty="0">
                <a:latin typeface="+mj-ea"/>
                <a:ea typeface="+mj-ea"/>
              </a:rPr>
              <a:t>出入国在留管理庁</a:t>
            </a:r>
            <a:endParaRPr lang="en-US" altLang="ja-JP" sz="700" dirty="0">
              <a:latin typeface="+mj-ea"/>
              <a:ea typeface="+mj-ea"/>
            </a:endParaRPr>
          </a:p>
        </p:txBody>
      </p:sp>
      <p:cxnSp>
        <p:nvCxnSpPr>
          <p:cNvPr id="294" name="直線矢印コネクタ 262">
            <a:extLst>
              <a:ext uri="{FF2B5EF4-FFF2-40B4-BE49-F238E27FC236}">
                <a16:creationId xmlns:a16="http://schemas.microsoft.com/office/drawing/2014/main" id="{0D0308E9-75AD-3F79-EB69-BF3DD613FE62}"/>
              </a:ext>
            </a:extLst>
          </p:cNvPr>
          <p:cNvCxnSpPr>
            <a:cxnSpLocks/>
            <a:stCxn id="244" idx="2"/>
            <a:endCxn id="296" idx="1"/>
          </p:cNvCxnSpPr>
          <p:nvPr/>
        </p:nvCxnSpPr>
        <p:spPr>
          <a:xfrm rot="16200000" flipH="1">
            <a:off x="5986068" y="4168987"/>
            <a:ext cx="840257" cy="583291"/>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95" name="グループ化 294">
            <a:extLst>
              <a:ext uri="{FF2B5EF4-FFF2-40B4-BE49-F238E27FC236}">
                <a16:creationId xmlns:a16="http://schemas.microsoft.com/office/drawing/2014/main" id="{ECD82052-8473-0B71-59A7-F8325E3B0A26}"/>
              </a:ext>
            </a:extLst>
          </p:cNvPr>
          <p:cNvGrpSpPr/>
          <p:nvPr/>
        </p:nvGrpSpPr>
        <p:grpSpPr>
          <a:xfrm>
            <a:off x="6437370" y="4880762"/>
            <a:ext cx="520944" cy="393223"/>
            <a:chOff x="6080349" y="4852187"/>
            <a:chExt cx="520944" cy="393223"/>
          </a:xfrm>
        </p:grpSpPr>
        <p:sp>
          <p:nvSpPr>
            <p:cNvPr id="296" name="フローチャート: 磁気ディスク 295">
              <a:extLst>
                <a:ext uri="{FF2B5EF4-FFF2-40B4-BE49-F238E27FC236}">
                  <a16:creationId xmlns:a16="http://schemas.microsoft.com/office/drawing/2014/main" id="{FEB4E093-3377-1B8F-1A8A-C5E0481C407C}"/>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97" name="object 17">
              <a:extLst>
                <a:ext uri="{FF2B5EF4-FFF2-40B4-BE49-F238E27FC236}">
                  <a16:creationId xmlns:a16="http://schemas.microsoft.com/office/drawing/2014/main" id="{15AE9636-27AD-BFC8-4A65-3D40CDDCFD17}"/>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cxnSp>
        <p:nvCxnSpPr>
          <p:cNvPr id="298" name="直線コネクタ 297">
            <a:extLst>
              <a:ext uri="{FF2B5EF4-FFF2-40B4-BE49-F238E27FC236}">
                <a16:creationId xmlns:a16="http://schemas.microsoft.com/office/drawing/2014/main" id="{C5AA93D7-C6F4-394A-6299-911E9AAF75DF}"/>
              </a:ext>
            </a:extLst>
          </p:cNvPr>
          <p:cNvCxnSpPr>
            <a:cxnSpLocks/>
          </p:cNvCxnSpPr>
          <p:nvPr/>
        </p:nvCxnSpPr>
        <p:spPr>
          <a:xfrm flipH="1">
            <a:off x="6680051" y="5367274"/>
            <a:ext cx="312425"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nvGrpSpPr>
          <p:cNvPr id="305" name="グループ化 304">
            <a:extLst>
              <a:ext uri="{FF2B5EF4-FFF2-40B4-BE49-F238E27FC236}">
                <a16:creationId xmlns:a16="http://schemas.microsoft.com/office/drawing/2014/main" id="{A71A364E-2104-5DF0-9225-41003F42CCC6}"/>
              </a:ext>
            </a:extLst>
          </p:cNvPr>
          <p:cNvGrpSpPr/>
          <p:nvPr/>
        </p:nvGrpSpPr>
        <p:grpSpPr>
          <a:xfrm>
            <a:off x="4606915" y="3223941"/>
            <a:ext cx="449580" cy="360044"/>
            <a:chOff x="11109350" y="5278617"/>
            <a:chExt cx="449580" cy="360044"/>
          </a:xfrm>
        </p:grpSpPr>
        <p:pic>
          <p:nvPicPr>
            <p:cNvPr id="306" name="object 23">
              <a:extLst>
                <a:ext uri="{FF2B5EF4-FFF2-40B4-BE49-F238E27FC236}">
                  <a16:creationId xmlns:a16="http://schemas.microsoft.com/office/drawing/2014/main" id="{16CEAE49-8083-1688-0BAD-6AABB5F3108C}"/>
                </a:ext>
              </a:extLst>
            </p:cNvPr>
            <p:cNvPicPr/>
            <p:nvPr/>
          </p:nvPicPr>
          <p:blipFill>
            <a:blip r:embed="rId5" cstate="print"/>
            <a:stretch>
              <a:fillRect/>
            </a:stretch>
          </p:blipFill>
          <p:spPr>
            <a:xfrm>
              <a:off x="11248796" y="5372533"/>
              <a:ext cx="170688" cy="172212"/>
            </a:xfrm>
            <a:prstGeom prst="rect">
              <a:avLst/>
            </a:prstGeom>
          </p:spPr>
        </p:pic>
        <p:sp>
          <p:nvSpPr>
            <p:cNvPr id="307" name="ひし形 306">
              <a:extLst>
                <a:ext uri="{FF2B5EF4-FFF2-40B4-BE49-F238E27FC236}">
                  <a16:creationId xmlns:a16="http://schemas.microsoft.com/office/drawing/2014/main" id="{B57D51BD-B288-91DF-9EBF-287D1A0A28AF}"/>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308" name="直線矢印コネクタ 307">
            <a:extLst>
              <a:ext uri="{FF2B5EF4-FFF2-40B4-BE49-F238E27FC236}">
                <a16:creationId xmlns:a16="http://schemas.microsoft.com/office/drawing/2014/main" id="{C915AA44-73FB-9289-130E-7D02BEA0A417}"/>
              </a:ext>
            </a:extLst>
          </p:cNvPr>
          <p:cNvCxnSpPr>
            <a:cxnSpLocks/>
          </p:cNvCxnSpPr>
          <p:nvPr/>
        </p:nvCxnSpPr>
        <p:spPr>
          <a:xfrm>
            <a:off x="5056889" y="3408829"/>
            <a:ext cx="338706" cy="150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309" name="グループ化 308">
            <a:extLst>
              <a:ext uri="{FF2B5EF4-FFF2-40B4-BE49-F238E27FC236}">
                <a16:creationId xmlns:a16="http://schemas.microsoft.com/office/drawing/2014/main" id="{29FD4804-2EE0-4280-8676-B8D030ABB46D}"/>
              </a:ext>
            </a:extLst>
          </p:cNvPr>
          <p:cNvGrpSpPr/>
          <p:nvPr/>
        </p:nvGrpSpPr>
        <p:grpSpPr>
          <a:xfrm>
            <a:off x="2596054" y="2078355"/>
            <a:ext cx="539750" cy="360045"/>
            <a:chOff x="1937952" y="2078355"/>
            <a:chExt cx="539750" cy="360045"/>
          </a:xfrm>
        </p:grpSpPr>
        <p:pic>
          <p:nvPicPr>
            <p:cNvPr id="310" name="object 19">
              <a:extLst>
                <a:ext uri="{FF2B5EF4-FFF2-40B4-BE49-F238E27FC236}">
                  <a16:creationId xmlns:a16="http://schemas.microsoft.com/office/drawing/2014/main" id="{8BA4C246-E7D7-A180-26AE-3F4B8A89C658}"/>
                </a:ext>
              </a:extLst>
            </p:cNvPr>
            <p:cNvPicPr/>
            <p:nvPr/>
          </p:nvPicPr>
          <p:blipFill>
            <a:blip r:embed="rId6" cstate="print"/>
            <a:stretch>
              <a:fillRect/>
            </a:stretch>
          </p:blipFill>
          <p:spPr>
            <a:xfrm>
              <a:off x="1964333" y="2084491"/>
              <a:ext cx="120395" cy="100245"/>
            </a:xfrm>
            <a:prstGeom prst="rect">
              <a:avLst/>
            </a:prstGeom>
          </p:spPr>
        </p:pic>
        <p:sp>
          <p:nvSpPr>
            <p:cNvPr id="311" name="object 17">
              <a:extLst>
                <a:ext uri="{FF2B5EF4-FFF2-40B4-BE49-F238E27FC236}">
                  <a16:creationId xmlns:a16="http://schemas.microsoft.com/office/drawing/2014/main" id="{A6D76EE6-4266-26BC-5B08-73A0F0226737}"/>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調査</a:t>
              </a:r>
              <a:endParaRPr lang="zh-TW" altLang="en-US" sz="700" dirty="0">
                <a:latin typeface="+mj-ea"/>
                <a:ea typeface="+mj-ea"/>
              </a:endParaRPr>
            </a:p>
          </p:txBody>
        </p:sp>
        <p:sp>
          <p:nvSpPr>
            <p:cNvPr id="312" name="object 18">
              <a:extLst>
                <a:ext uri="{FF2B5EF4-FFF2-40B4-BE49-F238E27FC236}">
                  <a16:creationId xmlns:a16="http://schemas.microsoft.com/office/drawing/2014/main" id="{7B991221-6EAB-0BDF-9EF6-263C13ACA193}"/>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317" name="直線矢印コネクタ 316">
            <a:extLst>
              <a:ext uri="{FF2B5EF4-FFF2-40B4-BE49-F238E27FC236}">
                <a16:creationId xmlns:a16="http://schemas.microsoft.com/office/drawing/2014/main" id="{94AFDE8B-4E5D-E5FE-5F07-0A3E6090CB6F}"/>
              </a:ext>
            </a:extLst>
          </p:cNvPr>
          <p:cNvCxnSpPr>
            <a:cxnSpLocks/>
            <a:stCxn id="312" idx="3"/>
          </p:cNvCxnSpPr>
          <p:nvPr/>
        </p:nvCxnSpPr>
        <p:spPr>
          <a:xfrm>
            <a:off x="3135804" y="2258378"/>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18" name="直線矢印コネクタ 317">
            <a:extLst>
              <a:ext uri="{FF2B5EF4-FFF2-40B4-BE49-F238E27FC236}">
                <a16:creationId xmlns:a16="http://schemas.microsoft.com/office/drawing/2014/main" id="{1AC870FC-863B-9E7F-AC0F-F1299BEB3C48}"/>
              </a:ext>
            </a:extLst>
          </p:cNvPr>
          <p:cNvCxnSpPr>
            <a:cxnSpLocks/>
          </p:cNvCxnSpPr>
          <p:nvPr/>
        </p:nvCxnSpPr>
        <p:spPr>
          <a:xfrm>
            <a:off x="2242803" y="2253750"/>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81" name="グループ化 80">
            <a:extLst>
              <a:ext uri="{FF2B5EF4-FFF2-40B4-BE49-F238E27FC236}">
                <a16:creationId xmlns:a16="http://schemas.microsoft.com/office/drawing/2014/main" id="{27658041-E2AE-70AD-F76F-DF66CBB67C72}"/>
              </a:ext>
            </a:extLst>
          </p:cNvPr>
          <p:cNvGrpSpPr/>
          <p:nvPr/>
        </p:nvGrpSpPr>
        <p:grpSpPr>
          <a:xfrm rot="16200000">
            <a:off x="3634364" y="1845409"/>
            <a:ext cx="255579" cy="210314"/>
            <a:chOff x="998232" y="5464407"/>
            <a:chExt cx="255579" cy="210314"/>
          </a:xfrm>
        </p:grpSpPr>
        <p:sp>
          <p:nvSpPr>
            <p:cNvPr id="82" name="左大かっこ 81">
              <a:extLst>
                <a:ext uri="{FF2B5EF4-FFF2-40B4-BE49-F238E27FC236}">
                  <a16:creationId xmlns:a16="http://schemas.microsoft.com/office/drawing/2014/main" id="{264F977B-DCB4-EDBD-8F9B-ED32768324CA}"/>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83" name="直線コネクタ 82">
              <a:extLst>
                <a:ext uri="{FF2B5EF4-FFF2-40B4-BE49-F238E27FC236}">
                  <a16:creationId xmlns:a16="http://schemas.microsoft.com/office/drawing/2014/main" id="{DB75FEAB-9B67-4A11-40A4-A4617D12F5C7}"/>
                </a:ext>
              </a:extLst>
            </p:cNvPr>
            <p:cNvCxnSpPr>
              <a:cxnSpLocks/>
              <a:stCxn id="82" idx="1"/>
              <a:endCxn id="86" idx="0"/>
            </p:cNvCxnSpPr>
            <p:nvPr userDrawn="1"/>
          </p:nvCxnSpPr>
          <p:spPr>
            <a:xfrm rot="5400000" flipH="1">
              <a:off x="1102999" y="5464472"/>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84" name="object 17">
            <a:extLst>
              <a:ext uri="{FF2B5EF4-FFF2-40B4-BE49-F238E27FC236}">
                <a16:creationId xmlns:a16="http://schemas.microsoft.com/office/drawing/2014/main" id="{47F1BF0F-AD4C-DE22-D805-5013DAA5C4C2}"/>
              </a:ext>
            </a:extLst>
          </p:cNvPr>
          <p:cNvSpPr/>
          <p:nvPr/>
        </p:nvSpPr>
        <p:spPr>
          <a:xfrm>
            <a:off x="3526878" y="164360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②</a:t>
            </a:r>
            <a:endParaRPr lang="zh-TW" altLang="en-US" sz="800" dirty="0">
              <a:latin typeface="+mj-ea"/>
              <a:ea typeface="+mj-ea"/>
            </a:endParaRPr>
          </a:p>
        </p:txBody>
      </p:sp>
      <p:grpSp>
        <p:nvGrpSpPr>
          <p:cNvPr id="85" name="グループ化 84">
            <a:extLst>
              <a:ext uri="{FF2B5EF4-FFF2-40B4-BE49-F238E27FC236}">
                <a16:creationId xmlns:a16="http://schemas.microsoft.com/office/drawing/2014/main" id="{8F04ADBE-0D95-89B2-2292-342DE85A601B}"/>
              </a:ext>
            </a:extLst>
          </p:cNvPr>
          <p:cNvGrpSpPr/>
          <p:nvPr/>
        </p:nvGrpSpPr>
        <p:grpSpPr>
          <a:xfrm>
            <a:off x="3488432" y="2078355"/>
            <a:ext cx="543271" cy="360045"/>
            <a:chOff x="4687859" y="3222625"/>
            <a:chExt cx="543271" cy="360045"/>
          </a:xfrm>
          <a:noFill/>
        </p:grpSpPr>
        <p:sp>
          <p:nvSpPr>
            <p:cNvPr id="86" name="object 18">
              <a:extLst>
                <a:ext uri="{FF2B5EF4-FFF2-40B4-BE49-F238E27FC236}">
                  <a16:creationId xmlns:a16="http://schemas.microsoft.com/office/drawing/2014/main" id="{3CE4187E-7B60-C17F-AF4D-C009719F8375}"/>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87" name="グループ化 86">
              <a:extLst>
                <a:ext uri="{FF2B5EF4-FFF2-40B4-BE49-F238E27FC236}">
                  <a16:creationId xmlns:a16="http://schemas.microsoft.com/office/drawing/2014/main" id="{93C33267-E723-3236-D5A2-91E5B1A2ABD8}"/>
                </a:ext>
              </a:extLst>
            </p:cNvPr>
            <p:cNvGrpSpPr/>
            <p:nvPr/>
          </p:nvGrpSpPr>
          <p:grpSpPr>
            <a:xfrm>
              <a:off x="4687859" y="3225072"/>
              <a:ext cx="518506" cy="339406"/>
              <a:chOff x="4687859" y="3225072"/>
              <a:chExt cx="518506" cy="339406"/>
            </a:xfrm>
            <a:grpFill/>
          </p:grpSpPr>
          <p:sp>
            <p:nvSpPr>
              <p:cNvPr id="88" name="object 17">
                <a:extLst>
                  <a:ext uri="{FF2B5EF4-FFF2-40B4-BE49-F238E27FC236}">
                    <a16:creationId xmlns:a16="http://schemas.microsoft.com/office/drawing/2014/main" id="{2B9A28A6-82DF-F561-669E-B40A801EFB42}"/>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入力</a:t>
                </a:r>
                <a:br>
                  <a:rPr lang="en-US" altLang="ja-JP" sz="700" dirty="0">
                    <a:latin typeface="+mj-ea"/>
                    <a:ea typeface="+mj-ea"/>
                  </a:rPr>
                </a:br>
                <a:r>
                  <a:rPr lang="ja-JP" altLang="en-US" sz="700" dirty="0">
                    <a:latin typeface="+mj-ea"/>
                    <a:ea typeface="+mj-ea"/>
                  </a:rPr>
                  <a:t>照合</a:t>
                </a:r>
                <a:endParaRPr sz="700" dirty="0">
                  <a:latin typeface="+mj-ea"/>
                  <a:ea typeface="+mj-ea"/>
                </a:endParaRPr>
              </a:p>
            </p:txBody>
          </p:sp>
          <p:pic>
            <p:nvPicPr>
              <p:cNvPr id="89" name="object 21">
                <a:extLst>
                  <a:ext uri="{FF2B5EF4-FFF2-40B4-BE49-F238E27FC236}">
                    <a16:creationId xmlns:a16="http://schemas.microsoft.com/office/drawing/2014/main" id="{466DFFF9-E9C0-9AC7-2F68-4B646059AD25}"/>
                  </a:ext>
                </a:extLst>
              </p:cNvPr>
              <p:cNvPicPr/>
              <p:nvPr/>
            </p:nvPicPr>
            <p:blipFill>
              <a:blip r:embed="rId4"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sp>
        <p:nvSpPr>
          <p:cNvPr id="91" name="正方形/長方形 90">
            <a:extLst>
              <a:ext uri="{FF2B5EF4-FFF2-40B4-BE49-F238E27FC236}">
                <a16:creationId xmlns:a16="http://schemas.microsoft.com/office/drawing/2014/main" id="{40889487-014B-65FA-AC93-9771BE0C26A0}"/>
              </a:ext>
            </a:extLst>
          </p:cNvPr>
          <p:cNvSpPr/>
          <p:nvPr/>
        </p:nvSpPr>
        <p:spPr>
          <a:xfrm>
            <a:off x="2949827" y="2952037"/>
            <a:ext cx="666593"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職権記録書</a:t>
            </a:r>
          </a:p>
        </p:txBody>
      </p:sp>
      <p:sp>
        <p:nvSpPr>
          <p:cNvPr id="93" name="object 27">
            <a:extLst>
              <a:ext uri="{FF2B5EF4-FFF2-40B4-BE49-F238E27FC236}">
                <a16:creationId xmlns:a16="http://schemas.microsoft.com/office/drawing/2014/main" id="{E8F3075A-B600-F927-7F51-1AE4AEABF441}"/>
              </a:ext>
            </a:extLst>
          </p:cNvPr>
          <p:cNvSpPr/>
          <p:nvPr/>
        </p:nvSpPr>
        <p:spPr>
          <a:xfrm>
            <a:off x="4389683" y="2440054"/>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94" name="正方形/長方形 93">
            <a:extLst>
              <a:ext uri="{FF2B5EF4-FFF2-40B4-BE49-F238E27FC236}">
                <a16:creationId xmlns:a16="http://schemas.microsoft.com/office/drawing/2014/main" id="{35E2FD54-3553-52C4-616F-C1A959C9AE2B}"/>
              </a:ext>
            </a:extLst>
          </p:cNvPr>
          <p:cNvSpPr/>
          <p:nvPr/>
        </p:nvSpPr>
        <p:spPr>
          <a:xfrm>
            <a:off x="4164604" y="2752286"/>
            <a:ext cx="666593"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入力確認票</a:t>
            </a:r>
          </a:p>
        </p:txBody>
      </p:sp>
      <p:cxnSp>
        <p:nvCxnSpPr>
          <p:cNvPr id="96" name="直線矢印コネクタ 74">
            <a:extLst>
              <a:ext uri="{FF2B5EF4-FFF2-40B4-BE49-F238E27FC236}">
                <a16:creationId xmlns:a16="http://schemas.microsoft.com/office/drawing/2014/main" id="{A83A4120-3023-923C-672C-6B3F747B9CF4}"/>
              </a:ext>
            </a:extLst>
          </p:cNvPr>
          <p:cNvCxnSpPr>
            <a:cxnSpLocks/>
            <a:stCxn id="86" idx="3"/>
            <a:endCxn id="307" idx="0"/>
          </p:cNvCxnSpPr>
          <p:nvPr/>
        </p:nvCxnSpPr>
        <p:spPr>
          <a:xfrm>
            <a:off x="4031703" y="2258378"/>
            <a:ext cx="800002" cy="965563"/>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9" name="直線矢印コネクタ 13">
            <a:extLst>
              <a:ext uri="{FF2B5EF4-FFF2-40B4-BE49-F238E27FC236}">
                <a16:creationId xmlns:a16="http://schemas.microsoft.com/office/drawing/2014/main" id="{D3F1EA0A-48B8-0AE2-EA74-2353D6B78FCD}"/>
              </a:ext>
            </a:extLst>
          </p:cNvPr>
          <p:cNvCxnSpPr>
            <a:cxnSpLocks/>
          </p:cNvCxnSpPr>
          <p:nvPr/>
        </p:nvCxnSpPr>
        <p:spPr>
          <a:xfrm rot="16200000" flipH="1">
            <a:off x="4104519" y="2295994"/>
            <a:ext cx="157024" cy="442740"/>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105" name="object 239">
            <a:extLst>
              <a:ext uri="{FF2B5EF4-FFF2-40B4-BE49-F238E27FC236}">
                <a16:creationId xmlns:a16="http://schemas.microsoft.com/office/drawing/2014/main" id="{932ED5FA-537A-59CA-D063-352E4026FA9A}"/>
              </a:ext>
            </a:extLst>
          </p:cNvPr>
          <p:cNvSpPr txBox="1"/>
          <p:nvPr/>
        </p:nvSpPr>
        <p:spPr>
          <a:xfrm>
            <a:off x="1575900" y="5010150"/>
            <a:ext cx="101600" cy="135935"/>
          </a:xfrm>
          <a:prstGeom prst="rect">
            <a:avLst/>
          </a:prstGeom>
        </p:spPr>
        <p:txBody>
          <a:bodyPr vert="horz" wrap="square" lIns="0" tIns="12700" rIns="0" bIns="0" rtlCol="0">
            <a:spAutoFit/>
          </a:bodyPr>
          <a:lstStyle/>
          <a:p>
            <a:pPr marL="12700" algn="ctr">
              <a:lnSpc>
                <a:spcPct val="100000"/>
              </a:lnSpc>
              <a:spcBef>
                <a:spcPts val="100"/>
              </a:spcBef>
            </a:pPr>
            <a:r>
              <a:rPr lang="ja-JP" altLang="en-US" sz="800" dirty="0">
                <a:latin typeface="+mj-ea"/>
                <a:ea typeface="+mj-ea"/>
              </a:rPr>
              <a:t>②</a:t>
            </a:r>
            <a:endParaRPr sz="800" dirty="0">
              <a:latin typeface="+mj-ea"/>
              <a:ea typeface="+mj-ea"/>
            </a:endParaRPr>
          </a:p>
        </p:txBody>
      </p:sp>
      <p:cxnSp>
        <p:nvCxnSpPr>
          <p:cNvPr id="106" name="直線矢印コネクタ 105">
            <a:extLst>
              <a:ext uri="{FF2B5EF4-FFF2-40B4-BE49-F238E27FC236}">
                <a16:creationId xmlns:a16="http://schemas.microsoft.com/office/drawing/2014/main" id="{287FD365-DF79-217F-DC5D-A2CC6D28691E}"/>
              </a:ext>
            </a:extLst>
          </p:cNvPr>
          <p:cNvCxnSpPr>
            <a:cxnSpLocks/>
            <a:endCxn id="117" idx="1"/>
          </p:cNvCxnSpPr>
          <p:nvPr/>
        </p:nvCxnSpPr>
        <p:spPr>
          <a:xfrm>
            <a:off x="2178005" y="5280329"/>
            <a:ext cx="1148" cy="287276"/>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07" name="直線コネクタ 106">
            <a:extLst>
              <a:ext uri="{FF2B5EF4-FFF2-40B4-BE49-F238E27FC236}">
                <a16:creationId xmlns:a16="http://schemas.microsoft.com/office/drawing/2014/main" id="{0CBE2D46-22D5-221E-9FF1-EB2455406B91}"/>
              </a:ext>
            </a:extLst>
          </p:cNvPr>
          <p:cNvCxnSpPr>
            <a:cxnSpLocks/>
          </p:cNvCxnSpPr>
          <p:nvPr/>
        </p:nvCxnSpPr>
        <p:spPr>
          <a:xfrm flipH="1">
            <a:off x="1575900" y="5377796"/>
            <a:ext cx="604253"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08" name="object 27">
            <a:extLst>
              <a:ext uri="{FF2B5EF4-FFF2-40B4-BE49-F238E27FC236}">
                <a16:creationId xmlns:a16="http://schemas.microsoft.com/office/drawing/2014/main" id="{DF278EE2-5917-CFB2-E25E-BEA91D8A6CB4}"/>
              </a:ext>
            </a:extLst>
          </p:cNvPr>
          <p:cNvSpPr/>
          <p:nvPr/>
        </p:nvSpPr>
        <p:spPr>
          <a:xfrm>
            <a:off x="1341814" y="5233651"/>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109" name="正方形/長方形 108">
            <a:extLst>
              <a:ext uri="{FF2B5EF4-FFF2-40B4-BE49-F238E27FC236}">
                <a16:creationId xmlns:a16="http://schemas.microsoft.com/office/drawing/2014/main" id="{9D4C73FE-675C-4941-2D51-368AB8466C70}"/>
              </a:ext>
            </a:extLst>
          </p:cNvPr>
          <p:cNvSpPr/>
          <p:nvPr/>
        </p:nvSpPr>
        <p:spPr>
          <a:xfrm>
            <a:off x="1077178" y="5540036"/>
            <a:ext cx="721224"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本人確認情報</a:t>
            </a:r>
          </a:p>
        </p:txBody>
      </p:sp>
      <p:grpSp>
        <p:nvGrpSpPr>
          <p:cNvPr id="110" name="グループ化 109">
            <a:extLst>
              <a:ext uri="{FF2B5EF4-FFF2-40B4-BE49-F238E27FC236}">
                <a16:creationId xmlns:a16="http://schemas.microsoft.com/office/drawing/2014/main" id="{48299B89-E1C1-D1D0-8361-D359770682D1}"/>
              </a:ext>
            </a:extLst>
          </p:cNvPr>
          <p:cNvGrpSpPr/>
          <p:nvPr/>
        </p:nvGrpSpPr>
        <p:grpSpPr>
          <a:xfrm rot="10800000">
            <a:off x="1651917" y="4971288"/>
            <a:ext cx="255579" cy="210314"/>
            <a:chOff x="998232" y="5464407"/>
            <a:chExt cx="255579" cy="210314"/>
          </a:xfrm>
        </p:grpSpPr>
        <p:sp>
          <p:nvSpPr>
            <p:cNvPr id="111" name="左大かっこ 110">
              <a:extLst>
                <a:ext uri="{FF2B5EF4-FFF2-40B4-BE49-F238E27FC236}">
                  <a16:creationId xmlns:a16="http://schemas.microsoft.com/office/drawing/2014/main" id="{5CEE4AA9-CC7D-BDED-C77D-6016F81761F7}"/>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12" name="直線コネクタ 111">
              <a:extLst>
                <a:ext uri="{FF2B5EF4-FFF2-40B4-BE49-F238E27FC236}">
                  <a16:creationId xmlns:a16="http://schemas.microsoft.com/office/drawing/2014/main" id="{C56E9206-177B-7392-AA82-FEBBEDE8BB2A}"/>
                </a:ext>
              </a:extLst>
            </p:cNvPr>
            <p:cNvCxnSpPr>
              <a:cxnSpLocks/>
              <a:stCxn id="111"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13" name="グループ化 112">
            <a:extLst>
              <a:ext uri="{FF2B5EF4-FFF2-40B4-BE49-F238E27FC236}">
                <a16:creationId xmlns:a16="http://schemas.microsoft.com/office/drawing/2014/main" id="{E0D32A92-C100-6611-40B7-2CC53BF1AB00}"/>
              </a:ext>
            </a:extLst>
          </p:cNvPr>
          <p:cNvGrpSpPr/>
          <p:nvPr/>
        </p:nvGrpSpPr>
        <p:grpSpPr>
          <a:xfrm>
            <a:off x="1918681" y="4880762"/>
            <a:ext cx="520944" cy="393223"/>
            <a:chOff x="6080349" y="4852187"/>
            <a:chExt cx="520944" cy="393223"/>
          </a:xfrm>
        </p:grpSpPr>
        <p:sp>
          <p:nvSpPr>
            <p:cNvPr id="114" name="フローチャート: 磁気ディスク 113">
              <a:extLst>
                <a:ext uri="{FF2B5EF4-FFF2-40B4-BE49-F238E27FC236}">
                  <a16:creationId xmlns:a16="http://schemas.microsoft.com/office/drawing/2014/main" id="{B829950E-2714-D477-9470-88E21BE3D5EE}"/>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15" name="object 17">
              <a:extLst>
                <a:ext uri="{FF2B5EF4-FFF2-40B4-BE49-F238E27FC236}">
                  <a16:creationId xmlns:a16="http://schemas.microsoft.com/office/drawing/2014/main" id="{0CC8CAFE-D92A-CC3E-B238-43A20E1ABC6C}"/>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116" name="グループ化 115">
            <a:extLst>
              <a:ext uri="{FF2B5EF4-FFF2-40B4-BE49-F238E27FC236}">
                <a16:creationId xmlns:a16="http://schemas.microsoft.com/office/drawing/2014/main" id="{9316DF21-CC60-22F4-9172-5096AEABF013}"/>
              </a:ext>
            </a:extLst>
          </p:cNvPr>
          <p:cNvGrpSpPr/>
          <p:nvPr/>
        </p:nvGrpSpPr>
        <p:grpSpPr>
          <a:xfrm>
            <a:off x="1918681" y="5567605"/>
            <a:ext cx="520944" cy="393223"/>
            <a:chOff x="6080349" y="4852187"/>
            <a:chExt cx="520944" cy="393223"/>
          </a:xfrm>
        </p:grpSpPr>
        <p:sp>
          <p:nvSpPr>
            <p:cNvPr id="117" name="フローチャート: 磁気ディスク 116">
              <a:extLst>
                <a:ext uri="{FF2B5EF4-FFF2-40B4-BE49-F238E27FC236}">
                  <a16:creationId xmlns:a16="http://schemas.microsoft.com/office/drawing/2014/main" id="{AB277987-E10D-CF54-4A70-4CEFF129854B}"/>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18" name="object 17">
              <a:extLst>
                <a:ext uri="{FF2B5EF4-FFF2-40B4-BE49-F238E27FC236}">
                  <a16:creationId xmlns:a16="http://schemas.microsoft.com/office/drawing/2014/main" id="{37BFE964-1FF3-8305-CF3F-84AFEDAD9C99}"/>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r>
                <a:rPr lang="en-US" altLang="ja-JP" sz="700" dirty="0">
                  <a:latin typeface="+mj-ea"/>
                  <a:ea typeface="+mj-ea"/>
                </a:rPr>
                <a:t>CS</a:t>
              </a:r>
            </a:p>
          </p:txBody>
        </p:sp>
      </p:grpSp>
      <p:sp>
        <p:nvSpPr>
          <p:cNvPr id="119" name="object 25">
            <a:extLst>
              <a:ext uri="{FF2B5EF4-FFF2-40B4-BE49-F238E27FC236}">
                <a16:creationId xmlns:a16="http://schemas.microsoft.com/office/drawing/2014/main" id="{114BBED1-458E-B0C1-7AB3-9A560E808EC2}"/>
              </a:ext>
            </a:extLst>
          </p:cNvPr>
          <p:cNvSpPr/>
          <p:nvPr/>
        </p:nvSpPr>
        <p:spPr>
          <a:xfrm>
            <a:off x="1526949" y="6990206"/>
            <a:ext cx="3409197"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120" name="object 9">
            <a:extLst>
              <a:ext uri="{FF2B5EF4-FFF2-40B4-BE49-F238E27FC236}">
                <a16:creationId xmlns:a16="http://schemas.microsoft.com/office/drawing/2014/main" id="{8F0840E6-32A6-BE4D-0EA0-411A39EDC129}"/>
              </a:ext>
            </a:extLst>
          </p:cNvPr>
          <p:cNvSpPr/>
          <p:nvPr/>
        </p:nvSpPr>
        <p:spPr>
          <a:xfrm>
            <a:off x="1526539" y="6988973"/>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700" dirty="0">
                <a:latin typeface="+mj-ea"/>
                <a:ea typeface="+mj-ea"/>
              </a:rPr>
              <a:t>本籍地</a:t>
            </a:r>
            <a:endParaRPr lang="en-US" altLang="ja-JP" sz="700" dirty="0">
              <a:latin typeface="+mj-ea"/>
              <a:ea typeface="+mj-ea"/>
            </a:endParaRPr>
          </a:p>
          <a:p>
            <a:pPr lvl="0" algn="ctr"/>
            <a:r>
              <a:rPr lang="ja-JP" altLang="en-US" sz="700" dirty="0">
                <a:latin typeface="+mj-ea"/>
                <a:ea typeface="+mj-ea"/>
              </a:rPr>
              <a:t>市区町村</a:t>
            </a:r>
            <a:endParaRPr sz="700" dirty="0">
              <a:latin typeface="+mj-ea"/>
              <a:ea typeface="+mj-ea"/>
            </a:endParaRPr>
          </a:p>
        </p:txBody>
      </p:sp>
      <p:cxnSp>
        <p:nvCxnSpPr>
          <p:cNvPr id="121" name="直線矢印コネクタ 120">
            <a:extLst>
              <a:ext uri="{FF2B5EF4-FFF2-40B4-BE49-F238E27FC236}">
                <a16:creationId xmlns:a16="http://schemas.microsoft.com/office/drawing/2014/main" id="{F48974E1-ED2F-7A0F-611E-403CF87F36E7}"/>
              </a:ext>
            </a:extLst>
          </p:cNvPr>
          <p:cNvCxnSpPr>
            <a:cxnSpLocks/>
          </p:cNvCxnSpPr>
          <p:nvPr/>
        </p:nvCxnSpPr>
        <p:spPr>
          <a:xfrm>
            <a:off x="2176857" y="5973633"/>
            <a:ext cx="0" cy="1015340"/>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122" name="object 27">
            <a:extLst>
              <a:ext uri="{FF2B5EF4-FFF2-40B4-BE49-F238E27FC236}">
                <a16:creationId xmlns:a16="http://schemas.microsoft.com/office/drawing/2014/main" id="{6ABF2765-F4C1-9752-1829-FA80939F09B1}"/>
              </a:ext>
            </a:extLst>
          </p:cNvPr>
          <p:cNvSpPr/>
          <p:nvPr/>
        </p:nvSpPr>
        <p:spPr>
          <a:xfrm>
            <a:off x="789481" y="6020560"/>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123" name="正方形/長方形 122">
            <a:extLst>
              <a:ext uri="{FF2B5EF4-FFF2-40B4-BE49-F238E27FC236}">
                <a16:creationId xmlns:a16="http://schemas.microsoft.com/office/drawing/2014/main" id="{7C6A8FF0-1D73-14D6-46E6-DBA80A9CE884}"/>
              </a:ext>
            </a:extLst>
          </p:cNvPr>
          <p:cNvSpPr/>
          <p:nvPr/>
        </p:nvSpPr>
        <p:spPr>
          <a:xfrm>
            <a:off x="290932" y="6354359"/>
            <a:ext cx="1182886"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戸籍の附票記載事項通知</a:t>
            </a:r>
            <a:br>
              <a:rPr kumimoji="1" lang="en-US" altLang="ja-JP" sz="700" dirty="0">
                <a:solidFill>
                  <a:schemeClr val="tx1"/>
                </a:solidFill>
                <a:latin typeface="ＭＳ Ｐゴシック 本文"/>
              </a:rPr>
            </a:br>
            <a:r>
              <a:rPr kumimoji="1" lang="ja-JP" altLang="en-US" sz="700" dirty="0">
                <a:solidFill>
                  <a:schemeClr val="tx1"/>
                </a:solidFill>
                <a:latin typeface="ＭＳ Ｐゴシック 本文"/>
              </a:rPr>
              <a:t>（法第</a:t>
            </a:r>
            <a:r>
              <a:rPr kumimoji="1" lang="en-US" altLang="ja-JP" sz="700" dirty="0">
                <a:solidFill>
                  <a:schemeClr val="tx1"/>
                </a:solidFill>
                <a:latin typeface="ＭＳ Ｐゴシック 本文"/>
              </a:rPr>
              <a:t>19</a:t>
            </a:r>
            <a:r>
              <a:rPr kumimoji="1" lang="ja-JP" altLang="en-US" sz="700" dirty="0">
                <a:solidFill>
                  <a:schemeClr val="tx1"/>
                </a:solidFill>
                <a:latin typeface="ＭＳ Ｐゴシック 本文"/>
              </a:rPr>
              <a:t>条第</a:t>
            </a:r>
            <a:r>
              <a:rPr kumimoji="1" lang="en-US" altLang="ja-JP" sz="700" dirty="0">
                <a:solidFill>
                  <a:schemeClr val="tx1"/>
                </a:solidFill>
                <a:latin typeface="ＭＳ Ｐゴシック 本文"/>
              </a:rPr>
              <a:t>1</a:t>
            </a:r>
            <a:r>
              <a:rPr kumimoji="1" lang="ja-JP" altLang="en-US" sz="700" dirty="0">
                <a:solidFill>
                  <a:schemeClr val="tx1"/>
                </a:solidFill>
                <a:latin typeface="ＭＳ Ｐゴシック 本文"/>
              </a:rPr>
              <a:t>項通知）</a:t>
            </a:r>
          </a:p>
        </p:txBody>
      </p:sp>
      <p:cxnSp>
        <p:nvCxnSpPr>
          <p:cNvPr id="124" name="直線コネクタ 123">
            <a:extLst>
              <a:ext uri="{FF2B5EF4-FFF2-40B4-BE49-F238E27FC236}">
                <a16:creationId xmlns:a16="http://schemas.microsoft.com/office/drawing/2014/main" id="{AE92EA08-CB82-44C2-BFF1-43FBAC49E6EB}"/>
              </a:ext>
            </a:extLst>
          </p:cNvPr>
          <p:cNvCxnSpPr>
            <a:cxnSpLocks/>
          </p:cNvCxnSpPr>
          <p:nvPr/>
        </p:nvCxnSpPr>
        <p:spPr>
          <a:xfrm flipH="1">
            <a:off x="1022727" y="6164705"/>
            <a:ext cx="1154130"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322" name="直線矢印コネクタ 13">
            <a:extLst>
              <a:ext uri="{FF2B5EF4-FFF2-40B4-BE49-F238E27FC236}">
                <a16:creationId xmlns:a16="http://schemas.microsoft.com/office/drawing/2014/main" id="{FCFDEB1E-BF15-D9BD-5E39-0944557F5133}"/>
              </a:ext>
            </a:extLst>
          </p:cNvPr>
          <p:cNvCxnSpPr>
            <a:cxnSpLocks/>
            <a:stCxn id="86" idx="2"/>
            <a:endCxn id="114" idx="1"/>
          </p:cNvCxnSpPr>
          <p:nvPr/>
        </p:nvCxnSpPr>
        <p:spPr>
          <a:xfrm rot="5400000">
            <a:off x="1749310" y="2868244"/>
            <a:ext cx="2442362" cy="1582675"/>
          </a:xfrm>
          <a:prstGeom prst="bentConnector3">
            <a:avLst>
              <a:gd name="adj1" fmla="val 528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30" name="直線矢印コネクタ 13">
            <a:extLst>
              <a:ext uri="{FF2B5EF4-FFF2-40B4-BE49-F238E27FC236}">
                <a16:creationId xmlns:a16="http://schemas.microsoft.com/office/drawing/2014/main" id="{D3C21A78-2377-005A-C84C-5119DE6658BF}"/>
              </a:ext>
            </a:extLst>
          </p:cNvPr>
          <p:cNvCxnSpPr>
            <a:cxnSpLocks/>
          </p:cNvCxnSpPr>
          <p:nvPr/>
        </p:nvCxnSpPr>
        <p:spPr>
          <a:xfrm rot="5400000">
            <a:off x="3419895" y="2397910"/>
            <a:ext cx="391005" cy="471985"/>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334" name="object 27">
            <a:extLst>
              <a:ext uri="{FF2B5EF4-FFF2-40B4-BE49-F238E27FC236}">
                <a16:creationId xmlns:a16="http://schemas.microsoft.com/office/drawing/2014/main" id="{C8783701-4E06-F9B7-99B5-89E3CDADE9E8}"/>
              </a:ext>
            </a:extLst>
          </p:cNvPr>
          <p:cNvSpPr/>
          <p:nvPr/>
        </p:nvSpPr>
        <p:spPr>
          <a:xfrm>
            <a:off x="3170679" y="2646596"/>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grpSp>
        <p:nvGrpSpPr>
          <p:cNvPr id="344" name="グループ化 343">
            <a:extLst>
              <a:ext uri="{FF2B5EF4-FFF2-40B4-BE49-F238E27FC236}">
                <a16:creationId xmlns:a16="http://schemas.microsoft.com/office/drawing/2014/main" id="{A449379A-B3FA-EB9E-67DE-8353DEEDF5F1}"/>
              </a:ext>
            </a:extLst>
          </p:cNvPr>
          <p:cNvGrpSpPr/>
          <p:nvPr/>
        </p:nvGrpSpPr>
        <p:grpSpPr>
          <a:xfrm rot="16200000">
            <a:off x="2601209" y="2997243"/>
            <a:ext cx="255579" cy="210314"/>
            <a:chOff x="998232" y="5464407"/>
            <a:chExt cx="255579" cy="210314"/>
          </a:xfrm>
        </p:grpSpPr>
        <p:sp>
          <p:nvSpPr>
            <p:cNvPr id="347" name="左大かっこ 346">
              <a:extLst>
                <a:ext uri="{FF2B5EF4-FFF2-40B4-BE49-F238E27FC236}">
                  <a16:creationId xmlns:a16="http://schemas.microsoft.com/office/drawing/2014/main" id="{C508DD57-B173-F1D4-24C7-EBE236D52A52}"/>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348" name="直線コネクタ 347">
              <a:extLst>
                <a:ext uri="{FF2B5EF4-FFF2-40B4-BE49-F238E27FC236}">
                  <a16:creationId xmlns:a16="http://schemas.microsoft.com/office/drawing/2014/main" id="{B97D2622-37A8-A689-5008-9D190288E319}"/>
                </a:ext>
              </a:extLst>
            </p:cNvPr>
            <p:cNvCxnSpPr>
              <a:cxnSpLocks/>
              <a:stCxn id="347" idx="1"/>
              <a:endCxn id="351" idx="0"/>
            </p:cNvCxnSpPr>
            <p:nvPr userDrawn="1"/>
          </p:nvCxnSpPr>
          <p:spPr>
            <a:xfrm rot="5400000" flipH="1">
              <a:off x="1102999" y="5464472"/>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349" name="object 17">
            <a:extLst>
              <a:ext uri="{FF2B5EF4-FFF2-40B4-BE49-F238E27FC236}">
                <a16:creationId xmlns:a16="http://schemas.microsoft.com/office/drawing/2014/main" id="{AC804B11-7B1F-AA63-2CDB-1F7C11A6BB54}"/>
              </a:ext>
            </a:extLst>
          </p:cNvPr>
          <p:cNvSpPr/>
          <p:nvPr/>
        </p:nvSpPr>
        <p:spPr>
          <a:xfrm>
            <a:off x="2493723" y="279543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①</a:t>
            </a:r>
            <a:endParaRPr lang="zh-TW" altLang="en-US" sz="800" dirty="0">
              <a:latin typeface="+mj-ea"/>
              <a:ea typeface="+mj-ea"/>
            </a:endParaRPr>
          </a:p>
        </p:txBody>
      </p:sp>
      <p:grpSp>
        <p:nvGrpSpPr>
          <p:cNvPr id="350" name="グループ化 349">
            <a:extLst>
              <a:ext uri="{FF2B5EF4-FFF2-40B4-BE49-F238E27FC236}">
                <a16:creationId xmlns:a16="http://schemas.microsoft.com/office/drawing/2014/main" id="{2C34B5B1-E341-EE40-3B2B-DBA6ECF764C3}"/>
              </a:ext>
            </a:extLst>
          </p:cNvPr>
          <p:cNvGrpSpPr/>
          <p:nvPr/>
        </p:nvGrpSpPr>
        <p:grpSpPr>
          <a:xfrm>
            <a:off x="2455277" y="3230189"/>
            <a:ext cx="543271" cy="360045"/>
            <a:chOff x="4687859" y="3222625"/>
            <a:chExt cx="543271" cy="360045"/>
          </a:xfrm>
          <a:noFill/>
        </p:grpSpPr>
        <p:sp>
          <p:nvSpPr>
            <p:cNvPr id="351" name="object 18">
              <a:extLst>
                <a:ext uri="{FF2B5EF4-FFF2-40B4-BE49-F238E27FC236}">
                  <a16:creationId xmlns:a16="http://schemas.microsoft.com/office/drawing/2014/main" id="{FD04C0CB-60F9-2CB1-2BF2-5685E14A163E}"/>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128" name="グループ化 127">
              <a:extLst>
                <a:ext uri="{FF2B5EF4-FFF2-40B4-BE49-F238E27FC236}">
                  <a16:creationId xmlns:a16="http://schemas.microsoft.com/office/drawing/2014/main" id="{AF3A33BA-85CB-900C-8404-D5404F13218B}"/>
                </a:ext>
              </a:extLst>
            </p:cNvPr>
            <p:cNvGrpSpPr/>
            <p:nvPr/>
          </p:nvGrpSpPr>
          <p:grpSpPr>
            <a:xfrm>
              <a:off x="4687859" y="3225072"/>
              <a:ext cx="518506" cy="339406"/>
              <a:chOff x="4687859" y="3225072"/>
              <a:chExt cx="518506" cy="339406"/>
            </a:xfrm>
            <a:grpFill/>
          </p:grpSpPr>
          <p:sp>
            <p:nvSpPr>
              <p:cNvPr id="131" name="object 17">
                <a:extLst>
                  <a:ext uri="{FF2B5EF4-FFF2-40B4-BE49-F238E27FC236}">
                    <a16:creationId xmlns:a16="http://schemas.microsoft.com/office/drawing/2014/main" id="{244FF090-EDA9-8C86-1651-BC7CEB272086}"/>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取込</a:t>
                </a:r>
                <a:endParaRPr sz="700" dirty="0">
                  <a:latin typeface="+mj-ea"/>
                  <a:ea typeface="+mj-ea"/>
                </a:endParaRPr>
              </a:p>
            </p:txBody>
          </p:sp>
          <p:pic>
            <p:nvPicPr>
              <p:cNvPr id="132" name="object 21">
                <a:extLst>
                  <a:ext uri="{FF2B5EF4-FFF2-40B4-BE49-F238E27FC236}">
                    <a16:creationId xmlns:a16="http://schemas.microsoft.com/office/drawing/2014/main" id="{5FFD7F42-C615-732A-2E76-BDC7C94935B0}"/>
                  </a:ext>
                </a:extLst>
              </p:cNvPr>
              <p:cNvPicPr/>
              <p:nvPr/>
            </p:nvPicPr>
            <p:blipFill>
              <a:blip r:embed="rId4"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cxnSp>
        <p:nvCxnSpPr>
          <p:cNvPr id="133" name="直線矢印コネクタ 74">
            <a:extLst>
              <a:ext uri="{FF2B5EF4-FFF2-40B4-BE49-F238E27FC236}">
                <a16:creationId xmlns:a16="http://schemas.microsoft.com/office/drawing/2014/main" id="{D3824FA0-1965-808D-4099-8CE48A53439B}"/>
              </a:ext>
            </a:extLst>
          </p:cNvPr>
          <p:cNvCxnSpPr>
            <a:cxnSpLocks/>
            <a:stCxn id="7" idx="2"/>
            <a:endCxn id="351" idx="1"/>
          </p:cNvCxnSpPr>
          <p:nvPr/>
        </p:nvCxnSpPr>
        <p:spPr>
          <a:xfrm rot="16200000" flipH="1">
            <a:off x="1743800" y="2695213"/>
            <a:ext cx="974323" cy="455673"/>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6" name="直線矢印コネクタ 135">
            <a:extLst>
              <a:ext uri="{FF2B5EF4-FFF2-40B4-BE49-F238E27FC236}">
                <a16:creationId xmlns:a16="http://schemas.microsoft.com/office/drawing/2014/main" id="{82ABC817-5B33-F423-265A-C256EDFD36D2}"/>
              </a:ext>
            </a:extLst>
          </p:cNvPr>
          <p:cNvCxnSpPr>
            <a:cxnSpLocks/>
            <a:stCxn id="351" idx="3"/>
          </p:cNvCxnSpPr>
          <p:nvPr/>
        </p:nvCxnSpPr>
        <p:spPr>
          <a:xfrm>
            <a:off x="2998548" y="3410212"/>
            <a:ext cx="757492"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41" name="グループ化 140">
            <a:extLst>
              <a:ext uri="{FF2B5EF4-FFF2-40B4-BE49-F238E27FC236}">
                <a16:creationId xmlns:a16="http://schemas.microsoft.com/office/drawing/2014/main" id="{60B7FD4E-428F-423B-4AB5-604135F82E01}"/>
              </a:ext>
            </a:extLst>
          </p:cNvPr>
          <p:cNvGrpSpPr/>
          <p:nvPr/>
        </p:nvGrpSpPr>
        <p:grpSpPr>
          <a:xfrm>
            <a:off x="4102167" y="4882773"/>
            <a:ext cx="520944" cy="393223"/>
            <a:chOff x="6080349" y="4852187"/>
            <a:chExt cx="520944" cy="393223"/>
          </a:xfrm>
        </p:grpSpPr>
        <p:sp>
          <p:nvSpPr>
            <p:cNvPr id="142" name="フローチャート: 磁気ディスク 141">
              <a:extLst>
                <a:ext uri="{FF2B5EF4-FFF2-40B4-BE49-F238E27FC236}">
                  <a16:creationId xmlns:a16="http://schemas.microsoft.com/office/drawing/2014/main" id="{30550E23-4979-6A80-F735-11DDF104E963}"/>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43" name="object 17">
              <a:extLst>
                <a:ext uri="{FF2B5EF4-FFF2-40B4-BE49-F238E27FC236}">
                  <a16:creationId xmlns:a16="http://schemas.microsoft.com/office/drawing/2014/main" id="{62F018FF-A755-84E9-7EAE-0CB6A6FA82F7}"/>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cxnSp>
        <p:nvCxnSpPr>
          <p:cNvPr id="144" name="直線矢印コネクタ 13">
            <a:extLst>
              <a:ext uri="{FF2B5EF4-FFF2-40B4-BE49-F238E27FC236}">
                <a16:creationId xmlns:a16="http://schemas.microsoft.com/office/drawing/2014/main" id="{84EFE8A3-F46A-F630-8587-F2D71BC7036A}"/>
              </a:ext>
            </a:extLst>
          </p:cNvPr>
          <p:cNvCxnSpPr>
            <a:cxnSpLocks/>
            <a:stCxn id="142" idx="1"/>
            <a:endCxn id="351" idx="2"/>
          </p:cNvCxnSpPr>
          <p:nvPr/>
        </p:nvCxnSpPr>
        <p:spPr>
          <a:xfrm rot="16200000" flipV="1">
            <a:off x="2899387" y="3419521"/>
            <a:ext cx="1292539" cy="1633966"/>
          </a:xfrm>
          <a:prstGeom prst="bentConnector3">
            <a:avLst>
              <a:gd name="adj1" fmla="val 28384"/>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149" name="グループ化 148">
            <a:extLst>
              <a:ext uri="{FF2B5EF4-FFF2-40B4-BE49-F238E27FC236}">
                <a16:creationId xmlns:a16="http://schemas.microsoft.com/office/drawing/2014/main" id="{B9439101-3533-C003-ABB1-28BFDB8459D8}"/>
              </a:ext>
            </a:extLst>
          </p:cNvPr>
          <p:cNvGrpSpPr/>
          <p:nvPr/>
        </p:nvGrpSpPr>
        <p:grpSpPr>
          <a:xfrm>
            <a:off x="4102167" y="5562068"/>
            <a:ext cx="520944" cy="393223"/>
            <a:chOff x="6080349" y="4852187"/>
            <a:chExt cx="520944" cy="393223"/>
          </a:xfrm>
        </p:grpSpPr>
        <p:sp>
          <p:nvSpPr>
            <p:cNvPr id="150" name="フローチャート: 磁気ディスク 149">
              <a:extLst>
                <a:ext uri="{FF2B5EF4-FFF2-40B4-BE49-F238E27FC236}">
                  <a16:creationId xmlns:a16="http://schemas.microsoft.com/office/drawing/2014/main" id="{BC0780A5-301C-485D-928A-CA418EFE7066}"/>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51" name="object 17">
              <a:extLst>
                <a:ext uri="{FF2B5EF4-FFF2-40B4-BE49-F238E27FC236}">
                  <a16:creationId xmlns:a16="http://schemas.microsoft.com/office/drawing/2014/main" id="{1619CBC6-D728-DACE-779B-DFCB3EE27141}"/>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r>
                <a:rPr lang="en-US" altLang="ja-JP" sz="700" dirty="0">
                  <a:latin typeface="+mj-ea"/>
                  <a:ea typeface="+mj-ea"/>
                </a:rPr>
                <a:t>CS</a:t>
              </a:r>
            </a:p>
          </p:txBody>
        </p:sp>
      </p:grpSp>
      <p:cxnSp>
        <p:nvCxnSpPr>
          <p:cNvPr id="152" name="直線矢印コネクタ 151">
            <a:extLst>
              <a:ext uri="{FF2B5EF4-FFF2-40B4-BE49-F238E27FC236}">
                <a16:creationId xmlns:a16="http://schemas.microsoft.com/office/drawing/2014/main" id="{E4C458C6-42B6-8355-188E-59052ED31172}"/>
              </a:ext>
            </a:extLst>
          </p:cNvPr>
          <p:cNvCxnSpPr>
            <a:cxnSpLocks/>
          </p:cNvCxnSpPr>
          <p:nvPr/>
        </p:nvCxnSpPr>
        <p:spPr>
          <a:xfrm flipV="1">
            <a:off x="4362065" y="5276767"/>
            <a:ext cx="1148" cy="287276"/>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154" name="object 25">
            <a:extLst>
              <a:ext uri="{FF2B5EF4-FFF2-40B4-BE49-F238E27FC236}">
                <a16:creationId xmlns:a16="http://schemas.microsoft.com/office/drawing/2014/main" id="{0F3D5857-A1C0-9672-6D89-28302AEC82FE}"/>
              </a:ext>
            </a:extLst>
          </p:cNvPr>
          <p:cNvSpPr/>
          <p:nvPr/>
        </p:nvSpPr>
        <p:spPr>
          <a:xfrm>
            <a:off x="2653788" y="4813677"/>
            <a:ext cx="770465"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cxnSp>
        <p:nvCxnSpPr>
          <p:cNvPr id="160" name="直線矢印コネクタ 13">
            <a:extLst>
              <a:ext uri="{FF2B5EF4-FFF2-40B4-BE49-F238E27FC236}">
                <a16:creationId xmlns:a16="http://schemas.microsoft.com/office/drawing/2014/main" id="{8B7E9008-9014-DD14-26E7-EE25AF6E2147}"/>
              </a:ext>
            </a:extLst>
          </p:cNvPr>
          <p:cNvCxnSpPr>
            <a:cxnSpLocks/>
          </p:cNvCxnSpPr>
          <p:nvPr/>
        </p:nvCxnSpPr>
        <p:spPr>
          <a:xfrm>
            <a:off x="3413722" y="5076825"/>
            <a:ext cx="703378" cy="681855"/>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66" name="直線矢印コネクタ 165">
            <a:extLst>
              <a:ext uri="{FF2B5EF4-FFF2-40B4-BE49-F238E27FC236}">
                <a16:creationId xmlns:a16="http://schemas.microsoft.com/office/drawing/2014/main" id="{9DC77E6C-2CD5-6850-D62A-60CCC83DADC9}"/>
              </a:ext>
            </a:extLst>
          </p:cNvPr>
          <p:cNvCxnSpPr>
            <a:cxnSpLocks/>
          </p:cNvCxnSpPr>
          <p:nvPr/>
        </p:nvCxnSpPr>
        <p:spPr>
          <a:xfrm flipV="1">
            <a:off x="4362065" y="5938996"/>
            <a:ext cx="0" cy="1049977"/>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169" name="正方形/長方形 168">
            <a:extLst>
              <a:ext uri="{FF2B5EF4-FFF2-40B4-BE49-F238E27FC236}">
                <a16:creationId xmlns:a16="http://schemas.microsoft.com/office/drawing/2014/main" id="{3951DBB6-73B7-C061-F6A2-6CA244CB4298}"/>
              </a:ext>
            </a:extLst>
          </p:cNvPr>
          <p:cNvSpPr/>
          <p:nvPr/>
        </p:nvSpPr>
        <p:spPr>
          <a:xfrm>
            <a:off x="3190773" y="6725079"/>
            <a:ext cx="1147745" cy="18649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本籍照合通知</a:t>
            </a:r>
            <a:br>
              <a:rPr kumimoji="1" lang="en-US" altLang="ja-JP" sz="700" dirty="0">
                <a:solidFill>
                  <a:schemeClr val="tx1"/>
                </a:solidFill>
                <a:latin typeface="ＭＳ Ｐゴシック 本文"/>
              </a:rPr>
            </a:br>
            <a:r>
              <a:rPr kumimoji="1" lang="ja-JP" altLang="en-US" sz="700" dirty="0">
                <a:solidFill>
                  <a:schemeClr val="tx1"/>
                </a:solidFill>
                <a:latin typeface="ＭＳ Ｐゴシック 本文"/>
              </a:rPr>
              <a:t>（法第</a:t>
            </a:r>
            <a:r>
              <a:rPr kumimoji="1" lang="en-US" altLang="ja-JP" sz="700" dirty="0">
                <a:solidFill>
                  <a:schemeClr val="tx1"/>
                </a:solidFill>
                <a:latin typeface="ＭＳ Ｐゴシック 本文"/>
              </a:rPr>
              <a:t>19</a:t>
            </a:r>
            <a:r>
              <a:rPr kumimoji="1" lang="ja-JP" altLang="en-US" sz="700" dirty="0">
                <a:solidFill>
                  <a:schemeClr val="tx1"/>
                </a:solidFill>
                <a:latin typeface="ＭＳ Ｐゴシック 本文"/>
              </a:rPr>
              <a:t>条第</a:t>
            </a:r>
            <a:r>
              <a:rPr kumimoji="1" lang="en-US" altLang="ja-JP" sz="700" dirty="0">
                <a:solidFill>
                  <a:schemeClr val="tx1"/>
                </a:solidFill>
                <a:latin typeface="ＭＳ Ｐゴシック 本文"/>
              </a:rPr>
              <a:t>2</a:t>
            </a:r>
            <a:r>
              <a:rPr kumimoji="1" lang="ja-JP" altLang="en-US" sz="700" dirty="0">
                <a:solidFill>
                  <a:schemeClr val="tx1"/>
                </a:solidFill>
                <a:latin typeface="ＭＳ Ｐゴシック 本文"/>
              </a:rPr>
              <a:t>項通知）</a:t>
            </a:r>
          </a:p>
        </p:txBody>
      </p:sp>
      <p:cxnSp>
        <p:nvCxnSpPr>
          <p:cNvPr id="173" name="直線矢印コネクタ 13">
            <a:extLst>
              <a:ext uri="{FF2B5EF4-FFF2-40B4-BE49-F238E27FC236}">
                <a16:creationId xmlns:a16="http://schemas.microsoft.com/office/drawing/2014/main" id="{D16988F3-8FFD-20B0-87C0-661AB2F1A3D4}"/>
              </a:ext>
            </a:extLst>
          </p:cNvPr>
          <p:cNvCxnSpPr>
            <a:cxnSpLocks/>
            <a:endCxn id="151" idx="2"/>
          </p:cNvCxnSpPr>
          <p:nvPr/>
        </p:nvCxnSpPr>
        <p:spPr>
          <a:xfrm flipV="1">
            <a:off x="3179424" y="5938996"/>
            <a:ext cx="1183215" cy="305211"/>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180" name="正方形/長方形 179">
            <a:extLst>
              <a:ext uri="{FF2B5EF4-FFF2-40B4-BE49-F238E27FC236}">
                <a16:creationId xmlns:a16="http://schemas.microsoft.com/office/drawing/2014/main" id="{8E28DEF4-2105-2FEB-4ACB-CB761DA21880}"/>
              </a:ext>
            </a:extLst>
          </p:cNvPr>
          <p:cNvSpPr/>
          <p:nvPr/>
        </p:nvSpPr>
        <p:spPr>
          <a:xfrm>
            <a:off x="2475967" y="5711640"/>
            <a:ext cx="1014603" cy="18649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住民票記載事項通知</a:t>
            </a:r>
            <a:r>
              <a:rPr kumimoji="1" lang="zh-TW" altLang="en-US" sz="700" dirty="0">
                <a:solidFill>
                  <a:schemeClr val="tx1"/>
                </a:solidFill>
                <a:latin typeface="ＭＳ Ｐゴシック 本文"/>
              </a:rPr>
              <a:t> </a:t>
            </a:r>
            <a:r>
              <a:rPr kumimoji="1" lang="en-US" altLang="zh-TW" sz="700" dirty="0">
                <a:solidFill>
                  <a:schemeClr val="tx1"/>
                </a:solidFill>
                <a:latin typeface="ＭＳ Ｐゴシック 本文"/>
              </a:rPr>
              <a:t>(</a:t>
            </a:r>
            <a:r>
              <a:rPr kumimoji="1" lang="ja-JP" altLang="en-US" sz="700" dirty="0">
                <a:solidFill>
                  <a:schemeClr val="tx1"/>
                </a:solidFill>
                <a:latin typeface="ＭＳ Ｐゴシック 本文"/>
              </a:rPr>
              <a:t>法第</a:t>
            </a:r>
            <a:r>
              <a:rPr kumimoji="1" lang="en-US" altLang="ja-JP" sz="700" dirty="0">
                <a:solidFill>
                  <a:schemeClr val="tx1"/>
                </a:solidFill>
                <a:latin typeface="ＭＳ Ｐゴシック 本文"/>
              </a:rPr>
              <a:t>9</a:t>
            </a:r>
            <a:r>
              <a:rPr kumimoji="1" lang="ja-JP" altLang="en-US" sz="700" dirty="0">
                <a:solidFill>
                  <a:schemeClr val="tx1"/>
                </a:solidFill>
                <a:latin typeface="ＭＳ Ｐゴシック 本文"/>
              </a:rPr>
              <a:t>条第</a:t>
            </a:r>
            <a:r>
              <a:rPr kumimoji="1" lang="en-US" altLang="ja-JP" sz="700" dirty="0">
                <a:solidFill>
                  <a:schemeClr val="tx1"/>
                </a:solidFill>
                <a:latin typeface="ＭＳ Ｐゴシック 本文"/>
              </a:rPr>
              <a:t>2</a:t>
            </a:r>
            <a:r>
              <a:rPr kumimoji="1" lang="ja-JP" altLang="en-US" sz="700" dirty="0">
                <a:solidFill>
                  <a:schemeClr val="tx1"/>
                </a:solidFill>
                <a:latin typeface="ＭＳ Ｐゴシック 本文"/>
              </a:rPr>
              <a:t>項通知</a:t>
            </a:r>
            <a:r>
              <a:rPr kumimoji="1" lang="en-US" altLang="zh-TW" sz="700" dirty="0">
                <a:solidFill>
                  <a:schemeClr val="tx1"/>
                </a:solidFill>
                <a:latin typeface="ＭＳ Ｐゴシック 本文"/>
              </a:rPr>
              <a:t>)</a:t>
            </a:r>
            <a:endParaRPr kumimoji="1" lang="ja-JP" altLang="en-US" sz="700" dirty="0">
              <a:solidFill>
                <a:schemeClr val="tx1"/>
              </a:solidFill>
              <a:latin typeface="ＭＳ Ｐゴシック 本文"/>
            </a:endParaRPr>
          </a:p>
        </p:txBody>
      </p:sp>
      <p:grpSp>
        <p:nvGrpSpPr>
          <p:cNvPr id="206" name="グループ化 205">
            <a:extLst>
              <a:ext uri="{FF2B5EF4-FFF2-40B4-BE49-F238E27FC236}">
                <a16:creationId xmlns:a16="http://schemas.microsoft.com/office/drawing/2014/main" id="{5B764BCF-B9F7-9B41-D49B-3D2A161D6565}"/>
              </a:ext>
            </a:extLst>
          </p:cNvPr>
          <p:cNvGrpSpPr/>
          <p:nvPr/>
        </p:nvGrpSpPr>
        <p:grpSpPr>
          <a:xfrm>
            <a:off x="2943315" y="5384262"/>
            <a:ext cx="216535" cy="288290"/>
            <a:chOff x="8006526" y="4197102"/>
            <a:chExt cx="216535" cy="288290"/>
          </a:xfrm>
        </p:grpSpPr>
        <p:sp>
          <p:nvSpPr>
            <p:cNvPr id="207" name="object 27">
              <a:extLst>
                <a:ext uri="{FF2B5EF4-FFF2-40B4-BE49-F238E27FC236}">
                  <a16:creationId xmlns:a16="http://schemas.microsoft.com/office/drawing/2014/main" id="{3687A88E-A826-9478-1999-4E0C2BF81908}"/>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08" name="正方形/長方形 207">
              <a:extLst>
                <a:ext uri="{FF2B5EF4-FFF2-40B4-BE49-F238E27FC236}">
                  <a16:creationId xmlns:a16="http://schemas.microsoft.com/office/drawing/2014/main" id="{C15CCAB4-3543-5B34-FD4F-4FA1925972BF}"/>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215" name="グループ化 214">
            <a:extLst>
              <a:ext uri="{FF2B5EF4-FFF2-40B4-BE49-F238E27FC236}">
                <a16:creationId xmlns:a16="http://schemas.microsoft.com/office/drawing/2014/main" id="{FD3AC207-2160-3A51-DFFE-190343039B7A}"/>
              </a:ext>
            </a:extLst>
          </p:cNvPr>
          <p:cNvGrpSpPr/>
          <p:nvPr/>
        </p:nvGrpSpPr>
        <p:grpSpPr>
          <a:xfrm>
            <a:off x="3651793" y="6407929"/>
            <a:ext cx="216535" cy="288290"/>
            <a:chOff x="8006526" y="4197102"/>
            <a:chExt cx="216535" cy="288290"/>
          </a:xfrm>
        </p:grpSpPr>
        <p:sp>
          <p:nvSpPr>
            <p:cNvPr id="216" name="object 27">
              <a:extLst>
                <a:ext uri="{FF2B5EF4-FFF2-40B4-BE49-F238E27FC236}">
                  <a16:creationId xmlns:a16="http://schemas.microsoft.com/office/drawing/2014/main" id="{45C8C04B-B35E-9A25-0BEC-82B71F3DB071}"/>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17" name="正方形/長方形 216">
              <a:extLst>
                <a:ext uri="{FF2B5EF4-FFF2-40B4-BE49-F238E27FC236}">
                  <a16:creationId xmlns:a16="http://schemas.microsoft.com/office/drawing/2014/main" id="{D572130D-33A2-EBE1-E23D-013F8E0F2F84}"/>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221" name="グループ化 220">
            <a:extLst>
              <a:ext uri="{FF2B5EF4-FFF2-40B4-BE49-F238E27FC236}">
                <a16:creationId xmlns:a16="http://schemas.microsoft.com/office/drawing/2014/main" id="{56AFA3BB-8042-5E5B-3A1C-B21563CF94D4}"/>
              </a:ext>
            </a:extLst>
          </p:cNvPr>
          <p:cNvGrpSpPr/>
          <p:nvPr/>
        </p:nvGrpSpPr>
        <p:grpSpPr>
          <a:xfrm>
            <a:off x="4936146" y="4886313"/>
            <a:ext cx="520944" cy="393223"/>
            <a:chOff x="6080349" y="4852187"/>
            <a:chExt cx="520944" cy="393223"/>
          </a:xfrm>
        </p:grpSpPr>
        <p:sp>
          <p:nvSpPr>
            <p:cNvPr id="222" name="フローチャート: 磁気ディスク 221">
              <a:extLst>
                <a:ext uri="{FF2B5EF4-FFF2-40B4-BE49-F238E27FC236}">
                  <a16:creationId xmlns:a16="http://schemas.microsoft.com/office/drawing/2014/main" id="{572287FF-C7FC-4F03-FB84-F49149C8B8C5}"/>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23" name="object 17">
              <a:extLst>
                <a:ext uri="{FF2B5EF4-FFF2-40B4-BE49-F238E27FC236}">
                  <a16:creationId xmlns:a16="http://schemas.microsoft.com/office/drawing/2014/main" id="{199DBDE7-BC22-2EA7-750F-02A647281A52}"/>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352" name="グループ化 351">
            <a:extLst>
              <a:ext uri="{FF2B5EF4-FFF2-40B4-BE49-F238E27FC236}">
                <a16:creationId xmlns:a16="http://schemas.microsoft.com/office/drawing/2014/main" id="{3AED5676-FF5C-9E1C-82D2-7800EE20CDFC}"/>
              </a:ext>
            </a:extLst>
          </p:cNvPr>
          <p:cNvGrpSpPr/>
          <p:nvPr/>
        </p:nvGrpSpPr>
        <p:grpSpPr>
          <a:xfrm>
            <a:off x="4936146" y="5565608"/>
            <a:ext cx="520944" cy="393223"/>
            <a:chOff x="6080349" y="4852187"/>
            <a:chExt cx="520944" cy="393223"/>
          </a:xfrm>
        </p:grpSpPr>
        <p:sp>
          <p:nvSpPr>
            <p:cNvPr id="353" name="フローチャート: 磁気ディスク 352">
              <a:extLst>
                <a:ext uri="{FF2B5EF4-FFF2-40B4-BE49-F238E27FC236}">
                  <a16:creationId xmlns:a16="http://schemas.microsoft.com/office/drawing/2014/main" id="{FAA37C63-50FF-9B9F-0801-B3CC153FA343}"/>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54" name="object 17">
              <a:extLst>
                <a:ext uri="{FF2B5EF4-FFF2-40B4-BE49-F238E27FC236}">
                  <a16:creationId xmlns:a16="http://schemas.microsoft.com/office/drawing/2014/main" id="{268AD9D5-5B54-E6E6-D5AF-71717CAD09C2}"/>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r>
                <a:rPr lang="en-US" altLang="ja-JP" sz="700" dirty="0">
                  <a:latin typeface="+mj-ea"/>
                  <a:ea typeface="+mj-ea"/>
                </a:rPr>
                <a:t>CS</a:t>
              </a:r>
            </a:p>
          </p:txBody>
        </p:sp>
      </p:grpSp>
      <p:cxnSp>
        <p:nvCxnSpPr>
          <p:cNvPr id="355" name="直線矢印コネクタ 13">
            <a:extLst>
              <a:ext uri="{FF2B5EF4-FFF2-40B4-BE49-F238E27FC236}">
                <a16:creationId xmlns:a16="http://schemas.microsoft.com/office/drawing/2014/main" id="{6B924C2D-C15B-EA2B-15F4-2602367DC638}"/>
              </a:ext>
            </a:extLst>
          </p:cNvPr>
          <p:cNvCxnSpPr>
            <a:cxnSpLocks/>
            <a:stCxn id="30" idx="2"/>
            <a:endCxn id="222" idx="1"/>
          </p:cNvCxnSpPr>
          <p:nvPr/>
        </p:nvCxnSpPr>
        <p:spPr>
          <a:xfrm rot="16200000" flipH="1">
            <a:off x="3954650" y="3644344"/>
            <a:ext cx="1321835" cy="1162102"/>
          </a:xfrm>
          <a:prstGeom prst="bentConnector3">
            <a:avLst>
              <a:gd name="adj1" fmla="val 6297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59" name="直線矢印コネクタ 358">
            <a:extLst>
              <a:ext uri="{FF2B5EF4-FFF2-40B4-BE49-F238E27FC236}">
                <a16:creationId xmlns:a16="http://schemas.microsoft.com/office/drawing/2014/main" id="{8531CD24-575D-7688-1464-BCC84EB791F7}"/>
              </a:ext>
            </a:extLst>
          </p:cNvPr>
          <p:cNvCxnSpPr>
            <a:cxnSpLocks/>
          </p:cNvCxnSpPr>
          <p:nvPr/>
        </p:nvCxnSpPr>
        <p:spPr>
          <a:xfrm>
            <a:off x="5187955" y="5276767"/>
            <a:ext cx="1148" cy="287276"/>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360" name="正方形/長方形 359">
            <a:extLst>
              <a:ext uri="{FF2B5EF4-FFF2-40B4-BE49-F238E27FC236}">
                <a16:creationId xmlns:a16="http://schemas.microsoft.com/office/drawing/2014/main" id="{3EF448CB-3D2B-2E7D-A9F5-C97C2D68E573}"/>
              </a:ext>
            </a:extLst>
          </p:cNvPr>
          <p:cNvSpPr/>
          <p:nvPr/>
        </p:nvSpPr>
        <p:spPr>
          <a:xfrm>
            <a:off x="5540343" y="5484888"/>
            <a:ext cx="757866" cy="224469"/>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見出し"/>
              </a:rPr>
              <a:t>本人確認情報</a:t>
            </a:r>
          </a:p>
        </p:txBody>
      </p:sp>
      <p:sp>
        <p:nvSpPr>
          <p:cNvPr id="362" name="object 27">
            <a:extLst>
              <a:ext uri="{FF2B5EF4-FFF2-40B4-BE49-F238E27FC236}">
                <a16:creationId xmlns:a16="http://schemas.microsoft.com/office/drawing/2014/main" id="{C53ABC56-0541-22BA-FAA5-9DAEF2FE41FE}"/>
              </a:ext>
            </a:extLst>
          </p:cNvPr>
          <p:cNvSpPr/>
          <p:nvPr/>
        </p:nvSpPr>
        <p:spPr>
          <a:xfrm>
            <a:off x="5821298" y="519803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cxnSp>
        <p:nvCxnSpPr>
          <p:cNvPr id="363" name="直線コネクタ 362">
            <a:extLst>
              <a:ext uri="{FF2B5EF4-FFF2-40B4-BE49-F238E27FC236}">
                <a16:creationId xmlns:a16="http://schemas.microsoft.com/office/drawing/2014/main" id="{7C2C38FF-3322-7854-1986-BD5A0C8EFD38}"/>
              </a:ext>
            </a:extLst>
          </p:cNvPr>
          <p:cNvCxnSpPr>
            <a:cxnSpLocks/>
          </p:cNvCxnSpPr>
          <p:nvPr/>
        </p:nvCxnSpPr>
        <p:spPr>
          <a:xfrm flipH="1">
            <a:off x="5187955" y="5355982"/>
            <a:ext cx="633343"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nvGrpSpPr>
          <p:cNvPr id="366" name="グループ化 365">
            <a:extLst>
              <a:ext uri="{FF2B5EF4-FFF2-40B4-BE49-F238E27FC236}">
                <a16:creationId xmlns:a16="http://schemas.microsoft.com/office/drawing/2014/main" id="{3802FBFA-C52E-300C-8DC9-478A6B022260}"/>
              </a:ext>
            </a:extLst>
          </p:cNvPr>
          <p:cNvGrpSpPr/>
          <p:nvPr/>
        </p:nvGrpSpPr>
        <p:grpSpPr>
          <a:xfrm>
            <a:off x="5457090" y="4740221"/>
            <a:ext cx="144836" cy="342704"/>
            <a:chOff x="1108975" y="5464407"/>
            <a:chExt cx="144836" cy="342704"/>
          </a:xfrm>
        </p:grpSpPr>
        <p:sp>
          <p:nvSpPr>
            <p:cNvPr id="367" name="左大かっこ 366">
              <a:extLst>
                <a:ext uri="{FF2B5EF4-FFF2-40B4-BE49-F238E27FC236}">
                  <a16:creationId xmlns:a16="http://schemas.microsoft.com/office/drawing/2014/main" id="{D48BEC6D-BA20-8014-A976-3001F569BFCB}"/>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368" name="直線コネクタ 367">
              <a:extLst>
                <a:ext uri="{FF2B5EF4-FFF2-40B4-BE49-F238E27FC236}">
                  <a16:creationId xmlns:a16="http://schemas.microsoft.com/office/drawing/2014/main" id="{7B50EC1C-3D4D-1A57-AD4C-CE69E3154BA6}"/>
                </a:ext>
              </a:extLst>
            </p:cNvPr>
            <p:cNvCxnSpPr>
              <a:cxnSpLocks/>
              <a:stCxn id="367" idx="1"/>
              <a:endCxn id="222" idx="4"/>
            </p:cNvCxnSpPr>
            <p:nvPr userDrawn="1"/>
          </p:nvCxnSpPr>
          <p:spPr>
            <a:xfrm flipH="1">
              <a:off x="1108975" y="5569564"/>
              <a:ext cx="99117" cy="237547"/>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369" name="object 17">
            <a:extLst>
              <a:ext uri="{FF2B5EF4-FFF2-40B4-BE49-F238E27FC236}">
                <a16:creationId xmlns:a16="http://schemas.microsoft.com/office/drawing/2014/main" id="{2539473D-2933-1E7E-BD71-AA05E5ECA6AC}"/>
              </a:ext>
            </a:extLst>
          </p:cNvPr>
          <p:cNvSpPr/>
          <p:nvPr/>
        </p:nvSpPr>
        <p:spPr>
          <a:xfrm>
            <a:off x="5431194" y="4686069"/>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③</a:t>
            </a:r>
            <a:endParaRPr lang="zh-TW" altLang="en-US" sz="800" dirty="0">
              <a:latin typeface="+mj-ea"/>
              <a:ea typeface="+mj-ea"/>
            </a:endParaRPr>
          </a:p>
        </p:txBody>
      </p:sp>
      <p:grpSp>
        <p:nvGrpSpPr>
          <p:cNvPr id="372" name="グループ化 371">
            <a:extLst>
              <a:ext uri="{FF2B5EF4-FFF2-40B4-BE49-F238E27FC236}">
                <a16:creationId xmlns:a16="http://schemas.microsoft.com/office/drawing/2014/main" id="{B9838919-8238-59CD-2F06-E8890EC2C3F7}"/>
              </a:ext>
            </a:extLst>
          </p:cNvPr>
          <p:cNvGrpSpPr/>
          <p:nvPr/>
        </p:nvGrpSpPr>
        <p:grpSpPr>
          <a:xfrm>
            <a:off x="4627437" y="4753277"/>
            <a:ext cx="144836" cy="342704"/>
            <a:chOff x="1108975" y="5464407"/>
            <a:chExt cx="144836" cy="342704"/>
          </a:xfrm>
        </p:grpSpPr>
        <p:sp>
          <p:nvSpPr>
            <p:cNvPr id="373" name="左大かっこ 372">
              <a:extLst>
                <a:ext uri="{FF2B5EF4-FFF2-40B4-BE49-F238E27FC236}">
                  <a16:creationId xmlns:a16="http://schemas.microsoft.com/office/drawing/2014/main" id="{20314FD1-51BC-FDA2-3088-649D550AC0DD}"/>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374" name="直線コネクタ 373">
              <a:extLst>
                <a:ext uri="{FF2B5EF4-FFF2-40B4-BE49-F238E27FC236}">
                  <a16:creationId xmlns:a16="http://schemas.microsoft.com/office/drawing/2014/main" id="{B2BDE322-4E2D-6365-D8AA-78443607C414}"/>
                </a:ext>
              </a:extLst>
            </p:cNvPr>
            <p:cNvCxnSpPr>
              <a:cxnSpLocks/>
              <a:stCxn id="373" idx="1"/>
            </p:cNvCxnSpPr>
            <p:nvPr userDrawn="1"/>
          </p:nvCxnSpPr>
          <p:spPr>
            <a:xfrm flipH="1">
              <a:off x="1108975" y="5569564"/>
              <a:ext cx="99117" cy="237547"/>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375" name="object 17">
            <a:extLst>
              <a:ext uri="{FF2B5EF4-FFF2-40B4-BE49-F238E27FC236}">
                <a16:creationId xmlns:a16="http://schemas.microsoft.com/office/drawing/2014/main" id="{75E8232B-7B3F-4B0A-3B47-DAE889288B3C}"/>
              </a:ext>
            </a:extLst>
          </p:cNvPr>
          <p:cNvSpPr/>
          <p:nvPr/>
        </p:nvSpPr>
        <p:spPr>
          <a:xfrm>
            <a:off x="4601541" y="4699125"/>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③</a:t>
            </a:r>
            <a:endParaRPr lang="zh-TW" altLang="en-US" sz="800" dirty="0">
              <a:latin typeface="+mj-ea"/>
              <a:ea typeface="+mj-ea"/>
            </a:endParaRPr>
          </a:p>
        </p:txBody>
      </p:sp>
      <p:cxnSp>
        <p:nvCxnSpPr>
          <p:cNvPr id="380" name="直線矢印コネクタ 13">
            <a:extLst>
              <a:ext uri="{FF2B5EF4-FFF2-40B4-BE49-F238E27FC236}">
                <a16:creationId xmlns:a16="http://schemas.microsoft.com/office/drawing/2014/main" id="{512A38AE-3F31-714D-9025-485542BCBCD2}"/>
              </a:ext>
            </a:extLst>
          </p:cNvPr>
          <p:cNvCxnSpPr>
            <a:cxnSpLocks/>
            <a:stCxn id="353" idx="3"/>
          </p:cNvCxnSpPr>
          <p:nvPr/>
        </p:nvCxnSpPr>
        <p:spPr>
          <a:xfrm rot="5400000">
            <a:off x="4456791" y="6268980"/>
            <a:ext cx="1049977" cy="429678"/>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384" name="正方形/長方形 383">
            <a:extLst>
              <a:ext uri="{FF2B5EF4-FFF2-40B4-BE49-F238E27FC236}">
                <a16:creationId xmlns:a16="http://schemas.microsoft.com/office/drawing/2014/main" id="{E2A2758A-DD4E-E3A0-5C7F-87BDE8FAADC2}"/>
              </a:ext>
            </a:extLst>
          </p:cNvPr>
          <p:cNvSpPr/>
          <p:nvPr/>
        </p:nvSpPr>
        <p:spPr>
          <a:xfrm>
            <a:off x="5296269" y="6262809"/>
            <a:ext cx="1175651" cy="224469"/>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見出し"/>
              </a:rPr>
              <a:t>戸籍の附票記載事項通知</a:t>
            </a:r>
          </a:p>
          <a:p>
            <a:pPr algn="ctr"/>
            <a:r>
              <a:rPr kumimoji="1" lang="ja-JP" altLang="en-US" sz="700" dirty="0">
                <a:solidFill>
                  <a:schemeClr val="tx1"/>
                </a:solidFill>
                <a:latin typeface="ＭＳ Ｐゴシック 見出し"/>
              </a:rPr>
              <a:t>（法第</a:t>
            </a:r>
            <a:r>
              <a:rPr kumimoji="1" lang="en-US" altLang="ja-JP" sz="700" dirty="0">
                <a:solidFill>
                  <a:schemeClr val="tx1"/>
                </a:solidFill>
                <a:latin typeface="ＭＳ Ｐゴシック 見出し"/>
              </a:rPr>
              <a:t>19</a:t>
            </a:r>
            <a:r>
              <a:rPr kumimoji="1" lang="ja-JP" altLang="en-US" sz="700" dirty="0">
                <a:solidFill>
                  <a:schemeClr val="tx1"/>
                </a:solidFill>
                <a:latin typeface="ＭＳ Ｐゴシック 見出し"/>
              </a:rPr>
              <a:t>条第</a:t>
            </a:r>
            <a:r>
              <a:rPr kumimoji="1" lang="en-US" altLang="ja-JP" sz="700" dirty="0">
                <a:solidFill>
                  <a:schemeClr val="tx1"/>
                </a:solidFill>
                <a:latin typeface="ＭＳ Ｐゴシック 見出し"/>
              </a:rPr>
              <a:t>1</a:t>
            </a:r>
            <a:r>
              <a:rPr kumimoji="1" lang="ja-JP" altLang="en-US" sz="700" dirty="0">
                <a:solidFill>
                  <a:schemeClr val="tx1"/>
                </a:solidFill>
                <a:latin typeface="ＭＳ Ｐゴシック 見出し"/>
              </a:rPr>
              <a:t>項通知）</a:t>
            </a:r>
          </a:p>
        </p:txBody>
      </p:sp>
      <p:sp>
        <p:nvSpPr>
          <p:cNvPr id="385" name="object 27">
            <a:extLst>
              <a:ext uri="{FF2B5EF4-FFF2-40B4-BE49-F238E27FC236}">
                <a16:creationId xmlns:a16="http://schemas.microsoft.com/office/drawing/2014/main" id="{3CBD086F-F8D7-E42E-4F31-1A13AFC9F712}"/>
              </a:ext>
            </a:extLst>
          </p:cNvPr>
          <p:cNvSpPr/>
          <p:nvPr/>
        </p:nvSpPr>
        <p:spPr>
          <a:xfrm>
            <a:off x="5781187" y="5937614"/>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cxnSp>
        <p:nvCxnSpPr>
          <p:cNvPr id="386" name="直線コネクタ 385">
            <a:extLst>
              <a:ext uri="{FF2B5EF4-FFF2-40B4-BE49-F238E27FC236}">
                <a16:creationId xmlns:a16="http://schemas.microsoft.com/office/drawing/2014/main" id="{1F573E50-9C40-A7B9-7A5C-5104CD2ECB8F}"/>
              </a:ext>
            </a:extLst>
          </p:cNvPr>
          <p:cNvCxnSpPr>
            <a:cxnSpLocks/>
          </p:cNvCxnSpPr>
          <p:nvPr/>
        </p:nvCxnSpPr>
        <p:spPr>
          <a:xfrm flipH="1">
            <a:off x="5187955" y="6095564"/>
            <a:ext cx="600065"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388" name="object 239">
            <a:extLst>
              <a:ext uri="{FF2B5EF4-FFF2-40B4-BE49-F238E27FC236}">
                <a16:creationId xmlns:a16="http://schemas.microsoft.com/office/drawing/2014/main" id="{0395394A-B5F1-708D-908E-D1E15C032C07}"/>
              </a:ext>
            </a:extLst>
          </p:cNvPr>
          <p:cNvSpPr txBox="1"/>
          <p:nvPr/>
        </p:nvSpPr>
        <p:spPr>
          <a:xfrm>
            <a:off x="1045784" y="6684023"/>
            <a:ext cx="702653" cy="135935"/>
          </a:xfrm>
          <a:prstGeom prst="rect">
            <a:avLst/>
          </a:prstGeom>
        </p:spPr>
        <p:txBody>
          <a:bodyPr vert="horz" wrap="square" lIns="0" tIns="12700" rIns="0" bIns="0" rtlCol="0">
            <a:spAutoFit/>
          </a:bodyPr>
          <a:lstStyle/>
          <a:p>
            <a:pPr lvl="0" algn="l"/>
            <a:r>
              <a:rPr lang="ja-JP" altLang="en-US" sz="800" dirty="0">
                <a:latin typeface="+mj-ea"/>
                <a:ea typeface="+mj-ea"/>
              </a:rPr>
              <a:t>日本人の場合</a:t>
            </a:r>
            <a:endParaRPr lang="zh-TW" altLang="en-US" sz="800" dirty="0">
              <a:latin typeface="+mj-ea"/>
              <a:ea typeface="+mj-ea"/>
            </a:endParaRPr>
          </a:p>
        </p:txBody>
      </p:sp>
      <p:grpSp>
        <p:nvGrpSpPr>
          <p:cNvPr id="389" name="グループ化 388">
            <a:extLst>
              <a:ext uri="{FF2B5EF4-FFF2-40B4-BE49-F238E27FC236}">
                <a16:creationId xmlns:a16="http://schemas.microsoft.com/office/drawing/2014/main" id="{0978D03F-1B47-8AE0-8B0E-2C4C9EEE21E5}"/>
              </a:ext>
            </a:extLst>
          </p:cNvPr>
          <p:cNvGrpSpPr/>
          <p:nvPr/>
        </p:nvGrpSpPr>
        <p:grpSpPr>
          <a:xfrm rot="10800000">
            <a:off x="1722854" y="6645161"/>
            <a:ext cx="450596" cy="350584"/>
            <a:chOff x="803215" y="5324137"/>
            <a:chExt cx="450596" cy="350584"/>
          </a:xfrm>
        </p:grpSpPr>
        <p:sp>
          <p:nvSpPr>
            <p:cNvPr id="390" name="左大かっこ 389">
              <a:extLst>
                <a:ext uri="{FF2B5EF4-FFF2-40B4-BE49-F238E27FC236}">
                  <a16:creationId xmlns:a16="http://schemas.microsoft.com/office/drawing/2014/main" id="{D6EA1C0A-D17F-6E9E-32AE-00CCE02A105B}"/>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391" name="直線コネクタ 390">
              <a:extLst>
                <a:ext uri="{FF2B5EF4-FFF2-40B4-BE49-F238E27FC236}">
                  <a16:creationId xmlns:a16="http://schemas.microsoft.com/office/drawing/2014/main" id="{664AC188-D766-4383-E1BE-7D9D10FFDCCE}"/>
                </a:ext>
              </a:extLst>
            </p:cNvPr>
            <p:cNvCxnSpPr>
              <a:cxnSpLocks/>
              <a:stCxn id="390" idx="1"/>
            </p:cNvCxnSpPr>
            <p:nvPr userDrawn="1"/>
          </p:nvCxnSpPr>
          <p:spPr>
            <a:xfrm rot="10800000">
              <a:off x="803215" y="5324137"/>
              <a:ext cx="404877" cy="245427"/>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cxnSp>
        <p:nvCxnSpPr>
          <p:cNvPr id="396" name="直線コネクタ 162">
            <a:extLst>
              <a:ext uri="{FF2B5EF4-FFF2-40B4-BE49-F238E27FC236}">
                <a16:creationId xmlns:a16="http://schemas.microsoft.com/office/drawing/2014/main" id="{7E202136-1B21-BB58-E8CD-3CE9A72BD2DB}"/>
              </a:ext>
            </a:extLst>
          </p:cNvPr>
          <p:cNvCxnSpPr>
            <a:cxnSpLocks/>
            <a:stCxn id="151" idx="2"/>
            <a:endCxn id="208" idx="3"/>
          </p:cNvCxnSpPr>
          <p:nvPr/>
        </p:nvCxnSpPr>
        <p:spPr>
          <a:xfrm rot="5400000" flipH="1">
            <a:off x="3555950" y="5132308"/>
            <a:ext cx="410589" cy="1202789"/>
          </a:xfrm>
          <a:prstGeom prst="bentConnector4">
            <a:avLst>
              <a:gd name="adj1" fmla="val -55676"/>
              <a:gd name="adj2" fmla="val 59978"/>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399" name="直線コネクタ 162">
            <a:extLst>
              <a:ext uri="{FF2B5EF4-FFF2-40B4-BE49-F238E27FC236}">
                <a16:creationId xmlns:a16="http://schemas.microsoft.com/office/drawing/2014/main" id="{EA002647-4519-420F-FB62-F83B2BD91497}"/>
              </a:ext>
            </a:extLst>
          </p:cNvPr>
          <p:cNvCxnSpPr>
            <a:cxnSpLocks/>
            <a:endCxn id="217" idx="0"/>
          </p:cNvCxnSpPr>
          <p:nvPr/>
        </p:nvCxnSpPr>
        <p:spPr>
          <a:xfrm rot="10800000" flipV="1">
            <a:off x="3762569" y="6347923"/>
            <a:ext cx="603490" cy="60005"/>
          </a:xfrm>
          <a:prstGeom prst="bentConnector2">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1" name="object 9">
            <a:extLst>
              <a:ext uri="{FF2B5EF4-FFF2-40B4-BE49-F238E27FC236}">
                <a16:creationId xmlns:a16="http://schemas.microsoft.com/office/drawing/2014/main" id="{B0140721-FB51-26E6-BE1C-C7788252697D}"/>
              </a:ext>
            </a:extLst>
          </p:cNvPr>
          <p:cNvSpPr/>
          <p:nvPr/>
        </p:nvSpPr>
        <p:spPr>
          <a:xfrm>
            <a:off x="2653788" y="4812036"/>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700" dirty="0">
                <a:latin typeface="+mj-ea"/>
                <a:ea typeface="+mj-ea"/>
              </a:rPr>
              <a:t>戸籍担当</a:t>
            </a:r>
            <a:endParaRPr lang="en-US" altLang="ja-JP" sz="700" dirty="0">
              <a:latin typeface="+mj-ea"/>
              <a:ea typeface="+mj-ea"/>
            </a:endParaRPr>
          </a:p>
          <a:p>
            <a:pPr lvl="0" algn="ctr"/>
            <a:r>
              <a:rPr lang="ja-JP" altLang="en-US" sz="700" dirty="0">
                <a:latin typeface="+mj-ea"/>
                <a:ea typeface="+mj-ea"/>
              </a:rPr>
              <a:t>部署</a:t>
            </a:r>
            <a:endParaRPr sz="700" dirty="0">
              <a:latin typeface="+mj-ea"/>
              <a:ea typeface="+mj-ea"/>
            </a:endParaRPr>
          </a:p>
        </p:txBody>
      </p:sp>
      <p:grpSp>
        <p:nvGrpSpPr>
          <p:cNvPr id="15" name="グループ化 14">
            <a:extLst>
              <a:ext uri="{FF2B5EF4-FFF2-40B4-BE49-F238E27FC236}">
                <a16:creationId xmlns:a16="http://schemas.microsoft.com/office/drawing/2014/main" id="{9D064783-CE59-8371-C8B1-924CDBF1C623}"/>
              </a:ext>
            </a:extLst>
          </p:cNvPr>
          <p:cNvGrpSpPr/>
          <p:nvPr/>
        </p:nvGrpSpPr>
        <p:grpSpPr>
          <a:xfrm>
            <a:off x="2395095" y="6089941"/>
            <a:ext cx="774290" cy="523309"/>
            <a:chOff x="2653788" y="5548923"/>
            <a:chExt cx="774290" cy="523309"/>
          </a:xfrm>
        </p:grpSpPr>
        <p:sp>
          <p:nvSpPr>
            <p:cNvPr id="157" name="object 25">
              <a:extLst>
                <a:ext uri="{FF2B5EF4-FFF2-40B4-BE49-F238E27FC236}">
                  <a16:creationId xmlns:a16="http://schemas.microsoft.com/office/drawing/2014/main" id="{4FFFC3F3-C627-4A89-D2A2-F1EA0A35B31C}"/>
                </a:ext>
              </a:extLst>
            </p:cNvPr>
            <p:cNvSpPr/>
            <p:nvPr/>
          </p:nvSpPr>
          <p:spPr>
            <a:xfrm>
              <a:off x="2657613" y="5548923"/>
              <a:ext cx="770465"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19" name="object 9">
              <a:extLst>
                <a:ext uri="{FF2B5EF4-FFF2-40B4-BE49-F238E27FC236}">
                  <a16:creationId xmlns:a16="http://schemas.microsoft.com/office/drawing/2014/main" id="{8492A05A-B61A-E421-B9E2-CBDD55581514}"/>
                </a:ext>
              </a:extLst>
            </p:cNvPr>
            <p:cNvSpPr/>
            <p:nvPr/>
          </p:nvSpPr>
          <p:spPr>
            <a:xfrm>
              <a:off x="2653788" y="5549584"/>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700" dirty="0">
                  <a:latin typeface="+mj-ea"/>
                  <a:ea typeface="+mj-ea"/>
                </a:rPr>
                <a:t>他市区町村</a:t>
              </a:r>
              <a:endParaRPr sz="700" dirty="0">
                <a:latin typeface="+mj-ea"/>
                <a:ea typeface="+mj-ea"/>
              </a:endParaRPr>
            </a:p>
          </p:txBody>
        </p:sp>
      </p:grpSp>
      <p:sp>
        <p:nvSpPr>
          <p:cNvPr id="20" name="object 239">
            <a:extLst>
              <a:ext uri="{FF2B5EF4-FFF2-40B4-BE49-F238E27FC236}">
                <a16:creationId xmlns:a16="http://schemas.microsoft.com/office/drawing/2014/main" id="{00B4E928-EB99-F679-742B-B76C9E518ED3}"/>
              </a:ext>
            </a:extLst>
          </p:cNvPr>
          <p:cNvSpPr txBox="1"/>
          <p:nvPr/>
        </p:nvSpPr>
        <p:spPr>
          <a:xfrm>
            <a:off x="5093374" y="7098790"/>
            <a:ext cx="702653" cy="135935"/>
          </a:xfrm>
          <a:prstGeom prst="rect">
            <a:avLst/>
          </a:prstGeom>
        </p:spPr>
        <p:txBody>
          <a:bodyPr vert="horz" wrap="square" lIns="0" tIns="12700" rIns="0" bIns="0" rtlCol="0">
            <a:spAutoFit/>
          </a:bodyPr>
          <a:lstStyle/>
          <a:p>
            <a:pPr lvl="0" algn="l"/>
            <a:r>
              <a:rPr lang="ja-JP" altLang="en-US" sz="800" dirty="0">
                <a:latin typeface="+mj-ea"/>
                <a:ea typeface="+mj-ea"/>
              </a:rPr>
              <a:t>日本人の場合</a:t>
            </a:r>
            <a:endParaRPr lang="zh-TW" altLang="en-US" sz="800" dirty="0">
              <a:latin typeface="+mj-ea"/>
              <a:ea typeface="+mj-ea"/>
            </a:endParaRPr>
          </a:p>
        </p:txBody>
      </p:sp>
      <p:grpSp>
        <p:nvGrpSpPr>
          <p:cNvPr id="21" name="グループ化 20">
            <a:extLst>
              <a:ext uri="{FF2B5EF4-FFF2-40B4-BE49-F238E27FC236}">
                <a16:creationId xmlns:a16="http://schemas.microsoft.com/office/drawing/2014/main" id="{75E3013C-0CD2-0B40-06B3-D861474AD43B}"/>
              </a:ext>
            </a:extLst>
          </p:cNvPr>
          <p:cNvGrpSpPr/>
          <p:nvPr/>
        </p:nvGrpSpPr>
        <p:grpSpPr>
          <a:xfrm rot="10800000" flipH="1">
            <a:off x="4766940" y="6988210"/>
            <a:ext cx="314508" cy="296205"/>
            <a:chOff x="611472" y="5464407"/>
            <a:chExt cx="642339" cy="277375"/>
          </a:xfrm>
        </p:grpSpPr>
        <p:sp>
          <p:nvSpPr>
            <p:cNvPr id="22" name="左大かっこ 21">
              <a:extLst>
                <a:ext uri="{FF2B5EF4-FFF2-40B4-BE49-F238E27FC236}">
                  <a16:creationId xmlns:a16="http://schemas.microsoft.com/office/drawing/2014/main" id="{DD17B9CB-069D-5759-FC84-06EF9F53B802}"/>
                </a:ext>
              </a:extLst>
            </p:cNvPr>
            <p:cNvSpPr/>
            <p:nvPr userDrawn="1"/>
          </p:nvSpPr>
          <p:spPr>
            <a:xfrm>
              <a:off x="1208093" y="5464407"/>
              <a:ext cx="45718"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5" name="直線コネクタ 24">
              <a:extLst>
                <a:ext uri="{FF2B5EF4-FFF2-40B4-BE49-F238E27FC236}">
                  <a16:creationId xmlns:a16="http://schemas.microsoft.com/office/drawing/2014/main" id="{E8C9FEA6-20E8-2312-7A3A-524A71014E7B}"/>
                </a:ext>
              </a:extLst>
            </p:cNvPr>
            <p:cNvCxnSpPr>
              <a:cxnSpLocks/>
              <a:stCxn id="22" idx="1"/>
            </p:cNvCxnSpPr>
            <p:nvPr userDrawn="1"/>
          </p:nvCxnSpPr>
          <p:spPr>
            <a:xfrm rot="10800000" flipV="1">
              <a:off x="611472" y="5569564"/>
              <a:ext cx="596621" cy="172218"/>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8" name="object 17">
            <a:extLst>
              <a:ext uri="{FF2B5EF4-FFF2-40B4-BE49-F238E27FC236}">
                <a16:creationId xmlns:a16="http://schemas.microsoft.com/office/drawing/2014/main" id="{F9419508-27EF-9DE1-6522-1D242268B013}"/>
              </a:ext>
            </a:extLst>
          </p:cNvPr>
          <p:cNvSpPr/>
          <p:nvPr/>
        </p:nvSpPr>
        <p:spPr>
          <a:xfrm>
            <a:off x="5117984" y="3110887"/>
            <a:ext cx="737524"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異動者が</a:t>
            </a:r>
            <a:br>
              <a:rPr lang="en-US" altLang="ja-JP" sz="700" dirty="0">
                <a:latin typeface="+mj-ea"/>
                <a:ea typeface="+mj-ea"/>
              </a:rPr>
            </a:br>
            <a:r>
              <a:rPr lang="ja-JP" altLang="en-US" sz="700" dirty="0">
                <a:latin typeface="+mj-ea"/>
                <a:ea typeface="+mj-ea"/>
              </a:rPr>
              <a:t>外国人</a:t>
            </a:r>
            <a:endParaRPr lang="zh-TW" altLang="en-US" sz="700" dirty="0">
              <a:latin typeface="+mj-ea"/>
              <a:ea typeface="+mj-ea"/>
            </a:endParaRPr>
          </a:p>
        </p:txBody>
      </p:sp>
      <p:sp>
        <p:nvSpPr>
          <p:cNvPr id="9" name="object 17">
            <a:extLst>
              <a:ext uri="{FF2B5EF4-FFF2-40B4-BE49-F238E27FC236}">
                <a16:creationId xmlns:a16="http://schemas.microsoft.com/office/drawing/2014/main" id="{DE47E490-A786-CE70-670F-72A0A5851AE1}"/>
              </a:ext>
            </a:extLst>
          </p:cNvPr>
          <p:cNvSpPr/>
          <p:nvPr/>
        </p:nvSpPr>
        <p:spPr>
          <a:xfrm>
            <a:off x="5830062" y="320230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No</a:t>
            </a:r>
            <a:endParaRPr lang="zh-TW" altLang="en-US" sz="700" dirty="0">
              <a:latin typeface="+mj-ea"/>
              <a:ea typeface="+mj-ea"/>
            </a:endParaRPr>
          </a:p>
        </p:txBody>
      </p:sp>
      <p:pic>
        <p:nvPicPr>
          <p:cNvPr id="18" name="object 19">
            <a:extLst>
              <a:ext uri="{FF2B5EF4-FFF2-40B4-BE49-F238E27FC236}">
                <a16:creationId xmlns:a16="http://schemas.microsoft.com/office/drawing/2014/main" id="{4B4F2F63-066E-8D28-D2B0-698A499EA0D4}"/>
              </a:ext>
            </a:extLst>
          </p:cNvPr>
          <p:cNvPicPr/>
          <p:nvPr/>
        </p:nvPicPr>
        <p:blipFill>
          <a:blip r:embed="rId6" cstate="print"/>
          <a:stretch>
            <a:fillRect/>
          </a:stretch>
        </p:blipFill>
        <p:spPr>
          <a:xfrm>
            <a:off x="7935995" y="2115882"/>
            <a:ext cx="120395" cy="100245"/>
          </a:xfrm>
          <a:prstGeom prst="rect">
            <a:avLst/>
          </a:prstGeom>
        </p:spPr>
      </p:pic>
      <p:cxnSp>
        <p:nvCxnSpPr>
          <p:cNvPr id="26" name="直線矢印コネクタ 13">
            <a:extLst>
              <a:ext uri="{FF2B5EF4-FFF2-40B4-BE49-F238E27FC236}">
                <a16:creationId xmlns:a16="http://schemas.microsoft.com/office/drawing/2014/main" id="{6F9ED9DB-E988-09F0-90DE-D325D92BA692}"/>
              </a:ext>
            </a:extLst>
          </p:cNvPr>
          <p:cNvCxnSpPr>
            <a:cxnSpLocks/>
            <a:stCxn id="49" idx="2"/>
            <a:endCxn id="284" idx="0"/>
          </p:cNvCxnSpPr>
          <p:nvPr/>
        </p:nvCxnSpPr>
        <p:spPr>
          <a:xfrm rot="16200000" flipH="1">
            <a:off x="8131851" y="2481794"/>
            <a:ext cx="192660" cy="105871"/>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6060909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06" name="直線矢印コネクタ 13">
            <a:extLst>
              <a:ext uri="{FF2B5EF4-FFF2-40B4-BE49-F238E27FC236}">
                <a16:creationId xmlns:a16="http://schemas.microsoft.com/office/drawing/2014/main" id="{BEFBF449-60A2-A3DB-6281-E901D5CD7262}"/>
              </a:ext>
            </a:extLst>
          </p:cNvPr>
          <p:cNvCxnSpPr>
            <a:cxnSpLocks/>
            <a:endCxn id="234" idx="1"/>
          </p:cNvCxnSpPr>
          <p:nvPr/>
        </p:nvCxnSpPr>
        <p:spPr>
          <a:xfrm>
            <a:off x="6361897" y="3599085"/>
            <a:ext cx="352449" cy="265298"/>
          </a:xfrm>
          <a:prstGeom prst="bentConnector3">
            <a:avLst>
              <a:gd name="adj1" fmla="val 1355"/>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3" name="グループ化 2">
            <a:extLst>
              <a:ext uri="{FF2B5EF4-FFF2-40B4-BE49-F238E27FC236}">
                <a16:creationId xmlns:a16="http://schemas.microsoft.com/office/drawing/2014/main" id="{1D69633F-FB01-E47F-E142-2FF3E69C31DE}"/>
              </a:ext>
            </a:extLst>
          </p:cNvPr>
          <p:cNvGrpSpPr/>
          <p:nvPr/>
        </p:nvGrpSpPr>
        <p:grpSpPr>
          <a:xfrm>
            <a:off x="1446700" y="2167386"/>
            <a:ext cx="180000" cy="180000"/>
            <a:chOff x="2679700" y="1343024"/>
            <a:chExt cx="180000" cy="180000"/>
          </a:xfrm>
        </p:grpSpPr>
        <p:sp>
          <p:nvSpPr>
            <p:cNvPr id="34" name="フローチャート: 結合子 33">
              <a:extLst>
                <a:ext uri="{FF2B5EF4-FFF2-40B4-BE49-F238E27FC236}">
                  <a16:creationId xmlns:a16="http://schemas.microsoft.com/office/drawing/2014/main" id="{7AE0E8C6-9106-3C67-2A1E-1B1B894856C4}"/>
                </a:ext>
              </a:extLst>
            </p:cNvPr>
            <p:cNvSpPr/>
            <p:nvPr/>
          </p:nvSpPr>
          <p:spPr>
            <a:xfrm>
              <a:off x="2679700" y="1343024"/>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5" name="正方形/長方形 34">
              <a:extLst>
                <a:ext uri="{FF2B5EF4-FFF2-40B4-BE49-F238E27FC236}">
                  <a16:creationId xmlns:a16="http://schemas.microsoft.com/office/drawing/2014/main" id="{5FB3EEE8-828C-AF33-B3B5-2FF23C7DDC13}"/>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 name="二等辺三角形 1">
              <a:extLst>
                <a:ext uri="{FF2B5EF4-FFF2-40B4-BE49-F238E27FC236}">
                  <a16:creationId xmlns:a16="http://schemas.microsoft.com/office/drawing/2014/main" id="{9CB2184C-CA93-F940-EC19-D539B983FCC2}"/>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sp>
        <p:nvSpPr>
          <p:cNvPr id="4" name="正方形/長方形 3">
            <a:extLst>
              <a:ext uri="{FF2B5EF4-FFF2-40B4-BE49-F238E27FC236}">
                <a16:creationId xmlns:a16="http://schemas.microsoft.com/office/drawing/2014/main" id="{8897D4F9-8312-E85B-C462-A1A0B6E0BF8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mn-ea"/>
              </a:rPr>
              <a:t>4.3.2</a:t>
            </a: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n-ea"/>
              </a:rPr>
              <a:t>住民票コードの異動</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n-ea"/>
              </a:rPr>
              <a:t>住民票コード変更請求</a:t>
            </a:r>
          </a:p>
        </p:txBody>
      </p:sp>
      <p:sp>
        <p:nvSpPr>
          <p:cNvPr id="7" name="正方形/長方形 6">
            <a:extLst>
              <a:ext uri="{FF2B5EF4-FFF2-40B4-BE49-F238E27FC236}">
                <a16:creationId xmlns:a16="http://schemas.microsoft.com/office/drawing/2014/main" id="{EE982113-6D7A-9AE9-5F11-F68A12B777D3}"/>
              </a:ext>
            </a:extLst>
          </p:cNvPr>
          <p:cNvSpPr/>
          <p:nvPr/>
        </p:nvSpPr>
        <p:spPr>
          <a:xfrm>
            <a:off x="1198559" y="924866"/>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mn-ea"/>
              </a:rPr>
              <a:t>請求者</a:t>
            </a:r>
          </a:p>
        </p:txBody>
      </p:sp>
      <p:cxnSp>
        <p:nvCxnSpPr>
          <p:cNvPr id="81" name="直線コネクタ 80">
            <a:extLst>
              <a:ext uri="{FF2B5EF4-FFF2-40B4-BE49-F238E27FC236}">
                <a16:creationId xmlns:a16="http://schemas.microsoft.com/office/drawing/2014/main" id="{5E5C5AAD-A429-7893-9E31-E578AD3BE54F}"/>
              </a:ext>
            </a:extLst>
          </p:cNvPr>
          <p:cNvCxnSpPr>
            <a:cxnSpLocks/>
          </p:cNvCxnSpPr>
          <p:nvPr/>
        </p:nvCxnSpPr>
        <p:spPr>
          <a:xfrm flipH="1">
            <a:off x="1536699" y="1571448"/>
            <a:ext cx="331801"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83" name="object 27">
            <a:extLst>
              <a:ext uri="{FF2B5EF4-FFF2-40B4-BE49-F238E27FC236}">
                <a16:creationId xmlns:a16="http://schemas.microsoft.com/office/drawing/2014/main" id="{DE4DE8A1-4415-E091-2296-E4D5B0DCC367}"/>
              </a:ext>
            </a:extLst>
          </p:cNvPr>
          <p:cNvSpPr/>
          <p:nvPr/>
        </p:nvSpPr>
        <p:spPr>
          <a:xfrm>
            <a:off x="1868500" y="142730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latin typeface="+mn-ea"/>
              <a:ea typeface="+mn-ea"/>
            </a:endParaRPr>
          </a:p>
        </p:txBody>
      </p:sp>
      <p:cxnSp>
        <p:nvCxnSpPr>
          <p:cNvPr id="88" name="直線矢印コネクタ 87">
            <a:extLst>
              <a:ext uri="{FF2B5EF4-FFF2-40B4-BE49-F238E27FC236}">
                <a16:creationId xmlns:a16="http://schemas.microsoft.com/office/drawing/2014/main" id="{D1873887-D19B-9F8C-4CF9-6672850CE13F}"/>
              </a:ext>
            </a:extLst>
          </p:cNvPr>
          <p:cNvCxnSpPr>
            <a:cxnSpLocks/>
            <a:stCxn id="34" idx="6"/>
            <a:endCxn id="109" idx="1"/>
          </p:cNvCxnSpPr>
          <p:nvPr/>
        </p:nvCxnSpPr>
        <p:spPr>
          <a:xfrm>
            <a:off x="1626700" y="2257386"/>
            <a:ext cx="311252" cy="99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9" name="グループ化 198">
            <a:extLst>
              <a:ext uri="{FF2B5EF4-FFF2-40B4-BE49-F238E27FC236}">
                <a16:creationId xmlns:a16="http://schemas.microsoft.com/office/drawing/2014/main" id="{13E4973C-570B-0A4C-B2C9-CD834AB11A37}"/>
              </a:ext>
            </a:extLst>
          </p:cNvPr>
          <p:cNvGrpSpPr/>
          <p:nvPr/>
        </p:nvGrpSpPr>
        <p:grpSpPr>
          <a:xfrm>
            <a:off x="1937952" y="2078355"/>
            <a:ext cx="539750" cy="360045"/>
            <a:chOff x="1937952" y="2078355"/>
            <a:chExt cx="539750" cy="360045"/>
          </a:xfrm>
        </p:grpSpPr>
        <p:pic>
          <p:nvPicPr>
            <p:cNvPr id="107" name="object 19">
              <a:extLst>
                <a:ext uri="{FF2B5EF4-FFF2-40B4-BE49-F238E27FC236}">
                  <a16:creationId xmlns:a16="http://schemas.microsoft.com/office/drawing/2014/main" id="{69FDE10A-5B1D-C771-0525-A305F51B0745}"/>
                </a:ext>
              </a:extLst>
            </p:cNvPr>
            <p:cNvPicPr/>
            <p:nvPr/>
          </p:nvPicPr>
          <p:blipFill>
            <a:blip r:embed="rId3" cstate="print"/>
            <a:stretch>
              <a:fillRect/>
            </a:stretch>
          </p:blipFill>
          <p:spPr>
            <a:xfrm>
              <a:off x="1964333" y="2084491"/>
              <a:ext cx="120395" cy="100245"/>
            </a:xfrm>
            <a:prstGeom prst="rect">
              <a:avLst/>
            </a:prstGeom>
          </p:spPr>
        </p:pic>
        <p:sp>
          <p:nvSpPr>
            <p:cNvPr id="108" name="object 17">
              <a:extLst>
                <a:ext uri="{FF2B5EF4-FFF2-40B4-BE49-F238E27FC236}">
                  <a16:creationId xmlns:a16="http://schemas.microsoft.com/office/drawing/2014/main" id="{1BF266CF-F376-3632-58F4-9DE11D58ABCB}"/>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内容確認</a:t>
              </a:r>
              <a:endParaRPr lang="zh-TW" altLang="en-US" sz="700" dirty="0">
                <a:latin typeface="+mn-ea"/>
                <a:ea typeface="+mn-ea"/>
              </a:endParaRPr>
            </a:p>
          </p:txBody>
        </p:sp>
        <p:sp>
          <p:nvSpPr>
            <p:cNvPr id="109" name="object 18">
              <a:extLst>
                <a:ext uri="{FF2B5EF4-FFF2-40B4-BE49-F238E27FC236}">
                  <a16:creationId xmlns:a16="http://schemas.microsoft.com/office/drawing/2014/main" id="{9D6FC4B2-C721-E527-E64B-2B3A6431DB34}"/>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grpSp>
        <p:nvGrpSpPr>
          <p:cNvPr id="198" name="グループ化 197">
            <a:extLst>
              <a:ext uri="{FF2B5EF4-FFF2-40B4-BE49-F238E27FC236}">
                <a16:creationId xmlns:a16="http://schemas.microsoft.com/office/drawing/2014/main" id="{63686CE5-022F-9F5B-D9E5-D7D3A778AE5B}"/>
              </a:ext>
            </a:extLst>
          </p:cNvPr>
          <p:cNvGrpSpPr/>
          <p:nvPr/>
        </p:nvGrpSpPr>
        <p:grpSpPr>
          <a:xfrm>
            <a:off x="2826568" y="2078355"/>
            <a:ext cx="539750" cy="360045"/>
            <a:chOff x="2826568" y="2078355"/>
            <a:chExt cx="539750" cy="360045"/>
          </a:xfrm>
        </p:grpSpPr>
        <p:pic>
          <p:nvPicPr>
            <p:cNvPr id="114" name="object 19">
              <a:extLst>
                <a:ext uri="{FF2B5EF4-FFF2-40B4-BE49-F238E27FC236}">
                  <a16:creationId xmlns:a16="http://schemas.microsoft.com/office/drawing/2014/main" id="{ACFD8047-B94C-DF01-CB4B-05A01BDA3DFA}"/>
                </a:ext>
              </a:extLst>
            </p:cNvPr>
            <p:cNvPicPr/>
            <p:nvPr/>
          </p:nvPicPr>
          <p:blipFill>
            <a:blip r:embed="rId3" cstate="print"/>
            <a:stretch>
              <a:fillRect/>
            </a:stretch>
          </p:blipFill>
          <p:spPr>
            <a:xfrm>
              <a:off x="2852949" y="2084491"/>
              <a:ext cx="120395" cy="100245"/>
            </a:xfrm>
            <a:prstGeom prst="rect">
              <a:avLst/>
            </a:prstGeom>
          </p:spPr>
        </p:pic>
        <p:sp>
          <p:nvSpPr>
            <p:cNvPr id="115" name="object 17">
              <a:extLst>
                <a:ext uri="{FF2B5EF4-FFF2-40B4-BE49-F238E27FC236}">
                  <a16:creationId xmlns:a16="http://schemas.microsoft.com/office/drawing/2014/main" id="{B76EE667-AF72-3EFB-3E3A-91ADB8F2A666}"/>
                </a:ext>
              </a:extLst>
            </p:cNvPr>
            <p:cNvSpPr/>
            <p:nvPr/>
          </p:nvSpPr>
          <p:spPr>
            <a:xfrm>
              <a:off x="2856413"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本人確認</a:t>
              </a:r>
              <a:endParaRPr lang="zh-TW" altLang="en-US" sz="700" dirty="0">
                <a:latin typeface="+mn-ea"/>
                <a:ea typeface="+mn-ea"/>
              </a:endParaRPr>
            </a:p>
          </p:txBody>
        </p:sp>
        <p:sp>
          <p:nvSpPr>
            <p:cNvPr id="116" name="object 18">
              <a:extLst>
                <a:ext uri="{FF2B5EF4-FFF2-40B4-BE49-F238E27FC236}">
                  <a16:creationId xmlns:a16="http://schemas.microsoft.com/office/drawing/2014/main" id="{9055A40F-2192-FE92-316C-A66303970119}"/>
                </a:ext>
              </a:extLst>
            </p:cNvPr>
            <p:cNvSpPr/>
            <p:nvPr/>
          </p:nvSpPr>
          <p:spPr>
            <a:xfrm>
              <a:off x="2826568" y="207835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cxnSp>
        <p:nvCxnSpPr>
          <p:cNvPr id="117" name="直線矢印コネクタ 116">
            <a:extLst>
              <a:ext uri="{FF2B5EF4-FFF2-40B4-BE49-F238E27FC236}">
                <a16:creationId xmlns:a16="http://schemas.microsoft.com/office/drawing/2014/main" id="{639D6FC3-F212-AB26-D791-B226CB397EAA}"/>
              </a:ext>
            </a:extLst>
          </p:cNvPr>
          <p:cNvCxnSpPr>
            <a:cxnSpLocks/>
            <a:stCxn id="109" idx="3"/>
            <a:endCxn id="116" idx="1"/>
          </p:cNvCxnSpPr>
          <p:nvPr/>
        </p:nvCxnSpPr>
        <p:spPr>
          <a:xfrm>
            <a:off x="2477702" y="2258378"/>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7" name="グループ化 196">
            <a:extLst>
              <a:ext uri="{FF2B5EF4-FFF2-40B4-BE49-F238E27FC236}">
                <a16:creationId xmlns:a16="http://schemas.microsoft.com/office/drawing/2014/main" id="{96301736-F0E3-54C8-72A9-B44CE0E5186C}"/>
              </a:ext>
            </a:extLst>
          </p:cNvPr>
          <p:cNvGrpSpPr/>
          <p:nvPr/>
        </p:nvGrpSpPr>
        <p:grpSpPr>
          <a:xfrm>
            <a:off x="3715184" y="2078355"/>
            <a:ext cx="539750" cy="360045"/>
            <a:chOff x="3715184" y="2078355"/>
            <a:chExt cx="539750" cy="360045"/>
          </a:xfrm>
        </p:grpSpPr>
        <p:pic>
          <p:nvPicPr>
            <p:cNvPr id="121" name="object 19">
              <a:extLst>
                <a:ext uri="{FF2B5EF4-FFF2-40B4-BE49-F238E27FC236}">
                  <a16:creationId xmlns:a16="http://schemas.microsoft.com/office/drawing/2014/main" id="{76E293DD-50F6-04DB-CAF9-FBA9B3A6ADF0}"/>
                </a:ext>
              </a:extLst>
            </p:cNvPr>
            <p:cNvPicPr/>
            <p:nvPr/>
          </p:nvPicPr>
          <p:blipFill>
            <a:blip r:embed="rId3" cstate="print"/>
            <a:stretch>
              <a:fillRect/>
            </a:stretch>
          </p:blipFill>
          <p:spPr>
            <a:xfrm>
              <a:off x="3741565" y="2084491"/>
              <a:ext cx="120395" cy="100245"/>
            </a:xfrm>
            <a:prstGeom prst="rect">
              <a:avLst/>
            </a:prstGeom>
          </p:spPr>
        </p:pic>
        <p:sp>
          <p:nvSpPr>
            <p:cNvPr id="122" name="object 17">
              <a:extLst>
                <a:ext uri="{FF2B5EF4-FFF2-40B4-BE49-F238E27FC236}">
                  <a16:creationId xmlns:a16="http://schemas.microsoft.com/office/drawing/2014/main" id="{CD0AB6D3-16C5-3488-7612-4A3CFAEC1D2C}"/>
                </a:ext>
              </a:extLst>
            </p:cNvPr>
            <p:cNvSpPr/>
            <p:nvPr/>
          </p:nvSpPr>
          <p:spPr>
            <a:xfrm>
              <a:off x="3745029"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受理</a:t>
              </a:r>
              <a:endParaRPr lang="zh-TW" altLang="en-US" sz="700" dirty="0">
                <a:latin typeface="+mn-ea"/>
                <a:ea typeface="+mn-ea"/>
              </a:endParaRPr>
            </a:p>
          </p:txBody>
        </p:sp>
        <p:sp>
          <p:nvSpPr>
            <p:cNvPr id="123" name="object 18">
              <a:extLst>
                <a:ext uri="{FF2B5EF4-FFF2-40B4-BE49-F238E27FC236}">
                  <a16:creationId xmlns:a16="http://schemas.microsoft.com/office/drawing/2014/main" id="{D999BD4F-A9DD-EF4A-EC3A-C120C8C87CAF}"/>
                </a:ext>
              </a:extLst>
            </p:cNvPr>
            <p:cNvSpPr/>
            <p:nvPr/>
          </p:nvSpPr>
          <p:spPr>
            <a:xfrm>
              <a:off x="3715184" y="207835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cxnSp>
        <p:nvCxnSpPr>
          <p:cNvPr id="124" name="直線矢印コネクタ 123">
            <a:extLst>
              <a:ext uri="{FF2B5EF4-FFF2-40B4-BE49-F238E27FC236}">
                <a16:creationId xmlns:a16="http://schemas.microsoft.com/office/drawing/2014/main" id="{20A53631-E9BC-39A2-6E59-6FF2EEE5C0EF}"/>
              </a:ext>
            </a:extLst>
          </p:cNvPr>
          <p:cNvCxnSpPr>
            <a:cxnSpLocks/>
            <a:stCxn id="116" idx="3"/>
            <a:endCxn id="123" idx="1"/>
          </p:cNvCxnSpPr>
          <p:nvPr/>
        </p:nvCxnSpPr>
        <p:spPr>
          <a:xfrm>
            <a:off x="3366318" y="2258378"/>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2" name="直線矢印コネクタ 131">
            <a:extLst>
              <a:ext uri="{FF2B5EF4-FFF2-40B4-BE49-F238E27FC236}">
                <a16:creationId xmlns:a16="http://schemas.microsoft.com/office/drawing/2014/main" id="{CF828D96-F9B0-076E-2CBD-4E696D483A10}"/>
              </a:ext>
            </a:extLst>
          </p:cNvPr>
          <p:cNvCxnSpPr>
            <a:cxnSpLocks/>
            <a:stCxn id="123" idx="3"/>
            <a:endCxn id="130" idx="1"/>
          </p:cNvCxnSpPr>
          <p:nvPr/>
        </p:nvCxnSpPr>
        <p:spPr>
          <a:xfrm>
            <a:off x="4254934" y="2258378"/>
            <a:ext cx="436446" cy="1144270"/>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71" name="object 27">
            <a:extLst>
              <a:ext uri="{FF2B5EF4-FFF2-40B4-BE49-F238E27FC236}">
                <a16:creationId xmlns:a16="http://schemas.microsoft.com/office/drawing/2014/main" id="{7234CE7C-DCDA-2E56-2869-DA263BE807D0}"/>
              </a:ext>
            </a:extLst>
          </p:cNvPr>
          <p:cNvSpPr/>
          <p:nvPr/>
        </p:nvSpPr>
        <p:spPr>
          <a:xfrm>
            <a:off x="5302630" y="371876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latin typeface="+mn-ea"/>
              <a:ea typeface="+mn-ea"/>
            </a:endParaRPr>
          </a:p>
        </p:txBody>
      </p:sp>
      <p:sp>
        <p:nvSpPr>
          <p:cNvPr id="172" name="正方形/長方形 171">
            <a:extLst>
              <a:ext uri="{FF2B5EF4-FFF2-40B4-BE49-F238E27FC236}">
                <a16:creationId xmlns:a16="http://schemas.microsoft.com/office/drawing/2014/main" id="{E241C322-59CC-6309-CEA5-88BA24B33CEC}"/>
              </a:ext>
            </a:extLst>
          </p:cNvPr>
          <p:cNvSpPr/>
          <p:nvPr/>
        </p:nvSpPr>
        <p:spPr>
          <a:xfrm>
            <a:off x="5077551" y="4030995"/>
            <a:ext cx="666593" cy="18649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mn-ea"/>
              </a:rPr>
              <a:t>入力確認票</a:t>
            </a:r>
          </a:p>
        </p:txBody>
      </p:sp>
      <p:sp>
        <p:nvSpPr>
          <p:cNvPr id="185" name="object 17">
            <a:extLst>
              <a:ext uri="{FF2B5EF4-FFF2-40B4-BE49-F238E27FC236}">
                <a16:creationId xmlns:a16="http://schemas.microsoft.com/office/drawing/2014/main" id="{2B5C0968-4B06-1F55-DA43-79CEAFB3E2D8}"/>
              </a:ext>
            </a:extLst>
          </p:cNvPr>
          <p:cNvSpPr/>
          <p:nvPr/>
        </p:nvSpPr>
        <p:spPr>
          <a:xfrm>
            <a:off x="1153376" y="1915734"/>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請求</a:t>
            </a:r>
          </a:p>
        </p:txBody>
      </p:sp>
      <p:sp>
        <p:nvSpPr>
          <p:cNvPr id="186" name="object 17">
            <a:extLst>
              <a:ext uri="{FF2B5EF4-FFF2-40B4-BE49-F238E27FC236}">
                <a16:creationId xmlns:a16="http://schemas.microsoft.com/office/drawing/2014/main" id="{6BE5C3BC-854D-C5E1-7330-4A5CA2F1F573}"/>
              </a:ext>
            </a:extLst>
          </p:cNvPr>
          <p:cNvSpPr/>
          <p:nvPr/>
        </p:nvSpPr>
        <p:spPr>
          <a:xfrm>
            <a:off x="1300480" y="228223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開始</a:t>
            </a:r>
            <a:endParaRPr lang="zh-TW" altLang="en-US" sz="700" dirty="0">
              <a:latin typeface="+mn-ea"/>
              <a:ea typeface="+mn-ea"/>
            </a:endParaRPr>
          </a:p>
        </p:txBody>
      </p:sp>
      <p:grpSp>
        <p:nvGrpSpPr>
          <p:cNvPr id="188" name="グループ化 187">
            <a:extLst>
              <a:ext uri="{FF2B5EF4-FFF2-40B4-BE49-F238E27FC236}">
                <a16:creationId xmlns:a16="http://schemas.microsoft.com/office/drawing/2014/main" id="{C81F60B9-B835-78AE-6951-D171F1984C75}"/>
              </a:ext>
            </a:extLst>
          </p:cNvPr>
          <p:cNvGrpSpPr/>
          <p:nvPr/>
        </p:nvGrpSpPr>
        <p:grpSpPr>
          <a:xfrm rot="16200000">
            <a:off x="4833791" y="2989679"/>
            <a:ext cx="255579" cy="210314"/>
            <a:chOff x="998232" y="5464407"/>
            <a:chExt cx="255579" cy="210314"/>
          </a:xfrm>
        </p:grpSpPr>
        <p:sp>
          <p:nvSpPr>
            <p:cNvPr id="189" name="左大かっこ 188">
              <a:extLst>
                <a:ext uri="{FF2B5EF4-FFF2-40B4-BE49-F238E27FC236}">
                  <a16:creationId xmlns:a16="http://schemas.microsoft.com/office/drawing/2014/main" id="{445ADE68-186A-D516-CA82-2086EE5129F8}"/>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mn-ea"/>
              </a:endParaRPr>
            </a:p>
          </p:txBody>
        </p:sp>
        <p:cxnSp>
          <p:nvCxnSpPr>
            <p:cNvPr id="190" name="直線コネクタ 189">
              <a:extLst>
                <a:ext uri="{FF2B5EF4-FFF2-40B4-BE49-F238E27FC236}">
                  <a16:creationId xmlns:a16="http://schemas.microsoft.com/office/drawing/2014/main" id="{DAA1EA12-0927-99F8-BC6F-3AA9B76EC220}"/>
                </a:ext>
              </a:extLst>
            </p:cNvPr>
            <p:cNvCxnSpPr>
              <a:cxnSpLocks/>
              <a:stCxn id="189" idx="1"/>
              <a:endCxn id="130" idx="0"/>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91" name="object 17">
            <a:extLst>
              <a:ext uri="{FF2B5EF4-FFF2-40B4-BE49-F238E27FC236}">
                <a16:creationId xmlns:a16="http://schemas.microsoft.com/office/drawing/2014/main" id="{1DA2B525-A6E3-8B8B-3633-2EBBB50C88EC}"/>
              </a:ext>
            </a:extLst>
          </p:cNvPr>
          <p:cNvSpPr/>
          <p:nvPr/>
        </p:nvSpPr>
        <p:spPr>
          <a:xfrm>
            <a:off x="4726305"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n-ea"/>
                <a:ea typeface="+mn-ea"/>
              </a:rPr>
              <a:t>①</a:t>
            </a:r>
            <a:endParaRPr lang="zh-TW" altLang="en-US" sz="800" dirty="0">
              <a:latin typeface="+mn-ea"/>
              <a:ea typeface="+mn-ea"/>
            </a:endParaRPr>
          </a:p>
        </p:txBody>
      </p:sp>
      <p:grpSp>
        <p:nvGrpSpPr>
          <p:cNvPr id="202" name="グループ化 201">
            <a:extLst>
              <a:ext uri="{FF2B5EF4-FFF2-40B4-BE49-F238E27FC236}">
                <a16:creationId xmlns:a16="http://schemas.microsoft.com/office/drawing/2014/main" id="{AFFDBC49-6557-C95D-6B59-E8629BC249C6}"/>
              </a:ext>
            </a:extLst>
          </p:cNvPr>
          <p:cNvGrpSpPr/>
          <p:nvPr/>
        </p:nvGrpSpPr>
        <p:grpSpPr>
          <a:xfrm>
            <a:off x="5936817" y="3222626"/>
            <a:ext cx="543271" cy="360045"/>
            <a:chOff x="6937029" y="3222625"/>
            <a:chExt cx="543271" cy="360045"/>
          </a:xfrm>
        </p:grpSpPr>
        <p:pic>
          <p:nvPicPr>
            <p:cNvPr id="31" name="object 21">
              <a:extLst>
                <a:ext uri="{FF2B5EF4-FFF2-40B4-BE49-F238E27FC236}">
                  <a16:creationId xmlns:a16="http://schemas.microsoft.com/office/drawing/2014/main" id="{DCAC7030-896D-E05B-2C0B-72D9014E1FE8}"/>
                </a:ext>
              </a:extLst>
            </p:cNvPr>
            <p:cNvPicPr/>
            <p:nvPr/>
          </p:nvPicPr>
          <p:blipFill>
            <a:blip r:embed="rId4" cstate="print"/>
            <a:stretch>
              <a:fillRect/>
            </a:stretch>
          </p:blipFill>
          <p:spPr>
            <a:xfrm>
              <a:off x="6937029" y="3225072"/>
              <a:ext cx="133329" cy="115866"/>
            </a:xfrm>
            <a:prstGeom prst="rect">
              <a:avLst/>
            </a:prstGeom>
          </p:spPr>
        </p:pic>
        <p:sp>
          <p:nvSpPr>
            <p:cNvPr id="32" name="object 17">
              <a:extLst>
                <a:ext uri="{FF2B5EF4-FFF2-40B4-BE49-F238E27FC236}">
                  <a16:creationId xmlns:a16="http://schemas.microsoft.com/office/drawing/2014/main" id="{BA735EA4-2FBC-51B8-AA4A-5175A617161A}"/>
                </a:ext>
              </a:extLst>
            </p:cNvPr>
            <p:cNvSpPr/>
            <p:nvPr/>
          </p:nvSpPr>
          <p:spPr>
            <a:xfrm>
              <a:off x="6975475" y="3259678"/>
              <a:ext cx="480060" cy="304800"/>
            </a:xfrm>
            <a:prstGeom prst="roundRect">
              <a:avLst/>
            </a:prstGeom>
            <a:ln w="9525">
              <a:noFill/>
            </a:ln>
          </p:spPr>
          <p:txBody>
            <a:bodyPr wrap="square" lIns="0" tIns="0" rIns="0" bIns="0" rtlCol="0" anchor="ctr"/>
            <a:lstStyle/>
            <a:p>
              <a:pPr lvl="0" algn="ctr"/>
              <a:r>
                <a:rPr lang="ja-JP" altLang="en-US" sz="700" dirty="0">
                  <a:latin typeface="+mn-ea"/>
                  <a:ea typeface="+mn-ea"/>
                </a:rPr>
                <a:t>通知</a:t>
              </a:r>
              <a:endParaRPr sz="700" dirty="0">
                <a:latin typeface="+mn-ea"/>
                <a:ea typeface="+mn-ea"/>
              </a:endParaRPr>
            </a:p>
          </p:txBody>
        </p:sp>
        <p:sp>
          <p:nvSpPr>
            <p:cNvPr id="37" name="object 18">
              <a:extLst>
                <a:ext uri="{FF2B5EF4-FFF2-40B4-BE49-F238E27FC236}">
                  <a16:creationId xmlns:a16="http://schemas.microsoft.com/office/drawing/2014/main" id="{671422D4-B2C6-F5A1-AF0A-09E2B37169D6}"/>
                </a:ext>
              </a:extLst>
            </p:cNvPr>
            <p:cNvSpPr/>
            <p:nvPr/>
          </p:nvSpPr>
          <p:spPr>
            <a:xfrm>
              <a:off x="6940550" y="322262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grpSp>
        <p:nvGrpSpPr>
          <p:cNvPr id="56" name="グループ化 55">
            <a:extLst>
              <a:ext uri="{FF2B5EF4-FFF2-40B4-BE49-F238E27FC236}">
                <a16:creationId xmlns:a16="http://schemas.microsoft.com/office/drawing/2014/main" id="{B82F9AF3-788C-EA1F-95C2-5C07AC4675A8}"/>
              </a:ext>
            </a:extLst>
          </p:cNvPr>
          <p:cNvGrpSpPr/>
          <p:nvPr/>
        </p:nvGrpSpPr>
        <p:grpSpPr>
          <a:xfrm>
            <a:off x="7405741" y="2184737"/>
            <a:ext cx="180000" cy="180000"/>
            <a:chOff x="2679700" y="1343024"/>
            <a:chExt cx="180000" cy="180000"/>
          </a:xfrm>
        </p:grpSpPr>
        <p:sp>
          <p:nvSpPr>
            <p:cNvPr id="57" name="フローチャート: 結合子 56">
              <a:extLst>
                <a:ext uri="{FF2B5EF4-FFF2-40B4-BE49-F238E27FC236}">
                  <a16:creationId xmlns:a16="http://schemas.microsoft.com/office/drawing/2014/main" id="{2C66A10D-9D2D-FB4B-A8E2-A615371A6918}"/>
                </a:ext>
              </a:extLst>
            </p:cNvPr>
            <p:cNvSpPr/>
            <p:nvPr/>
          </p:nvSpPr>
          <p:spPr>
            <a:xfrm>
              <a:off x="2679700" y="1343024"/>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58" name="正方形/長方形 57">
              <a:extLst>
                <a:ext uri="{FF2B5EF4-FFF2-40B4-BE49-F238E27FC236}">
                  <a16:creationId xmlns:a16="http://schemas.microsoft.com/office/drawing/2014/main" id="{E9FD3233-D174-DD16-623C-1B1D77DD53E2}"/>
                </a:ext>
              </a:extLst>
            </p:cNvPr>
            <p:cNvSpPr/>
            <p:nvPr/>
          </p:nvSpPr>
          <p:spPr>
            <a:xfrm>
              <a:off x="2704465" y="1389397"/>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59" name="二等辺三角形 58">
              <a:extLst>
                <a:ext uri="{FF2B5EF4-FFF2-40B4-BE49-F238E27FC236}">
                  <a16:creationId xmlns:a16="http://schemas.microsoft.com/office/drawing/2014/main" id="{2B306C74-0811-8A13-9C6E-9350E026BEAC}"/>
                </a:ext>
              </a:extLst>
            </p:cNvPr>
            <p:cNvSpPr/>
            <p:nvPr/>
          </p:nvSpPr>
          <p:spPr>
            <a:xfrm rot="10800000">
              <a:off x="2706700" y="1389397"/>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cxnSp>
        <p:nvCxnSpPr>
          <p:cNvPr id="75" name="直線矢印コネクタ 74">
            <a:extLst>
              <a:ext uri="{FF2B5EF4-FFF2-40B4-BE49-F238E27FC236}">
                <a16:creationId xmlns:a16="http://schemas.microsoft.com/office/drawing/2014/main" id="{06C31DDF-CEB8-384C-E41A-C5FA0585CD18}"/>
              </a:ext>
            </a:extLst>
          </p:cNvPr>
          <p:cNvCxnSpPr>
            <a:cxnSpLocks/>
            <a:stCxn id="37" idx="3"/>
            <a:endCxn id="57" idx="2"/>
          </p:cNvCxnSpPr>
          <p:nvPr/>
        </p:nvCxnSpPr>
        <p:spPr>
          <a:xfrm flipV="1">
            <a:off x="6480088" y="2274737"/>
            <a:ext cx="925653" cy="1127912"/>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8" name="object 17">
            <a:extLst>
              <a:ext uri="{FF2B5EF4-FFF2-40B4-BE49-F238E27FC236}">
                <a16:creationId xmlns:a16="http://schemas.microsoft.com/office/drawing/2014/main" id="{07DD4451-CFAA-B8AD-2B95-72B993FAD664}"/>
              </a:ext>
            </a:extLst>
          </p:cNvPr>
          <p:cNvSpPr/>
          <p:nvPr/>
        </p:nvSpPr>
        <p:spPr>
          <a:xfrm>
            <a:off x="7623823" y="2129837"/>
            <a:ext cx="68814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通知して終了</a:t>
            </a:r>
            <a:endParaRPr lang="zh-TW" altLang="en-US" sz="700" dirty="0">
              <a:latin typeface="+mn-ea"/>
              <a:ea typeface="+mn-ea"/>
            </a:endParaRPr>
          </a:p>
        </p:txBody>
      </p:sp>
      <p:sp>
        <p:nvSpPr>
          <p:cNvPr id="93" name="object 17">
            <a:extLst>
              <a:ext uri="{FF2B5EF4-FFF2-40B4-BE49-F238E27FC236}">
                <a16:creationId xmlns:a16="http://schemas.microsoft.com/office/drawing/2014/main" id="{55E4E39B-141A-60A3-553D-824150371BD8}"/>
              </a:ext>
            </a:extLst>
          </p:cNvPr>
          <p:cNvSpPr/>
          <p:nvPr/>
        </p:nvSpPr>
        <p:spPr>
          <a:xfrm>
            <a:off x="7387523" y="124441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郵送</a:t>
            </a:r>
            <a:endParaRPr lang="zh-TW" altLang="en-US" sz="700" dirty="0">
              <a:latin typeface="+mn-ea"/>
              <a:ea typeface="+mn-ea"/>
            </a:endParaRPr>
          </a:p>
        </p:txBody>
      </p:sp>
      <p:cxnSp>
        <p:nvCxnSpPr>
          <p:cNvPr id="8" name="直線矢印コネクタ 7">
            <a:extLst>
              <a:ext uri="{FF2B5EF4-FFF2-40B4-BE49-F238E27FC236}">
                <a16:creationId xmlns:a16="http://schemas.microsoft.com/office/drawing/2014/main" id="{7763C80C-FAE2-27CB-4B4F-75C1C52C8A08}"/>
              </a:ext>
            </a:extLst>
          </p:cNvPr>
          <p:cNvCxnSpPr>
            <a:cxnSpLocks/>
            <a:endCxn id="23" idx="1"/>
          </p:cNvCxnSpPr>
          <p:nvPr/>
        </p:nvCxnSpPr>
        <p:spPr>
          <a:xfrm>
            <a:off x="4961255" y="3578185"/>
            <a:ext cx="1148" cy="1302577"/>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9" name="直線矢印コネクタ 13">
            <a:extLst>
              <a:ext uri="{FF2B5EF4-FFF2-40B4-BE49-F238E27FC236}">
                <a16:creationId xmlns:a16="http://schemas.microsoft.com/office/drawing/2014/main" id="{8C2FECD2-BB15-35D8-9774-6FBA4C164BFE}"/>
              </a:ext>
            </a:extLst>
          </p:cNvPr>
          <p:cNvCxnSpPr>
            <a:cxnSpLocks/>
          </p:cNvCxnSpPr>
          <p:nvPr/>
        </p:nvCxnSpPr>
        <p:spPr>
          <a:xfrm rot="16200000" flipH="1">
            <a:off x="5051784" y="3620830"/>
            <a:ext cx="291732" cy="206441"/>
          </a:xfrm>
          <a:prstGeom prst="bentConnector3">
            <a:avLst>
              <a:gd name="adj1" fmla="val 100063"/>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16" name="正方形/長方形 15">
            <a:extLst>
              <a:ext uri="{FF2B5EF4-FFF2-40B4-BE49-F238E27FC236}">
                <a16:creationId xmlns:a16="http://schemas.microsoft.com/office/drawing/2014/main" id="{00231225-28DE-5895-E129-F76A53896C15}"/>
              </a:ext>
            </a:extLst>
          </p:cNvPr>
          <p:cNvSpPr/>
          <p:nvPr/>
        </p:nvSpPr>
        <p:spPr>
          <a:xfrm>
            <a:off x="2146297" y="1321996"/>
            <a:ext cx="2362201" cy="57633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mn-ea"/>
              </a:rPr>
              <a:t>住民票コード変更請求書</a:t>
            </a:r>
          </a:p>
          <a:p>
            <a:pPr algn="l"/>
            <a:r>
              <a:rPr kumimoji="1" lang="ja-JP" altLang="en-US" sz="700" dirty="0">
                <a:solidFill>
                  <a:schemeClr val="tx1"/>
                </a:solidFill>
                <a:latin typeface="+mn-ea"/>
              </a:rPr>
              <a:t>本人確認書類</a:t>
            </a:r>
          </a:p>
        </p:txBody>
      </p:sp>
      <p:sp>
        <p:nvSpPr>
          <p:cNvPr id="55" name="object 239">
            <a:extLst>
              <a:ext uri="{FF2B5EF4-FFF2-40B4-BE49-F238E27FC236}">
                <a16:creationId xmlns:a16="http://schemas.microsoft.com/office/drawing/2014/main" id="{9849225F-091F-FB93-6057-35187A5D5171}"/>
              </a:ext>
            </a:extLst>
          </p:cNvPr>
          <p:cNvSpPr txBox="1"/>
          <p:nvPr/>
        </p:nvSpPr>
        <p:spPr>
          <a:xfrm>
            <a:off x="4359150" y="5014853"/>
            <a:ext cx="101600" cy="135935"/>
          </a:xfrm>
          <a:prstGeom prst="rect">
            <a:avLst/>
          </a:prstGeom>
        </p:spPr>
        <p:txBody>
          <a:bodyPr vert="horz" wrap="square" lIns="0" tIns="12700" rIns="0" bIns="0" rtlCol="0">
            <a:spAutoFit/>
          </a:bodyPr>
          <a:lstStyle/>
          <a:p>
            <a:pPr marL="12700">
              <a:lnSpc>
                <a:spcPct val="100000"/>
              </a:lnSpc>
              <a:spcBef>
                <a:spcPts val="100"/>
              </a:spcBef>
            </a:pPr>
            <a:r>
              <a:rPr lang="ja-JP" altLang="en-US" sz="800" dirty="0">
                <a:latin typeface="+mn-ea"/>
                <a:ea typeface="+mn-ea"/>
              </a:rPr>
              <a:t>②</a:t>
            </a:r>
            <a:endParaRPr sz="800" dirty="0">
              <a:latin typeface="+mn-ea"/>
              <a:ea typeface="+mn-ea"/>
            </a:endParaRPr>
          </a:p>
        </p:txBody>
      </p:sp>
      <p:cxnSp>
        <p:nvCxnSpPr>
          <p:cNvPr id="67" name="直線矢印コネクタ 66">
            <a:extLst>
              <a:ext uri="{FF2B5EF4-FFF2-40B4-BE49-F238E27FC236}">
                <a16:creationId xmlns:a16="http://schemas.microsoft.com/office/drawing/2014/main" id="{4CE339DF-754F-E40B-1BEC-F69C22137911}"/>
              </a:ext>
            </a:extLst>
          </p:cNvPr>
          <p:cNvCxnSpPr>
            <a:cxnSpLocks/>
            <a:stCxn id="23" idx="3"/>
            <a:endCxn id="227" idx="1"/>
          </p:cNvCxnSpPr>
          <p:nvPr/>
        </p:nvCxnSpPr>
        <p:spPr>
          <a:xfrm>
            <a:off x="4962403" y="5273985"/>
            <a:ext cx="0" cy="293620"/>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04" name="直線矢印コネクタ 103">
            <a:extLst>
              <a:ext uri="{FF2B5EF4-FFF2-40B4-BE49-F238E27FC236}">
                <a16:creationId xmlns:a16="http://schemas.microsoft.com/office/drawing/2014/main" id="{754D8073-964D-6CD9-ACD9-C4EE07ACC739}"/>
              </a:ext>
            </a:extLst>
          </p:cNvPr>
          <p:cNvCxnSpPr>
            <a:cxnSpLocks/>
            <a:endCxn id="37" idx="1"/>
          </p:cNvCxnSpPr>
          <p:nvPr/>
        </p:nvCxnSpPr>
        <p:spPr>
          <a:xfrm>
            <a:off x="5231130" y="3402647"/>
            <a:ext cx="709208" cy="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4" name="直線矢印コネクタ 143">
            <a:extLst>
              <a:ext uri="{FF2B5EF4-FFF2-40B4-BE49-F238E27FC236}">
                <a16:creationId xmlns:a16="http://schemas.microsoft.com/office/drawing/2014/main" id="{E993F359-B38A-9E79-AEB1-C57C4E1802A7}"/>
              </a:ext>
            </a:extLst>
          </p:cNvPr>
          <p:cNvCxnSpPr>
            <a:cxnSpLocks/>
            <a:stCxn id="37" idx="2"/>
            <a:endCxn id="28" idx="1"/>
          </p:cNvCxnSpPr>
          <p:nvPr/>
        </p:nvCxnSpPr>
        <p:spPr>
          <a:xfrm>
            <a:off x="6210213" y="3582671"/>
            <a:ext cx="0" cy="1298091"/>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224" name="直線矢印コネクタ 13">
            <a:extLst>
              <a:ext uri="{FF2B5EF4-FFF2-40B4-BE49-F238E27FC236}">
                <a16:creationId xmlns:a16="http://schemas.microsoft.com/office/drawing/2014/main" id="{042273BD-6DFA-6D00-6D6E-21A9871F28EA}"/>
              </a:ext>
            </a:extLst>
          </p:cNvPr>
          <p:cNvCxnSpPr>
            <a:cxnSpLocks/>
            <a:stCxn id="234" idx="3"/>
            <a:endCxn id="57" idx="4"/>
          </p:cNvCxnSpPr>
          <p:nvPr/>
        </p:nvCxnSpPr>
        <p:spPr>
          <a:xfrm flipV="1">
            <a:off x="6925865" y="2364737"/>
            <a:ext cx="569876" cy="1499646"/>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77" name="グループ化 276">
            <a:extLst>
              <a:ext uri="{FF2B5EF4-FFF2-40B4-BE49-F238E27FC236}">
                <a16:creationId xmlns:a16="http://schemas.microsoft.com/office/drawing/2014/main" id="{174E68BF-8286-95EF-F32A-912EE35C49ED}"/>
              </a:ext>
            </a:extLst>
          </p:cNvPr>
          <p:cNvGrpSpPr/>
          <p:nvPr/>
        </p:nvGrpSpPr>
        <p:grpSpPr>
          <a:xfrm rot="16200000">
            <a:off x="6069781" y="2989679"/>
            <a:ext cx="255579" cy="210314"/>
            <a:chOff x="998232" y="5464407"/>
            <a:chExt cx="255579" cy="210314"/>
          </a:xfrm>
        </p:grpSpPr>
        <p:sp>
          <p:nvSpPr>
            <p:cNvPr id="278" name="左大かっこ 277">
              <a:extLst>
                <a:ext uri="{FF2B5EF4-FFF2-40B4-BE49-F238E27FC236}">
                  <a16:creationId xmlns:a16="http://schemas.microsoft.com/office/drawing/2014/main" id="{3459AF80-4432-416E-997D-0D131BF6B6CE}"/>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mn-ea"/>
              </a:endParaRPr>
            </a:p>
          </p:txBody>
        </p:sp>
        <p:cxnSp>
          <p:nvCxnSpPr>
            <p:cNvPr id="279" name="直線コネクタ 278">
              <a:extLst>
                <a:ext uri="{FF2B5EF4-FFF2-40B4-BE49-F238E27FC236}">
                  <a16:creationId xmlns:a16="http://schemas.microsoft.com/office/drawing/2014/main" id="{0C5FE87F-E64B-496D-34E7-04A395993114}"/>
                </a:ext>
              </a:extLst>
            </p:cNvPr>
            <p:cNvCxnSpPr>
              <a:cxnSpLocks/>
              <a:stCxn id="278"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280" name="object 17">
            <a:extLst>
              <a:ext uri="{FF2B5EF4-FFF2-40B4-BE49-F238E27FC236}">
                <a16:creationId xmlns:a16="http://schemas.microsoft.com/office/drawing/2014/main" id="{CF3756C7-715F-9F54-F77A-BAEEEFB432D0}"/>
              </a:ext>
            </a:extLst>
          </p:cNvPr>
          <p:cNvSpPr/>
          <p:nvPr/>
        </p:nvSpPr>
        <p:spPr>
          <a:xfrm>
            <a:off x="5962295"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n-ea"/>
                <a:ea typeface="+mn-ea"/>
              </a:rPr>
              <a:t>③</a:t>
            </a:r>
            <a:endParaRPr lang="zh-TW" altLang="en-US" sz="800" dirty="0">
              <a:latin typeface="+mn-ea"/>
              <a:ea typeface="+mn-ea"/>
            </a:endParaRPr>
          </a:p>
        </p:txBody>
      </p:sp>
      <p:sp>
        <p:nvSpPr>
          <p:cNvPr id="295" name="正方形/長方形 294">
            <a:extLst>
              <a:ext uri="{FF2B5EF4-FFF2-40B4-BE49-F238E27FC236}">
                <a16:creationId xmlns:a16="http://schemas.microsoft.com/office/drawing/2014/main" id="{72D62D4E-DE6C-984C-C3C2-48A8385329DF}"/>
              </a:ext>
            </a:extLst>
          </p:cNvPr>
          <p:cNvSpPr/>
          <p:nvPr/>
        </p:nvSpPr>
        <p:spPr>
          <a:xfrm>
            <a:off x="6263536" y="4030995"/>
            <a:ext cx="1194487" cy="26529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mn-ea"/>
              </a:rPr>
              <a:t>住民票コード変更通知票</a:t>
            </a:r>
            <a:endParaRPr kumimoji="1" lang="en-US" altLang="ja-JP" sz="700" dirty="0">
              <a:solidFill>
                <a:schemeClr val="tx1"/>
              </a:solidFill>
              <a:latin typeface="+mn-ea"/>
            </a:endParaRPr>
          </a:p>
        </p:txBody>
      </p:sp>
      <p:grpSp>
        <p:nvGrpSpPr>
          <p:cNvPr id="19" name="グループ化 18">
            <a:extLst>
              <a:ext uri="{FF2B5EF4-FFF2-40B4-BE49-F238E27FC236}">
                <a16:creationId xmlns:a16="http://schemas.microsoft.com/office/drawing/2014/main" id="{CD2D22F9-A8F9-E3C0-FE05-81AFDE2E82C5}"/>
              </a:ext>
            </a:extLst>
          </p:cNvPr>
          <p:cNvGrpSpPr/>
          <p:nvPr/>
        </p:nvGrpSpPr>
        <p:grpSpPr>
          <a:xfrm>
            <a:off x="4687859" y="3222625"/>
            <a:ext cx="543271" cy="360045"/>
            <a:chOff x="4687859" y="3222625"/>
            <a:chExt cx="543271" cy="360045"/>
          </a:xfrm>
          <a:noFill/>
        </p:grpSpPr>
        <p:sp>
          <p:nvSpPr>
            <p:cNvPr id="130" name="object 18">
              <a:extLst>
                <a:ext uri="{FF2B5EF4-FFF2-40B4-BE49-F238E27FC236}">
                  <a16:creationId xmlns:a16="http://schemas.microsoft.com/office/drawing/2014/main" id="{45311A79-2963-30D4-AC94-B6BA8AAEF6BD}"/>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latin typeface="+mn-ea"/>
                <a:ea typeface="+mn-ea"/>
              </a:endParaRPr>
            </a:p>
          </p:txBody>
        </p:sp>
        <p:grpSp>
          <p:nvGrpSpPr>
            <p:cNvPr id="200" name="グループ化 199">
              <a:extLst>
                <a:ext uri="{FF2B5EF4-FFF2-40B4-BE49-F238E27FC236}">
                  <a16:creationId xmlns:a16="http://schemas.microsoft.com/office/drawing/2014/main" id="{C685E51D-8028-51C1-679E-707684B02073}"/>
                </a:ext>
              </a:extLst>
            </p:cNvPr>
            <p:cNvGrpSpPr/>
            <p:nvPr/>
          </p:nvGrpSpPr>
          <p:grpSpPr>
            <a:xfrm>
              <a:off x="4687859" y="3225072"/>
              <a:ext cx="518506" cy="339406"/>
              <a:chOff x="4687859" y="3225072"/>
              <a:chExt cx="518506" cy="339406"/>
            </a:xfrm>
            <a:grpFill/>
          </p:grpSpPr>
          <p:sp>
            <p:nvSpPr>
              <p:cNvPr id="129" name="object 17">
                <a:extLst>
                  <a:ext uri="{FF2B5EF4-FFF2-40B4-BE49-F238E27FC236}">
                    <a16:creationId xmlns:a16="http://schemas.microsoft.com/office/drawing/2014/main" id="{B6C50D60-5244-6356-CA7A-25F2DC5CE698}"/>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n-ea"/>
                    <a:ea typeface="+mn-ea"/>
                  </a:rPr>
                  <a:t>入力</a:t>
                </a:r>
                <a:br>
                  <a:rPr lang="en-US" altLang="ja-JP" sz="700" dirty="0">
                    <a:latin typeface="+mn-ea"/>
                    <a:ea typeface="+mn-ea"/>
                  </a:rPr>
                </a:br>
                <a:r>
                  <a:rPr lang="ja-JP" altLang="en-US" sz="700" dirty="0">
                    <a:latin typeface="+mn-ea"/>
                    <a:ea typeface="+mn-ea"/>
                  </a:rPr>
                  <a:t>照合</a:t>
                </a:r>
                <a:endParaRPr sz="700" dirty="0">
                  <a:latin typeface="+mn-ea"/>
                  <a:ea typeface="+mn-ea"/>
                </a:endParaRPr>
              </a:p>
            </p:txBody>
          </p:sp>
          <p:pic>
            <p:nvPicPr>
              <p:cNvPr id="127" name="object 21">
                <a:extLst>
                  <a:ext uri="{FF2B5EF4-FFF2-40B4-BE49-F238E27FC236}">
                    <a16:creationId xmlns:a16="http://schemas.microsoft.com/office/drawing/2014/main" id="{BD84DE55-AF20-4A90-6E01-1520A1B02863}"/>
                  </a:ext>
                </a:extLst>
              </p:cNvPr>
              <p:cNvPicPr/>
              <p:nvPr/>
            </p:nvPicPr>
            <p:blipFill>
              <a:blip r:embed="rId4"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sp>
        <p:nvSpPr>
          <p:cNvPr id="160" name="object 225">
            <a:extLst>
              <a:ext uri="{FF2B5EF4-FFF2-40B4-BE49-F238E27FC236}">
                <a16:creationId xmlns:a16="http://schemas.microsoft.com/office/drawing/2014/main" id="{BFF9D0FF-0163-294E-C41E-807D4BB9F17C}"/>
              </a:ext>
            </a:extLst>
          </p:cNvPr>
          <p:cNvSpPr txBox="1"/>
          <p:nvPr/>
        </p:nvSpPr>
        <p:spPr>
          <a:xfrm>
            <a:off x="7519786" y="6264650"/>
            <a:ext cx="2818841" cy="1021818"/>
          </a:xfrm>
          <a:prstGeom prst="rect">
            <a:avLst/>
          </a:prstGeom>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en-US" altLang="ja-JP" sz="700" spc="-5" dirty="0">
              <a:latin typeface="+mn-ea"/>
              <a:ea typeface="+mn-ea"/>
              <a:cs typeface="游ゴシック"/>
            </a:endParaRPr>
          </a:p>
          <a:p>
            <a:pPr marL="52069">
              <a:lnSpc>
                <a:spcPts val="400"/>
              </a:lnSpc>
              <a:spcBef>
                <a:spcPts val="350"/>
              </a:spcBef>
            </a:pPr>
            <a:r>
              <a:rPr lang="en-US" altLang="ja-JP" sz="700" spc="-5" dirty="0">
                <a:latin typeface="+mn-ea"/>
                <a:ea typeface="+mn-ea"/>
                <a:cs typeface="游ゴシック"/>
              </a:rPr>
              <a:t>【</a:t>
            </a:r>
            <a:r>
              <a:rPr lang="ja-JP" altLang="en-US" sz="700" spc="-5" dirty="0">
                <a:latin typeface="+mn-ea"/>
                <a:ea typeface="+mn-ea"/>
                <a:cs typeface="游ゴシック"/>
              </a:rPr>
              <a:t>コメント</a:t>
            </a:r>
            <a:r>
              <a:rPr lang="en-US" altLang="ja-JP" sz="700" spc="-5" dirty="0">
                <a:latin typeface="+mn-ea"/>
                <a:ea typeface="+mn-ea"/>
                <a:cs typeface="游ゴシック"/>
              </a:rPr>
              <a:t>】</a:t>
            </a:r>
            <a:r>
              <a:rPr lang="ja-JP" altLang="en-US" sz="700" spc="-5" dirty="0">
                <a:latin typeface="+mn-ea"/>
                <a:ea typeface="+mn-ea"/>
                <a:cs typeface="游ゴシック"/>
              </a:rPr>
              <a:t>ユーザータスク及びデータストアに該当する機能要件</a:t>
            </a:r>
          </a:p>
          <a:p>
            <a:pPr marL="52069">
              <a:lnSpc>
                <a:spcPts val="400"/>
              </a:lnSpc>
              <a:spcBef>
                <a:spcPts val="350"/>
              </a:spcBef>
            </a:pPr>
            <a:r>
              <a:rPr lang="ja-JP" altLang="en-US" sz="700" spc="-5" dirty="0">
                <a:latin typeface="+mn-ea"/>
                <a:ea typeface="+mn-ea"/>
                <a:cs typeface="游ゴシック"/>
              </a:rPr>
              <a:t>①</a:t>
            </a:r>
          </a:p>
          <a:p>
            <a:pPr marL="52069">
              <a:lnSpc>
                <a:spcPts val="400"/>
              </a:lnSpc>
              <a:spcBef>
                <a:spcPts val="350"/>
              </a:spcBef>
            </a:pPr>
            <a:r>
              <a:rPr lang="en-US" altLang="ja-JP" sz="700" spc="-5" dirty="0">
                <a:latin typeface="+mn-ea"/>
                <a:ea typeface="+mn-ea"/>
                <a:cs typeface="游ゴシック"/>
              </a:rPr>
              <a:t>4.3.2 </a:t>
            </a:r>
            <a:r>
              <a:rPr lang="ja-JP" altLang="en-US" sz="700" spc="-5" dirty="0">
                <a:latin typeface="+mn-ea"/>
                <a:ea typeface="+mn-ea"/>
                <a:cs typeface="游ゴシック"/>
              </a:rPr>
              <a:t>住民票コードの変更・修正</a:t>
            </a:r>
          </a:p>
          <a:p>
            <a:pPr marL="52069">
              <a:lnSpc>
                <a:spcPts val="400"/>
              </a:lnSpc>
              <a:spcBef>
                <a:spcPts val="350"/>
              </a:spcBef>
            </a:pPr>
            <a:r>
              <a:rPr lang="en-US" altLang="ja-JP" sz="700" spc="-5" dirty="0">
                <a:latin typeface="+mn-ea"/>
                <a:ea typeface="+mn-ea"/>
                <a:cs typeface="游ゴシック"/>
              </a:rPr>
              <a:t>4.3.1 </a:t>
            </a:r>
            <a:r>
              <a:rPr lang="ja-JP" altLang="en-US" sz="700" spc="-5" dirty="0">
                <a:latin typeface="+mn-ea"/>
                <a:ea typeface="+mn-ea"/>
                <a:cs typeface="游ゴシック"/>
              </a:rPr>
              <a:t>住民票コードの付番</a:t>
            </a:r>
          </a:p>
          <a:p>
            <a:pPr marL="52069">
              <a:lnSpc>
                <a:spcPts val="400"/>
              </a:lnSpc>
              <a:spcBef>
                <a:spcPts val="350"/>
              </a:spcBef>
            </a:pPr>
            <a:r>
              <a:rPr lang="ja-JP" altLang="en-US" sz="700" spc="-5" dirty="0">
                <a:latin typeface="+mn-ea"/>
                <a:ea typeface="+mn-ea"/>
                <a:cs typeface="游ゴシック"/>
              </a:rPr>
              <a:t>②</a:t>
            </a:r>
          </a:p>
          <a:p>
            <a:pPr marL="52069">
              <a:lnSpc>
                <a:spcPts val="400"/>
              </a:lnSpc>
              <a:spcBef>
                <a:spcPts val="350"/>
              </a:spcBef>
            </a:pPr>
            <a:r>
              <a:rPr lang="en-US" altLang="ja-JP" sz="700" spc="-5" dirty="0">
                <a:latin typeface="+mn-ea"/>
                <a:ea typeface="+mn-ea"/>
                <a:cs typeface="游ゴシック"/>
              </a:rPr>
              <a:t>7.1.1.1 </a:t>
            </a:r>
            <a:r>
              <a:rPr lang="ja-JP" altLang="en-US" sz="700" spc="-5" dirty="0">
                <a:latin typeface="+mn-ea"/>
                <a:ea typeface="+mn-ea"/>
                <a:cs typeface="游ゴシック"/>
              </a:rPr>
              <a:t>ＣＳへの自動送信</a:t>
            </a:r>
          </a:p>
          <a:p>
            <a:pPr marL="52069">
              <a:lnSpc>
                <a:spcPts val="400"/>
              </a:lnSpc>
              <a:spcBef>
                <a:spcPts val="350"/>
              </a:spcBef>
            </a:pPr>
            <a:r>
              <a:rPr lang="ja-JP" altLang="en-US" sz="700" spc="-5" dirty="0">
                <a:latin typeface="+mn-ea"/>
                <a:ea typeface="+mn-ea"/>
                <a:cs typeface="游ゴシック"/>
              </a:rPr>
              <a:t>③</a:t>
            </a:r>
          </a:p>
          <a:p>
            <a:pPr marL="52069">
              <a:lnSpc>
                <a:spcPts val="400"/>
              </a:lnSpc>
              <a:spcBef>
                <a:spcPts val="350"/>
              </a:spcBef>
            </a:pPr>
            <a:r>
              <a:rPr lang="en-US" altLang="ja-JP" sz="700" spc="-5" dirty="0">
                <a:latin typeface="+mn-ea"/>
                <a:ea typeface="+mn-ea"/>
                <a:cs typeface="游ゴシック"/>
              </a:rPr>
              <a:t>4.3.3 </a:t>
            </a:r>
            <a:r>
              <a:rPr lang="ja-JP" altLang="en-US" sz="700" spc="-5" dirty="0">
                <a:latin typeface="+mn-ea"/>
                <a:ea typeface="+mn-ea"/>
                <a:cs typeface="游ゴシック"/>
              </a:rPr>
              <a:t>住民票コード通知票等</a:t>
            </a:r>
            <a:endParaRPr lang="en-US" altLang="ja-JP" sz="700" spc="-5" dirty="0">
              <a:latin typeface="+mn-ea"/>
              <a:ea typeface="+mn-ea"/>
              <a:cs typeface="游ゴシック"/>
            </a:endParaRPr>
          </a:p>
          <a:p>
            <a:pPr marL="52069">
              <a:lnSpc>
                <a:spcPts val="400"/>
              </a:lnSpc>
              <a:spcBef>
                <a:spcPts val="350"/>
              </a:spcBef>
            </a:pPr>
            <a:endParaRPr lang="ja-JP" altLang="en-US" sz="700" spc="-5" dirty="0">
              <a:latin typeface="+mn-ea"/>
              <a:ea typeface="+mn-ea"/>
              <a:cs typeface="游ゴシック"/>
            </a:endParaRPr>
          </a:p>
        </p:txBody>
      </p:sp>
      <p:cxnSp>
        <p:nvCxnSpPr>
          <p:cNvPr id="18" name="直線コネクタ 17">
            <a:extLst>
              <a:ext uri="{FF2B5EF4-FFF2-40B4-BE49-F238E27FC236}">
                <a16:creationId xmlns:a16="http://schemas.microsoft.com/office/drawing/2014/main" id="{F3225FD3-46A4-177A-ED5E-2E5A6B6047EB}"/>
              </a:ext>
            </a:extLst>
          </p:cNvPr>
          <p:cNvCxnSpPr>
            <a:cxnSpLocks/>
          </p:cNvCxnSpPr>
          <p:nvPr/>
        </p:nvCxnSpPr>
        <p:spPr>
          <a:xfrm flipH="1">
            <a:off x="4961255" y="5367274"/>
            <a:ext cx="604253"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5" name="object 27">
            <a:extLst>
              <a:ext uri="{FF2B5EF4-FFF2-40B4-BE49-F238E27FC236}">
                <a16:creationId xmlns:a16="http://schemas.microsoft.com/office/drawing/2014/main" id="{C8E6385F-9CF2-38A2-98F4-0F1C6E22BC60}"/>
              </a:ext>
            </a:extLst>
          </p:cNvPr>
          <p:cNvSpPr/>
          <p:nvPr/>
        </p:nvSpPr>
        <p:spPr>
          <a:xfrm>
            <a:off x="5565508" y="5223129"/>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latin typeface="+mn-ea"/>
              <a:ea typeface="+mn-ea"/>
            </a:endParaRPr>
          </a:p>
        </p:txBody>
      </p:sp>
      <p:sp>
        <p:nvSpPr>
          <p:cNvPr id="27" name="正方形/長方形 26">
            <a:extLst>
              <a:ext uri="{FF2B5EF4-FFF2-40B4-BE49-F238E27FC236}">
                <a16:creationId xmlns:a16="http://schemas.microsoft.com/office/drawing/2014/main" id="{DB9A54B4-C5CB-49C7-A33F-2124EDA4DC1C}"/>
              </a:ext>
            </a:extLst>
          </p:cNvPr>
          <p:cNvSpPr/>
          <p:nvPr/>
        </p:nvSpPr>
        <p:spPr>
          <a:xfrm>
            <a:off x="5300872" y="5540036"/>
            <a:ext cx="721224"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mn-ea"/>
              </a:rPr>
              <a:t>本人確認情報</a:t>
            </a:r>
          </a:p>
        </p:txBody>
      </p:sp>
      <p:sp>
        <p:nvSpPr>
          <p:cNvPr id="244" name="正方形/長方形 243">
            <a:extLst>
              <a:ext uri="{FF2B5EF4-FFF2-40B4-BE49-F238E27FC236}">
                <a16:creationId xmlns:a16="http://schemas.microsoft.com/office/drawing/2014/main" id="{2961E266-747D-4251-D4A6-62B157BDA7D3}"/>
              </a:ext>
            </a:extLst>
          </p:cNvPr>
          <p:cNvSpPr/>
          <p:nvPr/>
        </p:nvSpPr>
        <p:spPr>
          <a:xfrm>
            <a:off x="7146817" y="924866"/>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mn-ea"/>
              </a:rPr>
              <a:t>請求者</a:t>
            </a:r>
          </a:p>
        </p:txBody>
      </p:sp>
      <p:grpSp>
        <p:nvGrpSpPr>
          <p:cNvPr id="251" name="グループ化 250">
            <a:extLst>
              <a:ext uri="{FF2B5EF4-FFF2-40B4-BE49-F238E27FC236}">
                <a16:creationId xmlns:a16="http://schemas.microsoft.com/office/drawing/2014/main" id="{C62714FE-7B3E-D034-E6B3-E3F9C2027081}"/>
              </a:ext>
            </a:extLst>
          </p:cNvPr>
          <p:cNvGrpSpPr/>
          <p:nvPr/>
        </p:nvGrpSpPr>
        <p:grpSpPr>
          <a:xfrm rot="10800000">
            <a:off x="4435167" y="4971288"/>
            <a:ext cx="255579" cy="210314"/>
            <a:chOff x="998232" y="5464407"/>
            <a:chExt cx="255579" cy="210314"/>
          </a:xfrm>
        </p:grpSpPr>
        <p:sp>
          <p:nvSpPr>
            <p:cNvPr id="254" name="左大かっこ 253">
              <a:extLst>
                <a:ext uri="{FF2B5EF4-FFF2-40B4-BE49-F238E27FC236}">
                  <a16:creationId xmlns:a16="http://schemas.microsoft.com/office/drawing/2014/main" id="{448A802B-7426-A18A-CDFC-536D6FE1753E}"/>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mn-ea"/>
              </a:endParaRPr>
            </a:p>
          </p:txBody>
        </p:sp>
        <p:cxnSp>
          <p:nvCxnSpPr>
            <p:cNvPr id="255" name="直線コネクタ 254">
              <a:extLst>
                <a:ext uri="{FF2B5EF4-FFF2-40B4-BE49-F238E27FC236}">
                  <a16:creationId xmlns:a16="http://schemas.microsoft.com/office/drawing/2014/main" id="{0D9845F6-4509-6CEE-5CF6-526D73A380B8}"/>
                </a:ext>
              </a:extLst>
            </p:cNvPr>
            <p:cNvCxnSpPr>
              <a:cxnSpLocks/>
              <a:stCxn id="254"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cxnSp>
        <p:nvCxnSpPr>
          <p:cNvPr id="13" name="直線矢印コネクタ 12">
            <a:extLst>
              <a:ext uri="{FF2B5EF4-FFF2-40B4-BE49-F238E27FC236}">
                <a16:creationId xmlns:a16="http://schemas.microsoft.com/office/drawing/2014/main" id="{7313D5EC-1679-3979-4883-D5740EED3EBA}"/>
              </a:ext>
            </a:extLst>
          </p:cNvPr>
          <p:cNvCxnSpPr>
            <a:cxnSpLocks/>
            <a:stCxn id="7" idx="2"/>
            <a:endCxn id="34" idx="0"/>
          </p:cNvCxnSpPr>
          <p:nvPr/>
        </p:nvCxnSpPr>
        <p:spPr>
          <a:xfrm flipH="1">
            <a:off x="1536700" y="1236814"/>
            <a:ext cx="4759" cy="930572"/>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17" name="直線矢印コネクタ 16">
            <a:extLst>
              <a:ext uri="{FF2B5EF4-FFF2-40B4-BE49-F238E27FC236}">
                <a16:creationId xmlns:a16="http://schemas.microsoft.com/office/drawing/2014/main" id="{8F5201B8-B1F6-A3CB-97A7-4A57E4FBCA6F}"/>
              </a:ext>
            </a:extLst>
          </p:cNvPr>
          <p:cNvCxnSpPr>
            <a:cxnSpLocks/>
            <a:stCxn id="57" idx="0"/>
            <a:endCxn id="244" idx="2"/>
          </p:cNvCxnSpPr>
          <p:nvPr/>
        </p:nvCxnSpPr>
        <p:spPr>
          <a:xfrm flipH="1" flipV="1">
            <a:off x="7489717" y="1236814"/>
            <a:ext cx="6024" cy="947923"/>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grpSp>
        <p:nvGrpSpPr>
          <p:cNvPr id="22" name="グループ化 21">
            <a:extLst>
              <a:ext uri="{FF2B5EF4-FFF2-40B4-BE49-F238E27FC236}">
                <a16:creationId xmlns:a16="http://schemas.microsoft.com/office/drawing/2014/main" id="{80CD9101-E232-3C27-61CB-C1A5D0062957}"/>
              </a:ext>
            </a:extLst>
          </p:cNvPr>
          <p:cNvGrpSpPr/>
          <p:nvPr/>
        </p:nvGrpSpPr>
        <p:grpSpPr>
          <a:xfrm>
            <a:off x="4701931" y="4880762"/>
            <a:ext cx="520944" cy="393223"/>
            <a:chOff x="6080349" y="4852187"/>
            <a:chExt cx="520944" cy="393223"/>
          </a:xfrm>
        </p:grpSpPr>
        <p:sp>
          <p:nvSpPr>
            <p:cNvPr id="23" name="フローチャート: 磁気ディスク 22">
              <a:extLst>
                <a:ext uri="{FF2B5EF4-FFF2-40B4-BE49-F238E27FC236}">
                  <a16:creationId xmlns:a16="http://schemas.microsoft.com/office/drawing/2014/main" id="{EB034EDF-9C00-E968-8174-3A5ACBA0FBCC}"/>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4" name="object 17">
              <a:extLst>
                <a:ext uri="{FF2B5EF4-FFF2-40B4-BE49-F238E27FC236}">
                  <a16:creationId xmlns:a16="http://schemas.microsoft.com/office/drawing/2014/main" id="{E0B8BC81-EE0E-66BA-B5E7-CE51AED601D6}"/>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26" name="グループ化 25">
            <a:extLst>
              <a:ext uri="{FF2B5EF4-FFF2-40B4-BE49-F238E27FC236}">
                <a16:creationId xmlns:a16="http://schemas.microsoft.com/office/drawing/2014/main" id="{F7C479EE-6B1D-4627-8E74-92CEDFDAC1D4}"/>
              </a:ext>
            </a:extLst>
          </p:cNvPr>
          <p:cNvGrpSpPr/>
          <p:nvPr/>
        </p:nvGrpSpPr>
        <p:grpSpPr>
          <a:xfrm>
            <a:off x="5949741" y="4880762"/>
            <a:ext cx="520944" cy="393223"/>
            <a:chOff x="6080349" y="4852187"/>
            <a:chExt cx="520944" cy="393223"/>
          </a:xfrm>
        </p:grpSpPr>
        <p:sp>
          <p:nvSpPr>
            <p:cNvPr id="28" name="フローチャート: 磁気ディスク 27">
              <a:extLst>
                <a:ext uri="{FF2B5EF4-FFF2-40B4-BE49-F238E27FC236}">
                  <a16:creationId xmlns:a16="http://schemas.microsoft.com/office/drawing/2014/main" id="{C1CBD308-CC20-4610-57FE-ACCBDADB4C5D}"/>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9" name="object 17">
              <a:extLst>
                <a:ext uri="{FF2B5EF4-FFF2-40B4-BE49-F238E27FC236}">
                  <a16:creationId xmlns:a16="http://schemas.microsoft.com/office/drawing/2014/main" id="{6D75AE9A-04E1-3D96-4FA4-6A9D11084815}"/>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226" name="グループ化 225">
            <a:extLst>
              <a:ext uri="{FF2B5EF4-FFF2-40B4-BE49-F238E27FC236}">
                <a16:creationId xmlns:a16="http://schemas.microsoft.com/office/drawing/2014/main" id="{9CF10148-32DD-C870-8A37-C636CD5EBE69}"/>
              </a:ext>
            </a:extLst>
          </p:cNvPr>
          <p:cNvGrpSpPr/>
          <p:nvPr/>
        </p:nvGrpSpPr>
        <p:grpSpPr>
          <a:xfrm>
            <a:off x="4701931" y="5567605"/>
            <a:ext cx="520944" cy="393223"/>
            <a:chOff x="6080349" y="4852187"/>
            <a:chExt cx="520944" cy="393223"/>
          </a:xfrm>
        </p:grpSpPr>
        <p:sp>
          <p:nvSpPr>
            <p:cNvPr id="227" name="フローチャート: 磁気ディスク 226">
              <a:extLst>
                <a:ext uri="{FF2B5EF4-FFF2-40B4-BE49-F238E27FC236}">
                  <a16:creationId xmlns:a16="http://schemas.microsoft.com/office/drawing/2014/main" id="{A6E45DF2-7CA4-249E-7CF6-8B1C19BABAE4}"/>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28" name="object 17">
              <a:extLst>
                <a:ext uri="{FF2B5EF4-FFF2-40B4-BE49-F238E27FC236}">
                  <a16:creationId xmlns:a16="http://schemas.microsoft.com/office/drawing/2014/main" id="{4F9256E5-4501-465D-0E68-F9D18FDB643D}"/>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r>
                <a:rPr lang="en-US" altLang="ja-JP" sz="700" dirty="0">
                  <a:latin typeface="+mj-ea"/>
                  <a:ea typeface="+mj-ea"/>
                </a:rPr>
                <a:t>CS</a:t>
              </a:r>
            </a:p>
          </p:txBody>
        </p:sp>
      </p:grpSp>
      <p:grpSp>
        <p:nvGrpSpPr>
          <p:cNvPr id="232" name="グループ化 231">
            <a:extLst>
              <a:ext uri="{FF2B5EF4-FFF2-40B4-BE49-F238E27FC236}">
                <a16:creationId xmlns:a16="http://schemas.microsoft.com/office/drawing/2014/main" id="{458AA702-7DE8-0793-1E6D-338F7B005E7A}"/>
              </a:ext>
            </a:extLst>
          </p:cNvPr>
          <p:cNvGrpSpPr/>
          <p:nvPr/>
        </p:nvGrpSpPr>
        <p:grpSpPr>
          <a:xfrm>
            <a:off x="6709330" y="3720238"/>
            <a:ext cx="216535" cy="288290"/>
            <a:chOff x="8006526" y="4197102"/>
            <a:chExt cx="216535" cy="288290"/>
          </a:xfrm>
        </p:grpSpPr>
        <p:sp>
          <p:nvSpPr>
            <p:cNvPr id="233" name="object 27">
              <a:extLst>
                <a:ext uri="{FF2B5EF4-FFF2-40B4-BE49-F238E27FC236}">
                  <a16:creationId xmlns:a16="http://schemas.microsoft.com/office/drawing/2014/main" id="{7F788C19-1788-45D8-90A8-E0F8BD20C43A}"/>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34" name="正方形/長方形 233">
              <a:extLst>
                <a:ext uri="{FF2B5EF4-FFF2-40B4-BE49-F238E27FC236}">
                  <a16:creationId xmlns:a16="http://schemas.microsoft.com/office/drawing/2014/main" id="{917D6C48-5B88-80D6-2662-E6EE0FB0FCF3}"/>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Tree>
    <p:extLst>
      <p:ext uri="{BB962C8B-B14F-4D97-AF65-F5344CB8AC3E}">
        <p14:creationId xmlns:p14="http://schemas.microsoft.com/office/powerpoint/2010/main" val="33708081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06" name="直線矢印コネクタ 13">
            <a:extLst>
              <a:ext uri="{FF2B5EF4-FFF2-40B4-BE49-F238E27FC236}">
                <a16:creationId xmlns:a16="http://schemas.microsoft.com/office/drawing/2014/main" id="{BEFBF449-60A2-A3DB-6281-E901D5CD7262}"/>
              </a:ext>
            </a:extLst>
          </p:cNvPr>
          <p:cNvCxnSpPr>
            <a:cxnSpLocks/>
          </p:cNvCxnSpPr>
          <p:nvPr/>
        </p:nvCxnSpPr>
        <p:spPr>
          <a:xfrm>
            <a:off x="3844247" y="3599085"/>
            <a:ext cx="339616" cy="267804"/>
          </a:xfrm>
          <a:prstGeom prst="bentConnector3">
            <a:avLst>
              <a:gd name="adj1" fmla="val -2353"/>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4" name="正方形/長方形 3">
            <a:extLst>
              <a:ext uri="{FF2B5EF4-FFF2-40B4-BE49-F238E27FC236}">
                <a16:creationId xmlns:a16="http://schemas.microsoft.com/office/drawing/2014/main" id="{8897D4F9-8312-E85B-C462-A1A0B6E0BF8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mn-ea"/>
              </a:rPr>
              <a:t>4.3.2</a:t>
            </a: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
              </a:rPr>
              <a:t>住民票コードの異動</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
              </a:rPr>
              <a:t>住民票コード修正</a:t>
            </a:r>
          </a:p>
        </p:txBody>
      </p:sp>
      <p:cxnSp>
        <p:nvCxnSpPr>
          <p:cNvPr id="132" name="直線矢印コネクタ 131">
            <a:extLst>
              <a:ext uri="{FF2B5EF4-FFF2-40B4-BE49-F238E27FC236}">
                <a16:creationId xmlns:a16="http://schemas.microsoft.com/office/drawing/2014/main" id="{CF828D96-F9B0-076E-2CBD-4E696D483A10}"/>
              </a:ext>
            </a:extLst>
          </p:cNvPr>
          <p:cNvCxnSpPr>
            <a:cxnSpLocks/>
            <a:stCxn id="13" idx="6"/>
            <a:endCxn id="130" idx="1"/>
          </p:cNvCxnSpPr>
          <p:nvPr/>
        </p:nvCxnSpPr>
        <p:spPr>
          <a:xfrm>
            <a:off x="1626700" y="2250609"/>
            <a:ext cx="547030" cy="1152039"/>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71" name="object 27">
            <a:extLst>
              <a:ext uri="{FF2B5EF4-FFF2-40B4-BE49-F238E27FC236}">
                <a16:creationId xmlns:a16="http://schemas.microsoft.com/office/drawing/2014/main" id="{7234CE7C-DCDA-2E56-2869-DA263BE807D0}"/>
              </a:ext>
            </a:extLst>
          </p:cNvPr>
          <p:cNvSpPr/>
          <p:nvPr/>
        </p:nvSpPr>
        <p:spPr>
          <a:xfrm>
            <a:off x="2784980" y="371876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172" name="正方形/長方形 171">
            <a:extLst>
              <a:ext uri="{FF2B5EF4-FFF2-40B4-BE49-F238E27FC236}">
                <a16:creationId xmlns:a16="http://schemas.microsoft.com/office/drawing/2014/main" id="{E241C322-59CC-6309-CEA5-88BA24B33CEC}"/>
              </a:ext>
            </a:extLst>
          </p:cNvPr>
          <p:cNvSpPr/>
          <p:nvPr/>
        </p:nvSpPr>
        <p:spPr>
          <a:xfrm>
            <a:off x="2559901" y="4030995"/>
            <a:ext cx="666593" cy="18649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入力確認票</a:t>
            </a:r>
          </a:p>
        </p:txBody>
      </p:sp>
      <p:sp>
        <p:nvSpPr>
          <p:cNvPr id="186" name="object 17">
            <a:extLst>
              <a:ext uri="{FF2B5EF4-FFF2-40B4-BE49-F238E27FC236}">
                <a16:creationId xmlns:a16="http://schemas.microsoft.com/office/drawing/2014/main" id="{6BE5C3BC-854D-C5E1-7330-4A5CA2F1F573}"/>
              </a:ext>
            </a:extLst>
          </p:cNvPr>
          <p:cNvSpPr/>
          <p:nvPr/>
        </p:nvSpPr>
        <p:spPr>
          <a:xfrm>
            <a:off x="1300480" y="228223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開始</a:t>
            </a:r>
            <a:endParaRPr lang="zh-TW" altLang="en-US" sz="700" dirty="0">
              <a:latin typeface="+mj-ea"/>
              <a:ea typeface="+mj-ea"/>
            </a:endParaRPr>
          </a:p>
        </p:txBody>
      </p:sp>
      <p:grpSp>
        <p:nvGrpSpPr>
          <p:cNvPr id="188" name="グループ化 187">
            <a:extLst>
              <a:ext uri="{FF2B5EF4-FFF2-40B4-BE49-F238E27FC236}">
                <a16:creationId xmlns:a16="http://schemas.microsoft.com/office/drawing/2014/main" id="{C81F60B9-B835-78AE-6951-D171F1984C75}"/>
              </a:ext>
            </a:extLst>
          </p:cNvPr>
          <p:cNvGrpSpPr/>
          <p:nvPr/>
        </p:nvGrpSpPr>
        <p:grpSpPr>
          <a:xfrm rot="16200000">
            <a:off x="2316141" y="2989679"/>
            <a:ext cx="255579" cy="210314"/>
            <a:chOff x="998232" y="5464407"/>
            <a:chExt cx="255579" cy="210314"/>
          </a:xfrm>
        </p:grpSpPr>
        <p:sp>
          <p:nvSpPr>
            <p:cNvPr id="189" name="左大かっこ 188">
              <a:extLst>
                <a:ext uri="{FF2B5EF4-FFF2-40B4-BE49-F238E27FC236}">
                  <a16:creationId xmlns:a16="http://schemas.microsoft.com/office/drawing/2014/main" id="{445ADE68-186A-D516-CA82-2086EE5129F8}"/>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90" name="直線コネクタ 189">
              <a:extLst>
                <a:ext uri="{FF2B5EF4-FFF2-40B4-BE49-F238E27FC236}">
                  <a16:creationId xmlns:a16="http://schemas.microsoft.com/office/drawing/2014/main" id="{DAA1EA12-0927-99F8-BC6F-3AA9B76EC220}"/>
                </a:ext>
              </a:extLst>
            </p:cNvPr>
            <p:cNvCxnSpPr>
              <a:cxnSpLocks/>
              <a:stCxn id="189" idx="1"/>
              <a:endCxn id="130" idx="0"/>
            </p:cNvCxnSpPr>
            <p:nvPr userDrawn="1"/>
          </p:nvCxnSpPr>
          <p:spPr>
            <a:xfrm rot="5400000" flipH="1">
              <a:off x="1102999" y="5464472"/>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91" name="object 17">
            <a:extLst>
              <a:ext uri="{FF2B5EF4-FFF2-40B4-BE49-F238E27FC236}">
                <a16:creationId xmlns:a16="http://schemas.microsoft.com/office/drawing/2014/main" id="{1DA2B525-A6E3-8B8B-3633-2EBBB50C88EC}"/>
              </a:ext>
            </a:extLst>
          </p:cNvPr>
          <p:cNvSpPr/>
          <p:nvPr/>
        </p:nvSpPr>
        <p:spPr>
          <a:xfrm>
            <a:off x="2208655"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①</a:t>
            </a:r>
            <a:endParaRPr lang="zh-TW" altLang="en-US" sz="800" dirty="0">
              <a:latin typeface="+mj-ea"/>
              <a:ea typeface="+mj-ea"/>
            </a:endParaRPr>
          </a:p>
        </p:txBody>
      </p:sp>
      <p:grpSp>
        <p:nvGrpSpPr>
          <p:cNvPr id="202" name="グループ化 201">
            <a:extLst>
              <a:ext uri="{FF2B5EF4-FFF2-40B4-BE49-F238E27FC236}">
                <a16:creationId xmlns:a16="http://schemas.microsoft.com/office/drawing/2014/main" id="{AFFDBC49-6557-C95D-6B59-E8629BC249C6}"/>
              </a:ext>
            </a:extLst>
          </p:cNvPr>
          <p:cNvGrpSpPr/>
          <p:nvPr/>
        </p:nvGrpSpPr>
        <p:grpSpPr>
          <a:xfrm>
            <a:off x="3419167" y="3222626"/>
            <a:ext cx="543271" cy="360045"/>
            <a:chOff x="6937029" y="3222625"/>
            <a:chExt cx="543271" cy="360045"/>
          </a:xfrm>
        </p:grpSpPr>
        <p:pic>
          <p:nvPicPr>
            <p:cNvPr id="31" name="object 21">
              <a:extLst>
                <a:ext uri="{FF2B5EF4-FFF2-40B4-BE49-F238E27FC236}">
                  <a16:creationId xmlns:a16="http://schemas.microsoft.com/office/drawing/2014/main" id="{DCAC7030-896D-E05B-2C0B-72D9014E1FE8}"/>
                </a:ext>
              </a:extLst>
            </p:cNvPr>
            <p:cNvPicPr/>
            <p:nvPr/>
          </p:nvPicPr>
          <p:blipFill>
            <a:blip r:embed="rId3" cstate="print"/>
            <a:stretch>
              <a:fillRect/>
            </a:stretch>
          </p:blipFill>
          <p:spPr>
            <a:xfrm>
              <a:off x="6937029" y="3225072"/>
              <a:ext cx="133329" cy="115866"/>
            </a:xfrm>
            <a:prstGeom prst="rect">
              <a:avLst/>
            </a:prstGeom>
          </p:spPr>
        </p:pic>
        <p:sp>
          <p:nvSpPr>
            <p:cNvPr id="32" name="object 17">
              <a:extLst>
                <a:ext uri="{FF2B5EF4-FFF2-40B4-BE49-F238E27FC236}">
                  <a16:creationId xmlns:a16="http://schemas.microsoft.com/office/drawing/2014/main" id="{BA735EA4-2FBC-51B8-AA4A-5175A617161A}"/>
                </a:ext>
              </a:extLst>
            </p:cNvPr>
            <p:cNvSpPr/>
            <p:nvPr/>
          </p:nvSpPr>
          <p:spPr>
            <a:xfrm>
              <a:off x="697547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通知</a:t>
              </a:r>
              <a:endParaRPr sz="700" dirty="0">
                <a:latin typeface="+mj-ea"/>
                <a:ea typeface="+mj-ea"/>
              </a:endParaRPr>
            </a:p>
          </p:txBody>
        </p:sp>
        <p:sp>
          <p:nvSpPr>
            <p:cNvPr id="37" name="object 18">
              <a:extLst>
                <a:ext uri="{FF2B5EF4-FFF2-40B4-BE49-F238E27FC236}">
                  <a16:creationId xmlns:a16="http://schemas.microsoft.com/office/drawing/2014/main" id="{671422D4-B2C6-F5A1-AF0A-09E2B37169D6}"/>
                </a:ext>
              </a:extLst>
            </p:cNvPr>
            <p:cNvSpPr/>
            <p:nvPr/>
          </p:nvSpPr>
          <p:spPr>
            <a:xfrm>
              <a:off x="694055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56" name="グループ化 55">
            <a:extLst>
              <a:ext uri="{FF2B5EF4-FFF2-40B4-BE49-F238E27FC236}">
                <a16:creationId xmlns:a16="http://schemas.microsoft.com/office/drawing/2014/main" id="{B82F9AF3-788C-EA1F-95C2-5C07AC4675A8}"/>
              </a:ext>
            </a:extLst>
          </p:cNvPr>
          <p:cNvGrpSpPr/>
          <p:nvPr/>
        </p:nvGrpSpPr>
        <p:grpSpPr>
          <a:xfrm>
            <a:off x="4888091" y="2184737"/>
            <a:ext cx="180000" cy="180000"/>
            <a:chOff x="2679700" y="1343024"/>
            <a:chExt cx="180000" cy="180000"/>
          </a:xfrm>
        </p:grpSpPr>
        <p:sp>
          <p:nvSpPr>
            <p:cNvPr id="57" name="フローチャート: 結合子 56">
              <a:extLst>
                <a:ext uri="{FF2B5EF4-FFF2-40B4-BE49-F238E27FC236}">
                  <a16:creationId xmlns:a16="http://schemas.microsoft.com/office/drawing/2014/main" id="{2C66A10D-9D2D-FB4B-A8E2-A615371A6918}"/>
                </a:ext>
              </a:extLst>
            </p:cNvPr>
            <p:cNvSpPr/>
            <p:nvPr/>
          </p:nvSpPr>
          <p:spPr>
            <a:xfrm>
              <a:off x="2679700" y="1343024"/>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58" name="正方形/長方形 57">
              <a:extLst>
                <a:ext uri="{FF2B5EF4-FFF2-40B4-BE49-F238E27FC236}">
                  <a16:creationId xmlns:a16="http://schemas.microsoft.com/office/drawing/2014/main" id="{E9FD3233-D174-DD16-623C-1B1D77DD53E2}"/>
                </a:ext>
              </a:extLst>
            </p:cNvPr>
            <p:cNvSpPr/>
            <p:nvPr/>
          </p:nvSpPr>
          <p:spPr>
            <a:xfrm>
              <a:off x="2704465" y="1389397"/>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59" name="二等辺三角形 58">
              <a:extLst>
                <a:ext uri="{FF2B5EF4-FFF2-40B4-BE49-F238E27FC236}">
                  <a16:creationId xmlns:a16="http://schemas.microsoft.com/office/drawing/2014/main" id="{2B306C74-0811-8A13-9C6E-9350E026BEAC}"/>
                </a:ext>
              </a:extLst>
            </p:cNvPr>
            <p:cNvSpPr/>
            <p:nvPr/>
          </p:nvSpPr>
          <p:spPr>
            <a:xfrm rot="10800000">
              <a:off x="2706700" y="1389397"/>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75" name="直線矢印コネクタ 74">
            <a:extLst>
              <a:ext uri="{FF2B5EF4-FFF2-40B4-BE49-F238E27FC236}">
                <a16:creationId xmlns:a16="http://schemas.microsoft.com/office/drawing/2014/main" id="{06C31DDF-CEB8-384C-E41A-C5FA0585CD18}"/>
              </a:ext>
            </a:extLst>
          </p:cNvPr>
          <p:cNvCxnSpPr>
            <a:cxnSpLocks/>
            <a:stCxn id="37" idx="3"/>
            <a:endCxn id="57" idx="2"/>
          </p:cNvCxnSpPr>
          <p:nvPr/>
        </p:nvCxnSpPr>
        <p:spPr>
          <a:xfrm flipV="1">
            <a:off x="3962438" y="2274737"/>
            <a:ext cx="925653" cy="1127912"/>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8" name="object 17">
            <a:extLst>
              <a:ext uri="{FF2B5EF4-FFF2-40B4-BE49-F238E27FC236}">
                <a16:creationId xmlns:a16="http://schemas.microsoft.com/office/drawing/2014/main" id="{07DD4451-CFAA-B8AD-2B95-72B993FAD664}"/>
              </a:ext>
            </a:extLst>
          </p:cNvPr>
          <p:cNvSpPr/>
          <p:nvPr/>
        </p:nvSpPr>
        <p:spPr>
          <a:xfrm>
            <a:off x="5014733" y="2129837"/>
            <a:ext cx="68814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通知して終了</a:t>
            </a:r>
            <a:endParaRPr lang="zh-TW" altLang="en-US" sz="700" dirty="0">
              <a:latin typeface="+mj-ea"/>
              <a:ea typeface="+mj-ea"/>
            </a:endParaRPr>
          </a:p>
        </p:txBody>
      </p:sp>
      <p:sp>
        <p:nvSpPr>
          <p:cNvPr id="93" name="object 17">
            <a:extLst>
              <a:ext uri="{FF2B5EF4-FFF2-40B4-BE49-F238E27FC236}">
                <a16:creationId xmlns:a16="http://schemas.microsoft.com/office/drawing/2014/main" id="{55E4E39B-141A-60A3-553D-824150371BD8}"/>
              </a:ext>
            </a:extLst>
          </p:cNvPr>
          <p:cNvSpPr/>
          <p:nvPr/>
        </p:nvSpPr>
        <p:spPr>
          <a:xfrm>
            <a:off x="4869873" y="124441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郵送</a:t>
            </a:r>
            <a:endParaRPr lang="zh-TW" altLang="en-US" sz="700" dirty="0">
              <a:latin typeface="+mj-ea"/>
              <a:ea typeface="+mj-ea"/>
            </a:endParaRPr>
          </a:p>
        </p:txBody>
      </p:sp>
      <p:cxnSp>
        <p:nvCxnSpPr>
          <p:cNvPr id="8" name="直線矢印コネクタ 7">
            <a:extLst>
              <a:ext uri="{FF2B5EF4-FFF2-40B4-BE49-F238E27FC236}">
                <a16:creationId xmlns:a16="http://schemas.microsoft.com/office/drawing/2014/main" id="{7763C80C-FAE2-27CB-4B4F-75C1C52C8A08}"/>
              </a:ext>
            </a:extLst>
          </p:cNvPr>
          <p:cNvCxnSpPr>
            <a:cxnSpLocks/>
            <a:endCxn id="11" idx="1"/>
          </p:cNvCxnSpPr>
          <p:nvPr/>
        </p:nvCxnSpPr>
        <p:spPr>
          <a:xfrm flipH="1">
            <a:off x="2441844" y="3578185"/>
            <a:ext cx="1761" cy="1302577"/>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9" name="直線矢印コネクタ 13">
            <a:extLst>
              <a:ext uri="{FF2B5EF4-FFF2-40B4-BE49-F238E27FC236}">
                <a16:creationId xmlns:a16="http://schemas.microsoft.com/office/drawing/2014/main" id="{8C2FECD2-BB15-35D8-9774-6FBA4C164BFE}"/>
              </a:ext>
            </a:extLst>
          </p:cNvPr>
          <p:cNvCxnSpPr>
            <a:cxnSpLocks/>
          </p:cNvCxnSpPr>
          <p:nvPr/>
        </p:nvCxnSpPr>
        <p:spPr>
          <a:xfrm rot="16200000" flipH="1">
            <a:off x="2534134" y="3620830"/>
            <a:ext cx="291732" cy="206441"/>
          </a:xfrm>
          <a:prstGeom prst="bentConnector3">
            <a:avLst>
              <a:gd name="adj1" fmla="val 100063"/>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55" name="object 239">
            <a:extLst>
              <a:ext uri="{FF2B5EF4-FFF2-40B4-BE49-F238E27FC236}">
                <a16:creationId xmlns:a16="http://schemas.microsoft.com/office/drawing/2014/main" id="{9849225F-091F-FB93-6057-35187A5D5171}"/>
              </a:ext>
            </a:extLst>
          </p:cNvPr>
          <p:cNvSpPr txBox="1"/>
          <p:nvPr/>
        </p:nvSpPr>
        <p:spPr>
          <a:xfrm>
            <a:off x="1841500" y="5010094"/>
            <a:ext cx="101600" cy="135935"/>
          </a:xfrm>
          <a:prstGeom prst="rect">
            <a:avLst/>
          </a:prstGeom>
        </p:spPr>
        <p:txBody>
          <a:bodyPr vert="horz" wrap="square" lIns="0" tIns="12700" rIns="0" bIns="0" rtlCol="0">
            <a:spAutoFit/>
          </a:bodyPr>
          <a:lstStyle/>
          <a:p>
            <a:pPr marL="12700">
              <a:lnSpc>
                <a:spcPct val="100000"/>
              </a:lnSpc>
              <a:spcBef>
                <a:spcPts val="100"/>
              </a:spcBef>
            </a:pPr>
            <a:r>
              <a:rPr lang="ja-JP" altLang="en-US" sz="800" dirty="0">
                <a:latin typeface="+mj-ea"/>
                <a:ea typeface="+mj-ea"/>
              </a:rPr>
              <a:t>②</a:t>
            </a:r>
            <a:endParaRPr sz="800" dirty="0">
              <a:latin typeface="+mj-ea"/>
              <a:ea typeface="+mj-ea"/>
            </a:endParaRPr>
          </a:p>
        </p:txBody>
      </p:sp>
      <p:cxnSp>
        <p:nvCxnSpPr>
          <p:cNvPr id="67" name="直線矢印コネクタ 66">
            <a:extLst>
              <a:ext uri="{FF2B5EF4-FFF2-40B4-BE49-F238E27FC236}">
                <a16:creationId xmlns:a16="http://schemas.microsoft.com/office/drawing/2014/main" id="{4CE339DF-754F-E40B-1BEC-F69C22137911}"/>
              </a:ext>
            </a:extLst>
          </p:cNvPr>
          <p:cNvCxnSpPr>
            <a:cxnSpLocks/>
            <a:stCxn id="11" idx="3"/>
            <a:endCxn id="29" idx="1"/>
          </p:cNvCxnSpPr>
          <p:nvPr/>
        </p:nvCxnSpPr>
        <p:spPr>
          <a:xfrm>
            <a:off x="2441844" y="5273985"/>
            <a:ext cx="8108" cy="293620"/>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04" name="直線矢印コネクタ 103">
            <a:extLst>
              <a:ext uri="{FF2B5EF4-FFF2-40B4-BE49-F238E27FC236}">
                <a16:creationId xmlns:a16="http://schemas.microsoft.com/office/drawing/2014/main" id="{754D8073-964D-6CD9-ACD9-C4EE07ACC739}"/>
              </a:ext>
            </a:extLst>
          </p:cNvPr>
          <p:cNvCxnSpPr>
            <a:cxnSpLocks/>
            <a:endCxn id="37" idx="1"/>
          </p:cNvCxnSpPr>
          <p:nvPr/>
        </p:nvCxnSpPr>
        <p:spPr>
          <a:xfrm>
            <a:off x="2713480" y="3402647"/>
            <a:ext cx="709208" cy="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4" name="直線矢印コネクタ 143">
            <a:extLst>
              <a:ext uri="{FF2B5EF4-FFF2-40B4-BE49-F238E27FC236}">
                <a16:creationId xmlns:a16="http://schemas.microsoft.com/office/drawing/2014/main" id="{E993F359-B38A-9E79-AEB1-C57C4E1802A7}"/>
              </a:ext>
            </a:extLst>
          </p:cNvPr>
          <p:cNvCxnSpPr>
            <a:cxnSpLocks/>
            <a:stCxn id="37" idx="2"/>
            <a:endCxn id="20" idx="1"/>
          </p:cNvCxnSpPr>
          <p:nvPr/>
        </p:nvCxnSpPr>
        <p:spPr>
          <a:xfrm>
            <a:off x="3692563" y="3582671"/>
            <a:ext cx="0" cy="1298091"/>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224" name="直線矢印コネクタ 13">
            <a:extLst>
              <a:ext uri="{FF2B5EF4-FFF2-40B4-BE49-F238E27FC236}">
                <a16:creationId xmlns:a16="http://schemas.microsoft.com/office/drawing/2014/main" id="{042273BD-6DFA-6D00-6D6E-21A9871F28EA}"/>
              </a:ext>
            </a:extLst>
          </p:cNvPr>
          <p:cNvCxnSpPr>
            <a:cxnSpLocks/>
            <a:endCxn id="57" idx="4"/>
          </p:cNvCxnSpPr>
          <p:nvPr/>
        </p:nvCxnSpPr>
        <p:spPr>
          <a:xfrm flipV="1">
            <a:off x="4416500" y="2364737"/>
            <a:ext cx="561591" cy="1523627"/>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04" name="object 27">
            <a:extLst>
              <a:ext uri="{FF2B5EF4-FFF2-40B4-BE49-F238E27FC236}">
                <a16:creationId xmlns:a16="http://schemas.microsoft.com/office/drawing/2014/main" id="{FF4CFDC2-2637-1697-7147-7F20D9AACC6D}"/>
              </a:ext>
            </a:extLst>
          </p:cNvPr>
          <p:cNvSpPr/>
          <p:nvPr/>
        </p:nvSpPr>
        <p:spPr>
          <a:xfrm>
            <a:off x="4198543" y="371587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grpSp>
        <p:nvGrpSpPr>
          <p:cNvPr id="277" name="グループ化 276">
            <a:extLst>
              <a:ext uri="{FF2B5EF4-FFF2-40B4-BE49-F238E27FC236}">
                <a16:creationId xmlns:a16="http://schemas.microsoft.com/office/drawing/2014/main" id="{174E68BF-8286-95EF-F32A-912EE35C49ED}"/>
              </a:ext>
            </a:extLst>
          </p:cNvPr>
          <p:cNvGrpSpPr/>
          <p:nvPr/>
        </p:nvGrpSpPr>
        <p:grpSpPr>
          <a:xfrm rot="16200000">
            <a:off x="3552131" y="2989679"/>
            <a:ext cx="255579" cy="210314"/>
            <a:chOff x="998232" y="5464407"/>
            <a:chExt cx="255579" cy="210314"/>
          </a:xfrm>
        </p:grpSpPr>
        <p:sp>
          <p:nvSpPr>
            <p:cNvPr id="278" name="左大かっこ 277">
              <a:extLst>
                <a:ext uri="{FF2B5EF4-FFF2-40B4-BE49-F238E27FC236}">
                  <a16:creationId xmlns:a16="http://schemas.microsoft.com/office/drawing/2014/main" id="{3459AF80-4432-416E-997D-0D131BF6B6CE}"/>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79" name="直線コネクタ 278">
              <a:extLst>
                <a:ext uri="{FF2B5EF4-FFF2-40B4-BE49-F238E27FC236}">
                  <a16:creationId xmlns:a16="http://schemas.microsoft.com/office/drawing/2014/main" id="{0C5FE87F-E64B-496D-34E7-04A395993114}"/>
                </a:ext>
              </a:extLst>
            </p:cNvPr>
            <p:cNvCxnSpPr>
              <a:cxnSpLocks/>
              <a:stCxn id="278"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280" name="object 17">
            <a:extLst>
              <a:ext uri="{FF2B5EF4-FFF2-40B4-BE49-F238E27FC236}">
                <a16:creationId xmlns:a16="http://schemas.microsoft.com/office/drawing/2014/main" id="{CF3756C7-715F-9F54-F77A-BAEEEFB432D0}"/>
              </a:ext>
            </a:extLst>
          </p:cNvPr>
          <p:cNvSpPr/>
          <p:nvPr/>
        </p:nvSpPr>
        <p:spPr>
          <a:xfrm>
            <a:off x="3444645"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③</a:t>
            </a:r>
            <a:endParaRPr lang="zh-TW" altLang="en-US" sz="800" dirty="0">
              <a:latin typeface="+mj-ea"/>
              <a:ea typeface="+mj-ea"/>
            </a:endParaRPr>
          </a:p>
        </p:txBody>
      </p:sp>
      <p:sp>
        <p:nvSpPr>
          <p:cNvPr id="295" name="正方形/長方形 294">
            <a:extLst>
              <a:ext uri="{FF2B5EF4-FFF2-40B4-BE49-F238E27FC236}">
                <a16:creationId xmlns:a16="http://schemas.microsoft.com/office/drawing/2014/main" id="{72D62D4E-DE6C-984C-C3C2-48A8385329DF}"/>
              </a:ext>
            </a:extLst>
          </p:cNvPr>
          <p:cNvSpPr/>
          <p:nvPr/>
        </p:nvSpPr>
        <p:spPr>
          <a:xfrm>
            <a:off x="3574764" y="4030995"/>
            <a:ext cx="1464092"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住民票コード修正通知票</a:t>
            </a:r>
            <a:endParaRPr kumimoji="1" lang="en-US" altLang="ja-JP" sz="700" dirty="0">
              <a:solidFill>
                <a:schemeClr val="tx1"/>
              </a:solidFill>
              <a:latin typeface="ＭＳ Ｐゴシック 本文"/>
            </a:endParaRPr>
          </a:p>
        </p:txBody>
      </p:sp>
      <p:grpSp>
        <p:nvGrpSpPr>
          <p:cNvPr id="19" name="グループ化 18">
            <a:extLst>
              <a:ext uri="{FF2B5EF4-FFF2-40B4-BE49-F238E27FC236}">
                <a16:creationId xmlns:a16="http://schemas.microsoft.com/office/drawing/2014/main" id="{CD2D22F9-A8F9-E3C0-FE05-81AFDE2E82C5}"/>
              </a:ext>
            </a:extLst>
          </p:cNvPr>
          <p:cNvGrpSpPr/>
          <p:nvPr/>
        </p:nvGrpSpPr>
        <p:grpSpPr>
          <a:xfrm>
            <a:off x="2170209" y="3222625"/>
            <a:ext cx="543271" cy="360045"/>
            <a:chOff x="4687859" y="3222625"/>
            <a:chExt cx="543271" cy="360045"/>
          </a:xfrm>
          <a:noFill/>
        </p:grpSpPr>
        <p:sp>
          <p:nvSpPr>
            <p:cNvPr id="130" name="object 18">
              <a:extLst>
                <a:ext uri="{FF2B5EF4-FFF2-40B4-BE49-F238E27FC236}">
                  <a16:creationId xmlns:a16="http://schemas.microsoft.com/office/drawing/2014/main" id="{45311A79-2963-30D4-AC94-B6BA8AAEF6BD}"/>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200" name="グループ化 199">
              <a:extLst>
                <a:ext uri="{FF2B5EF4-FFF2-40B4-BE49-F238E27FC236}">
                  <a16:creationId xmlns:a16="http://schemas.microsoft.com/office/drawing/2014/main" id="{C685E51D-8028-51C1-679E-707684B02073}"/>
                </a:ext>
              </a:extLst>
            </p:cNvPr>
            <p:cNvGrpSpPr/>
            <p:nvPr/>
          </p:nvGrpSpPr>
          <p:grpSpPr>
            <a:xfrm>
              <a:off x="4687859" y="3225072"/>
              <a:ext cx="518506" cy="339406"/>
              <a:chOff x="4687859" y="3225072"/>
              <a:chExt cx="518506" cy="339406"/>
            </a:xfrm>
            <a:grpFill/>
          </p:grpSpPr>
          <p:sp>
            <p:nvSpPr>
              <p:cNvPr id="129" name="object 17">
                <a:extLst>
                  <a:ext uri="{FF2B5EF4-FFF2-40B4-BE49-F238E27FC236}">
                    <a16:creationId xmlns:a16="http://schemas.microsoft.com/office/drawing/2014/main" id="{B6C50D60-5244-6356-CA7A-25F2DC5CE698}"/>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入力</a:t>
                </a:r>
                <a:br>
                  <a:rPr lang="en-US" altLang="ja-JP" sz="700" dirty="0">
                    <a:latin typeface="+mj-ea"/>
                    <a:ea typeface="+mj-ea"/>
                  </a:rPr>
                </a:br>
                <a:r>
                  <a:rPr lang="ja-JP" altLang="en-US" sz="700" dirty="0">
                    <a:latin typeface="+mj-ea"/>
                    <a:ea typeface="+mj-ea"/>
                  </a:rPr>
                  <a:t>照合</a:t>
                </a:r>
                <a:endParaRPr sz="700" dirty="0">
                  <a:latin typeface="+mj-ea"/>
                  <a:ea typeface="+mj-ea"/>
                </a:endParaRPr>
              </a:p>
            </p:txBody>
          </p:sp>
          <p:pic>
            <p:nvPicPr>
              <p:cNvPr id="127" name="object 21">
                <a:extLst>
                  <a:ext uri="{FF2B5EF4-FFF2-40B4-BE49-F238E27FC236}">
                    <a16:creationId xmlns:a16="http://schemas.microsoft.com/office/drawing/2014/main" id="{BD84DE55-AF20-4A90-6E01-1520A1B02863}"/>
                  </a:ext>
                </a:extLst>
              </p:cNvPr>
              <p:cNvPicPr/>
              <p:nvPr/>
            </p:nvPicPr>
            <p:blipFill>
              <a:blip r:embed="rId3"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sp>
        <p:nvSpPr>
          <p:cNvPr id="160" name="object 225">
            <a:extLst>
              <a:ext uri="{FF2B5EF4-FFF2-40B4-BE49-F238E27FC236}">
                <a16:creationId xmlns:a16="http://schemas.microsoft.com/office/drawing/2014/main" id="{BFF9D0FF-0163-294E-C41E-807D4BB9F17C}"/>
              </a:ext>
            </a:extLst>
          </p:cNvPr>
          <p:cNvSpPr txBox="1"/>
          <p:nvPr/>
        </p:nvSpPr>
        <p:spPr>
          <a:xfrm>
            <a:off x="7519786" y="6264650"/>
            <a:ext cx="2818841" cy="1021818"/>
          </a:xfrm>
          <a:prstGeom prst="rect">
            <a:avLst/>
          </a:prstGeom>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en-US" altLang="ja-JP" sz="700" spc="-5" dirty="0">
              <a:latin typeface="+mn-ea"/>
              <a:ea typeface="+mn-ea"/>
              <a:cs typeface="游ゴシック"/>
            </a:endParaRPr>
          </a:p>
          <a:p>
            <a:pPr marL="52069">
              <a:lnSpc>
                <a:spcPts val="400"/>
              </a:lnSpc>
              <a:spcBef>
                <a:spcPts val="350"/>
              </a:spcBef>
            </a:pPr>
            <a:r>
              <a:rPr lang="en-US" altLang="ja-JP" sz="700" spc="-5" dirty="0">
                <a:latin typeface="+mn-ea"/>
                <a:ea typeface="+mn-ea"/>
                <a:cs typeface="游ゴシック"/>
              </a:rPr>
              <a:t>【</a:t>
            </a:r>
            <a:r>
              <a:rPr lang="ja-JP" altLang="en-US" sz="700" spc="-5" dirty="0">
                <a:latin typeface="+mn-ea"/>
                <a:ea typeface="+mn-ea"/>
                <a:cs typeface="游ゴシック"/>
              </a:rPr>
              <a:t>コメント</a:t>
            </a:r>
            <a:r>
              <a:rPr lang="en-US" altLang="ja-JP" sz="700" spc="-5" dirty="0">
                <a:latin typeface="+mn-ea"/>
                <a:ea typeface="+mn-ea"/>
                <a:cs typeface="游ゴシック"/>
              </a:rPr>
              <a:t>】</a:t>
            </a:r>
            <a:r>
              <a:rPr lang="ja-JP" altLang="en-US" sz="700" spc="-5" dirty="0">
                <a:latin typeface="+mn-ea"/>
                <a:ea typeface="+mn-ea"/>
                <a:cs typeface="游ゴシック"/>
              </a:rPr>
              <a:t>ユーザータスク及びデータストアに該当する機能要件</a:t>
            </a:r>
          </a:p>
          <a:p>
            <a:pPr marL="52069">
              <a:lnSpc>
                <a:spcPts val="400"/>
              </a:lnSpc>
              <a:spcBef>
                <a:spcPts val="350"/>
              </a:spcBef>
            </a:pPr>
            <a:r>
              <a:rPr lang="ja-JP" altLang="en-US" sz="700" spc="-5" dirty="0">
                <a:latin typeface="+mn-ea"/>
                <a:ea typeface="+mn-ea"/>
                <a:cs typeface="游ゴシック"/>
              </a:rPr>
              <a:t>①</a:t>
            </a:r>
          </a:p>
          <a:p>
            <a:pPr marL="52069">
              <a:lnSpc>
                <a:spcPts val="400"/>
              </a:lnSpc>
              <a:spcBef>
                <a:spcPts val="350"/>
              </a:spcBef>
            </a:pPr>
            <a:r>
              <a:rPr lang="en-US" altLang="ja-JP" sz="700" spc="-5" dirty="0">
                <a:latin typeface="+mn-ea"/>
                <a:ea typeface="+mn-ea"/>
                <a:cs typeface="游ゴシック"/>
              </a:rPr>
              <a:t>4.3.2 </a:t>
            </a:r>
            <a:r>
              <a:rPr lang="ja-JP" altLang="en-US" sz="700" spc="-5" dirty="0">
                <a:latin typeface="+mn-ea"/>
                <a:ea typeface="+mn-ea"/>
                <a:cs typeface="游ゴシック"/>
              </a:rPr>
              <a:t>住民票コードの変更・修正</a:t>
            </a:r>
          </a:p>
          <a:p>
            <a:pPr marL="52069">
              <a:lnSpc>
                <a:spcPts val="400"/>
              </a:lnSpc>
              <a:spcBef>
                <a:spcPts val="350"/>
              </a:spcBef>
            </a:pPr>
            <a:r>
              <a:rPr lang="en-US" altLang="ja-JP" sz="700" spc="-5" dirty="0">
                <a:latin typeface="+mn-ea"/>
                <a:ea typeface="+mn-ea"/>
                <a:cs typeface="游ゴシック"/>
              </a:rPr>
              <a:t>4.3.1 </a:t>
            </a:r>
            <a:r>
              <a:rPr lang="ja-JP" altLang="en-US" sz="700" spc="-5" dirty="0">
                <a:latin typeface="+mn-ea"/>
                <a:ea typeface="+mn-ea"/>
                <a:cs typeface="游ゴシック"/>
              </a:rPr>
              <a:t>住民票コードの付番</a:t>
            </a:r>
          </a:p>
          <a:p>
            <a:pPr marL="52069">
              <a:lnSpc>
                <a:spcPts val="400"/>
              </a:lnSpc>
              <a:spcBef>
                <a:spcPts val="350"/>
              </a:spcBef>
            </a:pPr>
            <a:r>
              <a:rPr lang="ja-JP" altLang="en-US" sz="700" spc="-5" dirty="0">
                <a:latin typeface="+mn-ea"/>
                <a:ea typeface="+mn-ea"/>
                <a:cs typeface="游ゴシック"/>
              </a:rPr>
              <a:t>②</a:t>
            </a:r>
          </a:p>
          <a:p>
            <a:pPr marL="52069">
              <a:lnSpc>
                <a:spcPts val="400"/>
              </a:lnSpc>
              <a:spcBef>
                <a:spcPts val="350"/>
              </a:spcBef>
            </a:pPr>
            <a:r>
              <a:rPr lang="en-US" altLang="ja-JP" sz="700" spc="-5" dirty="0">
                <a:latin typeface="+mn-ea"/>
                <a:ea typeface="+mn-ea"/>
                <a:cs typeface="游ゴシック"/>
              </a:rPr>
              <a:t>7.1.1.1 </a:t>
            </a:r>
            <a:r>
              <a:rPr lang="ja-JP" altLang="en-US" sz="700" spc="-5" dirty="0">
                <a:latin typeface="+mn-ea"/>
                <a:ea typeface="+mn-ea"/>
                <a:cs typeface="游ゴシック"/>
              </a:rPr>
              <a:t>ＣＳへの自動送信</a:t>
            </a:r>
          </a:p>
          <a:p>
            <a:pPr marL="52069">
              <a:lnSpc>
                <a:spcPts val="400"/>
              </a:lnSpc>
              <a:spcBef>
                <a:spcPts val="350"/>
              </a:spcBef>
            </a:pPr>
            <a:r>
              <a:rPr lang="ja-JP" altLang="en-US" sz="700" spc="-5" dirty="0">
                <a:latin typeface="+mn-ea"/>
                <a:ea typeface="+mn-ea"/>
                <a:cs typeface="游ゴシック"/>
              </a:rPr>
              <a:t>③</a:t>
            </a:r>
          </a:p>
          <a:p>
            <a:pPr marL="52069">
              <a:lnSpc>
                <a:spcPts val="400"/>
              </a:lnSpc>
              <a:spcBef>
                <a:spcPts val="350"/>
              </a:spcBef>
            </a:pPr>
            <a:r>
              <a:rPr lang="en-US" altLang="ja-JP" sz="700" spc="-5" dirty="0">
                <a:latin typeface="+mn-ea"/>
                <a:ea typeface="+mn-ea"/>
                <a:cs typeface="游ゴシック"/>
              </a:rPr>
              <a:t>4.3.3 </a:t>
            </a:r>
            <a:r>
              <a:rPr lang="ja-JP" altLang="en-US" sz="700" spc="-5" dirty="0">
                <a:latin typeface="+mn-ea"/>
                <a:ea typeface="+mn-ea"/>
                <a:cs typeface="游ゴシック"/>
              </a:rPr>
              <a:t>住民票コード通知票等</a:t>
            </a:r>
            <a:endParaRPr lang="en-US" altLang="ja-JP" sz="700" spc="-5" dirty="0">
              <a:latin typeface="+mn-ea"/>
              <a:ea typeface="+mn-ea"/>
              <a:cs typeface="游ゴシック"/>
            </a:endParaRPr>
          </a:p>
          <a:p>
            <a:pPr marL="52069">
              <a:lnSpc>
                <a:spcPts val="400"/>
              </a:lnSpc>
              <a:spcBef>
                <a:spcPts val="350"/>
              </a:spcBef>
            </a:pPr>
            <a:endParaRPr lang="ja-JP" altLang="en-US" sz="700" spc="-5" dirty="0">
              <a:latin typeface="+mn-ea"/>
              <a:ea typeface="+mn-ea"/>
              <a:cs typeface="游ゴシック"/>
            </a:endParaRPr>
          </a:p>
        </p:txBody>
      </p:sp>
      <p:cxnSp>
        <p:nvCxnSpPr>
          <p:cNvPr id="18" name="直線コネクタ 17">
            <a:extLst>
              <a:ext uri="{FF2B5EF4-FFF2-40B4-BE49-F238E27FC236}">
                <a16:creationId xmlns:a16="http://schemas.microsoft.com/office/drawing/2014/main" id="{F3225FD3-46A4-177A-ED5E-2E5A6B6047EB}"/>
              </a:ext>
            </a:extLst>
          </p:cNvPr>
          <p:cNvCxnSpPr>
            <a:cxnSpLocks/>
          </p:cNvCxnSpPr>
          <p:nvPr/>
        </p:nvCxnSpPr>
        <p:spPr>
          <a:xfrm flipH="1">
            <a:off x="2451100" y="5367274"/>
            <a:ext cx="596758"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5" name="object 27">
            <a:extLst>
              <a:ext uri="{FF2B5EF4-FFF2-40B4-BE49-F238E27FC236}">
                <a16:creationId xmlns:a16="http://schemas.microsoft.com/office/drawing/2014/main" id="{C8E6385F-9CF2-38A2-98F4-0F1C6E22BC60}"/>
              </a:ext>
            </a:extLst>
          </p:cNvPr>
          <p:cNvSpPr/>
          <p:nvPr/>
        </p:nvSpPr>
        <p:spPr>
          <a:xfrm>
            <a:off x="3047858" y="5223129"/>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7" name="正方形/長方形 26">
            <a:extLst>
              <a:ext uri="{FF2B5EF4-FFF2-40B4-BE49-F238E27FC236}">
                <a16:creationId xmlns:a16="http://schemas.microsoft.com/office/drawing/2014/main" id="{DB9A54B4-C5CB-49C7-A33F-2124EDA4DC1C}"/>
              </a:ext>
            </a:extLst>
          </p:cNvPr>
          <p:cNvSpPr/>
          <p:nvPr/>
        </p:nvSpPr>
        <p:spPr>
          <a:xfrm>
            <a:off x="2783222" y="5540036"/>
            <a:ext cx="721224"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本人確認情報</a:t>
            </a:r>
          </a:p>
        </p:txBody>
      </p:sp>
      <p:sp>
        <p:nvSpPr>
          <p:cNvPr id="244" name="正方形/長方形 243">
            <a:extLst>
              <a:ext uri="{FF2B5EF4-FFF2-40B4-BE49-F238E27FC236}">
                <a16:creationId xmlns:a16="http://schemas.microsoft.com/office/drawing/2014/main" id="{2961E266-747D-4251-D4A6-62B157BDA7D3}"/>
              </a:ext>
            </a:extLst>
          </p:cNvPr>
          <p:cNvSpPr/>
          <p:nvPr/>
        </p:nvSpPr>
        <p:spPr>
          <a:xfrm>
            <a:off x="4629167" y="924866"/>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ＭＳ Ｐゴシック 本文"/>
              </a:rPr>
              <a:t>本人</a:t>
            </a:r>
          </a:p>
        </p:txBody>
      </p:sp>
      <p:sp>
        <p:nvSpPr>
          <p:cNvPr id="13" name="フローチャート: 結合子 12">
            <a:extLst>
              <a:ext uri="{FF2B5EF4-FFF2-40B4-BE49-F238E27FC236}">
                <a16:creationId xmlns:a16="http://schemas.microsoft.com/office/drawing/2014/main" id="{85682474-53AD-BAE9-1D3D-6F987FA2B2FC}"/>
              </a:ext>
            </a:extLst>
          </p:cNvPr>
          <p:cNvSpPr/>
          <p:nvPr/>
        </p:nvSpPr>
        <p:spPr>
          <a:xfrm>
            <a:off x="1446700" y="2160609"/>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nvGrpSpPr>
          <p:cNvPr id="22" name="グループ化 21">
            <a:extLst>
              <a:ext uri="{FF2B5EF4-FFF2-40B4-BE49-F238E27FC236}">
                <a16:creationId xmlns:a16="http://schemas.microsoft.com/office/drawing/2014/main" id="{ECF38EB2-2577-A5F0-64DD-1B70D0026BF0}"/>
              </a:ext>
            </a:extLst>
          </p:cNvPr>
          <p:cNvGrpSpPr/>
          <p:nvPr/>
        </p:nvGrpSpPr>
        <p:grpSpPr>
          <a:xfrm rot="10800000">
            <a:off x="1924051" y="4971288"/>
            <a:ext cx="255579" cy="210314"/>
            <a:chOff x="998232" y="5464407"/>
            <a:chExt cx="255579" cy="210314"/>
          </a:xfrm>
        </p:grpSpPr>
        <p:sp>
          <p:nvSpPr>
            <p:cNvPr id="23" name="左大かっこ 22">
              <a:extLst>
                <a:ext uri="{FF2B5EF4-FFF2-40B4-BE49-F238E27FC236}">
                  <a16:creationId xmlns:a16="http://schemas.microsoft.com/office/drawing/2014/main" id="{863EB6B2-9F4B-2DCA-8E9C-131711D7A40F}"/>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4" name="直線コネクタ 23">
              <a:extLst>
                <a:ext uri="{FF2B5EF4-FFF2-40B4-BE49-F238E27FC236}">
                  <a16:creationId xmlns:a16="http://schemas.microsoft.com/office/drawing/2014/main" id="{D87F6562-B817-0A0F-EE20-A5DFD90C8919}"/>
                </a:ext>
              </a:extLst>
            </p:cNvPr>
            <p:cNvCxnSpPr>
              <a:cxnSpLocks/>
              <a:stCxn id="23"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cxnSp>
        <p:nvCxnSpPr>
          <p:cNvPr id="2" name="直線矢印コネクタ 1">
            <a:extLst>
              <a:ext uri="{FF2B5EF4-FFF2-40B4-BE49-F238E27FC236}">
                <a16:creationId xmlns:a16="http://schemas.microsoft.com/office/drawing/2014/main" id="{F29E6C6F-F7AF-5EE9-F42D-2896563C5F52}"/>
              </a:ext>
            </a:extLst>
          </p:cNvPr>
          <p:cNvCxnSpPr>
            <a:cxnSpLocks/>
            <a:stCxn id="57" idx="0"/>
            <a:endCxn id="244" idx="2"/>
          </p:cNvCxnSpPr>
          <p:nvPr/>
        </p:nvCxnSpPr>
        <p:spPr>
          <a:xfrm flipH="1" flipV="1">
            <a:off x="4972067" y="1236814"/>
            <a:ext cx="6024" cy="947923"/>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grpSp>
        <p:nvGrpSpPr>
          <p:cNvPr id="10" name="グループ化 9">
            <a:extLst>
              <a:ext uri="{FF2B5EF4-FFF2-40B4-BE49-F238E27FC236}">
                <a16:creationId xmlns:a16="http://schemas.microsoft.com/office/drawing/2014/main" id="{7B243C39-5BD4-C4B6-27D7-94C12DA0E807}"/>
              </a:ext>
            </a:extLst>
          </p:cNvPr>
          <p:cNvGrpSpPr/>
          <p:nvPr/>
        </p:nvGrpSpPr>
        <p:grpSpPr>
          <a:xfrm>
            <a:off x="2181372" y="4880762"/>
            <a:ext cx="520944" cy="393223"/>
            <a:chOff x="6080349" y="4852187"/>
            <a:chExt cx="520944" cy="393223"/>
          </a:xfrm>
        </p:grpSpPr>
        <p:sp>
          <p:nvSpPr>
            <p:cNvPr id="11" name="フローチャート: 磁気ディスク 10">
              <a:extLst>
                <a:ext uri="{FF2B5EF4-FFF2-40B4-BE49-F238E27FC236}">
                  <a16:creationId xmlns:a16="http://schemas.microsoft.com/office/drawing/2014/main" id="{F2366DDB-0C41-3E97-4862-425A5BBEE3DC}"/>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2" name="object 17">
              <a:extLst>
                <a:ext uri="{FF2B5EF4-FFF2-40B4-BE49-F238E27FC236}">
                  <a16:creationId xmlns:a16="http://schemas.microsoft.com/office/drawing/2014/main" id="{DC48369A-92B8-F5E6-56F0-4CD1B90BCE94}"/>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17" name="グループ化 16">
            <a:extLst>
              <a:ext uri="{FF2B5EF4-FFF2-40B4-BE49-F238E27FC236}">
                <a16:creationId xmlns:a16="http://schemas.microsoft.com/office/drawing/2014/main" id="{61EF5F45-A1A8-9F30-2CC1-E95D7D7CD980}"/>
              </a:ext>
            </a:extLst>
          </p:cNvPr>
          <p:cNvGrpSpPr/>
          <p:nvPr/>
        </p:nvGrpSpPr>
        <p:grpSpPr>
          <a:xfrm>
            <a:off x="3432091" y="4880762"/>
            <a:ext cx="520944" cy="393223"/>
            <a:chOff x="6080349" y="4852187"/>
            <a:chExt cx="520944" cy="393223"/>
          </a:xfrm>
        </p:grpSpPr>
        <p:sp>
          <p:nvSpPr>
            <p:cNvPr id="20" name="フローチャート: 磁気ディスク 19">
              <a:extLst>
                <a:ext uri="{FF2B5EF4-FFF2-40B4-BE49-F238E27FC236}">
                  <a16:creationId xmlns:a16="http://schemas.microsoft.com/office/drawing/2014/main" id="{42BA887E-B5E8-E013-EED2-B2C93AF1B840}"/>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1" name="object 17">
              <a:extLst>
                <a:ext uri="{FF2B5EF4-FFF2-40B4-BE49-F238E27FC236}">
                  <a16:creationId xmlns:a16="http://schemas.microsoft.com/office/drawing/2014/main" id="{85FE658A-AA63-AA7C-6D3B-86AC5FBA4DE7}"/>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28" name="グループ化 27">
            <a:extLst>
              <a:ext uri="{FF2B5EF4-FFF2-40B4-BE49-F238E27FC236}">
                <a16:creationId xmlns:a16="http://schemas.microsoft.com/office/drawing/2014/main" id="{507BB9D3-7FDE-9E34-5381-614222AA2A7A}"/>
              </a:ext>
            </a:extLst>
          </p:cNvPr>
          <p:cNvGrpSpPr/>
          <p:nvPr/>
        </p:nvGrpSpPr>
        <p:grpSpPr>
          <a:xfrm>
            <a:off x="2189480" y="5567605"/>
            <a:ext cx="520944" cy="393223"/>
            <a:chOff x="6080349" y="4852187"/>
            <a:chExt cx="520944" cy="393223"/>
          </a:xfrm>
        </p:grpSpPr>
        <p:sp>
          <p:nvSpPr>
            <p:cNvPr id="29" name="フローチャート: 磁気ディスク 28">
              <a:extLst>
                <a:ext uri="{FF2B5EF4-FFF2-40B4-BE49-F238E27FC236}">
                  <a16:creationId xmlns:a16="http://schemas.microsoft.com/office/drawing/2014/main" id="{62DBC762-57DB-5AE2-4EFC-058E1BDEAF2B}"/>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0" name="object 17">
              <a:extLst>
                <a:ext uri="{FF2B5EF4-FFF2-40B4-BE49-F238E27FC236}">
                  <a16:creationId xmlns:a16="http://schemas.microsoft.com/office/drawing/2014/main" id="{08D7CDE2-A331-74EE-98EE-28C0D641CAEF}"/>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r>
                <a:rPr lang="en-US" altLang="ja-JP" sz="700" dirty="0">
                  <a:latin typeface="+mj-ea"/>
                  <a:ea typeface="+mj-ea"/>
                </a:rPr>
                <a:t>CS</a:t>
              </a:r>
            </a:p>
          </p:txBody>
        </p:sp>
      </p:grpSp>
    </p:spTree>
    <p:extLst>
      <p:ext uri="{BB962C8B-B14F-4D97-AF65-F5344CB8AC3E}">
        <p14:creationId xmlns:p14="http://schemas.microsoft.com/office/powerpoint/2010/main" val="28983929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a:extLst>
              <a:ext uri="{FF2B5EF4-FFF2-40B4-BE49-F238E27FC236}">
                <a16:creationId xmlns:a16="http://schemas.microsoft.com/office/drawing/2014/main" id="{1D69633F-FB01-E47F-E142-2FF3E69C31DE}"/>
              </a:ext>
            </a:extLst>
          </p:cNvPr>
          <p:cNvGrpSpPr/>
          <p:nvPr/>
        </p:nvGrpSpPr>
        <p:grpSpPr>
          <a:xfrm>
            <a:off x="1446700" y="2167386"/>
            <a:ext cx="180000" cy="180000"/>
            <a:chOff x="2679700" y="1343024"/>
            <a:chExt cx="180000" cy="180000"/>
          </a:xfrm>
        </p:grpSpPr>
        <p:sp>
          <p:nvSpPr>
            <p:cNvPr id="34" name="フローチャート: 結合子 33">
              <a:extLst>
                <a:ext uri="{FF2B5EF4-FFF2-40B4-BE49-F238E27FC236}">
                  <a16:creationId xmlns:a16="http://schemas.microsoft.com/office/drawing/2014/main" id="{7AE0E8C6-9106-3C67-2A1E-1B1B894856C4}"/>
                </a:ext>
              </a:extLst>
            </p:cNvPr>
            <p:cNvSpPr/>
            <p:nvPr/>
          </p:nvSpPr>
          <p:spPr>
            <a:xfrm>
              <a:off x="2679700" y="1343024"/>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35" name="正方形/長方形 34">
              <a:extLst>
                <a:ext uri="{FF2B5EF4-FFF2-40B4-BE49-F238E27FC236}">
                  <a16:creationId xmlns:a16="http://schemas.microsoft.com/office/drawing/2014/main" id="{5FB3EEE8-828C-AF33-B3B5-2FF23C7DDC13}"/>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2" name="二等辺三角形 1">
              <a:extLst>
                <a:ext uri="{FF2B5EF4-FFF2-40B4-BE49-F238E27FC236}">
                  <a16:creationId xmlns:a16="http://schemas.microsoft.com/office/drawing/2014/main" id="{9CB2184C-CA93-F940-EC19-D539B983FCC2}"/>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
        <p:nvSpPr>
          <p:cNvPr id="4" name="正方形/長方形 3">
            <a:extLst>
              <a:ext uri="{FF2B5EF4-FFF2-40B4-BE49-F238E27FC236}">
                <a16:creationId xmlns:a16="http://schemas.microsoft.com/office/drawing/2014/main" id="{8897D4F9-8312-E85B-C462-A1A0B6E0BF8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mn-ea"/>
              </a:rPr>
              <a:t>1.1.7</a:t>
            </a:r>
            <a:endParaRPr kumimoji="1" lang="ja-JP" altLang="en-US" sz="1100" dirty="0">
              <a:solidFill>
                <a:schemeClr val="tx1"/>
              </a:solidFill>
              <a:latin typeface="+mn-ea"/>
            </a:endParaRP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
              </a:rPr>
              <a:t>住民データ</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
              </a:rPr>
              <a:t>通称の管理</a:t>
            </a:r>
          </a:p>
        </p:txBody>
      </p:sp>
      <p:sp>
        <p:nvSpPr>
          <p:cNvPr id="7" name="正方形/長方形 6">
            <a:extLst>
              <a:ext uri="{FF2B5EF4-FFF2-40B4-BE49-F238E27FC236}">
                <a16:creationId xmlns:a16="http://schemas.microsoft.com/office/drawing/2014/main" id="{EE982113-6D7A-9AE9-5F11-F68A12B777D3}"/>
              </a:ext>
            </a:extLst>
          </p:cNvPr>
          <p:cNvSpPr/>
          <p:nvPr/>
        </p:nvSpPr>
        <p:spPr>
          <a:xfrm>
            <a:off x="1198559" y="924866"/>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ＭＳ Ｐゴシック 本文"/>
              </a:rPr>
              <a:t>申出人</a:t>
            </a:r>
          </a:p>
        </p:txBody>
      </p:sp>
      <p:cxnSp>
        <p:nvCxnSpPr>
          <p:cNvPr id="81" name="直線コネクタ 80">
            <a:extLst>
              <a:ext uri="{FF2B5EF4-FFF2-40B4-BE49-F238E27FC236}">
                <a16:creationId xmlns:a16="http://schemas.microsoft.com/office/drawing/2014/main" id="{5E5C5AAD-A429-7893-9E31-E578AD3BE54F}"/>
              </a:ext>
            </a:extLst>
          </p:cNvPr>
          <p:cNvCxnSpPr>
            <a:cxnSpLocks/>
          </p:cNvCxnSpPr>
          <p:nvPr/>
        </p:nvCxnSpPr>
        <p:spPr>
          <a:xfrm flipH="1">
            <a:off x="1572699" y="1571448"/>
            <a:ext cx="295801"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83" name="object 27">
            <a:extLst>
              <a:ext uri="{FF2B5EF4-FFF2-40B4-BE49-F238E27FC236}">
                <a16:creationId xmlns:a16="http://schemas.microsoft.com/office/drawing/2014/main" id="{DE4DE8A1-4415-E091-2296-E4D5B0DCC367}"/>
              </a:ext>
            </a:extLst>
          </p:cNvPr>
          <p:cNvSpPr/>
          <p:nvPr/>
        </p:nvSpPr>
        <p:spPr>
          <a:xfrm>
            <a:off x="1868500" y="142730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87" name="正方形/長方形 86">
            <a:extLst>
              <a:ext uri="{FF2B5EF4-FFF2-40B4-BE49-F238E27FC236}">
                <a16:creationId xmlns:a16="http://schemas.microsoft.com/office/drawing/2014/main" id="{894613B8-6E3E-070B-5E54-4DD15B397DB3}"/>
              </a:ext>
            </a:extLst>
          </p:cNvPr>
          <p:cNvSpPr/>
          <p:nvPr/>
        </p:nvSpPr>
        <p:spPr>
          <a:xfrm>
            <a:off x="2112490" y="1416313"/>
            <a:ext cx="1090613" cy="38135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a:t>
            </a:r>
            <a:r>
              <a:rPr kumimoji="1" lang="en-US" altLang="ja-JP" sz="700" dirty="0">
                <a:solidFill>
                  <a:schemeClr val="tx1"/>
                </a:solidFill>
                <a:latin typeface="ＭＳ Ｐゴシック 本文"/>
              </a:rPr>
              <a:t>※</a:t>
            </a:r>
            <a:r>
              <a:rPr kumimoji="1" lang="ja-JP" altLang="en-US" sz="700" dirty="0">
                <a:solidFill>
                  <a:schemeClr val="tx1"/>
                </a:solidFill>
                <a:latin typeface="ＭＳ Ｐゴシック 本文"/>
              </a:rPr>
              <a:t>通称記載の申出）</a:t>
            </a:r>
          </a:p>
          <a:p>
            <a:pPr algn="l"/>
            <a:r>
              <a:rPr kumimoji="1" lang="ja-JP" altLang="en-US" sz="700" dirty="0">
                <a:solidFill>
                  <a:schemeClr val="tx1"/>
                </a:solidFill>
                <a:latin typeface="ＭＳ Ｐゴシック 本文"/>
              </a:rPr>
              <a:t>通称記載申出書</a:t>
            </a:r>
          </a:p>
          <a:p>
            <a:pPr algn="l"/>
            <a:r>
              <a:rPr kumimoji="1" lang="ja-JP" altLang="en-US" sz="700" dirty="0">
                <a:solidFill>
                  <a:schemeClr val="tx1"/>
                </a:solidFill>
                <a:latin typeface="ＭＳ Ｐゴシック 本文"/>
              </a:rPr>
              <a:t>個人番号カード</a:t>
            </a:r>
            <a:endParaRPr kumimoji="1" lang="en-US" altLang="ja-JP" sz="700" dirty="0">
              <a:solidFill>
                <a:schemeClr val="tx1"/>
              </a:solidFill>
              <a:latin typeface="ＭＳ Ｐゴシック 本文"/>
            </a:endParaRPr>
          </a:p>
          <a:p>
            <a:pPr algn="l"/>
            <a:r>
              <a:rPr kumimoji="1" lang="ja-JP" altLang="en-US" sz="700" dirty="0">
                <a:solidFill>
                  <a:schemeClr val="tx1"/>
                </a:solidFill>
                <a:latin typeface="ＭＳ Ｐゴシック 本文"/>
              </a:rPr>
              <a:t>特定在留カード</a:t>
            </a:r>
            <a:endParaRPr kumimoji="1" lang="en-US" altLang="ja-JP" sz="700" dirty="0">
              <a:solidFill>
                <a:schemeClr val="tx1"/>
              </a:solidFill>
              <a:latin typeface="ＭＳ Ｐゴシック 本文"/>
            </a:endParaRPr>
          </a:p>
          <a:p>
            <a:pPr algn="l"/>
            <a:r>
              <a:rPr kumimoji="1" lang="ja-JP" altLang="en-US" sz="700" dirty="0">
                <a:solidFill>
                  <a:schemeClr val="tx1"/>
                </a:solidFill>
                <a:latin typeface="ＭＳ Ｐゴシック 本文"/>
              </a:rPr>
              <a:t>特定特別永住者証明書</a:t>
            </a:r>
          </a:p>
        </p:txBody>
      </p:sp>
      <p:cxnSp>
        <p:nvCxnSpPr>
          <p:cNvPr id="88" name="直線矢印コネクタ 87">
            <a:extLst>
              <a:ext uri="{FF2B5EF4-FFF2-40B4-BE49-F238E27FC236}">
                <a16:creationId xmlns:a16="http://schemas.microsoft.com/office/drawing/2014/main" id="{D1873887-D19B-9F8C-4CF9-6672850CE13F}"/>
              </a:ext>
            </a:extLst>
          </p:cNvPr>
          <p:cNvCxnSpPr>
            <a:cxnSpLocks/>
            <a:stCxn id="34" idx="6"/>
            <a:endCxn id="109" idx="1"/>
          </p:cNvCxnSpPr>
          <p:nvPr/>
        </p:nvCxnSpPr>
        <p:spPr>
          <a:xfrm>
            <a:off x="1626700" y="2257386"/>
            <a:ext cx="311252" cy="99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3" name="グループ化 12">
            <a:extLst>
              <a:ext uri="{FF2B5EF4-FFF2-40B4-BE49-F238E27FC236}">
                <a16:creationId xmlns:a16="http://schemas.microsoft.com/office/drawing/2014/main" id="{364423E6-E19C-1FF3-F847-397DD49F9111}"/>
              </a:ext>
            </a:extLst>
          </p:cNvPr>
          <p:cNvGrpSpPr/>
          <p:nvPr/>
        </p:nvGrpSpPr>
        <p:grpSpPr>
          <a:xfrm>
            <a:off x="1937952" y="2078355"/>
            <a:ext cx="539750" cy="360045"/>
            <a:chOff x="1937952" y="2078355"/>
            <a:chExt cx="539750" cy="360045"/>
          </a:xfrm>
        </p:grpSpPr>
        <p:pic>
          <p:nvPicPr>
            <p:cNvPr id="107" name="object 19">
              <a:extLst>
                <a:ext uri="{FF2B5EF4-FFF2-40B4-BE49-F238E27FC236}">
                  <a16:creationId xmlns:a16="http://schemas.microsoft.com/office/drawing/2014/main" id="{69FDE10A-5B1D-C771-0525-A305F51B0745}"/>
                </a:ext>
              </a:extLst>
            </p:cNvPr>
            <p:cNvPicPr/>
            <p:nvPr/>
          </p:nvPicPr>
          <p:blipFill>
            <a:blip r:embed="rId2" cstate="print"/>
            <a:stretch>
              <a:fillRect/>
            </a:stretch>
          </p:blipFill>
          <p:spPr>
            <a:xfrm>
              <a:off x="1964333" y="2084491"/>
              <a:ext cx="120395" cy="100245"/>
            </a:xfrm>
            <a:prstGeom prst="rect">
              <a:avLst/>
            </a:prstGeom>
          </p:spPr>
        </p:pic>
        <p:sp>
          <p:nvSpPr>
            <p:cNvPr id="108" name="object 17">
              <a:extLst>
                <a:ext uri="{FF2B5EF4-FFF2-40B4-BE49-F238E27FC236}">
                  <a16:creationId xmlns:a16="http://schemas.microsoft.com/office/drawing/2014/main" id="{1BF266CF-F376-3632-58F4-9DE11D58ABCB}"/>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内容確認</a:t>
              </a:r>
              <a:endParaRPr lang="zh-TW" altLang="en-US" sz="700" dirty="0">
                <a:latin typeface="+mj-ea"/>
                <a:ea typeface="+mj-ea"/>
              </a:endParaRPr>
            </a:p>
          </p:txBody>
        </p:sp>
        <p:sp>
          <p:nvSpPr>
            <p:cNvPr id="109" name="object 18">
              <a:extLst>
                <a:ext uri="{FF2B5EF4-FFF2-40B4-BE49-F238E27FC236}">
                  <a16:creationId xmlns:a16="http://schemas.microsoft.com/office/drawing/2014/main" id="{9D6FC4B2-C721-E527-E64B-2B3A6431DB34}"/>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15" name="グループ化 14">
            <a:extLst>
              <a:ext uri="{FF2B5EF4-FFF2-40B4-BE49-F238E27FC236}">
                <a16:creationId xmlns:a16="http://schemas.microsoft.com/office/drawing/2014/main" id="{C791A51F-4F83-30ED-C23D-B41139F13324}"/>
              </a:ext>
            </a:extLst>
          </p:cNvPr>
          <p:cNvGrpSpPr/>
          <p:nvPr/>
        </p:nvGrpSpPr>
        <p:grpSpPr>
          <a:xfrm>
            <a:off x="2826568" y="2078355"/>
            <a:ext cx="539750" cy="360045"/>
            <a:chOff x="2826568" y="2078355"/>
            <a:chExt cx="539750" cy="360045"/>
          </a:xfrm>
        </p:grpSpPr>
        <p:pic>
          <p:nvPicPr>
            <p:cNvPr id="114" name="object 19">
              <a:extLst>
                <a:ext uri="{FF2B5EF4-FFF2-40B4-BE49-F238E27FC236}">
                  <a16:creationId xmlns:a16="http://schemas.microsoft.com/office/drawing/2014/main" id="{ACFD8047-B94C-DF01-CB4B-05A01BDA3DFA}"/>
                </a:ext>
              </a:extLst>
            </p:cNvPr>
            <p:cNvPicPr/>
            <p:nvPr/>
          </p:nvPicPr>
          <p:blipFill>
            <a:blip r:embed="rId2" cstate="print"/>
            <a:stretch>
              <a:fillRect/>
            </a:stretch>
          </p:blipFill>
          <p:spPr>
            <a:xfrm>
              <a:off x="2852949" y="2084491"/>
              <a:ext cx="120395" cy="100245"/>
            </a:xfrm>
            <a:prstGeom prst="rect">
              <a:avLst/>
            </a:prstGeom>
          </p:spPr>
        </p:pic>
        <p:sp>
          <p:nvSpPr>
            <p:cNvPr id="115" name="object 17">
              <a:extLst>
                <a:ext uri="{FF2B5EF4-FFF2-40B4-BE49-F238E27FC236}">
                  <a16:creationId xmlns:a16="http://schemas.microsoft.com/office/drawing/2014/main" id="{B76EE667-AF72-3EFB-3E3A-91ADB8F2A666}"/>
                </a:ext>
              </a:extLst>
            </p:cNvPr>
            <p:cNvSpPr/>
            <p:nvPr/>
          </p:nvSpPr>
          <p:spPr>
            <a:xfrm>
              <a:off x="2856413"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本人確認</a:t>
              </a:r>
              <a:endParaRPr lang="zh-TW" altLang="en-US" sz="700" dirty="0">
                <a:latin typeface="+mj-ea"/>
                <a:ea typeface="+mj-ea"/>
              </a:endParaRPr>
            </a:p>
          </p:txBody>
        </p:sp>
        <p:sp>
          <p:nvSpPr>
            <p:cNvPr id="116" name="object 18">
              <a:extLst>
                <a:ext uri="{FF2B5EF4-FFF2-40B4-BE49-F238E27FC236}">
                  <a16:creationId xmlns:a16="http://schemas.microsoft.com/office/drawing/2014/main" id="{9055A40F-2192-FE92-316C-A66303970119}"/>
                </a:ext>
              </a:extLst>
            </p:cNvPr>
            <p:cNvSpPr/>
            <p:nvPr/>
          </p:nvSpPr>
          <p:spPr>
            <a:xfrm>
              <a:off x="2826568"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117" name="直線矢印コネクタ 116">
            <a:extLst>
              <a:ext uri="{FF2B5EF4-FFF2-40B4-BE49-F238E27FC236}">
                <a16:creationId xmlns:a16="http://schemas.microsoft.com/office/drawing/2014/main" id="{639D6FC3-F212-AB26-D791-B226CB397EAA}"/>
              </a:ext>
            </a:extLst>
          </p:cNvPr>
          <p:cNvCxnSpPr>
            <a:cxnSpLocks/>
            <a:stCxn id="109" idx="3"/>
            <a:endCxn id="116" idx="1"/>
          </p:cNvCxnSpPr>
          <p:nvPr/>
        </p:nvCxnSpPr>
        <p:spPr>
          <a:xfrm>
            <a:off x="2477702" y="2258378"/>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6" name="グループ化 15">
            <a:extLst>
              <a:ext uri="{FF2B5EF4-FFF2-40B4-BE49-F238E27FC236}">
                <a16:creationId xmlns:a16="http://schemas.microsoft.com/office/drawing/2014/main" id="{A9AB78EB-5FA4-0425-30CC-5EA3F81CF662}"/>
              </a:ext>
            </a:extLst>
          </p:cNvPr>
          <p:cNvGrpSpPr/>
          <p:nvPr/>
        </p:nvGrpSpPr>
        <p:grpSpPr>
          <a:xfrm>
            <a:off x="3715184" y="2078355"/>
            <a:ext cx="539750" cy="360045"/>
            <a:chOff x="3715184" y="2078355"/>
            <a:chExt cx="539750" cy="360045"/>
          </a:xfrm>
        </p:grpSpPr>
        <p:pic>
          <p:nvPicPr>
            <p:cNvPr id="121" name="object 19">
              <a:extLst>
                <a:ext uri="{FF2B5EF4-FFF2-40B4-BE49-F238E27FC236}">
                  <a16:creationId xmlns:a16="http://schemas.microsoft.com/office/drawing/2014/main" id="{76E293DD-50F6-04DB-CAF9-FBA9B3A6ADF0}"/>
                </a:ext>
              </a:extLst>
            </p:cNvPr>
            <p:cNvPicPr/>
            <p:nvPr/>
          </p:nvPicPr>
          <p:blipFill>
            <a:blip r:embed="rId2" cstate="print"/>
            <a:stretch>
              <a:fillRect/>
            </a:stretch>
          </p:blipFill>
          <p:spPr>
            <a:xfrm>
              <a:off x="3741565" y="2084491"/>
              <a:ext cx="120395" cy="100245"/>
            </a:xfrm>
            <a:prstGeom prst="rect">
              <a:avLst/>
            </a:prstGeom>
          </p:spPr>
        </p:pic>
        <p:sp>
          <p:nvSpPr>
            <p:cNvPr id="122" name="object 17">
              <a:extLst>
                <a:ext uri="{FF2B5EF4-FFF2-40B4-BE49-F238E27FC236}">
                  <a16:creationId xmlns:a16="http://schemas.microsoft.com/office/drawing/2014/main" id="{CD0AB6D3-16C5-3488-7612-4A3CFAEC1D2C}"/>
                </a:ext>
              </a:extLst>
            </p:cNvPr>
            <p:cNvSpPr/>
            <p:nvPr/>
          </p:nvSpPr>
          <p:spPr>
            <a:xfrm>
              <a:off x="3745029"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受理</a:t>
              </a:r>
              <a:endParaRPr lang="zh-TW" altLang="en-US" sz="700" dirty="0">
                <a:latin typeface="+mj-ea"/>
                <a:ea typeface="+mj-ea"/>
              </a:endParaRPr>
            </a:p>
          </p:txBody>
        </p:sp>
        <p:sp>
          <p:nvSpPr>
            <p:cNvPr id="123" name="object 18">
              <a:extLst>
                <a:ext uri="{FF2B5EF4-FFF2-40B4-BE49-F238E27FC236}">
                  <a16:creationId xmlns:a16="http://schemas.microsoft.com/office/drawing/2014/main" id="{D999BD4F-A9DD-EF4A-EC3A-C120C8C87CAF}"/>
                </a:ext>
              </a:extLst>
            </p:cNvPr>
            <p:cNvSpPr/>
            <p:nvPr/>
          </p:nvSpPr>
          <p:spPr>
            <a:xfrm>
              <a:off x="3715184"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124" name="直線矢印コネクタ 123">
            <a:extLst>
              <a:ext uri="{FF2B5EF4-FFF2-40B4-BE49-F238E27FC236}">
                <a16:creationId xmlns:a16="http://schemas.microsoft.com/office/drawing/2014/main" id="{20A53631-E9BC-39A2-6E59-6FF2EEE5C0EF}"/>
              </a:ext>
            </a:extLst>
          </p:cNvPr>
          <p:cNvCxnSpPr>
            <a:cxnSpLocks/>
            <a:stCxn id="116" idx="3"/>
            <a:endCxn id="123" idx="1"/>
          </p:cNvCxnSpPr>
          <p:nvPr/>
        </p:nvCxnSpPr>
        <p:spPr>
          <a:xfrm>
            <a:off x="3366318" y="2258378"/>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2" name="グループ化 21">
            <a:extLst>
              <a:ext uri="{FF2B5EF4-FFF2-40B4-BE49-F238E27FC236}">
                <a16:creationId xmlns:a16="http://schemas.microsoft.com/office/drawing/2014/main" id="{440820D6-B69F-52F1-2A61-61E45E14A0C2}"/>
              </a:ext>
            </a:extLst>
          </p:cNvPr>
          <p:cNvGrpSpPr/>
          <p:nvPr/>
        </p:nvGrpSpPr>
        <p:grpSpPr>
          <a:xfrm>
            <a:off x="4687859" y="3218140"/>
            <a:ext cx="543271" cy="360045"/>
            <a:chOff x="4687859" y="3218140"/>
            <a:chExt cx="543271" cy="360045"/>
          </a:xfrm>
        </p:grpSpPr>
        <p:pic>
          <p:nvPicPr>
            <p:cNvPr id="127" name="object 21">
              <a:extLst>
                <a:ext uri="{FF2B5EF4-FFF2-40B4-BE49-F238E27FC236}">
                  <a16:creationId xmlns:a16="http://schemas.microsoft.com/office/drawing/2014/main" id="{BD84DE55-AF20-4A90-6E01-1520A1B02863}"/>
                </a:ext>
              </a:extLst>
            </p:cNvPr>
            <p:cNvPicPr/>
            <p:nvPr/>
          </p:nvPicPr>
          <p:blipFill>
            <a:blip r:embed="rId3" cstate="print"/>
            <a:stretch>
              <a:fillRect/>
            </a:stretch>
          </p:blipFill>
          <p:spPr>
            <a:xfrm>
              <a:off x="4687859" y="3220587"/>
              <a:ext cx="133329" cy="115866"/>
            </a:xfrm>
            <a:prstGeom prst="rect">
              <a:avLst/>
            </a:prstGeom>
          </p:spPr>
        </p:pic>
        <p:sp>
          <p:nvSpPr>
            <p:cNvPr id="129" name="object 17">
              <a:extLst>
                <a:ext uri="{FF2B5EF4-FFF2-40B4-BE49-F238E27FC236}">
                  <a16:creationId xmlns:a16="http://schemas.microsoft.com/office/drawing/2014/main" id="{B6C50D60-5244-6356-CA7A-25F2DC5CE698}"/>
                </a:ext>
              </a:extLst>
            </p:cNvPr>
            <p:cNvSpPr/>
            <p:nvPr/>
          </p:nvSpPr>
          <p:spPr>
            <a:xfrm>
              <a:off x="4726305" y="3255193"/>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入力</a:t>
              </a:r>
              <a:br>
                <a:rPr lang="en-US" altLang="ja-JP" sz="700" dirty="0">
                  <a:latin typeface="+mj-ea"/>
                  <a:ea typeface="+mj-ea"/>
                </a:rPr>
              </a:br>
              <a:r>
                <a:rPr lang="ja-JP" altLang="en-US" sz="700" dirty="0">
                  <a:latin typeface="+mj-ea"/>
                  <a:ea typeface="+mj-ea"/>
                </a:rPr>
                <a:t>照合</a:t>
              </a:r>
              <a:endParaRPr sz="700" dirty="0">
                <a:latin typeface="+mj-ea"/>
                <a:ea typeface="+mj-ea"/>
              </a:endParaRPr>
            </a:p>
          </p:txBody>
        </p:sp>
        <p:sp>
          <p:nvSpPr>
            <p:cNvPr id="130" name="object 18">
              <a:extLst>
                <a:ext uri="{FF2B5EF4-FFF2-40B4-BE49-F238E27FC236}">
                  <a16:creationId xmlns:a16="http://schemas.microsoft.com/office/drawing/2014/main" id="{45311A79-2963-30D4-AC94-B6BA8AAEF6BD}"/>
                </a:ext>
              </a:extLst>
            </p:cNvPr>
            <p:cNvSpPr/>
            <p:nvPr/>
          </p:nvSpPr>
          <p:spPr>
            <a:xfrm>
              <a:off x="4691380" y="3218140"/>
              <a:ext cx="539750" cy="360045"/>
            </a:xfrm>
            <a:prstGeom prst="roundRect">
              <a:avLst/>
            </a:prstGeom>
            <a:ln w="3175">
              <a:solidFill>
                <a:srgbClr val="000000"/>
              </a:solidFill>
            </a:ln>
          </p:spPr>
          <p:txBody>
            <a:bodyPr wrap="square" lIns="0" tIns="0" rIns="0" bIns="0" rtlCol="0"/>
            <a:lstStyle/>
            <a:p>
              <a:endParaRPr dirty="0"/>
            </a:p>
          </p:txBody>
        </p:sp>
      </p:grpSp>
      <p:cxnSp>
        <p:nvCxnSpPr>
          <p:cNvPr id="132" name="直線矢印コネクタ 131">
            <a:extLst>
              <a:ext uri="{FF2B5EF4-FFF2-40B4-BE49-F238E27FC236}">
                <a16:creationId xmlns:a16="http://schemas.microsoft.com/office/drawing/2014/main" id="{CF828D96-F9B0-076E-2CBD-4E696D483A10}"/>
              </a:ext>
            </a:extLst>
          </p:cNvPr>
          <p:cNvCxnSpPr>
            <a:cxnSpLocks/>
            <a:stCxn id="123" idx="3"/>
            <a:endCxn id="130" idx="1"/>
          </p:cNvCxnSpPr>
          <p:nvPr/>
        </p:nvCxnSpPr>
        <p:spPr>
          <a:xfrm>
            <a:off x="4254934" y="2258378"/>
            <a:ext cx="436446" cy="1139785"/>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0" name="直線矢印コネクタ 139">
            <a:extLst>
              <a:ext uri="{FF2B5EF4-FFF2-40B4-BE49-F238E27FC236}">
                <a16:creationId xmlns:a16="http://schemas.microsoft.com/office/drawing/2014/main" id="{32F39768-2261-C63B-8439-3BA2B6EC0137}"/>
              </a:ext>
            </a:extLst>
          </p:cNvPr>
          <p:cNvCxnSpPr>
            <a:cxnSpLocks/>
            <a:stCxn id="130" idx="2"/>
            <a:endCxn id="59" idx="1"/>
          </p:cNvCxnSpPr>
          <p:nvPr/>
        </p:nvCxnSpPr>
        <p:spPr>
          <a:xfrm>
            <a:off x="4961255" y="3578185"/>
            <a:ext cx="1148" cy="1302577"/>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50" name="直線コネクタ 149">
            <a:extLst>
              <a:ext uri="{FF2B5EF4-FFF2-40B4-BE49-F238E27FC236}">
                <a16:creationId xmlns:a16="http://schemas.microsoft.com/office/drawing/2014/main" id="{E69BEE15-755B-2F54-AD72-BD124598A3CA}"/>
              </a:ext>
            </a:extLst>
          </p:cNvPr>
          <p:cNvCxnSpPr>
            <a:cxnSpLocks/>
          </p:cNvCxnSpPr>
          <p:nvPr/>
        </p:nvCxnSpPr>
        <p:spPr>
          <a:xfrm flipH="1">
            <a:off x="4961255" y="5407643"/>
            <a:ext cx="341375"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51" name="object 27">
            <a:extLst>
              <a:ext uri="{FF2B5EF4-FFF2-40B4-BE49-F238E27FC236}">
                <a16:creationId xmlns:a16="http://schemas.microsoft.com/office/drawing/2014/main" id="{9234E08D-E8F4-4F6F-6DF9-718A8C0B7A54}"/>
              </a:ext>
            </a:extLst>
          </p:cNvPr>
          <p:cNvSpPr/>
          <p:nvPr/>
        </p:nvSpPr>
        <p:spPr>
          <a:xfrm>
            <a:off x="5302630" y="5263498"/>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171" name="object 27">
            <a:extLst>
              <a:ext uri="{FF2B5EF4-FFF2-40B4-BE49-F238E27FC236}">
                <a16:creationId xmlns:a16="http://schemas.microsoft.com/office/drawing/2014/main" id="{7234CE7C-DCDA-2E56-2869-DA263BE807D0}"/>
              </a:ext>
            </a:extLst>
          </p:cNvPr>
          <p:cNvSpPr/>
          <p:nvPr/>
        </p:nvSpPr>
        <p:spPr>
          <a:xfrm>
            <a:off x="5302630" y="3713657"/>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181" name="フローチャート: 結合子 180">
            <a:extLst>
              <a:ext uri="{FF2B5EF4-FFF2-40B4-BE49-F238E27FC236}">
                <a16:creationId xmlns:a16="http://schemas.microsoft.com/office/drawing/2014/main" id="{9E93B1ED-D663-C45B-384C-A6571EFBCF9E}"/>
              </a:ext>
            </a:extLst>
          </p:cNvPr>
          <p:cNvSpPr/>
          <p:nvPr/>
        </p:nvSpPr>
        <p:spPr>
          <a:xfrm>
            <a:off x="5703940" y="2167425"/>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cxnSp>
        <p:nvCxnSpPr>
          <p:cNvPr id="182" name="直線矢印コネクタ 131">
            <a:extLst>
              <a:ext uri="{FF2B5EF4-FFF2-40B4-BE49-F238E27FC236}">
                <a16:creationId xmlns:a16="http://schemas.microsoft.com/office/drawing/2014/main" id="{0A7094F4-CD16-10CE-AA20-1A0290AA8FFC}"/>
              </a:ext>
            </a:extLst>
          </p:cNvPr>
          <p:cNvCxnSpPr>
            <a:cxnSpLocks/>
            <a:stCxn id="130" idx="3"/>
            <a:endCxn id="181" idx="2"/>
          </p:cNvCxnSpPr>
          <p:nvPr/>
        </p:nvCxnSpPr>
        <p:spPr>
          <a:xfrm flipV="1">
            <a:off x="5231130" y="2257425"/>
            <a:ext cx="472810" cy="1140738"/>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5" name="object 17">
            <a:extLst>
              <a:ext uri="{FF2B5EF4-FFF2-40B4-BE49-F238E27FC236}">
                <a16:creationId xmlns:a16="http://schemas.microsoft.com/office/drawing/2014/main" id="{2B5C0968-4B06-1F55-DA43-79CEAFB3E2D8}"/>
              </a:ext>
            </a:extLst>
          </p:cNvPr>
          <p:cNvSpPr/>
          <p:nvPr/>
        </p:nvSpPr>
        <p:spPr>
          <a:xfrm>
            <a:off x="1153376" y="1915734"/>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申出</a:t>
            </a:r>
            <a:endParaRPr lang="zh-TW" altLang="en-US" sz="700" dirty="0">
              <a:latin typeface="+mj-ea"/>
              <a:ea typeface="+mj-ea"/>
            </a:endParaRPr>
          </a:p>
        </p:txBody>
      </p:sp>
      <p:sp>
        <p:nvSpPr>
          <p:cNvPr id="186" name="object 17">
            <a:extLst>
              <a:ext uri="{FF2B5EF4-FFF2-40B4-BE49-F238E27FC236}">
                <a16:creationId xmlns:a16="http://schemas.microsoft.com/office/drawing/2014/main" id="{6BE5C3BC-854D-C5E1-7330-4A5CA2F1F573}"/>
              </a:ext>
            </a:extLst>
          </p:cNvPr>
          <p:cNvSpPr/>
          <p:nvPr/>
        </p:nvSpPr>
        <p:spPr>
          <a:xfrm>
            <a:off x="1300480" y="228223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開始</a:t>
            </a:r>
            <a:endParaRPr lang="zh-TW" altLang="en-US" sz="700" dirty="0">
              <a:latin typeface="+mj-ea"/>
              <a:ea typeface="+mj-ea"/>
            </a:endParaRPr>
          </a:p>
        </p:txBody>
      </p:sp>
      <p:sp>
        <p:nvSpPr>
          <p:cNvPr id="187" name="object 17">
            <a:extLst>
              <a:ext uri="{FF2B5EF4-FFF2-40B4-BE49-F238E27FC236}">
                <a16:creationId xmlns:a16="http://schemas.microsoft.com/office/drawing/2014/main" id="{7A32AB81-AA92-E076-25DC-6CB58EF70C3F}"/>
              </a:ext>
            </a:extLst>
          </p:cNvPr>
          <p:cNvSpPr/>
          <p:nvPr/>
        </p:nvSpPr>
        <p:spPr>
          <a:xfrm>
            <a:off x="5554596" y="228223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終了</a:t>
            </a:r>
            <a:endParaRPr lang="zh-TW" altLang="en-US" sz="700" dirty="0">
              <a:latin typeface="+mj-ea"/>
              <a:ea typeface="+mj-ea"/>
            </a:endParaRPr>
          </a:p>
        </p:txBody>
      </p:sp>
      <p:grpSp>
        <p:nvGrpSpPr>
          <p:cNvPr id="188" name="グループ化 187">
            <a:extLst>
              <a:ext uri="{FF2B5EF4-FFF2-40B4-BE49-F238E27FC236}">
                <a16:creationId xmlns:a16="http://schemas.microsoft.com/office/drawing/2014/main" id="{C81F60B9-B835-78AE-6951-D171F1984C75}"/>
              </a:ext>
            </a:extLst>
          </p:cNvPr>
          <p:cNvGrpSpPr/>
          <p:nvPr/>
        </p:nvGrpSpPr>
        <p:grpSpPr>
          <a:xfrm rot="16200000">
            <a:off x="4838160" y="2989576"/>
            <a:ext cx="246815" cy="210314"/>
            <a:chOff x="1002705" y="5464406"/>
            <a:chExt cx="246815" cy="210314"/>
          </a:xfrm>
        </p:grpSpPr>
        <p:sp>
          <p:nvSpPr>
            <p:cNvPr id="189" name="左大かっこ 188">
              <a:extLst>
                <a:ext uri="{FF2B5EF4-FFF2-40B4-BE49-F238E27FC236}">
                  <a16:creationId xmlns:a16="http://schemas.microsoft.com/office/drawing/2014/main" id="{445ADE68-186A-D516-CA82-2086EE5129F8}"/>
                </a:ext>
              </a:extLst>
            </p:cNvPr>
            <p:cNvSpPr/>
            <p:nvPr userDrawn="1"/>
          </p:nvSpPr>
          <p:spPr>
            <a:xfrm>
              <a:off x="1203801" y="5464406"/>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90" name="直線コネクタ 189">
              <a:extLst>
                <a:ext uri="{FF2B5EF4-FFF2-40B4-BE49-F238E27FC236}">
                  <a16:creationId xmlns:a16="http://schemas.microsoft.com/office/drawing/2014/main" id="{DAA1EA12-0927-99F8-BC6F-3AA9B76EC220}"/>
                </a:ext>
              </a:extLst>
            </p:cNvPr>
            <p:cNvCxnSpPr>
              <a:cxnSpLocks/>
              <a:stCxn id="189" idx="1"/>
              <a:endCxn id="130" idx="0"/>
            </p:cNvCxnSpPr>
            <p:nvPr userDrawn="1"/>
          </p:nvCxnSpPr>
          <p:spPr>
            <a:xfrm rot="5400000" flipH="1">
              <a:off x="1103096" y="5468860"/>
              <a:ext cx="313" cy="201095"/>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91" name="object 17">
            <a:extLst>
              <a:ext uri="{FF2B5EF4-FFF2-40B4-BE49-F238E27FC236}">
                <a16:creationId xmlns:a16="http://schemas.microsoft.com/office/drawing/2014/main" id="{1DA2B525-A6E3-8B8B-3633-2EBBB50C88EC}"/>
              </a:ext>
            </a:extLst>
          </p:cNvPr>
          <p:cNvSpPr/>
          <p:nvPr/>
        </p:nvSpPr>
        <p:spPr>
          <a:xfrm>
            <a:off x="4718189" y="2781860"/>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①</a:t>
            </a:r>
            <a:endParaRPr lang="zh-TW" altLang="en-US" sz="800" dirty="0">
              <a:latin typeface="+mj-ea"/>
              <a:ea typeface="+mj-ea"/>
            </a:endParaRPr>
          </a:p>
        </p:txBody>
      </p:sp>
      <p:grpSp>
        <p:nvGrpSpPr>
          <p:cNvPr id="193" name="グループ化 192">
            <a:extLst>
              <a:ext uri="{FF2B5EF4-FFF2-40B4-BE49-F238E27FC236}">
                <a16:creationId xmlns:a16="http://schemas.microsoft.com/office/drawing/2014/main" id="{0FF4678F-1A0C-4EB6-6199-57268FC9F139}"/>
              </a:ext>
            </a:extLst>
          </p:cNvPr>
          <p:cNvGrpSpPr/>
          <p:nvPr/>
        </p:nvGrpSpPr>
        <p:grpSpPr>
          <a:xfrm rot="10800000">
            <a:off x="4341622" y="4974060"/>
            <a:ext cx="355600" cy="210314"/>
            <a:chOff x="922019" y="5464406"/>
            <a:chExt cx="355600" cy="210314"/>
          </a:xfrm>
        </p:grpSpPr>
        <p:sp>
          <p:nvSpPr>
            <p:cNvPr id="194" name="左大かっこ 193">
              <a:extLst>
                <a:ext uri="{FF2B5EF4-FFF2-40B4-BE49-F238E27FC236}">
                  <a16:creationId xmlns:a16="http://schemas.microsoft.com/office/drawing/2014/main" id="{7B108415-21A5-B13A-F067-668844BF355E}"/>
                </a:ext>
              </a:extLst>
            </p:cNvPr>
            <p:cNvSpPr/>
            <p:nvPr userDrawn="1"/>
          </p:nvSpPr>
          <p:spPr>
            <a:xfrm>
              <a:off x="1231900" y="5464406"/>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95" name="直線コネクタ 194">
              <a:extLst>
                <a:ext uri="{FF2B5EF4-FFF2-40B4-BE49-F238E27FC236}">
                  <a16:creationId xmlns:a16="http://schemas.microsoft.com/office/drawing/2014/main" id="{1F5F2611-44EC-6588-2508-6C86A7AA1967}"/>
                </a:ext>
              </a:extLst>
            </p:cNvPr>
            <p:cNvCxnSpPr>
              <a:cxnSpLocks/>
              <a:stCxn id="194" idx="1"/>
            </p:cNvCxnSpPr>
            <p:nvPr userDrawn="1"/>
          </p:nvCxnSpPr>
          <p:spPr>
            <a:xfrm rot="5400000" flipH="1">
              <a:off x="1076803" y="5414468"/>
              <a:ext cx="312" cy="309880"/>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96" name="object 17">
            <a:extLst>
              <a:ext uri="{FF2B5EF4-FFF2-40B4-BE49-F238E27FC236}">
                <a16:creationId xmlns:a16="http://schemas.microsoft.com/office/drawing/2014/main" id="{EE98CE75-94E7-D6F0-2DCA-0D7F60C428A1}"/>
              </a:ext>
            </a:extLst>
          </p:cNvPr>
          <p:cNvSpPr/>
          <p:nvPr/>
        </p:nvSpPr>
        <p:spPr>
          <a:xfrm>
            <a:off x="4072290" y="4926815"/>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②</a:t>
            </a:r>
            <a:endParaRPr lang="zh-TW" altLang="en-US" sz="800" dirty="0">
              <a:latin typeface="+mj-ea"/>
              <a:ea typeface="+mj-ea"/>
            </a:endParaRPr>
          </a:p>
        </p:txBody>
      </p:sp>
      <p:cxnSp>
        <p:nvCxnSpPr>
          <p:cNvPr id="14" name="直線矢印コネクタ 13">
            <a:extLst>
              <a:ext uri="{FF2B5EF4-FFF2-40B4-BE49-F238E27FC236}">
                <a16:creationId xmlns:a16="http://schemas.microsoft.com/office/drawing/2014/main" id="{1251F254-0554-4FA7-269E-0759E7C77214}"/>
              </a:ext>
            </a:extLst>
          </p:cNvPr>
          <p:cNvCxnSpPr>
            <a:cxnSpLocks/>
          </p:cNvCxnSpPr>
          <p:nvPr/>
        </p:nvCxnSpPr>
        <p:spPr>
          <a:xfrm rot="16200000" flipH="1">
            <a:off x="5051784" y="3620830"/>
            <a:ext cx="291732" cy="206441"/>
          </a:xfrm>
          <a:prstGeom prst="bentConnector3">
            <a:avLst>
              <a:gd name="adj1" fmla="val 100063"/>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20" name="直線矢印コネクタ 19">
            <a:extLst>
              <a:ext uri="{FF2B5EF4-FFF2-40B4-BE49-F238E27FC236}">
                <a16:creationId xmlns:a16="http://schemas.microsoft.com/office/drawing/2014/main" id="{02DD9389-9E81-D22B-669A-FC569EAEBAA5}"/>
              </a:ext>
            </a:extLst>
          </p:cNvPr>
          <p:cNvCxnSpPr>
            <a:cxnSpLocks/>
            <a:stCxn id="59" idx="3"/>
            <a:endCxn id="72" idx="1"/>
          </p:cNvCxnSpPr>
          <p:nvPr/>
        </p:nvCxnSpPr>
        <p:spPr>
          <a:xfrm>
            <a:off x="4962403" y="5273985"/>
            <a:ext cx="0" cy="293620"/>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0" name="直線矢印コネクタ 29">
            <a:extLst>
              <a:ext uri="{FF2B5EF4-FFF2-40B4-BE49-F238E27FC236}">
                <a16:creationId xmlns:a16="http://schemas.microsoft.com/office/drawing/2014/main" id="{0B083827-8A70-E803-29E2-144A0E846079}"/>
              </a:ext>
            </a:extLst>
          </p:cNvPr>
          <p:cNvCxnSpPr>
            <a:cxnSpLocks/>
            <a:stCxn id="7" idx="2"/>
            <a:endCxn id="34" idx="0"/>
          </p:cNvCxnSpPr>
          <p:nvPr/>
        </p:nvCxnSpPr>
        <p:spPr>
          <a:xfrm flipH="1">
            <a:off x="1536700" y="1236814"/>
            <a:ext cx="4759" cy="930572"/>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37209397-76E1-EB3F-6B32-24A8A82F22CF}"/>
              </a:ext>
            </a:extLst>
          </p:cNvPr>
          <p:cNvGrpSpPr/>
          <p:nvPr/>
        </p:nvGrpSpPr>
        <p:grpSpPr>
          <a:xfrm>
            <a:off x="4701931" y="4880762"/>
            <a:ext cx="520944" cy="393223"/>
            <a:chOff x="6080349" y="4852187"/>
            <a:chExt cx="520944" cy="393223"/>
          </a:xfrm>
        </p:grpSpPr>
        <p:sp>
          <p:nvSpPr>
            <p:cNvPr id="59" name="フローチャート: 磁気ディスク 58">
              <a:extLst>
                <a:ext uri="{FF2B5EF4-FFF2-40B4-BE49-F238E27FC236}">
                  <a16:creationId xmlns:a16="http://schemas.microsoft.com/office/drawing/2014/main" id="{8ADEC84F-75AB-5022-CD29-F5990B77A3EB}"/>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66" name="object 17">
              <a:extLst>
                <a:ext uri="{FF2B5EF4-FFF2-40B4-BE49-F238E27FC236}">
                  <a16:creationId xmlns:a16="http://schemas.microsoft.com/office/drawing/2014/main" id="{A11B9303-9D9D-5D85-91F8-AA4F000B02F1}"/>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70" name="グループ化 69">
            <a:extLst>
              <a:ext uri="{FF2B5EF4-FFF2-40B4-BE49-F238E27FC236}">
                <a16:creationId xmlns:a16="http://schemas.microsoft.com/office/drawing/2014/main" id="{02AF9E0D-7B17-6AB1-9B38-C8F94D69CD7E}"/>
              </a:ext>
            </a:extLst>
          </p:cNvPr>
          <p:cNvGrpSpPr/>
          <p:nvPr/>
        </p:nvGrpSpPr>
        <p:grpSpPr>
          <a:xfrm>
            <a:off x="4701931" y="5567605"/>
            <a:ext cx="520944" cy="393223"/>
            <a:chOff x="6080349" y="4852187"/>
            <a:chExt cx="520944" cy="393223"/>
          </a:xfrm>
        </p:grpSpPr>
        <p:sp>
          <p:nvSpPr>
            <p:cNvPr id="72" name="フローチャート: 磁気ディスク 71">
              <a:extLst>
                <a:ext uri="{FF2B5EF4-FFF2-40B4-BE49-F238E27FC236}">
                  <a16:creationId xmlns:a16="http://schemas.microsoft.com/office/drawing/2014/main" id="{B9FE2B00-993A-A78E-4B16-AA0A54AAA1DA}"/>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73" name="object 17">
              <a:extLst>
                <a:ext uri="{FF2B5EF4-FFF2-40B4-BE49-F238E27FC236}">
                  <a16:creationId xmlns:a16="http://schemas.microsoft.com/office/drawing/2014/main" id="{2AB8D792-A79C-4EA7-6F31-681DAF6FBED7}"/>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r>
                <a:rPr lang="en-US" altLang="ja-JP" sz="700" dirty="0">
                  <a:latin typeface="+mj-ea"/>
                  <a:ea typeface="+mj-ea"/>
                </a:rPr>
                <a:t>CS</a:t>
              </a:r>
            </a:p>
          </p:txBody>
        </p:sp>
      </p:grpSp>
      <p:sp>
        <p:nvSpPr>
          <p:cNvPr id="9" name="正方形/長方形 8">
            <a:extLst>
              <a:ext uri="{FF2B5EF4-FFF2-40B4-BE49-F238E27FC236}">
                <a16:creationId xmlns:a16="http://schemas.microsoft.com/office/drawing/2014/main" id="{401C55B8-4115-6AB8-C1E4-56A61E323212}"/>
              </a:ext>
            </a:extLst>
          </p:cNvPr>
          <p:cNvSpPr/>
          <p:nvPr/>
        </p:nvSpPr>
        <p:spPr>
          <a:xfrm>
            <a:off x="5551218" y="5216966"/>
            <a:ext cx="803736" cy="38135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本人確認情報</a:t>
            </a:r>
          </a:p>
        </p:txBody>
      </p:sp>
      <p:sp>
        <p:nvSpPr>
          <p:cNvPr id="10" name="正方形/長方形 9">
            <a:extLst>
              <a:ext uri="{FF2B5EF4-FFF2-40B4-BE49-F238E27FC236}">
                <a16:creationId xmlns:a16="http://schemas.microsoft.com/office/drawing/2014/main" id="{9FFA8BE3-CA63-F522-C537-0CC1298AC7EC}"/>
              </a:ext>
            </a:extLst>
          </p:cNvPr>
          <p:cNvSpPr/>
          <p:nvPr/>
        </p:nvSpPr>
        <p:spPr>
          <a:xfrm>
            <a:off x="5551218" y="3667125"/>
            <a:ext cx="803736" cy="38135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入力確認票</a:t>
            </a:r>
          </a:p>
        </p:txBody>
      </p:sp>
      <p:sp>
        <p:nvSpPr>
          <p:cNvPr id="11" name="object 16">
            <a:extLst>
              <a:ext uri="{FF2B5EF4-FFF2-40B4-BE49-F238E27FC236}">
                <a16:creationId xmlns:a16="http://schemas.microsoft.com/office/drawing/2014/main" id="{75684B6D-8D0A-24D8-D898-1F5A47CDABCF}"/>
              </a:ext>
            </a:extLst>
          </p:cNvPr>
          <p:cNvSpPr/>
          <p:nvPr/>
        </p:nvSpPr>
        <p:spPr>
          <a:xfrm>
            <a:off x="7480301" y="6471285"/>
            <a:ext cx="2849395" cy="816634"/>
          </a:xfrm>
          <a:custGeom>
            <a:avLst/>
            <a:gdLst/>
            <a:ahLst/>
            <a:cxnLst/>
            <a:rect l="l" t="t" r="r" b="b"/>
            <a:pathLst>
              <a:path w="9972040" h="360044">
                <a:moveTo>
                  <a:pt x="0" y="359994"/>
                </a:moveTo>
                <a:lnTo>
                  <a:pt x="9972040" y="359994"/>
                </a:lnTo>
                <a:lnTo>
                  <a:pt x="9972040" y="0"/>
                </a:lnTo>
                <a:lnTo>
                  <a:pt x="0" y="0"/>
                </a:lnTo>
                <a:lnTo>
                  <a:pt x="0" y="359994"/>
                </a:lnTo>
                <a:close/>
              </a:path>
            </a:pathLst>
          </a:custGeom>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en-US" altLang="ja-JP" sz="700" spc="-5" dirty="0">
              <a:latin typeface="+mn-ea"/>
              <a:ea typeface="+mn-ea"/>
            </a:endParaRPr>
          </a:p>
          <a:p>
            <a:pPr marL="52069">
              <a:lnSpc>
                <a:spcPts val="400"/>
              </a:lnSpc>
              <a:spcBef>
                <a:spcPts val="350"/>
              </a:spcBef>
            </a:pPr>
            <a:r>
              <a:rPr lang="en-US" altLang="ja-JP" sz="700" spc="-5" dirty="0">
                <a:latin typeface="+mn-ea"/>
                <a:ea typeface="+mn-ea"/>
              </a:rPr>
              <a:t>【</a:t>
            </a:r>
            <a:r>
              <a:rPr lang="ja-JP" altLang="en-US" sz="700" spc="-5" dirty="0">
                <a:latin typeface="+mn-ea"/>
                <a:ea typeface="+mn-ea"/>
              </a:rPr>
              <a:t>コメント</a:t>
            </a:r>
            <a:r>
              <a:rPr lang="en-US" altLang="ja-JP" sz="700" spc="-5" dirty="0">
                <a:latin typeface="+mn-ea"/>
                <a:ea typeface="+mn-ea"/>
              </a:rPr>
              <a:t>】</a:t>
            </a:r>
            <a:r>
              <a:rPr lang="ja-JP" altLang="en-US" sz="700" spc="-5" dirty="0">
                <a:latin typeface="+mn-ea"/>
                <a:ea typeface="+mn-ea"/>
              </a:rPr>
              <a:t>ユーザータスク及びデータストアに該当する機能要件</a:t>
            </a:r>
            <a:endParaRPr lang="en-US" altLang="ja-JP" sz="700" spc="-5" dirty="0">
              <a:latin typeface="+mn-ea"/>
              <a:ea typeface="+mn-ea"/>
            </a:endParaRPr>
          </a:p>
          <a:p>
            <a:pPr marL="52069">
              <a:lnSpc>
                <a:spcPts val="400"/>
              </a:lnSpc>
              <a:spcBef>
                <a:spcPts val="350"/>
              </a:spcBef>
            </a:pPr>
            <a:r>
              <a:rPr lang="ja-JP" altLang="en-US" sz="700" spc="-5" dirty="0">
                <a:latin typeface="+mn-ea"/>
                <a:ea typeface="+mn-ea"/>
              </a:rPr>
              <a:t>　①</a:t>
            </a:r>
          </a:p>
          <a:p>
            <a:pPr marL="52069">
              <a:lnSpc>
                <a:spcPts val="400"/>
              </a:lnSpc>
              <a:spcBef>
                <a:spcPts val="350"/>
              </a:spcBef>
            </a:pPr>
            <a:r>
              <a:rPr lang="ja-JP" altLang="en-US" sz="700" spc="-5" dirty="0">
                <a:latin typeface="+mn-ea"/>
                <a:ea typeface="+mn-ea"/>
              </a:rPr>
              <a:t>　</a:t>
            </a:r>
            <a:r>
              <a:rPr lang="en-US" altLang="ja-JP" sz="700" spc="-5" dirty="0">
                <a:latin typeface="+mn-ea"/>
                <a:ea typeface="+mn-ea"/>
              </a:rPr>
              <a:t>1.1.7 </a:t>
            </a:r>
            <a:r>
              <a:rPr lang="ja-JP" altLang="en-US" sz="700" spc="-5" dirty="0">
                <a:latin typeface="+mn-ea"/>
                <a:ea typeface="+mn-ea"/>
              </a:rPr>
              <a:t>旧氏・通称</a:t>
            </a:r>
          </a:p>
          <a:p>
            <a:pPr marL="52069">
              <a:lnSpc>
                <a:spcPts val="400"/>
              </a:lnSpc>
              <a:spcBef>
                <a:spcPts val="350"/>
              </a:spcBef>
            </a:pPr>
            <a:r>
              <a:rPr lang="ja-JP" altLang="en-US" sz="700" spc="-5" dirty="0">
                <a:latin typeface="+mn-ea"/>
                <a:ea typeface="+mn-ea"/>
              </a:rPr>
              <a:t>　</a:t>
            </a:r>
            <a:r>
              <a:rPr lang="en-US" altLang="ja-JP" sz="700" spc="-5" dirty="0">
                <a:latin typeface="+mn-ea"/>
                <a:ea typeface="+mn-ea"/>
              </a:rPr>
              <a:t>1.1.2 </a:t>
            </a:r>
            <a:r>
              <a:rPr lang="ja-JP" altLang="en-US" sz="700" spc="-5" dirty="0">
                <a:latin typeface="+mn-ea"/>
                <a:ea typeface="+mn-ea"/>
              </a:rPr>
              <a:t>外国人住民データの管理</a:t>
            </a:r>
          </a:p>
          <a:p>
            <a:pPr marL="52069">
              <a:lnSpc>
                <a:spcPts val="400"/>
              </a:lnSpc>
              <a:spcBef>
                <a:spcPts val="350"/>
              </a:spcBef>
            </a:pPr>
            <a:r>
              <a:rPr lang="ja-JP" altLang="en-US" sz="700" spc="-5" dirty="0">
                <a:latin typeface="+mn-ea"/>
                <a:ea typeface="+mn-ea"/>
              </a:rPr>
              <a:t>　②</a:t>
            </a:r>
          </a:p>
          <a:p>
            <a:pPr marL="52069">
              <a:lnSpc>
                <a:spcPts val="400"/>
              </a:lnSpc>
              <a:spcBef>
                <a:spcPts val="350"/>
              </a:spcBef>
            </a:pPr>
            <a:r>
              <a:rPr lang="ja-JP" altLang="en-US" sz="700" spc="-5" dirty="0">
                <a:latin typeface="+mn-ea"/>
                <a:ea typeface="+mn-ea"/>
              </a:rPr>
              <a:t>　</a:t>
            </a:r>
            <a:r>
              <a:rPr lang="en-US" altLang="ja-JP" sz="700" spc="-5" dirty="0">
                <a:latin typeface="+mn-ea"/>
                <a:ea typeface="+mn-ea"/>
              </a:rPr>
              <a:t>7.1.1.1 </a:t>
            </a:r>
            <a:r>
              <a:rPr lang="ja-JP" altLang="en-US" sz="700" spc="-5" dirty="0">
                <a:latin typeface="+mn-ea"/>
                <a:ea typeface="+mn-ea"/>
              </a:rPr>
              <a:t>ＣＳへの自動送信</a:t>
            </a:r>
            <a:endParaRPr lang="en-US" altLang="ja-JP" sz="700" spc="-5" dirty="0">
              <a:latin typeface="+mn-ea"/>
              <a:ea typeface="+mn-ea"/>
            </a:endParaRPr>
          </a:p>
          <a:p>
            <a:pPr marL="52069">
              <a:lnSpc>
                <a:spcPts val="400"/>
              </a:lnSpc>
              <a:spcBef>
                <a:spcPts val="350"/>
              </a:spcBef>
            </a:pPr>
            <a:endParaRPr lang="ja-JP" altLang="en-US" sz="700" spc="-5" dirty="0">
              <a:latin typeface="+mn-ea"/>
              <a:ea typeface="+mn-ea"/>
            </a:endParaRPr>
          </a:p>
        </p:txBody>
      </p:sp>
      <p:sp>
        <p:nvSpPr>
          <p:cNvPr id="17" name="正方形/長方形 16">
            <a:extLst>
              <a:ext uri="{FF2B5EF4-FFF2-40B4-BE49-F238E27FC236}">
                <a16:creationId xmlns:a16="http://schemas.microsoft.com/office/drawing/2014/main" id="{C9397ECE-A10F-8520-CED6-F34E7BA5AB0C}"/>
              </a:ext>
            </a:extLst>
          </p:cNvPr>
          <p:cNvSpPr/>
          <p:nvPr/>
        </p:nvSpPr>
        <p:spPr>
          <a:xfrm>
            <a:off x="3197053" y="1416313"/>
            <a:ext cx="1090613" cy="38135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a:t>
            </a:r>
            <a:r>
              <a:rPr kumimoji="1" lang="en-US" altLang="ja-JP" sz="700" dirty="0">
                <a:solidFill>
                  <a:schemeClr val="tx1"/>
                </a:solidFill>
                <a:latin typeface="ＭＳ Ｐゴシック 本文"/>
              </a:rPr>
              <a:t>※</a:t>
            </a:r>
            <a:r>
              <a:rPr kumimoji="1" lang="ja-JP" altLang="en-US" sz="700" dirty="0">
                <a:solidFill>
                  <a:schemeClr val="tx1"/>
                </a:solidFill>
                <a:latin typeface="ＭＳ Ｐゴシック 本文"/>
              </a:rPr>
              <a:t>通称削除の申出）</a:t>
            </a:r>
          </a:p>
          <a:p>
            <a:pPr algn="l"/>
            <a:r>
              <a:rPr kumimoji="1" lang="ja-JP" altLang="en-US" sz="700" dirty="0">
                <a:solidFill>
                  <a:schemeClr val="tx1"/>
                </a:solidFill>
                <a:latin typeface="ＭＳ Ｐゴシック 本文"/>
              </a:rPr>
              <a:t>通称記載申出書</a:t>
            </a:r>
          </a:p>
          <a:p>
            <a:pPr algn="l"/>
            <a:r>
              <a:rPr kumimoji="1" lang="ja-JP" altLang="en-US" sz="700" dirty="0">
                <a:solidFill>
                  <a:schemeClr val="tx1"/>
                </a:solidFill>
                <a:latin typeface="ＭＳ Ｐゴシック 本文"/>
              </a:rPr>
              <a:t>個人番号カード</a:t>
            </a:r>
            <a:endParaRPr kumimoji="1" lang="en-US" altLang="ja-JP" sz="700" dirty="0">
              <a:solidFill>
                <a:schemeClr val="tx1"/>
              </a:solidFill>
              <a:latin typeface="ＭＳ Ｐゴシック 本文"/>
            </a:endParaRPr>
          </a:p>
          <a:p>
            <a:pPr algn="l"/>
            <a:r>
              <a:rPr kumimoji="1" lang="ja-JP" altLang="en-US" sz="700" dirty="0">
                <a:solidFill>
                  <a:schemeClr val="tx1"/>
                </a:solidFill>
                <a:latin typeface="ＭＳ Ｐゴシック 本文"/>
              </a:rPr>
              <a:t>特定在留カード</a:t>
            </a:r>
            <a:endParaRPr kumimoji="1" lang="en-US" altLang="ja-JP" sz="700" dirty="0">
              <a:solidFill>
                <a:schemeClr val="tx1"/>
              </a:solidFill>
              <a:latin typeface="ＭＳ Ｐゴシック 本文"/>
            </a:endParaRPr>
          </a:p>
          <a:p>
            <a:pPr algn="l"/>
            <a:r>
              <a:rPr kumimoji="1" lang="ja-JP" altLang="en-US" sz="700" dirty="0">
                <a:solidFill>
                  <a:schemeClr val="tx1"/>
                </a:solidFill>
                <a:latin typeface="ＭＳ Ｐゴシック 本文"/>
              </a:rPr>
              <a:t>特定特別永住者証明書</a:t>
            </a:r>
          </a:p>
        </p:txBody>
      </p:sp>
    </p:spTree>
    <p:extLst>
      <p:ext uri="{BB962C8B-B14F-4D97-AF65-F5344CB8AC3E}">
        <p14:creationId xmlns:p14="http://schemas.microsoft.com/office/powerpoint/2010/main" val="4489242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43" name="直線矢印コネクタ 242">
            <a:extLst>
              <a:ext uri="{FF2B5EF4-FFF2-40B4-BE49-F238E27FC236}">
                <a16:creationId xmlns:a16="http://schemas.microsoft.com/office/drawing/2014/main" id="{7CD5E2D1-13E8-4D3F-B912-5360ACD222E0}"/>
              </a:ext>
            </a:extLst>
          </p:cNvPr>
          <p:cNvCxnSpPr>
            <a:cxnSpLocks/>
            <a:stCxn id="24" idx="3"/>
            <a:endCxn id="228" idx="1"/>
          </p:cNvCxnSpPr>
          <p:nvPr/>
        </p:nvCxnSpPr>
        <p:spPr>
          <a:xfrm>
            <a:off x="6208489" y="5273985"/>
            <a:ext cx="0" cy="293620"/>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230" name="直線矢印コネクタ 13">
            <a:extLst>
              <a:ext uri="{FF2B5EF4-FFF2-40B4-BE49-F238E27FC236}">
                <a16:creationId xmlns:a16="http://schemas.microsoft.com/office/drawing/2014/main" id="{964C6786-86C0-E30D-7A82-22BF97A91537}"/>
              </a:ext>
            </a:extLst>
          </p:cNvPr>
          <p:cNvCxnSpPr>
            <a:cxnSpLocks/>
          </p:cNvCxnSpPr>
          <p:nvPr/>
        </p:nvCxnSpPr>
        <p:spPr>
          <a:xfrm rot="5400000" flipH="1" flipV="1">
            <a:off x="5451862" y="4924180"/>
            <a:ext cx="297176" cy="973341"/>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3" name="グループ化 2">
            <a:extLst>
              <a:ext uri="{FF2B5EF4-FFF2-40B4-BE49-F238E27FC236}">
                <a16:creationId xmlns:a16="http://schemas.microsoft.com/office/drawing/2014/main" id="{1D69633F-FB01-E47F-E142-2FF3E69C31DE}"/>
              </a:ext>
            </a:extLst>
          </p:cNvPr>
          <p:cNvGrpSpPr/>
          <p:nvPr/>
        </p:nvGrpSpPr>
        <p:grpSpPr>
          <a:xfrm>
            <a:off x="1446700" y="2167386"/>
            <a:ext cx="180000" cy="180000"/>
            <a:chOff x="2679700" y="1343024"/>
            <a:chExt cx="180000" cy="180000"/>
          </a:xfrm>
        </p:grpSpPr>
        <p:sp>
          <p:nvSpPr>
            <p:cNvPr id="34" name="フローチャート: 結合子 33">
              <a:extLst>
                <a:ext uri="{FF2B5EF4-FFF2-40B4-BE49-F238E27FC236}">
                  <a16:creationId xmlns:a16="http://schemas.microsoft.com/office/drawing/2014/main" id="{7AE0E8C6-9106-3C67-2A1E-1B1B894856C4}"/>
                </a:ext>
              </a:extLst>
            </p:cNvPr>
            <p:cNvSpPr/>
            <p:nvPr/>
          </p:nvSpPr>
          <p:spPr>
            <a:xfrm>
              <a:off x="2679700" y="1343024"/>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35" name="正方形/長方形 34">
              <a:extLst>
                <a:ext uri="{FF2B5EF4-FFF2-40B4-BE49-F238E27FC236}">
                  <a16:creationId xmlns:a16="http://schemas.microsoft.com/office/drawing/2014/main" id="{5FB3EEE8-828C-AF33-B3B5-2FF23C7DDC13}"/>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2" name="二等辺三角形 1">
              <a:extLst>
                <a:ext uri="{FF2B5EF4-FFF2-40B4-BE49-F238E27FC236}">
                  <a16:creationId xmlns:a16="http://schemas.microsoft.com/office/drawing/2014/main" id="{9CB2184C-CA93-F940-EC19-D539B983FCC2}"/>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
        <p:nvSpPr>
          <p:cNvPr id="4" name="正方形/長方形 3">
            <a:extLst>
              <a:ext uri="{FF2B5EF4-FFF2-40B4-BE49-F238E27FC236}">
                <a16:creationId xmlns:a16="http://schemas.microsoft.com/office/drawing/2014/main" id="{8897D4F9-8312-E85B-C462-A1A0B6E0BF8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mn-ea"/>
              </a:rPr>
              <a:t>4.4</a:t>
            </a: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
              </a:rPr>
              <a:t>個人番号の異動</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
              </a:rPr>
              <a:t>個人番号の変更・請求</a:t>
            </a:r>
          </a:p>
        </p:txBody>
      </p:sp>
      <p:sp>
        <p:nvSpPr>
          <p:cNvPr id="7" name="正方形/長方形 6">
            <a:extLst>
              <a:ext uri="{FF2B5EF4-FFF2-40B4-BE49-F238E27FC236}">
                <a16:creationId xmlns:a16="http://schemas.microsoft.com/office/drawing/2014/main" id="{EE982113-6D7A-9AE9-5F11-F68A12B777D3}"/>
              </a:ext>
            </a:extLst>
          </p:cNvPr>
          <p:cNvSpPr/>
          <p:nvPr/>
        </p:nvSpPr>
        <p:spPr>
          <a:xfrm>
            <a:off x="1198559" y="924866"/>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ＭＳ Ｐゴシック 本文"/>
              </a:rPr>
              <a:t>請求者</a:t>
            </a:r>
          </a:p>
        </p:txBody>
      </p:sp>
      <p:cxnSp>
        <p:nvCxnSpPr>
          <p:cNvPr id="81" name="直線コネクタ 80">
            <a:extLst>
              <a:ext uri="{FF2B5EF4-FFF2-40B4-BE49-F238E27FC236}">
                <a16:creationId xmlns:a16="http://schemas.microsoft.com/office/drawing/2014/main" id="{5E5C5AAD-A429-7893-9E31-E578AD3BE54F}"/>
              </a:ext>
            </a:extLst>
          </p:cNvPr>
          <p:cNvCxnSpPr>
            <a:cxnSpLocks/>
          </p:cNvCxnSpPr>
          <p:nvPr/>
        </p:nvCxnSpPr>
        <p:spPr>
          <a:xfrm flipH="1">
            <a:off x="1536699" y="1571448"/>
            <a:ext cx="331801"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83" name="object 27">
            <a:extLst>
              <a:ext uri="{FF2B5EF4-FFF2-40B4-BE49-F238E27FC236}">
                <a16:creationId xmlns:a16="http://schemas.microsoft.com/office/drawing/2014/main" id="{DE4DE8A1-4415-E091-2296-E4D5B0DCC367}"/>
              </a:ext>
            </a:extLst>
          </p:cNvPr>
          <p:cNvSpPr/>
          <p:nvPr/>
        </p:nvSpPr>
        <p:spPr>
          <a:xfrm>
            <a:off x="1868500" y="143744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cxnSp>
        <p:nvCxnSpPr>
          <p:cNvPr id="88" name="直線矢印コネクタ 87">
            <a:extLst>
              <a:ext uri="{FF2B5EF4-FFF2-40B4-BE49-F238E27FC236}">
                <a16:creationId xmlns:a16="http://schemas.microsoft.com/office/drawing/2014/main" id="{D1873887-D19B-9F8C-4CF9-6672850CE13F}"/>
              </a:ext>
            </a:extLst>
          </p:cNvPr>
          <p:cNvCxnSpPr>
            <a:cxnSpLocks/>
            <a:stCxn id="34" idx="6"/>
            <a:endCxn id="109" idx="1"/>
          </p:cNvCxnSpPr>
          <p:nvPr/>
        </p:nvCxnSpPr>
        <p:spPr>
          <a:xfrm>
            <a:off x="1626700" y="2257386"/>
            <a:ext cx="311252" cy="99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9" name="グループ化 198">
            <a:extLst>
              <a:ext uri="{FF2B5EF4-FFF2-40B4-BE49-F238E27FC236}">
                <a16:creationId xmlns:a16="http://schemas.microsoft.com/office/drawing/2014/main" id="{13E4973C-570B-0A4C-B2C9-CD834AB11A37}"/>
              </a:ext>
            </a:extLst>
          </p:cNvPr>
          <p:cNvGrpSpPr/>
          <p:nvPr/>
        </p:nvGrpSpPr>
        <p:grpSpPr>
          <a:xfrm>
            <a:off x="1937952" y="2078355"/>
            <a:ext cx="539750" cy="360045"/>
            <a:chOff x="1937952" y="2078355"/>
            <a:chExt cx="539750" cy="360045"/>
          </a:xfrm>
        </p:grpSpPr>
        <p:pic>
          <p:nvPicPr>
            <p:cNvPr id="107" name="object 19">
              <a:extLst>
                <a:ext uri="{FF2B5EF4-FFF2-40B4-BE49-F238E27FC236}">
                  <a16:creationId xmlns:a16="http://schemas.microsoft.com/office/drawing/2014/main" id="{69FDE10A-5B1D-C771-0525-A305F51B0745}"/>
                </a:ext>
              </a:extLst>
            </p:cNvPr>
            <p:cNvPicPr/>
            <p:nvPr/>
          </p:nvPicPr>
          <p:blipFill>
            <a:blip r:embed="rId3" cstate="print"/>
            <a:stretch>
              <a:fillRect/>
            </a:stretch>
          </p:blipFill>
          <p:spPr>
            <a:xfrm>
              <a:off x="1964333" y="2084491"/>
              <a:ext cx="120395" cy="100245"/>
            </a:xfrm>
            <a:prstGeom prst="rect">
              <a:avLst/>
            </a:prstGeom>
          </p:spPr>
        </p:pic>
        <p:sp>
          <p:nvSpPr>
            <p:cNvPr id="108" name="object 17">
              <a:extLst>
                <a:ext uri="{FF2B5EF4-FFF2-40B4-BE49-F238E27FC236}">
                  <a16:creationId xmlns:a16="http://schemas.microsoft.com/office/drawing/2014/main" id="{1BF266CF-F376-3632-58F4-9DE11D58ABCB}"/>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内容確認</a:t>
              </a:r>
              <a:endParaRPr lang="zh-TW" altLang="en-US" sz="700" dirty="0">
                <a:latin typeface="+mj-ea"/>
                <a:ea typeface="+mj-ea"/>
              </a:endParaRPr>
            </a:p>
          </p:txBody>
        </p:sp>
        <p:sp>
          <p:nvSpPr>
            <p:cNvPr id="109" name="object 18">
              <a:extLst>
                <a:ext uri="{FF2B5EF4-FFF2-40B4-BE49-F238E27FC236}">
                  <a16:creationId xmlns:a16="http://schemas.microsoft.com/office/drawing/2014/main" id="{9D6FC4B2-C721-E527-E64B-2B3A6431DB34}"/>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198" name="グループ化 197">
            <a:extLst>
              <a:ext uri="{FF2B5EF4-FFF2-40B4-BE49-F238E27FC236}">
                <a16:creationId xmlns:a16="http://schemas.microsoft.com/office/drawing/2014/main" id="{63686CE5-022F-9F5B-D9E5-D7D3A778AE5B}"/>
              </a:ext>
            </a:extLst>
          </p:cNvPr>
          <p:cNvGrpSpPr/>
          <p:nvPr/>
        </p:nvGrpSpPr>
        <p:grpSpPr>
          <a:xfrm>
            <a:off x="2826568" y="2078355"/>
            <a:ext cx="539750" cy="360045"/>
            <a:chOff x="2826568" y="2078355"/>
            <a:chExt cx="539750" cy="360045"/>
          </a:xfrm>
        </p:grpSpPr>
        <p:pic>
          <p:nvPicPr>
            <p:cNvPr id="114" name="object 19">
              <a:extLst>
                <a:ext uri="{FF2B5EF4-FFF2-40B4-BE49-F238E27FC236}">
                  <a16:creationId xmlns:a16="http://schemas.microsoft.com/office/drawing/2014/main" id="{ACFD8047-B94C-DF01-CB4B-05A01BDA3DFA}"/>
                </a:ext>
              </a:extLst>
            </p:cNvPr>
            <p:cNvPicPr/>
            <p:nvPr/>
          </p:nvPicPr>
          <p:blipFill>
            <a:blip r:embed="rId3" cstate="print"/>
            <a:stretch>
              <a:fillRect/>
            </a:stretch>
          </p:blipFill>
          <p:spPr>
            <a:xfrm>
              <a:off x="2852949" y="2084491"/>
              <a:ext cx="120395" cy="100245"/>
            </a:xfrm>
            <a:prstGeom prst="rect">
              <a:avLst/>
            </a:prstGeom>
          </p:spPr>
        </p:pic>
        <p:sp>
          <p:nvSpPr>
            <p:cNvPr id="115" name="object 17">
              <a:extLst>
                <a:ext uri="{FF2B5EF4-FFF2-40B4-BE49-F238E27FC236}">
                  <a16:creationId xmlns:a16="http://schemas.microsoft.com/office/drawing/2014/main" id="{B76EE667-AF72-3EFB-3E3A-91ADB8F2A666}"/>
                </a:ext>
              </a:extLst>
            </p:cNvPr>
            <p:cNvSpPr/>
            <p:nvPr/>
          </p:nvSpPr>
          <p:spPr>
            <a:xfrm>
              <a:off x="2856413"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本人確認</a:t>
              </a:r>
              <a:endParaRPr lang="zh-TW" altLang="en-US" sz="700" dirty="0">
                <a:latin typeface="+mj-ea"/>
                <a:ea typeface="+mj-ea"/>
              </a:endParaRPr>
            </a:p>
          </p:txBody>
        </p:sp>
        <p:sp>
          <p:nvSpPr>
            <p:cNvPr id="116" name="object 18">
              <a:extLst>
                <a:ext uri="{FF2B5EF4-FFF2-40B4-BE49-F238E27FC236}">
                  <a16:creationId xmlns:a16="http://schemas.microsoft.com/office/drawing/2014/main" id="{9055A40F-2192-FE92-316C-A66303970119}"/>
                </a:ext>
              </a:extLst>
            </p:cNvPr>
            <p:cNvSpPr/>
            <p:nvPr/>
          </p:nvSpPr>
          <p:spPr>
            <a:xfrm>
              <a:off x="2826568"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117" name="直線矢印コネクタ 116">
            <a:extLst>
              <a:ext uri="{FF2B5EF4-FFF2-40B4-BE49-F238E27FC236}">
                <a16:creationId xmlns:a16="http://schemas.microsoft.com/office/drawing/2014/main" id="{639D6FC3-F212-AB26-D791-B226CB397EAA}"/>
              </a:ext>
            </a:extLst>
          </p:cNvPr>
          <p:cNvCxnSpPr>
            <a:cxnSpLocks/>
            <a:stCxn id="109" idx="3"/>
            <a:endCxn id="116" idx="1"/>
          </p:cNvCxnSpPr>
          <p:nvPr/>
        </p:nvCxnSpPr>
        <p:spPr>
          <a:xfrm>
            <a:off x="2477702" y="2258378"/>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7" name="グループ化 196">
            <a:extLst>
              <a:ext uri="{FF2B5EF4-FFF2-40B4-BE49-F238E27FC236}">
                <a16:creationId xmlns:a16="http://schemas.microsoft.com/office/drawing/2014/main" id="{96301736-F0E3-54C8-72A9-B44CE0E5186C}"/>
              </a:ext>
            </a:extLst>
          </p:cNvPr>
          <p:cNvGrpSpPr/>
          <p:nvPr/>
        </p:nvGrpSpPr>
        <p:grpSpPr>
          <a:xfrm>
            <a:off x="3715184" y="2078355"/>
            <a:ext cx="539750" cy="360045"/>
            <a:chOff x="3715184" y="2078355"/>
            <a:chExt cx="539750" cy="360045"/>
          </a:xfrm>
        </p:grpSpPr>
        <p:pic>
          <p:nvPicPr>
            <p:cNvPr id="121" name="object 19">
              <a:extLst>
                <a:ext uri="{FF2B5EF4-FFF2-40B4-BE49-F238E27FC236}">
                  <a16:creationId xmlns:a16="http://schemas.microsoft.com/office/drawing/2014/main" id="{76E293DD-50F6-04DB-CAF9-FBA9B3A6ADF0}"/>
                </a:ext>
              </a:extLst>
            </p:cNvPr>
            <p:cNvPicPr/>
            <p:nvPr/>
          </p:nvPicPr>
          <p:blipFill>
            <a:blip r:embed="rId3" cstate="print"/>
            <a:stretch>
              <a:fillRect/>
            </a:stretch>
          </p:blipFill>
          <p:spPr>
            <a:xfrm>
              <a:off x="3741565" y="2084491"/>
              <a:ext cx="120395" cy="100245"/>
            </a:xfrm>
            <a:prstGeom prst="rect">
              <a:avLst/>
            </a:prstGeom>
          </p:spPr>
        </p:pic>
        <p:sp>
          <p:nvSpPr>
            <p:cNvPr id="122" name="object 17">
              <a:extLst>
                <a:ext uri="{FF2B5EF4-FFF2-40B4-BE49-F238E27FC236}">
                  <a16:creationId xmlns:a16="http://schemas.microsoft.com/office/drawing/2014/main" id="{CD0AB6D3-16C5-3488-7612-4A3CFAEC1D2C}"/>
                </a:ext>
              </a:extLst>
            </p:cNvPr>
            <p:cNvSpPr/>
            <p:nvPr/>
          </p:nvSpPr>
          <p:spPr>
            <a:xfrm>
              <a:off x="3745029"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受理</a:t>
              </a:r>
              <a:endParaRPr lang="zh-TW" altLang="en-US" sz="700" dirty="0">
                <a:latin typeface="+mj-ea"/>
                <a:ea typeface="+mj-ea"/>
              </a:endParaRPr>
            </a:p>
          </p:txBody>
        </p:sp>
        <p:sp>
          <p:nvSpPr>
            <p:cNvPr id="123" name="object 18">
              <a:extLst>
                <a:ext uri="{FF2B5EF4-FFF2-40B4-BE49-F238E27FC236}">
                  <a16:creationId xmlns:a16="http://schemas.microsoft.com/office/drawing/2014/main" id="{D999BD4F-A9DD-EF4A-EC3A-C120C8C87CAF}"/>
                </a:ext>
              </a:extLst>
            </p:cNvPr>
            <p:cNvSpPr/>
            <p:nvPr/>
          </p:nvSpPr>
          <p:spPr>
            <a:xfrm>
              <a:off x="3715184"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124" name="直線矢印コネクタ 123">
            <a:extLst>
              <a:ext uri="{FF2B5EF4-FFF2-40B4-BE49-F238E27FC236}">
                <a16:creationId xmlns:a16="http://schemas.microsoft.com/office/drawing/2014/main" id="{20A53631-E9BC-39A2-6E59-6FF2EEE5C0EF}"/>
              </a:ext>
            </a:extLst>
          </p:cNvPr>
          <p:cNvCxnSpPr>
            <a:cxnSpLocks/>
            <a:stCxn id="116" idx="3"/>
            <a:endCxn id="123" idx="1"/>
          </p:cNvCxnSpPr>
          <p:nvPr/>
        </p:nvCxnSpPr>
        <p:spPr>
          <a:xfrm>
            <a:off x="3366318" y="2258378"/>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2" name="直線矢印コネクタ 131">
            <a:extLst>
              <a:ext uri="{FF2B5EF4-FFF2-40B4-BE49-F238E27FC236}">
                <a16:creationId xmlns:a16="http://schemas.microsoft.com/office/drawing/2014/main" id="{CF828D96-F9B0-076E-2CBD-4E696D483A10}"/>
              </a:ext>
            </a:extLst>
          </p:cNvPr>
          <p:cNvCxnSpPr>
            <a:cxnSpLocks/>
            <a:stCxn id="123" idx="3"/>
            <a:endCxn id="130" idx="1"/>
          </p:cNvCxnSpPr>
          <p:nvPr/>
        </p:nvCxnSpPr>
        <p:spPr>
          <a:xfrm>
            <a:off x="4254934" y="2258378"/>
            <a:ext cx="436446" cy="1144270"/>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71" name="object 27">
            <a:extLst>
              <a:ext uri="{FF2B5EF4-FFF2-40B4-BE49-F238E27FC236}">
                <a16:creationId xmlns:a16="http://schemas.microsoft.com/office/drawing/2014/main" id="{7234CE7C-DCDA-2E56-2869-DA263BE807D0}"/>
              </a:ext>
            </a:extLst>
          </p:cNvPr>
          <p:cNvSpPr/>
          <p:nvPr/>
        </p:nvSpPr>
        <p:spPr>
          <a:xfrm>
            <a:off x="5302630" y="371876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172" name="正方形/長方形 171">
            <a:extLst>
              <a:ext uri="{FF2B5EF4-FFF2-40B4-BE49-F238E27FC236}">
                <a16:creationId xmlns:a16="http://schemas.microsoft.com/office/drawing/2014/main" id="{E241C322-59CC-6309-CEA5-88BA24B33CEC}"/>
              </a:ext>
            </a:extLst>
          </p:cNvPr>
          <p:cNvSpPr/>
          <p:nvPr/>
        </p:nvSpPr>
        <p:spPr>
          <a:xfrm>
            <a:off x="5077551" y="4030995"/>
            <a:ext cx="666593" cy="18649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入力確認票</a:t>
            </a:r>
          </a:p>
        </p:txBody>
      </p:sp>
      <p:sp>
        <p:nvSpPr>
          <p:cNvPr id="185" name="object 17">
            <a:extLst>
              <a:ext uri="{FF2B5EF4-FFF2-40B4-BE49-F238E27FC236}">
                <a16:creationId xmlns:a16="http://schemas.microsoft.com/office/drawing/2014/main" id="{2B5C0968-4B06-1F55-DA43-79CEAFB3E2D8}"/>
              </a:ext>
            </a:extLst>
          </p:cNvPr>
          <p:cNvSpPr/>
          <p:nvPr/>
        </p:nvSpPr>
        <p:spPr>
          <a:xfrm>
            <a:off x="1153376" y="1915734"/>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請求</a:t>
            </a:r>
          </a:p>
        </p:txBody>
      </p:sp>
      <p:sp>
        <p:nvSpPr>
          <p:cNvPr id="186" name="object 17">
            <a:extLst>
              <a:ext uri="{FF2B5EF4-FFF2-40B4-BE49-F238E27FC236}">
                <a16:creationId xmlns:a16="http://schemas.microsoft.com/office/drawing/2014/main" id="{6BE5C3BC-854D-C5E1-7330-4A5CA2F1F573}"/>
              </a:ext>
            </a:extLst>
          </p:cNvPr>
          <p:cNvSpPr/>
          <p:nvPr/>
        </p:nvSpPr>
        <p:spPr>
          <a:xfrm>
            <a:off x="1300480" y="228223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開始</a:t>
            </a:r>
            <a:endParaRPr lang="zh-TW" altLang="en-US" sz="700" dirty="0">
              <a:latin typeface="+mj-ea"/>
              <a:ea typeface="+mj-ea"/>
            </a:endParaRPr>
          </a:p>
        </p:txBody>
      </p:sp>
      <p:grpSp>
        <p:nvGrpSpPr>
          <p:cNvPr id="188" name="グループ化 187">
            <a:extLst>
              <a:ext uri="{FF2B5EF4-FFF2-40B4-BE49-F238E27FC236}">
                <a16:creationId xmlns:a16="http://schemas.microsoft.com/office/drawing/2014/main" id="{C81F60B9-B835-78AE-6951-D171F1984C75}"/>
              </a:ext>
            </a:extLst>
          </p:cNvPr>
          <p:cNvGrpSpPr/>
          <p:nvPr/>
        </p:nvGrpSpPr>
        <p:grpSpPr>
          <a:xfrm rot="16200000">
            <a:off x="4833791" y="2989679"/>
            <a:ext cx="255579" cy="210314"/>
            <a:chOff x="998232" y="5464407"/>
            <a:chExt cx="255579" cy="210314"/>
          </a:xfrm>
        </p:grpSpPr>
        <p:sp>
          <p:nvSpPr>
            <p:cNvPr id="189" name="左大かっこ 188">
              <a:extLst>
                <a:ext uri="{FF2B5EF4-FFF2-40B4-BE49-F238E27FC236}">
                  <a16:creationId xmlns:a16="http://schemas.microsoft.com/office/drawing/2014/main" id="{445ADE68-186A-D516-CA82-2086EE5129F8}"/>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90" name="直線コネクタ 189">
              <a:extLst>
                <a:ext uri="{FF2B5EF4-FFF2-40B4-BE49-F238E27FC236}">
                  <a16:creationId xmlns:a16="http://schemas.microsoft.com/office/drawing/2014/main" id="{DAA1EA12-0927-99F8-BC6F-3AA9B76EC220}"/>
                </a:ext>
              </a:extLst>
            </p:cNvPr>
            <p:cNvCxnSpPr>
              <a:cxnSpLocks/>
              <a:stCxn id="189" idx="1"/>
              <a:endCxn id="130" idx="0"/>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91" name="object 17">
            <a:extLst>
              <a:ext uri="{FF2B5EF4-FFF2-40B4-BE49-F238E27FC236}">
                <a16:creationId xmlns:a16="http://schemas.microsoft.com/office/drawing/2014/main" id="{1DA2B525-A6E3-8B8B-3633-2EBBB50C88EC}"/>
              </a:ext>
            </a:extLst>
          </p:cNvPr>
          <p:cNvSpPr/>
          <p:nvPr/>
        </p:nvSpPr>
        <p:spPr>
          <a:xfrm>
            <a:off x="4726305"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①</a:t>
            </a:r>
            <a:endParaRPr lang="zh-TW" altLang="en-US" sz="800" dirty="0">
              <a:latin typeface="+mj-ea"/>
              <a:ea typeface="+mj-ea"/>
            </a:endParaRPr>
          </a:p>
        </p:txBody>
      </p:sp>
      <p:grpSp>
        <p:nvGrpSpPr>
          <p:cNvPr id="202" name="グループ化 201">
            <a:extLst>
              <a:ext uri="{FF2B5EF4-FFF2-40B4-BE49-F238E27FC236}">
                <a16:creationId xmlns:a16="http://schemas.microsoft.com/office/drawing/2014/main" id="{AFFDBC49-6557-C95D-6B59-E8629BC249C6}"/>
              </a:ext>
            </a:extLst>
          </p:cNvPr>
          <p:cNvGrpSpPr/>
          <p:nvPr/>
        </p:nvGrpSpPr>
        <p:grpSpPr>
          <a:xfrm>
            <a:off x="5936817" y="3222626"/>
            <a:ext cx="543271" cy="360045"/>
            <a:chOff x="6937029" y="3222625"/>
            <a:chExt cx="543271" cy="360045"/>
          </a:xfrm>
        </p:grpSpPr>
        <p:pic>
          <p:nvPicPr>
            <p:cNvPr id="31" name="object 21">
              <a:extLst>
                <a:ext uri="{FF2B5EF4-FFF2-40B4-BE49-F238E27FC236}">
                  <a16:creationId xmlns:a16="http://schemas.microsoft.com/office/drawing/2014/main" id="{DCAC7030-896D-E05B-2C0B-72D9014E1FE8}"/>
                </a:ext>
              </a:extLst>
            </p:cNvPr>
            <p:cNvPicPr/>
            <p:nvPr/>
          </p:nvPicPr>
          <p:blipFill>
            <a:blip r:embed="rId4" cstate="print"/>
            <a:stretch>
              <a:fillRect/>
            </a:stretch>
          </p:blipFill>
          <p:spPr>
            <a:xfrm>
              <a:off x="6937029" y="3225072"/>
              <a:ext cx="133329" cy="115866"/>
            </a:xfrm>
            <a:prstGeom prst="rect">
              <a:avLst/>
            </a:prstGeom>
          </p:spPr>
        </p:pic>
        <p:sp>
          <p:nvSpPr>
            <p:cNvPr id="32" name="object 17">
              <a:extLst>
                <a:ext uri="{FF2B5EF4-FFF2-40B4-BE49-F238E27FC236}">
                  <a16:creationId xmlns:a16="http://schemas.microsoft.com/office/drawing/2014/main" id="{BA735EA4-2FBC-51B8-AA4A-5175A617161A}"/>
                </a:ext>
              </a:extLst>
            </p:cNvPr>
            <p:cNvSpPr/>
            <p:nvPr/>
          </p:nvSpPr>
          <p:spPr>
            <a:xfrm>
              <a:off x="697547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個人番号</a:t>
              </a:r>
              <a:br>
                <a:rPr lang="en-US" altLang="ja-JP" sz="700" dirty="0">
                  <a:latin typeface="+mj-ea"/>
                  <a:ea typeface="+mj-ea"/>
                </a:rPr>
              </a:br>
              <a:r>
                <a:rPr lang="ja-JP" altLang="en-US" sz="700" dirty="0">
                  <a:latin typeface="+mj-ea"/>
                  <a:ea typeface="+mj-ea"/>
                </a:rPr>
                <a:t>付番</a:t>
              </a:r>
              <a:endParaRPr sz="700" dirty="0">
                <a:latin typeface="+mj-ea"/>
                <a:ea typeface="+mj-ea"/>
              </a:endParaRPr>
            </a:p>
          </p:txBody>
        </p:sp>
        <p:sp>
          <p:nvSpPr>
            <p:cNvPr id="37" name="object 18">
              <a:extLst>
                <a:ext uri="{FF2B5EF4-FFF2-40B4-BE49-F238E27FC236}">
                  <a16:creationId xmlns:a16="http://schemas.microsoft.com/office/drawing/2014/main" id="{671422D4-B2C6-F5A1-AF0A-09E2B37169D6}"/>
                </a:ext>
              </a:extLst>
            </p:cNvPr>
            <p:cNvSpPr/>
            <p:nvPr/>
          </p:nvSpPr>
          <p:spPr>
            <a:xfrm>
              <a:off x="6940550" y="3222625"/>
              <a:ext cx="539750" cy="360045"/>
            </a:xfrm>
            <a:prstGeom prst="roundRect">
              <a:avLst/>
            </a:prstGeom>
            <a:ln w="3175">
              <a:solidFill>
                <a:srgbClr val="000000"/>
              </a:solidFill>
            </a:ln>
          </p:spPr>
          <p:txBody>
            <a:bodyPr wrap="square" lIns="0" tIns="0" rIns="0" bIns="0" rtlCol="0"/>
            <a:lstStyle/>
            <a:p>
              <a:endParaRPr dirty="0"/>
            </a:p>
          </p:txBody>
        </p:sp>
      </p:grpSp>
      <p:cxnSp>
        <p:nvCxnSpPr>
          <p:cNvPr id="75" name="直線矢印コネクタ 74">
            <a:extLst>
              <a:ext uri="{FF2B5EF4-FFF2-40B4-BE49-F238E27FC236}">
                <a16:creationId xmlns:a16="http://schemas.microsoft.com/office/drawing/2014/main" id="{06C31DDF-CEB8-384C-E41A-C5FA0585CD18}"/>
              </a:ext>
            </a:extLst>
          </p:cNvPr>
          <p:cNvCxnSpPr>
            <a:cxnSpLocks/>
            <a:stCxn id="37" idx="3"/>
            <a:endCxn id="33" idx="2"/>
          </p:cNvCxnSpPr>
          <p:nvPr/>
        </p:nvCxnSpPr>
        <p:spPr>
          <a:xfrm flipV="1">
            <a:off x="6480088" y="2257386"/>
            <a:ext cx="446965" cy="1145263"/>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3" name="object 17">
            <a:extLst>
              <a:ext uri="{FF2B5EF4-FFF2-40B4-BE49-F238E27FC236}">
                <a16:creationId xmlns:a16="http://schemas.microsoft.com/office/drawing/2014/main" id="{55E4E39B-141A-60A3-553D-824150371BD8}"/>
              </a:ext>
            </a:extLst>
          </p:cNvPr>
          <p:cNvSpPr/>
          <p:nvPr/>
        </p:nvSpPr>
        <p:spPr>
          <a:xfrm>
            <a:off x="7259507" y="124441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郵送</a:t>
            </a:r>
            <a:endParaRPr lang="zh-TW" altLang="en-US" sz="700" dirty="0">
              <a:latin typeface="+mj-ea"/>
              <a:ea typeface="+mj-ea"/>
            </a:endParaRPr>
          </a:p>
        </p:txBody>
      </p:sp>
      <p:cxnSp>
        <p:nvCxnSpPr>
          <p:cNvPr id="8" name="直線矢印コネクタ 7">
            <a:extLst>
              <a:ext uri="{FF2B5EF4-FFF2-40B4-BE49-F238E27FC236}">
                <a16:creationId xmlns:a16="http://schemas.microsoft.com/office/drawing/2014/main" id="{7763C80C-FAE2-27CB-4B4F-75C1C52C8A08}"/>
              </a:ext>
            </a:extLst>
          </p:cNvPr>
          <p:cNvCxnSpPr>
            <a:cxnSpLocks/>
            <a:endCxn id="17" idx="1"/>
          </p:cNvCxnSpPr>
          <p:nvPr/>
        </p:nvCxnSpPr>
        <p:spPr>
          <a:xfrm>
            <a:off x="4961255" y="3578185"/>
            <a:ext cx="1148" cy="1302577"/>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9" name="直線矢印コネクタ 13">
            <a:extLst>
              <a:ext uri="{FF2B5EF4-FFF2-40B4-BE49-F238E27FC236}">
                <a16:creationId xmlns:a16="http://schemas.microsoft.com/office/drawing/2014/main" id="{8C2FECD2-BB15-35D8-9774-6FBA4C164BFE}"/>
              </a:ext>
            </a:extLst>
          </p:cNvPr>
          <p:cNvCxnSpPr>
            <a:cxnSpLocks/>
          </p:cNvCxnSpPr>
          <p:nvPr/>
        </p:nvCxnSpPr>
        <p:spPr>
          <a:xfrm rot="16200000" flipH="1">
            <a:off x="5051784" y="3620830"/>
            <a:ext cx="291732" cy="206441"/>
          </a:xfrm>
          <a:prstGeom prst="bentConnector3">
            <a:avLst>
              <a:gd name="adj1" fmla="val 100063"/>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1" name="直線矢印コネクタ 10">
            <a:extLst>
              <a:ext uri="{FF2B5EF4-FFF2-40B4-BE49-F238E27FC236}">
                <a16:creationId xmlns:a16="http://schemas.microsoft.com/office/drawing/2014/main" id="{B03AE3D7-0525-B11B-DCCF-1CC0404824E6}"/>
              </a:ext>
            </a:extLst>
          </p:cNvPr>
          <p:cNvCxnSpPr>
            <a:cxnSpLocks/>
          </p:cNvCxnSpPr>
          <p:nvPr/>
        </p:nvCxnSpPr>
        <p:spPr>
          <a:xfrm>
            <a:off x="1536700" y="1269603"/>
            <a:ext cx="0" cy="897783"/>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16" name="正方形/長方形 15">
            <a:extLst>
              <a:ext uri="{FF2B5EF4-FFF2-40B4-BE49-F238E27FC236}">
                <a16:creationId xmlns:a16="http://schemas.microsoft.com/office/drawing/2014/main" id="{00231225-28DE-5895-E129-F76A53896C15}"/>
              </a:ext>
            </a:extLst>
          </p:cNvPr>
          <p:cNvSpPr/>
          <p:nvPr/>
        </p:nvSpPr>
        <p:spPr>
          <a:xfrm>
            <a:off x="2146297" y="1293421"/>
            <a:ext cx="2362201" cy="57633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個人番号指定請求書</a:t>
            </a:r>
          </a:p>
          <a:p>
            <a:pPr algn="l"/>
            <a:r>
              <a:rPr kumimoji="1" lang="ja-JP" altLang="en-US" sz="700" dirty="0">
                <a:solidFill>
                  <a:schemeClr val="tx1"/>
                </a:solidFill>
                <a:latin typeface="ＭＳ Ｐゴシック 本文"/>
              </a:rPr>
              <a:t>所持している場合は個人番号カード、特定在留カード、特定特別永住者証明書</a:t>
            </a:r>
          </a:p>
          <a:p>
            <a:pPr algn="l"/>
            <a:r>
              <a:rPr kumimoji="1" lang="ja-JP" altLang="en-US" sz="700" dirty="0">
                <a:solidFill>
                  <a:schemeClr val="tx1"/>
                </a:solidFill>
                <a:latin typeface="ＭＳ Ｐゴシック 本文"/>
              </a:rPr>
              <a:t>個人番号カードの返納届</a:t>
            </a:r>
          </a:p>
          <a:p>
            <a:pPr algn="l"/>
            <a:r>
              <a:rPr kumimoji="1" lang="ja-JP" altLang="en-US" sz="700" dirty="0">
                <a:solidFill>
                  <a:schemeClr val="tx1"/>
                </a:solidFill>
                <a:latin typeface="ＭＳ Ｐゴシック 本文"/>
              </a:rPr>
              <a:t>本人確認書類</a:t>
            </a:r>
          </a:p>
        </p:txBody>
      </p:sp>
      <p:sp>
        <p:nvSpPr>
          <p:cNvPr id="55" name="object 239">
            <a:extLst>
              <a:ext uri="{FF2B5EF4-FFF2-40B4-BE49-F238E27FC236}">
                <a16:creationId xmlns:a16="http://schemas.microsoft.com/office/drawing/2014/main" id="{9849225F-091F-FB93-6057-35187A5D5171}"/>
              </a:ext>
            </a:extLst>
          </p:cNvPr>
          <p:cNvSpPr txBox="1"/>
          <p:nvPr/>
        </p:nvSpPr>
        <p:spPr>
          <a:xfrm>
            <a:off x="4359150" y="5010150"/>
            <a:ext cx="101600" cy="135935"/>
          </a:xfrm>
          <a:prstGeom prst="rect">
            <a:avLst/>
          </a:prstGeom>
        </p:spPr>
        <p:txBody>
          <a:bodyPr vert="horz" wrap="square" lIns="0" tIns="12700" rIns="0" bIns="0" rtlCol="0">
            <a:spAutoFit/>
          </a:bodyPr>
          <a:lstStyle/>
          <a:p>
            <a:pPr marL="12700" algn="ctr">
              <a:lnSpc>
                <a:spcPct val="100000"/>
              </a:lnSpc>
              <a:spcBef>
                <a:spcPts val="100"/>
              </a:spcBef>
            </a:pPr>
            <a:r>
              <a:rPr lang="ja-JP" altLang="en-US" sz="800" dirty="0">
                <a:latin typeface="+mj-ea"/>
                <a:ea typeface="+mj-ea"/>
              </a:rPr>
              <a:t>②</a:t>
            </a:r>
            <a:endParaRPr sz="800" dirty="0">
              <a:latin typeface="+mj-ea"/>
              <a:ea typeface="+mj-ea"/>
            </a:endParaRPr>
          </a:p>
        </p:txBody>
      </p:sp>
      <p:cxnSp>
        <p:nvCxnSpPr>
          <p:cNvPr id="67" name="直線矢印コネクタ 66">
            <a:extLst>
              <a:ext uri="{FF2B5EF4-FFF2-40B4-BE49-F238E27FC236}">
                <a16:creationId xmlns:a16="http://schemas.microsoft.com/office/drawing/2014/main" id="{4CE339DF-754F-E40B-1BEC-F69C22137911}"/>
              </a:ext>
            </a:extLst>
          </p:cNvPr>
          <p:cNvCxnSpPr>
            <a:cxnSpLocks/>
            <a:stCxn id="17" idx="3"/>
            <a:endCxn id="224" idx="1"/>
          </p:cNvCxnSpPr>
          <p:nvPr/>
        </p:nvCxnSpPr>
        <p:spPr>
          <a:xfrm>
            <a:off x="4962403" y="5273985"/>
            <a:ext cx="0" cy="293620"/>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04" name="直線矢印コネクタ 103">
            <a:extLst>
              <a:ext uri="{FF2B5EF4-FFF2-40B4-BE49-F238E27FC236}">
                <a16:creationId xmlns:a16="http://schemas.microsoft.com/office/drawing/2014/main" id="{754D8073-964D-6CD9-ACD9-C4EE07ACC739}"/>
              </a:ext>
            </a:extLst>
          </p:cNvPr>
          <p:cNvCxnSpPr>
            <a:cxnSpLocks/>
            <a:endCxn id="37" idx="1"/>
          </p:cNvCxnSpPr>
          <p:nvPr/>
        </p:nvCxnSpPr>
        <p:spPr>
          <a:xfrm>
            <a:off x="5231130" y="3402647"/>
            <a:ext cx="709208" cy="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4" name="直線矢印コネクタ 143">
            <a:extLst>
              <a:ext uri="{FF2B5EF4-FFF2-40B4-BE49-F238E27FC236}">
                <a16:creationId xmlns:a16="http://schemas.microsoft.com/office/drawing/2014/main" id="{E993F359-B38A-9E79-AEB1-C57C4E1802A7}"/>
              </a:ext>
            </a:extLst>
          </p:cNvPr>
          <p:cNvCxnSpPr>
            <a:cxnSpLocks/>
            <a:stCxn id="37" idx="2"/>
            <a:endCxn id="24" idx="1"/>
          </p:cNvCxnSpPr>
          <p:nvPr/>
        </p:nvCxnSpPr>
        <p:spPr>
          <a:xfrm flipH="1">
            <a:off x="6208489" y="3582671"/>
            <a:ext cx="1724" cy="1298091"/>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77" name="グループ化 276">
            <a:extLst>
              <a:ext uri="{FF2B5EF4-FFF2-40B4-BE49-F238E27FC236}">
                <a16:creationId xmlns:a16="http://schemas.microsoft.com/office/drawing/2014/main" id="{174E68BF-8286-95EF-F32A-912EE35C49ED}"/>
              </a:ext>
            </a:extLst>
          </p:cNvPr>
          <p:cNvGrpSpPr/>
          <p:nvPr/>
        </p:nvGrpSpPr>
        <p:grpSpPr>
          <a:xfrm rot="16200000">
            <a:off x="6069781" y="2989679"/>
            <a:ext cx="255579" cy="210314"/>
            <a:chOff x="998232" y="5464407"/>
            <a:chExt cx="255579" cy="210314"/>
          </a:xfrm>
        </p:grpSpPr>
        <p:sp>
          <p:nvSpPr>
            <p:cNvPr id="278" name="左大かっこ 277">
              <a:extLst>
                <a:ext uri="{FF2B5EF4-FFF2-40B4-BE49-F238E27FC236}">
                  <a16:creationId xmlns:a16="http://schemas.microsoft.com/office/drawing/2014/main" id="{3459AF80-4432-416E-997D-0D131BF6B6CE}"/>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79" name="直線コネクタ 278">
              <a:extLst>
                <a:ext uri="{FF2B5EF4-FFF2-40B4-BE49-F238E27FC236}">
                  <a16:creationId xmlns:a16="http://schemas.microsoft.com/office/drawing/2014/main" id="{0C5FE87F-E64B-496D-34E7-04A395993114}"/>
                </a:ext>
              </a:extLst>
            </p:cNvPr>
            <p:cNvCxnSpPr>
              <a:cxnSpLocks/>
              <a:stCxn id="278"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280" name="object 17">
            <a:extLst>
              <a:ext uri="{FF2B5EF4-FFF2-40B4-BE49-F238E27FC236}">
                <a16:creationId xmlns:a16="http://schemas.microsoft.com/office/drawing/2014/main" id="{CF3756C7-715F-9F54-F77A-BAEEEFB432D0}"/>
              </a:ext>
            </a:extLst>
          </p:cNvPr>
          <p:cNvSpPr/>
          <p:nvPr/>
        </p:nvSpPr>
        <p:spPr>
          <a:xfrm>
            <a:off x="5962295"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①</a:t>
            </a:r>
            <a:endParaRPr lang="zh-TW" altLang="en-US" sz="800" dirty="0">
              <a:latin typeface="+mj-ea"/>
              <a:ea typeface="+mj-ea"/>
            </a:endParaRPr>
          </a:p>
        </p:txBody>
      </p:sp>
      <p:grpSp>
        <p:nvGrpSpPr>
          <p:cNvPr id="19" name="グループ化 18">
            <a:extLst>
              <a:ext uri="{FF2B5EF4-FFF2-40B4-BE49-F238E27FC236}">
                <a16:creationId xmlns:a16="http://schemas.microsoft.com/office/drawing/2014/main" id="{CD2D22F9-A8F9-E3C0-FE05-81AFDE2E82C5}"/>
              </a:ext>
            </a:extLst>
          </p:cNvPr>
          <p:cNvGrpSpPr/>
          <p:nvPr/>
        </p:nvGrpSpPr>
        <p:grpSpPr>
          <a:xfrm>
            <a:off x="4687859" y="3222625"/>
            <a:ext cx="543271" cy="360045"/>
            <a:chOff x="4687859" y="3222625"/>
            <a:chExt cx="543271" cy="360045"/>
          </a:xfrm>
          <a:noFill/>
        </p:grpSpPr>
        <p:sp>
          <p:nvSpPr>
            <p:cNvPr id="130" name="object 18">
              <a:extLst>
                <a:ext uri="{FF2B5EF4-FFF2-40B4-BE49-F238E27FC236}">
                  <a16:creationId xmlns:a16="http://schemas.microsoft.com/office/drawing/2014/main" id="{45311A79-2963-30D4-AC94-B6BA8AAEF6BD}"/>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200" name="グループ化 199">
              <a:extLst>
                <a:ext uri="{FF2B5EF4-FFF2-40B4-BE49-F238E27FC236}">
                  <a16:creationId xmlns:a16="http://schemas.microsoft.com/office/drawing/2014/main" id="{C685E51D-8028-51C1-679E-707684B02073}"/>
                </a:ext>
              </a:extLst>
            </p:cNvPr>
            <p:cNvGrpSpPr/>
            <p:nvPr/>
          </p:nvGrpSpPr>
          <p:grpSpPr>
            <a:xfrm>
              <a:off x="4687859" y="3225072"/>
              <a:ext cx="518506" cy="339406"/>
              <a:chOff x="4687859" y="3225072"/>
              <a:chExt cx="518506" cy="339406"/>
            </a:xfrm>
            <a:grpFill/>
          </p:grpSpPr>
          <p:sp>
            <p:nvSpPr>
              <p:cNvPr id="129" name="object 17">
                <a:extLst>
                  <a:ext uri="{FF2B5EF4-FFF2-40B4-BE49-F238E27FC236}">
                    <a16:creationId xmlns:a16="http://schemas.microsoft.com/office/drawing/2014/main" id="{B6C50D60-5244-6356-CA7A-25F2DC5CE698}"/>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入力</a:t>
                </a:r>
                <a:br>
                  <a:rPr lang="en-US" altLang="ja-JP" sz="700" dirty="0">
                    <a:latin typeface="+mj-ea"/>
                    <a:ea typeface="+mj-ea"/>
                  </a:rPr>
                </a:br>
                <a:r>
                  <a:rPr lang="ja-JP" altLang="en-US" sz="700" dirty="0">
                    <a:latin typeface="+mj-ea"/>
                    <a:ea typeface="+mj-ea"/>
                  </a:rPr>
                  <a:t>照合</a:t>
                </a:r>
                <a:endParaRPr sz="700" dirty="0">
                  <a:latin typeface="+mj-ea"/>
                  <a:ea typeface="+mj-ea"/>
                </a:endParaRPr>
              </a:p>
            </p:txBody>
          </p:sp>
          <p:pic>
            <p:nvPicPr>
              <p:cNvPr id="127" name="object 21">
                <a:extLst>
                  <a:ext uri="{FF2B5EF4-FFF2-40B4-BE49-F238E27FC236}">
                    <a16:creationId xmlns:a16="http://schemas.microsoft.com/office/drawing/2014/main" id="{BD84DE55-AF20-4A90-6E01-1520A1B02863}"/>
                  </a:ext>
                </a:extLst>
              </p:cNvPr>
              <p:cNvPicPr/>
              <p:nvPr/>
            </p:nvPicPr>
            <p:blipFill>
              <a:blip r:embed="rId4"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sp>
        <p:nvSpPr>
          <p:cNvPr id="160" name="object 225">
            <a:extLst>
              <a:ext uri="{FF2B5EF4-FFF2-40B4-BE49-F238E27FC236}">
                <a16:creationId xmlns:a16="http://schemas.microsoft.com/office/drawing/2014/main" id="{BFF9D0FF-0163-294E-C41E-807D4BB9F17C}"/>
              </a:ext>
            </a:extLst>
          </p:cNvPr>
          <p:cNvSpPr txBox="1"/>
          <p:nvPr/>
        </p:nvSpPr>
        <p:spPr>
          <a:xfrm>
            <a:off x="7519786" y="6062943"/>
            <a:ext cx="2818841" cy="1227003"/>
          </a:xfrm>
          <a:prstGeom prst="rect">
            <a:avLst/>
          </a:prstGeom>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en-US" altLang="ja-JP" sz="700" spc="-5" dirty="0">
              <a:latin typeface="+mn-ea"/>
              <a:ea typeface="+mn-ea"/>
              <a:cs typeface="游ゴシック"/>
            </a:endParaRPr>
          </a:p>
          <a:p>
            <a:pPr marL="52069">
              <a:lnSpc>
                <a:spcPts val="400"/>
              </a:lnSpc>
              <a:spcBef>
                <a:spcPts val="350"/>
              </a:spcBef>
            </a:pPr>
            <a:r>
              <a:rPr lang="en-US" altLang="ja-JP" sz="700" spc="-5" dirty="0">
                <a:latin typeface="+mn-ea"/>
                <a:ea typeface="+mn-ea"/>
                <a:cs typeface="游ゴシック"/>
              </a:rPr>
              <a:t>【</a:t>
            </a:r>
            <a:r>
              <a:rPr lang="ja-JP" altLang="en-US" sz="700" spc="-5" dirty="0">
                <a:latin typeface="+mn-ea"/>
                <a:ea typeface="+mn-ea"/>
                <a:cs typeface="游ゴシック"/>
              </a:rPr>
              <a:t>コメント</a:t>
            </a:r>
            <a:r>
              <a:rPr lang="en-US" altLang="ja-JP" sz="700" spc="-5" dirty="0">
                <a:latin typeface="+mn-ea"/>
                <a:ea typeface="+mn-ea"/>
                <a:cs typeface="游ゴシック"/>
              </a:rPr>
              <a:t>】</a:t>
            </a:r>
            <a:r>
              <a:rPr lang="ja-JP" altLang="en-US" sz="700" spc="-5" dirty="0">
                <a:latin typeface="+mn-ea"/>
                <a:ea typeface="+mn-ea"/>
                <a:cs typeface="游ゴシック"/>
              </a:rPr>
              <a:t>ユーザータスク及びデータストアに該当する機能要件</a:t>
            </a:r>
          </a:p>
          <a:p>
            <a:pPr marL="52069">
              <a:lnSpc>
                <a:spcPts val="400"/>
              </a:lnSpc>
              <a:spcBef>
                <a:spcPts val="350"/>
              </a:spcBef>
            </a:pPr>
            <a:r>
              <a:rPr lang="ja-JP" altLang="en-US" sz="700" spc="-5" dirty="0">
                <a:latin typeface="+mn-ea"/>
                <a:ea typeface="+mn-ea"/>
                <a:cs typeface="游ゴシック"/>
              </a:rPr>
              <a:t>①</a:t>
            </a:r>
          </a:p>
          <a:p>
            <a:pPr marL="52069">
              <a:lnSpc>
                <a:spcPts val="400"/>
              </a:lnSpc>
              <a:spcBef>
                <a:spcPts val="350"/>
              </a:spcBef>
            </a:pPr>
            <a:r>
              <a:rPr lang="en-US" altLang="ja-JP" sz="700" spc="-5" dirty="0">
                <a:latin typeface="+mn-ea"/>
                <a:ea typeface="+mn-ea"/>
                <a:cs typeface="游ゴシック"/>
              </a:rPr>
              <a:t>4.4 </a:t>
            </a:r>
            <a:r>
              <a:rPr lang="ja-JP" altLang="en-US" sz="700" spc="-5" dirty="0">
                <a:latin typeface="+mn-ea"/>
                <a:ea typeface="+mn-ea"/>
                <a:cs typeface="游ゴシック"/>
              </a:rPr>
              <a:t>個人番号の異動</a:t>
            </a:r>
          </a:p>
          <a:p>
            <a:pPr marL="52069">
              <a:lnSpc>
                <a:spcPts val="400"/>
              </a:lnSpc>
              <a:spcBef>
                <a:spcPts val="350"/>
              </a:spcBef>
            </a:pPr>
            <a:r>
              <a:rPr lang="en-US" altLang="ja-JP" sz="700" spc="-5" dirty="0">
                <a:latin typeface="+mn-ea"/>
                <a:ea typeface="+mn-ea"/>
                <a:cs typeface="游ゴシック"/>
              </a:rPr>
              <a:t>7.1.2.1 </a:t>
            </a:r>
            <a:r>
              <a:rPr lang="ja-JP" altLang="en-US" sz="700" spc="-5" dirty="0">
                <a:latin typeface="+mn-ea"/>
                <a:ea typeface="+mn-ea"/>
                <a:cs typeface="游ゴシック"/>
              </a:rPr>
              <a:t>個人番号の生成・変更・修正要求</a:t>
            </a:r>
          </a:p>
          <a:p>
            <a:pPr marL="52069">
              <a:lnSpc>
                <a:spcPts val="400"/>
              </a:lnSpc>
              <a:spcBef>
                <a:spcPts val="350"/>
              </a:spcBef>
            </a:pPr>
            <a:r>
              <a:rPr lang="ja-JP" altLang="en-US" sz="700" spc="-5" dirty="0">
                <a:latin typeface="+mn-ea"/>
                <a:ea typeface="+mn-ea"/>
                <a:cs typeface="游ゴシック"/>
              </a:rPr>
              <a:t>②</a:t>
            </a:r>
          </a:p>
          <a:p>
            <a:pPr marL="52069">
              <a:lnSpc>
                <a:spcPts val="400"/>
              </a:lnSpc>
              <a:spcBef>
                <a:spcPts val="350"/>
              </a:spcBef>
            </a:pPr>
            <a:r>
              <a:rPr lang="en-US" altLang="ja-JP" sz="700" spc="-5" dirty="0">
                <a:latin typeface="+mn-ea"/>
                <a:ea typeface="+mn-ea"/>
                <a:cs typeface="游ゴシック"/>
              </a:rPr>
              <a:t>7.1.1.1 </a:t>
            </a:r>
            <a:r>
              <a:rPr lang="ja-JP" altLang="en-US" sz="700" spc="-5" dirty="0">
                <a:latin typeface="+mn-ea"/>
                <a:ea typeface="+mn-ea"/>
                <a:cs typeface="游ゴシック"/>
              </a:rPr>
              <a:t>ＣＳへの自動送信</a:t>
            </a:r>
          </a:p>
          <a:p>
            <a:pPr marL="52069">
              <a:lnSpc>
                <a:spcPts val="400"/>
              </a:lnSpc>
              <a:spcBef>
                <a:spcPts val="350"/>
              </a:spcBef>
            </a:pPr>
            <a:r>
              <a:rPr lang="en-US" altLang="ja-JP" sz="700" spc="-5" dirty="0">
                <a:latin typeface="+mn-ea"/>
                <a:ea typeface="+mn-ea"/>
                <a:cs typeface="游ゴシック"/>
              </a:rPr>
              <a:t>7.1.1.3 </a:t>
            </a:r>
            <a:r>
              <a:rPr lang="ja-JP" altLang="en-US" sz="700" spc="-5" dirty="0">
                <a:latin typeface="+mn-ea"/>
                <a:ea typeface="+mn-ea"/>
                <a:cs typeface="游ゴシック"/>
              </a:rPr>
              <a:t>カード管理状況</a:t>
            </a:r>
          </a:p>
          <a:p>
            <a:pPr marL="52069">
              <a:lnSpc>
                <a:spcPts val="400"/>
              </a:lnSpc>
              <a:spcBef>
                <a:spcPts val="350"/>
              </a:spcBef>
            </a:pPr>
            <a:r>
              <a:rPr lang="ja-JP" altLang="en-US" sz="700" spc="-5" dirty="0">
                <a:latin typeface="+mn-ea"/>
                <a:ea typeface="+mn-ea"/>
                <a:cs typeface="游ゴシック"/>
              </a:rPr>
              <a:t>③</a:t>
            </a:r>
          </a:p>
          <a:p>
            <a:pPr marL="52069">
              <a:lnSpc>
                <a:spcPts val="400"/>
              </a:lnSpc>
              <a:spcBef>
                <a:spcPts val="350"/>
              </a:spcBef>
            </a:pPr>
            <a:r>
              <a:rPr lang="en-US" altLang="ja-JP" sz="700" spc="-5" dirty="0">
                <a:latin typeface="+mn-ea"/>
                <a:ea typeface="+mn-ea"/>
                <a:cs typeface="游ゴシック"/>
              </a:rPr>
              <a:t>7.1.1.1 </a:t>
            </a:r>
            <a:r>
              <a:rPr lang="ja-JP" altLang="en-US" sz="700" spc="-5" dirty="0">
                <a:latin typeface="+mn-ea"/>
                <a:ea typeface="+mn-ea"/>
                <a:cs typeface="游ゴシック"/>
              </a:rPr>
              <a:t>ＣＳへの自動送信</a:t>
            </a:r>
          </a:p>
          <a:p>
            <a:pPr marL="52069">
              <a:lnSpc>
                <a:spcPts val="400"/>
              </a:lnSpc>
              <a:spcBef>
                <a:spcPts val="350"/>
              </a:spcBef>
            </a:pPr>
            <a:r>
              <a:rPr lang="en-US" altLang="ja-JP" sz="700" spc="-5" dirty="0">
                <a:latin typeface="+mn-ea"/>
                <a:ea typeface="+mn-ea"/>
                <a:cs typeface="游ゴシック"/>
              </a:rPr>
              <a:t>7.1.1.4 </a:t>
            </a:r>
            <a:r>
              <a:rPr lang="ja-JP" altLang="en-US" sz="700" spc="-5" dirty="0">
                <a:latin typeface="+mn-ea"/>
                <a:ea typeface="+mn-ea"/>
                <a:cs typeface="游ゴシック"/>
              </a:rPr>
              <a:t>カード管理システム連携</a:t>
            </a:r>
            <a:endParaRPr lang="en-US" altLang="ja-JP" sz="700" spc="-5" dirty="0">
              <a:latin typeface="+mn-ea"/>
              <a:ea typeface="+mn-ea"/>
              <a:cs typeface="游ゴシック"/>
            </a:endParaRPr>
          </a:p>
          <a:p>
            <a:pPr marL="52069">
              <a:lnSpc>
                <a:spcPts val="400"/>
              </a:lnSpc>
              <a:spcBef>
                <a:spcPts val="350"/>
              </a:spcBef>
            </a:pPr>
            <a:endParaRPr lang="ja-JP" altLang="en-US" sz="700" spc="-5" dirty="0">
              <a:latin typeface="+mn-ea"/>
              <a:ea typeface="+mn-ea"/>
              <a:cs typeface="游ゴシック"/>
            </a:endParaRPr>
          </a:p>
        </p:txBody>
      </p:sp>
      <p:cxnSp>
        <p:nvCxnSpPr>
          <p:cNvPr id="18" name="直線コネクタ 17">
            <a:extLst>
              <a:ext uri="{FF2B5EF4-FFF2-40B4-BE49-F238E27FC236}">
                <a16:creationId xmlns:a16="http://schemas.microsoft.com/office/drawing/2014/main" id="{F3225FD3-46A4-177A-ED5E-2E5A6B6047EB}"/>
              </a:ext>
            </a:extLst>
          </p:cNvPr>
          <p:cNvCxnSpPr>
            <a:cxnSpLocks/>
          </p:cNvCxnSpPr>
          <p:nvPr/>
        </p:nvCxnSpPr>
        <p:spPr>
          <a:xfrm flipH="1">
            <a:off x="4359150" y="5367274"/>
            <a:ext cx="604253"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5" name="object 27">
            <a:extLst>
              <a:ext uri="{FF2B5EF4-FFF2-40B4-BE49-F238E27FC236}">
                <a16:creationId xmlns:a16="http://schemas.microsoft.com/office/drawing/2014/main" id="{C8E6385F-9CF2-38A2-98F4-0F1C6E22BC60}"/>
              </a:ext>
            </a:extLst>
          </p:cNvPr>
          <p:cNvSpPr/>
          <p:nvPr/>
        </p:nvSpPr>
        <p:spPr>
          <a:xfrm>
            <a:off x="4125064" y="5223129"/>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7" name="正方形/長方形 26">
            <a:extLst>
              <a:ext uri="{FF2B5EF4-FFF2-40B4-BE49-F238E27FC236}">
                <a16:creationId xmlns:a16="http://schemas.microsoft.com/office/drawing/2014/main" id="{DB9A54B4-C5CB-49C7-A33F-2124EDA4DC1C}"/>
              </a:ext>
            </a:extLst>
          </p:cNvPr>
          <p:cNvSpPr/>
          <p:nvPr/>
        </p:nvSpPr>
        <p:spPr>
          <a:xfrm>
            <a:off x="3860428" y="5540036"/>
            <a:ext cx="721224"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本人確認情報</a:t>
            </a:r>
          </a:p>
        </p:txBody>
      </p:sp>
      <p:sp>
        <p:nvSpPr>
          <p:cNvPr id="244" name="正方形/長方形 243">
            <a:extLst>
              <a:ext uri="{FF2B5EF4-FFF2-40B4-BE49-F238E27FC236}">
                <a16:creationId xmlns:a16="http://schemas.microsoft.com/office/drawing/2014/main" id="{2961E266-747D-4251-D4A6-62B157BDA7D3}"/>
              </a:ext>
            </a:extLst>
          </p:cNvPr>
          <p:cNvSpPr/>
          <p:nvPr/>
        </p:nvSpPr>
        <p:spPr>
          <a:xfrm>
            <a:off x="7018801" y="924866"/>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ＭＳ Ｐゴシック 本文"/>
              </a:rPr>
              <a:t>本人</a:t>
            </a:r>
          </a:p>
        </p:txBody>
      </p:sp>
      <p:cxnSp>
        <p:nvCxnSpPr>
          <p:cNvPr id="232" name="直線コネクタ 231">
            <a:extLst>
              <a:ext uri="{FF2B5EF4-FFF2-40B4-BE49-F238E27FC236}">
                <a16:creationId xmlns:a16="http://schemas.microsoft.com/office/drawing/2014/main" id="{C18212BF-62D6-DBFB-A8E7-0A08CF377E51}"/>
              </a:ext>
            </a:extLst>
          </p:cNvPr>
          <p:cNvCxnSpPr>
            <a:cxnSpLocks/>
            <a:stCxn id="13" idx="0"/>
          </p:cNvCxnSpPr>
          <p:nvPr/>
        </p:nvCxnSpPr>
        <p:spPr>
          <a:xfrm flipH="1" flipV="1">
            <a:off x="5560060" y="5427345"/>
            <a:ext cx="1631" cy="289082"/>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34" name="正方形/長方形 233">
            <a:extLst>
              <a:ext uri="{FF2B5EF4-FFF2-40B4-BE49-F238E27FC236}">
                <a16:creationId xmlns:a16="http://schemas.microsoft.com/office/drawing/2014/main" id="{30E82FA8-A466-4E8C-DFA8-FAEC2E73D856}"/>
              </a:ext>
            </a:extLst>
          </p:cNvPr>
          <p:cNvSpPr/>
          <p:nvPr/>
        </p:nvSpPr>
        <p:spPr>
          <a:xfrm>
            <a:off x="5079891" y="6033334"/>
            <a:ext cx="1001857"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個人番号生成情報</a:t>
            </a:r>
          </a:p>
        </p:txBody>
      </p:sp>
      <p:cxnSp>
        <p:nvCxnSpPr>
          <p:cNvPr id="247" name="直線矢印コネクタ 246">
            <a:extLst>
              <a:ext uri="{FF2B5EF4-FFF2-40B4-BE49-F238E27FC236}">
                <a16:creationId xmlns:a16="http://schemas.microsoft.com/office/drawing/2014/main" id="{B745D5EA-78D8-670B-A162-CE1827AB3ABA}"/>
              </a:ext>
            </a:extLst>
          </p:cNvPr>
          <p:cNvCxnSpPr>
            <a:cxnSpLocks/>
            <a:stCxn id="229" idx="2"/>
          </p:cNvCxnSpPr>
          <p:nvPr/>
        </p:nvCxnSpPr>
        <p:spPr>
          <a:xfrm>
            <a:off x="6208489" y="5944533"/>
            <a:ext cx="1724" cy="334266"/>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49" name="object 27">
            <a:extLst>
              <a:ext uri="{FF2B5EF4-FFF2-40B4-BE49-F238E27FC236}">
                <a16:creationId xmlns:a16="http://schemas.microsoft.com/office/drawing/2014/main" id="{EFD57BD1-CC8D-12A6-FC0B-CE04604DED6F}"/>
              </a:ext>
            </a:extLst>
          </p:cNvPr>
          <p:cNvSpPr/>
          <p:nvPr/>
        </p:nvSpPr>
        <p:spPr>
          <a:xfrm>
            <a:off x="6833212" y="5223129"/>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50" name="正方形/長方形 249">
            <a:extLst>
              <a:ext uri="{FF2B5EF4-FFF2-40B4-BE49-F238E27FC236}">
                <a16:creationId xmlns:a16="http://schemas.microsoft.com/office/drawing/2014/main" id="{65099055-ED11-72B6-9F36-A967279BFCE9}"/>
              </a:ext>
            </a:extLst>
          </p:cNvPr>
          <p:cNvSpPr/>
          <p:nvPr/>
        </p:nvSpPr>
        <p:spPr>
          <a:xfrm>
            <a:off x="6568576" y="5540036"/>
            <a:ext cx="721224"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送付先情報</a:t>
            </a:r>
          </a:p>
        </p:txBody>
      </p:sp>
      <p:cxnSp>
        <p:nvCxnSpPr>
          <p:cNvPr id="251" name="直線コネクタ 250">
            <a:extLst>
              <a:ext uri="{FF2B5EF4-FFF2-40B4-BE49-F238E27FC236}">
                <a16:creationId xmlns:a16="http://schemas.microsoft.com/office/drawing/2014/main" id="{13E05623-F7F5-85F2-F640-14D445C56D22}"/>
              </a:ext>
            </a:extLst>
          </p:cNvPr>
          <p:cNvCxnSpPr>
            <a:cxnSpLocks/>
          </p:cNvCxnSpPr>
          <p:nvPr/>
        </p:nvCxnSpPr>
        <p:spPr>
          <a:xfrm flipH="1">
            <a:off x="6211422" y="5367274"/>
            <a:ext cx="604253"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52" name="object 25">
            <a:extLst>
              <a:ext uri="{FF2B5EF4-FFF2-40B4-BE49-F238E27FC236}">
                <a16:creationId xmlns:a16="http://schemas.microsoft.com/office/drawing/2014/main" id="{FBC5E767-B1A9-2F3D-511A-D5C0B133BE08}"/>
              </a:ext>
            </a:extLst>
          </p:cNvPr>
          <p:cNvSpPr/>
          <p:nvPr/>
        </p:nvSpPr>
        <p:spPr>
          <a:xfrm>
            <a:off x="5749743" y="6953975"/>
            <a:ext cx="1411134"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253" name="object 9">
            <a:extLst>
              <a:ext uri="{FF2B5EF4-FFF2-40B4-BE49-F238E27FC236}">
                <a16:creationId xmlns:a16="http://schemas.microsoft.com/office/drawing/2014/main" id="{C37613E7-035A-EECB-99EA-F6F28F4E9E86}"/>
              </a:ext>
            </a:extLst>
          </p:cNvPr>
          <p:cNvSpPr/>
          <p:nvPr/>
        </p:nvSpPr>
        <p:spPr>
          <a:xfrm>
            <a:off x="5749742" y="6953976"/>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vert270" wrap="square" lIns="0" tIns="0" rIns="0" bIns="0" rtlCol="0" anchor="ctr"/>
          <a:lstStyle/>
          <a:p>
            <a:pPr lvl="0" algn="ctr"/>
            <a:r>
              <a:rPr lang="en-US" altLang="ja-JP" sz="700" dirty="0">
                <a:latin typeface="+mj-ea"/>
                <a:ea typeface="+mj-ea"/>
              </a:rPr>
              <a:t>J-LIS</a:t>
            </a:r>
            <a:endParaRPr sz="700" dirty="0">
              <a:latin typeface="+mj-ea"/>
              <a:ea typeface="+mj-ea"/>
            </a:endParaRPr>
          </a:p>
        </p:txBody>
      </p:sp>
      <p:cxnSp>
        <p:nvCxnSpPr>
          <p:cNvPr id="254" name="直線矢印コネクタ 253">
            <a:extLst>
              <a:ext uri="{FF2B5EF4-FFF2-40B4-BE49-F238E27FC236}">
                <a16:creationId xmlns:a16="http://schemas.microsoft.com/office/drawing/2014/main" id="{4455A988-8876-F055-EB30-20BF746D8EF8}"/>
              </a:ext>
            </a:extLst>
          </p:cNvPr>
          <p:cNvCxnSpPr>
            <a:cxnSpLocks/>
          </p:cNvCxnSpPr>
          <p:nvPr/>
        </p:nvCxnSpPr>
        <p:spPr>
          <a:xfrm>
            <a:off x="6210213" y="6680281"/>
            <a:ext cx="0" cy="273694"/>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33" name="フローチャート: 結合子 32">
            <a:extLst>
              <a:ext uri="{FF2B5EF4-FFF2-40B4-BE49-F238E27FC236}">
                <a16:creationId xmlns:a16="http://schemas.microsoft.com/office/drawing/2014/main" id="{C11852F1-52D9-6DF5-8798-A49A428253AD}"/>
              </a:ext>
            </a:extLst>
          </p:cNvPr>
          <p:cNvSpPr/>
          <p:nvPr/>
        </p:nvSpPr>
        <p:spPr>
          <a:xfrm>
            <a:off x="6927053" y="2167386"/>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39" name="object 17">
            <a:extLst>
              <a:ext uri="{FF2B5EF4-FFF2-40B4-BE49-F238E27FC236}">
                <a16:creationId xmlns:a16="http://schemas.microsoft.com/office/drawing/2014/main" id="{DA89A372-2630-5AF9-E73E-326F9BF16283}"/>
              </a:ext>
            </a:extLst>
          </p:cNvPr>
          <p:cNvSpPr/>
          <p:nvPr/>
        </p:nvSpPr>
        <p:spPr>
          <a:xfrm>
            <a:off x="6777023" y="228223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終了</a:t>
            </a:r>
            <a:endParaRPr lang="zh-TW" altLang="en-US" sz="700" dirty="0">
              <a:latin typeface="+mj-ea"/>
              <a:ea typeface="+mj-ea"/>
            </a:endParaRPr>
          </a:p>
        </p:txBody>
      </p:sp>
      <p:cxnSp>
        <p:nvCxnSpPr>
          <p:cNvPr id="42" name="直線矢印コネクタ 41">
            <a:extLst>
              <a:ext uri="{FF2B5EF4-FFF2-40B4-BE49-F238E27FC236}">
                <a16:creationId xmlns:a16="http://schemas.microsoft.com/office/drawing/2014/main" id="{354C078F-0950-A038-2BA9-E60F12BDB9E0}"/>
              </a:ext>
            </a:extLst>
          </p:cNvPr>
          <p:cNvCxnSpPr>
            <a:cxnSpLocks/>
            <a:endCxn id="244" idx="2"/>
          </p:cNvCxnSpPr>
          <p:nvPr/>
        </p:nvCxnSpPr>
        <p:spPr>
          <a:xfrm rot="5400000" flipH="1" flipV="1">
            <a:off x="4236823" y="3829098"/>
            <a:ext cx="5717161" cy="532595"/>
          </a:xfrm>
          <a:prstGeom prst="bentConnector3">
            <a:avLst>
              <a:gd name="adj1" fmla="val 7296"/>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50" name="直線コネクタ 49">
            <a:extLst>
              <a:ext uri="{FF2B5EF4-FFF2-40B4-BE49-F238E27FC236}">
                <a16:creationId xmlns:a16="http://schemas.microsoft.com/office/drawing/2014/main" id="{AB6E8020-E07C-4A53-C2DF-ACF19DA3C8C0}"/>
              </a:ext>
            </a:extLst>
          </p:cNvPr>
          <p:cNvCxnSpPr>
            <a:cxnSpLocks/>
          </p:cNvCxnSpPr>
          <p:nvPr/>
        </p:nvCxnSpPr>
        <p:spPr>
          <a:xfrm flipH="1">
            <a:off x="7372800" y="1571448"/>
            <a:ext cx="331801"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51" name="object 27">
            <a:extLst>
              <a:ext uri="{FF2B5EF4-FFF2-40B4-BE49-F238E27FC236}">
                <a16:creationId xmlns:a16="http://schemas.microsoft.com/office/drawing/2014/main" id="{42413ADE-FAF9-D6CD-6E7A-E8A9BC50030B}"/>
              </a:ext>
            </a:extLst>
          </p:cNvPr>
          <p:cNvSpPr/>
          <p:nvPr/>
        </p:nvSpPr>
        <p:spPr>
          <a:xfrm>
            <a:off x="7704601" y="1427917"/>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60" name="正方形/長方形 59">
            <a:extLst>
              <a:ext uri="{FF2B5EF4-FFF2-40B4-BE49-F238E27FC236}">
                <a16:creationId xmlns:a16="http://schemas.microsoft.com/office/drawing/2014/main" id="{B588D64B-0EB8-1877-626D-546E9BE01623}"/>
              </a:ext>
            </a:extLst>
          </p:cNvPr>
          <p:cNvSpPr/>
          <p:nvPr/>
        </p:nvSpPr>
        <p:spPr>
          <a:xfrm>
            <a:off x="7982399" y="1283896"/>
            <a:ext cx="458666" cy="57633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通知</a:t>
            </a:r>
          </a:p>
        </p:txBody>
      </p:sp>
      <p:grpSp>
        <p:nvGrpSpPr>
          <p:cNvPr id="61" name="グループ化 60">
            <a:extLst>
              <a:ext uri="{FF2B5EF4-FFF2-40B4-BE49-F238E27FC236}">
                <a16:creationId xmlns:a16="http://schemas.microsoft.com/office/drawing/2014/main" id="{CF30A09D-92AB-9861-8CB1-82ECBA364EEA}"/>
              </a:ext>
            </a:extLst>
          </p:cNvPr>
          <p:cNvGrpSpPr/>
          <p:nvPr/>
        </p:nvGrpSpPr>
        <p:grpSpPr>
          <a:xfrm rot="10800000">
            <a:off x="4435167" y="4971288"/>
            <a:ext cx="255579" cy="210314"/>
            <a:chOff x="998232" y="5464407"/>
            <a:chExt cx="255579" cy="210314"/>
          </a:xfrm>
        </p:grpSpPr>
        <p:sp>
          <p:nvSpPr>
            <p:cNvPr id="62" name="左大かっこ 61">
              <a:extLst>
                <a:ext uri="{FF2B5EF4-FFF2-40B4-BE49-F238E27FC236}">
                  <a16:creationId xmlns:a16="http://schemas.microsoft.com/office/drawing/2014/main" id="{F96BCEFF-42EC-AFC8-E4DB-F8F7153F8B4E}"/>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63" name="直線コネクタ 62">
              <a:extLst>
                <a:ext uri="{FF2B5EF4-FFF2-40B4-BE49-F238E27FC236}">
                  <a16:creationId xmlns:a16="http://schemas.microsoft.com/office/drawing/2014/main" id="{5AB1930F-397E-21DC-03F9-FE3A24FF1801}"/>
                </a:ext>
              </a:extLst>
            </p:cNvPr>
            <p:cNvCxnSpPr>
              <a:cxnSpLocks/>
              <a:stCxn id="62"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0" name="グループ化 9">
            <a:extLst>
              <a:ext uri="{FF2B5EF4-FFF2-40B4-BE49-F238E27FC236}">
                <a16:creationId xmlns:a16="http://schemas.microsoft.com/office/drawing/2014/main" id="{1A1C39FE-673F-D3E3-2756-58165A6A736B}"/>
              </a:ext>
            </a:extLst>
          </p:cNvPr>
          <p:cNvGrpSpPr/>
          <p:nvPr/>
        </p:nvGrpSpPr>
        <p:grpSpPr>
          <a:xfrm>
            <a:off x="5450915" y="5716427"/>
            <a:ext cx="216535" cy="288290"/>
            <a:chOff x="8006526" y="4197102"/>
            <a:chExt cx="216535" cy="288290"/>
          </a:xfrm>
        </p:grpSpPr>
        <p:sp>
          <p:nvSpPr>
            <p:cNvPr id="12" name="object 27">
              <a:extLst>
                <a:ext uri="{FF2B5EF4-FFF2-40B4-BE49-F238E27FC236}">
                  <a16:creationId xmlns:a16="http://schemas.microsoft.com/office/drawing/2014/main" id="{9BBFA053-60A0-4C5A-83AB-6E6FBE6720E1}"/>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13" name="正方形/長方形 12">
              <a:extLst>
                <a:ext uri="{FF2B5EF4-FFF2-40B4-BE49-F238E27FC236}">
                  <a16:creationId xmlns:a16="http://schemas.microsoft.com/office/drawing/2014/main" id="{6C1E9EA7-98C9-88AF-AFE0-27F1F2FC1E29}"/>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15" name="グループ化 14">
            <a:extLst>
              <a:ext uri="{FF2B5EF4-FFF2-40B4-BE49-F238E27FC236}">
                <a16:creationId xmlns:a16="http://schemas.microsoft.com/office/drawing/2014/main" id="{C4D759FC-78BB-BB52-49BA-27680586D448}"/>
              </a:ext>
            </a:extLst>
          </p:cNvPr>
          <p:cNvGrpSpPr/>
          <p:nvPr/>
        </p:nvGrpSpPr>
        <p:grpSpPr>
          <a:xfrm>
            <a:off x="4701931" y="4880762"/>
            <a:ext cx="520944" cy="393223"/>
            <a:chOff x="6080349" y="4852187"/>
            <a:chExt cx="520944" cy="393223"/>
          </a:xfrm>
        </p:grpSpPr>
        <p:sp>
          <p:nvSpPr>
            <p:cNvPr id="17" name="フローチャート: 磁気ディスク 16">
              <a:extLst>
                <a:ext uri="{FF2B5EF4-FFF2-40B4-BE49-F238E27FC236}">
                  <a16:creationId xmlns:a16="http://schemas.microsoft.com/office/drawing/2014/main" id="{5D7C8392-608C-FC18-CFD7-C34EABE92B41}"/>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0" name="object 17">
              <a:extLst>
                <a:ext uri="{FF2B5EF4-FFF2-40B4-BE49-F238E27FC236}">
                  <a16:creationId xmlns:a16="http://schemas.microsoft.com/office/drawing/2014/main" id="{18A19655-7F7F-B6FB-4FD9-1E6BF62FD8E7}"/>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23" name="グループ化 22">
            <a:extLst>
              <a:ext uri="{FF2B5EF4-FFF2-40B4-BE49-F238E27FC236}">
                <a16:creationId xmlns:a16="http://schemas.microsoft.com/office/drawing/2014/main" id="{0F8C1BB8-6236-F451-D6A7-EC4ECC6DE666}"/>
              </a:ext>
            </a:extLst>
          </p:cNvPr>
          <p:cNvGrpSpPr/>
          <p:nvPr/>
        </p:nvGrpSpPr>
        <p:grpSpPr>
          <a:xfrm>
            <a:off x="5948017" y="4880762"/>
            <a:ext cx="520944" cy="393223"/>
            <a:chOff x="6080349" y="4852187"/>
            <a:chExt cx="520944" cy="393223"/>
          </a:xfrm>
        </p:grpSpPr>
        <p:sp>
          <p:nvSpPr>
            <p:cNvPr id="24" name="フローチャート: 磁気ディスク 23">
              <a:extLst>
                <a:ext uri="{FF2B5EF4-FFF2-40B4-BE49-F238E27FC236}">
                  <a16:creationId xmlns:a16="http://schemas.microsoft.com/office/drawing/2014/main" id="{74573DD6-748D-7CEC-0DBF-393280F68C03}"/>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6" name="object 17">
              <a:extLst>
                <a:ext uri="{FF2B5EF4-FFF2-40B4-BE49-F238E27FC236}">
                  <a16:creationId xmlns:a16="http://schemas.microsoft.com/office/drawing/2014/main" id="{C946E266-A7DB-D9F7-1CB9-D5AE13F072DF}"/>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30" name="グループ化 29">
            <a:extLst>
              <a:ext uri="{FF2B5EF4-FFF2-40B4-BE49-F238E27FC236}">
                <a16:creationId xmlns:a16="http://schemas.microsoft.com/office/drawing/2014/main" id="{78273140-36C1-4749-4A8F-9DD96FD732FD}"/>
              </a:ext>
            </a:extLst>
          </p:cNvPr>
          <p:cNvGrpSpPr/>
          <p:nvPr/>
        </p:nvGrpSpPr>
        <p:grpSpPr>
          <a:xfrm>
            <a:off x="4701931" y="5567605"/>
            <a:ext cx="520944" cy="393223"/>
            <a:chOff x="6080349" y="4852187"/>
            <a:chExt cx="520944" cy="393223"/>
          </a:xfrm>
        </p:grpSpPr>
        <p:sp>
          <p:nvSpPr>
            <p:cNvPr id="224" name="フローチャート: 磁気ディスク 223">
              <a:extLst>
                <a:ext uri="{FF2B5EF4-FFF2-40B4-BE49-F238E27FC236}">
                  <a16:creationId xmlns:a16="http://schemas.microsoft.com/office/drawing/2014/main" id="{962D66B3-DD56-9DBA-5788-5FB5FC68D9D9}"/>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25" name="object 17">
              <a:extLst>
                <a:ext uri="{FF2B5EF4-FFF2-40B4-BE49-F238E27FC236}">
                  <a16:creationId xmlns:a16="http://schemas.microsoft.com/office/drawing/2014/main" id="{B0C1880F-3E3B-4B4B-CA45-32B0893498E2}"/>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r>
                <a:rPr lang="en-US" altLang="ja-JP" sz="700" dirty="0">
                  <a:latin typeface="+mj-ea"/>
                  <a:ea typeface="+mj-ea"/>
                </a:rPr>
                <a:t>CS</a:t>
              </a:r>
            </a:p>
          </p:txBody>
        </p:sp>
      </p:grpSp>
      <p:grpSp>
        <p:nvGrpSpPr>
          <p:cNvPr id="227" name="グループ化 226">
            <a:extLst>
              <a:ext uri="{FF2B5EF4-FFF2-40B4-BE49-F238E27FC236}">
                <a16:creationId xmlns:a16="http://schemas.microsoft.com/office/drawing/2014/main" id="{985620D4-BDC7-84D2-7A44-5E195D031CD7}"/>
              </a:ext>
            </a:extLst>
          </p:cNvPr>
          <p:cNvGrpSpPr/>
          <p:nvPr/>
        </p:nvGrpSpPr>
        <p:grpSpPr>
          <a:xfrm>
            <a:off x="5948017" y="5567605"/>
            <a:ext cx="520944" cy="393223"/>
            <a:chOff x="6080349" y="4852187"/>
            <a:chExt cx="520944" cy="393223"/>
          </a:xfrm>
        </p:grpSpPr>
        <p:sp>
          <p:nvSpPr>
            <p:cNvPr id="228" name="フローチャート: 磁気ディスク 227">
              <a:extLst>
                <a:ext uri="{FF2B5EF4-FFF2-40B4-BE49-F238E27FC236}">
                  <a16:creationId xmlns:a16="http://schemas.microsoft.com/office/drawing/2014/main" id="{82F980DC-03DF-334B-E1E4-9625ADB8EC1E}"/>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29" name="object 17">
              <a:extLst>
                <a:ext uri="{FF2B5EF4-FFF2-40B4-BE49-F238E27FC236}">
                  <a16:creationId xmlns:a16="http://schemas.microsoft.com/office/drawing/2014/main" id="{D8DEB6A5-7E56-2E44-D8BA-F88E2CF506EC}"/>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r>
                <a:rPr lang="en-US" altLang="ja-JP" sz="700" dirty="0">
                  <a:latin typeface="+mj-ea"/>
                  <a:ea typeface="+mj-ea"/>
                </a:rPr>
                <a:t>CS</a:t>
              </a:r>
            </a:p>
          </p:txBody>
        </p:sp>
      </p:grpSp>
      <p:grpSp>
        <p:nvGrpSpPr>
          <p:cNvPr id="236" name="グループ化 235">
            <a:extLst>
              <a:ext uri="{FF2B5EF4-FFF2-40B4-BE49-F238E27FC236}">
                <a16:creationId xmlns:a16="http://schemas.microsoft.com/office/drawing/2014/main" id="{DE0DB7EC-B3AA-6562-32AA-3D9E5F416EC2}"/>
              </a:ext>
            </a:extLst>
          </p:cNvPr>
          <p:cNvGrpSpPr/>
          <p:nvPr/>
        </p:nvGrpSpPr>
        <p:grpSpPr>
          <a:xfrm>
            <a:off x="5953516" y="6329496"/>
            <a:ext cx="520944" cy="393223"/>
            <a:chOff x="6080349" y="4852187"/>
            <a:chExt cx="520944" cy="393223"/>
          </a:xfrm>
        </p:grpSpPr>
        <p:sp>
          <p:nvSpPr>
            <p:cNvPr id="237" name="フローチャート: 磁気ディスク 236">
              <a:extLst>
                <a:ext uri="{FF2B5EF4-FFF2-40B4-BE49-F238E27FC236}">
                  <a16:creationId xmlns:a16="http://schemas.microsoft.com/office/drawing/2014/main" id="{133CDAAB-9E4A-AB32-9E41-ED96A34F711B}"/>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238" name="object 17">
              <a:extLst>
                <a:ext uri="{FF2B5EF4-FFF2-40B4-BE49-F238E27FC236}">
                  <a16:creationId xmlns:a16="http://schemas.microsoft.com/office/drawing/2014/main" id="{F886F327-E6A3-F999-6B76-AF81A0B8B03C}"/>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カード管理</a:t>
              </a:r>
              <a:br>
                <a:rPr lang="en-US" altLang="ja-JP" sz="700" dirty="0">
                  <a:latin typeface="+mj-ea"/>
                  <a:ea typeface="+mj-ea"/>
                </a:rPr>
              </a:br>
              <a:r>
                <a:rPr lang="ja-JP" altLang="en-US" sz="700" dirty="0">
                  <a:latin typeface="+mj-ea"/>
                  <a:ea typeface="+mj-ea"/>
                </a:rPr>
                <a:t>システム</a:t>
              </a:r>
              <a:endParaRPr sz="700" dirty="0">
                <a:latin typeface="+mj-ea"/>
                <a:ea typeface="+mj-ea"/>
              </a:endParaRPr>
            </a:p>
          </p:txBody>
        </p:sp>
      </p:grpSp>
      <p:sp>
        <p:nvSpPr>
          <p:cNvPr id="29" name="object 239">
            <a:extLst>
              <a:ext uri="{FF2B5EF4-FFF2-40B4-BE49-F238E27FC236}">
                <a16:creationId xmlns:a16="http://schemas.microsoft.com/office/drawing/2014/main" id="{811ECD33-2AD8-A4D1-83B8-D2E60862CAC3}"/>
              </a:ext>
            </a:extLst>
          </p:cNvPr>
          <p:cNvSpPr txBox="1"/>
          <p:nvPr/>
        </p:nvSpPr>
        <p:spPr>
          <a:xfrm>
            <a:off x="6633706" y="5006815"/>
            <a:ext cx="101600" cy="135935"/>
          </a:xfrm>
          <a:prstGeom prst="rect">
            <a:avLst/>
          </a:prstGeom>
        </p:spPr>
        <p:txBody>
          <a:bodyPr vert="horz" wrap="square" lIns="0" tIns="12700" rIns="0" bIns="0" rtlCol="0">
            <a:spAutoFit/>
          </a:bodyPr>
          <a:lstStyle/>
          <a:p>
            <a:pPr marL="12700" algn="ctr">
              <a:lnSpc>
                <a:spcPct val="100000"/>
              </a:lnSpc>
              <a:spcBef>
                <a:spcPts val="100"/>
              </a:spcBef>
            </a:pPr>
            <a:r>
              <a:rPr lang="ja-JP" altLang="en-US" sz="800" dirty="0">
                <a:latin typeface="+mj-ea"/>
                <a:ea typeface="+mj-ea"/>
              </a:rPr>
              <a:t>③</a:t>
            </a:r>
            <a:endParaRPr sz="800" dirty="0">
              <a:latin typeface="+mj-ea"/>
              <a:ea typeface="+mj-ea"/>
            </a:endParaRPr>
          </a:p>
        </p:txBody>
      </p:sp>
      <p:grpSp>
        <p:nvGrpSpPr>
          <p:cNvPr id="226" name="グループ化 225">
            <a:extLst>
              <a:ext uri="{FF2B5EF4-FFF2-40B4-BE49-F238E27FC236}">
                <a16:creationId xmlns:a16="http://schemas.microsoft.com/office/drawing/2014/main" id="{F75E7ABF-A6D4-20A8-99B5-28B8166690C3}"/>
              </a:ext>
            </a:extLst>
          </p:cNvPr>
          <p:cNvGrpSpPr/>
          <p:nvPr/>
        </p:nvGrpSpPr>
        <p:grpSpPr>
          <a:xfrm rot="10800000" flipH="1">
            <a:off x="6470636" y="4971668"/>
            <a:ext cx="170349" cy="210314"/>
            <a:chOff x="-5257" y="5474174"/>
            <a:chExt cx="255578" cy="210314"/>
          </a:xfrm>
        </p:grpSpPr>
        <p:sp>
          <p:nvSpPr>
            <p:cNvPr id="231" name="左大かっこ 230">
              <a:extLst>
                <a:ext uri="{FF2B5EF4-FFF2-40B4-BE49-F238E27FC236}">
                  <a16:creationId xmlns:a16="http://schemas.microsoft.com/office/drawing/2014/main" id="{3ACC0CCA-EA8C-7734-801F-4936C10893BC}"/>
                </a:ext>
              </a:extLst>
            </p:cNvPr>
            <p:cNvSpPr/>
            <p:nvPr userDrawn="1"/>
          </p:nvSpPr>
          <p:spPr>
            <a:xfrm>
              <a:off x="204602" y="5474174"/>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33" name="直線コネクタ 232">
              <a:extLst>
                <a:ext uri="{FF2B5EF4-FFF2-40B4-BE49-F238E27FC236}">
                  <a16:creationId xmlns:a16="http://schemas.microsoft.com/office/drawing/2014/main" id="{E6EF3431-3951-B4AA-B9B1-BE085B0930D6}"/>
                </a:ext>
              </a:extLst>
            </p:cNvPr>
            <p:cNvCxnSpPr>
              <a:cxnSpLocks/>
              <a:stCxn id="231" idx="1"/>
            </p:cNvCxnSpPr>
            <p:nvPr userDrawn="1"/>
          </p:nvCxnSpPr>
          <p:spPr>
            <a:xfrm rot="10800000">
              <a:off x="-5257" y="5579006"/>
              <a:ext cx="209859" cy="325"/>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67468591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8897D4F9-8312-E85B-C462-A1A0B6E0BF8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mn-ea"/>
              </a:rPr>
              <a:t>4.4</a:t>
            </a: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
              </a:rPr>
              <a:t>個人番号の異動</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
              </a:rPr>
              <a:t>個人番号の変更・職権</a:t>
            </a:r>
          </a:p>
        </p:txBody>
      </p:sp>
      <p:sp>
        <p:nvSpPr>
          <p:cNvPr id="186" name="object 17">
            <a:extLst>
              <a:ext uri="{FF2B5EF4-FFF2-40B4-BE49-F238E27FC236}">
                <a16:creationId xmlns:a16="http://schemas.microsoft.com/office/drawing/2014/main" id="{6BE5C3BC-854D-C5E1-7330-4A5CA2F1F573}"/>
              </a:ext>
            </a:extLst>
          </p:cNvPr>
          <p:cNvSpPr/>
          <p:nvPr/>
        </p:nvSpPr>
        <p:spPr>
          <a:xfrm>
            <a:off x="1300480" y="2747965"/>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開始</a:t>
            </a:r>
            <a:endParaRPr lang="zh-TW" altLang="en-US" sz="700" dirty="0">
              <a:latin typeface="+mj-ea"/>
              <a:ea typeface="+mj-ea"/>
            </a:endParaRPr>
          </a:p>
        </p:txBody>
      </p:sp>
      <p:sp>
        <p:nvSpPr>
          <p:cNvPr id="160" name="object 225">
            <a:extLst>
              <a:ext uri="{FF2B5EF4-FFF2-40B4-BE49-F238E27FC236}">
                <a16:creationId xmlns:a16="http://schemas.microsoft.com/office/drawing/2014/main" id="{BFF9D0FF-0163-294E-C41E-807D4BB9F17C}"/>
              </a:ext>
            </a:extLst>
          </p:cNvPr>
          <p:cNvSpPr txBox="1"/>
          <p:nvPr/>
        </p:nvSpPr>
        <p:spPr>
          <a:xfrm>
            <a:off x="7519786" y="6062940"/>
            <a:ext cx="2818841" cy="1227003"/>
          </a:xfrm>
          <a:prstGeom prst="rect">
            <a:avLst/>
          </a:prstGeom>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en-US" altLang="ja-JP" sz="700" spc="-5" dirty="0">
              <a:latin typeface="+mn-ea"/>
              <a:ea typeface="+mn-ea"/>
              <a:cs typeface="游ゴシック"/>
            </a:endParaRPr>
          </a:p>
          <a:p>
            <a:pPr marL="52069">
              <a:lnSpc>
                <a:spcPts val="400"/>
              </a:lnSpc>
              <a:spcBef>
                <a:spcPts val="350"/>
              </a:spcBef>
            </a:pPr>
            <a:r>
              <a:rPr lang="en-US" altLang="ja-JP" sz="700" spc="-5" dirty="0">
                <a:latin typeface="+mn-ea"/>
                <a:ea typeface="+mn-ea"/>
                <a:cs typeface="游ゴシック"/>
              </a:rPr>
              <a:t>【</a:t>
            </a:r>
            <a:r>
              <a:rPr lang="ja-JP" altLang="en-US" sz="700" spc="-5" dirty="0">
                <a:latin typeface="+mn-ea"/>
                <a:ea typeface="+mn-ea"/>
                <a:cs typeface="游ゴシック"/>
              </a:rPr>
              <a:t>コメント</a:t>
            </a:r>
            <a:r>
              <a:rPr lang="en-US" altLang="ja-JP" sz="700" spc="-5" dirty="0">
                <a:latin typeface="+mn-ea"/>
                <a:ea typeface="+mn-ea"/>
                <a:cs typeface="游ゴシック"/>
              </a:rPr>
              <a:t>】</a:t>
            </a:r>
            <a:r>
              <a:rPr lang="ja-JP" altLang="en-US" sz="700" spc="-5" dirty="0">
                <a:latin typeface="+mn-ea"/>
                <a:ea typeface="+mn-ea"/>
                <a:cs typeface="游ゴシック"/>
              </a:rPr>
              <a:t>ユーザータスク及びデータストアに該当する機能要件</a:t>
            </a:r>
          </a:p>
          <a:p>
            <a:pPr marL="52069">
              <a:lnSpc>
                <a:spcPts val="400"/>
              </a:lnSpc>
              <a:spcBef>
                <a:spcPts val="350"/>
              </a:spcBef>
            </a:pPr>
            <a:r>
              <a:rPr lang="ja-JP" altLang="en-US" sz="700" spc="-5" dirty="0">
                <a:latin typeface="+mn-ea"/>
                <a:ea typeface="+mn-ea"/>
                <a:cs typeface="游ゴシック"/>
              </a:rPr>
              <a:t>①</a:t>
            </a:r>
          </a:p>
          <a:p>
            <a:pPr marL="52069">
              <a:lnSpc>
                <a:spcPts val="400"/>
              </a:lnSpc>
              <a:spcBef>
                <a:spcPts val="350"/>
              </a:spcBef>
            </a:pPr>
            <a:r>
              <a:rPr lang="en-US" altLang="ja-JP" sz="700" spc="-5" dirty="0">
                <a:latin typeface="+mn-ea"/>
                <a:ea typeface="+mn-ea"/>
                <a:cs typeface="游ゴシック"/>
              </a:rPr>
              <a:t>4.4 </a:t>
            </a:r>
            <a:r>
              <a:rPr lang="ja-JP" altLang="en-US" sz="700" spc="-5" dirty="0">
                <a:latin typeface="+mn-ea"/>
                <a:ea typeface="+mn-ea"/>
                <a:cs typeface="游ゴシック"/>
              </a:rPr>
              <a:t>個人番号の異動</a:t>
            </a:r>
          </a:p>
          <a:p>
            <a:pPr marL="52069">
              <a:lnSpc>
                <a:spcPts val="400"/>
              </a:lnSpc>
              <a:spcBef>
                <a:spcPts val="350"/>
              </a:spcBef>
            </a:pPr>
            <a:r>
              <a:rPr lang="en-US" altLang="ja-JP" sz="700" spc="-5" dirty="0">
                <a:latin typeface="+mn-ea"/>
                <a:ea typeface="+mn-ea"/>
                <a:cs typeface="游ゴシック"/>
              </a:rPr>
              <a:t>7.1.2.1 </a:t>
            </a:r>
            <a:r>
              <a:rPr lang="ja-JP" altLang="en-US" sz="700" spc="-5" dirty="0">
                <a:latin typeface="+mn-ea"/>
                <a:ea typeface="+mn-ea"/>
                <a:cs typeface="游ゴシック"/>
              </a:rPr>
              <a:t>個人番号の生成・変更・修正要求</a:t>
            </a:r>
          </a:p>
          <a:p>
            <a:pPr marL="52069">
              <a:lnSpc>
                <a:spcPts val="400"/>
              </a:lnSpc>
              <a:spcBef>
                <a:spcPts val="350"/>
              </a:spcBef>
            </a:pPr>
            <a:r>
              <a:rPr lang="ja-JP" altLang="en-US" sz="700" spc="-5" dirty="0">
                <a:latin typeface="+mn-ea"/>
                <a:ea typeface="+mn-ea"/>
                <a:cs typeface="游ゴシック"/>
              </a:rPr>
              <a:t>②</a:t>
            </a:r>
          </a:p>
          <a:p>
            <a:pPr marL="52069">
              <a:lnSpc>
                <a:spcPts val="400"/>
              </a:lnSpc>
              <a:spcBef>
                <a:spcPts val="350"/>
              </a:spcBef>
            </a:pPr>
            <a:r>
              <a:rPr lang="en-US" altLang="ja-JP" sz="700" spc="-5" dirty="0">
                <a:latin typeface="+mn-ea"/>
                <a:ea typeface="+mn-ea"/>
                <a:cs typeface="游ゴシック"/>
              </a:rPr>
              <a:t>7.1.1.1 </a:t>
            </a:r>
            <a:r>
              <a:rPr lang="ja-JP" altLang="en-US" sz="700" spc="-5" dirty="0">
                <a:latin typeface="+mn-ea"/>
                <a:ea typeface="+mn-ea"/>
                <a:cs typeface="游ゴシック"/>
              </a:rPr>
              <a:t>ＣＳへの自動送信</a:t>
            </a:r>
          </a:p>
          <a:p>
            <a:pPr marL="52069">
              <a:lnSpc>
                <a:spcPts val="400"/>
              </a:lnSpc>
              <a:spcBef>
                <a:spcPts val="350"/>
              </a:spcBef>
            </a:pPr>
            <a:r>
              <a:rPr lang="en-US" altLang="ja-JP" sz="700" spc="-5" dirty="0">
                <a:latin typeface="+mn-ea"/>
                <a:ea typeface="+mn-ea"/>
                <a:cs typeface="游ゴシック"/>
              </a:rPr>
              <a:t>7.1.1.3 </a:t>
            </a:r>
            <a:r>
              <a:rPr lang="ja-JP" altLang="en-US" sz="700" spc="-5" dirty="0">
                <a:latin typeface="+mn-ea"/>
                <a:ea typeface="+mn-ea"/>
                <a:cs typeface="游ゴシック"/>
              </a:rPr>
              <a:t>カード管理状況</a:t>
            </a:r>
          </a:p>
          <a:p>
            <a:pPr marL="52069">
              <a:lnSpc>
                <a:spcPts val="400"/>
              </a:lnSpc>
              <a:spcBef>
                <a:spcPts val="350"/>
              </a:spcBef>
            </a:pPr>
            <a:r>
              <a:rPr lang="ja-JP" altLang="en-US" sz="700" spc="-5" dirty="0">
                <a:latin typeface="+mn-ea"/>
                <a:ea typeface="+mn-ea"/>
                <a:cs typeface="游ゴシック"/>
              </a:rPr>
              <a:t>③</a:t>
            </a:r>
          </a:p>
          <a:p>
            <a:pPr marL="52069">
              <a:lnSpc>
                <a:spcPts val="400"/>
              </a:lnSpc>
              <a:spcBef>
                <a:spcPts val="350"/>
              </a:spcBef>
            </a:pPr>
            <a:r>
              <a:rPr lang="en-US" altLang="ja-JP" sz="700" spc="-5" dirty="0">
                <a:latin typeface="+mn-ea"/>
                <a:ea typeface="+mn-ea"/>
                <a:cs typeface="游ゴシック"/>
              </a:rPr>
              <a:t>7.1.1.1 </a:t>
            </a:r>
            <a:r>
              <a:rPr lang="ja-JP" altLang="en-US" sz="700" spc="-5" dirty="0">
                <a:latin typeface="+mn-ea"/>
                <a:ea typeface="+mn-ea"/>
                <a:cs typeface="游ゴシック"/>
              </a:rPr>
              <a:t>ＣＳへの自動送信</a:t>
            </a:r>
          </a:p>
          <a:p>
            <a:pPr marL="52069">
              <a:lnSpc>
                <a:spcPts val="400"/>
              </a:lnSpc>
              <a:spcBef>
                <a:spcPts val="350"/>
              </a:spcBef>
            </a:pPr>
            <a:r>
              <a:rPr lang="en-US" altLang="ja-JP" sz="700" spc="-5" dirty="0">
                <a:latin typeface="+mn-ea"/>
                <a:ea typeface="+mn-ea"/>
                <a:cs typeface="游ゴシック"/>
              </a:rPr>
              <a:t>7.1.1.4 </a:t>
            </a:r>
            <a:r>
              <a:rPr lang="ja-JP" altLang="en-US" sz="700" spc="-5" dirty="0">
                <a:latin typeface="+mn-ea"/>
                <a:ea typeface="+mn-ea"/>
                <a:cs typeface="游ゴシック"/>
              </a:rPr>
              <a:t>カード管理システム連携</a:t>
            </a:r>
            <a:endParaRPr lang="en-US" altLang="ja-JP" sz="700" spc="-5" dirty="0">
              <a:latin typeface="+mn-ea"/>
              <a:ea typeface="+mn-ea"/>
              <a:cs typeface="游ゴシック"/>
            </a:endParaRPr>
          </a:p>
          <a:p>
            <a:pPr marL="52069">
              <a:lnSpc>
                <a:spcPts val="400"/>
              </a:lnSpc>
              <a:spcBef>
                <a:spcPts val="350"/>
              </a:spcBef>
            </a:pPr>
            <a:endParaRPr lang="ja-JP" altLang="en-US" sz="700" spc="-5" dirty="0">
              <a:latin typeface="+mn-ea"/>
              <a:ea typeface="+mn-ea"/>
              <a:cs typeface="游ゴシック"/>
            </a:endParaRPr>
          </a:p>
        </p:txBody>
      </p:sp>
      <p:sp>
        <p:nvSpPr>
          <p:cNvPr id="13" name="フローチャート: 結合子 12">
            <a:extLst>
              <a:ext uri="{FF2B5EF4-FFF2-40B4-BE49-F238E27FC236}">
                <a16:creationId xmlns:a16="http://schemas.microsoft.com/office/drawing/2014/main" id="{85682474-53AD-BAE9-1D3D-6F987FA2B2FC}"/>
              </a:ext>
            </a:extLst>
          </p:cNvPr>
          <p:cNvSpPr/>
          <p:nvPr/>
        </p:nvSpPr>
        <p:spPr>
          <a:xfrm>
            <a:off x="1446700" y="2626338"/>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cxnSp>
        <p:nvCxnSpPr>
          <p:cNvPr id="10" name="直線矢印コネクタ 9">
            <a:extLst>
              <a:ext uri="{FF2B5EF4-FFF2-40B4-BE49-F238E27FC236}">
                <a16:creationId xmlns:a16="http://schemas.microsoft.com/office/drawing/2014/main" id="{1EE24248-A44A-1F5E-0100-45A421ADED34}"/>
              </a:ext>
            </a:extLst>
          </p:cNvPr>
          <p:cNvCxnSpPr>
            <a:cxnSpLocks/>
            <a:stCxn id="13" idx="6"/>
            <a:endCxn id="17" idx="1"/>
          </p:cNvCxnSpPr>
          <p:nvPr/>
        </p:nvCxnSpPr>
        <p:spPr>
          <a:xfrm flipV="1">
            <a:off x="1626700" y="2715573"/>
            <a:ext cx="300060" cy="765"/>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0" name="グループ化 19">
            <a:extLst>
              <a:ext uri="{FF2B5EF4-FFF2-40B4-BE49-F238E27FC236}">
                <a16:creationId xmlns:a16="http://schemas.microsoft.com/office/drawing/2014/main" id="{94141091-E961-839B-460A-C4A2CF11BAA9}"/>
              </a:ext>
            </a:extLst>
          </p:cNvPr>
          <p:cNvGrpSpPr/>
          <p:nvPr/>
        </p:nvGrpSpPr>
        <p:grpSpPr>
          <a:xfrm>
            <a:off x="1926760" y="2535551"/>
            <a:ext cx="449580" cy="360044"/>
            <a:chOff x="1926760" y="2068831"/>
            <a:chExt cx="449580" cy="360044"/>
          </a:xfrm>
        </p:grpSpPr>
        <p:pic>
          <p:nvPicPr>
            <p:cNvPr id="3" name="object 25">
              <a:extLst>
                <a:ext uri="{FF2B5EF4-FFF2-40B4-BE49-F238E27FC236}">
                  <a16:creationId xmlns:a16="http://schemas.microsoft.com/office/drawing/2014/main" id="{7EF6D4AD-0F2A-09B7-2A0B-E3B0A1E10D2C}"/>
                </a:ext>
              </a:extLst>
            </p:cNvPr>
            <p:cNvPicPr/>
            <p:nvPr/>
          </p:nvPicPr>
          <p:blipFill>
            <a:blip r:embed="rId3" cstate="print"/>
            <a:stretch>
              <a:fillRect/>
            </a:stretch>
          </p:blipFill>
          <p:spPr>
            <a:xfrm>
              <a:off x="2038775" y="2136078"/>
              <a:ext cx="225551" cy="225551"/>
            </a:xfrm>
            <a:prstGeom prst="rect">
              <a:avLst/>
            </a:prstGeom>
          </p:spPr>
        </p:pic>
        <p:sp>
          <p:nvSpPr>
            <p:cNvPr id="17" name="ひし形 16">
              <a:extLst>
                <a:ext uri="{FF2B5EF4-FFF2-40B4-BE49-F238E27FC236}">
                  <a16:creationId xmlns:a16="http://schemas.microsoft.com/office/drawing/2014/main" id="{3F5E8E0F-95F8-A691-0D47-8AE46D0AC018}"/>
                </a:ext>
              </a:extLst>
            </p:cNvPr>
            <p:cNvSpPr/>
            <p:nvPr/>
          </p:nvSpPr>
          <p:spPr>
            <a:xfrm>
              <a:off x="1926760" y="2068831"/>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226" name="グループ化 225">
            <a:extLst>
              <a:ext uri="{FF2B5EF4-FFF2-40B4-BE49-F238E27FC236}">
                <a16:creationId xmlns:a16="http://schemas.microsoft.com/office/drawing/2014/main" id="{23F01EB3-D7AD-6816-1C21-9A599C788693}"/>
              </a:ext>
            </a:extLst>
          </p:cNvPr>
          <p:cNvGrpSpPr/>
          <p:nvPr/>
        </p:nvGrpSpPr>
        <p:grpSpPr>
          <a:xfrm>
            <a:off x="4041429" y="3220402"/>
            <a:ext cx="543271" cy="360045"/>
            <a:chOff x="4687859" y="3222625"/>
            <a:chExt cx="543271" cy="360045"/>
          </a:xfrm>
          <a:noFill/>
        </p:grpSpPr>
        <p:sp>
          <p:nvSpPr>
            <p:cNvPr id="227" name="object 18">
              <a:extLst>
                <a:ext uri="{FF2B5EF4-FFF2-40B4-BE49-F238E27FC236}">
                  <a16:creationId xmlns:a16="http://schemas.microsoft.com/office/drawing/2014/main" id="{F34BD0C3-0376-C34C-E432-2BD481E56A79}"/>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228" name="グループ化 227">
              <a:extLst>
                <a:ext uri="{FF2B5EF4-FFF2-40B4-BE49-F238E27FC236}">
                  <a16:creationId xmlns:a16="http://schemas.microsoft.com/office/drawing/2014/main" id="{6908700D-2B00-1E86-9A02-DD63ADD170C3}"/>
                </a:ext>
              </a:extLst>
            </p:cNvPr>
            <p:cNvGrpSpPr/>
            <p:nvPr/>
          </p:nvGrpSpPr>
          <p:grpSpPr>
            <a:xfrm>
              <a:off x="4687859" y="3225072"/>
              <a:ext cx="518506" cy="339406"/>
              <a:chOff x="4687859" y="3225072"/>
              <a:chExt cx="518506" cy="339406"/>
            </a:xfrm>
            <a:grpFill/>
          </p:grpSpPr>
          <p:sp>
            <p:nvSpPr>
              <p:cNvPr id="229" name="object 17">
                <a:extLst>
                  <a:ext uri="{FF2B5EF4-FFF2-40B4-BE49-F238E27FC236}">
                    <a16:creationId xmlns:a16="http://schemas.microsoft.com/office/drawing/2014/main" id="{52908A47-9180-B288-1312-14935C24B7B5}"/>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入力</a:t>
                </a:r>
                <a:br>
                  <a:rPr lang="en-US" altLang="ja-JP" sz="700" dirty="0">
                    <a:latin typeface="+mj-ea"/>
                    <a:ea typeface="+mj-ea"/>
                  </a:rPr>
                </a:br>
                <a:r>
                  <a:rPr lang="ja-JP" altLang="en-US" sz="700" dirty="0">
                    <a:latin typeface="+mj-ea"/>
                    <a:ea typeface="+mj-ea"/>
                  </a:rPr>
                  <a:t>照合</a:t>
                </a:r>
                <a:endParaRPr sz="700" dirty="0">
                  <a:latin typeface="+mj-ea"/>
                  <a:ea typeface="+mj-ea"/>
                </a:endParaRPr>
              </a:p>
            </p:txBody>
          </p:sp>
          <p:pic>
            <p:nvPicPr>
              <p:cNvPr id="230" name="object 21">
                <a:extLst>
                  <a:ext uri="{FF2B5EF4-FFF2-40B4-BE49-F238E27FC236}">
                    <a16:creationId xmlns:a16="http://schemas.microsoft.com/office/drawing/2014/main" id="{E9016284-3B51-EB00-422E-085BAB17CFB3}"/>
                  </a:ext>
                </a:extLst>
              </p:cNvPr>
              <p:cNvPicPr/>
              <p:nvPr/>
            </p:nvPicPr>
            <p:blipFill>
              <a:blip r:embed="rId4"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grpSp>
        <p:nvGrpSpPr>
          <p:cNvPr id="241" name="グループ化 240">
            <a:extLst>
              <a:ext uri="{FF2B5EF4-FFF2-40B4-BE49-F238E27FC236}">
                <a16:creationId xmlns:a16="http://schemas.microsoft.com/office/drawing/2014/main" id="{B358FAE6-CD3D-0ABD-73AA-8D8E57E82706}"/>
              </a:ext>
            </a:extLst>
          </p:cNvPr>
          <p:cNvGrpSpPr/>
          <p:nvPr/>
        </p:nvGrpSpPr>
        <p:grpSpPr>
          <a:xfrm>
            <a:off x="3380373" y="2537855"/>
            <a:ext cx="449580" cy="360044"/>
            <a:chOff x="11109350" y="5278617"/>
            <a:chExt cx="449580" cy="360044"/>
          </a:xfrm>
        </p:grpSpPr>
        <p:pic>
          <p:nvPicPr>
            <p:cNvPr id="239" name="object 23">
              <a:extLst>
                <a:ext uri="{FF2B5EF4-FFF2-40B4-BE49-F238E27FC236}">
                  <a16:creationId xmlns:a16="http://schemas.microsoft.com/office/drawing/2014/main" id="{25B6D917-E7E3-4E1F-8CC3-01D2E3F08524}"/>
                </a:ext>
              </a:extLst>
            </p:cNvPr>
            <p:cNvPicPr/>
            <p:nvPr/>
          </p:nvPicPr>
          <p:blipFill>
            <a:blip r:embed="rId5" cstate="print"/>
            <a:stretch>
              <a:fillRect/>
            </a:stretch>
          </p:blipFill>
          <p:spPr>
            <a:xfrm>
              <a:off x="11248796" y="5372533"/>
              <a:ext cx="170688" cy="172212"/>
            </a:xfrm>
            <a:prstGeom prst="rect">
              <a:avLst/>
            </a:prstGeom>
          </p:spPr>
        </p:pic>
        <p:sp>
          <p:nvSpPr>
            <p:cNvPr id="240" name="ひし形 239">
              <a:extLst>
                <a:ext uri="{FF2B5EF4-FFF2-40B4-BE49-F238E27FC236}">
                  <a16:creationId xmlns:a16="http://schemas.microsoft.com/office/drawing/2014/main" id="{B78B0363-0B31-F9C5-0F1A-E1A4B5585AA9}"/>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62" name="直線矢印コネクタ 61">
            <a:extLst>
              <a:ext uri="{FF2B5EF4-FFF2-40B4-BE49-F238E27FC236}">
                <a16:creationId xmlns:a16="http://schemas.microsoft.com/office/drawing/2014/main" id="{05D906F3-C95B-4814-5D8D-0A92CBF90776}"/>
              </a:ext>
            </a:extLst>
          </p:cNvPr>
          <p:cNvCxnSpPr>
            <a:cxnSpLocks/>
            <a:stCxn id="17" idx="0"/>
            <a:endCxn id="338" idx="1"/>
          </p:cNvCxnSpPr>
          <p:nvPr/>
        </p:nvCxnSpPr>
        <p:spPr>
          <a:xfrm rot="5400000" flipH="1" flipV="1">
            <a:off x="2235764" y="2174165"/>
            <a:ext cx="277173" cy="445600"/>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58" name="直線矢印コネクタ 257">
            <a:extLst>
              <a:ext uri="{FF2B5EF4-FFF2-40B4-BE49-F238E27FC236}">
                <a16:creationId xmlns:a16="http://schemas.microsoft.com/office/drawing/2014/main" id="{736FE0E5-5FD8-05D3-E55E-0BA93BB38D36}"/>
              </a:ext>
            </a:extLst>
          </p:cNvPr>
          <p:cNvCxnSpPr>
            <a:cxnSpLocks/>
            <a:stCxn id="338" idx="3"/>
            <a:endCxn id="240" idx="0"/>
          </p:cNvCxnSpPr>
          <p:nvPr/>
        </p:nvCxnSpPr>
        <p:spPr>
          <a:xfrm>
            <a:off x="3136900" y="2258378"/>
            <a:ext cx="468263" cy="279477"/>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61" name="直線矢印コネクタ 260">
            <a:extLst>
              <a:ext uri="{FF2B5EF4-FFF2-40B4-BE49-F238E27FC236}">
                <a16:creationId xmlns:a16="http://schemas.microsoft.com/office/drawing/2014/main" id="{4680A876-FAA7-18FA-55B9-002A66C206DD}"/>
              </a:ext>
            </a:extLst>
          </p:cNvPr>
          <p:cNvCxnSpPr>
            <a:cxnSpLocks/>
            <a:stCxn id="17" idx="2"/>
            <a:endCxn id="286" idx="2"/>
          </p:cNvCxnSpPr>
          <p:nvPr/>
        </p:nvCxnSpPr>
        <p:spPr>
          <a:xfrm rot="16200000" flipH="1">
            <a:off x="2489793" y="2557351"/>
            <a:ext cx="123830" cy="800317"/>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68" name="直線矢印コネクタ 267">
            <a:extLst>
              <a:ext uri="{FF2B5EF4-FFF2-40B4-BE49-F238E27FC236}">
                <a16:creationId xmlns:a16="http://schemas.microsoft.com/office/drawing/2014/main" id="{ED1C2D5A-AE3C-D7B7-3208-FA9F4ACD1C30}"/>
              </a:ext>
            </a:extLst>
          </p:cNvPr>
          <p:cNvCxnSpPr>
            <a:cxnSpLocks/>
            <a:stCxn id="17" idx="3"/>
            <a:endCxn id="276" idx="2"/>
          </p:cNvCxnSpPr>
          <p:nvPr/>
        </p:nvCxnSpPr>
        <p:spPr>
          <a:xfrm>
            <a:off x="2376340" y="2715573"/>
            <a:ext cx="298956" cy="4164"/>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72" name="グループ化 271">
            <a:extLst>
              <a:ext uri="{FF2B5EF4-FFF2-40B4-BE49-F238E27FC236}">
                <a16:creationId xmlns:a16="http://schemas.microsoft.com/office/drawing/2014/main" id="{8871FFD4-8693-AA72-C54F-DCB5CC016D9C}"/>
              </a:ext>
            </a:extLst>
          </p:cNvPr>
          <p:cNvGrpSpPr/>
          <p:nvPr/>
        </p:nvGrpSpPr>
        <p:grpSpPr>
          <a:xfrm>
            <a:off x="2675296" y="2618937"/>
            <a:ext cx="201600" cy="201600"/>
            <a:chOff x="2669823" y="1333500"/>
            <a:chExt cx="201600" cy="201600"/>
          </a:xfrm>
        </p:grpSpPr>
        <p:sp>
          <p:nvSpPr>
            <p:cNvPr id="273" name="フローチャート: 結合子 272">
              <a:extLst>
                <a:ext uri="{FF2B5EF4-FFF2-40B4-BE49-F238E27FC236}">
                  <a16:creationId xmlns:a16="http://schemas.microsoft.com/office/drawing/2014/main" id="{4E3B0FA0-FAC3-09D4-FBB8-980798B58C65}"/>
                </a:ext>
              </a:extLst>
            </p:cNvPr>
            <p:cNvSpPr/>
            <p:nvPr/>
          </p:nvSpPr>
          <p:spPr>
            <a:xfrm>
              <a:off x="2679700" y="1343024"/>
              <a:ext cx="180000" cy="1800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274" name="正方形/長方形 273">
              <a:extLst>
                <a:ext uri="{FF2B5EF4-FFF2-40B4-BE49-F238E27FC236}">
                  <a16:creationId xmlns:a16="http://schemas.microsoft.com/office/drawing/2014/main" id="{0B459F85-FB53-EB7D-2898-1CF15036541D}"/>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275" name="二等辺三角形 274">
              <a:extLst>
                <a:ext uri="{FF2B5EF4-FFF2-40B4-BE49-F238E27FC236}">
                  <a16:creationId xmlns:a16="http://schemas.microsoft.com/office/drawing/2014/main" id="{7430BDDB-76BD-9734-DF8A-835A736836A5}"/>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276" name="フローチャート: 結合子 275">
              <a:extLst>
                <a:ext uri="{FF2B5EF4-FFF2-40B4-BE49-F238E27FC236}">
                  <a16:creationId xmlns:a16="http://schemas.microsoft.com/office/drawing/2014/main" id="{ABA4D59D-4E26-870A-141C-751B88DCB65F}"/>
                </a:ext>
              </a:extLst>
            </p:cNvPr>
            <p:cNvSpPr/>
            <p:nvPr userDrawn="1"/>
          </p:nvSpPr>
          <p:spPr>
            <a:xfrm>
              <a:off x="2669823" y="1333500"/>
              <a:ext cx="201600" cy="2016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282" name="グループ化 281">
            <a:extLst>
              <a:ext uri="{FF2B5EF4-FFF2-40B4-BE49-F238E27FC236}">
                <a16:creationId xmlns:a16="http://schemas.microsoft.com/office/drawing/2014/main" id="{C1FA741B-F873-F99C-093C-4B6D84DE53A7}"/>
              </a:ext>
            </a:extLst>
          </p:cNvPr>
          <p:cNvGrpSpPr/>
          <p:nvPr/>
        </p:nvGrpSpPr>
        <p:grpSpPr>
          <a:xfrm>
            <a:off x="2951867" y="2918625"/>
            <a:ext cx="201600" cy="201600"/>
            <a:chOff x="2669823" y="1333500"/>
            <a:chExt cx="201600" cy="201600"/>
          </a:xfrm>
        </p:grpSpPr>
        <p:sp>
          <p:nvSpPr>
            <p:cNvPr id="283" name="フローチャート: 結合子 282">
              <a:extLst>
                <a:ext uri="{FF2B5EF4-FFF2-40B4-BE49-F238E27FC236}">
                  <a16:creationId xmlns:a16="http://schemas.microsoft.com/office/drawing/2014/main" id="{C66982E3-B44B-9E47-49CC-5BCFFC62BA9F}"/>
                </a:ext>
              </a:extLst>
            </p:cNvPr>
            <p:cNvSpPr/>
            <p:nvPr/>
          </p:nvSpPr>
          <p:spPr>
            <a:xfrm>
              <a:off x="2679700" y="1343024"/>
              <a:ext cx="180000" cy="1800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284" name="正方形/長方形 283">
              <a:extLst>
                <a:ext uri="{FF2B5EF4-FFF2-40B4-BE49-F238E27FC236}">
                  <a16:creationId xmlns:a16="http://schemas.microsoft.com/office/drawing/2014/main" id="{0A9D0227-EC05-69A6-961B-9A084956545F}"/>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285" name="二等辺三角形 284">
              <a:extLst>
                <a:ext uri="{FF2B5EF4-FFF2-40B4-BE49-F238E27FC236}">
                  <a16:creationId xmlns:a16="http://schemas.microsoft.com/office/drawing/2014/main" id="{BBBD1612-D589-6C17-2A59-E65B351C91F8}"/>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286" name="フローチャート: 結合子 285">
              <a:extLst>
                <a:ext uri="{FF2B5EF4-FFF2-40B4-BE49-F238E27FC236}">
                  <a16:creationId xmlns:a16="http://schemas.microsoft.com/office/drawing/2014/main" id="{1DB1F3A4-8280-8693-5807-2191B185101C}"/>
                </a:ext>
              </a:extLst>
            </p:cNvPr>
            <p:cNvSpPr/>
            <p:nvPr userDrawn="1"/>
          </p:nvSpPr>
          <p:spPr>
            <a:xfrm>
              <a:off x="2669823" y="1333500"/>
              <a:ext cx="201600" cy="2016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71" name="直線矢印コネクタ 70">
            <a:extLst>
              <a:ext uri="{FF2B5EF4-FFF2-40B4-BE49-F238E27FC236}">
                <a16:creationId xmlns:a16="http://schemas.microsoft.com/office/drawing/2014/main" id="{D1AE2C29-D5E9-5FD4-D640-60396B4BEC74}"/>
              </a:ext>
            </a:extLst>
          </p:cNvPr>
          <p:cNvCxnSpPr>
            <a:cxnSpLocks/>
            <a:stCxn id="276" idx="6"/>
            <a:endCxn id="240" idx="1"/>
          </p:cNvCxnSpPr>
          <p:nvPr/>
        </p:nvCxnSpPr>
        <p:spPr>
          <a:xfrm flipV="1">
            <a:off x="2876896" y="2717877"/>
            <a:ext cx="503477" cy="186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4" name="直線矢印コネクタ 257">
            <a:extLst>
              <a:ext uri="{FF2B5EF4-FFF2-40B4-BE49-F238E27FC236}">
                <a16:creationId xmlns:a16="http://schemas.microsoft.com/office/drawing/2014/main" id="{45EB3112-79EF-5BB5-C371-027469EFDE6F}"/>
              </a:ext>
            </a:extLst>
          </p:cNvPr>
          <p:cNvCxnSpPr>
            <a:cxnSpLocks/>
            <a:stCxn id="286" idx="6"/>
            <a:endCxn id="240" idx="2"/>
          </p:cNvCxnSpPr>
          <p:nvPr/>
        </p:nvCxnSpPr>
        <p:spPr>
          <a:xfrm flipV="1">
            <a:off x="3153467" y="2897899"/>
            <a:ext cx="451696" cy="121526"/>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9" name="直線矢印コネクタ 257">
            <a:extLst>
              <a:ext uri="{FF2B5EF4-FFF2-40B4-BE49-F238E27FC236}">
                <a16:creationId xmlns:a16="http://schemas.microsoft.com/office/drawing/2014/main" id="{49DDCACE-3EFC-893F-B898-6FBA3B618D02}"/>
              </a:ext>
            </a:extLst>
          </p:cNvPr>
          <p:cNvCxnSpPr>
            <a:cxnSpLocks/>
            <a:stCxn id="240" idx="3"/>
            <a:endCxn id="227" idx="1"/>
          </p:cNvCxnSpPr>
          <p:nvPr/>
        </p:nvCxnSpPr>
        <p:spPr>
          <a:xfrm>
            <a:off x="3829953" y="2717877"/>
            <a:ext cx="214997" cy="682548"/>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6" name="直線矢印コネクタ 115">
            <a:extLst>
              <a:ext uri="{FF2B5EF4-FFF2-40B4-BE49-F238E27FC236}">
                <a16:creationId xmlns:a16="http://schemas.microsoft.com/office/drawing/2014/main" id="{147649D5-2110-2BA4-A6D8-A707FCD8C083}"/>
              </a:ext>
            </a:extLst>
          </p:cNvPr>
          <p:cNvCxnSpPr>
            <a:cxnSpLocks/>
            <a:endCxn id="276" idx="4"/>
          </p:cNvCxnSpPr>
          <p:nvPr/>
        </p:nvCxnSpPr>
        <p:spPr>
          <a:xfrm flipV="1">
            <a:off x="2756059" y="2820537"/>
            <a:ext cx="20037" cy="1973952"/>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120" name="object 17">
            <a:extLst>
              <a:ext uri="{FF2B5EF4-FFF2-40B4-BE49-F238E27FC236}">
                <a16:creationId xmlns:a16="http://schemas.microsoft.com/office/drawing/2014/main" id="{A9F039EA-314A-6D7F-3022-DD1CFCB59059}"/>
              </a:ext>
            </a:extLst>
          </p:cNvPr>
          <p:cNvSpPr/>
          <p:nvPr/>
        </p:nvSpPr>
        <p:spPr>
          <a:xfrm>
            <a:off x="2992572" y="3072765"/>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郵送</a:t>
            </a:r>
            <a:endParaRPr lang="zh-TW" altLang="en-US" sz="700" dirty="0">
              <a:latin typeface="+mj-ea"/>
              <a:ea typeface="+mj-ea"/>
            </a:endParaRPr>
          </a:p>
        </p:txBody>
      </p:sp>
      <p:cxnSp>
        <p:nvCxnSpPr>
          <p:cNvPr id="148" name="直線矢印コネクタ 147">
            <a:extLst>
              <a:ext uri="{FF2B5EF4-FFF2-40B4-BE49-F238E27FC236}">
                <a16:creationId xmlns:a16="http://schemas.microsoft.com/office/drawing/2014/main" id="{3B20223B-98B2-3795-3D9E-14AFCB3B06C6}"/>
              </a:ext>
            </a:extLst>
          </p:cNvPr>
          <p:cNvCxnSpPr>
            <a:cxnSpLocks/>
            <a:endCxn id="286" idx="4"/>
          </p:cNvCxnSpPr>
          <p:nvPr/>
        </p:nvCxnSpPr>
        <p:spPr>
          <a:xfrm flipV="1">
            <a:off x="3037427" y="3120225"/>
            <a:ext cx="15240" cy="2375699"/>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151" name="object 25">
            <a:extLst>
              <a:ext uri="{FF2B5EF4-FFF2-40B4-BE49-F238E27FC236}">
                <a16:creationId xmlns:a16="http://schemas.microsoft.com/office/drawing/2014/main" id="{50568A91-30FD-C809-804E-E93888D156D6}"/>
              </a:ext>
            </a:extLst>
          </p:cNvPr>
          <p:cNvSpPr/>
          <p:nvPr/>
        </p:nvSpPr>
        <p:spPr>
          <a:xfrm>
            <a:off x="2283461" y="5495925"/>
            <a:ext cx="1411134"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152" name="object 9">
            <a:extLst>
              <a:ext uri="{FF2B5EF4-FFF2-40B4-BE49-F238E27FC236}">
                <a16:creationId xmlns:a16="http://schemas.microsoft.com/office/drawing/2014/main" id="{10177590-30F9-C93E-A9E6-FB1F87F5C0B0}"/>
              </a:ext>
            </a:extLst>
          </p:cNvPr>
          <p:cNvSpPr/>
          <p:nvPr/>
        </p:nvSpPr>
        <p:spPr>
          <a:xfrm>
            <a:off x="2283460" y="5495926"/>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algn="ctr"/>
            <a:r>
              <a:rPr lang="ja-JP" altLang="en-US" sz="700" dirty="0">
                <a:latin typeface="+mj-ea"/>
                <a:ea typeface="+mj-ea"/>
              </a:rPr>
              <a:t>他市区町村</a:t>
            </a:r>
            <a:endParaRPr lang="en-US" sz="700" dirty="0">
              <a:latin typeface="+mj-ea"/>
              <a:ea typeface="+mj-ea"/>
            </a:endParaRPr>
          </a:p>
        </p:txBody>
      </p:sp>
      <p:sp>
        <p:nvSpPr>
          <p:cNvPr id="153" name="object 25">
            <a:extLst>
              <a:ext uri="{FF2B5EF4-FFF2-40B4-BE49-F238E27FC236}">
                <a16:creationId xmlns:a16="http://schemas.microsoft.com/office/drawing/2014/main" id="{DF519EB7-EAEF-BCF0-779C-66CBBAE96C4B}"/>
              </a:ext>
            </a:extLst>
          </p:cNvPr>
          <p:cNvSpPr/>
          <p:nvPr/>
        </p:nvSpPr>
        <p:spPr>
          <a:xfrm>
            <a:off x="1529081" y="4814207"/>
            <a:ext cx="1411134"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154" name="object 9">
            <a:extLst>
              <a:ext uri="{FF2B5EF4-FFF2-40B4-BE49-F238E27FC236}">
                <a16:creationId xmlns:a16="http://schemas.microsoft.com/office/drawing/2014/main" id="{B97976EA-D9BC-C781-6791-1B4CDEB0BCFF}"/>
              </a:ext>
            </a:extLst>
          </p:cNvPr>
          <p:cNvSpPr/>
          <p:nvPr/>
        </p:nvSpPr>
        <p:spPr>
          <a:xfrm>
            <a:off x="1529080" y="4814208"/>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algn="ctr"/>
            <a:r>
              <a:rPr lang="ja-JP" altLang="en-US" sz="700" dirty="0">
                <a:latin typeface="+mj-ea"/>
                <a:ea typeface="+mj-ea"/>
              </a:rPr>
              <a:t>他部署</a:t>
            </a:r>
            <a:endParaRPr lang="en-US" sz="700" dirty="0">
              <a:latin typeface="+mj-ea"/>
              <a:ea typeface="+mj-ea"/>
            </a:endParaRPr>
          </a:p>
        </p:txBody>
      </p:sp>
      <p:grpSp>
        <p:nvGrpSpPr>
          <p:cNvPr id="164" name="グループ化 163">
            <a:extLst>
              <a:ext uri="{FF2B5EF4-FFF2-40B4-BE49-F238E27FC236}">
                <a16:creationId xmlns:a16="http://schemas.microsoft.com/office/drawing/2014/main" id="{A888AADE-120E-2AA9-6E83-03992553A2DC}"/>
              </a:ext>
            </a:extLst>
          </p:cNvPr>
          <p:cNvGrpSpPr/>
          <p:nvPr/>
        </p:nvGrpSpPr>
        <p:grpSpPr>
          <a:xfrm rot="16200000">
            <a:off x="4181646" y="2989679"/>
            <a:ext cx="255579" cy="210314"/>
            <a:chOff x="998232" y="5464407"/>
            <a:chExt cx="255579" cy="210314"/>
          </a:xfrm>
        </p:grpSpPr>
        <p:sp>
          <p:nvSpPr>
            <p:cNvPr id="165" name="左大かっこ 164">
              <a:extLst>
                <a:ext uri="{FF2B5EF4-FFF2-40B4-BE49-F238E27FC236}">
                  <a16:creationId xmlns:a16="http://schemas.microsoft.com/office/drawing/2014/main" id="{EB81EA62-E361-8B5F-E569-425CFCF11540}"/>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66" name="直線コネクタ 165">
              <a:extLst>
                <a:ext uri="{FF2B5EF4-FFF2-40B4-BE49-F238E27FC236}">
                  <a16:creationId xmlns:a16="http://schemas.microsoft.com/office/drawing/2014/main" id="{A4914A7E-D213-3865-8119-D0803DB2088E}"/>
                </a:ext>
              </a:extLst>
            </p:cNvPr>
            <p:cNvCxnSpPr>
              <a:cxnSpLocks/>
              <a:stCxn id="165" idx="1"/>
            </p:cNvCxnSpPr>
            <p:nvPr userDrawn="1"/>
          </p:nvCxnSpPr>
          <p:spPr>
            <a:xfrm rot="5400000" flipH="1">
              <a:off x="1102999" y="5464472"/>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67" name="object 17">
            <a:extLst>
              <a:ext uri="{FF2B5EF4-FFF2-40B4-BE49-F238E27FC236}">
                <a16:creationId xmlns:a16="http://schemas.microsoft.com/office/drawing/2014/main" id="{77BBF773-FE58-FCBE-361F-24B7652C0DAB}"/>
              </a:ext>
            </a:extLst>
          </p:cNvPr>
          <p:cNvSpPr/>
          <p:nvPr/>
        </p:nvSpPr>
        <p:spPr>
          <a:xfrm>
            <a:off x="4074160"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①</a:t>
            </a:r>
            <a:endParaRPr lang="zh-TW" altLang="en-US" sz="800" dirty="0">
              <a:latin typeface="+mj-ea"/>
              <a:ea typeface="+mj-ea"/>
            </a:endParaRPr>
          </a:p>
        </p:txBody>
      </p:sp>
      <p:sp>
        <p:nvSpPr>
          <p:cNvPr id="182" name="正方形/長方形 181">
            <a:extLst>
              <a:ext uri="{FF2B5EF4-FFF2-40B4-BE49-F238E27FC236}">
                <a16:creationId xmlns:a16="http://schemas.microsoft.com/office/drawing/2014/main" id="{BA10C8E8-C42D-C3FD-0137-189C86379A6E}"/>
              </a:ext>
            </a:extLst>
          </p:cNvPr>
          <p:cNvSpPr/>
          <p:nvPr/>
        </p:nvSpPr>
        <p:spPr>
          <a:xfrm>
            <a:off x="4451507" y="4030995"/>
            <a:ext cx="666593"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入力確認票</a:t>
            </a:r>
          </a:p>
        </p:txBody>
      </p:sp>
      <p:cxnSp>
        <p:nvCxnSpPr>
          <p:cNvPr id="183" name="直線矢印コネクタ 13">
            <a:extLst>
              <a:ext uri="{FF2B5EF4-FFF2-40B4-BE49-F238E27FC236}">
                <a16:creationId xmlns:a16="http://schemas.microsoft.com/office/drawing/2014/main" id="{E1A8E1CE-D143-6E70-1A2D-0022B3153770}"/>
              </a:ext>
            </a:extLst>
          </p:cNvPr>
          <p:cNvCxnSpPr>
            <a:cxnSpLocks/>
            <a:endCxn id="294" idx="1"/>
          </p:cNvCxnSpPr>
          <p:nvPr/>
        </p:nvCxnSpPr>
        <p:spPr>
          <a:xfrm rot="16200000" flipH="1">
            <a:off x="4428353" y="3618216"/>
            <a:ext cx="284724" cy="204660"/>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50" name="直線矢印コネクタ 349">
            <a:extLst>
              <a:ext uri="{FF2B5EF4-FFF2-40B4-BE49-F238E27FC236}">
                <a16:creationId xmlns:a16="http://schemas.microsoft.com/office/drawing/2014/main" id="{0AD31AE9-7A85-F462-3BAB-5375CDDE4413}"/>
              </a:ext>
            </a:extLst>
          </p:cNvPr>
          <p:cNvCxnSpPr>
            <a:cxnSpLocks/>
            <a:endCxn id="318" idx="1"/>
          </p:cNvCxnSpPr>
          <p:nvPr/>
        </p:nvCxnSpPr>
        <p:spPr>
          <a:xfrm>
            <a:off x="4183505" y="3578185"/>
            <a:ext cx="4085" cy="1302577"/>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54" name="直線矢印コネクタ 353">
            <a:extLst>
              <a:ext uri="{FF2B5EF4-FFF2-40B4-BE49-F238E27FC236}">
                <a16:creationId xmlns:a16="http://schemas.microsoft.com/office/drawing/2014/main" id="{5487D01D-CF25-E187-0F7C-E4FCDB98FD56}"/>
              </a:ext>
            </a:extLst>
          </p:cNvPr>
          <p:cNvCxnSpPr>
            <a:cxnSpLocks/>
          </p:cNvCxnSpPr>
          <p:nvPr/>
        </p:nvCxnSpPr>
        <p:spPr>
          <a:xfrm>
            <a:off x="4182819" y="5273985"/>
            <a:ext cx="9542" cy="295439"/>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55" name="直線コネクタ 354">
            <a:extLst>
              <a:ext uri="{FF2B5EF4-FFF2-40B4-BE49-F238E27FC236}">
                <a16:creationId xmlns:a16="http://schemas.microsoft.com/office/drawing/2014/main" id="{0A185BF7-97FF-E596-E18A-ECBD1857483F}"/>
              </a:ext>
            </a:extLst>
          </p:cNvPr>
          <p:cNvCxnSpPr>
            <a:cxnSpLocks/>
            <a:stCxn id="255" idx="1"/>
          </p:cNvCxnSpPr>
          <p:nvPr/>
        </p:nvCxnSpPr>
        <p:spPr>
          <a:xfrm flipH="1" flipV="1">
            <a:off x="4201541" y="5350505"/>
            <a:ext cx="611351" cy="108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357" name="正方形/長方形 356">
            <a:extLst>
              <a:ext uri="{FF2B5EF4-FFF2-40B4-BE49-F238E27FC236}">
                <a16:creationId xmlns:a16="http://schemas.microsoft.com/office/drawing/2014/main" id="{77652C9A-58AA-BE68-D4FF-C46973BE2D0A}"/>
              </a:ext>
            </a:extLst>
          </p:cNvPr>
          <p:cNvSpPr/>
          <p:nvPr/>
        </p:nvSpPr>
        <p:spPr>
          <a:xfrm>
            <a:off x="4554874" y="5468792"/>
            <a:ext cx="721224" cy="2051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本人確認情報</a:t>
            </a:r>
          </a:p>
        </p:txBody>
      </p:sp>
      <p:grpSp>
        <p:nvGrpSpPr>
          <p:cNvPr id="361" name="グループ化 360">
            <a:extLst>
              <a:ext uri="{FF2B5EF4-FFF2-40B4-BE49-F238E27FC236}">
                <a16:creationId xmlns:a16="http://schemas.microsoft.com/office/drawing/2014/main" id="{17FF9CE2-71E3-AE65-4826-CFCCC7DF8A05}"/>
              </a:ext>
            </a:extLst>
          </p:cNvPr>
          <p:cNvGrpSpPr/>
          <p:nvPr/>
        </p:nvGrpSpPr>
        <p:grpSpPr>
          <a:xfrm>
            <a:off x="4456910" y="4970322"/>
            <a:ext cx="255579" cy="210314"/>
            <a:chOff x="998232" y="5464407"/>
            <a:chExt cx="255579" cy="210314"/>
          </a:xfrm>
        </p:grpSpPr>
        <p:sp>
          <p:nvSpPr>
            <p:cNvPr id="362" name="左大かっこ 361">
              <a:extLst>
                <a:ext uri="{FF2B5EF4-FFF2-40B4-BE49-F238E27FC236}">
                  <a16:creationId xmlns:a16="http://schemas.microsoft.com/office/drawing/2014/main" id="{652D9B8E-CCA7-D04C-E034-7E52FDC78C4E}"/>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363" name="直線コネクタ 362">
              <a:extLst>
                <a:ext uri="{FF2B5EF4-FFF2-40B4-BE49-F238E27FC236}">
                  <a16:creationId xmlns:a16="http://schemas.microsoft.com/office/drawing/2014/main" id="{81C51545-BC38-BE5B-6526-53DD01B1BFB2}"/>
                </a:ext>
              </a:extLst>
            </p:cNvPr>
            <p:cNvCxnSpPr>
              <a:cxnSpLocks/>
              <a:stCxn id="362"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364" name="object 17">
            <a:extLst>
              <a:ext uri="{FF2B5EF4-FFF2-40B4-BE49-F238E27FC236}">
                <a16:creationId xmlns:a16="http://schemas.microsoft.com/office/drawing/2014/main" id="{FC63BCE4-10E6-DA1B-D391-FE7800344228}"/>
              </a:ext>
            </a:extLst>
          </p:cNvPr>
          <p:cNvSpPr/>
          <p:nvPr/>
        </p:nvSpPr>
        <p:spPr>
          <a:xfrm>
            <a:off x="4530086" y="4916170"/>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②</a:t>
            </a:r>
            <a:endParaRPr lang="zh-TW" altLang="en-US" sz="800" dirty="0">
              <a:latin typeface="+mj-ea"/>
              <a:ea typeface="+mj-ea"/>
            </a:endParaRPr>
          </a:p>
        </p:txBody>
      </p:sp>
      <p:cxnSp>
        <p:nvCxnSpPr>
          <p:cNvPr id="2" name="直線矢印コネクタ 13">
            <a:extLst>
              <a:ext uri="{FF2B5EF4-FFF2-40B4-BE49-F238E27FC236}">
                <a16:creationId xmlns:a16="http://schemas.microsoft.com/office/drawing/2014/main" id="{374D3021-6112-8B2F-D23A-2245E24FFC22}"/>
              </a:ext>
            </a:extLst>
          </p:cNvPr>
          <p:cNvCxnSpPr>
            <a:cxnSpLocks/>
            <a:stCxn id="31" idx="4"/>
            <a:endCxn id="326" idx="2"/>
          </p:cNvCxnSpPr>
          <p:nvPr/>
        </p:nvCxnSpPr>
        <p:spPr>
          <a:xfrm flipV="1">
            <a:off x="4448062" y="5077374"/>
            <a:ext cx="975408" cy="688662"/>
          </a:xfrm>
          <a:prstGeom prst="bentConnector3">
            <a:avLst>
              <a:gd name="adj1" fmla="val 8076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7" name="直線コネクタ 6">
            <a:extLst>
              <a:ext uri="{FF2B5EF4-FFF2-40B4-BE49-F238E27FC236}">
                <a16:creationId xmlns:a16="http://schemas.microsoft.com/office/drawing/2014/main" id="{1714CC18-E1DA-F359-8C33-348332FA09A5}"/>
              </a:ext>
            </a:extLst>
          </p:cNvPr>
          <p:cNvCxnSpPr>
            <a:cxnSpLocks/>
            <a:stCxn id="236" idx="0"/>
          </p:cNvCxnSpPr>
          <p:nvPr/>
        </p:nvCxnSpPr>
        <p:spPr>
          <a:xfrm flipV="1">
            <a:off x="4688403" y="5755144"/>
            <a:ext cx="0" cy="312535"/>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2" name="正方形/長方形 11">
            <a:extLst>
              <a:ext uri="{FF2B5EF4-FFF2-40B4-BE49-F238E27FC236}">
                <a16:creationId xmlns:a16="http://schemas.microsoft.com/office/drawing/2014/main" id="{12E0CA65-FF33-3965-02E5-F9C541BAD835}"/>
              </a:ext>
            </a:extLst>
          </p:cNvPr>
          <p:cNvSpPr/>
          <p:nvPr/>
        </p:nvSpPr>
        <p:spPr>
          <a:xfrm>
            <a:off x="4203700" y="6369711"/>
            <a:ext cx="1001857"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個人番号生成情報</a:t>
            </a:r>
          </a:p>
        </p:txBody>
      </p:sp>
      <p:grpSp>
        <p:nvGrpSpPr>
          <p:cNvPr id="27" name="グループ化 26">
            <a:extLst>
              <a:ext uri="{FF2B5EF4-FFF2-40B4-BE49-F238E27FC236}">
                <a16:creationId xmlns:a16="http://schemas.microsoft.com/office/drawing/2014/main" id="{1D69AE14-1488-B23A-2B32-F757D0BFC09E}"/>
              </a:ext>
            </a:extLst>
          </p:cNvPr>
          <p:cNvGrpSpPr/>
          <p:nvPr/>
        </p:nvGrpSpPr>
        <p:grpSpPr>
          <a:xfrm>
            <a:off x="3927118" y="5569424"/>
            <a:ext cx="520944" cy="393223"/>
            <a:chOff x="6080349" y="4852187"/>
            <a:chExt cx="520944" cy="393223"/>
          </a:xfrm>
        </p:grpSpPr>
        <p:sp>
          <p:nvSpPr>
            <p:cNvPr id="31" name="フローチャート: 磁気ディスク 30">
              <a:extLst>
                <a:ext uri="{FF2B5EF4-FFF2-40B4-BE49-F238E27FC236}">
                  <a16:creationId xmlns:a16="http://schemas.microsoft.com/office/drawing/2014/main" id="{9ACC8E08-3B97-75DA-DCE0-E2E3EDB1F855}"/>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224" name="object 17">
              <a:extLst>
                <a:ext uri="{FF2B5EF4-FFF2-40B4-BE49-F238E27FC236}">
                  <a16:creationId xmlns:a16="http://schemas.microsoft.com/office/drawing/2014/main" id="{F4BB5A7B-6362-5143-9ACD-90A3EBECE880}"/>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br>
                <a:rPr lang="en-US" altLang="ja-JP" sz="700" dirty="0">
                  <a:latin typeface="+mj-ea"/>
                  <a:ea typeface="+mj-ea"/>
                </a:rPr>
              </a:br>
              <a:r>
                <a:rPr lang="en-US" altLang="ja-JP" sz="700" dirty="0">
                  <a:latin typeface="+mj-ea"/>
                  <a:ea typeface="+mj-ea"/>
                </a:rPr>
                <a:t>CS</a:t>
              </a:r>
              <a:endParaRPr sz="700" dirty="0">
                <a:latin typeface="+mj-ea"/>
                <a:ea typeface="+mj-ea"/>
              </a:endParaRPr>
            </a:p>
          </p:txBody>
        </p:sp>
      </p:grpSp>
      <p:grpSp>
        <p:nvGrpSpPr>
          <p:cNvPr id="234" name="グループ化 233">
            <a:extLst>
              <a:ext uri="{FF2B5EF4-FFF2-40B4-BE49-F238E27FC236}">
                <a16:creationId xmlns:a16="http://schemas.microsoft.com/office/drawing/2014/main" id="{575AA5D8-F621-5C0E-7ABD-1C8528025DCC}"/>
              </a:ext>
            </a:extLst>
          </p:cNvPr>
          <p:cNvGrpSpPr/>
          <p:nvPr/>
        </p:nvGrpSpPr>
        <p:grpSpPr>
          <a:xfrm>
            <a:off x="4577627" y="6067679"/>
            <a:ext cx="216535" cy="288290"/>
            <a:chOff x="8006526" y="4197102"/>
            <a:chExt cx="216535" cy="288290"/>
          </a:xfrm>
        </p:grpSpPr>
        <p:sp>
          <p:nvSpPr>
            <p:cNvPr id="235" name="object 27">
              <a:extLst>
                <a:ext uri="{FF2B5EF4-FFF2-40B4-BE49-F238E27FC236}">
                  <a16:creationId xmlns:a16="http://schemas.microsoft.com/office/drawing/2014/main" id="{03F953DA-822E-F471-B61A-163D311945E4}"/>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36" name="正方形/長方形 235">
              <a:extLst>
                <a:ext uri="{FF2B5EF4-FFF2-40B4-BE49-F238E27FC236}">
                  <a16:creationId xmlns:a16="http://schemas.microsoft.com/office/drawing/2014/main" id="{94DF6FAA-8E2D-A5B4-3631-DA47569D1D18}"/>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244" name="グループ化 243">
            <a:extLst>
              <a:ext uri="{FF2B5EF4-FFF2-40B4-BE49-F238E27FC236}">
                <a16:creationId xmlns:a16="http://schemas.microsoft.com/office/drawing/2014/main" id="{0C42599C-BAF3-F319-8549-C451296E3751}"/>
              </a:ext>
            </a:extLst>
          </p:cNvPr>
          <p:cNvGrpSpPr/>
          <p:nvPr/>
        </p:nvGrpSpPr>
        <p:grpSpPr>
          <a:xfrm>
            <a:off x="4807876" y="5207440"/>
            <a:ext cx="216535" cy="288290"/>
            <a:chOff x="8006526" y="4197102"/>
            <a:chExt cx="216535" cy="288290"/>
          </a:xfrm>
        </p:grpSpPr>
        <p:sp>
          <p:nvSpPr>
            <p:cNvPr id="254" name="object 27">
              <a:extLst>
                <a:ext uri="{FF2B5EF4-FFF2-40B4-BE49-F238E27FC236}">
                  <a16:creationId xmlns:a16="http://schemas.microsoft.com/office/drawing/2014/main" id="{BC398A19-0F98-D4E1-6557-3F965A9271C7}"/>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55" name="正方形/長方形 254">
              <a:extLst>
                <a:ext uri="{FF2B5EF4-FFF2-40B4-BE49-F238E27FC236}">
                  <a16:creationId xmlns:a16="http://schemas.microsoft.com/office/drawing/2014/main" id="{2053EABB-B7AF-2DB6-A438-39524C28D203}"/>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37" name="直線コネクタ 36">
            <a:extLst>
              <a:ext uri="{FF2B5EF4-FFF2-40B4-BE49-F238E27FC236}">
                <a16:creationId xmlns:a16="http://schemas.microsoft.com/office/drawing/2014/main" id="{DB19608D-24C5-A391-F88F-57DD948DC50E}"/>
              </a:ext>
            </a:extLst>
          </p:cNvPr>
          <p:cNvCxnSpPr>
            <a:cxnSpLocks/>
            <a:stCxn id="46" idx="1"/>
          </p:cNvCxnSpPr>
          <p:nvPr/>
        </p:nvCxnSpPr>
        <p:spPr>
          <a:xfrm flipH="1" flipV="1">
            <a:off x="5674123" y="5350505"/>
            <a:ext cx="611351" cy="108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43" name="正方形/長方形 42">
            <a:extLst>
              <a:ext uri="{FF2B5EF4-FFF2-40B4-BE49-F238E27FC236}">
                <a16:creationId xmlns:a16="http://schemas.microsoft.com/office/drawing/2014/main" id="{7044309D-8EC5-00D7-ADAA-D309189BA190}"/>
              </a:ext>
            </a:extLst>
          </p:cNvPr>
          <p:cNvSpPr/>
          <p:nvPr/>
        </p:nvSpPr>
        <p:spPr>
          <a:xfrm>
            <a:off x="6008404" y="5468792"/>
            <a:ext cx="721224" cy="2051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送付先情報</a:t>
            </a:r>
          </a:p>
        </p:txBody>
      </p:sp>
      <p:grpSp>
        <p:nvGrpSpPr>
          <p:cNvPr id="44" name="グループ化 43">
            <a:extLst>
              <a:ext uri="{FF2B5EF4-FFF2-40B4-BE49-F238E27FC236}">
                <a16:creationId xmlns:a16="http://schemas.microsoft.com/office/drawing/2014/main" id="{237400AC-20E4-05E6-8CB2-5111760F6F3A}"/>
              </a:ext>
            </a:extLst>
          </p:cNvPr>
          <p:cNvGrpSpPr/>
          <p:nvPr/>
        </p:nvGrpSpPr>
        <p:grpSpPr>
          <a:xfrm>
            <a:off x="6280458" y="5207440"/>
            <a:ext cx="216535" cy="288290"/>
            <a:chOff x="8006526" y="4197102"/>
            <a:chExt cx="216535" cy="288290"/>
          </a:xfrm>
        </p:grpSpPr>
        <p:sp>
          <p:nvSpPr>
            <p:cNvPr id="45" name="object 27">
              <a:extLst>
                <a:ext uri="{FF2B5EF4-FFF2-40B4-BE49-F238E27FC236}">
                  <a16:creationId xmlns:a16="http://schemas.microsoft.com/office/drawing/2014/main" id="{DBC0E532-8386-36C3-26B2-8B6D12E31FBF}"/>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46" name="正方形/長方形 45">
              <a:extLst>
                <a:ext uri="{FF2B5EF4-FFF2-40B4-BE49-F238E27FC236}">
                  <a16:creationId xmlns:a16="http://schemas.microsoft.com/office/drawing/2014/main" id="{C48B9669-0265-99A1-A745-6441DF07EBF9}"/>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59" name="直線矢印コネクタ 58">
            <a:extLst>
              <a:ext uri="{FF2B5EF4-FFF2-40B4-BE49-F238E27FC236}">
                <a16:creationId xmlns:a16="http://schemas.microsoft.com/office/drawing/2014/main" id="{5AE5FB31-A999-756C-7D5E-7B3867CCAF4B}"/>
              </a:ext>
            </a:extLst>
          </p:cNvPr>
          <p:cNvCxnSpPr>
            <a:cxnSpLocks/>
            <a:stCxn id="326" idx="3"/>
            <a:endCxn id="63" idx="1"/>
          </p:cNvCxnSpPr>
          <p:nvPr/>
        </p:nvCxnSpPr>
        <p:spPr>
          <a:xfrm>
            <a:off x="5683942" y="5273985"/>
            <a:ext cx="722" cy="295439"/>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61" name="グループ化 60">
            <a:extLst>
              <a:ext uri="{FF2B5EF4-FFF2-40B4-BE49-F238E27FC236}">
                <a16:creationId xmlns:a16="http://schemas.microsoft.com/office/drawing/2014/main" id="{35531F9C-6CE1-400A-2B56-6396D76179AE}"/>
              </a:ext>
            </a:extLst>
          </p:cNvPr>
          <p:cNvGrpSpPr/>
          <p:nvPr/>
        </p:nvGrpSpPr>
        <p:grpSpPr>
          <a:xfrm>
            <a:off x="5424192" y="5569424"/>
            <a:ext cx="520944" cy="393223"/>
            <a:chOff x="6080349" y="4852187"/>
            <a:chExt cx="520944" cy="393223"/>
          </a:xfrm>
        </p:grpSpPr>
        <p:sp>
          <p:nvSpPr>
            <p:cNvPr id="63" name="フローチャート: 磁気ディスク 62">
              <a:extLst>
                <a:ext uri="{FF2B5EF4-FFF2-40B4-BE49-F238E27FC236}">
                  <a16:creationId xmlns:a16="http://schemas.microsoft.com/office/drawing/2014/main" id="{E176C94A-62CD-DF87-5D5E-C32A194D7E5F}"/>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256" name="object 17">
              <a:extLst>
                <a:ext uri="{FF2B5EF4-FFF2-40B4-BE49-F238E27FC236}">
                  <a16:creationId xmlns:a16="http://schemas.microsoft.com/office/drawing/2014/main" id="{E4993EAA-6E2C-CA22-AC22-FF17BB94A884}"/>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br>
                <a:rPr lang="en-US" altLang="ja-JP" sz="700" dirty="0">
                  <a:latin typeface="+mj-ea"/>
                  <a:ea typeface="+mj-ea"/>
                </a:rPr>
              </a:br>
              <a:r>
                <a:rPr lang="en-US" altLang="ja-JP" sz="700" dirty="0">
                  <a:latin typeface="+mj-ea"/>
                  <a:ea typeface="+mj-ea"/>
                </a:rPr>
                <a:t>CS</a:t>
              </a:r>
              <a:endParaRPr sz="700" dirty="0">
                <a:latin typeface="+mj-ea"/>
                <a:ea typeface="+mj-ea"/>
              </a:endParaRPr>
            </a:p>
          </p:txBody>
        </p:sp>
      </p:grpSp>
      <p:sp>
        <p:nvSpPr>
          <p:cNvPr id="263" name="object 25">
            <a:extLst>
              <a:ext uri="{FF2B5EF4-FFF2-40B4-BE49-F238E27FC236}">
                <a16:creationId xmlns:a16="http://schemas.microsoft.com/office/drawing/2014/main" id="{3D211884-521C-4EC4-2BAE-47AA73A09BF8}"/>
              </a:ext>
            </a:extLst>
          </p:cNvPr>
          <p:cNvSpPr/>
          <p:nvPr/>
        </p:nvSpPr>
        <p:spPr>
          <a:xfrm>
            <a:off x="4980941" y="6953975"/>
            <a:ext cx="1411134"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264" name="object 9">
            <a:extLst>
              <a:ext uri="{FF2B5EF4-FFF2-40B4-BE49-F238E27FC236}">
                <a16:creationId xmlns:a16="http://schemas.microsoft.com/office/drawing/2014/main" id="{5514F991-A099-721C-9485-CCF5C0D0F44D}"/>
              </a:ext>
            </a:extLst>
          </p:cNvPr>
          <p:cNvSpPr/>
          <p:nvPr/>
        </p:nvSpPr>
        <p:spPr>
          <a:xfrm>
            <a:off x="4980940" y="6953976"/>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vert270" wrap="square" lIns="0" tIns="0" rIns="0" bIns="0" rtlCol="0" anchor="ctr"/>
          <a:lstStyle/>
          <a:p>
            <a:pPr lvl="0" algn="ctr"/>
            <a:r>
              <a:rPr lang="en-US" altLang="ja-JP" sz="700" dirty="0">
                <a:latin typeface="+mj-ea"/>
                <a:ea typeface="+mj-ea"/>
              </a:rPr>
              <a:t>J-LIS</a:t>
            </a:r>
            <a:endParaRPr sz="700" dirty="0">
              <a:latin typeface="+mj-ea"/>
              <a:ea typeface="+mj-ea"/>
            </a:endParaRPr>
          </a:p>
        </p:txBody>
      </p:sp>
      <p:grpSp>
        <p:nvGrpSpPr>
          <p:cNvPr id="265" name="グループ化 264">
            <a:extLst>
              <a:ext uri="{FF2B5EF4-FFF2-40B4-BE49-F238E27FC236}">
                <a16:creationId xmlns:a16="http://schemas.microsoft.com/office/drawing/2014/main" id="{BA8A4FC6-0292-1DCD-C1F2-577866479B44}"/>
              </a:ext>
            </a:extLst>
          </p:cNvPr>
          <p:cNvGrpSpPr/>
          <p:nvPr/>
        </p:nvGrpSpPr>
        <p:grpSpPr>
          <a:xfrm>
            <a:off x="5426036" y="6329496"/>
            <a:ext cx="520944" cy="393223"/>
            <a:chOff x="6080349" y="4852187"/>
            <a:chExt cx="520944" cy="393223"/>
          </a:xfrm>
        </p:grpSpPr>
        <p:sp>
          <p:nvSpPr>
            <p:cNvPr id="266" name="フローチャート: 磁気ディスク 265">
              <a:extLst>
                <a:ext uri="{FF2B5EF4-FFF2-40B4-BE49-F238E27FC236}">
                  <a16:creationId xmlns:a16="http://schemas.microsoft.com/office/drawing/2014/main" id="{035E01A7-D50E-AE4C-9DF1-9B36F4B6B58C}"/>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267" name="object 17">
              <a:extLst>
                <a:ext uri="{FF2B5EF4-FFF2-40B4-BE49-F238E27FC236}">
                  <a16:creationId xmlns:a16="http://schemas.microsoft.com/office/drawing/2014/main" id="{59100DA4-058F-FF8D-4AB8-D3E6E241FD6B}"/>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カード管理</a:t>
              </a:r>
              <a:br>
                <a:rPr lang="en-US" altLang="ja-JP" sz="700" dirty="0">
                  <a:latin typeface="+mj-ea"/>
                  <a:ea typeface="+mj-ea"/>
                </a:rPr>
              </a:br>
              <a:r>
                <a:rPr lang="ja-JP" altLang="en-US" sz="700" dirty="0">
                  <a:latin typeface="+mj-ea"/>
                  <a:ea typeface="+mj-ea"/>
                </a:rPr>
                <a:t>システム</a:t>
              </a:r>
              <a:endParaRPr sz="700" dirty="0">
                <a:latin typeface="+mj-ea"/>
                <a:ea typeface="+mj-ea"/>
              </a:endParaRPr>
            </a:p>
          </p:txBody>
        </p:sp>
      </p:grpSp>
      <p:cxnSp>
        <p:nvCxnSpPr>
          <p:cNvPr id="269" name="直線矢印コネクタ 268">
            <a:extLst>
              <a:ext uri="{FF2B5EF4-FFF2-40B4-BE49-F238E27FC236}">
                <a16:creationId xmlns:a16="http://schemas.microsoft.com/office/drawing/2014/main" id="{B0CA42E5-BFF6-100D-4B2A-0C47A8A6DF65}"/>
              </a:ext>
            </a:extLst>
          </p:cNvPr>
          <p:cNvCxnSpPr>
            <a:cxnSpLocks/>
            <a:stCxn id="266" idx="3"/>
          </p:cNvCxnSpPr>
          <p:nvPr/>
        </p:nvCxnSpPr>
        <p:spPr>
          <a:xfrm flipH="1">
            <a:off x="5677044" y="6722719"/>
            <a:ext cx="9464" cy="231256"/>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270" name="直線矢印コネクタ 269">
            <a:extLst>
              <a:ext uri="{FF2B5EF4-FFF2-40B4-BE49-F238E27FC236}">
                <a16:creationId xmlns:a16="http://schemas.microsoft.com/office/drawing/2014/main" id="{BCA5B616-FAAE-DA16-6C58-4BB214C24EA7}"/>
              </a:ext>
            </a:extLst>
          </p:cNvPr>
          <p:cNvCxnSpPr>
            <a:cxnSpLocks/>
            <a:stCxn id="256" idx="2"/>
            <a:endCxn id="266" idx="1"/>
          </p:cNvCxnSpPr>
          <p:nvPr/>
        </p:nvCxnSpPr>
        <p:spPr>
          <a:xfrm>
            <a:off x="5684664" y="5946352"/>
            <a:ext cx="1844" cy="383144"/>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70" name="グループ化 69">
            <a:extLst>
              <a:ext uri="{FF2B5EF4-FFF2-40B4-BE49-F238E27FC236}">
                <a16:creationId xmlns:a16="http://schemas.microsoft.com/office/drawing/2014/main" id="{9E22E645-2AC3-E302-7C3E-D6AF9BC85C04}"/>
              </a:ext>
            </a:extLst>
          </p:cNvPr>
          <p:cNvGrpSpPr/>
          <p:nvPr/>
        </p:nvGrpSpPr>
        <p:grpSpPr>
          <a:xfrm>
            <a:off x="5412307" y="3222626"/>
            <a:ext cx="543271" cy="360045"/>
            <a:chOff x="6937029" y="3222625"/>
            <a:chExt cx="543271" cy="360045"/>
          </a:xfrm>
        </p:grpSpPr>
        <p:pic>
          <p:nvPicPr>
            <p:cNvPr id="72" name="object 21">
              <a:extLst>
                <a:ext uri="{FF2B5EF4-FFF2-40B4-BE49-F238E27FC236}">
                  <a16:creationId xmlns:a16="http://schemas.microsoft.com/office/drawing/2014/main" id="{7F058CC6-16F3-1B84-E7EA-F2944371ECE2}"/>
                </a:ext>
              </a:extLst>
            </p:cNvPr>
            <p:cNvPicPr/>
            <p:nvPr/>
          </p:nvPicPr>
          <p:blipFill>
            <a:blip r:embed="rId4" cstate="print"/>
            <a:stretch>
              <a:fillRect/>
            </a:stretch>
          </p:blipFill>
          <p:spPr>
            <a:xfrm>
              <a:off x="6937029" y="3225072"/>
              <a:ext cx="133329" cy="115866"/>
            </a:xfrm>
            <a:prstGeom prst="rect">
              <a:avLst/>
            </a:prstGeom>
          </p:spPr>
        </p:pic>
        <p:sp>
          <p:nvSpPr>
            <p:cNvPr id="73" name="object 17">
              <a:extLst>
                <a:ext uri="{FF2B5EF4-FFF2-40B4-BE49-F238E27FC236}">
                  <a16:creationId xmlns:a16="http://schemas.microsoft.com/office/drawing/2014/main" id="{54E264CD-EDC6-9ACD-D37F-6A13A2D59DE7}"/>
                </a:ext>
              </a:extLst>
            </p:cNvPr>
            <p:cNvSpPr/>
            <p:nvPr/>
          </p:nvSpPr>
          <p:spPr>
            <a:xfrm>
              <a:off x="697547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個人番号</a:t>
              </a:r>
              <a:br>
                <a:rPr lang="en-US" altLang="ja-JP" sz="700" dirty="0">
                  <a:latin typeface="+mj-ea"/>
                  <a:ea typeface="+mj-ea"/>
                </a:rPr>
              </a:br>
              <a:r>
                <a:rPr lang="ja-JP" altLang="en-US" sz="700" dirty="0">
                  <a:latin typeface="+mj-ea"/>
                  <a:ea typeface="+mj-ea"/>
                </a:rPr>
                <a:t>付番</a:t>
              </a:r>
              <a:endParaRPr sz="700" dirty="0">
                <a:latin typeface="+mj-ea"/>
                <a:ea typeface="+mj-ea"/>
              </a:endParaRPr>
            </a:p>
          </p:txBody>
        </p:sp>
        <p:sp>
          <p:nvSpPr>
            <p:cNvPr id="75" name="object 18">
              <a:extLst>
                <a:ext uri="{FF2B5EF4-FFF2-40B4-BE49-F238E27FC236}">
                  <a16:creationId xmlns:a16="http://schemas.microsoft.com/office/drawing/2014/main" id="{083A81D2-5A5C-1D95-4AE5-755A3A3A52C1}"/>
                </a:ext>
              </a:extLst>
            </p:cNvPr>
            <p:cNvSpPr/>
            <p:nvPr/>
          </p:nvSpPr>
          <p:spPr>
            <a:xfrm>
              <a:off x="6940550" y="3222625"/>
              <a:ext cx="539750" cy="360045"/>
            </a:xfrm>
            <a:prstGeom prst="roundRect">
              <a:avLst/>
            </a:prstGeom>
            <a:ln w="3175">
              <a:solidFill>
                <a:srgbClr val="000000"/>
              </a:solidFill>
            </a:ln>
          </p:spPr>
          <p:txBody>
            <a:bodyPr wrap="square" lIns="0" tIns="0" rIns="0" bIns="0" rtlCol="0"/>
            <a:lstStyle/>
            <a:p>
              <a:endParaRPr dirty="0"/>
            </a:p>
          </p:txBody>
        </p:sp>
      </p:grpSp>
      <p:cxnSp>
        <p:nvCxnSpPr>
          <p:cNvPr id="76" name="直線矢印コネクタ 74">
            <a:extLst>
              <a:ext uri="{FF2B5EF4-FFF2-40B4-BE49-F238E27FC236}">
                <a16:creationId xmlns:a16="http://schemas.microsoft.com/office/drawing/2014/main" id="{D011CDE0-6EB2-2C6D-1F57-CBA5A23C73F7}"/>
              </a:ext>
            </a:extLst>
          </p:cNvPr>
          <p:cNvCxnSpPr>
            <a:cxnSpLocks/>
            <a:stCxn id="75" idx="3"/>
            <a:endCxn id="85" idx="2"/>
          </p:cNvCxnSpPr>
          <p:nvPr/>
        </p:nvCxnSpPr>
        <p:spPr>
          <a:xfrm flipV="1">
            <a:off x="5955578" y="2257386"/>
            <a:ext cx="446965" cy="1145263"/>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7" name="直線矢印コネクタ 76">
            <a:extLst>
              <a:ext uri="{FF2B5EF4-FFF2-40B4-BE49-F238E27FC236}">
                <a16:creationId xmlns:a16="http://schemas.microsoft.com/office/drawing/2014/main" id="{9CCDF534-EB1D-AB02-A71A-188C63177A82}"/>
              </a:ext>
            </a:extLst>
          </p:cNvPr>
          <p:cNvCxnSpPr>
            <a:cxnSpLocks/>
            <a:stCxn id="227" idx="3"/>
            <a:endCxn id="75" idx="1"/>
          </p:cNvCxnSpPr>
          <p:nvPr/>
        </p:nvCxnSpPr>
        <p:spPr>
          <a:xfrm>
            <a:off x="4584700" y="3400425"/>
            <a:ext cx="831128" cy="2224"/>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8" name="直線矢印コネクタ 77">
            <a:extLst>
              <a:ext uri="{FF2B5EF4-FFF2-40B4-BE49-F238E27FC236}">
                <a16:creationId xmlns:a16="http://schemas.microsoft.com/office/drawing/2014/main" id="{FB3F9458-2E4D-5EF6-AC23-CF27817015B6}"/>
              </a:ext>
            </a:extLst>
          </p:cNvPr>
          <p:cNvCxnSpPr>
            <a:cxnSpLocks/>
            <a:stCxn id="75" idx="2"/>
            <a:endCxn id="326" idx="1"/>
          </p:cNvCxnSpPr>
          <p:nvPr/>
        </p:nvCxnSpPr>
        <p:spPr>
          <a:xfrm flipH="1">
            <a:off x="5683942" y="3582671"/>
            <a:ext cx="1761" cy="1298091"/>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80" name="グループ化 79">
            <a:extLst>
              <a:ext uri="{FF2B5EF4-FFF2-40B4-BE49-F238E27FC236}">
                <a16:creationId xmlns:a16="http://schemas.microsoft.com/office/drawing/2014/main" id="{28E5A5CA-F054-AB82-E789-D1250775FC3B}"/>
              </a:ext>
            </a:extLst>
          </p:cNvPr>
          <p:cNvGrpSpPr/>
          <p:nvPr/>
        </p:nvGrpSpPr>
        <p:grpSpPr>
          <a:xfrm rot="16200000">
            <a:off x="5545271" y="2989679"/>
            <a:ext cx="255579" cy="210314"/>
            <a:chOff x="998232" y="5464407"/>
            <a:chExt cx="255579" cy="210314"/>
          </a:xfrm>
        </p:grpSpPr>
        <p:sp>
          <p:nvSpPr>
            <p:cNvPr id="81" name="左大かっこ 80">
              <a:extLst>
                <a:ext uri="{FF2B5EF4-FFF2-40B4-BE49-F238E27FC236}">
                  <a16:creationId xmlns:a16="http://schemas.microsoft.com/office/drawing/2014/main" id="{F964B7A4-EB86-2384-E80F-62BF1C529CFD}"/>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82" name="直線コネクタ 81">
              <a:extLst>
                <a:ext uri="{FF2B5EF4-FFF2-40B4-BE49-F238E27FC236}">
                  <a16:creationId xmlns:a16="http://schemas.microsoft.com/office/drawing/2014/main" id="{39F97946-12E2-4001-A2FA-6D5C8012F49A}"/>
                </a:ext>
              </a:extLst>
            </p:cNvPr>
            <p:cNvCxnSpPr>
              <a:cxnSpLocks/>
              <a:stCxn id="81"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84" name="object 17">
            <a:extLst>
              <a:ext uri="{FF2B5EF4-FFF2-40B4-BE49-F238E27FC236}">
                <a16:creationId xmlns:a16="http://schemas.microsoft.com/office/drawing/2014/main" id="{AEBC6A66-39CD-5BF5-99C0-68A8D190890D}"/>
              </a:ext>
            </a:extLst>
          </p:cNvPr>
          <p:cNvSpPr/>
          <p:nvPr/>
        </p:nvSpPr>
        <p:spPr>
          <a:xfrm>
            <a:off x="5437785"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①</a:t>
            </a:r>
            <a:endParaRPr lang="zh-TW" altLang="en-US" sz="800" dirty="0">
              <a:latin typeface="+mj-ea"/>
              <a:ea typeface="+mj-ea"/>
            </a:endParaRPr>
          </a:p>
        </p:txBody>
      </p:sp>
      <p:sp>
        <p:nvSpPr>
          <p:cNvPr id="85" name="フローチャート: 結合子 84">
            <a:extLst>
              <a:ext uri="{FF2B5EF4-FFF2-40B4-BE49-F238E27FC236}">
                <a16:creationId xmlns:a16="http://schemas.microsoft.com/office/drawing/2014/main" id="{D4542ADB-6B75-A58A-9AC4-2B0E16298965}"/>
              </a:ext>
            </a:extLst>
          </p:cNvPr>
          <p:cNvSpPr/>
          <p:nvPr/>
        </p:nvSpPr>
        <p:spPr>
          <a:xfrm>
            <a:off x="6402543" y="2167386"/>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86" name="object 17">
            <a:extLst>
              <a:ext uri="{FF2B5EF4-FFF2-40B4-BE49-F238E27FC236}">
                <a16:creationId xmlns:a16="http://schemas.microsoft.com/office/drawing/2014/main" id="{76A68765-11FF-A077-D94C-E6989C6ABDEB}"/>
              </a:ext>
            </a:extLst>
          </p:cNvPr>
          <p:cNvSpPr/>
          <p:nvPr/>
        </p:nvSpPr>
        <p:spPr>
          <a:xfrm>
            <a:off x="6252513" y="228223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終了</a:t>
            </a:r>
            <a:endParaRPr lang="zh-TW" altLang="en-US" sz="700" dirty="0">
              <a:latin typeface="+mj-ea"/>
              <a:ea typeface="+mj-ea"/>
            </a:endParaRPr>
          </a:p>
        </p:txBody>
      </p:sp>
      <p:sp>
        <p:nvSpPr>
          <p:cNvPr id="92" name="正方形/長方形 91">
            <a:extLst>
              <a:ext uri="{FF2B5EF4-FFF2-40B4-BE49-F238E27FC236}">
                <a16:creationId xmlns:a16="http://schemas.microsoft.com/office/drawing/2014/main" id="{9BFD6C12-F287-6DCC-1AC8-E51F11DB13C7}"/>
              </a:ext>
            </a:extLst>
          </p:cNvPr>
          <p:cNvSpPr/>
          <p:nvPr/>
        </p:nvSpPr>
        <p:spPr>
          <a:xfrm>
            <a:off x="5830400" y="4030995"/>
            <a:ext cx="666593"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職権記録表</a:t>
            </a:r>
          </a:p>
        </p:txBody>
      </p:sp>
      <p:cxnSp>
        <p:nvCxnSpPr>
          <p:cNvPr id="93" name="直線矢印コネクタ 13">
            <a:extLst>
              <a:ext uri="{FF2B5EF4-FFF2-40B4-BE49-F238E27FC236}">
                <a16:creationId xmlns:a16="http://schemas.microsoft.com/office/drawing/2014/main" id="{3DCF93B0-B373-4022-C4EB-3B76787759BD}"/>
              </a:ext>
            </a:extLst>
          </p:cNvPr>
          <p:cNvCxnSpPr>
            <a:cxnSpLocks/>
            <a:endCxn id="289" idx="1"/>
          </p:cNvCxnSpPr>
          <p:nvPr/>
        </p:nvCxnSpPr>
        <p:spPr>
          <a:xfrm rot="16200000" flipH="1">
            <a:off x="5803845" y="3621617"/>
            <a:ext cx="284724" cy="197858"/>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94" name="グループ化 93">
            <a:extLst>
              <a:ext uri="{FF2B5EF4-FFF2-40B4-BE49-F238E27FC236}">
                <a16:creationId xmlns:a16="http://schemas.microsoft.com/office/drawing/2014/main" id="{4E39F07A-FB7C-87BB-28B7-C2C5FA2733DA}"/>
              </a:ext>
            </a:extLst>
          </p:cNvPr>
          <p:cNvGrpSpPr/>
          <p:nvPr/>
        </p:nvGrpSpPr>
        <p:grpSpPr>
          <a:xfrm>
            <a:off x="6040120" y="3718763"/>
            <a:ext cx="216535" cy="288290"/>
            <a:chOff x="8006526" y="4197102"/>
            <a:chExt cx="216535" cy="288290"/>
          </a:xfrm>
        </p:grpSpPr>
        <p:sp>
          <p:nvSpPr>
            <p:cNvPr id="288" name="object 27">
              <a:extLst>
                <a:ext uri="{FF2B5EF4-FFF2-40B4-BE49-F238E27FC236}">
                  <a16:creationId xmlns:a16="http://schemas.microsoft.com/office/drawing/2014/main" id="{4AA7BD41-A3BB-B477-8CBD-FF9E28FD7CB8}"/>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89" name="正方形/長方形 288">
              <a:extLst>
                <a:ext uri="{FF2B5EF4-FFF2-40B4-BE49-F238E27FC236}">
                  <a16:creationId xmlns:a16="http://schemas.microsoft.com/office/drawing/2014/main" id="{C84D3E9D-FD73-EBC0-49E0-3B1F07CC2C6F}"/>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291" name="グループ化 290">
            <a:extLst>
              <a:ext uri="{FF2B5EF4-FFF2-40B4-BE49-F238E27FC236}">
                <a16:creationId xmlns:a16="http://schemas.microsoft.com/office/drawing/2014/main" id="{DB53032C-8A41-E3BB-A81E-28A20A667EE6}"/>
              </a:ext>
            </a:extLst>
          </p:cNvPr>
          <p:cNvGrpSpPr/>
          <p:nvPr/>
        </p:nvGrpSpPr>
        <p:grpSpPr>
          <a:xfrm>
            <a:off x="4668029" y="3718763"/>
            <a:ext cx="216535" cy="288290"/>
            <a:chOff x="8006526" y="4197102"/>
            <a:chExt cx="216535" cy="288290"/>
          </a:xfrm>
        </p:grpSpPr>
        <p:sp>
          <p:nvSpPr>
            <p:cNvPr id="292" name="object 27">
              <a:extLst>
                <a:ext uri="{FF2B5EF4-FFF2-40B4-BE49-F238E27FC236}">
                  <a16:creationId xmlns:a16="http://schemas.microsoft.com/office/drawing/2014/main" id="{8645D6E0-6099-D3D0-669E-46D61FC4F24D}"/>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94" name="正方形/長方形 293">
              <a:extLst>
                <a:ext uri="{FF2B5EF4-FFF2-40B4-BE49-F238E27FC236}">
                  <a16:creationId xmlns:a16="http://schemas.microsoft.com/office/drawing/2014/main" id="{9088DD87-34AB-AC10-ECAF-8539E98EB960}"/>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
        <p:nvSpPr>
          <p:cNvPr id="298" name="正方形/長方形 297">
            <a:extLst>
              <a:ext uri="{FF2B5EF4-FFF2-40B4-BE49-F238E27FC236}">
                <a16:creationId xmlns:a16="http://schemas.microsoft.com/office/drawing/2014/main" id="{F790E23E-1E1D-B50E-D5D7-CC6502A1B901}"/>
              </a:ext>
            </a:extLst>
          </p:cNvPr>
          <p:cNvSpPr/>
          <p:nvPr/>
        </p:nvSpPr>
        <p:spPr>
          <a:xfrm>
            <a:off x="7018801" y="924866"/>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ＭＳ Ｐゴシック 本文"/>
              </a:rPr>
              <a:t>本人</a:t>
            </a:r>
          </a:p>
        </p:txBody>
      </p:sp>
      <p:cxnSp>
        <p:nvCxnSpPr>
          <p:cNvPr id="299" name="直線矢印コネクタ 41">
            <a:extLst>
              <a:ext uri="{FF2B5EF4-FFF2-40B4-BE49-F238E27FC236}">
                <a16:creationId xmlns:a16="http://schemas.microsoft.com/office/drawing/2014/main" id="{FD7700F5-00A5-80B1-86CB-C880CDBE3082}"/>
              </a:ext>
            </a:extLst>
          </p:cNvPr>
          <p:cNvCxnSpPr>
            <a:cxnSpLocks/>
            <a:endCxn id="298" idx="2"/>
          </p:cNvCxnSpPr>
          <p:nvPr/>
        </p:nvCxnSpPr>
        <p:spPr>
          <a:xfrm rot="5400000" flipH="1" flipV="1">
            <a:off x="3948527" y="3540801"/>
            <a:ext cx="5717161" cy="1109188"/>
          </a:xfrm>
          <a:prstGeom prst="bentConnector3">
            <a:avLst>
              <a:gd name="adj1" fmla="val 11774"/>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300" name="直線コネクタ 299">
            <a:extLst>
              <a:ext uri="{FF2B5EF4-FFF2-40B4-BE49-F238E27FC236}">
                <a16:creationId xmlns:a16="http://schemas.microsoft.com/office/drawing/2014/main" id="{AA80C660-B69C-1556-8B23-1BF1FA506535}"/>
              </a:ext>
            </a:extLst>
          </p:cNvPr>
          <p:cNvCxnSpPr>
            <a:cxnSpLocks/>
          </p:cNvCxnSpPr>
          <p:nvPr/>
        </p:nvCxnSpPr>
        <p:spPr>
          <a:xfrm flipH="1">
            <a:off x="7372800" y="1571448"/>
            <a:ext cx="331801"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302" name="object 27">
            <a:extLst>
              <a:ext uri="{FF2B5EF4-FFF2-40B4-BE49-F238E27FC236}">
                <a16:creationId xmlns:a16="http://schemas.microsoft.com/office/drawing/2014/main" id="{FC4B9A62-CCC8-EF6A-1F68-1F023E791658}"/>
              </a:ext>
            </a:extLst>
          </p:cNvPr>
          <p:cNvSpPr/>
          <p:nvPr/>
        </p:nvSpPr>
        <p:spPr>
          <a:xfrm>
            <a:off x="7704601" y="1427917"/>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03" name="正方形/長方形 302">
            <a:extLst>
              <a:ext uri="{FF2B5EF4-FFF2-40B4-BE49-F238E27FC236}">
                <a16:creationId xmlns:a16="http://schemas.microsoft.com/office/drawing/2014/main" id="{0B689F49-6105-8E22-E090-4B945AD4AC01}"/>
              </a:ext>
            </a:extLst>
          </p:cNvPr>
          <p:cNvSpPr/>
          <p:nvPr/>
        </p:nvSpPr>
        <p:spPr>
          <a:xfrm>
            <a:off x="7982399" y="1283896"/>
            <a:ext cx="458666" cy="57633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通知</a:t>
            </a:r>
          </a:p>
        </p:txBody>
      </p:sp>
      <p:grpSp>
        <p:nvGrpSpPr>
          <p:cNvPr id="312" name="グループ化 311">
            <a:extLst>
              <a:ext uri="{FF2B5EF4-FFF2-40B4-BE49-F238E27FC236}">
                <a16:creationId xmlns:a16="http://schemas.microsoft.com/office/drawing/2014/main" id="{FF762979-554C-56BF-F0E7-DD2D72C5E207}"/>
              </a:ext>
            </a:extLst>
          </p:cNvPr>
          <p:cNvGrpSpPr/>
          <p:nvPr/>
        </p:nvGrpSpPr>
        <p:grpSpPr>
          <a:xfrm>
            <a:off x="5941201" y="4970322"/>
            <a:ext cx="255579" cy="210314"/>
            <a:chOff x="998232" y="5464407"/>
            <a:chExt cx="255579" cy="210314"/>
          </a:xfrm>
        </p:grpSpPr>
        <p:sp>
          <p:nvSpPr>
            <p:cNvPr id="313" name="左大かっこ 312">
              <a:extLst>
                <a:ext uri="{FF2B5EF4-FFF2-40B4-BE49-F238E27FC236}">
                  <a16:creationId xmlns:a16="http://schemas.microsoft.com/office/drawing/2014/main" id="{59B3568B-FCC0-834C-D922-C5E4DFE57735}"/>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314" name="直線コネクタ 313">
              <a:extLst>
                <a:ext uri="{FF2B5EF4-FFF2-40B4-BE49-F238E27FC236}">
                  <a16:creationId xmlns:a16="http://schemas.microsoft.com/office/drawing/2014/main" id="{31C253C4-D2D9-2B6C-1CB3-1ACAF71B5D4B}"/>
                </a:ext>
              </a:extLst>
            </p:cNvPr>
            <p:cNvCxnSpPr>
              <a:cxnSpLocks/>
              <a:stCxn id="313"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315" name="object 17">
            <a:extLst>
              <a:ext uri="{FF2B5EF4-FFF2-40B4-BE49-F238E27FC236}">
                <a16:creationId xmlns:a16="http://schemas.microsoft.com/office/drawing/2014/main" id="{30F777FD-CA97-2151-A882-A80F27E85534}"/>
              </a:ext>
            </a:extLst>
          </p:cNvPr>
          <p:cNvSpPr/>
          <p:nvPr/>
        </p:nvSpPr>
        <p:spPr>
          <a:xfrm>
            <a:off x="6014377" y="4916170"/>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③</a:t>
            </a:r>
            <a:endParaRPr lang="zh-TW" altLang="en-US" sz="800" dirty="0">
              <a:latin typeface="+mj-ea"/>
              <a:ea typeface="+mj-ea"/>
            </a:endParaRPr>
          </a:p>
        </p:txBody>
      </p:sp>
      <p:grpSp>
        <p:nvGrpSpPr>
          <p:cNvPr id="317" name="グループ化 316">
            <a:extLst>
              <a:ext uri="{FF2B5EF4-FFF2-40B4-BE49-F238E27FC236}">
                <a16:creationId xmlns:a16="http://schemas.microsoft.com/office/drawing/2014/main" id="{34DFDC46-6012-56E5-A986-B21E1BA7FD6B}"/>
              </a:ext>
            </a:extLst>
          </p:cNvPr>
          <p:cNvGrpSpPr/>
          <p:nvPr/>
        </p:nvGrpSpPr>
        <p:grpSpPr>
          <a:xfrm>
            <a:off x="3927118" y="4880762"/>
            <a:ext cx="520944" cy="393223"/>
            <a:chOff x="6080349" y="4852187"/>
            <a:chExt cx="520944" cy="393223"/>
          </a:xfrm>
        </p:grpSpPr>
        <p:sp>
          <p:nvSpPr>
            <p:cNvPr id="318" name="フローチャート: 磁気ディスク 317">
              <a:extLst>
                <a:ext uri="{FF2B5EF4-FFF2-40B4-BE49-F238E27FC236}">
                  <a16:creationId xmlns:a16="http://schemas.microsoft.com/office/drawing/2014/main" id="{AFA54147-424B-B0B2-A1CF-792F5EEFF789}"/>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21" name="object 17">
              <a:extLst>
                <a:ext uri="{FF2B5EF4-FFF2-40B4-BE49-F238E27FC236}">
                  <a16:creationId xmlns:a16="http://schemas.microsoft.com/office/drawing/2014/main" id="{FEB1CE61-A381-F435-54B1-75977C8DC4E6}"/>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324" name="グループ化 323">
            <a:extLst>
              <a:ext uri="{FF2B5EF4-FFF2-40B4-BE49-F238E27FC236}">
                <a16:creationId xmlns:a16="http://schemas.microsoft.com/office/drawing/2014/main" id="{76816233-76EE-F47D-E3F9-534C321F5233}"/>
              </a:ext>
            </a:extLst>
          </p:cNvPr>
          <p:cNvGrpSpPr/>
          <p:nvPr/>
        </p:nvGrpSpPr>
        <p:grpSpPr>
          <a:xfrm>
            <a:off x="5423470" y="4880762"/>
            <a:ext cx="520944" cy="393223"/>
            <a:chOff x="6080349" y="4852187"/>
            <a:chExt cx="520944" cy="393223"/>
          </a:xfrm>
        </p:grpSpPr>
        <p:sp>
          <p:nvSpPr>
            <p:cNvPr id="326" name="フローチャート: 磁気ディスク 325">
              <a:extLst>
                <a:ext uri="{FF2B5EF4-FFF2-40B4-BE49-F238E27FC236}">
                  <a16:creationId xmlns:a16="http://schemas.microsoft.com/office/drawing/2014/main" id="{C095DA4A-4976-8854-359A-BE2ED76AB9F3}"/>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27" name="object 17">
              <a:extLst>
                <a:ext uri="{FF2B5EF4-FFF2-40B4-BE49-F238E27FC236}">
                  <a16:creationId xmlns:a16="http://schemas.microsoft.com/office/drawing/2014/main" id="{59856FC7-884F-A1C3-BCA3-A1A355D255E5}"/>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335" name="グループ化 334">
            <a:extLst>
              <a:ext uri="{FF2B5EF4-FFF2-40B4-BE49-F238E27FC236}">
                <a16:creationId xmlns:a16="http://schemas.microsoft.com/office/drawing/2014/main" id="{5AA39DBB-780D-A152-AB65-F3BA22E39D60}"/>
              </a:ext>
            </a:extLst>
          </p:cNvPr>
          <p:cNvGrpSpPr/>
          <p:nvPr/>
        </p:nvGrpSpPr>
        <p:grpSpPr>
          <a:xfrm>
            <a:off x="2597150" y="2078355"/>
            <a:ext cx="539750" cy="360045"/>
            <a:chOff x="1937952" y="2078355"/>
            <a:chExt cx="539750" cy="360045"/>
          </a:xfrm>
        </p:grpSpPr>
        <p:pic>
          <p:nvPicPr>
            <p:cNvPr id="336" name="object 19">
              <a:extLst>
                <a:ext uri="{FF2B5EF4-FFF2-40B4-BE49-F238E27FC236}">
                  <a16:creationId xmlns:a16="http://schemas.microsoft.com/office/drawing/2014/main" id="{FA287440-BA08-4268-E1D9-940CB7663CFC}"/>
                </a:ext>
              </a:extLst>
            </p:cNvPr>
            <p:cNvPicPr/>
            <p:nvPr/>
          </p:nvPicPr>
          <p:blipFill>
            <a:blip r:embed="rId6" cstate="print"/>
            <a:stretch>
              <a:fillRect/>
            </a:stretch>
          </p:blipFill>
          <p:spPr>
            <a:xfrm>
              <a:off x="1964333" y="2084491"/>
              <a:ext cx="120395" cy="100245"/>
            </a:xfrm>
            <a:prstGeom prst="rect">
              <a:avLst/>
            </a:prstGeom>
          </p:spPr>
        </p:pic>
        <p:sp>
          <p:nvSpPr>
            <p:cNvPr id="337" name="object 17">
              <a:extLst>
                <a:ext uri="{FF2B5EF4-FFF2-40B4-BE49-F238E27FC236}">
                  <a16:creationId xmlns:a16="http://schemas.microsoft.com/office/drawing/2014/main" id="{AC4EAFD8-02FB-891D-3B95-62A719670365}"/>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調査</a:t>
              </a:r>
              <a:endParaRPr lang="zh-TW" altLang="en-US" sz="700" dirty="0">
                <a:latin typeface="+mj-ea"/>
                <a:ea typeface="+mj-ea"/>
              </a:endParaRPr>
            </a:p>
          </p:txBody>
        </p:sp>
        <p:sp>
          <p:nvSpPr>
            <p:cNvPr id="338" name="object 18">
              <a:extLst>
                <a:ext uri="{FF2B5EF4-FFF2-40B4-BE49-F238E27FC236}">
                  <a16:creationId xmlns:a16="http://schemas.microsoft.com/office/drawing/2014/main" id="{CF9ACBFB-E9E6-193D-6C2A-97955ABD63D4}"/>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sp>
        <p:nvSpPr>
          <p:cNvPr id="9" name="正方形/長方形 8">
            <a:extLst>
              <a:ext uri="{FF2B5EF4-FFF2-40B4-BE49-F238E27FC236}">
                <a16:creationId xmlns:a16="http://schemas.microsoft.com/office/drawing/2014/main" id="{35CAB727-A99F-D10B-2299-24808536A562}"/>
              </a:ext>
            </a:extLst>
          </p:cNvPr>
          <p:cNvSpPr/>
          <p:nvPr/>
        </p:nvSpPr>
        <p:spPr>
          <a:xfrm>
            <a:off x="7488302" y="893829"/>
            <a:ext cx="458666" cy="5467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郵送</a:t>
            </a:r>
          </a:p>
        </p:txBody>
      </p:sp>
    </p:spTree>
    <p:extLst>
      <p:ext uri="{BB962C8B-B14F-4D97-AF65-F5344CB8AC3E}">
        <p14:creationId xmlns:p14="http://schemas.microsoft.com/office/powerpoint/2010/main" val="185862233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8897D4F9-8312-E85B-C462-A1A0B6E0BF8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mn-ea"/>
              </a:rPr>
              <a:t>4.4</a:t>
            </a: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n-ea"/>
              </a:rPr>
              <a:t>個人番号の異動</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n-ea"/>
              </a:rPr>
              <a:t>個人番号の修正</a:t>
            </a:r>
          </a:p>
        </p:txBody>
      </p:sp>
      <p:sp>
        <p:nvSpPr>
          <p:cNvPr id="186" name="object 17">
            <a:extLst>
              <a:ext uri="{FF2B5EF4-FFF2-40B4-BE49-F238E27FC236}">
                <a16:creationId xmlns:a16="http://schemas.microsoft.com/office/drawing/2014/main" id="{6BE5C3BC-854D-C5E1-7330-4A5CA2F1F573}"/>
              </a:ext>
            </a:extLst>
          </p:cNvPr>
          <p:cNvSpPr/>
          <p:nvPr/>
        </p:nvSpPr>
        <p:spPr>
          <a:xfrm>
            <a:off x="1300480" y="228446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開始</a:t>
            </a:r>
            <a:endParaRPr lang="zh-TW" altLang="en-US" sz="700" dirty="0">
              <a:latin typeface="+mn-ea"/>
              <a:ea typeface="+mn-ea"/>
            </a:endParaRPr>
          </a:p>
        </p:txBody>
      </p:sp>
      <p:sp>
        <p:nvSpPr>
          <p:cNvPr id="160" name="object 225">
            <a:extLst>
              <a:ext uri="{FF2B5EF4-FFF2-40B4-BE49-F238E27FC236}">
                <a16:creationId xmlns:a16="http://schemas.microsoft.com/office/drawing/2014/main" id="{BFF9D0FF-0163-294E-C41E-807D4BB9F17C}"/>
              </a:ext>
            </a:extLst>
          </p:cNvPr>
          <p:cNvSpPr txBox="1"/>
          <p:nvPr/>
        </p:nvSpPr>
        <p:spPr>
          <a:xfrm>
            <a:off x="7519786" y="6475320"/>
            <a:ext cx="2818841" cy="816634"/>
          </a:xfrm>
          <a:prstGeom prst="rect">
            <a:avLst/>
          </a:prstGeom>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en-US" altLang="ja-JP" sz="700" spc="-5" dirty="0">
              <a:latin typeface="+mn-ea"/>
              <a:ea typeface="+mn-ea"/>
              <a:cs typeface="游ゴシック"/>
            </a:endParaRPr>
          </a:p>
          <a:p>
            <a:pPr marL="52069">
              <a:lnSpc>
                <a:spcPts val="400"/>
              </a:lnSpc>
              <a:spcBef>
                <a:spcPts val="350"/>
              </a:spcBef>
            </a:pPr>
            <a:r>
              <a:rPr lang="en-US" altLang="ja-JP" sz="700" spc="-5" dirty="0">
                <a:latin typeface="+mn-ea"/>
                <a:ea typeface="+mn-ea"/>
                <a:cs typeface="游ゴシック"/>
              </a:rPr>
              <a:t>【</a:t>
            </a:r>
            <a:r>
              <a:rPr lang="ja-JP" altLang="en-US" sz="700" spc="-5" dirty="0">
                <a:latin typeface="+mn-ea"/>
                <a:ea typeface="+mn-ea"/>
                <a:cs typeface="游ゴシック"/>
              </a:rPr>
              <a:t>コメント</a:t>
            </a:r>
            <a:r>
              <a:rPr lang="en-US" altLang="ja-JP" sz="700" spc="-5" dirty="0">
                <a:latin typeface="+mn-ea"/>
                <a:ea typeface="+mn-ea"/>
                <a:cs typeface="游ゴシック"/>
              </a:rPr>
              <a:t>】</a:t>
            </a:r>
            <a:r>
              <a:rPr lang="ja-JP" altLang="en-US" sz="700" spc="-5" dirty="0">
                <a:latin typeface="+mn-ea"/>
                <a:ea typeface="+mn-ea"/>
                <a:cs typeface="游ゴシック"/>
              </a:rPr>
              <a:t>ユーザータスク及びデータストアに該当する機能要件</a:t>
            </a:r>
          </a:p>
          <a:p>
            <a:pPr marL="52069">
              <a:lnSpc>
                <a:spcPts val="400"/>
              </a:lnSpc>
              <a:spcBef>
                <a:spcPts val="350"/>
              </a:spcBef>
            </a:pPr>
            <a:r>
              <a:rPr lang="ja-JP" altLang="en-US" sz="700" spc="-5" dirty="0">
                <a:latin typeface="+mn-ea"/>
                <a:ea typeface="+mn-ea"/>
                <a:cs typeface="游ゴシック"/>
              </a:rPr>
              <a:t>①</a:t>
            </a:r>
          </a:p>
          <a:p>
            <a:pPr marL="52069">
              <a:lnSpc>
                <a:spcPts val="400"/>
              </a:lnSpc>
              <a:spcBef>
                <a:spcPts val="350"/>
              </a:spcBef>
            </a:pPr>
            <a:r>
              <a:rPr lang="en-US" altLang="ja-JP" sz="700" spc="-5" dirty="0">
                <a:latin typeface="+mn-ea"/>
                <a:ea typeface="+mn-ea"/>
                <a:cs typeface="游ゴシック"/>
              </a:rPr>
              <a:t>4.4 </a:t>
            </a:r>
            <a:r>
              <a:rPr lang="ja-JP" altLang="en-US" sz="700" spc="-5" dirty="0">
                <a:latin typeface="+mn-ea"/>
                <a:ea typeface="+mn-ea"/>
                <a:cs typeface="游ゴシック"/>
              </a:rPr>
              <a:t>個人番号の異動</a:t>
            </a:r>
          </a:p>
          <a:p>
            <a:pPr marL="52069">
              <a:lnSpc>
                <a:spcPts val="400"/>
              </a:lnSpc>
              <a:spcBef>
                <a:spcPts val="350"/>
              </a:spcBef>
            </a:pPr>
            <a:r>
              <a:rPr lang="en-US" altLang="ja-JP" sz="700" spc="-5" dirty="0">
                <a:latin typeface="+mn-ea"/>
                <a:ea typeface="+mn-ea"/>
                <a:cs typeface="游ゴシック"/>
              </a:rPr>
              <a:t>7.1.2.1 </a:t>
            </a:r>
            <a:r>
              <a:rPr lang="ja-JP" altLang="en-US" sz="700" spc="-5" dirty="0">
                <a:latin typeface="+mn-ea"/>
                <a:ea typeface="+mn-ea"/>
                <a:cs typeface="游ゴシック"/>
              </a:rPr>
              <a:t>個人番号の生成・変更・修正要求</a:t>
            </a:r>
          </a:p>
          <a:p>
            <a:pPr marL="52069">
              <a:lnSpc>
                <a:spcPts val="400"/>
              </a:lnSpc>
              <a:spcBef>
                <a:spcPts val="350"/>
              </a:spcBef>
            </a:pPr>
            <a:r>
              <a:rPr lang="ja-JP" altLang="en-US" sz="700" spc="-5" dirty="0">
                <a:latin typeface="+mn-ea"/>
                <a:ea typeface="+mn-ea"/>
                <a:cs typeface="游ゴシック"/>
              </a:rPr>
              <a:t>②</a:t>
            </a:r>
          </a:p>
          <a:p>
            <a:pPr marL="52069">
              <a:lnSpc>
                <a:spcPts val="400"/>
              </a:lnSpc>
              <a:spcBef>
                <a:spcPts val="350"/>
              </a:spcBef>
            </a:pPr>
            <a:r>
              <a:rPr lang="en-US" altLang="ja-JP" sz="700" spc="-5" dirty="0">
                <a:latin typeface="+mn-ea"/>
                <a:ea typeface="+mn-ea"/>
                <a:cs typeface="游ゴシック"/>
              </a:rPr>
              <a:t>7.1.1.1 </a:t>
            </a:r>
            <a:r>
              <a:rPr lang="ja-JP" altLang="en-US" sz="700" spc="-5" dirty="0">
                <a:latin typeface="+mn-ea"/>
                <a:ea typeface="+mn-ea"/>
                <a:cs typeface="游ゴシック"/>
              </a:rPr>
              <a:t>ＣＳへの自動送信</a:t>
            </a:r>
            <a:endParaRPr lang="en-US" altLang="ja-JP" sz="700" spc="-5" dirty="0">
              <a:latin typeface="+mn-ea"/>
              <a:ea typeface="+mn-ea"/>
              <a:cs typeface="游ゴシック"/>
            </a:endParaRPr>
          </a:p>
          <a:p>
            <a:pPr marL="52069">
              <a:lnSpc>
                <a:spcPts val="400"/>
              </a:lnSpc>
              <a:spcBef>
                <a:spcPts val="350"/>
              </a:spcBef>
            </a:pPr>
            <a:endParaRPr lang="ja-JP" altLang="en-US" sz="700" spc="-5" dirty="0">
              <a:latin typeface="+mn-ea"/>
              <a:ea typeface="+mn-ea"/>
              <a:cs typeface="游ゴシック"/>
            </a:endParaRPr>
          </a:p>
        </p:txBody>
      </p:sp>
      <p:sp>
        <p:nvSpPr>
          <p:cNvPr id="13" name="フローチャート: 結合子 12">
            <a:extLst>
              <a:ext uri="{FF2B5EF4-FFF2-40B4-BE49-F238E27FC236}">
                <a16:creationId xmlns:a16="http://schemas.microsoft.com/office/drawing/2014/main" id="{85682474-53AD-BAE9-1D3D-6F987FA2B2FC}"/>
              </a:ext>
            </a:extLst>
          </p:cNvPr>
          <p:cNvSpPr/>
          <p:nvPr/>
        </p:nvSpPr>
        <p:spPr>
          <a:xfrm>
            <a:off x="1446700" y="2167237"/>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cxnSp>
        <p:nvCxnSpPr>
          <p:cNvPr id="10" name="直線矢印コネクタ 9">
            <a:extLst>
              <a:ext uri="{FF2B5EF4-FFF2-40B4-BE49-F238E27FC236}">
                <a16:creationId xmlns:a16="http://schemas.microsoft.com/office/drawing/2014/main" id="{1EE24248-A44A-1F5E-0100-45A421ADED34}"/>
              </a:ext>
            </a:extLst>
          </p:cNvPr>
          <p:cNvCxnSpPr>
            <a:cxnSpLocks/>
            <a:stCxn id="13" idx="6"/>
            <a:endCxn id="17" idx="1"/>
          </p:cNvCxnSpPr>
          <p:nvPr/>
        </p:nvCxnSpPr>
        <p:spPr>
          <a:xfrm flipV="1">
            <a:off x="1626700" y="2256472"/>
            <a:ext cx="300060" cy="765"/>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0" name="グループ化 19">
            <a:extLst>
              <a:ext uri="{FF2B5EF4-FFF2-40B4-BE49-F238E27FC236}">
                <a16:creationId xmlns:a16="http://schemas.microsoft.com/office/drawing/2014/main" id="{94141091-E961-839B-460A-C4A2CF11BAA9}"/>
              </a:ext>
            </a:extLst>
          </p:cNvPr>
          <p:cNvGrpSpPr/>
          <p:nvPr/>
        </p:nvGrpSpPr>
        <p:grpSpPr>
          <a:xfrm>
            <a:off x="1926760" y="2076450"/>
            <a:ext cx="449580" cy="360044"/>
            <a:chOff x="1926760" y="2068831"/>
            <a:chExt cx="449580" cy="360044"/>
          </a:xfrm>
        </p:grpSpPr>
        <p:pic>
          <p:nvPicPr>
            <p:cNvPr id="3" name="object 25">
              <a:extLst>
                <a:ext uri="{FF2B5EF4-FFF2-40B4-BE49-F238E27FC236}">
                  <a16:creationId xmlns:a16="http://schemas.microsoft.com/office/drawing/2014/main" id="{7EF6D4AD-0F2A-09B7-2A0B-E3B0A1E10D2C}"/>
                </a:ext>
              </a:extLst>
            </p:cNvPr>
            <p:cNvPicPr/>
            <p:nvPr/>
          </p:nvPicPr>
          <p:blipFill>
            <a:blip r:embed="rId3" cstate="print"/>
            <a:stretch>
              <a:fillRect/>
            </a:stretch>
          </p:blipFill>
          <p:spPr>
            <a:xfrm>
              <a:off x="2038775" y="2136078"/>
              <a:ext cx="225551" cy="225551"/>
            </a:xfrm>
            <a:prstGeom prst="rect">
              <a:avLst/>
            </a:prstGeom>
          </p:spPr>
        </p:pic>
        <p:sp>
          <p:nvSpPr>
            <p:cNvPr id="17" name="ひし形 16">
              <a:extLst>
                <a:ext uri="{FF2B5EF4-FFF2-40B4-BE49-F238E27FC236}">
                  <a16:creationId xmlns:a16="http://schemas.microsoft.com/office/drawing/2014/main" id="{3F5E8E0F-95F8-A691-0D47-8AE46D0AC018}"/>
                </a:ext>
              </a:extLst>
            </p:cNvPr>
            <p:cNvSpPr/>
            <p:nvPr/>
          </p:nvSpPr>
          <p:spPr>
            <a:xfrm>
              <a:off x="1926760" y="2068831"/>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grpSp>
        <p:nvGrpSpPr>
          <p:cNvPr id="226" name="グループ化 225">
            <a:extLst>
              <a:ext uri="{FF2B5EF4-FFF2-40B4-BE49-F238E27FC236}">
                <a16:creationId xmlns:a16="http://schemas.microsoft.com/office/drawing/2014/main" id="{23F01EB3-D7AD-6816-1C21-9A599C788693}"/>
              </a:ext>
            </a:extLst>
          </p:cNvPr>
          <p:cNvGrpSpPr/>
          <p:nvPr/>
        </p:nvGrpSpPr>
        <p:grpSpPr>
          <a:xfrm>
            <a:off x="4041429" y="3220402"/>
            <a:ext cx="543271" cy="360045"/>
            <a:chOff x="4687859" y="3222625"/>
            <a:chExt cx="543271" cy="360045"/>
          </a:xfrm>
          <a:noFill/>
        </p:grpSpPr>
        <p:sp>
          <p:nvSpPr>
            <p:cNvPr id="227" name="object 18">
              <a:extLst>
                <a:ext uri="{FF2B5EF4-FFF2-40B4-BE49-F238E27FC236}">
                  <a16:creationId xmlns:a16="http://schemas.microsoft.com/office/drawing/2014/main" id="{F34BD0C3-0376-C34C-E432-2BD481E56A79}"/>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latin typeface="+mn-ea"/>
                <a:ea typeface="+mn-ea"/>
              </a:endParaRPr>
            </a:p>
          </p:txBody>
        </p:sp>
        <p:grpSp>
          <p:nvGrpSpPr>
            <p:cNvPr id="228" name="グループ化 227">
              <a:extLst>
                <a:ext uri="{FF2B5EF4-FFF2-40B4-BE49-F238E27FC236}">
                  <a16:creationId xmlns:a16="http://schemas.microsoft.com/office/drawing/2014/main" id="{6908700D-2B00-1E86-9A02-DD63ADD170C3}"/>
                </a:ext>
              </a:extLst>
            </p:cNvPr>
            <p:cNvGrpSpPr/>
            <p:nvPr/>
          </p:nvGrpSpPr>
          <p:grpSpPr>
            <a:xfrm>
              <a:off x="4687859" y="3225072"/>
              <a:ext cx="518506" cy="339406"/>
              <a:chOff x="4687859" y="3225072"/>
              <a:chExt cx="518506" cy="339406"/>
            </a:xfrm>
            <a:grpFill/>
          </p:grpSpPr>
          <p:sp>
            <p:nvSpPr>
              <p:cNvPr id="229" name="object 17">
                <a:extLst>
                  <a:ext uri="{FF2B5EF4-FFF2-40B4-BE49-F238E27FC236}">
                    <a16:creationId xmlns:a16="http://schemas.microsoft.com/office/drawing/2014/main" id="{52908A47-9180-B288-1312-14935C24B7B5}"/>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n-ea"/>
                    <a:ea typeface="+mn-ea"/>
                  </a:rPr>
                  <a:t>入力</a:t>
                </a:r>
                <a:br>
                  <a:rPr lang="en-US" altLang="ja-JP" sz="700" dirty="0">
                    <a:latin typeface="+mn-ea"/>
                    <a:ea typeface="+mn-ea"/>
                  </a:rPr>
                </a:br>
                <a:r>
                  <a:rPr lang="ja-JP" altLang="en-US" sz="700" dirty="0">
                    <a:latin typeface="+mn-ea"/>
                    <a:ea typeface="+mn-ea"/>
                  </a:rPr>
                  <a:t>照合</a:t>
                </a:r>
                <a:endParaRPr sz="700" dirty="0">
                  <a:latin typeface="+mn-ea"/>
                  <a:ea typeface="+mn-ea"/>
                </a:endParaRPr>
              </a:p>
            </p:txBody>
          </p:sp>
          <p:pic>
            <p:nvPicPr>
              <p:cNvPr id="230" name="object 21">
                <a:extLst>
                  <a:ext uri="{FF2B5EF4-FFF2-40B4-BE49-F238E27FC236}">
                    <a16:creationId xmlns:a16="http://schemas.microsoft.com/office/drawing/2014/main" id="{E9016284-3B51-EB00-422E-085BAB17CFB3}"/>
                  </a:ext>
                </a:extLst>
              </p:cNvPr>
              <p:cNvPicPr/>
              <p:nvPr/>
            </p:nvPicPr>
            <p:blipFill>
              <a:blip r:embed="rId4"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grpSp>
        <p:nvGrpSpPr>
          <p:cNvPr id="241" name="グループ化 240">
            <a:extLst>
              <a:ext uri="{FF2B5EF4-FFF2-40B4-BE49-F238E27FC236}">
                <a16:creationId xmlns:a16="http://schemas.microsoft.com/office/drawing/2014/main" id="{B358FAE6-CD3D-0ABD-73AA-8D8E57E82706}"/>
              </a:ext>
            </a:extLst>
          </p:cNvPr>
          <p:cNvGrpSpPr/>
          <p:nvPr/>
        </p:nvGrpSpPr>
        <p:grpSpPr>
          <a:xfrm>
            <a:off x="3390016" y="2075592"/>
            <a:ext cx="449580" cy="360044"/>
            <a:chOff x="11109350" y="5278617"/>
            <a:chExt cx="449580" cy="360044"/>
          </a:xfrm>
        </p:grpSpPr>
        <p:pic>
          <p:nvPicPr>
            <p:cNvPr id="239" name="object 23">
              <a:extLst>
                <a:ext uri="{FF2B5EF4-FFF2-40B4-BE49-F238E27FC236}">
                  <a16:creationId xmlns:a16="http://schemas.microsoft.com/office/drawing/2014/main" id="{25B6D917-E7E3-4E1F-8CC3-01D2E3F08524}"/>
                </a:ext>
              </a:extLst>
            </p:cNvPr>
            <p:cNvPicPr/>
            <p:nvPr/>
          </p:nvPicPr>
          <p:blipFill>
            <a:blip r:embed="rId5" cstate="print"/>
            <a:stretch>
              <a:fillRect/>
            </a:stretch>
          </p:blipFill>
          <p:spPr>
            <a:xfrm>
              <a:off x="11248796" y="5372533"/>
              <a:ext cx="170688" cy="172212"/>
            </a:xfrm>
            <a:prstGeom prst="rect">
              <a:avLst/>
            </a:prstGeom>
          </p:spPr>
        </p:pic>
        <p:sp>
          <p:nvSpPr>
            <p:cNvPr id="240" name="ひし形 239">
              <a:extLst>
                <a:ext uri="{FF2B5EF4-FFF2-40B4-BE49-F238E27FC236}">
                  <a16:creationId xmlns:a16="http://schemas.microsoft.com/office/drawing/2014/main" id="{B78B0363-0B31-F9C5-0F1A-E1A4B5585AA9}"/>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cxnSp>
        <p:nvCxnSpPr>
          <p:cNvPr id="261" name="直線矢印コネクタ 260">
            <a:extLst>
              <a:ext uri="{FF2B5EF4-FFF2-40B4-BE49-F238E27FC236}">
                <a16:creationId xmlns:a16="http://schemas.microsoft.com/office/drawing/2014/main" id="{4680A876-FAA7-18FA-55B9-002A66C206DD}"/>
              </a:ext>
            </a:extLst>
          </p:cNvPr>
          <p:cNvCxnSpPr>
            <a:cxnSpLocks/>
            <a:stCxn id="17" idx="2"/>
            <a:endCxn id="276" idx="2"/>
          </p:cNvCxnSpPr>
          <p:nvPr/>
        </p:nvCxnSpPr>
        <p:spPr>
          <a:xfrm rot="16200000" flipH="1">
            <a:off x="2271802" y="2316242"/>
            <a:ext cx="283243" cy="523746"/>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68" name="直線矢印コネクタ 267">
            <a:extLst>
              <a:ext uri="{FF2B5EF4-FFF2-40B4-BE49-F238E27FC236}">
                <a16:creationId xmlns:a16="http://schemas.microsoft.com/office/drawing/2014/main" id="{ED1C2D5A-AE3C-D7B7-3208-FA9F4ACD1C30}"/>
              </a:ext>
            </a:extLst>
          </p:cNvPr>
          <p:cNvCxnSpPr>
            <a:cxnSpLocks/>
            <a:stCxn id="17" idx="3"/>
          </p:cNvCxnSpPr>
          <p:nvPr/>
        </p:nvCxnSpPr>
        <p:spPr>
          <a:xfrm>
            <a:off x="2376340" y="2256472"/>
            <a:ext cx="230681" cy="487"/>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72" name="グループ化 271">
            <a:extLst>
              <a:ext uri="{FF2B5EF4-FFF2-40B4-BE49-F238E27FC236}">
                <a16:creationId xmlns:a16="http://schemas.microsoft.com/office/drawing/2014/main" id="{8871FFD4-8693-AA72-C54F-DCB5CC016D9C}"/>
              </a:ext>
            </a:extLst>
          </p:cNvPr>
          <p:cNvGrpSpPr/>
          <p:nvPr/>
        </p:nvGrpSpPr>
        <p:grpSpPr>
          <a:xfrm>
            <a:off x="2675296" y="2618937"/>
            <a:ext cx="201600" cy="201600"/>
            <a:chOff x="2669823" y="1333500"/>
            <a:chExt cx="201600" cy="201600"/>
          </a:xfrm>
        </p:grpSpPr>
        <p:sp>
          <p:nvSpPr>
            <p:cNvPr id="273" name="フローチャート: 結合子 272">
              <a:extLst>
                <a:ext uri="{FF2B5EF4-FFF2-40B4-BE49-F238E27FC236}">
                  <a16:creationId xmlns:a16="http://schemas.microsoft.com/office/drawing/2014/main" id="{4E3B0FA0-FAC3-09D4-FBB8-980798B58C65}"/>
                </a:ext>
              </a:extLst>
            </p:cNvPr>
            <p:cNvSpPr/>
            <p:nvPr/>
          </p:nvSpPr>
          <p:spPr>
            <a:xfrm>
              <a:off x="2679700" y="1343024"/>
              <a:ext cx="180000" cy="1800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74" name="正方形/長方形 273">
              <a:extLst>
                <a:ext uri="{FF2B5EF4-FFF2-40B4-BE49-F238E27FC236}">
                  <a16:creationId xmlns:a16="http://schemas.microsoft.com/office/drawing/2014/main" id="{0B459F85-FB53-EB7D-2898-1CF15036541D}"/>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75" name="二等辺三角形 274">
              <a:extLst>
                <a:ext uri="{FF2B5EF4-FFF2-40B4-BE49-F238E27FC236}">
                  <a16:creationId xmlns:a16="http://schemas.microsoft.com/office/drawing/2014/main" id="{7430BDDB-76BD-9734-DF8A-835A736836A5}"/>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76" name="フローチャート: 結合子 275">
              <a:extLst>
                <a:ext uri="{FF2B5EF4-FFF2-40B4-BE49-F238E27FC236}">
                  <a16:creationId xmlns:a16="http://schemas.microsoft.com/office/drawing/2014/main" id="{ABA4D59D-4E26-870A-141C-751B88DCB65F}"/>
                </a:ext>
              </a:extLst>
            </p:cNvPr>
            <p:cNvSpPr/>
            <p:nvPr userDrawn="1"/>
          </p:nvSpPr>
          <p:spPr>
            <a:xfrm>
              <a:off x="2669823" y="1333500"/>
              <a:ext cx="201600" cy="2016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cxnSp>
        <p:nvCxnSpPr>
          <p:cNvPr id="71" name="直線矢印コネクタ 70">
            <a:extLst>
              <a:ext uri="{FF2B5EF4-FFF2-40B4-BE49-F238E27FC236}">
                <a16:creationId xmlns:a16="http://schemas.microsoft.com/office/drawing/2014/main" id="{D1AE2C29-D5E9-5FD4-D640-60396B4BEC74}"/>
              </a:ext>
            </a:extLst>
          </p:cNvPr>
          <p:cNvCxnSpPr>
            <a:cxnSpLocks/>
            <a:stCxn id="276" idx="6"/>
            <a:endCxn id="240" idx="2"/>
          </p:cNvCxnSpPr>
          <p:nvPr/>
        </p:nvCxnSpPr>
        <p:spPr>
          <a:xfrm flipV="1">
            <a:off x="2876896" y="2435636"/>
            <a:ext cx="737910" cy="284101"/>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9" name="直線矢印コネクタ 257">
            <a:extLst>
              <a:ext uri="{FF2B5EF4-FFF2-40B4-BE49-F238E27FC236}">
                <a16:creationId xmlns:a16="http://schemas.microsoft.com/office/drawing/2014/main" id="{49DDCACE-3EFC-893F-B898-6FBA3B618D02}"/>
              </a:ext>
            </a:extLst>
          </p:cNvPr>
          <p:cNvCxnSpPr>
            <a:cxnSpLocks/>
            <a:stCxn id="240" idx="3"/>
            <a:endCxn id="227" idx="1"/>
          </p:cNvCxnSpPr>
          <p:nvPr/>
        </p:nvCxnSpPr>
        <p:spPr>
          <a:xfrm>
            <a:off x="3839596" y="2255614"/>
            <a:ext cx="205354" cy="1144811"/>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6" name="直線矢印コネクタ 115">
            <a:extLst>
              <a:ext uri="{FF2B5EF4-FFF2-40B4-BE49-F238E27FC236}">
                <a16:creationId xmlns:a16="http://schemas.microsoft.com/office/drawing/2014/main" id="{147649D5-2110-2BA4-A6D8-A707FCD8C083}"/>
              </a:ext>
            </a:extLst>
          </p:cNvPr>
          <p:cNvCxnSpPr>
            <a:cxnSpLocks/>
            <a:endCxn id="276" idx="4"/>
          </p:cNvCxnSpPr>
          <p:nvPr/>
        </p:nvCxnSpPr>
        <p:spPr>
          <a:xfrm flipV="1">
            <a:off x="2756059" y="2820537"/>
            <a:ext cx="20037" cy="1973952"/>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153" name="object 25">
            <a:extLst>
              <a:ext uri="{FF2B5EF4-FFF2-40B4-BE49-F238E27FC236}">
                <a16:creationId xmlns:a16="http://schemas.microsoft.com/office/drawing/2014/main" id="{DF519EB7-EAEF-BCF0-779C-66CBBAE96C4B}"/>
              </a:ext>
            </a:extLst>
          </p:cNvPr>
          <p:cNvSpPr/>
          <p:nvPr/>
        </p:nvSpPr>
        <p:spPr>
          <a:xfrm>
            <a:off x="1529081" y="4814207"/>
            <a:ext cx="1411134"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latin typeface="+mn-ea"/>
              <a:ea typeface="+mn-ea"/>
            </a:endParaRPr>
          </a:p>
        </p:txBody>
      </p:sp>
      <p:sp>
        <p:nvSpPr>
          <p:cNvPr id="154" name="object 9">
            <a:extLst>
              <a:ext uri="{FF2B5EF4-FFF2-40B4-BE49-F238E27FC236}">
                <a16:creationId xmlns:a16="http://schemas.microsoft.com/office/drawing/2014/main" id="{B97976EA-D9BC-C781-6791-1B4CDEB0BCFF}"/>
              </a:ext>
            </a:extLst>
          </p:cNvPr>
          <p:cNvSpPr/>
          <p:nvPr/>
        </p:nvSpPr>
        <p:spPr>
          <a:xfrm>
            <a:off x="1529080" y="4814208"/>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algn="ctr"/>
            <a:r>
              <a:rPr lang="ja-JP" altLang="en-US" sz="700" dirty="0">
                <a:latin typeface="+mn-ea"/>
                <a:ea typeface="+mn-ea"/>
              </a:rPr>
              <a:t>他部署</a:t>
            </a:r>
            <a:endParaRPr lang="en-US" sz="700" dirty="0">
              <a:latin typeface="+mn-ea"/>
              <a:ea typeface="+mn-ea"/>
            </a:endParaRPr>
          </a:p>
        </p:txBody>
      </p:sp>
      <p:grpSp>
        <p:nvGrpSpPr>
          <p:cNvPr id="164" name="グループ化 163">
            <a:extLst>
              <a:ext uri="{FF2B5EF4-FFF2-40B4-BE49-F238E27FC236}">
                <a16:creationId xmlns:a16="http://schemas.microsoft.com/office/drawing/2014/main" id="{A888AADE-120E-2AA9-6E83-03992553A2DC}"/>
              </a:ext>
            </a:extLst>
          </p:cNvPr>
          <p:cNvGrpSpPr/>
          <p:nvPr/>
        </p:nvGrpSpPr>
        <p:grpSpPr>
          <a:xfrm rot="16200000">
            <a:off x="4181646" y="2989679"/>
            <a:ext cx="255579" cy="210314"/>
            <a:chOff x="998232" y="5464407"/>
            <a:chExt cx="255579" cy="210314"/>
          </a:xfrm>
        </p:grpSpPr>
        <p:sp>
          <p:nvSpPr>
            <p:cNvPr id="165" name="左大かっこ 164">
              <a:extLst>
                <a:ext uri="{FF2B5EF4-FFF2-40B4-BE49-F238E27FC236}">
                  <a16:creationId xmlns:a16="http://schemas.microsoft.com/office/drawing/2014/main" id="{EB81EA62-E361-8B5F-E569-425CFCF11540}"/>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mn-ea"/>
              </a:endParaRPr>
            </a:p>
          </p:txBody>
        </p:sp>
        <p:cxnSp>
          <p:nvCxnSpPr>
            <p:cNvPr id="166" name="直線コネクタ 165">
              <a:extLst>
                <a:ext uri="{FF2B5EF4-FFF2-40B4-BE49-F238E27FC236}">
                  <a16:creationId xmlns:a16="http://schemas.microsoft.com/office/drawing/2014/main" id="{A4914A7E-D213-3865-8119-D0803DB2088E}"/>
                </a:ext>
              </a:extLst>
            </p:cNvPr>
            <p:cNvCxnSpPr>
              <a:cxnSpLocks/>
              <a:stCxn id="165" idx="1"/>
            </p:cNvCxnSpPr>
            <p:nvPr userDrawn="1"/>
          </p:nvCxnSpPr>
          <p:spPr>
            <a:xfrm rot="5400000" flipH="1">
              <a:off x="1102999" y="5464472"/>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67" name="object 17">
            <a:extLst>
              <a:ext uri="{FF2B5EF4-FFF2-40B4-BE49-F238E27FC236}">
                <a16:creationId xmlns:a16="http://schemas.microsoft.com/office/drawing/2014/main" id="{77BBF773-FE58-FCBE-361F-24B7652C0DAB}"/>
              </a:ext>
            </a:extLst>
          </p:cNvPr>
          <p:cNvSpPr/>
          <p:nvPr/>
        </p:nvSpPr>
        <p:spPr>
          <a:xfrm>
            <a:off x="4074160"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n-ea"/>
                <a:ea typeface="+mn-ea"/>
              </a:rPr>
              <a:t>①</a:t>
            </a:r>
            <a:endParaRPr lang="zh-TW" altLang="en-US" sz="800" dirty="0">
              <a:latin typeface="+mn-ea"/>
              <a:ea typeface="+mn-ea"/>
            </a:endParaRPr>
          </a:p>
        </p:txBody>
      </p:sp>
      <p:cxnSp>
        <p:nvCxnSpPr>
          <p:cNvPr id="350" name="直線矢印コネクタ 349">
            <a:extLst>
              <a:ext uri="{FF2B5EF4-FFF2-40B4-BE49-F238E27FC236}">
                <a16:creationId xmlns:a16="http://schemas.microsoft.com/office/drawing/2014/main" id="{0AD31AE9-7A85-F462-3BAB-5375CDDE4413}"/>
              </a:ext>
            </a:extLst>
          </p:cNvPr>
          <p:cNvCxnSpPr>
            <a:cxnSpLocks/>
            <a:endCxn id="48" idx="1"/>
          </p:cNvCxnSpPr>
          <p:nvPr/>
        </p:nvCxnSpPr>
        <p:spPr>
          <a:xfrm>
            <a:off x="4183505" y="3578185"/>
            <a:ext cx="8545" cy="1274002"/>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54" name="直線矢印コネクタ 353">
            <a:extLst>
              <a:ext uri="{FF2B5EF4-FFF2-40B4-BE49-F238E27FC236}">
                <a16:creationId xmlns:a16="http://schemas.microsoft.com/office/drawing/2014/main" id="{5487D01D-CF25-E187-0F7C-E4FCDB98FD56}"/>
              </a:ext>
            </a:extLst>
          </p:cNvPr>
          <p:cNvCxnSpPr>
            <a:cxnSpLocks/>
            <a:stCxn id="48" idx="3"/>
            <a:endCxn id="31" idx="1"/>
          </p:cNvCxnSpPr>
          <p:nvPr/>
        </p:nvCxnSpPr>
        <p:spPr>
          <a:xfrm>
            <a:off x="4192050" y="5245410"/>
            <a:ext cx="311" cy="324014"/>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55" name="直線コネクタ 354">
            <a:extLst>
              <a:ext uri="{FF2B5EF4-FFF2-40B4-BE49-F238E27FC236}">
                <a16:creationId xmlns:a16="http://schemas.microsoft.com/office/drawing/2014/main" id="{0A185BF7-97FF-E596-E18A-ECBD1857483F}"/>
              </a:ext>
            </a:extLst>
          </p:cNvPr>
          <p:cNvCxnSpPr>
            <a:cxnSpLocks/>
            <a:stCxn id="255" idx="1"/>
          </p:cNvCxnSpPr>
          <p:nvPr/>
        </p:nvCxnSpPr>
        <p:spPr>
          <a:xfrm flipH="1" flipV="1">
            <a:off x="4201541" y="5350505"/>
            <a:ext cx="611351" cy="108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357" name="正方形/長方形 356">
            <a:extLst>
              <a:ext uri="{FF2B5EF4-FFF2-40B4-BE49-F238E27FC236}">
                <a16:creationId xmlns:a16="http://schemas.microsoft.com/office/drawing/2014/main" id="{77652C9A-58AA-BE68-D4FF-C46973BE2D0A}"/>
              </a:ext>
            </a:extLst>
          </p:cNvPr>
          <p:cNvSpPr/>
          <p:nvPr/>
        </p:nvSpPr>
        <p:spPr>
          <a:xfrm>
            <a:off x="4554874" y="5468792"/>
            <a:ext cx="721224" cy="2051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mn-ea"/>
              </a:rPr>
              <a:t>本人確認情報</a:t>
            </a:r>
          </a:p>
        </p:txBody>
      </p:sp>
      <p:grpSp>
        <p:nvGrpSpPr>
          <p:cNvPr id="361" name="グループ化 360">
            <a:extLst>
              <a:ext uri="{FF2B5EF4-FFF2-40B4-BE49-F238E27FC236}">
                <a16:creationId xmlns:a16="http://schemas.microsoft.com/office/drawing/2014/main" id="{17FF9CE2-71E3-AE65-4826-CFCCC7DF8A05}"/>
              </a:ext>
            </a:extLst>
          </p:cNvPr>
          <p:cNvGrpSpPr/>
          <p:nvPr/>
        </p:nvGrpSpPr>
        <p:grpSpPr>
          <a:xfrm>
            <a:off x="4452093" y="4970322"/>
            <a:ext cx="255579" cy="210314"/>
            <a:chOff x="998232" y="5464407"/>
            <a:chExt cx="255579" cy="210314"/>
          </a:xfrm>
        </p:grpSpPr>
        <p:sp>
          <p:nvSpPr>
            <p:cNvPr id="362" name="左大かっこ 361">
              <a:extLst>
                <a:ext uri="{FF2B5EF4-FFF2-40B4-BE49-F238E27FC236}">
                  <a16:creationId xmlns:a16="http://schemas.microsoft.com/office/drawing/2014/main" id="{652D9B8E-CCA7-D04C-E034-7E52FDC78C4E}"/>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mn-ea"/>
              </a:endParaRPr>
            </a:p>
          </p:txBody>
        </p:sp>
        <p:cxnSp>
          <p:nvCxnSpPr>
            <p:cNvPr id="363" name="直線コネクタ 362">
              <a:extLst>
                <a:ext uri="{FF2B5EF4-FFF2-40B4-BE49-F238E27FC236}">
                  <a16:creationId xmlns:a16="http://schemas.microsoft.com/office/drawing/2014/main" id="{81C51545-BC38-BE5B-6526-53DD01B1BFB2}"/>
                </a:ext>
              </a:extLst>
            </p:cNvPr>
            <p:cNvCxnSpPr>
              <a:cxnSpLocks/>
              <a:stCxn id="362"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364" name="object 17">
            <a:extLst>
              <a:ext uri="{FF2B5EF4-FFF2-40B4-BE49-F238E27FC236}">
                <a16:creationId xmlns:a16="http://schemas.microsoft.com/office/drawing/2014/main" id="{FC63BCE4-10E6-DA1B-D391-FE7800344228}"/>
              </a:ext>
            </a:extLst>
          </p:cNvPr>
          <p:cNvSpPr/>
          <p:nvPr/>
        </p:nvSpPr>
        <p:spPr>
          <a:xfrm>
            <a:off x="4489554" y="4916170"/>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n-ea"/>
                <a:ea typeface="+mn-ea"/>
              </a:rPr>
              <a:t>②</a:t>
            </a:r>
            <a:endParaRPr lang="zh-TW" altLang="en-US" sz="800" dirty="0">
              <a:latin typeface="+mn-ea"/>
              <a:ea typeface="+mn-ea"/>
            </a:endParaRPr>
          </a:p>
        </p:txBody>
      </p:sp>
      <p:cxnSp>
        <p:nvCxnSpPr>
          <p:cNvPr id="2" name="直線矢印コネクタ 13">
            <a:extLst>
              <a:ext uri="{FF2B5EF4-FFF2-40B4-BE49-F238E27FC236}">
                <a16:creationId xmlns:a16="http://schemas.microsoft.com/office/drawing/2014/main" id="{374D3021-6112-8B2F-D23A-2245E24FFC22}"/>
              </a:ext>
            </a:extLst>
          </p:cNvPr>
          <p:cNvCxnSpPr>
            <a:cxnSpLocks/>
            <a:stCxn id="31" idx="4"/>
            <a:endCxn id="75" idx="2"/>
          </p:cNvCxnSpPr>
          <p:nvPr/>
        </p:nvCxnSpPr>
        <p:spPr>
          <a:xfrm flipV="1">
            <a:off x="4452833" y="3582671"/>
            <a:ext cx="1232870" cy="2183365"/>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7" name="グループ化 26">
            <a:extLst>
              <a:ext uri="{FF2B5EF4-FFF2-40B4-BE49-F238E27FC236}">
                <a16:creationId xmlns:a16="http://schemas.microsoft.com/office/drawing/2014/main" id="{1D69AE14-1488-B23A-2B32-F757D0BFC09E}"/>
              </a:ext>
            </a:extLst>
          </p:cNvPr>
          <p:cNvGrpSpPr/>
          <p:nvPr/>
        </p:nvGrpSpPr>
        <p:grpSpPr>
          <a:xfrm>
            <a:off x="3931889" y="5569424"/>
            <a:ext cx="520944" cy="393223"/>
            <a:chOff x="6080349" y="4852187"/>
            <a:chExt cx="520944" cy="393223"/>
          </a:xfrm>
        </p:grpSpPr>
        <p:sp>
          <p:nvSpPr>
            <p:cNvPr id="31" name="フローチャート: 磁気ディスク 30">
              <a:extLst>
                <a:ext uri="{FF2B5EF4-FFF2-40B4-BE49-F238E27FC236}">
                  <a16:creationId xmlns:a16="http://schemas.microsoft.com/office/drawing/2014/main" id="{9ACC8E08-3B97-75DA-DCE0-E2E3EDB1F855}"/>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24" name="object 17">
              <a:extLst>
                <a:ext uri="{FF2B5EF4-FFF2-40B4-BE49-F238E27FC236}">
                  <a16:creationId xmlns:a16="http://schemas.microsoft.com/office/drawing/2014/main" id="{F4BB5A7B-6362-5143-9ACD-90A3EBECE880}"/>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住基ネット</a:t>
              </a:r>
              <a:br>
                <a:rPr lang="en-US" altLang="ja-JP" sz="700" dirty="0">
                  <a:latin typeface="+mn-ea"/>
                  <a:ea typeface="+mn-ea"/>
                </a:rPr>
              </a:br>
              <a:r>
                <a:rPr lang="en-US" altLang="ja-JP" sz="700" dirty="0">
                  <a:latin typeface="+mn-ea"/>
                  <a:ea typeface="+mn-ea"/>
                </a:rPr>
                <a:t>CS</a:t>
              </a:r>
              <a:endParaRPr sz="700" dirty="0">
                <a:latin typeface="+mn-ea"/>
                <a:ea typeface="+mn-ea"/>
              </a:endParaRPr>
            </a:p>
          </p:txBody>
        </p:sp>
      </p:grpSp>
      <p:grpSp>
        <p:nvGrpSpPr>
          <p:cNvPr id="244" name="グループ化 243">
            <a:extLst>
              <a:ext uri="{FF2B5EF4-FFF2-40B4-BE49-F238E27FC236}">
                <a16:creationId xmlns:a16="http://schemas.microsoft.com/office/drawing/2014/main" id="{0C42599C-BAF3-F319-8549-C451296E3751}"/>
              </a:ext>
            </a:extLst>
          </p:cNvPr>
          <p:cNvGrpSpPr/>
          <p:nvPr/>
        </p:nvGrpSpPr>
        <p:grpSpPr>
          <a:xfrm>
            <a:off x="4807876" y="5207440"/>
            <a:ext cx="216535" cy="288290"/>
            <a:chOff x="8006526" y="4197102"/>
            <a:chExt cx="216535" cy="288290"/>
          </a:xfrm>
        </p:grpSpPr>
        <p:sp>
          <p:nvSpPr>
            <p:cNvPr id="254" name="object 27">
              <a:extLst>
                <a:ext uri="{FF2B5EF4-FFF2-40B4-BE49-F238E27FC236}">
                  <a16:creationId xmlns:a16="http://schemas.microsoft.com/office/drawing/2014/main" id="{BC398A19-0F98-D4E1-6557-3F965A9271C7}"/>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latin typeface="+mn-ea"/>
                <a:ea typeface="+mn-ea"/>
              </a:endParaRPr>
            </a:p>
          </p:txBody>
        </p:sp>
        <p:sp>
          <p:nvSpPr>
            <p:cNvPr id="255" name="正方形/長方形 254">
              <a:extLst>
                <a:ext uri="{FF2B5EF4-FFF2-40B4-BE49-F238E27FC236}">
                  <a16:creationId xmlns:a16="http://schemas.microsoft.com/office/drawing/2014/main" id="{2053EABB-B7AF-2DB6-A438-39524C28D203}"/>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grpSp>
        <p:nvGrpSpPr>
          <p:cNvPr id="47" name="グループ化 46">
            <a:extLst>
              <a:ext uri="{FF2B5EF4-FFF2-40B4-BE49-F238E27FC236}">
                <a16:creationId xmlns:a16="http://schemas.microsoft.com/office/drawing/2014/main" id="{D22E8251-8B91-4725-3004-8E6D61154AEB}"/>
              </a:ext>
            </a:extLst>
          </p:cNvPr>
          <p:cNvGrpSpPr/>
          <p:nvPr/>
        </p:nvGrpSpPr>
        <p:grpSpPr>
          <a:xfrm>
            <a:off x="3931578" y="4852187"/>
            <a:ext cx="520944" cy="393223"/>
            <a:chOff x="6080349" y="4852187"/>
            <a:chExt cx="520944" cy="393223"/>
          </a:xfrm>
        </p:grpSpPr>
        <p:sp>
          <p:nvSpPr>
            <p:cNvPr id="48" name="フローチャート: 磁気ディスク 47">
              <a:extLst>
                <a:ext uri="{FF2B5EF4-FFF2-40B4-BE49-F238E27FC236}">
                  <a16:creationId xmlns:a16="http://schemas.microsoft.com/office/drawing/2014/main" id="{B9CBE72B-4885-5433-CC3A-063FD6EF2990}"/>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49" name="object 17">
              <a:extLst>
                <a:ext uri="{FF2B5EF4-FFF2-40B4-BE49-F238E27FC236}">
                  <a16:creationId xmlns:a16="http://schemas.microsoft.com/office/drawing/2014/main" id="{37541451-09EC-EBD3-E099-62A5FD5E1C03}"/>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70" name="グループ化 69">
            <a:extLst>
              <a:ext uri="{FF2B5EF4-FFF2-40B4-BE49-F238E27FC236}">
                <a16:creationId xmlns:a16="http://schemas.microsoft.com/office/drawing/2014/main" id="{9E22E645-2AC3-E302-7C3E-D6AF9BC85C04}"/>
              </a:ext>
            </a:extLst>
          </p:cNvPr>
          <p:cNvGrpSpPr/>
          <p:nvPr/>
        </p:nvGrpSpPr>
        <p:grpSpPr>
          <a:xfrm>
            <a:off x="5412307" y="3222626"/>
            <a:ext cx="543271" cy="360045"/>
            <a:chOff x="6937029" y="3222625"/>
            <a:chExt cx="543271" cy="360045"/>
          </a:xfrm>
        </p:grpSpPr>
        <p:pic>
          <p:nvPicPr>
            <p:cNvPr id="72" name="object 21">
              <a:extLst>
                <a:ext uri="{FF2B5EF4-FFF2-40B4-BE49-F238E27FC236}">
                  <a16:creationId xmlns:a16="http://schemas.microsoft.com/office/drawing/2014/main" id="{7F058CC6-16F3-1B84-E7EA-F2944371ECE2}"/>
                </a:ext>
              </a:extLst>
            </p:cNvPr>
            <p:cNvPicPr/>
            <p:nvPr/>
          </p:nvPicPr>
          <p:blipFill>
            <a:blip r:embed="rId4" cstate="print"/>
            <a:stretch>
              <a:fillRect/>
            </a:stretch>
          </p:blipFill>
          <p:spPr>
            <a:xfrm>
              <a:off x="6937029" y="3225072"/>
              <a:ext cx="133329" cy="115866"/>
            </a:xfrm>
            <a:prstGeom prst="rect">
              <a:avLst/>
            </a:prstGeom>
          </p:spPr>
        </p:pic>
        <p:sp>
          <p:nvSpPr>
            <p:cNvPr id="73" name="object 17">
              <a:extLst>
                <a:ext uri="{FF2B5EF4-FFF2-40B4-BE49-F238E27FC236}">
                  <a16:creationId xmlns:a16="http://schemas.microsoft.com/office/drawing/2014/main" id="{54E264CD-EDC6-9ACD-D37F-6A13A2D59DE7}"/>
                </a:ext>
              </a:extLst>
            </p:cNvPr>
            <p:cNvSpPr/>
            <p:nvPr/>
          </p:nvSpPr>
          <p:spPr>
            <a:xfrm>
              <a:off x="6975475" y="3259678"/>
              <a:ext cx="480060" cy="304800"/>
            </a:xfrm>
            <a:prstGeom prst="roundRect">
              <a:avLst/>
            </a:prstGeom>
            <a:ln w="9525">
              <a:noFill/>
            </a:ln>
          </p:spPr>
          <p:txBody>
            <a:bodyPr wrap="square" lIns="0" tIns="0" rIns="0" bIns="0" rtlCol="0" anchor="ctr"/>
            <a:lstStyle/>
            <a:p>
              <a:pPr lvl="0" algn="ctr"/>
              <a:r>
                <a:rPr lang="ja-JP" altLang="en-US" sz="700" dirty="0">
                  <a:latin typeface="+mn-ea"/>
                  <a:ea typeface="+mn-ea"/>
                </a:rPr>
                <a:t>結果確認</a:t>
              </a:r>
              <a:endParaRPr sz="700" dirty="0">
                <a:latin typeface="+mn-ea"/>
                <a:ea typeface="+mn-ea"/>
              </a:endParaRPr>
            </a:p>
          </p:txBody>
        </p:sp>
        <p:sp>
          <p:nvSpPr>
            <p:cNvPr id="75" name="object 18">
              <a:extLst>
                <a:ext uri="{FF2B5EF4-FFF2-40B4-BE49-F238E27FC236}">
                  <a16:creationId xmlns:a16="http://schemas.microsoft.com/office/drawing/2014/main" id="{083A81D2-5A5C-1D95-4AE5-755A3A3A52C1}"/>
                </a:ext>
              </a:extLst>
            </p:cNvPr>
            <p:cNvSpPr/>
            <p:nvPr/>
          </p:nvSpPr>
          <p:spPr>
            <a:xfrm>
              <a:off x="6940550" y="322262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cxnSp>
        <p:nvCxnSpPr>
          <p:cNvPr id="76" name="直線矢印コネクタ 74">
            <a:extLst>
              <a:ext uri="{FF2B5EF4-FFF2-40B4-BE49-F238E27FC236}">
                <a16:creationId xmlns:a16="http://schemas.microsoft.com/office/drawing/2014/main" id="{D011CDE0-6EB2-2C6D-1F57-CBA5A23C73F7}"/>
              </a:ext>
            </a:extLst>
          </p:cNvPr>
          <p:cNvCxnSpPr>
            <a:cxnSpLocks/>
            <a:stCxn id="75" idx="3"/>
            <a:endCxn id="85" idx="2"/>
          </p:cNvCxnSpPr>
          <p:nvPr/>
        </p:nvCxnSpPr>
        <p:spPr>
          <a:xfrm flipV="1">
            <a:off x="5955578" y="2257386"/>
            <a:ext cx="446965" cy="1145263"/>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7" name="直線矢印コネクタ 76">
            <a:extLst>
              <a:ext uri="{FF2B5EF4-FFF2-40B4-BE49-F238E27FC236}">
                <a16:creationId xmlns:a16="http://schemas.microsoft.com/office/drawing/2014/main" id="{9CCDF534-EB1D-AB02-A71A-188C63177A82}"/>
              </a:ext>
            </a:extLst>
          </p:cNvPr>
          <p:cNvCxnSpPr>
            <a:cxnSpLocks/>
            <a:stCxn id="227" idx="3"/>
            <a:endCxn id="75" idx="1"/>
          </p:cNvCxnSpPr>
          <p:nvPr/>
        </p:nvCxnSpPr>
        <p:spPr>
          <a:xfrm>
            <a:off x="4584700" y="3400425"/>
            <a:ext cx="831128" cy="2224"/>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5" name="フローチャート: 結合子 84">
            <a:extLst>
              <a:ext uri="{FF2B5EF4-FFF2-40B4-BE49-F238E27FC236}">
                <a16:creationId xmlns:a16="http://schemas.microsoft.com/office/drawing/2014/main" id="{D4542ADB-6B75-A58A-9AC4-2B0E16298965}"/>
              </a:ext>
            </a:extLst>
          </p:cNvPr>
          <p:cNvSpPr/>
          <p:nvPr/>
        </p:nvSpPr>
        <p:spPr>
          <a:xfrm>
            <a:off x="6402543" y="2167386"/>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86" name="object 17">
            <a:extLst>
              <a:ext uri="{FF2B5EF4-FFF2-40B4-BE49-F238E27FC236}">
                <a16:creationId xmlns:a16="http://schemas.microsoft.com/office/drawing/2014/main" id="{76A68765-11FF-A077-D94C-E6989C6ABDEB}"/>
              </a:ext>
            </a:extLst>
          </p:cNvPr>
          <p:cNvSpPr/>
          <p:nvPr/>
        </p:nvSpPr>
        <p:spPr>
          <a:xfrm>
            <a:off x="6252513" y="228223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終了</a:t>
            </a:r>
            <a:endParaRPr lang="zh-TW" altLang="en-US" sz="700" dirty="0">
              <a:latin typeface="+mn-ea"/>
              <a:ea typeface="+mn-ea"/>
            </a:endParaRPr>
          </a:p>
        </p:txBody>
      </p:sp>
      <p:cxnSp>
        <p:nvCxnSpPr>
          <p:cNvPr id="11" name="直線矢印コネクタ 10">
            <a:extLst>
              <a:ext uri="{FF2B5EF4-FFF2-40B4-BE49-F238E27FC236}">
                <a16:creationId xmlns:a16="http://schemas.microsoft.com/office/drawing/2014/main" id="{1465296D-6616-AE4A-CA22-DCF3B4823A94}"/>
              </a:ext>
            </a:extLst>
          </p:cNvPr>
          <p:cNvCxnSpPr>
            <a:cxnSpLocks/>
            <a:endCxn id="240" idx="1"/>
          </p:cNvCxnSpPr>
          <p:nvPr/>
        </p:nvCxnSpPr>
        <p:spPr>
          <a:xfrm flipV="1">
            <a:off x="3146771" y="2255614"/>
            <a:ext cx="243245" cy="1345"/>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4" name="正方形/長方形 23">
            <a:extLst>
              <a:ext uri="{FF2B5EF4-FFF2-40B4-BE49-F238E27FC236}">
                <a16:creationId xmlns:a16="http://schemas.microsoft.com/office/drawing/2014/main" id="{98163367-5221-EDE5-D071-6AF2F58E6118}"/>
              </a:ext>
            </a:extLst>
          </p:cNvPr>
          <p:cNvSpPr/>
          <p:nvPr/>
        </p:nvSpPr>
        <p:spPr>
          <a:xfrm>
            <a:off x="4832507" y="4395034"/>
            <a:ext cx="666593"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職権記録書</a:t>
            </a:r>
          </a:p>
        </p:txBody>
      </p:sp>
      <p:cxnSp>
        <p:nvCxnSpPr>
          <p:cNvPr id="25" name="直線矢印コネクタ 13">
            <a:extLst>
              <a:ext uri="{FF2B5EF4-FFF2-40B4-BE49-F238E27FC236}">
                <a16:creationId xmlns:a16="http://schemas.microsoft.com/office/drawing/2014/main" id="{A79BD23C-420E-70CE-85C7-8C67AF16CD79}"/>
              </a:ext>
            </a:extLst>
          </p:cNvPr>
          <p:cNvCxnSpPr>
            <a:cxnSpLocks/>
            <a:stCxn id="227" idx="2"/>
            <a:endCxn id="251" idx="1"/>
          </p:cNvCxnSpPr>
          <p:nvPr/>
        </p:nvCxnSpPr>
        <p:spPr>
          <a:xfrm rot="16200000" flipH="1">
            <a:off x="4353643" y="3541629"/>
            <a:ext cx="656273" cy="733908"/>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32" name="正方形/長方形 231">
            <a:extLst>
              <a:ext uri="{FF2B5EF4-FFF2-40B4-BE49-F238E27FC236}">
                <a16:creationId xmlns:a16="http://schemas.microsoft.com/office/drawing/2014/main" id="{63E536A9-4FEA-77AF-0DDF-7F49D09A2B8E}"/>
              </a:ext>
            </a:extLst>
          </p:cNvPr>
          <p:cNvSpPr/>
          <p:nvPr/>
        </p:nvSpPr>
        <p:spPr>
          <a:xfrm>
            <a:off x="4451507" y="4030995"/>
            <a:ext cx="666593"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入力確認票</a:t>
            </a:r>
          </a:p>
        </p:txBody>
      </p:sp>
      <p:cxnSp>
        <p:nvCxnSpPr>
          <p:cNvPr id="233" name="直線矢印コネクタ 13">
            <a:extLst>
              <a:ext uri="{FF2B5EF4-FFF2-40B4-BE49-F238E27FC236}">
                <a16:creationId xmlns:a16="http://schemas.microsoft.com/office/drawing/2014/main" id="{C7558EFD-9F19-F324-2389-B02234B2596D}"/>
              </a:ext>
            </a:extLst>
          </p:cNvPr>
          <p:cNvCxnSpPr>
            <a:cxnSpLocks/>
            <a:endCxn id="247" idx="1"/>
          </p:cNvCxnSpPr>
          <p:nvPr/>
        </p:nvCxnSpPr>
        <p:spPr>
          <a:xfrm rot="16200000" flipH="1">
            <a:off x="4411615" y="3634950"/>
            <a:ext cx="287316" cy="173782"/>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45" name="グループ化 244">
            <a:extLst>
              <a:ext uri="{FF2B5EF4-FFF2-40B4-BE49-F238E27FC236}">
                <a16:creationId xmlns:a16="http://schemas.microsoft.com/office/drawing/2014/main" id="{E6950ADB-0692-3015-9BD2-070027EB4F02}"/>
              </a:ext>
            </a:extLst>
          </p:cNvPr>
          <p:cNvGrpSpPr/>
          <p:nvPr/>
        </p:nvGrpSpPr>
        <p:grpSpPr>
          <a:xfrm>
            <a:off x="4637148" y="3721354"/>
            <a:ext cx="216535" cy="288290"/>
            <a:chOff x="8006526" y="4197102"/>
            <a:chExt cx="216535" cy="288290"/>
          </a:xfrm>
        </p:grpSpPr>
        <p:sp>
          <p:nvSpPr>
            <p:cNvPr id="246" name="object 27">
              <a:extLst>
                <a:ext uri="{FF2B5EF4-FFF2-40B4-BE49-F238E27FC236}">
                  <a16:creationId xmlns:a16="http://schemas.microsoft.com/office/drawing/2014/main" id="{20B47D7D-6187-D964-6FCE-53095ABF34BB}"/>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latin typeface="+mn-ea"/>
                <a:ea typeface="+mn-ea"/>
              </a:endParaRPr>
            </a:p>
          </p:txBody>
        </p:sp>
        <p:sp>
          <p:nvSpPr>
            <p:cNvPr id="247" name="正方形/長方形 246">
              <a:extLst>
                <a:ext uri="{FF2B5EF4-FFF2-40B4-BE49-F238E27FC236}">
                  <a16:creationId xmlns:a16="http://schemas.microsoft.com/office/drawing/2014/main" id="{CD6F668B-25E7-C404-236E-4813590DC2DD}"/>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grpSp>
        <p:nvGrpSpPr>
          <p:cNvPr id="249" name="グループ化 248">
            <a:extLst>
              <a:ext uri="{FF2B5EF4-FFF2-40B4-BE49-F238E27FC236}">
                <a16:creationId xmlns:a16="http://schemas.microsoft.com/office/drawing/2014/main" id="{1800DEC4-EC59-05C5-4A76-6A952F389203}"/>
              </a:ext>
            </a:extLst>
          </p:cNvPr>
          <p:cNvGrpSpPr/>
          <p:nvPr/>
        </p:nvGrpSpPr>
        <p:grpSpPr>
          <a:xfrm>
            <a:off x="5043717" y="4092575"/>
            <a:ext cx="216535" cy="288290"/>
            <a:chOff x="8006526" y="4197102"/>
            <a:chExt cx="216535" cy="288290"/>
          </a:xfrm>
        </p:grpSpPr>
        <p:sp>
          <p:nvSpPr>
            <p:cNvPr id="250" name="object 27">
              <a:extLst>
                <a:ext uri="{FF2B5EF4-FFF2-40B4-BE49-F238E27FC236}">
                  <a16:creationId xmlns:a16="http://schemas.microsoft.com/office/drawing/2014/main" id="{7376CD96-7D24-C450-1CFF-E6BACFB7AE33}"/>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latin typeface="+mn-ea"/>
                <a:ea typeface="+mn-ea"/>
              </a:endParaRPr>
            </a:p>
          </p:txBody>
        </p:sp>
        <p:sp>
          <p:nvSpPr>
            <p:cNvPr id="251" name="正方形/長方形 250">
              <a:extLst>
                <a:ext uri="{FF2B5EF4-FFF2-40B4-BE49-F238E27FC236}">
                  <a16:creationId xmlns:a16="http://schemas.microsoft.com/office/drawing/2014/main" id="{0D446310-5032-DAE5-6EED-852EE838518D}"/>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grpSp>
        <p:nvGrpSpPr>
          <p:cNvPr id="7" name="グループ化 6">
            <a:extLst>
              <a:ext uri="{FF2B5EF4-FFF2-40B4-BE49-F238E27FC236}">
                <a16:creationId xmlns:a16="http://schemas.microsoft.com/office/drawing/2014/main" id="{463E0BB0-6B27-0E88-8AC9-B43244DEE2E1}"/>
              </a:ext>
            </a:extLst>
          </p:cNvPr>
          <p:cNvGrpSpPr/>
          <p:nvPr/>
        </p:nvGrpSpPr>
        <p:grpSpPr>
          <a:xfrm>
            <a:off x="2597150" y="2078355"/>
            <a:ext cx="539750" cy="360045"/>
            <a:chOff x="1937952" y="2078355"/>
            <a:chExt cx="539750" cy="360045"/>
          </a:xfrm>
        </p:grpSpPr>
        <p:pic>
          <p:nvPicPr>
            <p:cNvPr id="8" name="object 19">
              <a:extLst>
                <a:ext uri="{FF2B5EF4-FFF2-40B4-BE49-F238E27FC236}">
                  <a16:creationId xmlns:a16="http://schemas.microsoft.com/office/drawing/2014/main" id="{A95CB4A6-CEAC-C38B-4A31-2B78B516A8BA}"/>
                </a:ext>
              </a:extLst>
            </p:cNvPr>
            <p:cNvPicPr/>
            <p:nvPr/>
          </p:nvPicPr>
          <p:blipFill>
            <a:blip r:embed="rId6" cstate="print"/>
            <a:stretch>
              <a:fillRect/>
            </a:stretch>
          </p:blipFill>
          <p:spPr>
            <a:xfrm>
              <a:off x="1964333" y="2084491"/>
              <a:ext cx="120395" cy="100245"/>
            </a:xfrm>
            <a:prstGeom prst="rect">
              <a:avLst/>
            </a:prstGeom>
          </p:spPr>
        </p:pic>
        <p:sp>
          <p:nvSpPr>
            <p:cNvPr id="9" name="object 17">
              <a:extLst>
                <a:ext uri="{FF2B5EF4-FFF2-40B4-BE49-F238E27FC236}">
                  <a16:creationId xmlns:a16="http://schemas.microsoft.com/office/drawing/2014/main" id="{CC7D177D-D1B2-B97B-A405-B93779D61969}"/>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調査</a:t>
              </a:r>
              <a:endParaRPr lang="zh-TW" altLang="en-US" sz="700" dirty="0">
                <a:latin typeface="+mj-ea"/>
                <a:ea typeface="+mj-ea"/>
              </a:endParaRPr>
            </a:p>
          </p:txBody>
        </p:sp>
        <p:sp>
          <p:nvSpPr>
            <p:cNvPr id="12" name="object 18">
              <a:extLst>
                <a:ext uri="{FF2B5EF4-FFF2-40B4-BE49-F238E27FC236}">
                  <a16:creationId xmlns:a16="http://schemas.microsoft.com/office/drawing/2014/main" id="{E22B8460-5F9E-02BB-2928-E4FBFB2533DF}"/>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spTree>
    <p:extLst>
      <p:ext uri="{BB962C8B-B14F-4D97-AF65-F5344CB8AC3E}">
        <p14:creationId xmlns:p14="http://schemas.microsoft.com/office/powerpoint/2010/main" val="22814242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a:extLst>
              <a:ext uri="{FF2B5EF4-FFF2-40B4-BE49-F238E27FC236}">
                <a16:creationId xmlns:a16="http://schemas.microsoft.com/office/drawing/2014/main" id="{1D69633F-FB01-E47F-E142-2FF3E69C31DE}"/>
              </a:ext>
            </a:extLst>
          </p:cNvPr>
          <p:cNvGrpSpPr/>
          <p:nvPr/>
        </p:nvGrpSpPr>
        <p:grpSpPr>
          <a:xfrm>
            <a:off x="1446700" y="2167386"/>
            <a:ext cx="180000" cy="180000"/>
            <a:chOff x="2679700" y="1343024"/>
            <a:chExt cx="180000" cy="180000"/>
          </a:xfrm>
        </p:grpSpPr>
        <p:sp>
          <p:nvSpPr>
            <p:cNvPr id="34" name="フローチャート: 結合子 33">
              <a:extLst>
                <a:ext uri="{FF2B5EF4-FFF2-40B4-BE49-F238E27FC236}">
                  <a16:creationId xmlns:a16="http://schemas.microsoft.com/office/drawing/2014/main" id="{7AE0E8C6-9106-3C67-2A1E-1B1B894856C4}"/>
                </a:ext>
              </a:extLst>
            </p:cNvPr>
            <p:cNvSpPr/>
            <p:nvPr/>
          </p:nvSpPr>
          <p:spPr>
            <a:xfrm>
              <a:off x="2679700" y="1343024"/>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35" name="正方形/長方形 34">
              <a:extLst>
                <a:ext uri="{FF2B5EF4-FFF2-40B4-BE49-F238E27FC236}">
                  <a16:creationId xmlns:a16="http://schemas.microsoft.com/office/drawing/2014/main" id="{5FB3EEE8-828C-AF33-B3B5-2FF23C7DDC13}"/>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2" name="二等辺三角形 1">
              <a:extLst>
                <a:ext uri="{FF2B5EF4-FFF2-40B4-BE49-F238E27FC236}">
                  <a16:creationId xmlns:a16="http://schemas.microsoft.com/office/drawing/2014/main" id="{9CB2184C-CA93-F940-EC19-D539B983FCC2}"/>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
        <p:nvSpPr>
          <p:cNvPr id="4" name="正方形/長方形 3">
            <a:extLst>
              <a:ext uri="{FF2B5EF4-FFF2-40B4-BE49-F238E27FC236}">
                <a16:creationId xmlns:a16="http://schemas.microsoft.com/office/drawing/2014/main" id="{8897D4F9-8312-E85B-C462-A1A0B6E0BF8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mn-ea"/>
              </a:rPr>
              <a:t>4.5.1</a:t>
            </a:r>
            <a:r>
              <a:rPr kumimoji="1" lang="ja-JP" altLang="en-US" sz="1100" dirty="0">
                <a:solidFill>
                  <a:schemeClr val="tx1"/>
                </a:solidFill>
                <a:latin typeface="+mn-ea"/>
              </a:rPr>
              <a:t>、</a:t>
            </a:r>
            <a:r>
              <a:rPr kumimoji="1" lang="en-US" altLang="ja-JP" sz="1100" dirty="0">
                <a:solidFill>
                  <a:schemeClr val="tx1"/>
                </a:solidFill>
                <a:latin typeface="+mn-ea"/>
              </a:rPr>
              <a:t>4.5.2</a:t>
            </a: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
              </a:rPr>
              <a:t>外国人住民のみに</a:t>
            </a:r>
            <a:br>
              <a:rPr kumimoji="1" lang="en-US" altLang="ja-JP" sz="1100" dirty="0">
                <a:solidFill>
                  <a:schemeClr val="tx1"/>
                </a:solidFill>
                <a:latin typeface="ＭＳ Ｐゴシック 本文"/>
              </a:rPr>
            </a:br>
            <a:r>
              <a:rPr kumimoji="1" lang="ja-JP" altLang="en-US" sz="1100" dirty="0">
                <a:solidFill>
                  <a:schemeClr val="tx1"/>
                </a:solidFill>
                <a:latin typeface="ＭＳ Ｐゴシック 本文"/>
              </a:rPr>
              <a:t>関係する異動</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
              </a:rPr>
              <a:t>第</a:t>
            </a:r>
            <a:r>
              <a:rPr kumimoji="1" lang="en-US" altLang="ja-JP" sz="1100" dirty="0">
                <a:solidFill>
                  <a:schemeClr val="tx1"/>
                </a:solidFill>
                <a:latin typeface="ＭＳ Ｐゴシック 本文"/>
              </a:rPr>
              <a:t>30</a:t>
            </a:r>
            <a:r>
              <a:rPr kumimoji="1" lang="ja-JP" altLang="en-US" sz="1100" dirty="0">
                <a:solidFill>
                  <a:schemeClr val="tx1"/>
                </a:solidFill>
                <a:latin typeface="ＭＳ Ｐゴシック 本文"/>
              </a:rPr>
              <a:t>条の</a:t>
            </a:r>
            <a:r>
              <a:rPr kumimoji="1" lang="en-US" altLang="ja-JP" sz="1100" dirty="0">
                <a:solidFill>
                  <a:schemeClr val="tx1"/>
                </a:solidFill>
                <a:latin typeface="ＭＳ Ｐゴシック 本文"/>
              </a:rPr>
              <a:t>46</a:t>
            </a:r>
            <a:r>
              <a:rPr kumimoji="1" lang="ja-JP" altLang="en-US" sz="1100" dirty="0">
                <a:solidFill>
                  <a:schemeClr val="tx1"/>
                </a:solidFill>
                <a:latin typeface="ＭＳ Ｐゴシック 本文"/>
              </a:rPr>
              <a:t>転入、第</a:t>
            </a:r>
            <a:r>
              <a:rPr kumimoji="1" lang="en-US" altLang="ja-JP" sz="1100" dirty="0">
                <a:solidFill>
                  <a:schemeClr val="tx1"/>
                </a:solidFill>
                <a:latin typeface="ＭＳ Ｐゴシック 本文"/>
              </a:rPr>
              <a:t>30</a:t>
            </a:r>
            <a:r>
              <a:rPr kumimoji="1" lang="ja-JP" altLang="en-US" sz="1100" dirty="0">
                <a:solidFill>
                  <a:schemeClr val="tx1"/>
                </a:solidFill>
                <a:latin typeface="ＭＳ Ｐゴシック 本文"/>
              </a:rPr>
              <a:t>条の</a:t>
            </a:r>
            <a:r>
              <a:rPr kumimoji="1" lang="en-US" altLang="ja-JP" sz="1100" dirty="0">
                <a:solidFill>
                  <a:schemeClr val="tx1"/>
                </a:solidFill>
                <a:latin typeface="ＭＳ Ｐゴシック 本文"/>
              </a:rPr>
              <a:t>47</a:t>
            </a:r>
            <a:r>
              <a:rPr kumimoji="1" lang="ja-JP" altLang="en-US" sz="1100" dirty="0">
                <a:solidFill>
                  <a:schemeClr val="tx1"/>
                </a:solidFill>
                <a:latin typeface="ＭＳ Ｐゴシック 本文"/>
              </a:rPr>
              <a:t>届出</a:t>
            </a:r>
          </a:p>
        </p:txBody>
      </p:sp>
      <p:sp>
        <p:nvSpPr>
          <p:cNvPr id="7" name="正方形/長方形 6">
            <a:extLst>
              <a:ext uri="{FF2B5EF4-FFF2-40B4-BE49-F238E27FC236}">
                <a16:creationId xmlns:a16="http://schemas.microsoft.com/office/drawing/2014/main" id="{EE982113-6D7A-9AE9-5F11-F68A12B777D3}"/>
              </a:ext>
            </a:extLst>
          </p:cNvPr>
          <p:cNvSpPr/>
          <p:nvPr/>
        </p:nvSpPr>
        <p:spPr>
          <a:xfrm>
            <a:off x="1198559" y="924866"/>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ＭＳ Ｐゴシック 本文"/>
              </a:rPr>
              <a:t>異動者</a:t>
            </a:r>
          </a:p>
        </p:txBody>
      </p:sp>
      <p:cxnSp>
        <p:nvCxnSpPr>
          <p:cNvPr id="81" name="直線コネクタ 80">
            <a:extLst>
              <a:ext uri="{FF2B5EF4-FFF2-40B4-BE49-F238E27FC236}">
                <a16:creationId xmlns:a16="http://schemas.microsoft.com/office/drawing/2014/main" id="{5E5C5AAD-A429-7893-9E31-E578AD3BE54F}"/>
              </a:ext>
            </a:extLst>
          </p:cNvPr>
          <p:cNvCxnSpPr>
            <a:cxnSpLocks/>
          </p:cNvCxnSpPr>
          <p:nvPr/>
        </p:nvCxnSpPr>
        <p:spPr>
          <a:xfrm flipH="1">
            <a:off x="1536699" y="1571448"/>
            <a:ext cx="331801"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83" name="object 27">
            <a:extLst>
              <a:ext uri="{FF2B5EF4-FFF2-40B4-BE49-F238E27FC236}">
                <a16:creationId xmlns:a16="http://schemas.microsoft.com/office/drawing/2014/main" id="{DE4DE8A1-4415-E091-2296-E4D5B0DCC367}"/>
              </a:ext>
            </a:extLst>
          </p:cNvPr>
          <p:cNvSpPr/>
          <p:nvPr/>
        </p:nvSpPr>
        <p:spPr>
          <a:xfrm>
            <a:off x="1868500" y="143744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cxnSp>
        <p:nvCxnSpPr>
          <p:cNvPr id="88" name="直線矢印コネクタ 87">
            <a:extLst>
              <a:ext uri="{FF2B5EF4-FFF2-40B4-BE49-F238E27FC236}">
                <a16:creationId xmlns:a16="http://schemas.microsoft.com/office/drawing/2014/main" id="{D1873887-D19B-9F8C-4CF9-6672850CE13F}"/>
              </a:ext>
            </a:extLst>
          </p:cNvPr>
          <p:cNvCxnSpPr>
            <a:cxnSpLocks/>
            <a:stCxn id="34" idx="6"/>
            <a:endCxn id="109" idx="1"/>
          </p:cNvCxnSpPr>
          <p:nvPr/>
        </p:nvCxnSpPr>
        <p:spPr>
          <a:xfrm>
            <a:off x="1626700" y="2257386"/>
            <a:ext cx="138600" cy="99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9" name="グループ化 198">
            <a:extLst>
              <a:ext uri="{FF2B5EF4-FFF2-40B4-BE49-F238E27FC236}">
                <a16:creationId xmlns:a16="http://schemas.microsoft.com/office/drawing/2014/main" id="{13E4973C-570B-0A4C-B2C9-CD834AB11A37}"/>
              </a:ext>
            </a:extLst>
          </p:cNvPr>
          <p:cNvGrpSpPr/>
          <p:nvPr/>
        </p:nvGrpSpPr>
        <p:grpSpPr>
          <a:xfrm>
            <a:off x="1765300" y="2078355"/>
            <a:ext cx="539750" cy="360045"/>
            <a:chOff x="1937952" y="2078355"/>
            <a:chExt cx="539750" cy="360045"/>
          </a:xfrm>
        </p:grpSpPr>
        <p:pic>
          <p:nvPicPr>
            <p:cNvPr id="107" name="object 19">
              <a:extLst>
                <a:ext uri="{FF2B5EF4-FFF2-40B4-BE49-F238E27FC236}">
                  <a16:creationId xmlns:a16="http://schemas.microsoft.com/office/drawing/2014/main" id="{69FDE10A-5B1D-C771-0525-A305F51B0745}"/>
                </a:ext>
              </a:extLst>
            </p:cNvPr>
            <p:cNvPicPr/>
            <p:nvPr/>
          </p:nvPicPr>
          <p:blipFill>
            <a:blip r:embed="rId3" cstate="print"/>
            <a:stretch>
              <a:fillRect/>
            </a:stretch>
          </p:blipFill>
          <p:spPr>
            <a:xfrm>
              <a:off x="1964333" y="2084491"/>
              <a:ext cx="120395" cy="100245"/>
            </a:xfrm>
            <a:prstGeom prst="rect">
              <a:avLst/>
            </a:prstGeom>
          </p:spPr>
        </p:pic>
        <p:sp>
          <p:nvSpPr>
            <p:cNvPr id="108" name="object 17">
              <a:extLst>
                <a:ext uri="{FF2B5EF4-FFF2-40B4-BE49-F238E27FC236}">
                  <a16:creationId xmlns:a16="http://schemas.microsoft.com/office/drawing/2014/main" id="{1BF266CF-F376-3632-58F4-9DE11D58ABCB}"/>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内容確認</a:t>
              </a:r>
              <a:endParaRPr lang="zh-TW" altLang="en-US" sz="700" dirty="0">
                <a:latin typeface="+mj-ea"/>
                <a:ea typeface="+mj-ea"/>
              </a:endParaRPr>
            </a:p>
          </p:txBody>
        </p:sp>
        <p:sp>
          <p:nvSpPr>
            <p:cNvPr id="109" name="object 18">
              <a:extLst>
                <a:ext uri="{FF2B5EF4-FFF2-40B4-BE49-F238E27FC236}">
                  <a16:creationId xmlns:a16="http://schemas.microsoft.com/office/drawing/2014/main" id="{9D6FC4B2-C721-E527-E64B-2B3A6431DB34}"/>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198" name="グループ化 197">
            <a:extLst>
              <a:ext uri="{FF2B5EF4-FFF2-40B4-BE49-F238E27FC236}">
                <a16:creationId xmlns:a16="http://schemas.microsoft.com/office/drawing/2014/main" id="{63686CE5-022F-9F5B-D9E5-D7D3A778AE5B}"/>
              </a:ext>
            </a:extLst>
          </p:cNvPr>
          <p:cNvGrpSpPr/>
          <p:nvPr/>
        </p:nvGrpSpPr>
        <p:grpSpPr>
          <a:xfrm>
            <a:off x="2461328" y="2078355"/>
            <a:ext cx="539750" cy="360045"/>
            <a:chOff x="2826568" y="2078355"/>
            <a:chExt cx="539750" cy="360045"/>
          </a:xfrm>
        </p:grpSpPr>
        <p:pic>
          <p:nvPicPr>
            <p:cNvPr id="114" name="object 19">
              <a:extLst>
                <a:ext uri="{FF2B5EF4-FFF2-40B4-BE49-F238E27FC236}">
                  <a16:creationId xmlns:a16="http://schemas.microsoft.com/office/drawing/2014/main" id="{ACFD8047-B94C-DF01-CB4B-05A01BDA3DFA}"/>
                </a:ext>
              </a:extLst>
            </p:cNvPr>
            <p:cNvPicPr/>
            <p:nvPr/>
          </p:nvPicPr>
          <p:blipFill>
            <a:blip r:embed="rId3" cstate="print"/>
            <a:stretch>
              <a:fillRect/>
            </a:stretch>
          </p:blipFill>
          <p:spPr>
            <a:xfrm>
              <a:off x="2852949" y="2084491"/>
              <a:ext cx="120395" cy="100245"/>
            </a:xfrm>
            <a:prstGeom prst="rect">
              <a:avLst/>
            </a:prstGeom>
          </p:spPr>
        </p:pic>
        <p:sp>
          <p:nvSpPr>
            <p:cNvPr id="115" name="object 17">
              <a:extLst>
                <a:ext uri="{FF2B5EF4-FFF2-40B4-BE49-F238E27FC236}">
                  <a16:creationId xmlns:a16="http://schemas.microsoft.com/office/drawing/2014/main" id="{B76EE667-AF72-3EFB-3E3A-91ADB8F2A666}"/>
                </a:ext>
              </a:extLst>
            </p:cNvPr>
            <p:cNvSpPr/>
            <p:nvPr/>
          </p:nvSpPr>
          <p:spPr>
            <a:xfrm>
              <a:off x="2856413"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本人確認</a:t>
              </a:r>
              <a:endParaRPr lang="zh-TW" altLang="en-US" sz="700" dirty="0">
                <a:latin typeface="+mj-ea"/>
                <a:ea typeface="+mj-ea"/>
              </a:endParaRPr>
            </a:p>
          </p:txBody>
        </p:sp>
        <p:sp>
          <p:nvSpPr>
            <p:cNvPr id="116" name="object 18">
              <a:extLst>
                <a:ext uri="{FF2B5EF4-FFF2-40B4-BE49-F238E27FC236}">
                  <a16:creationId xmlns:a16="http://schemas.microsoft.com/office/drawing/2014/main" id="{9055A40F-2192-FE92-316C-A66303970119}"/>
                </a:ext>
              </a:extLst>
            </p:cNvPr>
            <p:cNvSpPr/>
            <p:nvPr/>
          </p:nvSpPr>
          <p:spPr>
            <a:xfrm>
              <a:off x="2826568"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117" name="直線矢印コネクタ 116">
            <a:extLst>
              <a:ext uri="{FF2B5EF4-FFF2-40B4-BE49-F238E27FC236}">
                <a16:creationId xmlns:a16="http://schemas.microsoft.com/office/drawing/2014/main" id="{639D6FC3-F212-AB26-D791-B226CB397EAA}"/>
              </a:ext>
            </a:extLst>
          </p:cNvPr>
          <p:cNvCxnSpPr>
            <a:cxnSpLocks/>
            <a:stCxn id="109" idx="3"/>
            <a:endCxn id="116" idx="1"/>
          </p:cNvCxnSpPr>
          <p:nvPr/>
        </p:nvCxnSpPr>
        <p:spPr>
          <a:xfrm>
            <a:off x="2305050" y="2258378"/>
            <a:ext cx="156278"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7" name="グループ化 196">
            <a:extLst>
              <a:ext uri="{FF2B5EF4-FFF2-40B4-BE49-F238E27FC236}">
                <a16:creationId xmlns:a16="http://schemas.microsoft.com/office/drawing/2014/main" id="{96301736-F0E3-54C8-72A9-B44CE0E5186C}"/>
              </a:ext>
            </a:extLst>
          </p:cNvPr>
          <p:cNvGrpSpPr/>
          <p:nvPr/>
        </p:nvGrpSpPr>
        <p:grpSpPr>
          <a:xfrm>
            <a:off x="3137984" y="2078355"/>
            <a:ext cx="539750" cy="360045"/>
            <a:chOff x="3715184" y="2078355"/>
            <a:chExt cx="539750" cy="360045"/>
          </a:xfrm>
        </p:grpSpPr>
        <p:pic>
          <p:nvPicPr>
            <p:cNvPr id="121" name="object 19">
              <a:extLst>
                <a:ext uri="{FF2B5EF4-FFF2-40B4-BE49-F238E27FC236}">
                  <a16:creationId xmlns:a16="http://schemas.microsoft.com/office/drawing/2014/main" id="{76E293DD-50F6-04DB-CAF9-FBA9B3A6ADF0}"/>
                </a:ext>
              </a:extLst>
            </p:cNvPr>
            <p:cNvPicPr/>
            <p:nvPr/>
          </p:nvPicPr>
          <p:blipFill>
            <a:blip r:embed="rId3" cstate="print"/>
            <a:stretch>
              <a:fillRect/>
            </a:stretch>
          </p:blipFill>
          <p:spPr>
            <a:xfrm>
              <a:off x="3741565" y="2084491"/>
              <a:ext cx="120395" cy="100245"/>
            </a:xfrm>
            <a:prstGeom prst="rect">
              <a:avLst/>
            </a:prstGeom>
          </p:spPr>
        </p:pic>
        <p:sp>
          <p:nvSpPr>
            <p:cNvPr id="122" name="object 17">
              <a:extLst>
                <a:ext uri="{FF2B5EF4-FFF2-40B4-BE49-F238E27FC236}">
                  <a16:creationId xmlns:a16="http://schemas.microsoft.com/office/drawing/2014/main" id="{CD0AB6D3-16C5-3488-7612-4A3CFAEC1D2C}"/>
                </a:ext>
              </a:extLst>
            </p:cNvPr>
            <p:cNvSpPr/>
            <p:nvPr/>
          </p:nvSpPr>
          <p:spPr>
            <a:xfrm>
              <a:off x="3745029"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受理</a:t>
              </a:r>
              <a:endParaRPr lang="zh-TW" altLang="en-US" sz="700" dirty="0">
                <a:latin typeface="+mj-ea"/>
                <a:ea typeface="+mj-ea"/>
              </a:endParaRPr>
            </a:p>
          </p:txBody>
        </p:sp>
        <p:sp>
          <p:nvSpPr>
            <p:cNvPr id="123" name="object 18">
              <a:extLst>
                <a:ext uri="{FF2B5EF4-FFF2-40B4-BE49-F238E27FC236}">
                  <a16:creationId xmlns:a16="http://schemas.microsoft.com/office/drawing/2014/main" id="{D999BD4F-A9DD-EF4A-EC3A-C120C8C87CAF}"/>
                </a:ext>
              </a:extLst>
            </p:cNvPr>
            <p:cNvSpPr/>
            <p:nvPr/>
          </p:nvSpPr>
          <p:spPr>
            <a:xfrm>
              <a:off x="3715184"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124" name="直線矢印コネクタ 123">
            <a:extLst>
              <a:ext uri="{FF2B5EF4-FFF2-40B4-BE49-F238E27FC236}">
                <a16:creationId xmlns:a16="http://schemas.microsoft.com/office/drawing/2014/main" id="{20A53631-E9BC-39A2-6E59-6FF2EEE5C0EF}"/>
              </a:ext>
            </a:extLst>
          </p:cNvPr>
          <p:cNvCxnSpPr>
            <a:cxnSpLocks/>
            <a:stCxn id="116" idx="3"/>
            <a:endCxn id="123" idx="1"/>
          </p:cNvCxnSpPr>
          <p:nvPr/>
        </p:nvCxnSpPr>
        <p:spPr>
          <a:xfrm>
            <a:off x="3001078" y="2258378"/>
            <a:ext cx="13690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2" name="直線矢印コネクタ 131">
            <a:extLst>
              <a:ext uri="{FF2B5EF4-FFF2-40B4-BE49-F238E27FC236}">
                <a16:creationId xmlns:a16="http://schemas.microsoft.com/office/drawing/2014/main" id="{CF828D96-F9B0-076E-2CBD-4E696D483A10}"/>
              </a:ext>
            </a:extLst>
          </p:cNvPr>
          <p:cNvCxnSpPr>
            <a:cxnSpLocks/>
            <a:stCxn id="123" idx="3"/>
            <a:endCxn id="287" idx="1"/>
          </p:cNvCxnSpPr>
          <p:nvPr/>
        </p:nvCxnSpPr>
        <p:spPr>
          <a:xfrm>
            <a:off x="3677734" y="2258378"/>
            <a:ext cx="213918" cy="1144270"/>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5" name="object 17">
            <a:extLst>
              <a:ext uri="{FF2B5EF4-FFF2-40B4-BE49-F238E27FC236}">
                <a16:creationId xmlns:a16="http://schemas.microsoft.com/office/drawing/2014/main" id="{2B5C0968-4B06-1F55-DA43-79CEAFB3E2D8}"/>
              </a:ext>
            </a:extLst>
          </p:cNvPr>
          <p:cNvSpPr/>
          <p:nvPr/>
        </p:nvSpPr>
        <p:spPr>
          <a:xfrm>
            <a:off x="1153376" y="1915734"/>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届出</a:t>
            </a:r>
          </a:p>
        </p:txBody>
      </p:sp>
      <p:sp>
        <p:nvSpPr>
          <p:cNvPr id="186" name="object 17">
            <a:extLst>
              <a:ext uri="{FF2B5EF4-FFF2-40B4-BE49-F238E27FC236}">
                <a16:creationId xmlns:a16="http://schemas.microsoft.com/office/drawing/2014/main" id="{6BE5C3BC-854D-C5E1-7330-4A5CA2F1F573}"/>
              </a:ext>
            </a:extLst>
          </p:cNvPr>
          <p:cNvSpPr/>
          <p:nvPr/>
        </p:nvSpPr>
        <p:spPr>
          <a:xfrm>
            <a:off x="1300480" y="228223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開始</a:t>
            </a:r>
            <a:endParaRPr lang="zh-TW" altLang="en-US" sz="700" dirty="0">
              <a:latin typeface="+mj-ea"/>
              <a:ea typeface="+mj-ea"/>
            </a:endParaRPr>
          </a:p>
        </p:txBody>
      </p:sp>
      <p:cxnSp>
        <p:nvCxnSpPr>
          <p:cNvPr id="11" name="直線矢印コネクタ 10">
            <a:extLst>
              <a:ext uri="{FF2B5EF4-FFF2-40B4-BE49-F238E27FC236}">
                <a16:creationId xmlns:a16="http://schemas.microsoft.com/office/drawing/2014/main" id="{B03AE3D7-0525-B11B-DCCF-1CC0404824E6}"/>
              </a:ext>
            </a:extLst>
          </p:cNvPr>
          <p:cNvCxnSpPr>
            <a:cxnSpLocks/>
          </p:cNvCxnSpPr>
          <p:nvPr/>
        </p:nvCxnSpPr>
        <p:spPr>
          <a:xfrm>
            <a:off x="1536700" y="1269603"/>
            <a:ext cx="0" cy="897783"/>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16" name="正方形/長方形 15">
            <a:extLst>
              <a:ext uri="{FF2B5EF4-FFF2-40B4-BE49-F238E27FC236}">
                <a16:creationId xmlns:a16="http://schemas.microsoft.com/office/drawing/2014/main" id="{00231225-28DE-5895-E129-F76A53896C15}"/>
              </a:ext>
            </a:extLst>
          </p:cNvPr>
          <p:cNvSpPr/>
          <p:nvPr/>
        </p:nvSpPr>
        <p:spPr>
          <a:xfrm>
            <a:off x="2146296" y="1293421"/>
            <a:ext cx="2306831" cy="57633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法第</a:t>
            </a:r>
            <a:r>
              <a:rPr kumimoji="1" lang="en-US" altLang="ja-JP" sz="700" dirty="0">
                <a:solidFill>
                  <a:schemeClr val="tx1"/>
                </a:solidFill>
                <a:latin typeface="ＭＳ Ｐゴシック 本文"/>
              </a:rPr>
              <a:t>30</a:t>
            </a:r>
            <a:r>
              <a:rPr kumimoji="1" lang="ja-JP" altLang="en-US" sz="700" dirty="0">
                <a:solidFill>
                  <a:schemeClr val="tx1"/>
                </a:solidFill>
                <a:latin typeface="ＭＳ Ｐゴシック 本文"/>
              </a:rPr>
              <a:t>条の</a:t>
            </a:r>
            <a:r>
              <a:rPr kumimoji="1" lang="en-US" altLang="ja-JP" sz="700" dirty="0">
                <a:solidFill>
                  <a:schemeClr val="tx1"/>
                </a:solidFill>
                <a:latin typeface="ＭＳ Ｐゴシック 本文"/>
              </a:rPr>
              <a:t>46</a:t>
            </a:r>
            <a:r>
              <a:rPr kumimoji="1" lang="ja-JP" altLang="en-US" sz="700" dirty="0">
                <a:solidFill>
                  <a:schemeClr val="tx1"/>
                </a:solidFill>
                <a:latin typeface="ＭＳ Ｐゴシック 本文"/>
              </a:rPr>
              <a:t>による転入届又は法第</a:t>
            </a:r>
            <a:r>
              <a:rPr kumimoji="1" lang="en-US" altLang="ja-JP" sz="700" dirty="0">
                <a:solidFill>
                  <a:schemeClr val="tx1"/>
                </a:solidFill>
                <a:latin typeface="ＭＳ Ｐゴシック 本文"/>
              </a:rPr>
              <a:t>30</a:t>
            </a:r>
            <a:r>
              <a:rPr kumimoji="1" lang="ja-JP" altLang="en-US" sz="700" dirty="0">
                <a:solidFill>
                  <a:schemeClr val="tx1"/>
                </a:solidFill>
                <a:latin typeface="ＭＳ Ｐゴシック 本文"/>
              </a:rPr>
              <a:t>条の</a:t>
            </a:r>
            <a:r>
              <a:rPr kumimoji="1" lang="en-US" altLang="ja-JP" sz="700" dirty="0">
                <a:solidFill>
                  <a:schemeClr val="tx1"/>
                </a:solidFill>
                <a:latin typeface="ＭＳ Ｐゴシック 本文"/>
              </a:rPr>
              <a:t>47</a:t>
            </a:r>
            <a:r>
              <a:rPr kumimoji="1" lang="ja-JP" altLang="en-US" sz="700" dirty="0">
                <a:solidFill>
                  <a:schemeClr val="tx1"/>
                </a:solidFill>
                <a:latin typeface="ＭＳ Ｐゴシック 本文"/>
              </a:rPr>
              <a:t>による届</a:t>
            </a:r>
          </a:p>
          <a:p>
            <a:pPr algn="l"/>
            <a:r>
              <a:rPr kumimoji="1" lang="ja-JP" altLang="en-US" sz="700" dirty="0">
                <a:solidFill>
                  <a:schemeClr val="tx1"/>
                </a:solidFill>
                <a:latin typeface="ＭＳ Ｐゴシック 本文"/>
              </a:rPr>
              <a:t>（住民票の記載等に必要な資格確認書類）</a:t>
            </a:r>
          </a:p>
          <a:p>
            <a:pPr algn="l"/>
            <a:r>
              <a:rPr kumimoji="1" lang="ja-JP" altLang="en-US" sz="700" dirty="0">
                <a:solidFill>
                  <a:schemeClr val="tx1"/>
                </a:solidFill>
                <a:latin typeface="ＭＳ Ｐゴシック 本文"/>
              </a:rPr>
              <a:t>在留カード等</a:t>
            </a:r>
          </a:p>
          <a:p>
            <a:pPr algn="l"/>
            <a:r>
              <a:rPr kumimoji="1" lang="ja-JP" altLang="en-US" sz="700" dirty="0">
                <a:solidFill>
                  <a:schemeClr val="tx1"/>
                </a:solidFill>
                <a:latin typeface="ＭＳ Ｐゴシック 本文"/>
              </a:rPr>
              <a:t>世帯主との続柄を証する文書</a:t>
            </a:r>
          </a:p>
        </p:txBody>
      </p:sp>
      <p:sp>
        <p:nvSpPr>
          <p:cNvPr id="160" name="object 225">
            <a:extLst>
              <a:ext uri="{FF2B5EF4-FFF2-40B4-BE49-F238E27FC236}">
                <a16:creationId xmlns:a16="http://schemas.microsoft.com/office/drawing/2014/main" id="{BFF9D0FF-0163-294E-C41E-807D4BB9F17C}"/>
              </a:ext>
            </a:extLst>
          </p:cNvPr>
          <p:cNvSpPr txBox="1"/>
          <p:nvPr/>
        </p:nvSpPr>
        <p:spPr>
          <a:xfrm>
            <a:off x="7519786" y="4725924"/>
            <a:ext cx="2818841" cy="2765885"/>
          </a:xfrm>
          <a:prstGeom prst="rect">
            <a:avLst/>
          </a:prstGeom>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en-US" altLang="ja-JP" sz="700" spc="-5" dirty="0">
              <a:latin typeface="+mn-ea"/>
              <a:ea typeface="+mn-ea"/>
              <a:cs typeface="游ゴシック"/>
            </a:endParaRPr>
          </a:p>
          <a:p>
            <a:pPr marL="52069">
              <a:lnSpc>
                <a:spcPts val="400"/>
              </a:lnSpc>
              <a:spcBef>
                <a:spcPts val="350"/>
              </a:spcBef>
            </a:pPr>
            <a:r>
              <a:rPr lang="en-US" altLang="ja-JP" sz="700" spc="-5" dirty="0">
                <a:latin typeface="+mn-ea"/>
                <a:ea typeface="+mn-ea"/>
                <a:cs typeface="游ゴシック"/>
              </a:rPr>
              <a:t>【</a:t>
            </a:r>
            <a:r>
              <a:rPr lang="ja-JP" altLang="en-US" sz="700" spc="-5" dirty="0">
                <a:latin typeface="+mn-ea"/>
                <a:ea typeface="+mn-ea"/>
                <a:cs typeface="游ゴシック"/>
              </a:rPr>
              <a:t>コメント</a:t>
            </a:r>
            <a:r>
              <a:rPr lang="en-US" altLang="ja-JP" sz="700" spc="-5" dirty="0">
                <a:latin typeface="+mn-ea"/>
                <a:ea typeface="+mn-ea"/>
                <a:cs typeface="游ゴシック"/>
              </a:rPr>
              <a:t>】</a:t>
            </a:r>
            <a:r>
              <a:rPr lang="ja-JP" altLang="en-US" sz="700" spc="-5" dirty="0">
                <a:latin typeface="+mn-ea"/>
                <a:ea typeface="+mn-ea"/>
                <a:cs typeface="游ゴシック"/>
              </a:rPr>
              <a:t>ユーザータスク及びデータストアに該当する機能要件</a:t>
            </a:r>
          </a:p>
          <a:p>
            <a:pPr marL="52069">
              <a:lnSpc>
                <a:spcPts val="400"/>
              </a:lnSpc>
              <a:spcBef>
                <a:spcPts val="350"/>
              </a:spcBef>
            </a:pPr>
            <a:r>
              <a:rPr lang="ja-JP" altLang="en-US" sz="700" spc="-5" dirty="0">
                <a:latin typeface="+mn-ea"/>
                <a:ea typeface="+mn-ea"/>
                <a:cs typeface="游ゴシック"/>
              </a:rPr>
              <a:t>①</a:t>
            </a:r>
          </a:p>
          <a:p>
            <a:pPr marL="52069">
              <a:lnSpc>
                <a:spcPts val="400"/>
              </a:lnSpc>
              <a:spcBef>
                <a:spcPts val="350"/>
              </a:spcBef>
            </a:pPr>
            <a:r>
              <a:rPr lang="en-US" altLang="ja-JP" sz="700" spc="-5" dirty="0">
                <a:latin typeface="+mn-ea"/>
                <a:ea typeface="+mn-ea"/>
                <a:cs typeface="游ゴシック"/>
              </a:rPr>
              <a:t>4.5.1 </a:t>
            </a:r>
            <a:r>
              <a:rPr lang="ja-JP" altLang="en-US" sz="700" spc="-5" dirty="0">
                <a:latin typeface="+mn-ea"/>
                <a:ea typeface="+mn-ea"/>
                <a:cs typeface="游ゴシック"/>
              </a:rPr>
              <a:t>法第</a:t>
            </a:r>
            <a:r>
              <a:rPr lang="en-US" altLang="ja-JP" sz="700" spc="-5" dirty="0">
                <a:latin typeface="+mn-ea"/>
                <a:ea typeface="+mn-ea"/>
                <a:cs typeface="游ゴシック"/>
              </a:rPr>
              <a:t>30</a:t>
            </a:r>
            <a:r>
              <a:rPr lang="ja-JP" altLang="en-US" sz="700" spc="-5" dirty="0">
                <a:latin typeface="+mn-ea"/>
                <a:ea typeface="+mn-ea"/>
                <a:cs typeface="游ゴシック"/>
              </a:rPr>
              <a:t>条の</a:t>
            </a:r>
            <a:r>
              <a:rPr lang="en-US" altLang="ja-JP" sz="700" spc="-5" dirty="0">
                <a:latin typeface="+mn-ea"/>
                <a:ea typeface="+mn-ea"/>
                <a:cs typeface="游ゴシック"/>
              </a:rPr>
              <a:t>46</a:t>
            </a:r>
            <a:r>
              <a:rPr lang="ja-JP" altLang="en-US" sz="700" spc="-5" dirty="0">
                <a:latin typeface="+mn-ea"/>
                <a:ea typeface="+mn-ea"/>
                <a:cs typeface="游ゴシック"/>
              </a:rPr>
              <a:t>転入</a:t>
            </a:r>
          </a:p>
          <a:p>
            <a:pPr marL="52069">
              <a:lnSpc>
                <a:spcPts val="400"/>
              </a:lnSpc>
              <a:spcBef>
                <a:spcPts val="350"/>
              </a:spcBef>
            </a:pPr>
            <a:r>
              <a:rPr lang="en-US" altLang="ja-JP" sz="700" spc="-5" dirty="0">
                <a:latin typeface="+mn-ea"/>
                <a:ea typeface="+mn-ea"/>
                <a:cs typeface="游ゴシック"/>
              </a:rPr>
              <a:t>4.5.2 </a:t>
            </a:r>
            <a:r>
              <a:rPr lang="ja-JP" altLang="en-US" sz="700" spc="-5" dirty="0">
                <a:latin typeface="+mn-ea"/>
                <a:ea typeface="+mn-ea"/>
                <a:cs typeface="游ゴシック"/>
              </a:rPr>
              <a:t>法第</a:t>
            </a:r>
            <a:r>
              <a:rPr lang="en-US" altLang="ja-JP" sz="700" spc="-5" dirty="0">
                <a:latin typeface="+mn-ea"/>
                <a:ea typeface="+mn-ea"/>
                <a:cs typeface="游ゴシック"/>
              </a:rPr>
              <a:t>30</a:t>
            </a:r>
            <a:r>
              <a:rPr lang="ja-JP" altLang="en-US" sz="700" spc="-5" dirty="0">
                <a:latin typeface="+mn-ea"/>
                <a:ea typeface="+mn-ea"/>
                <a:cs typeface="游ゴシック"/>
              </a:rPr>
              <a:t>条の</a:t>
            </a:r>
            <a:r>
              <a:rPr lang="en-US" altLang="ja-JP" sz="700" spc="-5" dirty="0">
                <a:latin typeface="+mn-ea"/>
                <a:ea typeface="+mn-ea"/>
                <a:cs typeface="游ゴシック"/>
              </a:rPr>
              <a:t>47</a:t>
            </a:r>
            <a:r>
              <a:rPr lang="ja-JP" altLang="en-US" sz="700" spc="-5" dirty="0">
                <a:latin typeface="+mn-ea"/>
                <a:ea typeface="+mn-ea"/>
                <a:cs typeface="游ゴシック"/>
              </a:rPr>
              <a:t>届出</a:t>
            </a:r>
          </a:p>
          <a:p>
            <a:pPr marL="52069">
              <a:lnSpc>
                <a:spcPts val="400"/>
              </a:lnSpc>
              <a:spcBef>
                <a:spcPts val="350"/>
              </a:spcBef>
            </a:pPr>
            <a:r>
              <a:rPr lang="en-US" altLang="ja-JP" sz="700" spc="-5" dirty="0">
                <a:latin typeface="+mn-ea"/>
                <a:ea typeface="+mn-ea"/>
                <a:cs typeface="游ゴシック"/>
              </a:rPr>
              <a:t>1.1.1 </a:t>
            </a:r>
            <a:r>
              <a:rPr lang="ja-JP" altLang="en-US" sz="700" spc="-5" dirty="0">
                <a:latin typeface="+mn-ea"/>
                <a:ea typeface="+mn-ea"/>
                <a:cs typeface="游ゴシック"/>
              </a:rPr>
              <a:t>日本人住民データの管理</a:t>
            </a:r>
          </a:p>
          <a:p>
            <a:pPr marL="52069">
              <a:lnSpc>
                <a:spcPts val="400"/>
              </a:lnSpc>
              <a:spcBef>
                <a:spcPts val="350"/>
              </a:spcBef>
            </a:pPr>
            <a:r>
              <a:rPr lang="en-US" altLang="ja-JP" sz="700" spc="-5" dirty="0">
                <a:latin typeface="+mn-ea"/>
                <a:ea typeface="+mn-ea"/>
                <a:cs typeface="游ゴシック"/>
              </a:rPr>
              <a:t>1.1.2 </a:t>
            </a:r>
            <a:r>
              <a:rPr lang="ja-JP" altLang="en-US" sz="700" spc="-5" dirty="0">
                <a:latin typeface="+mn-ea"/>
                <a:ea typeface="+mn-ea"/>
                <a:cs typeface="游ゴシック"/>
              </a:rPr>
              <a:t>外国人住民データの管理</a:t>
            </a:r>
          </a:p>
          <a:p>
            <a:pPr marL="52069">
              <a:lnSpc>
                <a:spcPts val="400"/>
              </a:lnSpc>
              <a:spcBef>
                <a:spcPts val="350"/>
              </a:spcBef>
            </a:pPr>
            <a:r>
              <a:rPr lang="en-US" altLang="ja-JP" sz="700" spc="-5" dirty="0">
                <a:latin typeface="+mn-ea"/>
                <a:ea typeface="+mn-ea"/>
                <a:cs typeface="游ゴシック"/>
              </a:rPr>
              <a:t>4.0.1 </a:t>
            </a:r>
            <a:r>
              <a:rPr lang="ja-JP" altLang="en-US" sz="700" spc="-5" dirty="0">
                <a:latin typeface="+mn-ea"/>
                <a:ea typeface="+mn-ea"/>
                <a:cs typeface="游ゴシック"/>
              </a:rPr>
              <a:t>異動者</a:t>
            </a:r>
          </a:p>
          <a:p>
            <a:pPr marL="52069">
              <a:lnSpc>
                <a:spcPts val="400"/>
              </a:lnSpc>
              <a:spcBef>
                <a:spcPts val="350"/>
              </a:spcBef>
            </a:pPr>
            <a:r>
              <a:rPr lang="en-US" altLang="ja-JP" sz="700" spc="-5" dirty="0">
                <a:latin typeface="+mn-ea"/>
                <a:ea typeface="+mn-ea"/>
                <a:cs typeface="游ゴシック"/>
              </a:rPr>
              <a:t>4.0.2 </a:t>
            </a:r>
            <a:r>
              <a:rPr lang="ja-JP" altLang="en-US" sz="700" spc="-5" dirty="0">
                <a:latin typeface="+mn-ea"/>
                <a:ea typeface="+mn-ea"/>
                <a:cs typeface="游ゴシック"/>
              </a:rPr>
              <a:t>異動先世帯、異動による消除</a:t>
            </a:r>
          </a:p>
          <a:p>
            <a:pPr marL="52069">
              <a:lnSpc>
                <a:spcPts val="400"/>
              </a:lnSpc>
              <a:spcBef>
                <a:spcPts val="350"/>
              </a:spcBef>
            </a:pPr>
            <a:r>
              <a:rPr lang="en-US" altLang="ja-JP" sz="700" spc="-5" dirty="0">
                <a:latin typeface="+mn-ea"/>
                <a:ea typeface="+mn-ea"/>
                <a:cs typeface="游ゴシック"/>
              </a:rPr>
              <a:t>4.0.3 </a:t>
            </a:r>
            <a:r>
              <a:rPr lang="ja-JP" altLang="en-US" sz="700" spc="-5" dirty="0">
                <a:latin typeface="+mn-ea"/>
                <a:ea typeface="+mn-ea"/>
                <a:cs typeface="游ゴシック"/>
              </a:rPr>
              <a:t>異動日・処理日</a:t>
            </a:r>
          </a:p>
          <a:p>
            <a:pPr marL="52069">
              <a:lnSpc>
                <a:spcPts val="400"/>
              </a:lnSpc>
              <a:spcBef>
                <a:spcPts val="350"/>
              </a:spcBef>
            </a:pPr>
            <a:r>
              <a:rPr lang="en-US" altLang="ja-JP" sz="700" spc="-5" dirty="0">
                <a:latin typeface="+mn-ea"/>
                <a:ea typeface="+mn-ea"/>
                <a:cs typeface="游ゴシック"/>
              </a:rPr>
              <a:t>4.1.0.2 </a:t>
            </a:r>
            <a:r>
              <a:rPr lang="ja-JP" altLang="en-US" sz="700" spc="-5" dirty="0">
                <a:latin typeface="+mn-ea"/>
                <a:ea typeface="+mn-ea"/>
                <a:cs typeface="游ゴシック"/>
              </a:rPr>
              <a:t>届出日</a:t>
            </a:r>
          </a:p>
          <a:p>
            <a:pPr marL="52069">
              <a:lnSpc>
                <a:spcPts val="400"/>
              </a:lnSpc>
              <a:spcBef>
                <a:spcPts val="350"/>
              </a:spcBef>
            </a:pPr>
            <a:r>
              <a:rPr lang="en-US" altLang="ja-JP" sz="700" spc="-5" dirty="0">
                <a:latin typeface="+mn-ea"/>
                <a:ea typeface="+mn-ea"/>
                <a:cs typeface="游ゴシック"/>
              </a:rPr>
              <a:t>4.1.1.1 </a:t>
            </a:r>
            <a:r>
              <a:rPr lang="ja-JP" altLang="en-US" sz="700" spc="-5" dirty="0">
                <a:latin typeface="+mn-ea"/>
                <a:ea typeface="+mn-ea"/>
                <a:cs typeface="游ゴシック"/>
              </a:rPr>
              <a:t>転入者情報入力</a:t>
            </a:r>
          </a:p>
          <a:p>
            <a:pPr marL="52069">
              <a:lnSpc>
                <a:spcPts val="400"/>
              </a:lnSpc>
              <a:spcBef>
                <a:spcPts val="350"/>
              </a:spcBef>
            </a:pPr>
            <a:r>
              <a:rPr lang="en-US" altLang="ja-JP" sz="700" spc="-5" dirty="0">
                <a:latin typeface="+mn-ea"/>
                <a:ea typeface="+mn-ea"/>
                <a:cs typeface="游ゴシック"/>
              </a:rPr>
              <a:t>4.1.4.3 </a:t>
            </a:r>
            <a:r>
              <a:rPr lang="ja-JP" altLang="en-US" sz="700" spc="-5" dirty="0">
                <a:latin typeface="+mn-ea"/>
                <a:ea typeface="+mn-ea"/>
                <a:cs typeface="游ゴシック"/>
              </a:rPr>
              <a:t>事実上の世帯主</a:t>
            </a:r>
          </a:p>
          <a:p>
            <a:pPr marL="52069">
              <a:lnSpc>
                <a:spcPts val="400"/>
              </a:lnSpc>
              <a:spcBef>
                <a:spcPts val="350"/>
              </a:spcBef>
            </a:pPr>
            <a:r>
              <a:rPr lang="en-US" altLang="ja-JP" sz="700" spc="-5" dirty="0">
                <a:latin typeface="+mn-ea"/>
                <a:ea typeface="+mn-ea"/>
                <a:cs typeface="游ゴシック"/>
              </a:rPr>
              <a:t>4.3.1 </a:t>
            </a:r>
            <a:r>
              <a:rPr lang="ja-JP" altLang="en-US" sz="700" spc="-5" dirty="0">
                <a:latin typeface="+mn-ea"/>
                <a:ea typeface="+mn-ea"/>
                <a:cs typeface="游ゴシック"/>
              </a:rPr>
              <a:t>住民票コードの付番</a:t>
            </a:r>
          </a:p>
          <a:p>
            <a:pPr marL="52069">
              <a:lnSpc>
                <a:spcPts val="400"/>
              </a:lnSpc>
              <a:spcBef>
                <a:spcPts val="350"/>
              </a:spcBef>
            </a:pPr>
            <a:r>
              <a:rPr lang="en-US" altLang="ja-JP" sz="700" spc="-5" dirty="0">
                <a:latin typeface="+mn-ea"/>
                <a:ea typeface="+mn-ea"/>
                <a:cs typeface="游ゴシック"/>
              </a:rPr>
              <a:t>4.4 </a:t>
            </a:r>
            <a:r>
              <a:rPr lang="ja-JP" altLang="en-US" sz="700" spc="-5" dirty="0">
                <a:latin typeface="+mn-ea"/>
                <a:ea typeface="+mn-ea"/>
                <a:cs typeface="游ゴシック"/>
              </a:rPr>
              <a:t>個人番号の異動</a:t>
            </a:r>
          </a:p>
          <a:p>
            <a:pPr marL="52069">
              <a:lnSpc>
                <a:spcPts val="400"/>
              </a:lnSpc>
              <a:spcBef>
                <a:spcPts val="350"/>
              </a:spcBef>
            </a:pPr>
            <a:r>
              <a:rPr lang="en-US" altLang="ja-JP" sz="700" spc="-5" dirty="0">
                <a:latin typeface="+mn-ea"/>
                <a:ea typeface="+mn-ea"/>
                <a:cs typeface="游ゴシック"/>
              </a:rPr>
              <a:t>7.1.2.1 </a:t>
            </a:r>
            <a:r>
              <a:rPr lang="ja-JP" altLang="en-US" sz="700" spc="-5" dirty="0">
                <a:latin typeface="+mn-ea"/>
                <a:ea typeface="+mn-ea"/>
                <a:cs typeface="游ゴシック"/>
              </a:rPr>
              <a:t>個人番号の生成・変更・修正要求</a:t>
            </a:r>
          </a:p>
          <a:p>
            <a:pPr marL="52069">
              <a:lnSpc>
                <a:spcPts val="400"/>
              </a:lnSpc>
              <a:spcBef>
                <a:spcPts val="350"/>
              </a:spcBef>
            </a:pPr>
            <a:r>
              <a:rPr lang="ja-JP" altLang="en-US" sz="700" spc="-5" dirty="0">
                <a:latin typeface="+mn-ea"/>
                <a:ea typeface="+mn-ea"/>
                <a:cs typeface="游ゴシック"/>
              </a:rPr>
              <a:t>②</a:t>
            </a:r>
          </a:p>
          <a:p>
            <a:pPr marL="52069">
              <a:lnSpc>
                <a:spcPts val="400"/>
              </a:lnSpc>
              <a:spcBef>
                <a:spcPts val="350"/>
              </a:spcBef>
            </a:pPr>
            <a:r>
              <a:rPr lang="en-US" altLang="ja-JP" sz="700" spc="-5" dirty="0">
                <a:latin typeface="+mn-ea"/>
                <a:ea typeface="+mn-ea"/>
                <a:cs typeface="游ゴシック"/>
              </a:rPr>
              <a:t>7.1.1.1 </a:t>
            </a:r>
            <a:r>
              <a:rPr lang="ja-JP" altLang="en-US" sz="700" spc="-5" dirty="0">
                <a:latin typeface="+mn-ea"/>
                <a:ea typeface="+mn-ea"/>
                <a:cs typeface="游ゴシック"/>
              </a:rPr>
              <a:t>ＣＳへの自動送信</a:t>
            </a:r>
          </a:p>
          <a:p>
            <a:pPr marL="52069">
              <a:lnSpc>
                <a:spcPts val="400"/>
              </a:lnSpc>
              <a:spcBef>
                <a:spcPts val="350"/>
              </a:spcBef>
            </a:pPr>
            <a:r>
              <a:rPr lang="ja-JP" altLang="en-US" sz="700" spc="-5" dirty="0">
                <a:latin typeface="+mn-ea"/>
                <a:ea typeface="+mn-ea"/>
                <a:cs typeface="游ゴシック"/>
              </a:rPr>
              <a:t>③</a:t>
            </a:r>
          </a:p>
          <a:p>
            <a:pPr marL="52069">
              <a:lnSpc>
                <a:spcPts val="400"/>
              </a:lnSpc>
              <a:spcBef>
                <a:spcPts val="350"/>
              </a:spcBef>
            </a:pPr>
            <a:r>
              <a:rPr lang="en-US" altLang="ja-JP" sz="700" spc="-5" dirty="0">
                <a:latin typeface="+mn-ea"/>
                <a:ea typeface="+mn-ea"/>
                <a:cs typeface="游ゴシック"/>
              </a:rPr>
              <a:t>7.1.1.1 </a:t>
            </a:r>
            <a:r>
              <a:rPr lang="ja-JP" altLang="en-US" sz="700" spc="-5" dirty="0">
                <a:latin typeface="+mn-ea"/>
                <a:ea typeface="+mn-ea"/>
                <a:cs typeface="游ゴシック"/>
              </a:rPr>
              <a:t>ＣＳへの自動送信</a:t>
            </a:r>
          </a:p>
          <a:p>
            <a:pPr marL="52069">
              <a:lnSpc>
                <a:spcPts val="400"/>
              </a:lnSpc>
              <a:spcBef>
                <a:spcPts val="350"/>
              </a:spcBef>
            </a:pPr>
            <a:r>
              <a:rPr lang="en-US" altLang="ja-JP" sz="700" spc="-5" dirty="0">
                <a:latin typeface="+mn-ea"/>
                <a:ea typeface="+mn-ea"/>
                <a:cs typeface="游ゴシック"/>
              </a:rPr>
              <a:t>7.1.1.4 </a:t>
            </a:r>
            <a:r>
              <a:rPr lang="ja-JP" altLang="en-US" sz="700" spc="-5" dirty="0">
                <a:latin typeface="+mn-ea"/>
                <a:ea typeface="+mn-ea"/>
                <a:cs typeface="游ゴシック"/>
              </a:rPr>
              <a:t>カード管理システム連携</a:t>
            </a:r>
          </a:p>
          <a:p>
            <a:pPr marL="52069">
              <a:lnSpc>
                <a:spcPts val="400"/>
              </a:lnSpc>
              <a:spcBef>
                <a:spcPts val="350"/>
              </a:spcBef>
            </a:pPr>
            <a:r>
              <a:rPr lang="ja-JP" altLang="en-US" sz="700" spc="-5" dirty="0">
                <a:latin typeface="+mn-ea"/>
                <a:ea typeface="+mn-ea"/>
                <a:cs typeface="游ゴシック"/>
              </a:rPr>
              <a:t>④</a:t>
            </a:r>
          </a:p>
          <a:p>
            <a:pPr marL="52069">
              <a:lnSpc>
                <a:spcPts val="400"/>
              </a:lnSpc>
              <a:spcBef>
                <a:spcPts val="350"/>
              </a:spcBef>
            </a:pPr>
            <a:r>
              <a:rPr lang="en-US" altLang="ja-JP" sz="700" spc="-5" dirty="0">
                <a:latin typeface="+mn-ea"/>
                <a:ea typeface="+mn-ea"/>
                <a:cs typeface="游ゴシック"/>
              </a:rPr>
              <a:t>4.5.7 </a:t>
            </a:r>
            <a:r>
              <a:rPr lang="ja-JP" altLang="en-US" sz="700" spc="-5" dirty="0">
                <a:latin typeface="+mn-ea"/>
                <a:ea typeface="+mn-ea"/>
                <a:cs typeface="游ゴシック"/>
              </a:rPr>
              <a:t>市町村通知・市町村伝達の送信</a:t>
            </a:r>
          </a:p>
          <a:p>
            <a:pPr marL="52069">
              <a:lnSpc>
                <a:spcPts val="400"/>
              </a:lnSpc>
              <a:spcBef>
                <a:spcPts val="350"/>
              </a:spcBef>
            </a:pPr>
            <a:r>
              <a:rPr lang="ja-JP" altLang="en-US" sz="700" spc="-5" dirty="0">
                <a:latin typeface="+mn-ea"/>
                <a:ea typeface="+mn-ea"/>
                <a:cs typeface="游ゴシック"/>
              </a:rPr>
              <a:t>⑤</a:t>
            </a:r>
          </a:p>
          <a:p>
            <a:pPr marL="52069">
              <a:lnSpc>
                <a:spcPts val="400"/>
              </a:lnSpc>
              <a:spcBef>
                <a:spcPts val="350"/>
              </a:spcBef>
            </a:pPr>
            <a:r>
              <a:rPr lang="en-US" altLang="ja-JP" sz="700" spc="-5" dirty="0">
                <a:latin typeface="+mn-ea"/>
                <a:ea typeface="+mn-ea"/>
                <a:cs typeface="游ゴシック"/>
              </a:rPr>
              <a:t>4.1.0.3 </a:t>
            </a:r>
            <a:r>
              <a:rPr lang="ja-JP" altLang="en-US" sz="700" spc="-5" dirty="0">
                <a:latin typeface="+mn-ea"/>
                <a:ea typeface="+mn-ea"/>
                <a:cs typeface="游ゴシック"/>
              </a:rPr>
              <a:t>住民異動届受理通知</a:t>
            </a:r>
          </a:p>
          <a:p>
            <a:pPr marL="52069">
              <a:lnSpc>
                <a:spcPts val="400"/>
              </a:lnSpc>
              <a:spcBef>
                <a:spcPts val="350"/>
              </a:spcBef>
            </a:pPr>
            <a:r>
              <a:rPr lang="en-US" altLang="ja-JP" sz="700" spc="-5" dirty="0">
                <a:latin typeface="+mn-ea"/>
                <a:ea typeface="+mn-ea"/>
                <a:cs typeface="游ゴシック"/>
              </a:rPr>
              <a:t>4.3.3 </a:t>
            </a:r>
            <a:r>
              <a:rPr lang="ja-JP" altLang="en-US" sz="700" spc="-5" dirty="0">
                <a:latin typeface="+mn-ea"/>
                <a:ea typeface="+mn-ea"/>
                <a:cs typeface="游ゴシック"/>
              </a:rPr>
              <a:t>住民票コード通知票等</a:t>
            </a:r>
            <a:endParaRPr lang="en-US" altLang="ja-JP" sz="700" spc="-5" dirty="0">
              <a:latin typeface="+mn-ea"/>
              <a:ea typeface="+mn-ea"/>
              <a:cs typeface="游ゴシック"/>
            </a:endParaRPr>
          </a:p>
          <a:p>
            <a:pPr marL="52069">
              <a:lnSpc>
                <a:spcPts val="400"/>
              </a:lnSpc>
              <a:spcBef>
                <a:spcPts val="350"/>
              </a:spcBef>
            </a:pPr>
            <a:endParaRPr lang="ja-JP" altLang="en-US" sz="700" spc="-5" dirty="0">
              <a:latin typeface="+mn-ea"/>
              <a:ea typeface="+mn-ea"/>
              <a:cs typeface="游ゴシック"/>
            </a:endParaRPr>
          </a:p>
        </p:txBody>
      </p:sp>
      <p:sp>
        <p:nvSpPr>
          <p:cNvPr id="13" name="右大かっこ 12">
            <a:extLst>
              <a:ext uri="{FF2B5EF4-FFF2-40B4-BE49-F238E27FC236}">
                <a16:creationId xmlns:a16="http://schemas.microsoft.com/office/drawing/2014/main" id="{AF33438D-191C-CC25-36BB-76C8F8E9A9CB}"/>
              </a:ext>
            </a:extLst>
          </p:cNvPr>
          <p:cNvSpPr/>
          <p:nvPr/>
        </p:nvSpPr>
        <p:spPr>
          <a:xfrm>
            <a:off x="3367587" y="1593772"/>
            <a:ext cx="74113" cy="212169"/>
          </a:xfrm>
          <a:prstGeom prst="rightBracket">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grpSp>
        <p:nvGrpSpPr>
          <p:cNvPr id="20" name="グループ化 19">
            <a:extLst>
              <a:ext uri="{FF2B5EF4-FFF2-40B4-BE49-F238E27FC236}">
                <a16:creationId xmlns:a16="http://schemas.microsoft.com/office/drawing/2014/main" id="{2FCCC830-D003-B48B-815A-0E0AE7D78AE2}"/>
              </a:ext>
            </a:extLst>
          </p:cNvPr>
          <p:cNvGrpSpPr/>
          <p:nvPr/>
        </p:nvGrpSpPr>
        <p:grpSpPr>
          <a:xfrm>
            <a:off x="3465500" y="1632684"/>
            <a:ext cx="255579" cy="210314"/>
            <a:chOff x="998232" y="5464407"/>
            <a:chExt cx="255579" cy="210314"/>
          </a:xfrm>
        </p:grpSpPr>
        <p:sp>
          <p:nvSpPr>
            <p:cNvPr id="21" name="左大かっこ 20">
              <a:extLst>
                <a:ext uri="{FF2B5EF4-FFF2-40B4-BE49-F238E27FC236}">
                  <a16:creationId xmlns:a16="http://schemas.microsoft.com/office/drawing/2014/main" id="{D5D69CEA-328C-679A-8B15-2A6A9093B268}"/>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2" name="直線コネクタ 21">
              <a:extLst>
                <a:ext uri="{FF2B5EF4-FFF2-40B4-BE49-F238E27FC236}">
                  <a16:creationId xmlns:a16="http://schemas.microsoft.com/office/drawing/2014/main" id="{232D426A-781F-270F-E4D4-D7DAB55ACFFF}"/>
                </a:ext>
              </a:extLst>
            </p:cNvPr>
            <p:cNvCxnSpPr>
              <a:cxnSpLocks/>
              <a:stCxn id="21"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23" name="object 17">
            <a:extLst>
              <a:ext uri="{FF2B5EF4-FFF2-40B4-BE49-F238E27FC236}">
                <a16:creationId xmlns:a16="http://schemas.microsoft.com/office/drawing/2014/main" id="{C952BCD0-B269-CDC7-4BBF-0D6F12BADAF2}"/>
              </a:ext>
            </a:extLst>
          </p:cNvPr>
          <p:cNvSpPr/>
          <p:nvPr/>
        </p:nvSpPr>
        <p:spPr>
          <a:xfrm>
            <a:off x="3721079" y="1578532"/>
            <a:ext cx="781991"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外国人の場合</a:t>
            </a:r>
            <a:endParaRPr lang="zh-TW" altLang="en-US" sz="700" dirty="0">
              <a:latin typeface="+mj-ea"/>
              <a:ea typeface="+mj-ea"/>
            </a:endParaRPr>
          </a:p>
        </p:txBody>
      </p:sp>
      <p:cxnSp>
        <p:nvCxnSpPr>
          <p:cNvPr id="63" name="直線矢印コネクタ 62">
            <a:extLst>
              <a:ext uri="{FF2B5EF4-FFF2-40B4-BE49-F238E27FC236}">
                <a16:creationId xmlns:a16="http://schemas.microsoft.com/office/drawing/2014/main" id="{8B8CD8F8-C9F9-6DD9-B06B-CFB5D05BEC4C}"/>
              </a:ext>
            </a:extLst>
          </p:cNvPr>
          <p:cNvCxnSpPr>
            <a:cxnSpLocks/>
            <a:stCxn id="324" idx="2"/>
            <a:endCxn id="353" idx="1"/>
          </p:cNvCxnSpPr>
          <p:nvPr/>
        </p:nvCxnSpPr>
        <p:spPr>
          <a:xfrm>
            <a:off x="5139269" y="5257690"/>
            <a:ext cx="0" cy="309915"/>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256" name="直線矢印コネクタ 13">
            <a:extLst>
              <a:ext uri="{FF2B5EF4-FFF2-40B4-BE49-F238E27FC236}">
                <a16:creationId xmlns:a16="http://schemas.microsoft.com/office/drawing/2014/main" id="{3575E544-E7B2-BB2E-E798-4991010CD193}"/>
              </a:ext>
            </a:extLst>
          </p:cNvPr>
          <p:cNvCxnSpPr>
            <a:cxnSpLocks/>
            <a:stCxn id="340" idx="4"/>
            <a:endCxn id="323" idx="2"/>
          </p:cNvCxnSpPr>
          <p:nvPr/>
        </p:nvCxnSpPr>
        <p:spPr>
          <a:xfrm flipV="1">
            <a:off x="4420238" y="5077374"/>
            <a:ext cx="458559" cy="686843"/>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59" name="object 27">
            <a:extLst>
              <a:ext uri="{FF2B5EF4-FFF2-40B4-BE49-F238E27FC236}">
                <a16:creationId xmlns:a16="http://schemas.microsoft.com/office/drawing/2014/main" id="{ADD09912-2D0D-7FF9-33D8-7358580CDD52}"/>
              </a:ext>
            </a:extLst>
          </p:cNvPr>
          <p:cNvSpPr/>
          <p:nvPr/>
        </p:nvSpPr>
        <p:spPr>
          <a:xfrm>
            <a:off x="4502902" y="371876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60" name="正方形/長方形 259">
            <a:extLst>
              <a:ext uri="{FF2B5EF4-FFF2-40B4-BE49-F238E27FC236}">
                <a16:creationId xmlns:a16="http://schemas.microsoft.com/office/drawing/2014/main" id="{01484B9C-7544-1EFD-AFBF-EAD306DA3536}"/>
              </a:ext>
            </a:extLst>
          </p:cNvPr>
          <p:cNvSpPr/>
          <p:nvPr/>
        </p:nvSpPr>
        <p:spPr>
          <a:xfrm>
            <a:off x="4277823" y="4030995"/>
            <a:ext cx="666593" cy="18649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入力確認票</a:t>
            </a:r>
          </a:p>
        </p:txBody>
      </p:sp>
      <p:grpSp>
        <p:nvGrpSpPr>
          <p:cNvPr id="261" name="グループ化 260">
            <a:extLst>
              <a:ext uri="{FF2B5EF4-FFF2-40B4-BE49-F238E27FC236}">
                <a16:creationId xmlns:a16="http://schemas.microsoft.com/office/drawing/2014/main" id="{BD1C0FE0-9443-00C1-14D6-F44FD6E1EEC3}"/>
              </a:ext>
            </a:extLst>
          </p:cNvPr>
          <p:cNvGrpSpPr/>
          <p:nvPr/>
        </p:nvGrpSpPr>
        <p:grpSpPr>
          <a:xfrm rot="16200000">
            <a:off x="4034063" y="2989679"/>
            <a:ext cx="255579" cy="210314"/>
            <a:chOff x="998232" y="5464407"/>
            <a:chExt cx="255579" cy="210314"/>
          </a:xfrm>
        </p:grpSpPr>
        <p:sp>
          <p:nvSpPr>
            <p:cNvPr id="262" name="左大かっこ 261">
              <a:extLst>
                <a:ext uri="{FF2B5EF4-FFF2-40B4-BE49-F238E27FC236}">
                  <a16:creationId xmlns:a16="http://schemas.microsoft.com/office/drawing/2014/main" id="{C587F4DF-8156-84E6-97EA-B090DEAB35C0}"/>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63" name="直線コネクタ 262">
              <a:extLst>
                <a:ext uri="{FF2B5EF4-FFF2-40B4-BE49-F238E27FC236}">
                  <a16:creationId xmlns:a16="http://schemas.microsoft.com/office/drawing/2014/main" id="{C6E388E1-4042-D88A-8751-86B5744B733C}"/>
                </a:ext>
              </a:extLst>
            </p:cNvPr>
            <p:cNvCxnSpPr>
              <a:cxnSpLocks/>
              <a:stCxn id="262" idx="1"/>
              <a:endCxn id="287" idx="0"/>
            </p:cNvCxnSpPr>
            <p:nvPr userDrawn="1"/>
          </p:nvCxnSpPr>
          <p:spPr>
            <a:xfrm rot="5400000" flipH="1">
              <a:off x="1102999" y="5464472"/>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264" name="object 17">
            <a:extLst>
              <a:ext uri="{FF2B5EF4-FFF2-40B4-BE49-F238E27FC236}">
                <a16:creationId xmlns:a16="http://schemas.microsoft.com/office/drawing/2014/main" id="{A24A6F1A-382A-3D01-F62D-4AABA0F3EEC2}"/>
              </a:ext>
            </a:extLst>
          </p:cNvPr>
          <p:cNvSpPr/>
          <p:nvPr/>
        </p:nvSpPr>
        <p:spPr>
          <a:xfrm>
            <a:off x="3926577"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①</a:t>
            </a:r>
            <a:endParaRPr lang="zh-TW" altLang="en-US" sz="800" dirty="0">
              <a:latin typeface="+mj-ea"/>
              <a:ea typeface="+mj-ea"/>
            </a:endParaRPr>
          </a:p>
        </p:txBody>
      </p:sp>
      <p:grpSp>
        <p:nvGrpSpPr>
          <p:cNvPr id="265" name="グループ化 264">
            <a:extLst>
              <a:ext uri="{FF2B5EF4-FFF2-40B4-BE49-F238E27FC236}">
                <a16:creationId xmlns:a16="http://schemas.microsoft.com/office/drawing/2014/main" id="{0883C3BE-DBC6-F93A-55EB-D2C4DC419DB7}"/>
              </a:ext>
            </a:extLst>
          </p:cNvPr>
          <p:cNvGrpSpPr/>
          <p:nvPr/>
        </p:nvGrpSpPr>
        <p:grpSpPr>
          <a:xfrm>
            <a:off x="4867634" y="3222626"/>
            <a:ext cx="543271" cy="360045"/>
            <a:chOff x="6937029" y="3222625"/>
            <a:chExt cx="543271" cy="360045"/>
          </a:xfrm>
        </p:grpSpPr>
        <p:pic>
          <p:nvPicPr>
            <p:cNvPr id="266" name="object 21">
              <a:extLst>
                <a:ext uri="{FF2B5EF4-FFF2-40B4-BE49-F238E27FC236}">
                  <a16:creationId xmlns:a16="http://schemas.microsoft.com/office/drawing/2014/main" id="{66FCA395-39AF-FE27-3F75-D53968C1747D}"/>
                </a:ext>
              </a:extLst>
            </p:cNvPr>
            <p:cNvPicPr/>
            <p:nvPr/>
          </p:nvPicPr>
          <p:blipFill>
            <a:blip r:embed="rId4" cstate="print"/>
            <a:stretch>
              <a:fillRect/>
            </a:stretch>
          </p:blipFill>
          <p:spPr>
            <a:xfrm>
              <a:off x="6937029" y="3225072"/>
              <a:ext cx="133329" cy="115866"/>
            </a:xfrm>
            <a:prstGeom prst="rect">
              <a:avLst/>
            </a:prstGeom>
          </p:spPr>
        </p:pic>
        <p:sp>
          <p:nvSpPr>
            <p:cNvPr id="267" name="object 17">
              <a:extLst>
                <a:ext uri="{FF2B5EF4-FFF2-40B4-BE49-F238E27FC236}">
                  <a16:creationId xmlns:a16="http://schemas.microsoft.com/office/drawing/2014/main" id="{E650000F-B543-E02B-51B0-7883F845C4E0}"/>
                </a:ext>
              </a:extLst>
            </p:cNvPr>
            <p:cNvSpPr/>
            <p:nvPr/>
          </p:nvSpPr>
          <p:spPr>
            <a:xfrm>
              <a:off x="697547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個人番号</a:t>
              </a:r>
              <a:br>
                <a:rPr lang="en-US" altLang="ja-JP" sz="700" dirty="0">
                  <a:latin typeface="+mj-ea"/>
                  <a:ea typeface="+mj-ea"/>
                </a:rPr>
              </a:br>
              <a:r>
                <a:rPr lang="ja-JP" altLang="en-US" sz="700" dirty="0">
                  <a:latin typeface="+mj-ea"/>
                  <a:ea typeface="+mj-ea"/>
                </a:rPr>
                <a:t>付番</a:t>
              </a:r>
              <a:endParaRPr sz="700" dirty="0">
                <a:latin typeface="+mj-ea"/>
                <a:ea typeface="+mj-ea"/>
              </a:endParaRPr>
            </a:p>
          </p:txBody>
        </p:sp>
        <p:sp>
          <p:nvSpPr>
            <p:cNvPr id="268" name="object 18">
              <a:extLst>
                <a:ext uri="{FF2B5EF4-FFF2-40B4-BE49-F238E27FC236}">
                  <a16:creationId xmlns:a16="http://schemas.microsoft.com/office/drawing/2014/main" id="{AEB98EB3-BB9C-4EDF-AFF0-F88762449EAA}"/>
                </a:ext>
              </a:extLst>
            </p:cNvPr>
            <p:cNvSpPr/>
            <p:nvPr/>
          </p:nvSpPr>
          <p:spPr>
            <a:xfrm>
              <a:off x="6940550" y="3222625"/>
              <a:ext cx="539750" cy="360045"/>
            </a:xfrm>
            <a:prstGeom prst="roundRect">
              <a:avLst/>
            </a:prstGeom>
            <a:ln w="3175">
              <a:solidFill>
                <a:srgbClr val="000000"/>
              </a:solidFill>
            </a:ln>
          </p:spPr>
          <p:txBody>
            <a:bodyPr wrap="square" lIns="0" tIns="0" rIns="0" bIns="0" rtlCol="0"/>
            <a:lstStyle/>
            <a:p>
              <a:endParaRPr dirty="0"/>
            </a:p>
          </p:txBody>
        </p:sp>
      </p:grpSp>
      <p:cxnSp>
        <p:nvCxnSpPr>
          <p:cNvPr id="269" name="直線矢印コネクタ 268">
            <a:extLst>
              <a:ext uri="{FF2B5EF4-FFF2-40B4-BE49-F238E27FC236}">
                <a16:creationId xmlns:a16="http://schemas.microsoft.com/office/drawing/2014/main" id="{925CF164-C391-DD90-A91F-6C9E565E6CDC}"/>
              </a:ext>
            </a:extLst>
          </p:cNvPr>
          <p:cNvCxnSpPr>
            <a:cxnSpLocks/>
            <a:stCxn id="287" idx="2"/>
            <a:endCxn id="317" idx="1"/>
          </p:cNvCxnSpPr>
          <p:nvPr/>
        </p:nvCxnSpPr>
        <p:spPr>
          <a:xfrm flipH="1">
            <a:off x="4159766" y="3582670"/>
            <a:ext cx="1761" cy="1298092"/>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270" name="直線矢印コネクタ 13">
            <a:extLst>
              <a:ext uri="{FF2B5EF4-FFF2-40B4-BE49-F238E27FC236}">
                <a16:creationId xmlns:a16="http://schemas.microsoft.com/office/drawing/2014/main" id="{FAD91477-83D2-CA05-C397-28CE35EDE88E}"/>
              </a:ext>
            </a:extLst>
          </p:cNvPr>
          <p:cNvCxnSpPr>
            <a:cxnSpLocks/>
          </p:cNvCxnSpPr>
          <p:nvPr/>
        </p:nvCxnSpPr>
        <p:spPr>
          <a:xfrm rot="16200000" flipH="1">
            <a:off x="4252056" y="3620830"/>
            <a:ext cx="291732" cy="206441"/>
          </a:xfrm>
          <a:prstGeom prst="bentConnector3">
            <a:avLst>
              <a:gd name="adj1" fmla="val 100063"/>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71" name="object 239">
            <a:extLst>
              <a:ext uri="{FF2B5EF4-FFF2-40B4-BE49-F238E27FC236}">
                <a16:creationId xmlns:a16="http://schemas.microsoft.com/office/drawing/2014/main" id="{FEE9557E-6181-AB8E-8648-5CA6063E7752}"/>
              </a:ext>
            </a:extLst>
          </p:cNvPr>
          <p:cNvSpPr txBox="1"/>
          <p:nvPr/>
        </p:nvSpPr>
        <p:spPr>
          <a:xfrm>
            <a:off x="3559422" y="5010150"/>
            <a:ext cx="101600" cy="135935"/>
          </a:xfrm>
          <a:prstGeom prst="rect">
            <a:avLst/>
          </a:prstGeom>
        </p:spPr>
        <p:txBody>
          <a:bodyPr vert="horz" wrap="square" lIns="0" tIns="12700" rIns="0" bIns="0" rtlCol="0">
            <a:spAutoFit/>
          </a:bodyPr>
          <a:lstStyle/>
          <a:p>
            <a:pPr marL="12700" algn="ctr">
              <a:lnSpc>
                <a:spcPct val="100000"/>
              </a:lnSpc>
              <a:spcBef>
                <a:spcPts val="100"/>
              </a:spcBef>
            </a:pPr>
            <a:r>
              <a:rPr lang="ja-JP" altLang="en-US" sz="800" dirty="0">
                <a:latin typeface="+mj-ea"/>
                <a:ea typeface="+mj-ea"/>
              </a:rPr>
              <a:t>②</a:t>
            </a:r>
            <a:endParaRPr sz="800" dirty="0">
              <a:latin typeface="+mj-ea"/>
              <a:ea typeface="+mj-ea"/>
            </a:endParaRPr>
          </a:p>
        </p:txBody>
      </p:sp>
      <p:cxnSp>
        <p:nvCxnSpPr>
          <p:cNvPr id="274" name="直線矢印コネクタ 273">
            <a:extLst>
              <a:ext uri="{FF2B5EF4-FFF2-40B4-BE49-F238E27FC236}">
                <a16:creationId xmlns:a16="http://schemas.microsoft.com/office/drawing/2014/main" id="{9A0CF5DC-AB09-53C5-9623-03869B8017B7}"/>
              </a:ext>
            </a:extLst>
          </p:cNvPr>
          <p:cNvCxnSpPr>
            <a:cxnSpLocks/>
            <a:stCxn id="317" idx="3"/>
            <a:endCxn id="340" idx="1"/>
          </p:cNvCxnSpPr>
          <p:nvPr/>
        </p:nvCxnSpPr>
        <p:spPr>
          <a:xfrm>
            <a:off x="4159766" y="5273985"/>
            <a:ext cx="0" cy="293620"/>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275" name="直線矢印コネクタ 274">
            <a:extLst>
              <a:ext uri="{FF2B5EF4-FFF2-40B4-BE49-F238E27FC236}">
                <a16:creationId xmlns:a16="http://schemas.microsoft.com/office/drawing/2014/main" id="{4F5F765E-AC4F-E8EF-E5FC-4788FF708A18}"/>
              </a:ext>
            </a:extLst>
          </p:cNvPr>
          <p:cNvCxnSpPr>
            <a:cxnSpLocks/>
            <a:stCxn id="287" idx="3"/>
            <a:endCxn id="268" idx="1"/>
          </p:cNvCxnSpPr>
          <p:nvPr/>
        </p:nvCxnSpPr>
        <p:spPr>
          <a:xfrm>
            <a:off x="4431402" y="3402648"/>
            <a:ext cx="439753" cy="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81" name="直線矢印コネクタ 280">
            <a:extLst>
              <a:ext uri="{FF2B5EF4-FFF2-40B4-BE49-F238E27FC236}">
                <a16:creationId xmlns:a16="http://schemas.microsoft.com/office/drawing/2014/main" id="{D3F207E7-B555-6B60-9490-127764023D75}"/>
              </a:ext>
            </a:extLst>
          </p:cNvPr>
          <p:cNvCxnSpPr>
            <a:cxnSpLocks/>
          </p:cNvCxnSpPr>
          <p:nvPr/>
        </p:nvCxnSpPr>
        <p:spPr>
          <a:xfrm flipH="1">
            <a:off x="5138389" y="3582671"/>
            <a:ext cx="2294" cy="1298091"/>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82" name="グループ化 281">
            <a:extLst>
              <a:ext uri="{FF2B5EF4-FFF2-40B4-BE49-F238E27FC236}">
                <a16:creationId xmlns:a16="http://schemas.microsoft.com/office/drawing/2014/main" id="{28861E84-221C-043D-DC6A-66748E6A5891}"/>
              </a:ext>
            </a:extLst>
          </p:cNvPr>
          <p:cNvGrpSpPr/>
          <p:nvPr/>
        </p:nvGrpSpPr>
        <p:grpSpPr>
          <a:xfrm rot="16200000">
            <a:off x="5000065" y="2989679"/>
            <a:ext cx="255579" cy="210314"/>
            <a:chOff x="998232" y="5464407"/>
            <a:chExt cx="255579" cy="210314"/>
          </a:xfrm>
        </p:grpSpPr>
        <p:sp>
          <p:nvSpPr>
            <p:cNvPr id="283" name="左大かっこ 282">
              <a:extLst>
                <a:ext uri="{FF2B5EF4-FFF2-40B4-BE49-F238E27FC236}">
                  <a16:creationId xmlns:a16="http://schemas.microsoft.com/office/drawing/2014/main" id="{B5E8CFE1-4FA0-F5CD-2864-063C11FCA2CC}"/>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84" name="直線コネクタ 283">
              <a:extLst>
                <a:ext uri="{FF2B5EF4-FFF2-40B4-BE49-F238E27FC236}">
                  <a16:creationId xmlns:a16="http://schemas.microsoft.com/office/drawing/2014/main" id="{5E07A113-96D9-1D5F-BFD0-ECD874EE6631}"/>
                </a:ext>
              </a:extLst>
            </p:cNvPr>
            <p:cNvCxnSpPr>
              <a:cxnSpLocks/>
              <a:stCxn id="283"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285" name="object 17">
            <a:extLst>
              <a:ext uri="{FF2B5EF4-FFF2-40B4-BE49-F238E27FC236}">
                <a16:creationId xmlns:a16="http://schemas.microsoft.com/office/drawing/2014/main" id="{1AC92ADB-E2D7-4617-CF82-3D5C0F1C5029}"/>
              </a:ext>
            </a:extLst>
          </p:cNvPr>
          <p:cNvSpPr/>
          <p:nvPr/>
        </p:nvSpPr>
        <p:spPr>
          <a:xfrm>
            <a:off x="4892579"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①</a:t>
            </a:r>
            <a:endParaRPr lang="zh-TW" altLang="en-US" sz="800" dirty="0">
              <a:latin typeface="+mj-ea"/>
              <a:ea typeface="+mj-ea"/>
            </a:endParaRPr>
          </a:p>
        </p:txBody>
      </p:sp>
      <p:grpSp>
        <p:nvGrpSpPr>
          <p:cNvPr id="286" name="グループ化 285">
            <a:extLst>
              <a:ext uri="{FF2B5EF4-FFF2-40B4-BE49-F238E27FC236}">
                <a16:creationId xmlns:a16="http://schemas.microsoft.com/office/drawing/2014/main" id="{94BCF12B-FD17-EFFC-5B9F-1980AFC73D3E}"/>
              </a:ext>
            </a:extLst>
          </p:cNvPr>
          <p:cNvGrpSpPr/>
          <p:nvPr/>
        </p:nvGrpSpPr>
        <p:grpSpPr>
          <a:xfrm>
            <a:off x="3888131" y="3222625"/>
            <a:ext cx="543271" cy="360045"/>
            <a:chOff x="4687859" y="3222625"/>
            <a:chExt cx="543271" cy="360045"/>
          </a:xfrm>
          <a:noFill/>
        </p:grpSpPr>
        <p:sp>
          <p:nvSpPr>
            <p:cNvPr id="287" name="object 18">
              <a:extLst>
                <a:ext uri="{FF2B5EF4-FFF2-40B4-BE49-F238E27FC236}">
                  <a16:creationId xmlns:a16="http://schemas.microsoft.com/office/drawing/2014/main" id="{11431860-0B86-627F-6979-E66375F5C6E5}"/>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66" name="グループ化 65">
              <a:extLst>
                <a:ext uri="{FF2B5EF4-FFF2-40B4-BE49-F238E27FC236}">
                  <a16:creationId xmlns:a16="http://schemas.microsoft.com/office/drawing/2014/main" id="{02AE7FD0-439A-20B5-D6E7-37AB40E640E9}"/>
                </a:ext>
              </a:extLst>
            </p:cNvPr>
            <p:cNvGrpSpPr/>
            <p:nvPr/>
          </p:nvGrpSpPr>
          <p:grpSpPr>
            <a:xfrm>
              <a:off x="4687859" y="3225072"/>
              <a:ext cx="518506" cy="339406"/>
              <a:chOff x="4687859" y="3225072"/>
              <a:chExt cx="518506" cy="339406"/>
            </a:xfrm>
            <a:grpFill/>
          </p:grpSpPr>
          <p:sp>
            <p:nvSpPr>
              <p:cNvPr id="68" name="object 17">
                <a:extLst>
                  <a:ext uri="{FF2B5EF4-FFF2-40B4-BE49-F238E27FC236}">
                    <a16:creationId xmlns:a16="http://schemas.microsoft.com/office/drawing/2014/main" id="{A5DBBBB3-A331-CDDC-F26E-D435F5FE3F17}"/>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入力</a:t>
                </a:r>
                <a:br>
                  <a:rPr lang="en-US" altLang="ja-JP" sz="700" dirty="0">
                    <a:latin typeface="+mj-ea"/>
                    <a:ea typeface="+mj-ea"/>
                  </a:rPr>
                </a:br>
                <a:r>
                  <a:rPr lang="ja-JP" altLang="en-US" sz="700" dirty="0">
                    <a:latin typeface="+mj-ea"/>
                    <a:ea typeface="+mj-ea"/>
                  </a:rPr>
                  <a:t>照合</a:t>
                </a:r>
                <a:endParaRPr sz="700" dirty="0">
                  <a:latin typeface="+mj-ea"/>
                  <a:ea typeface="+mj-ea"/>
                </a:endParaRPr>
              </a:p>
            </p:txBody>
          </p:sp>
          <p:pic>
            <p:nvPicPr>
              <p:cNvPr id="69" name="object 21">
                <a:extLst>
                  <a:ext uri="{FF2B5EF4-FFF2-40B4-BE49-F238E27FC236}">
                    <a16:creationId xmlns:a16="http://schemas.microsoft.com/office/drawing/2014/main" id="{55058216-5FC5-2A04-9339-79CB9633692D}"/>
                  </a:ext>
                </a:extLst>
              </p:cNvPr>
              <p:cNvPicPr/>
              <p:nvPr/>
            </p:nvPicPr>
            <p:blipFill>
              <a:blip r:embed="rId4"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cxnSp>
        <p:nvCxnSpPr>
          <p:cNvPr id="70" name="直線コネクタ 69">
            <a:extLst>
              <a:ext uri="{FF2B5EF4-FFF2-40B4-BE49-F238E27FC236}">
                <a16:creationId xmlns:a16="http://schemas.microsoft.com/office/drawing/2014/main" id="{B4EEE30C-5FAF-07C2-31D1-D318ADC16103}"/>
              </a:ext>
            </a:extLst>
          </p:cNvPr>
          <p:cNvCxnSpPr>
            <a:cxnSpLocks/>
          </p:cNvCxnSpPr>
          <p:nvPr/>
        </p:nvCxnSpPr>
        <p:spPr>
          <a:xfrm flipH="1">
            <a:off x="3559422" y="5367274"/>
            <a:ext cx="604253"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71" name="object 27">
            <a:extLst>
              <a:ext uri="{FF2B5EF4-FFF2-40B4-BE49-F238E27FC236}">
                <a16:creationId xmlns:a16="http://schemas.microsoft.com/office/drawing/2014/main" id="{10C2231B-C4E5-7D4B-0454-E23F9C553BFB}"/>
              </a:ext>
            </a:extLst>
          </p:cNvPr>
          <p:cNvSpPr/>
          <p:nvPr/>
        </p:nvSpPr>
        <p:spPr>
          <a:xfrm>
            <a:off x="3325336" y="5223129"/>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72" name="正方形/長方形 71">
            <a:extLst>
              <a:ext uri="{FF2B5EF4-FFF2-40B4-BE49-F238E27FC236}">
                <a16:creationId xmlns:a16="http://schemas.microsoft.com/office/drawing/2014/main" id="{4F6E9C43-930E-DE36-9F6B-4301106B5480}"/>
              </a:ext>
            </a:extLst>
          </p:cNvPr>
          <p:cNvSpPr/>
          <p:nvPr/>
        </p:nvSpPr>
        <p:spPr>
          <a:xfrm>
            <a:off x="3060700" y="5540036"/>
            <a:ext cx="721224"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本人確認情報</a:t>
            </a:r>
          </a:p>
        </p:txBody>
      </p:sp>
      <p:cxnSp>
        <p:nvCxnSpPr>
          <p:cNvPr id="73" name="直線コネクタ 72">
            <a:extLst>
              <a:ext uri="{FF2B5EF4-FFF2-40B4-BE49-F238E27FC236}">
                <a16:creationId xmlns:a16="http://schemas.microsoft.com/office/drawing/2014/main" id="{CB91151D-699B-692F-5CE6-08633F32A613}"/>
              </a:ext>
            </a:extLst>
          </p:cNvPr>
          <p:cNvCxnSpPr>
            <a:cxnSpLocks/>
            <a:stCxn id="96" idx="3"/>
          </p:cNvCxnSpPr>
          <p:nvPr/>
        </p:nvCxnSpPr>
        <p:spPr>
          <a:xfrm flipV="1">
            <a:off x="4417950" y="5773889"/>
            <a:ext cx="136265" cy="429426"/>
          </a:xfrm>
          <a:prstGeom prst="bentConnector2">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74" name="正方形/長方形 73">
            <a:extLst>
              <a:ext uri="{FF2B5EF4-FFF2-40B4-BE49-F238E27FC236}">
                <a16:creationId xmlns:a16="http://schemas.microsoft.com/office/drawing/2014/main" id="{3C77B7E6-8403-80B3-124B-E364A2B698BB}"/>
              </a:ext>
            </a:extLst>
          </p:cNvPr>
          <p:cNvSpPr/>
          <p:nvPr/>
        </p:nvSpPr>
        <p:spPr>
          <a:xfrm>
            <a:off x="3788224" y="6361651"/>
            <a:ext cx="1001857"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個人番号生成情報</a:t>
            </a:r>
          </a:p>
        </p:txBody>
      </p:sp>
      <p:cxnSp>
        <p:nvCxnSpPr>
          <p:cNvPr id="82" name="直線矢印コネクタ 81">
            <a:extLst>
              <a:ext uri="{FF2B5EF4-FFF2-40B4-BE49-F238E27FC236}">
                <a16:creationId xmlns:a16="http://schemas.microsoft.com/office/drawing/2014/main" id="{07843813-63A8-E65B-8E49-F6D53B55BC42}"/>
              </a:ext>
            </a:extLst>
          </p:cNvPr>
          <p:cNvCxnSpPr>
            <a:cxnSpLocks/>
            <a:stCxn id="353" idx="3"/>
            <a:endCxn id="383" idx="1"/>
          </p:cNvCxnSpPr>
          <p:nvPr/>
        </p:nvCxnSpPr>
        <p:spPr>
          <a:xfrm>
            <a:off x="5139269" y="5960828"/>
            <a:ext cx="299" cy="368668"/>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84" name="object 27">
            <a:extLst>
              <a:ext uri="{FF2B5EF4-FFF2-40B4-BE49-F238E27FC236}">
                <a16:creationId xmlns:a16="http://schemas.microsoft.com/office/drawing/2014/main" id="{0AAB0286-DABB-C4D2-6E0D-7BEF4A4F139B}"/>
              </a:ext>
            </a:extLst>
          </p:cNvPr>
          <p:cNvSpPr/>
          <p:nvPr/>
        </p:nvSpPr>
        <p:spPr>
          <a:xfrm>
            <a:off x="5555860" y="5915025"/>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85" name="正方形/長方形 84">
            <a:extLst>
              <a:ext uri="{FF2B5EF4-FFF2-40B4-BE49-F238E27FC236}">
                <a16:creationId xmlns:a16="http://schemas.microsoft.com/office/drawing/2014/main" id="{F2B06400-4C6E-DCFE-CB31-05669EBF2D9F}"/>
              </a:ext>
            </a:extLst>
          </p:cNvPr>
          <p:cNvSpPr/>
          <p:nvPr/>
        </p:nvSpPr>
        <p:spPr>
          <a:xfrm>
            <a:off x="5340049" y="6231932"/>
            <a:ext cx="655658"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送付先情報</a:t>
            </a:r>
          </a:p>
        </p:txBody>
      </p:sp>
      <p:cxnSp>
        <p:nvCxnSpPr>
          <p:cNvPr id="86" name="直線コネクタ 85">
            <a:extLst>
              <a:ext uri="{FF2B5EF4-FFF2-40B4-BE49-F238E27FC236}">
                <a16:creationId xmlns:a16="http://schemas.microsoft.com/office/drawing/2014/main" id="{825D515C-5E7F-7E2A-C2A5-FA544AD75E5A}"/>
              </a:ext>
            </a:extLst>
          </p:cNvPr>
          <p:cNvCxnSpPr>
            <a:cxnSpLocks/>
          </p:cNvCxnSpPr>
          <p:nvPr/>
        </p:nvCxnSpPr>
        <p:spPr>
          <a:xfrm flipH="1">
            <a:off x="5141706" y="6059170"/>
            <a:ext cx="413542"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90" name="直線矢印コネクタ 89">
            <a:extLst>
              <a:ext uri="{FF2B5EF4-FFF2-40B4-BE49-F238E27FC236}">
                <a16:creationId xmlns:a16="http://schemas.microsoft.com/office/drawing/2014/main" id="{966543F7-9C91-A0A4-54FA-7F58C3CAE02C}"/>
              </a:ext>
            </a:extLst>
          </p:cNvPr>
          <p:cNvCxnSpPr>
            <a:cxnSpLocks/>
            <a:stCxn id="384" idx="2"/>
          </p:cNvCxnSpPr>
          <p:nvPr/>
        </p:nvCxnSpPr>
        <p:spPr>
          <a:xfrm>
            <a:off x="5139568" y="6706424"/>
            <a:ext cx="7321" cy="247551"/>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91" name="グループ化 90">
            <a:extLst>
              <a:ext uri="{FF2B5EF4-FFF2-40B4-BE49-F238E27FC236}">
                <a16:creationId xmlns:a16="http://schemas.microsoft.com/office/drawing/2014/main" id="{61CBC6F5-6D71-45B6-91D2-4B8DB3864C8B}"/>
              </a:ext>
            </a:extLst>
          </p:cNvPr>
          <p:cNvGrpSpPr/>
          <p:nvPr/>
        </p:nvGrpSpPr>
        <p:grpSpPr>
          <a:xfrm rot="10800000">
            <a:off x="3635439" y="4971288"/>
            <a:ext cx="255579" cy="210314"/>
            <a:chOff x="998232" y="5464407"/>
            <a:chExt cx="255579" cy="210314"/>
          </a:xfrm>
        </p:grpSpPr>
        <p:sp>
          <p:nvSpPr>
            <p:cNvPr id="92" name="左大かっこ 91">
              <a:extLst>
                <a:ext uri="{FF2B5EF4-FFF2-40B4-BE49-F238E27FC236}">
                  <a16:creationId xmlns:a16="http://schemas.microsoft.com/office/drawing/2014/main" id="{0BCE54FD-E38B-17E5-03A9-8682041F3D59}"/>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93" name="直線コネクタ 92">
              <a:extLst>
                <a:ext uri="{FF2B5EF4-FFF2-40B4-BE49-F238E27FC236}">
                  <a16:creationId xmlns:a16="http://schemas.microsoft.com/office/drawing/2014/main" id="{2FB8642B-7F5C-5489-DC0B-3F95BAB26826}"/>
                </a:ext>
              </a:extLst>
            </p:cNvPr>
            <p:cNvCxnSpPr>
              <a:cxnSpLocks/>
              <a:stCxn id="92"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94" name="グループ化 93">
            <a:extLst>
              <a:ext uri="{FF2B5EF4-FFF2-40B4-BE49-F238E27FC236}">
                <a16:creationId xmlns:a16="http://schemas.microsoft.com/office/drawing/2014/main" id="{D8DBBAE6-B4D3-4F27-E5BB-7D5C0D5595E6}"/>
              </a:ext>
            </a:extLst>
          </p:cNvPr>
          <p:cNvGrpSpPr/>
          <p:nvPr/>
        </p:nvGrpSpPr>
        <p:grpSpPr>
          <a:xfrm>
            <a:off x="4201415" y="6059170"/>
            <a:ext cx="216535" cy="288290"/>
            <a:chOff x="8006526" y="4197102"/>
            <a:chExt cx="216535" cy="288290"/>
          </a:xfrm>
        </p:grpSpPr>
        <p:sp>
          <p:nvSpPr>
            <p:cNvPr id="95" name="object 27">
              <a:extLst>
                <a:ext uri="{FF2B5EF4-FFF2-40B4-BE49-F238E27FC236}">
                  <a16:creationId xmlns:a16="http://schemas.microsoft.com/office/drawing/2014/main" id="{4CDC7AD1-30CE-3744-3AE9-9103820F8A8B}"/>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96" name="正方形/長方形 95">
              <a:extLst>
                <a:ext uri="{FF2B5EF4-FFF2-40B4-BE49-F238E27FC236}">
                  <a16:creationId xmlns:a16="http://schemas.microsoft.com/office/drawing/2014/main" id="{FA20C35D-E5B2-3CAF-91C2-F99A3C9AF51E}"/>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99" name="直線矢印コネクタ 98">
            <a:extLst>
              <a:ext uri="{FF2B5EF4-FFF2-40B4-BE49-F238E27FC236}">
                <a16:creationId xmlns:a16="http://schemas.microsoft.com/office/drawing/2014/main" id="{396155C8-9DB7-7624-AB01-24E4DE86FD19}"/>
              </a:ext>
            </a:extLst>
          </p:cNvPr>
          <p:cNvCxnSpPr>
            <a:cxnSpLocks/>
          </p:cNvCxnSpPr>
          <p:nvPr/>
        </p:nvCxnSpPr>
        <p:spPr>
          <a:xfrm>
            <a:off x="6375033" y="5280329"/>
            <a:ext cx="0" cy="987121"/>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100" name="グループ化 99">
            <a:extLst>
              <a:ext uri="{FF2B5EF4-FFF2-40B4-BE49-F238E27FC236}">
                <a16:creationId xmlns:a16="http://schemas.microsoft.com/office/drawing/2014/main" id="{5910594A-18F8-9B27-9192-0CAEEE80DB91}"/>
              </a:ext>
            </a:extLst>
          </p:cNvPr>
          <p:cNvGrpSpPr/>
          <p:nvPr/>
        </p:nvGrpSpPr>
        <p:grpSpPr>
          <a:xfrm>
            <a:off x="6101637" y="3222626"/>
            <a:ext cx="543271" cy="360045"/>
            <a:chOff x="6937029" y="3222625"/>
            <a:chExt cx="543271" cy="360045"/>
          </a:xfrm>
        </p:grpSpPr>
        <p:pic>
          <p:nvPicPr>
            <p:cNvPr id="101" name="object 21">
              <a:extLst>
                <a:ext uri="{FF2B5EF4-FFF2-40B4-BE49-F238E27FC236}">
                  <a16:creationId xmlns:a16="http://schemas.microsoft.com/office/drawing/2014/main" id="{B0D03080-6E5F-4E76-9919-E75061CFEB0C}"/>
                </a:ext>
              </a:extLst>
            </p:cNvPr>
            <p:cNvPicPr/>
            <p:nvPr/>
          </p:nvPicPr>
          <p:blipFill>
            <a:blip r:embed="rId4" cstate="print"/>
            <a:stretch>
              <a:fillRect/>
            </a:stretch>
          </p:blipFill>
          <p:spPr>
            <a:xfrm>
              <a:off x="6937029" y="3225072"/>
              <a:ext cx="133329" cy="115866"/>
            </a:xfrm>
            <a:prstGeom prst="rect">
              <a:avLst/>
            </a:prstGeom>
          </p:spPr>
        </p:pic>
        <p:sp>
          <p:nvSpPr>
            <p:cNvPr id="102" name="object 17">
              <a:extLst>
                <a:ext uri="{FF2B5EF4-FFF2-40B4-BE49-F238E27FC236}">
                  <a16:creationId xmlns:a16="http://schemas.microsoft.com/office/drawing/2014/main" id="{CB97F1FB-90E2-101C-BD4A-7E34499E18EB}"/>
                </a:ext>
              </a:extLst>
            </p:cNvPr>
            <p:cNvSpPr/>
            <p:nvPr/>
          </p:nvSpPr>
          <p:spPr>
            <a:xfrm>
              <a:off x="697547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市町村通知</a:t>
              </a:r>
              <a:br>
                <a:rPr lang="en-US" altLang="ja-JP" sz="700" dirty="0">
                  <a:latin typeface="+mj-ea"/>
                  <a:ea typeface="+mj-ea"/>
                </a:rPr>
              </a:br>
              <a:r>
                <a:rPr lang="ja-JP" altLang="en-US" sz="700" dirty="0">
                  <a:latin typeface="+mj-ea"/>
                  <a:ea typeface="+mj-ea"/>
                </a:rPr>
                <a:t>等</a:t>
              </a:r>
              <a:endParaRPr sz="700" dirty="0">
                <a:latin typeface="+mj-ea"/>
                <a:ea typeface="+mj-ea"/>
              </a:endParaRPr>
            </a:p>
          </p:txBody>
        </p:sp>
        <p:sp>
          <p:nvSpPr>
            <p:cNvPr id="103" name="object 18">
              <a:extLst>
                <a:ext uri="{FF2B5EF4-FFF2-40B4-BE49-F238E27FC236}">
                  <a16:creationId xmlns:a16="http://schemas.microsoft.com/office/drawing/2014/main" id="{160F0FC3-4963-CB64-A84B-136B8DC55500}"/>
                </a:ext>
              </a:extLst>
            </p:cNvPr>
            <p:cNvSpPr/>
            <p:nvPr/>
          </p:nvSpPr>
          <p:spPr>
            <a:xfrm>
              <a:off x="6940550" y="3222625"/>
              <a:ext cx="539750" cy="360045"/>
            </a:xfrm>
            <a:prstGeom prst="roundRect">
              <a:avLst/>
            </a:prstGeom>
            <a:ln w="3175">
              <a:solidFill>
                <a:srgbClr val="000000"/>
              </a:solidFill>
            </a:ln>
          </p:spPr>
          <p:txBody>
            <a:bodyPr wrap="square" lIns="0" tIns="0" rIns="0" bIns="0" rtlCol="0"/>
            <a:lstStyle/>
            <a:p>
              <a:endParaRPr dirty="0"/>
            </a:p>
          </p:txBody>
        </p:sp>
      </p:grpSp>
      <p:cxnSp>
        <p:nvCxnSpPr>
          <p:cNvPr id="105" name="直線矢印コネクタ 104">
            <a:extLst>
              <a:ext uri="{FF2B5EF4-FFF2-40B4-BE49-F238E27FC236}">
                <a16:creationId xmlns:a16="http://schemas.microsoft.com/office/drawing/2014/main" id="{930D5F08-88A9-8264-5869-BC03CA7E2CD7}"/>
              </a:ext>
            </a:extLst>
          </p:cNvPr>
          <p:cNvCxnSpPr>
            <a:cxnSpLocks/>
            <a:stCxn id="103" idx="2"/>
            <a:endCxn id="329" idx="1"/>
          </p:cNvCxnSpPr>
          <p:nvPr/>
        </p:nvCxnSpPr>
        <p:spPr>
          <a:xfrm>
            <a:off x="6375033" y="3582671"/>
            <a:ext cx="1969" cy="1298091"/>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113" name="object 25">
            <a:extLst>
              <a:ext uri="{FF2B5EF4-FFF2-40B4-BE49-F238E27FC236}">
                <a16:creationId xmlns:a16="http://schemas.microsoft.com/office/drawing/2014/main" id="{96A4858C-EFE9-DB01-E471-572F81F0B007}"/>
              </a:ext>
            </a:extLst>
          </p:cNvPr>
          <p:cNvSpPr/>
          <p:nvPr/>
        </p:nvSpPr>
        <p:spPr>
          <a:xfrm>
            <a:off x="5919228" y="6267450"/>
            <a:ext cx="915378"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118" name="object 9">
            <a:extLst>
              <a:ext uri="{FF2B5EF4-FFF2-40B4-BE49-F238E27FC236}">
                <a16:creationId xmlns:a16="http://schemas.microsoft.com/office/drawing/2014/main" id="{654AD302-60B7-4079-D4CD-74055004BACD}"/>
              </a:ext>
            </a:extLst>
          </p:cNvPr>
          <p:cNvSpPr/>
          <p:nvPr/>
        </p:nvSpPr>
        <p:spPr>
          <a:xfrm>
            <a:off x="5919227" y="6267451"/>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algn="ctr"/>
            <a:r>
              <a:rPr lang="ja-JP" altLang="en-US" sz="700" dirty="0">
                <a:latin typeface="+mj-ea"/>
                <a:ea typeface="+mj-ea"/>
              </a:rPr>
              <a:t>出入国在留管理庁</a:t>
            </a:r>
            <a:endParaRPr lang="en-US" altLang="ja-JP" sz="700" dirty="0">
              <a:latin typeface="+mj-ea"/>
              <a:ea typeface="+mj-ea"/>
            </a:endParaRPr>
          </a:p>
        </p:txBody>
      </p:sp>
      <p:sp>
        <p:nvSpPr>
          <p:cNvPr id="139" name="object 27">
            <a:extLst>
              <a:ext uri="{FF2B5EF4-FFF2-40B4-BE49-F238E27FC236}">
                <a16:creationId xmlns:a16="http://schemas.microsoft.com/office/drawing/2014/main" id="{8AD6CD65-2896-9644-34C4-5310A1B3F65F}"/>
              </a:ext>
            </a:extLst>
          </p:cNvPr>
          <p:cNvSpPr/>
          <p:nvPr/>
        </p:nvSpPr>
        <p:spPr>
          <a:xfrm>
            <a:off x="5796751" y="5305425"/>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140" name="正方形/長方形 139">
            <a:extLst>
              <a:ext uri="{FF2B5EF4-FFF2-40B4-BE49-F238E27FC236}">
                <a16:creationId xmlns:a16="http://schemas.microsoft.com/office/drawing/2014/main" id="{837A0066-74E5-17A0-02EC-49ED3ACA4E7A}"/>
              </a:ext>
            </a:extLst>
          </p:cNvPr>
          <p:cNvSpPr/>
          <p:nvPr/>
        </p:nvSpPr>
        <p:spPr>
          <a:xfrm>
            <a:off x="5373364" y="5622332"/>
            <a:ext cx="1046487"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市町村通知情報及び市町村伝達情報</a:t>
            </a:r>
          </a:p>
        </p:txBody>
      </p:sp>
      <p:cxnSp>
        <p:nvCxnSpPr>
          <p:cNvPr id="141" name="直線コネクタ 140">
            <a:extLst>
              <a:ext uri="{FF2B5EF4-FFF2-40B4-BE49-F238E27FC236}">
                <a16:creationId xmlns:a16="http://schemas.microsoft.com/office/drawing/2014/main" id="{1968326E-5EBC-DAB0-61F5-167535987473}"/>
              </a:ext>
            </a:extLst>
          </p:cNvPr>
          <p:cNvCxnSpPr>
            <a:cxnSpLocks/>
          </p:cNvCxnSpPr>
          <p:nvPr/>
        </p:nvCxnSpPr>
        <p:spPr>
          <a:xfrm flipH="1">
            <a:off x="6028195" y="5449570"/>
            <a:ext cx="346838"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nvGrpSpPr>
          <p:cNvPr id="146" name="グループ化 145">
            <a:extLst>
              <a:ext uri="{FF2B5EF4-FFF2-40B4-BE49-F238E27FC236}">
                <a16:creationId xmlns:a16="http://schemas.microsoft.com/office/drawing/2014/main" id="{9002D84A-BFFA-739C-7F59-1771B7DF53E4}"/>
              </a:ext>
            </a:extLst>
          </p:cNvPr>
          <p:cNvGrpSpPr/>
          <p:nvPr/>
        </p:nvGrpSpPr>
        <p:grpSpPr>
          <a:xfrm rot="16200000">
            <a:off x="6247569" y="2989679"/>
            <a:ext cx="255579" cy="210314"/>
            <a:chOff x="998232" y="5464407"/>
            <a:chExt cx="255579" cy="210314"/>
          </a:xfrm>
        </p:grpSpPr>
        <p:sp>
          <p:nvSpPr>
            <p:cNvPr id="147" name="左大かっこ 146">
              <a:extLst>
                <a:ext uri="{FF2B5EF4-FFF2-40B4-BE49-F238E27FC236}">
                  <a16:creationId xmlns:a16="http://schemas.microsoft.com/office/drawing/2014/main" id="{DEF1662E-AA5D-24EF-E418-0B2AB9489653}"/>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48" name="直線コネクタ 147">
              <a:extLst>
                <a:ext uri="{FF2B5EF4-FFF2-40B4-BE49-F238E27FC236}">
                  <a16:creationId xmlns:a16="http://schemas.microsoft.com/office/drawing/2014/main" id="{28122772-1AF0-A7CC-F3AD-A6A08E1758E3}"/>
                </a:ext>
              </a:extLst>
            </p:cNvPr>
            <p:cNvCxnSpPr>
              <a:cxnSpLocks/>
              <a:stCxn id="147"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49" name="object 17">
            <a:extLst>
              <a:ext uri="{FF2B5EF4-FFF2-40B4-BE49-F238E27FC236}">
                <a16:creationId xmlns:a16="http://schemas.microsoft.com/office/drawing/2014/main" id="{7D9C94EC-FF7B-D869-05C1-E3965971BA1B}"/>
              </a:ext>
            </a:extLst>
          </p:cNvPr>
          <p:cNvSpPr/>
          <p:nvPr/>
        </p:nvSpPr>
        <p:spPr>
          <a:xfrm>
            <a:off x="6140083"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④</a:t>
            </a:r>
            <a:endParaRPr lang="zh-TW" altLang="en-US" sz="800" dirty="0">
              <a:latin typeface="+mj-ea"/>
              <a:ea typeface="+mj-ea"/>
            </a:endParaRPr>
          </a:p>
        </p:txBody>
      </p:sp>
      <p:grpSp>
        <p:nvGrpSpPr>
          <p:cNvPr id="150" name="グループ化 149">
            <a:extLst>
              <a:ext uri="{FF2B5EF4-FFF2-40B4-BE49-F238E27FC236}">
                <a16:creationId xmlns:a16="http://schemas.microsoft.com/office/drawing/2014/main" id="{57EBBDB7-8399-C2F5-C8BB-8169E1687363}"/>
              </a:ext>
            </a:extLst>
          </p:cNvPr>
          <p:cNvGrpSpPr/>
          <p:nvPr/>
        </p:nvGrpSpPr>
        <p:grpSpPr>
          <a:xfrm>
            <a:off x="8100717" y="3222626"/>
            <a:ext cx="543271" cy="360045"/>
            <a:chOff x="6937029" y="3222625"/>
            <a:chExt cx="543271" cy="360045"/>
          </a:xfrm>
        </p:grpSpPr>
        <p:pic>
          <p:nvPicPr>
            <p:cNvPr id="151" name="object 21">
              <a:extLst>
                <a:ext uri="{FF2B5EF4-FFF2-40B4-BE49-F238E27FC236}">
                  <a16:creationId xmlns:a16="http://schemas.microsoft.com/office/drawing/2014/main" id="{6A065362-1524-8FF4-30D5-B81B34DC1A19}"/>
                </a:ext>
              </a:extLst>
            </p:cNvPr>
            <p:cNvPicPr/>
            <p:nvPr/>
          </p:nvPicPr>
          <p:blipFill>
            <a:blip r:embed="rId4" cstate="print"/>
            <a:stretch>
              <a:fillRect/>
            </a:stretch>
          </p:blipFill>
          <p:spPr>
            <a:xfrm>
              <a:off x="6937029" y="3225072"/>
              <a:ext cx="133329" cy="115866"/>
            </a:xfrm>
            <a:prstGeom prst="rect">
              <a:avLst/>
            </a:prstGeom>
          </p:spPr>
        </p:pic>
        <p:sp>
          <p:nvSpPr>
            <p:cNvPr id="152" name="object 17">
              <a:extLst>
                <a:ext uri="{FF2B5EF4-FFF2-40B4-BE49-F238E27FC236}">
                  <a16:creationId xmlns:a16="http://schemas.microsoft.com/office/drawing/2014/main" id="{C1420623-64B2-EADE-EC52-FA5F9FD0B9E8}"/>
                </a:ext>
              </a:extLst>
            </p:cNvPr>
            <p:cNvSpPr/>
            <p:nvPr/>
          </p:nvSpPr>
          <p:spPr>
            <a:xfrm>
              <a:off x="697547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通知</a:t>
              </a:r>
              <a:endParaRPr sz="700" dirty="0">
                <a:latin typeface="+mj-ea"/>
                <a:ea typeface="+mj-ea"/>
              </a:endParaRPr>
            </a:p>
          </p:txBody>
        </p:sp>
        <p:sp>
          <p:nvSpPr>
            <p:cNvPr id="153" name="object 18">
              <a:extLst>
                <a:ext uri="{FF2B5EF4-FFF2-40B4-BE49-F238E27FC236}">
                  <a16:creationId xmlns:a16="http://schemas.microsoft.com/office/drawing/2014/main" id="{996D4BFA-69EC-C07B-B93D-E6B217A22F0B}"/>
                </a:ext>
              </a:extLst>
            </p:cNvPr>
            <p:cNvSpPr/>
            <p:nvPr/>
          </p:nvSpPr>
          <p:spPr>
            <a:xfrm>
              <a:off x="694055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154" name="グループ化 153">
            <a:extLst>
              <a:ext uri="{FF2B5EF4-FFF2-40B4-BE49-F238E27FC236}">
                <a16:creationId xmlns:a16="http://schemas.microsoft.com/office/drawing/2014/main" id="{ADFA7A4B-31E5-38F4-245E-51EAF6AD66FB}"/>
              </a:ext>
            </a:extLst>
          </p:cNvPr>
          <p:cNvGrpSpPr/>
          <p:nvPr/>
        </p:nvGrpSpPr>
        <p:grpSpPr>
          <a:xfrm rot="16200000">
            <a:off x="8246649" y="2989679"/>
            <a:ext cx="255579" cy="210314"/>
            <a:chOff x="998232" y="5464407"/>
            <a:chExt cx="255579" cy="210314"/>
          </a:xfrm>
        </p:grpSpPr>
        <p:sp>
          <p:nvSpPr>
            <p:cNvPr id="155" name="左大かっこ 154">
              <a:extLst>
                <a:ext uri="{FF2B5EF4-FFF2-40B4-BE49-F238E27FC236}">
                  <a16:creationId xmlns:a16="http://schemas.microsoft.com/office/drawing/2014/main" id="{FA8B7114-E521-A0E4-4AC7-92833FE57006}"/>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56" name="直線コネクタ 155">
              <a:extLst>
                <a:ext uri="{FF2B5EF4-FFF2-40B4-BE49-F238E27FC236}">
                  <a16:creationId xmlns:a16="http://schemas.microsoft.com/office/drawing/2014/main" id="{38BED49C-83BA-5340-06AD-D3D95B3349B9}"/>
                </a:ext>
              </a:extLst>
            </p:cNvPr>
            <p:cNvCxnSpPr>
              <a:cxnSpLocks/>
              <a:stCxn id="155"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57" name="object 17">
            <a:extLst>
              <a:ext uri="{FF2B5EF4-FFF2-40B4-BE49-F238E27FC236}">
                <a16:creationId xmlns:a16="http://schemas.microsoft.com/office/drawing/2014/main" id="{5FE36FA7-FF9D-773C-2869-C9B33BA778A3}"/>
              </a:ext>
            </a:extLst>
          </p:cNvPr>
          <p:cNvSpPr/>
          <p:nvPr/>
        </p:nvSpPr>
        <p:spPr>
          <a:xfrm>
            <a:off x="8139163"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⑤</a:t>
            </a:r>
            <a:endParaRPr lang="zh-TW" altLang="en-US" sz="800" dirty="0">
              <a:latin typeface="+mj-ea"/>
              <a:ea typeface="+mj-ea"/>
            </a:endParaRPr>
          </a:p>
        </p:txBody>
      </p:sp>
      <p:cxnSp>
        <p:nvCxnSpPr>
          <p:cNvPr id="164" name="直線矢印コネクタ 163">
            <a:extLst>
              <a:ext uri="{FF2B5EF4-FFF2-40B4-BE49-F238E27FC236}">
                <a16:creationId xmlns:a16="http://schemas.microsoft.com/office/drawing/2014/main" id="{56F49042-44D4-998D-0B97-69D518B9C009}"/>
              </a:ext>
            </a:extLst>
          </p:cNvPr>
          <p:cNvCxnSpPr>
            <a:cxnSpLocks/>
            <a:stCxn id="268" idx="3"/>
            <a:endCxn id="103" idx="1"/>
          </p:cNvCxnSpPr>
          <p:nvPr/>
        </p:nvCxnSpPr>
        <p:spPr>
          <a:xfrm>
            <a:off x="5410905" y="3402649"/>
            <a:ext cx="694253"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9" name="直線矢印コネクタ 168">
            <a:extLst>
              <a:ext uri="{FF2B5EF4-FFF2-40B4-BE49-F238E27FC236}">
                <a16:creationId xmlns:a16="http://schemas.microsoft.com/office/drawing/2014/main" id="{7D3EE46B-B5C9-5EAA-75BE-96C82639E03E}"/>
              </a:ext>
            </a:extLst>
          </p:cNvPr>
          <p:cNvCxnSpPr>
            <a:cxnSpLocks/>
            <a:stCxn id="153" idx="2"/>
            <a:endCxn id="333" idx="1"/>
          </p:cNvCxnSpPr>
          <p:nvPr/>
        </p:nvCxnSpPr>
        <p:spPr>
          <a:xfrm rot="5400000">
            <a:off x="7090459" y="3597107"/>
            <a:ext cx="1298091" cy="1269218"/>
          </a:xfrm>
          <a:prstGeom prst="bentConnector3">
            <a:avLst>
              <a:gd name="adj1" fmla="val 29454"/>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173" name="グループ化 172">
            <a:extLst>
              <a:ext uri="{FF2B5EF4-FFF2-40B4-BE49-F238E27FC236}">
                <a16:creationId xmlns:a16="http://schemas.microsoft.com/office/drawing/2014/main" id="{72AE9CBD-721A-AB09-5FC4-85B7B39DC219}"/>
              </a:ext>
            </a:extLst>
          </p:cNvPr>
          <p:cNvGrpSpPr/>
          <p:nvPr/>
        </p:nvGrpSpPr>
        <p:grpSpPr>
          <a:xfrm>
            <a:off x="7188454" y="3223261"/>
            <a:ext cx="449580" cy="360044"/>
            <a:chOff x="11109350" y="5278617"/>
            <a:chExt cx="449580" cy="360044"/>
          </a:xfrm>
        </p:grpSpPr>
        <p:pic>
          <p:nvPicPr>
            <p:cNvPr id="174" name="object 23">
              <a:extLst>
                <a:ext uri="{FF2B5EF4-FFF2-40B4-BE49-F238E27FC236}">
                  <a16:creationId xmlns:a16="http://schemas.microsoft.com/office/drawing/2014/main" id="{AC4C9669-CD08-EBFE-80D1-986C31EF82E7}"/>
                </a:ext>
              </a:extLst>
            </p:cNvPr>
            <p:cNvPicPr/>
            <p:nvPr/>
          </p:nvPicPr>
          <p:blipFill>
            <a:blip r:embed="rId5" cstate="print"/>
            <a:stretch>
              <a:fillRect/>
            </a:stretch>
          </p:blipFill>
          <p:spPr>
            <a:xfrm>
              <a:off x="11248796" y="5372533"/>
              <a:ext cx="170688" cy="172212"/>
            </a:xfrm>
            <a:prstGeom prst="rect">
              <a:avLst/>
            </a:prstGeom>
          </p:spPr>
        </p:pic>
        <p:sp>
          <p:nvSpPr>
            <p:cNvPr id="175" name="ひし形 174">
              <a:extLst>
                <a:ext uri="{FF2B5EF4-FFF2-40B4-BE49-F238E27FC236}">
                  <a16:creationId xmlns:a16="http://schemas.microsoft.com/office/drawing/2014/main" id="{1D33D9E1-9404-3D5E-B6E0-554B6683E37A}"/>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
        <p:nvSpPr>
          <p:cNvPr id="176" name="object 17">
            <a:extLst>
              <a:ext uri="{FF2B5EF4-FFF2-40B4-BE49-F238E27FC236}">
                <a16:creationId xmlns:a16="http://schemas.microsoft.com/office/drawing/2014/main" id="{512410AF-7A85-F8DD-254F-EE3C9A679289}"/>
              </a:ext>
            </a:extLst>
          </p:cNvPr>
          <p:cNvSpPr/>
          <p:nvPr/>
        </p:nvSpPr>
        <p:spPr>
          <a:xfrm>
            <a:off x="6899186" y="3110887"/>
            <a:ext cx="737524"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本人確認は</a:t>
            </a:r>
            <a:br>
              <a:rPr lang="en-US" altLang="ja-JP" sz="700" dirty="0">
                <a:latin typeface="+mj-ea"/>
                <a:ea typeface="+mj-ea"/>
              </a:rPr>
            </a:br>
            <a:r>
              <a:rPr lang="ja-JP" altLang="en-US" sz="700" dirty="0">
                <a:latin typeface="+mj-ea"/>
                <a:ea typeface="+mj-ea"/>
              </a:rPr>
              <a:t>できたか</a:t>
            </a:r>
            <a:endParaRPr lang="zh-TW" altLang="en-US" sz="700" dirty="0">
              <a:latin typeface="+mj-ea"/>
              <a:ea typeface="+mj-ea"/>
            </a:endParaRPr>
          </a:p>
        </p:txBody>
      </p:sp>
      <p:sp>
        <p:nvSpPr>
          <p:cNvPr id="177" name="object 17">
            <a:extLst>
              <a:ext uri="{FF2B5EF4-FFF2-40B4-BE49-F238E27FC236}">
                <a16:creationId xmlns:a16="http://schemas.microsoft.com/office/drawing/2014/main" id="{2E622C03-7819-69FB-5DF1-3641F69889FC}"/>
              </a:ext>
            </a:extLst>
          </p:cNvPr>
          <p:cNvSpPr/>
          <p:nvPr/>
        </p:nvSpPr>
        <p:spPr>
          <a:xfrm>
            <a:off x="7614412" y="320230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No</a:t>
            </a:r>
            <a:endParaRPr lang="zh-TW" altLang="en-US" sz="700" dirty="0">
              <a:latin typeface="+mj-ea"/>
              <a:ea typeface="+mj-ea"/>
            </a:endParaRPr>
          </a:p>
        </p:txBody>
      </p:sp>
      <p:sp>
        <p:nvSpPr>
          <p:cNvPr id="178" name="object 17">
            <a:extLst>
              <a:ext uri="{FF2B5EF4-FFF2-40B4-BE49-F238E27FC236}">
                <a16:creationId xmlns:a16="http://schemas.microsoft.com/office/drawing/2014/main" id="{EACB42F1-C8F4-CEDF-4E8E-436121994D6F}"/>
              </a:ext>
            </a:extLst>
          </p:cNvPr>
          <p:cNvSpPr/>
          <p:nvPr/>
        </p:nvSpPr>
        <p:spPr>
          <a:xfrm>
            <a:off x="7428865" y="294322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Yes</a:t>
            </a:r>
            <a:endParaRPr lang="zh-TW" altLang="en-US" sz="700" dirty="0">
              <a:latin typeface="+mj-ea"/>
              <a:ea typeface="+mj-ea"/>
            </a:endParaRPr>
          </a:p>
        </p:txBody>
      </p:sp>
      <p:cxnSp>
        <p:nvCxnSpPr>
          <p:cNvPr id="179" name="直線矢印コネクタ 178">
            <a:extLst>
              <a:ext uri="{FF2B5EF4-FFF2-40B4-BE49-F238E27FC236}">
                <a16:creationId xmlns:a16="http://schemas.microsoft.com/office/drawing/2014/main" id="{3544DA5B-78CA-97C2-15DC-E5669BF605EE}"/>
              </a:ext>
            </a:extLst>
          </p:cNvPr>
          <p:cNvCxnSpPr>
            <a:cxnSpLocks/>
            <a:stCxn id="103" idx="3"/>
            <a:endCxn id="175" idx="1"/>
          </p:cNvCxnSpPr>
          <p:nvPr/>
        </p:nvCxnSpPr>
        <p:spPr>
          <a:xfrm>
            <a:off x="6644908" y="3402649"/>
            <a:ext cx="543546" cy="634"/>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4" name="直線矢印コネクタ 74">
            <a:extLst>
              <a:ext uri="{FF2B5EF4-FFF2-40B4-BE49-F238E27FC236}">
                <a16:creationId xmlns:a16="http://schemas.microsoft.com/office/drawing/2014/main" id="{0686B960-7A74-4CD3-1E75-D0B8689F604B}"/>
              </a:ext>
            </a:extLst>
          </p:cNvPr>
          <p:cNvCxnSpPr>
            <a:cxnSpLocks/>
            <a:stCxn id="175" idx="0"/>
            <a:endCxn id="187" idx="2"/>
          </p:cNvCxnSpPr>
          <p:nvPr/>
        </p:nvCxnSpPr>
        <p:spPr>
          <a:xfrm rot="5400000" flipH="1" flipV="1">
            <a:off x="7141720" y="2528911"/>
            <a:ext cx="965875" cy="422826"/>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7" name="フローチャート: 結合子 186">
            <a:extLst>
              <a:ext uri="{FF2B5EF4-FFF2-40B4-BE49-F238E27FC236}">
                <a16:creationId xmlns:a16="http://schemas.microsoft.com/office/drawing/2014/main" id="{8D279836-25AC-550E-AF02-BDA9DC80B846}"/>
              </a:ext>
            </a:extLst>
          </p:cNvPr>
          <p:cNvSpPr/>
          <p:nvPr/>
        </p:nvSpPr>
        <p:spPr>
          <a:xfrm>
            <a:off x="7836070" y="2167386"/>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92" name="object 17">
            <a:extLst>
              <a:ext uri="{FF2B5EF4-FFF2-40B4-BE49-F238E27FC236}">
                <a16:creationId xmlns:a16="http://schemas.microsoft.com/office/drawing/2014/main" id="{E03EBB64-27E6-C1CD-DA4C-AC0693845370}"/>
              </a:ext>
            </a:extLst>
          </p:cNvPr>
          <p:cNvSpPr/>
          <p:nvPr/>
        </p:nvSpPr>
        <p:spPr>
          <a:xfrm>
            <a:off x="7686040" y="228223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終了</a:t>
            </a:r>
            <a:endParaRPr lang="zh-TW" altLang="en-US" sz="700" dirty="0">
              <a:latin typeface="+mn-ea"/>
              <a:ea typeface="+mn-ea"/>
            </a:endParaRPr>
          </a:p>
        </p:txBody>
      </p:sp>
      <p:cxnSp>
        <p:nvCxnSpPr>
          <p:cNvPr id="203" name="直線矢印コネクタ 202">
            <a:extLst>
              <a:ext uri="{FF2B5EF4-FFF2-40B4-BE49-F238E27FC236}">
                <a16:creationId xmlns:a16="http://schemas.microsoft.com/office/drawing/2014/main" id="{5DEF764B-0920-7033-A5EA-C5796FF2C317}"/>
              </a:ext>
            </a:extLst>
          </p:cNvPr>
          <p:cNvCxnSpPr>
            <a:cxnSpLocks/>
            <a:stCxn id="175" idx="3"/>
            <a:endCxn id="153" idx="1"/>
          </p:cNvCxnSpPr>
          <p:nvPr/>
        </p:nvCxnSpPr>
        <p:spPr>
          <a:xfrm flipV="1">
            <a:off x="7638034" y="3402649"/>
            <a:ext cx="466204" cy="634"/>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08" name="正方形/長方形 207">
            <a:extLst>
              <a:ext uri="{FF2B5EF4-FFF2-40B4-BE49-F238E27FC236}">
                <a16:creationId xmlns:a16="http://schemas.microsoft.com/office/drawing/2014/main" id="{9093ED48-E475-481A-F4A6-AF5C63BEAFF7}"/>
              </a:ext>
            </a:extLst>
          </p:cNvPr>
          <p:cNvSpPr/>
          <p:nvPr/>
        </p:nvSpPr>
        <p:spPr>
          <a:xfrm>
            <a:off x="8985252" y="3674848"/>
            <a:ext cx="1143000" cy="4095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r>
              <a:rPr kumimoji="1" lang="ja-JP" altLang="en-US" sz="700" dirty="0">
                <a:solidFill>
                  <a:schemeClr val="tx1"/>
                </a:solidFill>
                <a:latin typeface="ＭＳ Ｐゴシック 本文"/>
              </a:rPr>
              <a:t>住民異動届受理通知書</a:t>
            </a:r>
            <a:endParaRPr kumimoji="1" lang="en-US" altLang="ja-JP" sz="700" dirty="0">
              <a:solidFill>
                <a:schemeClr val="tx1"/>
              </a:solidFill>
              <a:latin typeface="ＭＳ Ｐゴシック 本文"/>
            </a:endParaRPr>
          </a:p>
          <a:p>
            <a:pPr algn="l"/>
            <a:r>
              <a:rPr kumimoji="1" lang="ja-JP" altLang="en-US" sz="700" dirty="0">
                <a:solidFill>
                  <a:schemeClr val="tx1"/>
                </a:solidFill>
                <a:latin typeface="ＭＳ Ｐゴシック 本文"/>
              </a:rPr>
              <a:t>住民票コード通知書</a:t>
            </a:r>
            <a:endParaRPr kumimoji="1" lang="en-US" altLang="ja-JP" sz="700" dirty="0">
              <a:solidFill>
                <a:schemeClr val="tx1"/>
              </a:solidFill>
              <a:latin typeface="ＭＳ Ｐゴシック 本文"/>
            </a:endParaRPr>
          </a:p>
          <a:p>
            <a:pPr algn="l"/>
            <a:r>
              <a:rPr kumimoji="1" lang="ja-JP" altLang="en-US" sz="700" dirty="0">
                <a:solidFill>
                  <a:schemeClr val="tx1"/>
                </a:solidFill>
                <a:latin typeface="ＭＳ Ｐゴシック 本文"/>
              </a:rPr>
              <a:t>個人番号通知書</a:t>
            </a:r>
          </a:p>
        </p:txBody>
      </p:sp>
      <p:cxnSp>
        <p:nvCxnSpPr>
          <p:cNvPr id="209" name="直線矢印コネクタ 13">
            <a:extLst>
              <a:ext uri="{FF2B5EF4-FFF2-40B4-BE49-F238E27FC236}">
                <a16:creationId xmlns:a16="http://schemas.microsoft.com/office/drawing/2014/main" id="{A88CA206-E248-5394-29E7-3C7AD7B1545F}"/>
              </a:ext>
            </a:extLst>
          </p:cNvPr>
          <p:cNvCxnSpPr>
            <a:cxnSpLocks/>
            <a:endCxn id="362" idx="1"/>
          </p:cNvCxnSpPr>
          <p:nvPr/>
        </p:nvCxnSpPr>
        <p:spPr>
          <a:xfrm>
            <a:off x="8486232" y="3578185"/>
            <a:ext cx="305991" cy="286198"/>
          </a:xfrm>
          <a:prstGeom prst="bentConnector3">
            <a:avLst>
              <a:gd name="adj1" fmla="val -583"/>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12" name="グループ化 211">
            <a:extLst>
              <a:ext uri="{FF2B5EF4-FFF2-40B4-BE49-F238E27FC236}">
                <a16:creationId xmlns:a16="http://schemas.microsoft.com/office/drawing/2014/main" id="{B4F588EA-6B07-4004-01E3-35DF0E50AB67}"/>
              </a:ext>
            </a:extLst>
          </p:cNvPr>
          <p:cNvGrpSpPr/>
          <p:nvPr/>
        </p:nvGrpSpPr>
        <p:grpSpPr>
          <a:xfrm>
            <a:off x="9107035" y="2184737"/>
            <a:ext cx="180000" cy="180000"/>
            <a:chOff x="2679700" y="1343024"/>
            <a:chExt cx="180000" cy="180000"/>
          </a:xfrm>
        </p:grpSpPr>
        <p:sp>
          <p:nvSpPr>
            <p:cNvPr id="213" name="フローチャート: 結合子 212">
              <a:extLst>
                <a:ext uri="{FF2B5EF4-FFF2-40B4-BE49-F238E27FC236}">
                  <a16:creationId xmlns:a16="http://schemas.microsoft.com/office/drawing/2014/main" id="{B907A38A-98B2-CC83-2133-1776CE3C38F9}"/>
                </a:ext>
              </a:extLst>
            </p:cNvPr>
            <p:cNvSpPr/>
            <p:nvPr/>
          </p:nvSpPr>
          <p:spPr>
            <a:xfrm>
              <a:off x="2679700" y="1343024"/>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214" name="正方形/長方形 213">
              <a:extLst>
                <a:ext uri="{FF2B5EF4-FFF2-40B4-BE49-F238E27FC236}">
                  <a16:creationId xmlns:a16="http://schemas.microsoft.com/office/drawing/2014/main" id="{E0504C18-ED00-E1E5-A185-2CC300809B28}"/>
                </a:ext>
              </a:extLst>
            </p:cNvPr>
            <p:cNvSpPr/>
            <p:nvPr/>
          </p:nvSpPr>
          <p:spPr>
            <a:xfrm>
              <a:off x="2704465" y="1389397"/>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215" name="二等辺三角形 214">
              <a:extLst>
                <a:ext uri="{FF2B5EF4-FFF2-40B4-BE49-F238E27FC236}">
                  <a16:creationId xmlns:a16="http://schemas.microsoft.com/office/drawing/2014/main" id="{6548EDD0-D5C4-4961-5D24-D64B429EE401}"/>
                </a:ext>
              </a:extLst>
            </p:cNvPr>
            <p:cNvSpPr/>
            <p:nvPr/>
          </p:nvSpPr>
          <p:spPr>
            <a:xfrm rot="10800000">
              <a:off x="2706700" y="1389397"/>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
        <p:nvSpPr>
          <p:cNvPr id="216" name="object 17">
            <a:extLst>
              <a:ext uri="{FF2B5EF4-FFF2-40B4-BE49-F238E27FC236}">
                <a16:creationId xmlns:a16="http://schemas.microsoft.com/office/drawing/2014/main" id="{6FD1A8F9-AE1E-49A4-A5F1-E42D64D8C2CA}"/>
              </a:ext>
            </a:extLst>
          </p:cNvPr>
          <p:cNvSpPr/>
          <p:nvPr/>
        </p:nvSpPr>
        <p:spPr>
          <a:xfrm>
            <a:off x="9325117" y="2129837"/>
            <a:ext cx="68814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通知して終了</a:t>
            </a:r>
            <a:endParaRPr lang="zh-TW" altLang="en-US" sz="700" dirty="0">
              <a:latin typeface="+mj-ea"/>
              <a:ea typeface="+mj-ea"/>
            </a:endParaRPr>
          </a:p>
        </p:txBody>
      </p:sp>
      <p:cxnSp>
        <p:nvCxnSpPr>
          <p:cNvPr id="217" name="直線矢印コネクタ 216">
            <a:extLst>
              <a:ext uri="{FF2B5EF4-FFF2-40B4-BE49-F238E27FC236}">
                <a16:creationId xmlns:a16="http://schemas.microsoft.com/office/drawing/2014/main" id="{5F2BF908-804D-D1DB-F06A-75BB6DDA0ED6}"/>
              </a:ext>
            </a:extLst>
          </p:cNvPr>
          <p:cNvCxnSpPr>
            <a:cxnSpLocks/>
            <a:stCxn id="213" idx="0"/>
            <a:endCxn id="218" idx="2"/>
          </p:cNvCxnSpPr>
          <p:nvPr/>
        </p:nvCxnSpPr>
        <p:spPr>
          <a:xfrm flipH="1" flipV="1">
            <a:off x="9194800" y="1236814"/>
            <a:ext cx="2235" cy="947923"/>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218" name="正方形/長方形 217">
            <a:extLst>
              <a:ext uri="{FF2B5EF4-FFF2-40B4-BE49-F238E27FC236}">
                <a16:creationId xmlns:a16="http://schemas.microsoft.com/office/drawing/2014/main" id="{E725D3DA-B8A5-E295-58F7-FACC5638CD94}"/>
              </a:ext>
            </a:extLst>
          </p:cNvPr>
          <p:cNvSpPr/>
          <p:nvPr/>
        </p:nvSpPr>
        <p:spPr>
          <a:xfrm>
            <a:off x="8851900" y="924866"/>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ＭＳ Ｐゴシック 本文"/>
              </a:rPr>
              <a:t>本人</a:t>
            </a:r>
          </a:p>
        </p:txBody>
      </p:sp>
      <p:sp>
        <p:nvSpPr>
          <p:cNvPr id="219" name="object 17">
            <a:extLst>
              <a:ext uri="{FF2B5EF4-FFF2-40B4-BE49-F238E27FC236}">
                <a16:creationId xmlns:a16="http://schemas.microsoft.com/office/drawing/2014/main" id="{F8252A41-5CC0-5A14-1812-CD3A41323719}"/>
              </a:ext>
            </a:extLst>
          </p:cNvPr>
          <p:cNvSpPr/>
          <p:nvPr/>
        </p:nvSpPr>
        <p:spPr>
          <a:xfrm>
            <a:off x="9191821" y="124441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郵送</a:t>
            </a:r>
            <a:endParaRPr lang="zh-TW" altLang="en-US" sz="700" dirty="0">
              <a:latin typeface="+mj-ea"/>
              <a:ea typeface="+mj-ea"/>
            </a:endParaRPr>
          </a:p>
        </p:txBody>
      </p:sp>
      <p:cxnSp>
        <p:nvCxnSpPr>
          <p:cNvPr id="220" name="直線矢印コネクタ 219">
            <a:extLst>
              <a:ext uri="{FF2B5EF4-FFF2-40B4-BE49-F238E27FC236}">
                <a16:creationId xmlns:a16="http://schemas.microsoft.com/office/drawing/2014/main" id="{66DE96D7-610D-DF84-6110-C9B0F5F31295}"/>
              </a:ext>
            </a:extLst>
          </p:cNvPr>
          <p:cNvCxnSpPr>
            <a:cxnSpLocks/>
            <a:stCxn id="153" idx="3"/>
            <a:endCxn id="213" idx="2"/>
          </p:cNvCxnSpPr>
          <p:nvPr/>
        </p:nvCxnSpPr>
        <p:spPr>
          <a:xfrm flipV="1">
            <a:off x="8643988" y="2274737"/>
            <a:ext cx="463047" cy="1127912"/>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88" name="直線矢印コネクタ 13">
            <a:extLst>
              <a:ext uri="{FF2B5EF4-FFF2-40B4-BE49-F238E27FC236}">
                <a16:creationId xmlns:a16="http://schemas.microsoft.com/office/drawing/2014/main" id="{814FBB48-B7CE-1558-D05A-55BF1B547E52}"/>
              </a:ext>
            </a:extLst>
          </p:cNvPr>
          <p:cNvCxnSpPr>
            <a:cxnSpLocks/>
            <a:endCxn id="362" idx="2"/>
          </p:cNvCxnSpPr>
          <p:nvPr/>
        </p:nvCxnSpPr>
        <p:spPr>
          <a:xfrm rot="5400000" flipH="1" flipV="1">
            <a:off x="6682891" y="4738884"/>
            <a:ext cx="2945447" cy="1484737"/>
          </a:xfrm>
          <a:prstGeom prst="bentConnector3">
            <a:avLst>
              <a:gd name="adj1" fmla="val 89323"/>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316" name="グループ化 315">
            <a:extLst>
              <a:ext uri="{FF2B5EF4-FFF2-40B4-BE49-F238E27FC236}">
                <a16:creationId xmlns:a16="http://schemas.microsoft.com/office/drawing/2014/main" id="{66BC6557-4CDC-7AB1-6CC2-CF52CD1B7AD1}"/>
              </a:ext>
            </a:extLst>
          </p:cNvPr>
          <p:cNvGrpSpPr/>
          <p:nvPr/>
        </p:nvGrpSpPr>
        <p:grpSpPr>
          <a:xfrm>
            <a:off x="3899294" y="4880762"/>
            <a:ext cx="520944" cy="393223"/>
            <a:chOff x="6080349" y="4852187"/>
            <a:chExt cx="520944" cy="393223"/>
          </a:xfrm>
        </p:grpSpPr>
        <p:sp>
          <p:nvSpPr>
            <p:cNvPr id="317" name="フローチャート: 磁気ディスク 316">
              <a:extLst>
                <a:ext uri="{FF2B5EF4-FFF2-40B4-BE49-F238E27FC236}">
                  <a16:creationId xmlns:a16="http://schemas.microsoft.com/office/drawing/2014/main" id="{CC569265-61F6-89C0-B4B1-5A62CD48B01C}"/>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18" name="object 17">
              <a:extLst>
                <a:ext uri="{FF2B5EF4-FFF2-40B4-BE49-F238E27FC236}">
                  <a16:creationId xmlns:a16="http://schemas.microsoft.com/office/drawing/2014/main" id="{6CDE3C8A-34D9-5108-F230-7D2F389169A9}"/>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322" name="グループ化 321">
            <a:extLst>
              <a:ext uri="{FF2B5EF4-FFF2-40B4-BE49-F238E27FC236}">
                <a16:creationId xmlns:a16="http://schemas.microsoft.com/office/drawing/2014/main" id="{381A6BC4-4AD9-4E94-3CA9-285F7697C73B}"/>
              </a:ext>
            </a:extLst>
          </p:cNvPr>
          <p:cNvGrpSpPr/>
          <p:nvPr/>
        </p:nvGrpSpPr>
        <p:grpSpPr>
          <a:xfrm>
            <a:off x="4878797" y="4880762"/>
            <a:ext cx="520944" cy="393223"/>
            <a:chOff x="6080349" y="4852187"/>
            <a:chExt cx="520944" cy="393223"/>
          </a:xfrm>
        </p:grpSpPr>
        <p:sp>
          <p:nvSpPr>
            <p:cNvPr id="323" name="フローチャート: 磁気ディスク 322">
              <a:extLst>
                <a:ext uri="{FF2B5EF4-FFF2-40B4-BE49-F238E27FC236}">
                  <a16:creationId xmlns:a16="http://schemas.microsoft.com/office/drawing/2014/main" id="{C762956D-88C5-1DDF-AE90-DCCD0B63EAD5}"/>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24" name="object 17">
              <a:extLst>
                <a:ext uri="{FF2B5EF4-FFF2-40B4-BE49-F238E27FC236}">
                  <a16:creationId xmlns:a16="http://schemas.microsoft.com/office/drawing/2014/main" id="{9B6545C3-28CE-2570-6EF0-DCDADC224D09}"/>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328" name="グループ化 327">
            <a:extLst>
              <a:ext uri="{FF2B5EF4-FFF2-40B4-BE49-F238E27FC236}">
                <a16:creationId xmlns:a16="http://schemas.microsoft.com/office/drawing/2014/main" id="{8416A63F-F506-A7DC-7778-5BF2341182D6}"/>
              </a:ext>
            </a:extLst>
          </p:cNvPr>
          <p:cNvGrpSpPr/>
          <p:nvPr/>
        </p:nvGrpSpPr>
        <p:grpSpPr>
          <a:xfrm>
            <a:off x="6116530" y="4880762"/>
            <a:ext cx="520944" cy="393223"/>
            <a:chOff x="6080349" y="4852187"/>
            <a:chExt cx="520944" cy="393223"/>
          </a:xfrm>
        </p:grpSpPr>
        <p:sp>
          <p:nvSpPr>
            <p:cNvPr id="329" name="フローチャート: 磁気ディスク 328">
              <a:extLst>
                <a:ext uri="{FF2B5EF4-FFF2-40B4-BE49-F238E27FC236}">
                  <a16:creationId xmlns:a16="http://schemas.microsoft.com/office/drawing/2014/main" id="{1914D6F9-53E4-8733-D7B3-92E229E830F7}"/>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30" name="object 17">
              <a:extLst>
                <a:ext uri="{FF2B5EF4-FFF2-40B4-BE49-F238E27FC236}">
                  <a16:creationId xmlns:a16="http://schemas.microsoft.com/office/drawing/2014/main" id="{3E5D2FAD-C2BC-5F09-AD14-DD6DDC8649FA}"/>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332" name="グループ化 331">
            <a:extLst>
              <a:ext uri="{FF2B5EF4-FFF2-40B4-BE49-F238E27FC236}">
                <a16:creationId xmlns:a16="http://schemas.microsoft.com/office/drawing/2014/main" id="{AF7CB574-EE1D-39CD-B195-C201DF3C46E9}"/>
              </a:ext>
            </a:extLst>
          </p:cNvPr>
          <p:cNvGrpSpPr/>
          <p:nvPr/>
        </p:nvGrpSpPr>
        <p:grpSpPr>
          <a:xfrm>
            <a:off x="6844423" y="4880762"/>
            <a:ext cx="520944" cy="393223"/>
            <a:chOff x="6080349" y="4852187"/>
            <a:chExt cx="520944" cy="393223"/>
          </a:xfrm>
        </p:grpSpPr>
        <p:sp>
          <p:nvSpPr>
            <p:cNvPr id="333" name="フローチャート: 磁気ディスク 332">
              <a:extLst>
                <a:ext uri="{FF2B5EF4-FFF2-40B4-BE49-F238E27FC236}">
                  <a16:creationId xmlns:a16="http://schemas.microsoft.com/office/drawing/2014/main" id="{467AC075-E35F-A021-AAFC-8A2738B288D0}"/>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34" name="object 17">
              <a:extLst>
                <a:ext uri="{FF2B5EF4-FFF2-40B4-BE49-F238E27FC236}">
                  <a16:creationId xmlns:a16="http://schemas.microsoft.com/office/drawing/2014/main" id="{F75DAF88-D337-823E-B9E6-E4D853A427AE}"/>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339" name="グループ化 338">
            <a:extLst>
              <a:ext uri="{FF2B5EF4-FFF2-40B4-BE49-F238E27FC236}">
                <a16:creationId xmlns:a16="http://schemas.microsoft.com/office/drawing/2014/main" id="{0082F27A-592D-7203-5903-158D8523D364}"/>
              </a:ext>
            </a:extLst>
          </p:cNvPr>
          <p:cNvGrpSpPr/>
          <p:nvPr/>
        </p:nvGrpSpPr>
        <p:grpSpPr>
          <a:xfrm>
            <a:off x="3899294" y="5567605"/>
            <a:ext cx="520944" cy="393223"/>
            <a:chOff x="6080349" y="4852187"/>
            <a:chExt cx="520944" cy="393223"/>
          </a:xfrm>
        </p:grpSpPr>
        <p:sp>
          <p:nvSpPr>
            <p:cNvPr id="340" name="フローチャート: 磁気ディスク 339">
              <a:extLst>
                <a:ext uri="{FF2B5EF4-FFF2-40B4-BE49-F238E27FC236}">
                  <a16:creationId xmlns:a16="http://schemas.microsoft.com/office/drawing/2014/main" id="{9B02E2C0-7679-F952-87B7-0B9C9605E3E5}"/>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41" name="object 17">
              <a:extLst>
                <a:ext uri="{FF2B5EF4-FFF2-40B4-BE49-F238E27FC236}">
                  <a16:creationId xmlns:a16="http://schemas.microsoft.com/office/drawing/2014/main" id="{1F04B5E0-C8FF-645A-D8DA-21F5C9C253FE}"/>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r>
                <a:rPr lang="en-US" altLang="ja-JP" sz="700" dirty="0">
                  <a:latin typeface="+mj-ea"/>
                  <a:ea typeface="+mj-ea"/>
                </a:rPr>
                <a:t>CS</a:t>
              </a:r>
            </a:p>
          </p:txBody>
        </p:sp>
      </p:grpSp>
      <p:grpSp>
        <p:nvGrpSpPr>
          <p:cNvPr id="352" name="グループ化 351">
            <a:extLst>
              <a:ext uri="{FF2B5EF4-FFF2-40B4-BE49-F238E27FC236}">
                <a16:creationId xmlns:a16="http://schemas.microsoft.com/office/drawing/2014/main" id="{A068FED9-DE1C-85C3-3E18-3A79F4979017}"/>
              </a:ext>
            </a:extLst>
          </p:cNvPr>
          <p:cNvGrpSpPr/>
          <p:nvPr/>
        </p:nvGrpSpPr>
        <p:grpSpPr>
          <a:xfrm>
            <a:off x="4878797" y="5567605"/>
            <a:ext cx="520944" cy="393223"/>
            <a:chOff x="6080349" y="4852187"/>
            <a:chExt cx="520944" cy="393223"/>
          </a:xfrm>
        </p:grpSpPr>
        <p:sp>
          <p:nvSpPr>
            <p:cNvPr id="353" name="フローチャート: 磁気ディスク 352">
              <a:extLst>
                <a:ext uri="{FF2B5EF4-FFF2-40B4-BE49-F238E27FC236}">
                  <a16:creationId xmlns:a16="http://schemas.microsoft.com/office/drawing/2014/main" id="{2AA0B8FF-FF91-446F-E01D-830DD8FDA7E2}"/>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54" name="object 17">
              <a:extLst>
                <a:ext uri="{FF2B5EF4-FFF2-40B4-BE49-F238E27FC236}">
                  <a16:creationId xmlns:a16="http://schemas.microsoft.com/office/drawing/2014/main" id="{1B1D9255-7A94-D090-649D-1ECBFFD86734}"/>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r>
                <a:rPr lang="en-US" altLang="ja-JP" sz="700" dirty="0">
                  <a:latin typeface="+mj-ea"/>
                  <a:ea typeface="+mj-ea"/>
                </a:rPr>
                <a:t>CS</a:t>
              </a:r>
            </a:p>
          </p:txBody>
        </p:sp>
      </p:grpSp>
      <p:grpSp>
        <p:nvGrpSpPr>
          <p:cNvPr id="360" name="グループ化 359">
            <a:extLst>
              <a:ext uri="{FF2B5EF4-FFF2-40B4-BE49-F238E27FC236}">
                <a16:creationId xmlns:a16="http://schemas.microsoft.com/office/drawing/2014/main" id="{980C94C4-5C0C-105E-BA07-38AF9C7E9280}"/>
              </a:ext>
            </a:extLst>
          </p:cNvPr>
          <p:cNvGrpSpPr/>
          <p:nvPr/>
        </p:nvGrpSpPr>
        <p:grpSpPr>
          <a:xfrm>
            <a:off x="8787207" y="3720238"/>
            <a:ext cx="216535" cy="288290"/>
            <a:chOff x="8006526" y="4197102"/>
            <a:chExt cx="216535" cy="288290"/>
          </a:xfrm>
        </p:grpSpPr>
        <p:sp>
          <p:nvSpPr>
            <p:cNvPr id="361" name="object 27">
              <a:extLst>
                <a:ext uri="{FF2B5EF4-FFF2-40B4-BE49-F238E27FC236}">
                  <a16:creationId xmlns:a16="http://schemas.microsoft.com/office/drawing/2014/main" id="{66153DFF-7B95-519A-A31A-0B838C5826F8}"/>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62" name="正方形/長方形 361">
              <a:extLst>
                <a:ext uri="{FF2B5EF4-FFF2-40B4-BE49-F238E27FC236}">
                  <a16:creationId xmlns:a16="http://schemas.microsoft.com/office/drawing/2014/main" id="{B4952904-75B1-6E44-8960-C2D012FEE6CF}"/>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368" name="直線矢印コネクタ 13">
            <a:extLst>
              <a:ext uri="{FF2B5EF4-FFF2-40B4-BE49-F238E27FC236}">
                <a16:creationId xmlns:a16="http://schemas.microsoft.com/office/drawing/2014/main" id="{C0CEBFA1-146A-267F-C3C3-BD2115D7C124}"/>
              </a:ext>
            </a:extLst>
          </p:cNvPr>
          <p:cNvCxnSpPr>
            <a:cxnSpLocks/>
            <a:stCxn id="362" idx="0"/>
            <a:endCxn id="213" idx="4"/>
          </p:cNvCxnSpPr>
          <p:nvPr/>
        </p:nvCxnSpPr>
        <p:spPr>
          <a:xfrm rot="5400000" flipH="1" flipV="1">
            <a:off x="8369759" y="2892962"/>
            <a:ext cx="1355501" cy="299052"/>
          </a:xfrm>
          <a:prstGeom prst="bentConnector3">
            <a:avLst>
              <a:gd name="adj1" fmla="val 1299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382" name="グループ化 381">
            <a:extLst>
              <a:ext uri="{FF2B5EF4-FFF2-40B4-BE49-F238E27FC236}">
                <a16:creationId xmlns:a16="http://schemas.microsoft.com/office/drawing/2014/main" id="{88C65ADB-305A-2816-D121-D128983A70E2}"/>
              </a:ext>
            </a:extLst>
          </p:cNvPr>
          <p:cNvGrpSpPr/>
          <p:nvPr/>
        </p:nvGrpSpPr>
        <p:grpSpPr>
          <a:xfrm>
            <a:off x="4879096" y="6329496"/>
            <a:ext cx="520944" cy="393223"/>
            <a:chOff x="6080349" y="4852187"/>
            <a:chExt cx="520944" cy="393223"/>
          </a:xfrm>
        </p:grpSpPr>
        <p:sp>
          <p:nvSpPr>
            <p:cNvPr id="383" name="フローチャート: 磁気ディスク 382">
              <a:extLst>
                <a:ext uri="{FF2B5EF4-FFF2-40B4-BE49-F238E27FC236}">
                  <a16:creationId xmlns:a16="http://schemas.microsoft.com/office/drawing/2014/main" id="{D38611C8-35B6-CB3A-151E-06D1AAF7A14C}"/>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384" name="object 17">
              <a:extLst>
                <a:ext uri="{FF2B5EF4-FFF2-40B4-BE49-F238E27FC236}">
                  <a16:creationId xmlns:a16="http://schemas.microsoft.com/office/drawing/2014/main" id="{EFA23D48-E2E0-9B3D-3F74-26B02D878FC5}"/>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カード管理</a:t>
              </a:r>
              <a:br>
                <a:rPr lang="en-US" altLang="ja-JP" sz="700" dirty="0">
                  <a:latin typeface="+mj-ea"/>
                  <a:ea typeface="+mj-ea"/>
                </a:rPr>
              </a:br>
              <a:r>
                <a:rPr lang="ja-JP" altLang="en-US" sz="700" dirty="0">
                  <a:latin typeface="+mj-ea"/>
                  <a:ea typeface="+mj-ea"/>
                </a:rPr>
                <a:t>システム</a:t>
              </a:r>
              <a:endParaRPr sz="700" dirty="0">
                <a:latin typeface="+mj-ea"/>
                <a:ea typeface="+mj-ea"/>
              </a:endParaRPr>
            </a:p>
          </p:txBody>
        </p:sp>
      </p:grpSp>
      <p:sp>
        <p:nvSpPr>
          <p:cNvPr id="397" name="object 25">
            <a:extLst>
              <a:ext uri="{FF2B5EF4-FFF2-40B4-BE49-F238E27FC236}">
                <a16:creationId xmlns:a16="http://schemas.microsoft.com/office/drawing/2014/main" id="{462FB769-D905-D7EA-D402-8821713F67D6}"/>
              </a:ext>
            </a:extLst>
          </p:cNvPr>
          <p:cNvSpPr/>
          <p:nvPr/>
        </p:nvSpPr>
        <p:spPr>
          <a:xfrm>
            <a:off x="4980941" y="6953975"/>
            <a:ext cx="2447924"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398" name="object 9">
            <a:extLst>
              <a:ext uri="{FF2B5EF4-FFF2-40B4-BE49-F238E27FC236}">
                <a16:creationId xmlns:a16="http://schemas.microsoft.com/office/drawing/2014/main" id="{D86D03FF-C384-3AEE-1EB8-72A63B81FB7A}"/>
              </a:ext>
            </a:extLst>
          </p:cNvPr>
          <p:cNvSpPr/>
          <p:nvPr/>
        </p:nvSpPr>
        <p:spPr>
          <a:xfrm>
            <a:off x="4980940" y="6953976"/>
            <a:ext cx="745373"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vert270" wrap="square" lIns="0" tIns="0" rIns="0" bIns="0" rtlCol="0" anchor="ctr"/>
          <a:lstStyle/>
          <a:p>
            <a:pPr lvl="0" algn="ctr"/>
            <a:r>
              <a:rPr lang="en-US" altLang="ja-JP" sz="700" dirty="0">
                <a:latin typeface="+mj-ea"/>
                <a:ea typeface="+mj-ea"/>
              </a:rPr>
              <a:t>J-LIS</a:t>
            </a:r>
            <a:endParaRPr sz="700" dirty="0">
              <a:latin typeface="+mj-ea"/>
              <a:ea typeface="+mj-ea"/>
            </a:endParaRPr>
          </a:p>
        </p:txBody>
      </p:sp>
      <p:sp>
        <p:nvSpPr>
          <p:cNvPr id="9" name="object 17">
            <a:extLst>
              <a:ext uri="{FF2B5EF4-FFF2-40B4-BE49-F238E27FC236}">
                <a16:creationId xmlns:a16="http://schemas.microsoft.com/office/drawing/2014/main" id="{0376D46E-097B-56BA-0032-560CDB10A39B}"/>
              </a:ext>
            </a:extLst>
          </p:cNvPr>
          <p:cNvSpPr/>
          <p:nvPr/>
        </p:nvSpPr>
        <p:spPr>
          <a:xfrm>
            <a:off x="5514183" y="497885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③</a:t>
            </a:r>
            <a:endParaRPr lang="en-US" altLang="ja-JP" sz="800" dirty="0">
              <a:latin typeface="+mj-ea"/>
              <a:ea typeface="+mj-ea"/>
            </a:endParaRPr>
          </a:p>
        </p:txBody>
      </p:sp>
      <p:grpSp>
        <p:nvGrpSpPr>
          <p:cNvPr id="10" name="グループ化 9">
            <a:extLst>
              <a:ext uri="{FF2B5EF4-FFF2-40B4-BE49-F238E27FC236}">
                <a16:creationId xmlns:a16="http://schemas.microsoft.com/office/drawing/2014/main" id="{587BF2D4-69AC-CCAF-5B40-06FFC1D9F0D4}"/>
              </a:ext>
            </a:extLst>
          </p:cNvPr>
          <p:cNvGrpSpPr/>
          <p:nvPr/>
        </p:nvGrpSpPr>
        <p:grpSpPr>
          <a:xfrm>
            <a:off x="5379299" y="5018911"/>
            <a:ext cx="305038" cy="210314"/>
            <a:chOff x="970115" y="5540607"/>
            <a:chExt cx="283696" cy="210314"/>
          </a:xfrm>
        </p:grpSpPr>
        <p:sp>
          <p:nvSpPr>
            <p:cNvPr id="12" name="左大かっこ 11">
              <a:extLst>
                <a:ext uri="{FF2B5EF4-FFF2-40B4-BE49-F238E27FC236}">
                  <a16:creationId xmlns:a16="http://schemas.microsoft.com/office/drawing/2014/main" id="{966469A5-86BB-3F3D-FF4B-FD98D14E6497}"/>
                </a:ext>
              </a:extLst>
            </p:cNvPr>
            <p:cNvSpPr/>
            <p:nvPr userDrawn="1"/>
          </p:nvSpPr>
          <p:spPr>
            <a:xfrm>
              <a:off x="1208092" y="55406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4" name="直線コネクタ 13">
              <a:extLst>
                <a:ext uri="{FF2B5EF4-FFF2-40B4-BE49-F238E27FC236}">
                  <a16:creationId xmlns:a16="http://schemas.microsoft.com/office/drawing/2014/main" id="{6028B663-7B01-960D-F21A-1ADC95A35D44}"/>
                </a:ext>
              </a:extLst>
            </p:cNvPr>
            <p:cNvCxnSpPr>
              <a:cxnSpLocks/>
              <a:stCxn id="12" idx="1"/>
              <a:endCxn id="324" idx="3"/>
            </p:cNvCxnSpPr>
            <p:nvPr userDrawn="1"/>
          </p:nvCxnSpPr>
          <p:spPr>
            <a:xfrm flipH="1">
              <a:off x="970115" y="5645764"/>
              <a:ext cx="237977" cy="6622"/>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88248929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43" name="直線矢印コネクタ 242">
            <a:extLst>
              <a:ext uri="{FF2B5EF4-FFF2-40B4-BE49-F238E27FC236}">
                <a16:creationId xmlns:a16="http://schemas.microsoft.com/office/drawing/2014/main" id="{7CD5E2D1-13E8-4D3F-B912-5360ACD222E0}"/>
              </a:ext>
            </a:extLst>
          </p:cNvPr>
          <p:cNvCxnSpPr>
            <a:cxnSpLocks/>
            <a:stCxn id="28" idx="3"/>
          </p:cNvCxnSpPr>
          <p:nvPr/>
        </p:nvCxnSpPr>
        <p:spPr>
          <a:xfrm flipH="1">
            <a:off x="6210213" y="5273985"/>
            <a:ext cx="1914" cy="993465"/>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3" name="グループ化 2">
            <a:extLst>
              <a:ext uri="{FF2B5EF4-FFF2-40B4-BE49-F238E27FC236}">
                <a16:creationId xmlns:a16="http://schemas.microsoft.com/office/drawing/2014/main" id="{1D69633F-FB01-E47F-E142-2FF3E69C31DE}"/>
              </a:ext>
            </a:extLst>
          </p:cNvPr>
          <p:cNvGrpSpPr/>
          <p:nvPr/>
        </p:nvGrpSpPr>
        <p:grpSpPr>
          <a:xfrm>
            <a:off x="1446700" y="2167386"/>
            <a:ext cx="180000" cy="180000"/>
            <a:chOff x="2679700" y="1343024"/>
            <a:chExt cx="180000" cy="180000"/>
          </a:xfrm>
        </p:grpSpPr>
        <p:sp>
          <p:nvSpPr>
            <p:cNvPr id="34" name="フローチャート: 結合子 33">
              <a:extLst>
                <a:ext uri="{FF2B5EF4-FFF2-40B4-BE49-F238E27FC236}">
                  <a16:creationId xmlns:a16="http://schemas.microsoft.com/office/drawing/2014/main" id="{7AE0E8C6-9106-3C67-2A1E-1B1B894856C4}"/>
                </a:ext>
              </a:extLst>
            </p:cNvPr>
            <p:cNvSpPr/>
            <p:nvPr/>
          </p:nvSpPr>
          <p:spPr>
            <a:xfrm>
              <a:off x="2679700" y="1343024"/>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35" name="正方形/長方形 34">
              <a:extLst>
                <a:ext uri="{FF2B5EF4-FFF2-40B4-BE49-F238E27FC236}">
                  <a16:creationId xmlns:a16="http://schemas.microsoft.com/office/drawing/2014/main" id="{5FB3EEE8-828C-AF33-B3B5-2FF23C7DDC13}"/>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2" name="二等辺三角形 1">
              <a:extLst>
                <a:ext uri="{FF2B5EF4-FFF2-40B4-BE49-F238E27FC236}">
                  <a16:creationId xmlns:a16="http://schemas.microsoft.com/office/drawing/2014/main" id="{9CB2184C-CA93-F940-EC19-D539B983FCC2}"/>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
        <p:nvSpPr>
          <p:cNvPr id="4" name="正方形/長方形 3">
            <a:extLst>
              <a:ext uri="{FF2B5EF4-FFF2-40B4-BE49-F238E27FC236}">
                <a16:creationId xmlns:a16="http://schemas.microsoft.com/office/drawing/2014/main" id="{8897D4F9-8312-E85B-C462-A1A0B6E0BF8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mn-ea"/>
              </a:rPr>
              <a:t>4.5.3</a:t>
            </a:r>
            <a:r>
              <a:rPr kumimoji="1" lang="ja-JP" altLang="en-US" sz="1100" dirty="0">
                <a:solidFill>
                  <a:schemeClr val="tx1"/>
                </a:solidFill>
                <a:latin typeface="+mn-ea"/>
              </a:rPr>
              <a:t>、</a:t>
            </a:r>
            <a:r>
              <a:rPr kumimoji="1" lang="en-US" altLang="ja-JP" sz="1100" dirty="0">
                <a:solidFill>
                  <a:schemeClr val="tx1"/>
                </a:solidFill>
                <a:latin typeface="+mn-ea"/>
              </a:rPr>
              <a:t>4.5.4</a:t>
            </a:r>
            <a:r>
              <a:rPr kumimoji="1" lang="ja-JP" altLang="en-US" sz="1100" dirty="0">
                <a:solidFill>
                  <a:schemeClr val="tx1"/>
                </a:solidFill>
                <a:latin typeface="+mn-ea"/>
              </a:rPr>
              <a:t>、</a:t>
            </a:r>
            <a:r>
              <a:rPr kumimoji="1" lang="en-US" altLang="ja-JP" sz="1100" dirty="0">
                <a:solidFill>
                  <a:schemeClr val="tx1"/>
                </a:solidFill>
                <a:latin typeface="+mn-ea"/>
              </a:rPr>
              <a:t>4.5.5</a:t>
            </a: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
              </a:rPr>
              <a:t>外国人住民のみに</a:t>
            </a:r>
            <a:br>
              <a:rPr kumimoji="1" lang="en-US" altLang="ja-JP" sz="1100" dirty="0">
                <a:solidFill>
                  <a:schemeClr val="tx1"/>
                </a:solidFill>
                <a:latin typeface="ＭＳ Ｐゴシック 本文"/>
              </a:rPr>
            </a:br>
            <a:r>
              <a:rPr kumimoji="1" lang="ja-JP" altLang="en-US" sz="1100" dirty="0">
                <a:solidFill>
                  <a:schemeClr val="tx1"/>
                </a:solidFill>
                <a:latin typeface="ＭＳ Ｐゴシック 本文"/>
              </a:rPr>
              <a:t>関係する異動</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
              </a:rPr>
              <a:t>帰化、国籍取得・申出、国籍喪失・申出</a:t>
            </a:r>
          </a:p>
        </p:txBody>
      </p:sp>
      <p:sp>
        <p:nvSpPr>
          <p:cNvPr id="7" name="正方形/長方形 6">
            <a:extLst>
              <a:ext uri="{FF2B5EF4-FFF2-40B4-BE49-F238E27FC236}">
                <a16:creationId xmlns:a16="http://schemas.microsoft.com/office/drawing/2014/main" id="{EE982113-6D7A-9AE9-5F11-F68A12B777D3}"/>
              </a:ext>
            </a:extLst>
          </p:cNvPr>
          <p:cNvSpPr/>
          <p:nvPr/>
        </p:nvSpPr>
        <p:spPr>
          <a:xfrm>
            <a:off x="1198559" y="924866"/>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ＭＳ Ｐゴシック 本文"/>
              </a:rPr>
              <a:t>異動者</a:t>
            </a:r>
          </a:p>
        </p:txBody>
      </p:sp>
      <p:cxnSp>
        <p:nvCxnSpPr>
          <p:cNvPr id="81" name="直線コネクタ 80">
            <a:extLst>
              <a:ext uri="{FF2B5EF4-FFF2-40B4-BE49-F238E27FC236}">
                <a16:creationId xmlns:a16="http://schemas.microsoft.com/office/drawing/2014/main" id="{5E5C5AAD-A429-7893-9E31-E578AD3BE54F}"/>
              </a:ext>
            </a:extLst>
          </p:cNvPr>
          <p:cNvCxnSpPr>
            <a:cxnSpLocks/>
          </p:cNvCxnSpPr>
          <p:nvPr/>
        </p:nvCxnSpPr>
        <p:spPr>
          <a:xfrm flipH="1">
            <a:off x="1536699" y="1571448"/>
            <a:ext cx="331801"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83" name="object 27">
            <a:extLst>
              <a:ext uri="{FF2B5EF4-FFF2-40B4-BE49-F238E27FC236}">
                <a16:creationId xmlns:a16="http://schemas.microsoft.com/office/drawing/2014/main" id="{DE4DE8A1-4415-E091-2296-E4D5B0DCC367}"/>
              </a:ext>
            </a:extLst>
          </p:cNvPr>
          <p:cNvSpPr/>
          <p:nvPr/>
        </p:nvSpPr>
        <p:spPr>
          <a:xfrm>
            <a:off x="1868500" y="143744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cxnSp>
        <p:nvCxnSpPr>
          <p:cNvPr id="88" name="直線矢印コネクタ 87">
            <a:extLst>
              <a:ext uri="{FF2B5EF4-FFF2-40B4-BE49-F238E27FC236}">
                <a16:creationId xmlns:a16="http://schemas.microsoft.com/office/drawing/2014/main" id="{D1873887-D19B-9F8C-4CF9-6672850CE13F}"/>
              </a:ext>
            </a:extLst>
          </p:cNvPr>
          <p:cNvCxnSpPr>
            <a:cxnSpLocks/>
            <a:stCxn id="34" idx="6"/>
            <a:endCxn id="109" idx="1"/>
          </p:cNvCxnSpPr>
          <p:nvPr/>
        </p:nvCxnSpPr>
        <p:spPr>
          <a:xfrm>
            <a:off x="1626700" y="2257386"/>
            <a:ext cx="311252" cy="99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9" name="グループ化 198">
            <a:extLst>
              <a:ext uri="{FF2B5EF4-FFF2-40B4-BE49-F238E27FC236}">
                <a16:creationId xmlns:a16="http://schemas.microsoft.com/office/drawing/2014/main" id="{13E4973C-570B-0A4C-B2C9-CD834AB11A37}"/>
              </a:ext>
            </a:extLst>
          </p:cNvPr>
          <p:cNvGrpSpPr/>
          <p:nvPr/>
        </p:nvGrpSpPr>
        <p:grpSpPr>
          <a:xfrm>
            <a:off x="1937952" y="2078355"/>
            <a:ext cx="539750" cy="360045"/>
            <a:chOff x="1937952" y="2078355"/>
            <a:chExt cx="539750" cy="360045"/>
          </a:xfrm>
        </p:grpSpPr>
        <p:pic>
          <p:nvPicPr>
            <p:cNvPr id="107" name="object 19">
              <a:extLst>
                <a:ext uri="{FF2B5EF4-FFF2-40B4-BE49-F238E27FC236}">
                  <a16:creationId xmlns:a16="http://schemas.microsoft.com/office/drawing/2014/main" id="{69FDE10A-5B1D-C771-0525-A305F51B0745}"/>
                </a:ext>
              </a:extLst>
            </p:cNvPr>
            <p:cNvPicPr/>
            <p:nvPr/>
          </p:nvPicPr>
          <p:blipFill>
            <a:blip r:embed="rId3" cstate="print"/>
            <a:stretch>
              <a:fillRect/>
            </a:stretch>
          </p:blipFill>
          <p:spPr>
            <a:xfrm>
              <a:off x="1964333" y="2084491"/>
              <a:ext cx="120395" cy="100245"/>
            </a:xfrm>
            <a:prstGeom prst="rect">
              <a:avLst/>
            </a:prstGeom>
          </p:spPr>
        </p:pic>
        <p:sp>
          <p:nvSpPr>
            <p:cNvPr id="108" name="object 17">
              <a:extLst>
                <a:ext uri="{FF2B5EF4-FFF2-40B4-BE49-F238E27FC236}">
                  <a16:creationId xmlns:a16="http://schemas.microsoft.com/office/drawing/2014/main" id="{1BF266CF-F376-3632-58F4-9DE11D58ABCB}"/>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内容確認</a:t>
              </a:r>
              <a:endParaRPr lang="zh-TW" altLang="en-US" sz="700" dirty="0">
                <a:latin typeface="+mj-ea"/>
                <a:ea typeface="+mj-ea"/>
              </a:endParaRPr>
            </a:p>
          </p:txBody>
        </p:sp>
        <p:sp>
          <p:nvSpPr>
            <p:cNvPr id="109" name="object 18">
              <a:extLst>
                <a:ext uri="{FF2B5EF4-FFF2-40B4-BE49-F238E27FC236}">
                  <a16:creationId xmlns:a16="http://schemas.microsoft.com/office/drawing/2014/main" id="{9D6FC4B2-C721-E527-E64B-2B3A6431DB34}"/>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198" name="グループ化 197">
            <a:extLst>
              <a:ext uri="{FF2B5EF4-FFF2-40B4-BE49-F238E27FC236}">
                <a16:creationId xmlns:a16="http://schemas.microsoft.com/office/drawing/2014/main" id="{63686CE5-022F-9F5B-D9E5-D7D3A778AE5B}"/>
              </a:ext>
            </a:extLst>
          </p:cNvPr>
          <p:cNvGrpSpPr/>
          <p:nvPr/>
        </p:nvGrpSpPr>
        <p:grpSpPr>
          <a:xfrm>
            <a:off x="2826568" y="2078355"/>
            <a:ext cx="539750" cy="360045"/>
            <a:chOff x="2826568" y="2078355"/>
            <a:chExt cx="539750" cy="360045"/>
          </a:xfrm>
        </p:grpSpPr>
        <p:pic>
          <p:nvPicPr>
            <p:cNvPr id="114" name="object 19">
              <a:extLst>
                <a:ext uri="{FF2B5EF4-FFF2-40B4-BE49-F238E27FC236}">
                  <a16:creationId xmlns:a16="http://schemas.microsoft.com/office/drawing/2014/main" id="{ACFD8047-B94C-DF01-CB4B-05A01BDA3DFA}"/>
                </a:ext>
              </a:extLst>
            </p:cNvPr>
            <p:cNvPicPr/>
            <p:nvPr/>
          </p:nvPicPr>
          <p:blipFill>
            <a:blip r:embed="rId3" cstate="print"/>
            <a:stretch>
              <a:fillRect/>
            </a:stretch>
          </p:blipFill>
          <p:spPr>
            <a:xfrm>
              <a:off x="2852949" y="2084491"/>
              <a:ext cx="120395" cy="100245"/>
            </a:xfrm>
            <a:prstGeom prst="rect">
              <a:avLst/>
            </a:prstGeom>
          </p:spPr>
        </p:pic>
        <p:sp>
          <p:nvSpPr>
            <p:cNvPr id="115" name="object 17">
              <a:extLst>
                <a:ext uri="{FF2B5EF4-FFF2-40B4-BE49-F238E27FC236}">
                  <a16:creationId xmlns:a16="http://schemas.microsoft.com/office/drawing/2014/main" id="{B76EE667-AF72-3EFB-3E3A-91ADB8F2A666}"/>
                </a:ext>
              </a:extLst>
            </p:cNvPr>
            <p:cNvSpPr/>
            <p:nvPr/>
          </p:nvSpPr>
          <p:spPr>
            <a:xfrm>
              <a:off x="2856413"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本人確認</a:t>
              </a:r>
              <a:endParaRPr lang="zh-TW" altLang="en-US" sz="700" dirty="0">
                <a:latin typeface="+mj-ea"/>
                <a:ea typeface="+mj-ea"/>
              </a:endParaRPr>
            </a:p>
          </p:txBody>
        </p:sp>
        <p:sp>
          <p:nvSpPr>
            <p:cNvPr id="116" name="object 18">
              <a:extLst>
                <a:ext uri="{FF2B5EF4-FFF2-40B4-BE49-F238E27FC236}">
                  <a16:creationId xmlns:a16="http://schemas.microsoft.com/office/drawing/2014/main" id="{9055A40F-2192-FE92-316C-A66303970119}"/>
                </a:ext>
              </a:extLst>
            </p:cNvPr>
            <p:cNvSpPr/>
            <p:nvPr/>
          </p:nvSpPr>
          <p:spPr>
            <a:xfrm>
              <a:off x="2826568"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117" name="直線矢印コネクタ 116">
            <a:extLst>
              <a:ext uri="{FF2B5EF4-FFF2-40B4-BE49-F238E27FC236}">
                <a16:creationId xmlns:a16="http://schemas.microsoft.com/office/drawing/2014/main" id="{639D6FC3-F212-AB26-D791-B226CB397EAA}"/>
              </a:ext>
            </a:extLst>
          </p:cNvPr>
          <p:cNvCxnSpPr>
            <a:cxnSpLocks/>
            <a:stCxn id="109" idx="3"/>
            <a:endCxn id="116" idx="1"/>
          </p:cNvCxnSpPr>
          <p:nvPr/>
        </p:nvCxnSpPr>
        <p:spPr>
          <a:xfrm>
            <a:off x="2477702" y="2258378"/>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7" name="グループ化 196">
            <a:extLst>
              <a:ext uri="{FF2B5EF4-FFF2-40B4-BE49-F238E27FC236}">
                <a16:creationId xmlns:a16="http://schemas.microsoft.com/office/drawing/2014/main" id="{96301736-F0E3-54C8-72A9-B44CE0E5186C}"/>
              </a:ext>
            </a:extLst>
          </p:cNvPr>
          <p:cNvGrpSpPr/>
          <p:nvPr/>
        </p:nvGrpSpPr>
        <p:grpSpPr>
          <a:xfrm>
            <a:off x="3715184" y="2078355"/>
            <a:ext cx="539750" cy="360045"/>
            <a:chOff x="3715184" y="2078355"/>
            <a:chExt cx="539750" cy="360045"/>
          </a:xfrm>
        </p:grpSpPr>
        <p:pic>
          <p:nvPicPr>
            <p:cNvPr id="121" name="object 19">
              <a:extLst>
                <a:ext uri="{FF2B5EF4-FFF2-40B4-BE49-F238E27FC236}">
                  <a16:creationId xmlns:a16="http://schemas.microsoft.com/office/drawing/2014/main" id="{76E293DD-50F6-04DB-CAF9-FBA9B3A6ADF0}"/>
                </a:ext>
              </a:extLst>
            </p:cNvPr>
            <p:cNvPicPr/>
            <p:nvPr/>
          </p:nvPicPr>
          <p:blipFill>
            <a:blip r:embed="rId3" cstate="print"/>
            <a:stretch>
              <a:fillRect/>
            </a:stretch>
          </p:blipFill>
          <p:spPr>
            <a:xfrm>
              <a:off x="3741565" y="2084491"/>
              <a:ext cx="120395" cy="100245"/>
            </a:xfrm>
            <a:prstGeom prst="rect">
              <a:avLst/>
            </a:prstGeom>
          </p:spPr>
        </p:pic>
        <p:sp>
          <p:nvSpPr>
            <p:cNvPr id="122" name="object 17">
              <a:extLst>
                <a:ext uri="{FF2B5EF4-FFF2-40B4-BE49-F238E27FC236}">
                  <a16:creationId xmlns:a16="http://schemas.microsoft.com/office/drawing/2014/main" id="{CD0AB6D3-16C5-3488-7612-4A3CFAEC1D2C}"/>
                </a:ext>
              </a:extLst>
            </p:cNvPr>
            <p:cNvSpPr/>
            <p:nvPr/>
          </p:nvSpPr>
          <p:spPr>
            <a:xfrm>
              <a:off x="3745029"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受理</a:t>
              </a:r>
              <a:endParaRPr lang="zh-TW" altLang="en-US" sz="700" dirty="0">
                <a:latin typeface="+mj-ea"/>
                <a:ea typeface="+mj-ea"/>
              </a:endParaRPr>
            </a:p>
          </p:txBody>
        </p:sp>
        <p:sp>
          <p:nvSpPr>
            <p:cNvPr id="123" name="object 18">
              <a:extLst>
                <a:ext uri="{FF2B5EF4-FFF2-40B4-BE49-F238E27FC236}">
                  <a16:creationId xmlns:a16="http://schemas.microsoft.com/office/drawing/2014/main" id="{D999BD4F-A9DD-EF4A-EC3A-C120C8C87CAF}"/>
                </a:ext>
              </a:extLst>
            </p:cNvPr>
            <p:cNvSpPr/>
            <p:nvPr/>
          </p:nvSpPr>
          <p:spPr>
            <a:xfrm>
              <a:off x="3715184"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124" name="直線矢印コネクタ 123">
            <a:extLst>
              <a:ext uri="{FF2B5EF4-FFF2-40B4-BE49-F238E27FC236}">
                <a16:creationId xmlns:a16="http://schemas.microsoft.com/office/drawing/2014/main" id="{20A53631-E9BC-39A2-6E59-6FF2EEE5C0EF}"/>
              </a:ext>
            </a:extLst>
          </p:cNvPr>
          <p:cNvCxnSpPr>
            <a:cxnSpLocks/>
            <a:stCxn id="116" idx="3"/>
            <a:endCxn id="123" idx="1"/>
          </p:cNvCxnSpPr>
          <p:nvPr/>
        </p:nvCxnSpPr>
        <p:spPr>
          <a:xfrm>
            <a:off x="3366318" y="2258378"/>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2" name="直線矢印コネクタ 131">
            <a:extLst>
              <a:ext uri="{FF2B5EF4-FFF2-40B4-BE49-F238E27FC236}">
                <a16:creationId xmlns:a16="http://schemas.microsoft.com/office/drawing/2014/main" id="{CF828D96-F9B0-076E-2CBD-4E696D483A10}"/>
              </a:ext>
            </a:extLst>
          </p:cNvPr>
          <p:cNvCxnSpPr>
            <a:cxnSpLocks/>
            <a:stCxn id="123" idx="3"/>
            <a:endCxn id="130" idx="1"/>
          </p:cNvCxnSpPr>
          <p:nvPr/>
        </p:nvCxnSpPr>
        <p:spPr>
          <a:xfrm>
            <a:off x="4254934" y="2258378"/>
            <a:ext cx="436446" cy="1144270"/>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71" name="object 27">
            <a:extLst>
              <a:ext uri="{FF2B5EF4-FFF2-40B4-BE49-F238E27FC236}">
                <a16:creationId xmlns:a16="http://schemas.microsoft.com/office/drawing/2014/main" id="{7234CE7C-DCDA-2E56-2869-DA263BE807D0}"/>
              </a:ext>
            </a:extLst>
          </p:cNvPr>
          <p:cNvSpPr/>
          <p:nvPr/>
        </p:nvSpPr>
        <p:spPr>
          <a:xfrm>
            <a:off x="5302630" y="371876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172" name="正方形/長方形 171">
            <a:extLst>
              <a:ext uri="{FF2B5EF4-FFF2-40B4-BE49-F238E27FC236}">
                <a16:creationId xmlns:a16="http://schemas.microsoft.com/office/drawing/2014/main" id="{E241C322-59CC-6309-CEA5-88BA24B33CEC}"/>
              </a:ext>
            </a:extLst>
          </p:cNvPr>
          <p:cNvSpPr/>
          <p:nvPr/>
        </p:nvSpPr>
        <p:spPr>
          <a:xfrm>
            <a:off x="5077551" y="4030995"/>
            <a:ext cx="666593" cy="18649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入力確認票</a:t>
            </a:r>
          </a:p>
        </p:txBody>
      </p:sp>
      <p:sp>
        <p:nvSpPr>
          <p:cNvPr id="185" name="object 17">
            <a:extLst>
              <a:ext uri="{FF2B5EF4-FFF2-40B4-BE49-F238E27FC236}">
                <a16:creationId xmlns:a16="http://schemas.microsoft.com/office/drawing/2014/main" id="{2B5C0968-4B06-1F55-DA43-79CEAFB3E2D8}"/>
              </a:ext>
            </a:extLst>
          </p:cNvPr>
          <p:cNvSpPr/>
          <p:nvPr/>
        </p:nvSpPr>
        <p:spPr>
          <a:xfrm>
            <a:off x="1153376" y="1915734"/>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申出</a:t>
            </a:r>
          </a:p>
        </p:txBody>
      </p:sp>
      <p:sp>
        <p:nvSpPr>
          <p:cNvPr id="186" name="object 17">
            <a:extLst>
              <a:ext uri="{FF2B5EF4-FFF2-40B4-BE49-F238E27FC236}">
                <a16:creationId xmlns:a16="http://schemas.microsoft.com/office/drawing/2014/main" id="{6BE5C3BC-854D-C5E1-7330-4A5CA2F1F573}"/>
              </a:ext>
            </a:extLst>
          </p:cNvPr>
          <p:cNvSpPr/>
          <p:nvPr/>
        </p:nvSpPr>
        <p:spPr>
          <a:xfrm>
            <a:off x="1300480" y="228223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開始</a:t>
            </a:r>
            <a:endParaRPr lang="zh-TW" altLang="en-US" sz="700" dirty="0">
              <a:latin typeface="+mj-ea"/>
              <a:ea typeface="+mj-ea"/>
            </a:endParaRPr>
          </a:p>
        </p:txBody>
      </p:sp>
      <p:grpSp>
        <p:nvGrpSpPr>
          <p:cNvPr id="188" name="グループ化 187">
            <a:extLst>
              <a:ext uri="{FF2B5EF4-FFF2-40B4-BE49-F238E27FC236}">
                <a16:creationId xmlns:a16="http://schemas.microsoft.com/office/drawing/2014/main" id="{C81F60B9-B835-78AE-6951-D171F1984C75}"/>
              </a:ext>
            </a:extLst>
          </p:cNvPr>
          <p:cNvGrpSpPr/>
          <p:nvPr/>
        </p:nvGrpSpPr>
        <p:grpSpPr>
          <a:xfrm rot="16200000">
            <a:off x="4833791" y="2989679"/>
            <a:ext cx="255579" cy="210314"/>
            <a:chOff x="998232" y="5464407"/>
            <a:chExt cx="255579" cy="210314"/>
          </a:xfrm>
        </p:grpSpPr>
        <p:sp>
          <p:nvSpPr>
            <p:cNvPr id="189" name="左大かっこ 188">
              <a:extLst>
                <a:ext uri="{FF2B5EF4-FFF2-40B4-BE49-F238E27FC236}">
                  <a16:creationId xmlns:a16="http://schemas.microsoft.com/office/drawing/2014/main" id="{445ADE68-186A-D516-CA82-2086EE5129F8}"/>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90" name="直線コネクタ 189">
              <a:extLst>
                <a:ext uri="{FF2B5EF4-FFF2-40B4-BE49-F238E27FC236}">
                  <a16:creationId xmlns:a16="http://schemas.microsoft.com/office/drawing/2014/main" id="{DAA1EA12-0927-99F8-BC6F-3AA9B76EC220}"/>
                </a:ext>
              </a:extLst>
            </p:cNvPr>
            <p:cNvCxnSpPr>
              <a:cxnSpLocks/>
              <a:stCxn id="189" idx="1"/>
              <a:endCxn id="130" idx="0"/>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91" name="object 17">
            <a:extLst>
              <a:ext uri="{FF2B5EF4-FFF2-40B4-BE49-F238E27FC236}">
                <a16:creationId xmlns:a16="http://schemas.microsoft.com/office/drawing/2014/main" id="{1DA2B525-A6E3-8B8B-3633-2EBBB50C88EC}"/>
              </a:ext>
            </a:extLst>
          </p:cNvPr>
          <p:cNvSpPr/>
          <p:nvPr/>
        </p:nvSpPr>
        <p:spPr>
          <a:xfrm>
            <a:off x="4726305"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①</a:t>
            </a:r>
            <a:endParaRPr lang="zh-TW" altLang="en-US" sz="800" dirty="0">
              <a:latin typeface="+mj-ea"/>
              <a:ea typeface="+mj-ea"/>
            </a:endParaRPr>
          </a:p>
        </p:txBody>
      </p:sp>
      <p:grpSp>
        <p:nvGrpSpPr>
          <p:cNvPr id="202" name="グループ化 201">
            <a:extLst>
              <a:ext uri="{FF2B5EF4-FFF2-40B4-BE49-F238E27FC236}">
                <a16:creationId xmlns:a16="http://schemas.microsoft.com/office/drawing/2014/main" id="{AFFDBC49-6557-C95D-6B59-E8629BC249C6}"/>
              </a:ext>
            </a:extLst>
          </p:cNvPr>
          <p:cNvGrpSpPr/>
          <p:nvPr/>
        </p:nvGrpSpPr>
        <p:grpSpPr>
          <a:xfrm>
            <a:off x="5936817" y="3222626"/>
            <a:ext cx="543271" cy="360045"/>
            <a:chOff x="6937029" y="3222625"/>
            <a:chExt cx="543271" cy="360045"/>
          </a:xfrm>
        </p:grpSpPr>
        <p:pic>
          <p:nvPicPr>
            <p:cNvPr id="31" name="object 21">
              <a:extLst>
                <a:ext uri="{FF2B5EF4-FFF2-40B4-BE49-F238E27FC236}">
                  <a16:creationId xmlns:a16="http://schemas.microsoft.com/office/drawing/2014/main" id="{DCAC7030-896D-E05B-2C0B-72D9014E1FE8}"/>
                </a:ext>
              </a:extLst>
            </p:cNvPr>
            <p:cNvPicPr/>
            <p:nvPr/>
          </p:nvPicPr>
          <p:blipFill>
            <a:blip r:embed="rId4" cstate="print"/>
            <a:stretch>
              <a:fillRect/>
            </a:stretch>
          </p:blipFill>
          <p:spPr>
            <a:xfrm>
              <a:off x="6937029" y="3225072"/>
              <a:ext cx="133329" cy="115866"/>
            </a:xfrm>
            <a:prstGeom prst="rect">
              <a:avLst/>
            </a:prstGeom>
          </p:spPr>
        </p:pic>
        <p:sp>
          <p:nvSpPr>
            <p:cNvPr id="32" name="object 17">
              <a:extLst>
                <a:ext uri="{FF2B5EF4-FFF2-40B4-BE49-F238E27FC236}">
                  <a16:creationId xmlns:a16="http://schemas.microsoft.com/office/drawing/2014/main" id="{BA735EA4-2FBC-51B8-AA4A-5175A617161A}"/>
                </a:ext>
              </a:extLst>
            </p:cNvPr>
            <p:cNvSpPr/>
            <p:nvPr/>
          </p:nvSpPr>
          <p:spPr>
            <a:xfrm>
              <a:off x="697547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市町村通知</a:t>
              </a:r>
              <a:br>
                <a:rPr lang="en-US" altLang="ja-JP" sz="700" dirty="0">
                  <a:latin typeface="+mj-ea"/>
                  <a:ea typeface="+mj-ea"/>
                </a:rPr>
              </a:br>
              <a:r>
                <a:rPr lang="ja-JP" altLang="en-US" sz="700" dirty="0">
                  <a:latin typeface="+mj-ea"/>
                  <a:ea typeface="+mj-ea"/>
                </a:rPr>
                <a:t>等</a:t>
              </a:r>
              <a:endParaRPr sz="700" dirty="0">
                <a:latin typeface="+mj-ea"/>
                <a:ea typeface="+mj-ea"/>
              </a:endParaRPr>
            </a:p>
          </p:txBody>
        </p:sp>
        <p:sp>
          <p:nvSpPr>
            <p:cNvPr id="37" name="object 18">
              <a:extLst>
                <a:ext uri="{FF2B5EF4-FFF2-40B4-BE49-F238E27FC236}">
                  <a16:creationId xmlns:a16="http://schemas.microsoft.com/office/drawing/2014/main" id="{671422D4-B2C6-F5A1-AF0A-09E2B37169D6}"/>
                </a:ext>
              </a:extLst>
            </p:cNvPr>
            <p:cNvSpPr/>
            <p:nvPr/>
          </p:nvSpPr>
          <p:spPr>
            <a:xfrm>
              <a:off x="6940550" y="3222625"/>
              <a:ext cx="539750" cy="360045"/>
            </a:xfrm>
            <a:prstGeom prst="roundRect">
              <a:avLst/>
            </a:prstGeom>
            <a:ln w="3175">
              <a:solidFill>
                <a:srgbClr val="000000"/>
              </a:solidFill>
            </a:ln>
          </p:spPr>
          <p:txBody>
            <a:bodyPr wrap="square" lIns="0" tIns="0" rIns="0" bIns="0" rtlCol="0"/>
            <a:lstStyle/>
            <a:p>
              <a:endParaRPr dirty="0"/>
            </a:p>
          </p:txBody>
        </p:sp>
      </p:grpSp>
      <p:cxnSp>
        <p:nvCxnSpPr>
          <p:cNvPr id="75" name="直線矢印コネクタ 74">
            <a:extLst>
              <a:ext uri="{FF2B5EF4-FFF2-40B4-BE49-F238E27FC236}">
                <a16:creationId xmlns:a16="http://schemas.microsoft.com/office/drawing/2014/main" id="{06C31DDF-CEB8-384C-E41A-C5FA0585CD18}"/>
              </a:ext>
            </a:extLst>
          </p:cNvPr>
          <p:cNvCxnSpPr>
            <a:cxnSpLocks/>
            <a:stCxn id="37" idx="3"/>
            <a:endCxn id="33" idx="2"/>
          </p:cNvCxnSpPr>
          <p:nvPr/>
        </p:nvCxnSpPr>
        <p:spPr>
          <a:xfrm flipV="1">
            <a:off x="6480088" y="2257386"/>
            <a:ext cx="446965" cy="1145263"/>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 name="直線矢印コネクタ 7">
            <a:extLst>
              <a:ext uri="{FF2B5EF4-FFF2-40B4-BE49-F238E27FC236}">
                <a16:creationId xmlns:a16="http://schemas.microsoft.com/office/drawing/2014/main" id="{7763C80C-FAE2-27CB-4B4F-75C1C52C8A08}"/>
              </a:ext>
            </a:extLst>
          </p:cNvPr>
          <p:cNvCxnSpPr>
            <a:cxnSpLocks/>
            <a:endCxn id="20" idx="1"/>
          </p:cNvCxnSpPr>
          <p:nvPr/>
        </p:nvCxnSpPr>
        <p:spPr>
          <a:xfrm>
            <a:off x="4961255" y="3578185"/>
            <a:ext cx="1148" cy="1302577"/>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9" name="直線矢印コネクタ 13">
            <a:extLst>
              <a:ext uri="{FF2B5EF4-FFF2-40B4-BE49-F238E27FC236}">
                <a16:creationId xmlns:a16="http://schemas.microsoft.com/office/drawing/2014/main" id="{8C2FECD2-BB15-35D8-9774-6FBA4C164BFE}"/>
              </a:ext>
            </a:extLst>
          </p:cNvPr>
          <p:cNvCxnSpPr>
            <a:cxnSpLocks/>
          </p:cNvCxnSpPr>
          <p:nvPr/>
        </p:nvCxnSpPr>
        <p:spPr>
          <a:xfrm rot="16200000" flipH="1">
            <a:off x="5051784" y="3620830"/>
            <a:ext cx="291732" cy="206441"/>
          </a:xfrm>
          <a:prstGeom prst="bentConnector3">
            <a:avLst>
              <a:gd name="adj1" fmla="val 100063"/>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1" name="直線矢印コネクタ 10">
            <a:extLst>
              <a:ext uri="{FF2B5EF4-FFF2-40B4-BE49-F238E27FC236}">
                <a16:creationId xmlns:a16="http://schemas.microsoft.com/office/drawing/2014/main" id="{B03AE3D7-0525-B11B-DCCF-1CC0404824E6}"/>
              </a:ext>
            </a:extLst>
          </p:cNvPr>
          <p:cNvCxnSpPr>
            <a:cxnSpLocks/>
          </p:cNvCxnSpPr>
          <p:nvPr/>
        </p:nvCxnSpPr>
        <p:spPr>
          <a:xfrm>
            <a:off x="1536700" y="1269603"/>
            <a:ext cx="0" cy="897783"/>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16" name="正方形/長方形 15">
            <a:extLst>
              <a:ext uri="{FF2B5EF4-FFF2-40B4-BE49-F238E27FC236}">
                <a16:creationId xmlns:a16="http://schemas.microsoft.com/office/drawing/2014/main" id="{00231225-28DE-5895-E129-F76A53896C15}"/>
              </a:ext>
            </a:extLst>
          </p:cNvPr>
          <p:cNvSpPr/>
          <p:nvPr/>
        </p:nvSpPr>
        <p:spPr>
          <a:xfrm>
            <a:off x="2146297" y="1293421"/>
            <a:ext cx="2296374" cy="57633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a:t>
            </a:r>
            <a:r>
              <a:rPr kumimoji="1" lang="en-US" altLang="ja-JP" sz="700" dirty="0">
                <a:solidFill>
                  <a:schemeClr val="tx1"/>
                </a:solidFill>
                <a:latin typeface="ＭＳ Ｐゴシック 本文"/>
              </a:rPr>
              <a:t>※</a:t>
            </a:r>
            <a:r>
              <a:rPr kumimoji="1" lang="ja-JP" altLang="en-US" sz="700" dirty="0">
                <a:solidFill>
                  <a:schemeClr val="tx1"/>
                </a:solidFill>
                <a:latin typeface="ＭＳ Ｐゴシック 本文"/>
              </a:rPr>
              <a:t>帰化の届出）</a:t>
            </a:r>
          </a:p>
          <a:p>
            <a:pPr algn="l"/>
            <a:r>
              <a:rPr kumimoji="1" lang="ja-JP" altLang="en-US" sz="700" dirty="0">
                <a:solidFill>
                  <a:schemeClr val="tx1"/>
                </a:solidFill>
                <a:latin typeface="ＭＳ Ｐゴシック 本文"/>
              </a:rPr>
              <a:t>帰化届</a:t>
            </a:r>
          </a:p>
          <a:p>
            <a:pPr algn="l"/>
            <a:r>
              <a:rPr kumimoji="1" lang="ja-JP" altLang="en-US" sz="700" dirty="0">
                <a:solidFill>
                  <a:schemeClr val="tx1"/>
                </a:solidFill>
                <a:latin typeface="ＭＳ Ｐゴシック 本文"/>
              </a:rPr>
              <a:t>帰化者の身分証明書</a:t>
            </a:r>
          </a:p>
          <a:p>
            <a:pPr algn="l"/>
            <a:r>
              <a:rPr kumimoji="1" lang="ja-JP" altLang="en-US" sz="700" dirty="0">
                <a:solidFill>
                  <a:schemeClr val="tx1"/>
                </a:solidFill>
                <a:latin typeface="ＭＳ Ｐゴシック 本文"/>
              </a:rPr>
              <a:t>国民健康保険の資格確認書</a:t>
            </a:r>
          </a:p>
          <a:p>
            <a:pPr algn="l"/>
            <a:r>
              <a:rPr kumimoji="1" lang="ja-JP" altLang="en-US" sz="700" dirty="0">
                <a:solidFill>
                  <a:schemeClr val="tx1"/>
                </a:solidFill>
                <a:latin typeface="ＭＳ Ｐゴシック 本文"/>
              </a:rPr>
              <a:t>個人番号カード</a:t>
            </a:r>
          </a:p>
        </p:txBody>
      </p:sp>
      <p:sp>
        <p:nvSpPr>
          <p:cNvPr id="55" name="object 239">
            <a:extLst>
              <a:ext uri="{FF2B5EF4-FFF2-40B4-BE49-F238E27FC236}">
                <a16:creationId xmlns:a16="http://schemas.microsoft.com/office/drawing/2014/main" id="{9849225F-091F-FB93-6057-35187A5D5171}"/>
              </a:ext>
            </a:extLst>
          </p:cNvPr>
          <p:cNvSpPr txBox="1"/>
          <p:nvPr/>
        </p:nvSpPr>
        <p:spPr>
          <a:xfrm>
            <a:off x="4359150" y="5010150"/>
            <a:ext cx="101600" cy="135935"/>
          </a:xfrm>
          <a:prstGeom prst="rect">
            <a:avLst/>
          </a:prstGeom>
        </p:spPr>
        <p:txBody>
          <a:bodyPr vert="horz" wrap="square" lIns="0" tIns="12700" rIns="0" bIns="0" rtlCol="0">
            <a:spAutoFit/>
          </a:bodyPr>
          <a:lstStyle/>
          <a:p>
            <a:pPr marL="12700" algn="ctr">
              <a:lnSpc>
                <a:spcPct val="100000"/>
              </a:lnSpc>
              <a:spcBef>
                <a:spcPts val="100"/>
              </a:spcBef>
            </a:pPr>
            <a:r>
              <a:rPr lang="ja-JP" altLang="en-US" sz="800" dirty="0">
                <a:latin typeface="+mj-ea"/>
                <a:ea typeface="+mj-ea"/>
              </a:rPr>
              <a:t>②</a:t>
            </a:r>
            <a:endParaRPr sz="800" dirty="0">
              <a:latin typeface="+mj-ea"/>
              <a:ea typeface="+mj-ea"/>
            </a:endParaRPr>
          </a:p>
        </p:txBody>
      </p:sp>
      <p:cxnSp>
        <p:nvCxnSpPr>
          <p:cNvPr id="67" name="直線矢印コネクタ 66">
            <a:extLst>
              <a:ext uri="{FF2B5EF4-FFF2-40B4-BE49-F238E27FC236}">
                <a16:creationId xmlns:a16="http://schemas.microsoft.com/office/drawing/2014/main" id="{4CE339DF-754F-E40B-1BEC-F69C22137911}"/>
              </a:ext>
            </a:extLst>
          </p:cNvPr>
          <p:cNvCxnSpPr>
            <a:cxnSpLocks/>
            <a:stCxn id="20" idx="3"/>
            <a:endCxn id="226" idx="1"/>
          </p:cNvCxnSpPr>
          <p:nvPr/>
        </p:nvCxnSpPr>
        <p:spPr>
          <a:xfrm>
            <a:off x="4962403" y="5273985"/>
            <a:ext cx="0" cy="293620"/>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04" name="直線矢印コネクタ 103">
            <a:extLst>
              <a:ext uri="{FF2B5EF4-FFF2-40B4-BE49-F238E27FC236}">
                <a16:creationId xmlns:a16="http://schemas.microsoft.com/office/drawing/2014/main" id="{754D8073-964D-6CD9-ACD9-C4EE07ACC739}"/>
              </a:ext>
            </a:extLst>
          </p:cNvPr>
          <p:cNvCxnSpPr>
            <a:cxnSpLocks/>
            <a:endCxn id="37" idx="1"/>
          </p:cNvCxnSpPr>
          <p:nvPr/>
        </p:nvCxnSpPr>
        <p:spPr>
          <a:xfrm>
            <a:off x="5231130" y="3402647"/>
            <a:ext cx="709208" cy="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4" name="直線矢印コネクタ 143">
            <a:extLst>
              <a:ext uri="{FF2B5EF4-FFF2-40B4-BE49-F238E27FC236}">
                <a16:creationId xmlns:a16="http://schemas.microsoft.com/office/drawing/2014/main" id="{E993F359-B38A-9E79-AEB1-C57C4E1802A7}"/>
              </a:ext>
            </a:extLst>
          </p:cNvPr>
          <p:cNvCxnSpPr>
            <a:cxnSpLocks/>
            <a:stCxn id="37" idx="2"/>
            <a:endCxn id="28" idx="1"/>
          </p:cNvCxnSpPr>
          <p:nvPr/>
        </p:nvCxnSpPr>
        <p:spPr>
          <a:xfrm>
            <a:off x="6210213" y="3582671"/>
            <a:ext cx="1914" cy="1298091"/>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77" name="グループ化 276">
            <a:extLst>
              <a:ext uri="{FF2B5EF4-FFF2-40B4-BE49-F238E27FC236}">
                <a16:creationId xmlns:a16="http://schemas.microsoft.com/office/drawing/2014/main" id="{174E68BF-8286-95EF-F32A-912EE35C49ED}"/>
              </a:ext>
            </a:extLst>
          </p:cNvPr>
          <p:cNvGrpSpPr/>
          <p:nvPr/>
        </p:nvGrpSpPr>
        <p:grpSpPr>
          <a:xfrm>
            <a:off x="6477552" y="3444043"/>
            <a:ext cx="255579" cy="210314"/>
            <a:chOff x="998232" y="5464407"/>
            <a:chExt cx="255579" cy="210314"/>
          </a:xfrm>
        </p:grpSpPr>
        <p:sp>
          <p:nvSpPr>
            <p:cNvPr id="278" name="左大かっこ 277">
              <a:extLst>
                <a:ext uri="{FF2B5EF4-FFF2-40B4-BE49-F238E27FC236}">
                  <a16:creationId xmlns:a16="http://schemas.microsoft.com/office/drawing/2014/main" id="{3459AF80-4432-416E-997D-0D131BF6B6CE}"/>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79" name="直線コネクタ 278">
              <a:extLst>
                <a:ext uri="{FF2B5EF4-FFF2-40B4-BE49-F238E27FC236}">
                  <a16:creationId xmlns:a16="http://schemas.microsoft.com/office/drawing/2014/main" id="{0C5FE87F-E64B-496D-34E7-04A395993114}"/>
                </a:ext>
              </a:extLst>
            </p:cNvPr>
            <p:cNvCxnSpPr>
              <a:cxnSpLocks/>
              <a:stCxn id="278"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280" name="object 17">
            <a:extLst>
              <a:ext uri="{FF2B5EF4-FFF2-40B4-BE49-F238E27FC236}">
                <a16:creationId xmlns:a16="http://schemas.microsoft.com/office/drawing/2014/main" id="{CF3756C7-715F-9F54-F77A-BAEEEFB432D0}"/>
              </a:ext>
            </a:extLst>
          </p:cNvPr>
          <p:cNvSpPr/>
          <p:nvPr/>
        </p:nvSpPr>
        <p:spPr>
          <a:xfrm>
            <a:off x="6515013" y="3389891"/>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③</a:t>
            </a:r>
            <a:endParaRPr lang="zh-TW" altLang="en-US" sz="800" dirty="0">
              <a:latin typeface="+mj-ea"/>
              <a:ea typeface="+mj-ea"/>
            </a:endParaRPr>
          </a:p>
        </p:txBody>
      </p:sp>
      <p:grpSp>
        <p:nvGrpSpPr>
          <p:cNvPr id="19" name="グループ化 18">
            <a:extLst>
              <a:ext uri="{FF2B5EF4-FFF2-40B4-BE49-F238E27FC236}">
                <a16:creationId xmlns:a16="http://schemas.microsoft.com/office/drawing/2014/main" id="{CD2D22F9-A8F9-E3C0-FE05-81AFDE2E82C5}"/>
              </a:ext>
            </a:extLst>
          </p:cNvPr>
          <p:cNvGrpSpPr/>
          <p:nvPr/>
        </p:nvGrpSpPr>
        <p:grpSpPr>
          <a:xfrm>
            <a:off x="4687859" y="3222625"/>
            <a:ext cx="543271" cy="360045"/>
            <a:chOff x="4687859" y="3222625"/>
            <a:chExt cx="543271" cy="360045"/>
          </a:xfrm>
          <a:noFill/>
        </p:grpSpPr>
        <p:sp>
          <p:nvSpPr>
            <p:cNvPr id="130" name="object 18">
              <a:extLst>
                <a:ext uri="{FF2B5EF4-FFF2-40B4-BE49-F238E27FC236}">
                  <a16:creationId xmlns:a16="http://schemas.microsoft.com/office/drawing/2014/main" id="{45311A79-2963-30D4-AC94-B6BA8AAEF6BD}"/>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200" name="グループ化 199">
              <a:extLst>
                <a:ext uri="{FF2B5EF4-FFF2-40B4-BE49-F238E27FC236}">
                  <a16:creationId xmlns:a16="http://schemas.microsoft.com/office/drawing/2014/main" id="{C685E51D-8028-51C1-679E-707684B02073}"/>
                </a:ext>
              </a:extLst>
            </p:cNvPr>
            <p:cNvGrpSpPr/>
            <p:nvPr/>
          </p:nvGrpSpPr>
          <p:grpSpPr>
            <a:xfrm>
              <a:off x="4687859" y="3225072"/>
              <a:ext cx="518506" cy="339406"/>
              <a:chOff x="4687859" y="3225072"/>
              <a:chExt cx="518506" cy="339406"/>
            </a:xfrm>
            <a:grpFill/>
          </p:grpSpPr>
          <p:sp>
            <p:nvSpPr>
              <p:cNvPr id="129" name="object 17">
                <a:extLst>
                  <a:ext uri="{FF2B5EF4-FFF2-40B4-BE49-F238E27FC236}">
                    <a16:creationId xmlns:a16="http://schemas.microsoft.com/office/drawing/2014/main" id="{B6C50D60-5244-6356-CA7A-25F2DC5CE698}"/>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入力</a:t>
                </a:r>
                <a:br>
                  <a:rPr lang="en-US" altLang="ja-JP" sz="700" dirty="0">
                    <a:latin typeface="+mj-ea"/>
                    <a:ea typeface="+mj-ea"/>
                  </a:rPr>
                </a:br>
                <a:r>
                  <a:rPr lang="ja-JP" altLang="en-US" sz="700" dirty="0">
                    <a:latin typeface="+mj-ea"/>
                    <a:ea typeface="+mj-ea"/>
                  </a:rPr>
                  <a:t>照合</a:t>
                </a:r>
                <a:endParaRPr sz="700" dirty="0">
                  <a:latin typeface="+mj-ea"/>
                  <a:ea typeface="+mj-ea"/>
                </a:endParaRPr>
              </a:p>
            </p:txBody>
          </p:sp>
          <p:pic>
            <p:nvPicPr>
              <p:cNvPr id="127" name="object 21">
                <a:extLst>
                  <a:ext uri="{FF2B5EF4-FFF2-40B4-BE49-F238E27FC236}">
                    <a16:creationId xmlns:a16="http://schemas.microsoft.com/office/drawing/2014/main" id="{BD84DE55-AF20-4A90-6E01-1520A1B02863}"/>
                  </a:ext>
                </a:extLst>
              </p:cNvPr>
              <p:cNvPicPr/>
              <p:nvPr/>
            </p:nvPicPr>
            <p:blipFill>
              <a:blip r:embed="rId4"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sp>
        <p:nvSpPr>
          <p:cNvPr id="160" name="object 225">
            <a:extLst>
              <a:ext uri="{FF2B5EF4-FFF2-40B4-BE49-F238E27FC236}">
                <a16:creationId xmlns:a16="http://schemas.microsoft.com/office/drawing/2014/main" id="{BFF9D0FF-0163-294E-C41E-807D4BB9F17C}"/>
              </a:ext>
            </a:extLst>
          </p:cNvPr>
          <p:cNvSpPr txBox="1"/>
          <p:nvPr/>
        </p:nvSpPr>
        <p:spPr>
          <a:xfrm>
            <a:off x="7519786" y="5444375"/>
            <a:ext cx="2818841" cy="1842556"/>
          </a:xfrm>
          <a:prstGeom prst="rect">
            <a:avLst/>
          </a:prstGeom>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en-US" altLang="ja-JP" sz="700" spc="-5" dirty="0">
              <a:latin typeface="+mn-ea"/>
              <a:ea typeface="+mn-ea"/>
              <a:cs typeface="游ゴシック"/>
            </a:endParaRPr>
          </a:p>
          <a:p>
            <a:pPr marL="52069">
              <a:lnSpc>
                <a:spcPts val="400"/>
              </a:lnSpc>
              <a:spcBef>
                <a:spcPts val="350"/>
              </a:spcBef>
            </a:pPr>
            <a:r>
              <a:rPr lang="en-US" altLang="ja-JP" sz="700" spc="-5" dirty="0">
                <a:latin typeface="+mn-ea"/>
                <a:ea typeface="+mn-ea"/>
                <a:cs typeface="游ゴシック"/>
              </a:rPr>
              <a:t>【</a:t>
            </a:r>
            <a:r>
              <a:rPr lang="ja-JP" altLang="en-US" sz="700" spc="-5" dirty="0">
                <a:latin typeface="+mn-ea"/>
                <a:ea typeface="+mn-ea"/>
                <a:cs typeface="游ゴシック"/>
              </a:rPr>
              <a:t>コメント</a:t>
            </a:r>
            <a:r>
              <a:rPr lang="en-US" altLang="ja-JP" sz="700" spc="-5" dirty="0">
                <a:latin typeface="+mn-ea"/>
                <a:ea typeface="+mn-ea"/>
                <a:cs typeface="游ゴシック"/>
              </a:rPr>
              <a:t>】</a:t>
            </a:r>
            <a:r>
              <a:rPr lang="ja-JP" altLang="en-US" sz="700" spc="-5" dirty="0">
                <a:latin typeface="+mn-ea"/>
                <a:ea typeface="+mn-ea"/>
                <a:cs typeface="游ゴシック"/>
              </a:rPr>
              <a:t>ユーザータスク及びデータストアに該当する機能要件</a:t>
            </a:r>
          </a:p>
          <a:p>
            <a:pPr marL="52069">
              <a:lnSpc>
                <a:spcPts val="400"/>
              </a:lnSpc>
              <a:spcBef>
                <a:spcPts val="350"/>
              </a:spcBef>
            </a:pPr>
            <a:r>
              <a:rPr lang="ja-JP" altLang="en-US" sz="700" spc="-5" dirty="0">
                <a:latin typeface="+mn-ea"/>
                <a:ea typeface="+mn-ea"/>
                <a:cs typeface="游ゴシック"/>
              </a:rPr>
              <a:t>（</a:t>
            </a:r>
            <a:r>
              <a:rPr lang="en-US" altLang="ja-JP" sz="700" spc="-5" dirty="0">
                <a:latin typeface="+mn-ea"/>
                <a:ea typeface="+mn-ea"/>
                <a:cs typeface="游ゴシック"/>
              </a:rPr>
              <a:t>※</a:t>
            </a:r>
            <a:r>
              <a:rPr lang="ja-JP" altLang="en-US" sz="700" spc="-5" dirty="0">
                <a:latin typeface="+mn-ea"/>
                <a:ea typeface="+mn-ea"/>
                <a:cs typeface="游ゴシック"/>
              </a:rPr>
              <a:t>帰化の届出、国籍取得の届出）</a:t>
            </a:r>
          </a:p>
          <a:p>
            <a:pPr marL="52069">
              <a:lnSpc>
                <a:spcPts val="400"/>
              </a:lnSpc>
              <a:spcBef>
                <a:spcPts val="350"/>
              </a:spcBef>
            </a:pPr>
            <a:r>
              <a:rPr lang="ja-JP" altLang="en-US" sz="700" spc="-5" dirty="0">
                <a:latin typeface="+mn-ea"/>
                <a:ea typeface="+mn-ea"/>
                <a:cs typeface="游ゴシック"/>
              </a:rPr>
              <a:t>①</a:t>
            </a:r>
          </a:p>
          <a:p>
            <a:pPr marL="52069">
              <a:lnSpc>
                <a:spcPts val="400"/>
              </a:lnSpc>
              <a:spcBef>
                <a:spcPts val="350"/>
              </a:spcBef>
            </a:pPr>
            <a:r>
              <a:rPr lang="en-US" altLang="ja-JP" sz="700" spc="-5" dirty="0">
                <a:latin typeface="+mn-ea"/>
                <a:ea typeface="+mn-ea"/>
                <a:cs typeface="游ゴシック"/>
              </a:rPr>
              <a:t>4.5.3 </a:t>
            </a:r>
            <a:r>
              <a:rPr lang="ja-JP" altLang="en-US" sz="700" spc="-5" dirty="0">
                <a:latin typeface="+mn-ea"/>
                <a:ea typeface="+mn-ea"/>
                <a:cs typeface="游ゴシック"/>
              </a:rPr>
              <a:t>帰化</a:t>
            </a:r>
          </a:p>
          <a:p>
            <a:pPr marL="52069">
              <a:lnSpc>
                <a:spcPts val="400"/>
              </a:lnSpc>
              <a:spcBef>
                <a:spcPts val="350"/>
              </a:spcBef>
            </a:pPr>
            <a:r>
              <a:rPr lang="en-US" altLang="ja-JP" sz="700" spc="-5" dirty="0">
                <a:latin typeface="+mn-ea"/>
                <a:ea typeface="+mn-ea"/>
                <a:cs typeface="游ゴシック"/>
              </a:rPr>
              <a:t>4.5.4 </a:t>
            </a:r>
            <a:r>
              <a:rPr lang="ja-JP" altLang="en-US" sz="700" spc="-5" dirty="0">
                <a:latin typeface="+mn-ea"/>
                <a:ea typeface="+mn-ea"/>
                <a:cs typeface="游ゴシック"/>
              </a:rPr>
              <a:t>国籍取得</a:t>
            </a:r>
          </a:p>
          <a:p>
            <a:pPr marL="52069">
              <a:lnSpc>
                <a:spcPts val="400"/>
              </a:lnSpc>
              <a:spcBef>
                <a:spcPts val="350"/>
              </a:spcBef>
            </a:pPr>
            <a:r>
              <a:rPr lang="en-US" altLang="ja-JP" sz="700" spc="-5" dirty="0">
                <a:latin typeface="+mn-ea"/>
                <a:ea typeface="+mn-ea"/>
                <a:cs typeface="游ゴシック"/>
              </a:rPr>
              <a:t>4.1.4.3 </a:t>
            </a:r>
            <a:r>
              <a:rPr lang="ja-JP" altLang="en-US" sz="700" spc="-5" dirty="0">
                <a:latin typeface="+mn-ea"/>
                <a:ea typeface="+mn-ea"/>
                <a:cs typeface="游ゴシック"/>
              </a:rPr>
              <a:t>事実上の世帯主</a:t>
            </a:r>
          </a:p>
          <a:p>
            <a:pPr marL="52069">
              <a:lnSpc>
                <a:spcPts val="400"/>
              </a:lnSpc>
              <a:spcBef>
                <a:spcPts val="350"/>
              </a:spcBef>
            </a:pPr>
            <a:r>
              <a:rPr lang="en-US" altLang="ja-JP" sz="700" spc="-5" dirty="0">
                <a:latin typeface="+mn-ea"/>
                <a:ea typeface="+mn-ea"/>
                <a:cs typeface="游ゴシック"/>
              </a:rPr>
              <a:t>8.2.2 </a:t>
            </a:r>
            <a:r>
              <a:rPr lang="ja-JP" altLang="en-US" sz="700" spc="-5" dirty="0">
                <a:latin typeface="+mn-ea"/>
                <a:ea typeface="+mn-ea"/>
                <a:cs typeface="游ゴシック"/>
              </a:rPr>
              <a:t>申請受理処理</a:t>
            </a:r>
          </a:p>
          <a:p>
            <a:pPr marL="52069">
              <a:lnSpc>
                <a:spcPts val="400"/>
              </a:lnSpc>
              <a:spcBef>
                <a:spcPts val="350"/>
              </a:spcBef>
            </a:pPr>
            <a:r>
              <a:rPr lang="ja-JP" altLang="en-US" sz="700" spc="-5" dirty="0">
                <a:latin typeface="+mn-ea"/>
                <a:ea typeface="+mn-ea"/>
                <a:cs typeface="游ゴシック"/>
              </a:rPr>
              <a:t>（</a:t>
            </a:r>
            <a:r>
              <a:rPr lang="en-US" altLang="ja-JP" sz="700" spc="-5" dirty="0">
                <a:latin typeface="+mn-ea"/>
                <a:ea typeface="+mn-ea"/>
                <a:cs typeface="游ゴシック"/>
              </a:rPr>
              <a:t>※</a:t>
            </a:r>
            <a:r>
              <a:rPr lang="ja-JP" altLang="en-US" sz="700" spc="-5" dirty="0">
                <a:latin typeface="+mn-ea"/>
                <a:ea typeface="+mn-ea"/>
                <a:cs typeface="游ゴシック"/>
              </a:rPr>
              <a:t>国籍喪失の届出）</a:t>
            </a:r>
          </a:p>
          <a:p>
            <a:pPr marL="52069">
              <a:lnSpc>
                <a:spcPts val="400"/>
              </a:lnSpc>
              <a:spcBef>
                <a:spcPts val="350"/>
              </a:spcBef>
            </a:pPr>
            <a:r>
              <a:rPr lang="ja-JP" altLang="en-US" sz="700" spc="-5" dirty="0">
                <a:latin typeface="+mn-ea"/>
                <a:ea typeface="+mn-ea"/>
                <a:cs typeface="游ゴシック"/>
              </a:rPr>
              <a:t>①</a:t>
            </a:r>
          </a:p>
          <a:p>
            <a:pPr marL="52069">
              <a:lnSpc>
                <a:spcPts val="400"/>
              </a:lnSpc>
              <a:spcBef>
                <a:spcPts val="350"/>
              </a:spcBef>
            </a:pPr>
            <a:r>
              <a:rPr lang="en-US" altLang="ja-JP" sz="700" spc="-5" dirty="0">
                <a:latin typeface="+mn-ea"/>
                <a:ea typeface="+mn-ea"/>
                <a:cs typeface="游ゴシック"/>
              </a:rPr>
              <a:t>4.5.5 </a:t>
            </a:r>
            <a:r>
              <a:rPr lang="ja-JP" altLang="en-US" sz="700" spc="-5" dirty="0">
                <a:latin typeface="+mn-ea"/>
                <a:ea typeface="+mn-ea"/>
                <a:cs typeface="游ゴシック"/>
              </a:rPr>
              <a:t>国籍喪失</a:t>
            </a:r>
          </a:p>
          <a:p>
            <a:pPr marL="52069">
              <a:lnSpc>
                <a:spcPts val="400"/>
              </a:lnSpc>
              <a:spcBef>
                <a:spcPts val="350"/>
              </a:spcBef>
            </a:pPr>
            <a:r>
              <a:rPr lang="en-US" altLang="ja-JP" sz="700" spc="-5" dirty="0">
                <a:latin typeface="+mn-ea"/>
                <a:ea typeface="+mn-ea"/>
                <a:cs typeface="游ゴシック"/>
              </a:rPr>
              <a:t>4.1.4.3 </a:t>
            </a:r>
            <a:r>
              <a:rPr lang="ja-JP" altLang="en-US" sz="700" spc="-5" dirty="0">
                <a:latin typeface="+mn-ea"/>
                <a:ea typeface="+mn-ea"/>
                <a:cs typeface="游ゴシック"/>
              </a:rPr>
              <a:t>事実上の世帯主</a:t>
            </a:r>
          </a:p>
          <a:p>
            <a:pPr marL="52069">
              <a:lnSpc>
                <a:spcPts val="400"/>
              </a:lnSpc>
              <a:spcBef>
                <a:spcPts val="350"/>
              </a:spcBef>
            </a:pPr>
            <a:r>
              <a:rPr lang="ja-JP" altLang="en-US" sz="700" spc="-5" dirty="0">
                <a:latin typeface="+mn-ea"/>
                <a:ea typeface="+mn-ea"/>
                <a:cs typeface="游ゴシック"/>
              </a:rPr>
              <a:t>（</a:t>
            </a:r>
            <a:r>
              <a:rPr lang="en-US" altLang="ja-JP" sz="700" spc="-5" dirty="0">
                <a:latin typeface="+mn-ea"/>
                <a:ea typeface="+mn-ea"/>
                <a:cs typeface="游ゴシック"/>
              </a:rPr>
              <a:t>※</a:t>
            </a:r>
            <a:r>
              <a:rPr lang="ja-JP" altLang="en-US" sz="700" spc="-5" dirty="0">
                <a:latin typeface="+mn-ea"/>
                <a:ea typeface="+mn-ea"/>
                <a:cs typeface="游ゴシック"/>
              </a:rPr>
              <a:t>共通）</a:t>
            </a:r>
          </a:p>
          <a:p>
            <a:pPr marL="52069">
              <a:lnSpc>
                <a:spcPts val="400"/>
              </a:lnSpc>
              <a:spcBef>
                <a:spcPts val="350"/>
              </a:spcBef>
            </a:pPr>
            <a:r>
              <a:rPr lang="ja-JP" altLang="en-US" sz="700" spc="-5" dirty="0">
                <a:latin typeface="+mn-ea"/>
                <a:ea typeface="+mn-ea"/>
                <a:cs typeface="游ゴシック"/>
              </a:rPr>
              <a:t>②</a:t>
            </a:r>
          </a:p>
          <a:p>
            <a:pPr marL="52069">
              <a:lnSpc>
                <a:spcPts val="400"/>
              </a:lnSpc>
              <a:spcBef>
                <a:spcPts val="350"/>
              </a:spcBef>
            </a:pPr>
            <a:r>
              <a:rPr lang="en-US" altLang="ja-JP" sz="700" spc="-5" dirty="0">
                <a:latin typeface="+mn-ea"/>
                <a:ea typeface="+mn-ea"/>
                <a:cs typeface="游ゴシック"/>
              </a:rPr>
              <a:t>7.1.1.1 </a:t>
            </a:r>
            <a:r>
              <a:rPr lang="ja-JP" altLang="en-US" sz="700" spc="-5" dirty="0">
                <a:latin typeface="+mn-ea"/>
                <a:ea typeface="+mn-ea"/>
                <a:cs typeface="游ゴシック"/>
              </a:rPr>
              <a:t>ＣＳへの自動送信</a:t>
            </a:r>
          </a:p>
          <a:p>
            <a:pPr marL="52069">
              <a:lnSpc>
                <a:spcPts val="400"/>
              </a:lnSpc>
              <a:spcBef>
                <a:spcPts val="350"/>
              </a:spcBef>
            </a:pPr>
            <a:r>
              <a:rPr lang="ja-JP" altLang="en-US" sz="700" spc="-5" dirty="0">
                <a:latin typeface="+mn-ea"/>
                <a:ea typeface="+mn-ea"/>
                <a:cs typeface="游ゴシック"/>
              </a:rPr>
              <a:t>③</a:t>
            </a:r>
          </a:p>
          <a:p>
            <a:pPr marL="52069">
              <a:lnSpc>
                <a:spcPts val="400"/>
              </a:lnSpc>
              <a:spcBef>
                <a:spcPts val="350"/>
              </a:spcBef>
            </a:pPr>
            <a:r>
              <a:rPr lang="en-US" altLang="ja-JP" sz="700" spc="-5" dirty="0">
                <a:latin typeface="+mn-ea"/>
                <a:ea typeface="+mn-ea"/>
                <a:cs typeface="游ゴシック"/>
              </a:rPr>
              <a:t>4.5.7 </a:t>
            </a:r>
            <a:r>
              <a:rPr lang="ja-JP" altLang="en-US" sz="700" spc="-5" dirty="0">
                <a:latin typeface="+mn-ea"/>
                <a:ea typeface="+mn-ea"/>
                <a:cs typeface="游ゴシック"/>
              </a:rPr>
              <a:t>市町村通知・市町村伝達の送信</a:t>
            </a:r>
            <a:endParaRPr lang="en-US" altLang="ja-JP" sz="700" spc="-5" dirty="0">
              <a:latin typeface="+mn-ea"/>
              <a:ea typeface="+mn-ea"/>
              <a:cs typeface="游ゴシック"/>
            </a:endParaRPr>
          </a:p>
          <a:p>
            <a:pPr marL="52069">
              <a:lnSpc>
                <a:spcPts val="400"/>
              </a:lnSpc>
              <a:spcBef>
                <a:spcPts val="350"/>
              </a:spcBef>
            </a:pPr>
            <a:endParaRPr lang="ja-JP" altLang="en-US" sz="700" spc="-5" dirty="0">
              <a:latin typeface="+mn-ea"/>
              <a:ea typeface="+mn-ea"/>
              <a:cs typeface="游ゴシック"/>
            </a:endParaRPr>
          </a:p>
        </p:txBody>
      </p:sp>
      <p:cxnSp>
        <p:nvCxnSpPr>
          <p:cNvPr id="18" name="直線コネクタ 17">
            <a:extLst>
              <a:ext uri="{FF2B5EF4-FFF2-40B4-BE49-F238E27FC236}">
                <a16:creationId xmlns:a16="http://schemas.microsoft.com/office/drawing/2014/main" id="{F3225FD3-46A4-177A-ED5E-2E5A6B6047EB}"/>
              </a:ext>
            </a:extLst>
          </p:cNvPr>
          <p:cNvCxnSpPr>
            <a:cxnSpLocks/>
          </p:cNvCxnSpPr>
          <p:nvPr/>
        </p:nvCxnSpPr>
        <p:spPr>
          <a:xfrm flipH="1">
            <a:off x="4359150" y="5367274"/>
            <a:ext cx="604253"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5" name="object 27">
            <a:extLst>
              <a:ext uri="{FF2B5EF4-FFF2-40B4-BE49-F238E27FC236}">
                <a16:creationId xmlns:a16="http://schemas.microsoft.com/office/drawing/2014/main" id="{C8E6385F-9CF2-38A2-98F4-0F1C6E22BC60}"/>
              </a:ext>
            </a:extLst>
          </p:cNvPr>
          <p:cNvSpPr/>
          <p:nvPr/>
        </p:nvSpPr>
        <p:spPr>
          <a:xfrm>
            <a:off x="4125064" y="5223129"/>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7" name="正方形/長方形 26">
            <a:extLst>
              <a:ext uri="{FF2B5EF4-FFF2-40B4-BE49-F238E27FC236}">
                <a16:creationId xmlns:a16="http://schemas.microsoft.com/office/drawing/2014/main" id="{DB9A54B4-C5CB-49C7-A33F-2124EDA4DC1C}"/>
              </a:ext>
            </a:extLst>
          </p:cNvPr>
          <p:cNvSpPr/>
          <p:nvPr/>
        </p:nvSpPr>
        <p:spPr>
          <a:xfrm>
            <a:off x="3860428" y="5540036"/>
            <a:ext cx="721224"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本人確認情報</a:t>
            </a:r>
          </a:p>
        </p:txBody>
      </p:sp>
      <p:sp>
        <p:nvSpPr>
          <p:cNvPr id="249" name="object 27">
            <a:extLst>
              <a:ext uri="{FF2B5EF4-FFF2-40B4-BE49-F238E27FC236}">
                <a16:creationId xmlns:a16="http://schemas.microsoft.com/office/drawing/2014/main" id="{EFD57BD1-CC8D-12A6-FC0B-CE04604DED6F}"/>
              </a:ext>
            </a:extLst>
          </p:cNvPr>
          <p:cNvSpPr/>
          <p:nvPr/>
        </p:nvSpPr>
        <p:spPr>
          <a:xfrm>
            <a:off x="6833212" y="5223129"/>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50" name="正方形/長方形 249">
            <a:extLst>
              <a:ext uri="{FF2B5EF4-FFF2-40B4-BE49-F238E27FC236}">
                <a16:creationId xmlns:a16="http://schemas.microsoft.com/office/drawing/2014/main" id="{65099055-ED11-72B6-9F36-A967279BFCE9}"/>
              </a:ext>
            </a:extLst>
          </p:cNvPr>
          <p:cNvSpPr/>
          <p:nvPr/>
        </p:nvSpPr>
        <p:spPr>
          <a:xfrm>
            <a:off x="6472599" y="5540036"/>
            <a:ext cx="931501"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市町村通知情報</a:t>
            </a:r>
          </a:p>
        </p:txBody>
      </p:sp>
      <p:cxnSp>
        <p:nvCxnSpPr>
          <p:cNvPr id="251" name="直線コネクタ 250">
            <a:extLst>
              <a:ext uri="{FF2B5EF4-FFF2-40B4-BE49-F238E27FC236}">
                <a16:creationId xmlns:a16="http://schemas.microsoft.com/office/drawing/2014/main" id="{13E05623-F7F5-85F2-F640-14D445C56D22}"/>
              </a:ext>
            </a:extLst>
          </p:cNvPr>
          <p:cNvCxnSpPr>
            <a:cxnSpLocks/>
          </p:cNvCxnSpPr>
          <p:nvPr/>
        </p:nvCxnSpPr>
        <p:spPr>
          <a:xfrm flipH="1">
            <a:off x="6211422" y="5367274"/>
            <a:ext cx="604253"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52" name="object 25">
            <a:extLst>
              <a:ext uri="{FF2B5EF4-FFF2-40B4-BE49-F238E27FC236}">
                <a16:creationId xmlns:a16="http://schemas.microsoft.com/office/drawing/2014/main" id="{FBC5E767-B1A9-2F3D-511A-D5C0B133BE08}"/>
              </a:ext>
            </a:extLst>
          </p:cNvPr>
          <p:cNvSpPr/>
          <p:nvPr/>
        </p:nvSpPr>
        <p:spPr>
          <a:xfrm>
            <a:off x="5154766" y="6267450"/>
            <a:ext cx="1411134"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253" name="object 9">
            <a:extLst>
              <a:ext uri="{FF2B5EF4-FFF2-40B4-BE49-F238E27FC236}">
                <a16:creationId xmlns:a16="http://schemas.microsoft.com/office/drawing/2014/main" id="{C37613E7-035A-EECB-99EA-F6F28F4E9E86}"/>
              </a:ext>
            </a:extLst>
          </p:cNvPr>
          <p:cNvSpPr/>
          <p:nvPr/>
        </p:nvSpPr>
        <p:spPr>
          <a:xfrm>
            <a:off x="5154765" y="6267451"/>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algn="ctr"/>
            <a:r>
              <a:rPr lang="ja-JP" altLang="en-US" sz="700" dirty="0">
                <a:latin typeface="+mj-ea"/>
                <a:ea typeface="+mj-ea"/>
              </a:rPr>
              <a:t>出入国在留管理庁</a:t>
            </a:r>
            <a:endParaRPr lang="en-US" altLang="ja-JP" sz="700" dirty="0">
              <a:latin typeface="+mj-ea"/>
              <a:ea typeface="+mj-ea"/>
            </a:endParaRPr>
          </a:p>
        </p:txBody>
      </p:sp>
      <p:sp>
        <p:nvSpPr>
          <p:cNvPr id="33" name="フローチャート: 結合子 32">
            <a:extLst>
              <a:ext uri="{FF2B5EF4-FFF2-40B4-BE49-F238E27FC236}">
                <a16:creationId xmlns:a16="http://schemas.microsoft.com/office/drawing/2014/main" id="{C11852F1-52D9-6DF5-8798-A49A428253AD}"/>
              </a:ext>
            </a:extLst>
          </p:cNvPr>
          <p:cNvSpPr/>
          <p:nvPr/>
        </p:nvSpPr>
        <p:spPr>
          <a:xfrm>
            <a:off x="6927053" y="2167386"/>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39" name="object 17">
            <a:extLst>
              <a:ext uri="{FF2B5EF4-FFF2-40B4-BE49-F238E27FC236}">
                <a16:creationId xmlns:a16="http://schemas.microsoft.com/office/drawing/2014/main" id="{DA89A372-2630-5AF9-E73E-326F9BF16283}"/>
              </a:ext>
            </a:extLst>
          </p:cNvPr>
          <p:cNvSpPr/>
          <p:nvPr/>
        </p:nvSpPr>
        <p:spPr>
          <a:xfrm>
            <a:off x="6777023" y="228223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終了</a:t>
            </a:r>
            <a:endParaRPr lang="zh-TW" altLang="en-US" sz="700" dirty="0">
              <a:latin typeface="+mj-ea"/>
              <a:ea typeface="+mj-ea"/>
            </a:endParaRPr>
          </a:p>
        </p:txBody>
      </p:sp>
      <p:sp>
        <p:nvSpPr>
          <p:cNvPr id="10" name="正方形/長方形 9">
            <a:extLst>
              <a:ext uri="{FF2B5EF4-FFF2-40B4-BE49-F238E27FC236}">
                <a16:creationId xmlns:a16="http://schemas.microsoft.com/office/drawing/2014/main" id="{EFF7A3E8-54D8-B4F3-3465-EF8743BD9F15}"/>
              </a:ext>
            </a:extLst>
          </p:cNvPr>
          <p:cNvSpPr/>
          <p:nvPr/>
        </p:nvSpPr>
        <p:spPr>
          <a:xfrm>
            <a:off x="4373288" y="1293421"/>
            <a:ext cx="2296374" cy="57633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a:t>
            </a:r>
            <a:r>
              <a:rPr kumimoji="1" lang="en-US" altLang="ja-JP" sz="700" dirty="0">
                <a:solidFill>
                  <a:schemeClr val="tx1"/>
                </a:solidFill>
                <a:latin typeface="ＭＳ Ｐゴシック 本文"/>
              </a:rPr>
              <a:t>※</a:t>
            </a:r>
            <a:r>
              <a:rPr kumimoji="1" lang="ja-JP" altLang="en-US" sz="700" dirty="0">
                <a:solidFill>
                  <a:schemeClr val="tx1"/>
                </a:solidFill>
                <a:latin typeface="ＭＳ Ｐゴシック 本文"/>
              </a:rPr>
              <a:t>国籍取得の届出）</a:t>
            </a:r>
          </a:p>
          <a:p>
            <a:pPr algn="l"/>
            <a:r>
              <a:rPr kumimoji="1" lang="ja-JP" altLang="en-US" sz="700" dirty="0">
                <a:solidFill>
                  <a:schemeClr val="tx1"/>
                </a:solidFill>
                <a:latin typeface="ＭＳ Ｐゴシック 本文"/>
              </a:rPr>
              <a:t>国籍取得届</a:t>
            </a:r>
          </a:p>
          <a:p>
            <a:pPr algn="l"/>
            <a:r>
              <a:rPr kumimoji="1" lang="ja-JP" altLang="en-US" sz="700" dirty="0">
                <a:solidFill>
                  <a:schemeClr val="tx1"/>
                </a:solidFill>
                <a:latin typeface="ＭＳ Ｐゴシック 本文"/>
              </a:rPr>
              <a:t>国籍取得証明書</a:t>
            </a:r>
          </a:p>
          <a:p>
            <a:pPr algn="l"/>
            <a:r>
              <a:rPr kumimoji="1" lang="ja-JP" altLang="en-US" sz="700" dirty="0">
                <a:solidFill>
                  <a:schemeClr val="tx1"/>
                </a:solidFill>
                <a:latin typeface="ＭＳ Ｐゴシック 本文"/>
              </a:rPr>
              <a:t>国民健康保険の資格確認書</a:t>
            </a:r>
          </a:p>
          <a:p>
            <a:pPr algn="l"/>
            <a:r>
              <a:rPr kumimoji="1" lang="ja-JP" altLang="en-US" sz="700" dirty="0">
                <a:solidFill>
                  <a:schemeClr val="tx1"/>
                </a:solidFill>
                <a:latin typeface="ＭＳ Ｐゴシック 本文"/>
              </a:rPr>
              <a:t>個人番号カード</a:t>
            </a:r>
          </a:p>
        </p:txBody>
      </p:sp>
      <p:sp>
        <p:nvSpPr>
          <p:cNvPr id="12" name="正方形/長方形 11">
            <a:extLst>
              <a:ext uri="{FF2B5EF4-FFF2-40B4-BE49-F238E27FC236}">
                <a16:creationId xmlns:a16="http://schemas.microsoft.com/office/drawing/2014/main" id="{EF0EB7B5-AEF8-00F9-3F22-E23C39373E04}"/>
              </a:ext>
            </a:extLst>
          </p:cNvPr>
          <p:cNvSpPr/>
          <p:nvPr/>
        </p:nvSpPr>
        <p:spPr>
          <a:xfrm>
            <a:off x="6598691" y="1293420"/>
            <a:ext cx="2296374" cy="61772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a:t>
            </a:r>
            <a:r>
              <a:rPr kumimoji="1" lang="en-US" altLang="ja-JP" sz="700" dirty="0">
                <a:solidFill>
                  <a:schemeClr val="tx1"/>
                </a:solidFill>
                <a:latin typeface="ＭＳ Ｐゴシック 本文"/>
              </a:rPr>
              <a:t>※</a:t>
            </a:r>
            <a:r>
              <a:rPr kumimoji="1" lang="ja-JP" altLang="en-US" sz="700" dirty="0">
                <a:solidFill>
                  <a:schemeClr val="tx1"/>
                </a:solidFill>
                <a:latin typeface="ＭＳ Ｐゴシック 本文"/>
              </a:rPr>
              <a:t>国籍喪失の届出）</a:t>
            </a:r>
          </a:p>
          <a:p>
            <a:pPr algn="l"/>
            <a:r>
              <a:rPr kumimoji="1" lang="ja-JP" altLang="en-US" sz="700" dirty="0">
                <a:solidFill>
                  <a:schemeClr val="tx1"/>
                </a:solidFill>
                <a:latin typeface="ＭＳ Ｐゴシック 本文"/>
              </a:rPr>
              <a:t>国籍喪失届</a:t>
            </a:r>
          </a:p>
          <a:p>
            <a:pPr algn="l"/>
            <a:r>
              <a:rPr kumimoji="1" lang="ja-JP" altLang="en-US" sz="700" dirty="0">
                <a:solidFill>
                  <a:schemeClr val="tx1"/>
                </a:solidFill>
                <a:latin typeface="ＭＳ Ｐゴシック 本文"/>
              </a:rPr>
              <a:t>戸籍全部事項証明書</a:t>
            </a:r>
          </a:p>
          <a:p>
            <a:pPr algn="l"/>
            <a:r>
              <a:rPr kumimoji="1" lang="ja-JP" altLang="en-US" sz="700" dirty="0">
                <a:solidFill>
                  <a:schemeClr val="tx1"/>
                </a:solidFill>
                <a:latin typeface="ＭＳ Ｐゴシック 本文"/>
              </a:rPr>
              <a:t>国籍喪失を証明する書類</a:t>
            </a:r>
          </a:p>
          <a:p>
            <a:pPr algn="l"/>
            <a:r>
              <a:rPr kumimoji="1" lang="ja-JP" altLang="en-US" sz="700" dirty="0">
                <a:solidFill>
                  <a:schemeClr val="tx1"/>
                </a:solidFill>
                <a:latin typeface="ＭＳ Ｐゴシック 本文"/>
              </a:rPr>
              <a:t>国民健康保険の資格確認書</a:t>
            </a:r>
          </a:p>
          <a:p>
            <a:pPr algn="l"/>
            <a:r>
              <a:rPr kumimoji="1" lang="ja-JP" altLang="en-US" sz="700" dirty="0">
                <a:solidFill>
                  <a:schemeClr val="tx1"/>
                </a:solidFill>
                <a:latin typeface="ＭＳ Ｐゴシック 本文"/>
              </a:rPr>
              <a:t>個人番号カード</a:t>
            </a:r>
          </a:p>
        </p:txBody>
      </p:sp>
      <p:grpSp>
        <p:nvGrpSpPr>
          <p:cNvPr id="14" name="グループ化 13">
            <a:extLst>
              <a:ext uri="{FF2B5EF4-FFF2-40B4-BE49-F238E27FC236}">
                <a16:creationId xmlns:a16="http://schemas.microsoft.com/office/drawing/2014/main" id="{4082E195-036D-FEFA-2E55-868F8927D964}"/>
              </a:ext>
            </a:extLst>
          </p:cNvPr>
          <p:cNvGrpSpPr/>
          <p:nvPr/>
        </p:nvGrpSpPr>
        <p:grpSpPr>
          <a:xfrm rot="10800000">
            <a:off x="4435167" y="4971288"/>
            <a:ext cx="255579" cy="210314"/>
            <a:chOff x="998232" y="5464407"/>
            <a:chExt cx="255579" cy="210314"/>
          </a:xfrm>
        </p:grpSpPr>
        <p:sp>
          <p:nvSpPr>
            <p:cNvPr id="15" name="左大かっこ 14">
              <a:extLst>
                <a:ext uri="{FF2B5EF4-FFF2-40B4-BE49-F238E27FC236}">
                  <a16:creationId xmlns:a16="http://schemas.microsoft.com/office/drawing/2014/main" id="{B01274CC-85DF-7941-FBF5-298F354C645B}"/>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7" name="直線コネクタ 16">
              <a:extLst>
                <a:ext uri="{FF2B5EF4-FFF2-40B4-BE49-F238E27FC236}">
                  <a16:creationId xmlns:a16="http://schemas.microsoft.com/office/drawing/2014/main" id="{2C66060D-2D83-7F8D-1902-52F038B34A5F}"/>
                </a:ext>
              </a:extLst>
            </p:cNvPr>
            <p:cNvCxnSpPr>
              <a:cxnSpLocks/>
              <a:stCxn id="15"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3" name="グループ化 12">
            <a:extLst>
              <a:ext uri="{FF2B5EF4-FFF2-40B4-BE49-F238E27FC236}">
                <a16:creationId xmlns:a16="http://schemas.microsoft.com/office/drawing/2014/main" id="{79F6111C-22A5-D5A9-0660-A67F3B4025E4}"/>
              </a:ext>
            </a:extLst>
          </p:cNvPr>
          <p:cNvGrpSpPr/>
          <p:nvPr/>
        </p:nvGrpSpPr>
        <p:grpSpPr>
          <a:xfrm>
            <a:off x="4701931" y="4880762"/>
            <a:ext cx="520944" cy="393223"/>
            <a:chOff x="6080349" y="4852187"/>
            <a:chExt cx="520944" cy="393223"/>
          </a:xfrm>
        </p:grpSpPr>
        <p:sp>
          <p:nvSpPr>
            <p:cNvPr id="20" name="フローチャート: 磁気ディスク 19">
              <a:extLst>
                <a:ext uri="{FF2B5EF4-FFF2-40B4-BE49-F238E27FC236}">
                  <a16:creationId xmlns:a16="http://schemas.microsoft.com/office/drawing/2014/main" id="{D85DF135-3C8A-2027-B2BC-48CAC6684E9A}"/>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1" name="object 17">
              <a:extLst>
                <a:ext uri="{FF2B5EF4-FFF2-40B4-BE49-F238E27FC236}">
                  <a16:creationId xmlns:a16="http://schemas.microsoft.com/office/drawing/2014/main" id="{793E7B87-A9C3-6507-F5C6-84770932154E}"/>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26" name="グループ化 25">
            <a:extLst>
              <a:ext uri="{FF2B5EF4-FFF2-40B4-BE49-F238E27FC236}">
                <a16:creationId xmlns:a16="http://schemas.microsoft.com/office/drawing/2014/main" id="{5C1F329D-1D38-0FF7-5339-AA0973A5E45A}"/>
              </a:ext>
            </a:extLst>
          </p:cNvPr>
          <p:cNvGrpSpPr/>
          <p:nvPr/>
        </p:nvGrpSpPr>
        <p:grpSpPr>
          <a:xfrm>
            <a:off x="5951655" y="4880762"/>
            <a:ext cx="520944" cy="393223"/>
            <a:chOff x="6080349" y="4852187"/>
            <a:chExt cx="520944" cy="393223"/>
          </a:xfrm>
        </p:grpSpPr>
        <p:sp>
          <p:nvSpPr>
            <p:cNvPr id="28" name="フローチャート: 磁気ディスク 27">
              <a:extLst>
                <a:ext uri="{FF2B5EF4-FFF2-40B4-BE49-F238E27FC236}">
                  <a16:creationId xmlns:a16="http://schemas.microsoft.com/office/drawing/2014/main" id="{15AEE3EF-8F1A-A70C-12B4-CA4BB162BAAC}"/>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9" name="object 17">
              <a:extLst>
                <a:ext uri="{FF2B5EF4-FFF2-40B4-BE49-F238E27FC236}">
                  <a16:creationId xmlns:a16="http://schemas.microsoft.com/office/drawing/2014/main" id="{FFFB7CFC-1DD3-CA4C-C673-4A9022DAF52C}"/>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225" name="グループ化 224">
            <a:extLst>
              <a:ext uri="{FF2B5EF4-FFF2-40B4-BE49-F238E27FC236}">
                <a16:creationId xmlns:a16="http://schemas.microsoft.com/office/drawing/2014/main" id="{B12FB9B7-892A-47CD-4A02-6B39DF01DFA5}"/>
              </a:ext>
            </a:extLst>
          </p:cNvPr>
          <p:cNvGrpSpPr/>
          <p:nvPr/>
        </p:nvGrpSpPr>
        <p:grpSpPr>
          <a:xfrm>
            <a:off x="4701931" y="5567605"/>
            <a:ext cx="520944" cy="393223"/>
            <a:chOff x="6080349" y="4852187"/>
            <a:chExt cx="520944" cy="393223"/>
          </a:xfrm>
        </p:grpSpPr>
        <p:sp>
          <p:nvSpPr>
            <p:cNvPr id="226" name="フローチャート: 磁気ディスク 225">
              <a:extLst>
                <a:ext uri="{FF2B5EF4-FFF2-40B4-BE49-F238E27FC236}">
                  <a16:creationId xmlns:a16="http://schemas.microsoft.com/office/drawing/2014/main" id="{D76848C8-C654-C0BC-8635-47145F2515CB}"/>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27" name="object 17">
              <a:extLst>
                <a:ext uri="{FF2B5EF4-FFF2-40B4-BE49-F238E27FC236}">
                  <a16:creationId xmlns:a16="http://schemas.microsoft.com/office/drawing/2014/main" id="{F2625541-A1C7-2257-9B33-D4F307A2811D}"/>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r>
                <a:rPr lang="en-US" altLang="ja-JP" sz="700" dirty="0">
                  <a:latin typeface="+mj-ea"/>
                  <a:ea typeface="+mj-ea"/>
                </a:rPr>
                <a:t>CS</a:t>
              </a:r>
            </a:p>
          </p:txBody>
        </p:sp>
      </p:grpSp>
    </p:spTree>
    <p:extLst>
      <p:ext uri="{BB962C8B-B14F-4D97-AF65-F5344CB8AC3E}">
        <p14:creationId xmlns:p14="http://schemas.microsoft.com/office/powerpoint/2010/main" val="178105933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8897D4F9-8312-E85B-C462-A1A0B6E0BF8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mn-ea"/>
              </a:rPr>
              <a:t>4.5.3</a:t>
            </a:r>
            <a:r>
              <a:rPr kumimoji="1" lang="ja-JP" altLang="en-US" sz="1100" dirty="0">
                <a:solidFill>
                  <a:schemeClr val="tx1"/>
                </a:solidFill>
                <a:latin typeface="+mn-ea"/>
              </a:rPr>
              <a:t>、</a:t>
            </a:r>
            <a:r>
              <a:rPr kumimoji="1" lang="en-US" altLang="ja-JP" sz="1100" dirty="0">
                <a:solidFill>
                  <a:schemeClr val="tx1"/>
                </a:solidFill>
                <a:latin typeface="+mn-ea"/>
              </a:rPr>
              <a:t>4.5.4</a:t>
            </a:r>
            <a:r>
              <a:rPr kumimoji="1" lang="ja-JP" altLang="en-US" sz="1100" dirty="0">
                <a:solidFill>
                  <a:schemeClr val="tx1"/>
                </a:solidFill>
                <a:latin typeface="+mn-ea"/>
              </a:rPr>
              <a:t>、</a:t>
            </a:r>
            <a:r>
              <a:rPr kumimoji="1" lang="en-US" altLang="ja-JP" sz="1100" dirty="0">
                <a:solidFill>
                  <a:schemeClr val="tx1"/>
                </a:solidFill>
                <a:latin typeface="+mn-ea"/>
              </a:rPr>
              <a:t>4.5.5</a:t>
            </a: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
              </a:rPr>
              <a:t>外国人住民のみに</a:t>
            </a:r>
            <a:br>
              <a:rPr kumimoji="1" lang="en-US" altLang="ja-JP" sz="1100" dirty="0">
                <a:solidFill>
                  <a:schemeClr val="tx1"/>
                </a:solidFill>
                <a:latin typeface="ＭＳ Ｐゴシック 本文"/>
              </a:rPr>
            </a:br>
            <a:r>
              <a:rPr kumimoji="1" lang="ja-JP" altLang="en-US" sz="1100" dirty="0">
                <a:solidFill>
                  <a:schemeClr val="tx1"/>
                </a:solidFill>
                <a:latin typeface="ＭＳ Ｐゴシック 本文"/>
              </a:rPr>
              <a:t>関係する異動</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
              </a:rPr>
              <a:t>帰化、国籍取得・通知、国籍喪失・通知</a:t>
            </a:r>
          </a:p>
        </p:txBody>
      </p:sp>
      <p:cxnSp>
        <p:nvCxnSpPr>
          <p:cNvPr id="132" name="直線矢印コネクタ 131">
            <a:extLst>
              <a:ext uri="{FF2B5EF4-FFF2-40B4-BE49-F238E27FC236}">
                <a16:creationId xmlns:a16="http://schemas.microsoft.com/office/drawing/2014/main" id="{CF828D96-F9B0-076E-2CBD-4E696D483A10}"/>
              </a:ext>
            </a:extLst>
          </p:cNvPr>
          <p:cNvCxnSpPr>
            <a:cxnSpLocks/>
            <a:stCxn id="13" idx="6"/>
            <a:endCxn id="130" idx="1"/>
          </p:cNvCxnSpPr>
          <p:nvPr/>
        </p:nvCxnSpPr>
        <p:spPr>
          <a:xfrm flipV="1">
            <a:off x="1626700" y="3402648"/>
            <a:ext cx="547030" cy="1393"/>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6" name="object 17">
            <a:extLst>
              <a:ext uri="{FF2B5EF4-FFF2-40B4-BE49-F238E27FC236}">
                <a16:creationId xmlns:a16="http://schemas.microsoft.com/office/drawing/2014/main" id="{6BE5C3BC-854D-C5E1-7330-4A5CA2F1F573}"/>
              </a:ext>
            </a:extLst>
          </p:cNvPr>
          <p:cNvSpPr/>
          <p:nvPr/>
        </p:nvSpPr>
        <p:spPr>
          <a:xfrm>
            <a:off x="1300480" y="3430905"/>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開始</a:t>
            </a:r>
            <a:endParaRPr lang="zh-TW" altLang="en-US" sz="700" dirty="0">
              <a:latin typeface="+mj-ea"/>
              <a:ea typeface="+mj-ea"/>
            </a:endParaRPr>
          </a:p>
        </p:txBody>
      </p:sp>
      <p:grpSp>
        <p:nvGrpSpPr>
          <p:cNvPr id="188" name="グループ化 187">
            <a:extLst>
              <a:ext uri="{FF2B5EF4-FFF2-40B4-BE49-F238E27FC236}">
                <a16:creationId xmlns:a16="http://schemas.microsoft.com/office/drawing/2014/main" id="{C81F60B9-B835-78AE-6951-D171F1984C75}"/>
              </a:ext>
            </a:extLst>
          </p:cNvPr>
          <p:cNvGrpSpPr/>
          <p:nvPr/>
        </p:nvGrpSpPr>
        <p:grpSpPr>
          <a:xfrm rot="16200000">
            <a:off x="2316141" y="2989679"/>
            <a:ext cx="255579" cy="210314"/>
            <a:chOff x="998232" y="5464407"/>
            <a:chExt cx="255579" cy="210314"/>
          </a:xfrm>
        </p:grpSpPr>
        <p:sp>
          <p:nvSpPr>
            <p:cNvPr id="189" name="左大かっこ 188">
              <a:extLst>
                <a:ext uri="{FF2B5EF4-FFF2-40B4-BE49-F238E27FC236}">
                  <a16:creationId xmlns:a16="http://schemas.microsoft.com/office/drawing/2014/main" id="{445ADE68-186A-D516-CA82-2086EE5129F8}"/>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90" name="直線コネクタ 189">
              <a:extLst>
                <a:ext uri="{FF2B5EF4-FFF2-40B4-BE49-F238E27FC236}">
                  <a16:creationId xmlns:a16="http://schemas.microsoft.com/office/drawing/2014/main" id="{DAA1EA12-0927-99F8-BC6F-3AA9B76EC220}"/>
                </a:ext>
              </a:extLst>
            </p:cNvPr>
            <p:cNvCxnSpPr>
              <a:cxnSpLocks/>
              <a:stCxn id="189" idx="1"/>
              <a:endCxn id="130" idx="0"/>
            </p:cNvCxnSpPr>
            <p:nvPr userDrawn="1"/>
          </p:nvCxnSpPr>
          <p:spPr>
            <a:xfrm rot="5400000" flipH="1">
              <a:off x="1102999" y="5464472"/>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91" name="object 17">
            <a:extLst>
              <a:ext uri="{FF2B5EF4-FFF2-40B4-BE49-F238E27FC236}">
                <a16:creationId xmlns:a16="http://schemas.microsoft.com/office/drawing/2014/main" id="{1DA2B525-A6E3-8B8B-3633-2EBBB50C88EC}"/>
              </a:ext>
            </a:extLst>
          </p:cNvPr>
          <p:cNvSpPr/>
          <p:nvPr/>
        </p:nvSpPr>
        <p:spPr>
          <a:xfrm>
            <a:off x="2208655"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①</a:t>
            </a:r>
            <a:endParaRPr lang="zh-TW" altLang="en-US" sz="800" dirty="0">
              <a:latin typeface="+mj-ea"/>
              <a:ea typeface="+mj-ea"/>
            </a:endParaRPr>
          </a:p>
        </p:txBody>
      </p:sp>
      <p:grpSp>
        <p:nvGrpSpPr>
          <p:cNvPr id="202" name="グループ化 201">
            <a:extLst>
              <a:ext uri="{FF2B5EF4-FFF2-40B4-BE49-F238E27FC236}">
                <a16:creationId xmlns:a16="http://schemas.microsoft.com/office/drawing/2014/main" id="{AFFDBC49-6557-C95D-6B59-E8629BC249C6}"/>
              </a:ext>
            </a:extLst>
          </p:cNvPr>
          <p:cNvGrpSpPr/>
          <p:nvPr/>
        </p:nvGrpSpPr>
        <p:grpSpPr>
          <a:xfrm>
            <a:off x="3060700" y="3222626"/>
            <a:ext cx="543271" cy="360045"/>
            <a:chOff x="6937029" y="3222625"/>
            <a:chExt cx="543271" cy="360045"/>
          </a:xfrm>
        </p:grpSpPr>
        <p:pic>
          <p:nvPicPr>
            <p:cNvPr id="31" name="object 21">
              <a:extLst>
                <a:ext uri="{FF2B5EF4-FFF2-40B4-BE49-F238E27FC236}">
                  <a16:creationId xmlns:a16="http://schemas.microsoft.com/office/drawing/2014/main" id="{DCAC7030-896D-E05B-2C0B-72D9014E1FE8}"/>
                </a:ext>
              </a:extLst>
            </p:cNvPr>
            <p:cNvPicPr/>
            <p:nvPr/>
          </p:nvPicPr>
          <p:blipFill>
            <a:blip r:embed="rId3" cstate="print"/>
            <a:stretch>
              <a:fillRect/>
            </a:stretch>
          </p:blipFill>
          <p:spPr>
            <a:xfrm>
              <a:off x="6937029" y="3225072"/>
              <a:ext cx="133329" cy="115866"/>
            </a:xfrm>
            <a:prstGeom prst="rect">
              <a:avLst/>
            </a:prstGeom>
          </p:spPr>
        </p:pic>
        <p:sp>
          <p:nvSpPr>
            <p:cNvPr id="32" name="object 17">
              <a:extLst>
                <a:ext uri="{FF2B5EF4-FFF2-40B4-BE49-F238E27FC236}">
                  <a16:creationId xmlns:a16="http://schemas.microsoft.com/office/drawing/2014/main" id="{BA735EA4-2FBC-51B8-AA4A-5175A617161A}"/>
                </a:ext>
              </a:extLst>
            </p:cNvPr>
            <p:cNvSpPr/>
            <p:nvPr/>
          </p:nvSpPr>
          <p:spPr>
            <a:xfrm>
              <a:off x="697547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入力</a:t>
              </a:r>
              <a:br>
                <a:rPr lang="en-US" altLang="ja-JP" sz="700" dirty="0">
                  <a:latin typeface="+mj-ea"/>
                  <a:ea typeface="+mj-ea"/>
                </a:rPr>
              </a:br>
              <a:r>
                <a:rPr lang="ja-JP" altLang="en-US" sz="700" dirty="0">
                  <a:latin typeface="+mj-ea"/>
                  <a:ea typeface="+mj-ea"/>
                </a:rPr>
                <a:t>照合</a:t>
              </a:r>
              <a:endParaRPr sz="700" dirty="0">
                <a:latin typeface="+mj-ea"/>
                <a:ea typeface="+mj-ea"/>
              </a:endParaRPr>
            </a:p>
          </p:txBody>
        </p:sp>
        <p:sp>
          <p:nvSpPr>
            <p:cNvPr id="37" name="object 18">
              <a:extLst>
                <a:ext uri="{FF2B5EF4-FFF2-40B4-BE49-F238E27FC236}">
                  <a16:creationId xmlns:a16="http://schemas.microsoft.com/office/drawing/2014/main" id="{671422D4-B2C6-F5A1-AF0A-09E2B37169D6}"/>
                </a:ext>
              </a:extLst>
            </p:cNvPr>
            <p:cNvSpPr/>
            <p:nvPr/>
          </p:nvSpPr>
          <p:spPr>
            <a:xfrm>
              <a:off x="6940550" y="3222625"/>
              <a:ext cx="539750" cy="360045"/>
            </a:xfrm>
            <a:prstGeom prst="roundRect">
              <a:avLst/>
            </a:prstGeom>
            <a:ln w="3175">
              <a:solidFill>
                <a:srgbClr val="000000"/>
              </a:solidFill>
            </a:ln>
          </p:spPr>
          <p:txBody>
            <a:bodyPr wrap="square" lIns="0" tIns="0" rIns="0" bIns="0" rtlCol="0"/>
            <a:lstStyle/>
            <a:p>
              <a:endParaRPr dirty="0"/>
            </a:p>
          </p:txBody>
        </p:sp>
      </p:grpSp>
      <p:cxnSp>
        <p:nvCxnSpPr>
          <p:cNvPr id="75" name="直線矢印コネクタ 74">
            <a:extLst>
              <a:ext uri="{FF2B5EF4-FFF2-40B4-BE49-F238E27FC236}">
                <a16:creationId xmlns:a16="http://schemas.microsoft.com/office/drawing/2014/main" id="{06C31DDF-CEB8-384C-E41A-C5FA0585CD18}"/>
              </a:ext>
            </a:extLst>
          </p:cNvPr>
          <p:cNvCxnSpPr>
            <a:cxnSpLocks/>
            <a:stCxn id="232" idx="3"/>
            <a:endCxn id="253" idx="2"/>
          </p:cNvCxnSpPr>
          <p:nvPr/>
        </p:nvCxnSpPr>
        <p:spPr>
          <a:xfrm flipV="1">
            <a:off x="4899371" y="2257386"/>
            <a:ext cx="397824" cy="1145263"/>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 name="直線矢印コネクタ 7">
            <a:extLst>
              <a:ext uri="{FF2B5EF4-FFF2-40B4-BE49-F238E27FC236}">
                <a16:creationId xmlns:a16="http://schemas.microsoft.com/office/drawing/2014/main" id="{7763C80C-FAE2-27CB-4B4F-75C1C52C8A08}"/>
              </a:ext>
            </a:extLst>
          </p:cNvPr>
          <p:cNvCxnSpPr>
            <a:cxnSpLocks/>
            <a:endCxn id="54" idx="1"/>
          </p:cNvCxnSpPr>
          <p:nvPr/>
        </p:nvCxnSpPr>
        <p:spPr>
          <a:xfrm flipH="1">
            <a:off x="2440807" y="3578185"/>
            <a:ext cx="7561" cy="1302577"/>
          </a:xfrm>
          <a:prstGeom prst="straightConnector1">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sp>
        <p:nvSpPr>
          <p:cNvPr id="55" name="object 239">
            <a:extLst>
              <a:ext uri="{FF2B5EF4-FFF2-40B4-BE49-F238E27FC236}">
                <a16:creationId xmlns:a16="http://schemas.microsoft.com/office/drawing/2014/main" id="{9849225F-091F-FB93-6057-35187A5D5171}"/>
              </a:ext>
            </a:extLst>
          </p:cNvPr>
          <p:cNvSpPr txBox="1"/>
          <p:nvPr/>
        </p:nvSpPr>
        <p:spPr>
          <a:xfrm>
            <a:off x="1841500" y="5010094"/>
            <a:ext cx="101600" cy="135935"/>
          </a:xfrm>
          <a:prstGeom prst="rect">
            <a:avLst/>
          </a:prstGeom>
        </p:spPr>
        <p:txBody>
          <a:bodyPr vert="horz" wrap="square" lIns="0" tIns="12700" rIns="0" bIns="0" rtlCol="0">
            <a:spAutoFit/>
          </a:bodyPr>
          <a:lstStyle/>
          <a:p>
            <a:pPr marL="12700">
              <a:lnSpc>
                <a:spcPct val="100000"/>
              </a:lnSpc>
              <a:spcBef>
                <a:spcPts val="100"/>
              </a:spcBef>
            </a:pPr>
            <a:r>
              <a:rPr lang="ja-JP" altLang="en-US" sz="800" dirty="0">
                <a:latin typeface="+mj-ea"/>
                <a:ea typeface="+mj-ea"/>
              </a:rPr>
              <a:t>③</a:t>
            </a:r>
            <a:endParaRPr sz="800" dirty="0">
              <a:latin typeface="+mj-ea"/>
              <a:ea typeface="+mj-ea"/>
            </a:endParaRPr>
          </a:p>
        </p:txBody>
      </p:sp>
      <p:cxnSp>
        <p:nvCxnSpPr>
          <p:cNvPr id="67" name="直線矢印コネクタ 66">
            <a:extLst>
              <a:ext uri="{FF2B5EF4-FFF2-40B4-BE49-F238E27FC236}">
                <a16:creationId xmlns:a16="http://schemas.microsoft.com/office/drawing/2014/main" id="{4CE339DF-754F-E40B-1BEC-F69C22137911}"/>
              </a:ext>
            </a:extLst>
          </p:cNvPr>
          <p:cNvCxnSpPr>
            <a:cxnSpLocks/>
            <a:stCxn id="54" idx="3"/>
            <a:endCxn id="256" idx="1"/>
          </p:cNvCxnSpPr>
          <p:nvPr/>
        </p:nvCxnSpPr>
        <p:spPr>
          <a:xfrm flipH="1">
            <a:off x="2437252" y="5273985"/>
            <a:ext cx="3555" cy="293620"/>
          </a:xfrm>
          <a:prstGeom prst="straightConnector1">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cxnSp>
        <p:nvCxnSpPr>
          <p:cNvPr id="104" name="直線矢印コネクタ 103">
            <a:extLst>
              <a:ext uri="{FF2B5EF4-FFF2-40B4-BE49-F238E27FC236}">
                <a16:creationId xmlns:a16="http://schemas.microsoft.com/office/drawing/2014/main" id="{754D8073-964D-6CD9-ACD9-C4EE07ACC739}"/>
              </a:ext>
            </a:extLst>
          </p:cNvPr>
          <p:cNvCxnSpPr>
            <a:cxnSpLocks/>
            <a:stCxn id="130" idx="3"/>
            <a:endCxn id="37" idx="1"/>
          </p:cNvCxnSpPr>
          <p:nvPr/>
        </p:nvCxnSpPr>
        <p:spPr>
          <a:xfrm>
            <a:off x="2713480" y="3402648"/>
            <a:ext cx="350741" cy="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4" name="直線矢印コネクタ 143">
            <a:extLst>
              <a:ext uri="{FF2B5EF4-FFF2-40B4-BE49-F238E27FC236}">
                <a16:creationId xmlns:a16="http://schemas.microsoft.com/office/drawing/2014/main" id="{E993F359-B38A-9E79-AEB1-C57C4E1802A7}"/>
              </a:ext>
            </a:extLst>
          </p:cNvPr>
          <p:cNvCxnSpPr>
            <a:cxnSpLocks/>
            <a:stCxn id="37" idx="2"/>
            <a:endCxn id="47" idx="1"/>
          </p:cNvCxnSpPr>
          <p:nvPr/>
        </p:nvCxnSpPr>
        <p:spPr>
          <a:xfrm flipH="1">
            <a:off x="3333974" y="3582671"/>
            <a:ext cx="122" cy="1298091"/>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77" name="グループ化 276">
            <a:extLst>
              <a:ext uri="{FF2B5EF4-FFF2-40B4-BE49-F238E27FC236}">
                <a16:creationId xmlns:a16="http://schemas.microsoft.com/office/drawing/2014/main" id="{174E68BF-8286-95EF-F32A-912EE35C49ED}"/>
              </a:ext>
            </a:extLst>
          </p:cNvPr>
          <p:cNvGrpSpPr/>
          <p:nvPr/>
        </p:nvGrpSpPr>
        <p:grpSpPr>
          <a:xfrm rot="16200000">
            <a:off x="3193664" y="2989679"/>
            <a:ext cx="255579" cy="210314"/>
            <a:chOff x="998232" y="5464407"/>
            <a:chExt cx="255579" cy="210314"/>
          </a:xfrm>
        </p:grpSpPr>
        <p:sp>
          <p:nvSpPr>
            <p:cNvPr id="278" name="左大かっこ 277">
              <a:extLst>
                <a:ext uri="{FF2B5EF4-FFF2-40B4-BE49-F238E27FC236}">
                  <a16:creationId xmlns:a16="http://schemas.microsoft.com/office/drawing/2014/main" id="{3459AF80-4432-416E-997D-0D131BF6B6CE}"/>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79" name="直線コネクタ 278">
              <a:extLst>
                <a:ext uri="{FF2B5EF4-FFF2-40B4-BE49-F238E27FC236}">
                  <a16:creationId xmlns:a16="http://schemas.microsoft.com/office/drawing/2014/main" id="{0C5FE87F-E64B-496D-34E7-04A395993114}"/>
                </a:ext>
              </a:extLst>
            </p:cNvPr>
            <p:cNvCxnSpPr>
              <a:cxnSpLocks/>
              <a:stCxn id="278"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280" name="object 17">
            <a:extLst>
              <a:ext uri="{FF2B5EF4-FFF2-40B4-BE49-F238E27FC236}">
                <a16:creationId xmlns:a16="http://schemas.microsoft.com/office/drawing/2014/main" id="{CF3756C7-715F-9F54-F77A-BAEEEFB432D0}"/>
              </a:ext>
            </a:extLst>
          </p:cNvPr>
          <p:cNvSpPr/>
          <p:nvPr/>
        </p:nvSpPr>
        <p:spPr>
          <a:xfrm>
            <a:off x="3086178"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②</a:t>
            </a:r>
            <a:endParaRPr lang="zh-TW" altLang="en-US" sz="800" dirty="0">
              <a:latin typeface="+mj-ea"/>
              <a:ea typeface="+mj-ea"/>
            </a:endParaRPr>
          </a:p>
        </p:txBody>
      </p:sp>
      <p:grpSp>
        <p:nvGrpSpPr>
          <p:cNvPr id="19" name="グループ化 18">
            <a:extLst>
              <a:ext uri="{FF2B5EF4-FFF2-40B4-BE49-F238E27FC236}">
                <a16:creationId xmlns:a16="http://schemas.microsoft.com/office/drawing/2014/main" id="{CD2D22F9-A8F9-E3C0-FE05-81AFDE2E82C5}"/>
              </a:ext>
            </a:extLst>
          </p:cNvPr>
          <p:cNvGrpSpPr/>
          <p:nvPr/>
        </p:nvGrpSpPr>
        <p:grpSpPr>
          <a:xfrm>
            <a:off x="2170209" y="3222625"/>
            <a:ext cx="543271" cy="360045"/>
            <a:chOff x="4687859" y="3222625"/>
            <a:chExt cx="543271" cy="360045"/>
          </a:xfrm>
          <a:noFill/>
        </p:grpSpPr>
        <p:sp>
          <p:nvSpPr>
            <p:cNvPr id="130" name="object 18">
              <a:extLst>
                <a:ext uri="{FF2B5EF4-FFF2-40B4-BE49-F238E27FC236}">
                  <a16:creationId xmlns:a16="http://schemas.microsoft.com/office/drawing/2014/main" id="{45311A79-2963-30D4-AC94-B6BA8AAEF6BD}"/>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200" name="グループ化 199">
              <a:extLst>
                <a:ext uri="{FF2B5EF4-FFF2-40B4-BE49-F238E27FC236}">
                  <a16:creationId xmlns:a16="http://schemas.microsoft.com/office/drawing/2014/main" id="{C685E51D-8028-51C1-679E-707684B02073}"/>
                </a:ext>
              </a:extLst>
            </p:cNvPr>
            <p:cNvGrpSpPr/>
            <p:nvPr/>
          </p:nvGrpSpPr>
          <p:grpSpPr>
            <a:xfrm>
              <a:off x="4687859" y="3225072"/>
              <a:ext cx="518506" cy="339406"/>
              <a:chOff x="4687859" y="3225072"/>
              <a:chExt cx="518506" cy="339406"/>
            </a:xfrm>
            <a:grpFill/>
          </p:grpSpPr>
          <p:sp>
            <p:nvSpPr>
              <p:cNvPr id="129" name="object 17">
                <a:extLst>
                  <a:ext uri="{FF2B5EF4-FFF2-40B4-BE49-F238E27FC236}">
                    <a16:creationId xmlns:a16="http://schemas.microsoft.com/office/drawing/2014/main" id="{B6C50D60-5244-6356-CA7A-25F2DC5CE698}"/>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取込</a:t>
                </a:r>
                <a:endParaRPr sz="700" dirty="0">
                  <a:latin typeface="+mj-ea"/>
                  <a:ea typeface="+mj-ea"/>
                </a:endParaRPr>
              </a:p>
            </p:txBody>
          </p:sp>
          <p:pic>
            <p:nvPicPr>
              <p:cNvPr id="127" name="object 21">
                <a:extLst>
                  <a:ext uri="{FF2B5EF4-FFF2-40B4-BE49-F238E27FC236}">
                    <a16:creationId xmlns:a16="http://schemas.microsoft.com/office/drawing/2014/main" id="{BD84DE55-AF20-4A90-6E01-1520A1B02863}"/>
                  </a:ext>
                </a:extLst>
              </p:cNvPr>
              <p:cNvPicPr/>
              <p:nvPr/>
            </p:nvPicPr>
            <p:blipFill>
              <a:blip r:embed="rId3"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sp>
        <p:nvSpPr>
          <p:cNvPr id="160" name="object 225">
            <a:extLst>
              <a:ext uri="{FF2B5EF4-FFF2-40B4-BE49-F238E27FC236}">
                <a16:creationId xmlns:a16="http://schemas.microsoft.com/office/drawing/2014/main" id="{BFF9D0FF-0163-294E-C41E-807D4BB9F17C}"/>
              </a:ext>
            </a:extLst>
          </p:cNvPr>
          <p:cNvSpPr txBox="1"/>
          <p:nvPr/>
        </p:nvSpPr>
        <p:spPr>
          <a:xfrm>
            <a:off x="7519786" y="4727200"/>
            <a:ext cx="2818841" cy="2560701"/>
          </a:xfrm>
          <a:prstGeom prst="rect">
            <a:avLst/>
          </a:prstGeom>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en-US" altLang="ja-JP" sz="700" spc="-5" dirty="0">
              <a:latin typeface="+mn-ea"/>
              <a:ea typeface="+mn-ea"/>
              <a:cs typeface="游ゴシック"/>
            </a:endParaRPr>
          </a:p>
          <a:p>
            <a:pPr marL="52069">
              <a:lnSpc>
                <a:spcPts val="400"/>
              </a:lnSpc>
              <a:spcBef>
                <a:spcPts val="350"/>
              </a:spcBef>
            </a:pPr>
            <a:r>
              <a:rPr lang="en-US" altLang="ja-JP" sz="700" spc="-5" dirty="0">
                <a:latin typeface="+mn-ea"/>
                <a:ea typeface="+mn-ea"/>
                <a:cs typeface="游ゴシック"/>
              </a:rPr>
              <a:t>【</a:t>
            </a:r>
            <a:r>
              <a:rPr lang="ja-JP" altLang="en-US" sz="700" spc="-5" dirty="0">
                <a:latin typeface="+mn-ea"/>
                <a:ea typeface="+mn-ea"/>
                <a:cs typeface="游ゴシック"/>
              </a:rPr>
              <a:t>コメント</a:t>
            </a:r>
            <a:r>
              <a:rPr lang="en-US" altLang="ja-JP" sz="700" spc="-5" dirty="0">
                <a:latin typeface="+mn-ea"/>
                <a:ea typeface="+mn-ea"/>
                <a:cs typeface="游ゴシック"/>
              </a:rPr>
              <a:t>】</a:t>
            </a:r>
            <a:r>
              <a:rPr lang="ja-JP" altLang="en-US" sz="700" spc="-5" dirty="0">
                <a:latin typeface="+mn-ea"/>
                <a:ea typeface="+mn-ea"/>
                <a:cs typeface="游ゴシック"/>
              </a:rPr>
              <a:t>ユーザータスク及びデータストアに該当する機能要件</a:t>
            </a:r>
          </a:p>
          <a:p>
            <a:pPr marL="52069">
              <a:lnSpc>
                <a:spcPts val="400"/>
              </a:lnSpc>
              <a:spcBef>
                <a:spcPts val="350"/>
              </a:spcBef>
            </a:pPr>
            <a:r>
              <a:rPr lang="ja-JP" altLang="en-US" sz="700" spc="-5" dirty="0">
                <a:latin typeface="+mn-ea"/>
                <a:ea typeface="+mn-ea"/>
                <a:cs typeface="游ゴシック"/>
              </a:rPr>
              <a:t>（</a:t>
            </a:r>
            <a:r>
              <a:rPr lang="en-US" altLang="ja-JP" sz="700" spc="-5" dirty="0">
                <a:latin typeface="+mn-ea"/>
                <a:ea typeface="+mn-ea"/>
                <a:cs typeface="游ゴシック"/>
              </a:rPr>
              <a:t>※</a:t>
            </a:r>
            <a:r>
              <a:rPr lang="ja-JP" altLang="en-US" sz="700" spc="-5" dirty="0">
                <a:latin typeface="+mn-ea"/>
                <a:ea typeface="+mn-ea"/>
                <a:cs typeface="游ゴシック"/>
              </a:rPr>
              <a:t>帰化の届出、国籍取得の届出）</a:t>
            </a:r>
          </a:p>
          <a:p>
            <a:pPr marL="52069">
              <a:lnSpc>
                <a:spcPts val="400"/>
              </a:lnSpc>
              <a:spcBef>
                <a:spcPts val="350"/>
              </a:spcBef>
            </a:pPr>
            <a:r>
              <a:rPr lang="ja-JP" altLang="en-US" sz="700" spc="-5" dirty="0">
                <a:latin typeface="+mn-ea"/>
                <a:ea typeface="+mn-ea"/>
                <a:cs typeface="游ゴシック"/>
              </a:rPr>
              <a:t>①</a:t>
            </a:r>
          </a:p>
          <a:p>
            <a:pPr marL="52069">
              <a:lnSpc>
                <a:spcPts val="400"/>
              </a:lnSpc>
              <a:spcBef>
                <a:spcPts val="350"/>
              </a:spcBef>
            </a:pPr>
            <a:r>
              <a:rPr lang="en-US" altLang="ja-JP" sz="700" spc="-5" dirty="0">
                <a:latin typeface="+mn-ea"/>
                <a:ea typeface="+mn-ea"/>
                <a:cs typeface="游ゴシック"/>
              </a:rPr>
              <a:t>4.2.0.3 </a:t>
            </a:r>
            <a:r>
              <a:rPr lang="ja-JP" altLang="en-US" sz="700" spc="-5" dirty="0">
                <a:latin typeface="+mn-ea"/>
                <a:ea typeface="+mn-ea"/>
                <a:cs typeface="游ゴシック"/>
              </a:rPr>
              <a:t>戸籍通知・戸籍の表示の引用</a:t>
            </a:r>
          </a:p>
          <a:p>
            <a:pPr marL="52069">
              <a:lnSpc>
                <a:spcPts val="400"/>
              </a:lnSpc>
              <a:spcBef>
                <a:spcPts val="350"/>
              </a:spcBef>
            </a:pPr>
            <a:r>
              <a:rPr lang="en-US" altLang="ja-JP" sz="700" spc="-5" dirty="0">
                <a:latin typeface="+mn-ea"/>
                <a:ea typeface="+mn-ea"/>
                <a:cs typeface="游ゴシック"/>
              </a:rPr>
              <a:t>4.2.0.8 CS</a:t>
            </a:r>
            <a:r>
              <a:rPr lang="ja-JP" altLang="en-US" sz="700" spc="-5" dirty="0">
                <a:latin typeface="+mn-ea"/>
                <a:ea typeface="+mn-ea"/>
                <a:cs typeface="游ゴシック"/>
              </a:rPr>
              <a:t>から受信した住民票記載事項通知の取込</a:t>
            </a:r>
          </a:p>
          <a:p>
            <a:pPr marL="52069">
              <a:lnSpc>
                <a:spcPts val="400"/>
              </a:lnSpc>
              <a:spcBef>
                <a:spcPts val="350"/>
              </a:spcBef>
            </a:pPr>
            <a:r>
              <a:rPr lang="ja-JP" altLang="en-US" sz="700" spc="-5" dirty="0">
                <a:latin typeface="+mn-ea"/>
                <a:ea typeface="+mn-ea"/>
                <a:cs typeface="游ゴシック"/>
              </a:rPr>
              <a:t>②</a:t>
            </a:r>
          </a:p>
          <a:p>
            <a:pPr marL="52069">
              <a:lnSpc>
                <a:spcPts val="400"/>
              </a:lnSpc>
              <a:spcBef>
                <a:spcPts val="350"/>
              </a:spcBef>
            </a:pPr>
            <a:r>
              <a:rPr lang="en-US" altLang="ja-JP" sz="700" spc="-5" dirty="0">
                <a:latin typeface="+mn-ea"/>
                <a:ea typeface="+mn-ea"/>
                <a:cs typeface="游ゴシック"/>
              </a:rPr>
              <a:t>4.5.3 </a:t>
            </a:r>
            <a:r>
              <a:rPr lang="ja-JP" altLang="en-US" sz="700" spc="-5" dirty="0">
                <a:latin typeface="+mn-ea"/>
                <a:ea typeface="+mn-ea"/>
                <a:cs typeface="游ゴシック"/>
              </a:rPr>
              <a:t>帰化</a:t>
            </a:r>
          </a:p>
          <a:p>
            <a:pPr marL="52069">
              <a:lnSpc>
                <a:spcPts val="400"/>
              </a:lnSpc>
              <a:spcBef>
                <a:spcPts val="350"/>
              </a:spcBef>
            </a:pPr>
            <a:r>
              <a:rPr lang="en-US" altLang="ja-JP" sz="700" spc="-5" dirty="0">
                <a:latin typeface="+mn-ea"/>
                <a:ea typeface="+mn-ea"/>
                <a:cs typeface="游ゴシック"/>
              </a:rPr>
              <a:t>4.5.4 </a:t>
            </a:r>
            <a:r>
              <a:rPr lang="ja-JP" altLang="en-US" sz="700" spc="-5" dirty="0">
                <a:latin typeface="+mn-ea"/>
                <a:ea typeface="+mn-ea"/>
                <a:cs typeface="游ゴシック"/>
              </a:rPr>
              <a:t>国籍取得</a:t>
            </a:r>
          </a:p>
          <a:p>
            <a:pPr marL="52069">
              <a:lnSpc>
                <a:spcPts val="400"/>
              </a:lnSpc>
              <a:spcBef>
                <a:spcPts val="350"/>
              </a:spcBef>
            </a:pPr>
            <a:r>
              <a:rPr lang="en-US" altLang="ja-JP" sz="700" spc="-5" dirty="0">
                <a:latin typeface="+mn-ea"/>
                <a:ea typeface="+mn-ea"/>
                <a:cs typeface="游ゴシック"/>
              </a:rPr>
              <a:t>4.1.4.3 </a:t>
            </a:r>
            <a:r>
              <a:rPr lang="ja-JP" altLang="en-US" sz="700" spc="-5" dirty="0">
                <a:latin typeface="+mn-ea"/>
                <a:ea typeface="+mn-ea"/>
                <a:cs typeface="游ゴシック"/>
              </a:rPr>
              <a:t>事実上の世帯主</a:t>
            </a:r>
          </a:p>
          <a:p>
            <a:pPr marL="52069">
              <a:lnSpc>
                <a:spcPts val="400"/>
              </a:lnSpc>
              <a:spcBef>
                <a:spcPts val="350"/>
              </a:spcBef>
            </a:pPr>
            <a:r>
              <a:rPr lang="en-US" altLang="ja-JP" sz="700" spc="-5" dirty="0">
                <a:latin typeface="+mn-ea"/>
                <a:ea typeface="+mn-ea"/>
                <a:cs typeface="游ゴシック"/>
              </a:rPr>
              <a:t>4.2.0.3 </a:t>
            </a:r>
            <a:r>
              <a:rPr lang="ja-JP" altLang="en-US" sz="700" spc="-5" dirty="0">
                <a:latin typeface="+mn-ea"/>
                <a:ea typeface="+mn-ea"/>
                <a:cs typeface="游ゴシック"/>
              </a:rPr>
              <a:t>戸籍通知・戸籍の表示の引用</a:t>
            </a:r>
          </a:p>
          <a:p>
            <a:pPr marL="52069">
              <a:lnSpc>
                <a:spcPts val="400"/>
              </a:lnSpc>
              <a:spcBef>
                <a:spcPts val="350"/>
              </a:spcBef>
            </a:pPr>
            <a:r>
              <a:rPr lang="en-US" altLang="ja-JP" sz="700" spc="-5" dirty="0">
                <a:latin typeface="+mn-ea"/>
                <a:ea typeface="+mn-ea"/>
                <a:cs typeface="游ゴシック"/>
              </a:rPr>
              <a:t>4.2.3.1 </a:t>
            </a:r>
            <a:r>
              <a:rPr lang="ja-JP" altLang="en-US" sz="700" spc="-5" dirty="0">
                <a:latin typeface="+mn-ea"/>
                <a:ea typeface="+mn-ea"/>
                <a:cs typeface="游ゴシック"/>
              </a:rPr>
              <a:t>修正</a:t>
            </a:r>
          </a:p>
          <a:p>
            <a:pPr marL="52069">
              <a:lnSpc>
                <a:spcPts val="400"/>
              </a:lnSpc>
              <a:spcBef>
                <a:spcPts val="350"/>
              </a:spcBef>
            </a:pPr>
            <a:r>
              <a:rPr lang="en-US" altLang="ja-JP" sz="700" spc="-5" dirty="0">
                <a:latin typeface="+mn-ea"/>
                <a:ea typeface="+mn-ea"/>
                <a:cs typeface="游ゴシック"/>
              </a:rPr>
              <a:t>8.2.2 </a:t>
            </a:r>
            <a:r>
              <a:rPr lang="ja-JP" altLang="en-US" sz="700" spc="-5" dirty="0">
                <a:latin typeface="+mn-ea"/>
                <a:ea typeface="+mn-ea"/>
                <a:cs typeface="游ゴシック"/>
              </a:rPr>
              <a:t>申請受理処理</a:t>
            </a:r>
          </a:p>
          <a:p>
            <a:pPr marL="52069">
              <a:lnSpc>
                <a:spcPts val="400"/>
              </a:lnSpc>
              <a:spcBef>
                <a:spcPts val="350"/>
              </a:spcBef>
            </a:pPr>
            <a:r>
              <a:rPr lang="ja-JP" altLang="en-US" sz="700" spc="-5" dirty="0">
                <a:latin typeface="+mn-ea"/>
                <a:ea typeface="+mn-ea"/>
                <a:cs typeface="游ゴシック"/>
              </a:rPr>
              <a:t>（</a:t>
            </a:r>
            <a:r>
              <a:rPr lang="en-US" altLang="ja-JP" sz="700" spc="-5" dirty="0">
                <a:latin typeface="+mn-ea"/>
                <a:ea typeface="+mn-ea"/>
                <a:cs typeface="游ゴシック"/>
              </a:rPr>
              <a:t>※</a:t>
            </a:r>
            <a:r>
              <a:rPr lang="ja-JP" altLang="en-US" sz="700" spc="-5" dirty="0">
                <a:latin typeface="+mn-ea"/>
                <a:ea typeface="+mn-ea"/>
                <a:cs typeface="游ゴシック"/>
              </a:rPr>
              <a:t>国籍喪失の届出）</a:t>
            </a:r>
          </a:p>
          <a:p>
            <a:pPr marL="52069">
              <a:lnSpc>
                <a:spcPts val="400"/>
              </a:lnSpc>
              <a:spcBef>
                <a:spcPts val="350"/>
              </a:spcBef>
            </a:pPr>
            <a:r>
              <a:rPr lang="ja-JP" altLang="en-US" sz="700" spc="-5" dirty="0">
                <a:latin typeface="+mn-ea"/>
                <a:ea typeface="+mn-ea"/>
                <a:cs typeface="游ゴシック"/>
              </a:rPr>
              <a:t>②</a:t>
            </a:r>
          </a:p>
          <a:p>
            <a:pPr marL="52069">
              <a:lnSpc>
                <a:spcPts val="400"/>
              </a:lnSpc>
              <a:spcBef>
                <a:spcPts val="350"/>
              </a:spcBef>
            </a:pPr>
            <a:r>
              <a:rPr lang="en-US" altLang="ja-JP" sz="700" spc="-5" dirty="0">
                <a:latin typeface="+mn-ea"/>
                <a:ea typeface="+mn-ea"/>
                <a:cs typeface="游ゴシック"/>
              </a:rPr>
              <a:t>4.5.5 </a:t>
            </a:r>
            <a:r>
              <a:rPr lang="ja-JP" altLang="en-US" sz="700" spc="-5" dirty="0">
                <a:latin typeface="+mn-ea"/>
                <a:ea typeface="+mn-ea"/>
                <a:cs typeface="游ゴシック"/>
              </a:rPr>
              <a:t>国籍喪失</a:t>
            </a:r>
          </a:p>
          <a:p>
            <a:pPr marL="52069">
              <a:lnSpc>
                <a:spcPts val="400"/>
              </a:lnSpc>
              <a:spcBef>
                <a:spcPts val="350"/>
              </a:spcBef>
            </a:pPr>
            <a:r>
              <a:rPr lang="en-US" altLang="ja-JP" sz="700" spc="-5" dirty="0">
                <a:latin typeface="+mn-ea"/>
                <a:ea typeface="+mn-ea"/>
                <a:cs typeface="游ゴシック"/>
              </a:rPr>
              <a:t>4.1.4.3 </a:t>
            </a:r>
            <a:r>
              <a:rPr lang="ja-JP" altLang="en-US" sz="700" spc="-5" dirty="0">
                <a:latin typeface="+mn-ea"/>
                <a:ea typeface="+mn-ea"/>
                <a:cs typeface="游ゴシック"/>
              </a:rPr>
              <a:t>事実上の世帯主</a:t>
            </a:r>
          </a:p>
          <a:p>
            <a:pPr marL="52069">
              <a:lnSpc>
                <a:spcPts val="400"/>
              </a:lnSpc>
              <a:spcBef>
                <a:spcPts val="350"/>
              </a:spcBef>
            </a:pPr>
            <a:r>
              <a:rPr lang="en-US" altLang="ja-JP" sz="700" spc="-5" dirty="0">
                <a:latin typeface="+mn-ea"/>
                <a:ea typeface="+mn-ea"/>
                <a:cs typeface="游ゴシック"/>
              </a:rPr>
              <a:t>4.2.0.3 </a:t>
            </a:r>
            <a:r>
              <a:rPr lang="ja-JP" altLang="en-US" sz="700" spc="-5" dirty="0">
                <a:latin typeface="+mn-ea"/>
                <a:ea typeface="+mn-ea"/>
                <a:cs typeface="游ゴシック"/>
              </a:rPr>
              <a:t>戸籍通知・戸籍の表示の引用</a:t>
            </a:r>
          </a:p>
          <a:p>
            <a:pPr marL="52069">
              <a:lnSpc>
                <a:spcPts val="400"/>
              </a:lnSpc>
              <a:spcBef>
                <a:spcPts val="350"/>
              </a:spcBef>
            </a:pPr>
            <a:r>
              <a:rPr lang="en-US" altLang="ja-JP" sz="700" spc="-5" dirty="0">
                <a:latin typeface="+mn-ea"/>
                <a:ea typeface="+mn-ea"/>
                <a:cs typeface="游ゴシック"/>
              </a:rPr>
              <a:t>4.2.3.1 </a:t>
            </a:r>
            <a:r>
              <a:rPr lang="ja-JP" altLang="en-US" sz="700" spc="-5" dirty="0">
                <a:latin typeface="+mn-ea"/>
                <a:ea typeface="+mn-ea"/>
                <a:cs typeface="游ゴシック"/>
              </a:rPr>
              <a:t>修正</a:t>
            </a:r>
          </a:p>
          <a:p>
            <a:pPr marL="52069">
              <a:lnSpc>
                <a:spcPts val="400"/>
              </a:lnSpc>
              <a:spcBef>
                <a:spcPts val="350"/>
              </a:spcBef>
            </a:pPr>
            <a:r>
              <a:rPr lang="ja-JP" altLang="en-US" sz="700" spc="-5" dirty="0">
                <a:latin typeface="+mn-ea"/>
                <a:ea typeface="+mn-ea"/>
                <a:cs typeface="游ゴシック"/>
              </a:rPr>
              <a:t>（</a:t>
            </a:r>
            <a:r>
              <a:rPr lang="en-US" altLang="ja-JP" sz="700" spc="-5" dirty="0">
                <a:latin typeface="+mn-ea"/>
                <a:ea typeface="+mn-ea"/>
                <a:cs typeface="游ゴシック"/>
              </a:rPr>
              <a:t>※</a:t>
            </a:r>
            <a:r>
              <a:rPr lang="ja-JP" altLang="en-US" sz="700" spc="-5" dirty="0">
                <a:latin typeface="+mn-ea"/>
                <a:ea typeface="+mn-ea"/>
                <a:cs typeface="游ゴシック"/>
              </a:rPr>
              <a:t>共通）</a:t>
            </a:r>
          </a:p>
          <a:p>
            <a:pPr marL="52069">
              <a:lnSpc>
                <a:spcPts val="400"/>
              </a:lnSpc>
              <a:spcBef>
                <a:spcPts val="350"/>
              </a:spcBef>
            </a:pPr>
            <a:r>
              <a:rPr lang="ja-JP" altLang="en-US" sz="700" spc="-5" dirty="0">
                <a:latin typeface="+mn-ea"/>
                <a:ea typeface="+mn-ea"/>
                <a:cs typeface="游ゴシック"/>
              </a:rPr>
              <a:t>③</a:t>
            </a:r>
          </a:p>
          <a:p>
            <a:pPr marL="52069">
              <a:lnSpc>
                <a:spcPts val="400"/>
              </a:lnSpc>
              <a:spcBef>
                <a:spcPts val="350"/>
              </a:spcBef>
            </a:pPr>
            <a:r>
              <a:rPr lang="en-US" altLang="ja-JP" sz="700" spc="-5" dirty="0">
                <a:latin typeface="+mn-ea"/>
                <a:ea typeface="+mn-ea"/>
                <a:cs typeface="游ゴシック"/>
              </a:rPr>
              <a:t>7.1.1.1 </a:t>
            </a:r>
            <a:r>
              <a:rPr lang="ja-JP" altLang="en-US" sz="700" spc="-5" dirty="0">
                <a:latin typeface="+mn-ea"/>
                <a:ea typeface="+mn-ea"/>
                <a:cs typeface="游ゴシック"/>
              </a:rPr>
              <a:t>ＣＳへの自動送信</a:t>
            </a:r>
          </a:p>
          <a:p>
            <a:pPr marL="52069">
              <a:lnSpc>
                <a:spcPts val="400"/>
              </a:lnSpc>
              <a:spcBef>
                <a:spcPts val="350"/>
              </a:spcBef>
            </a:pPr>
            <a:r>
              <a:rPr lang="ja-JP" altLang="en-US" sz="700" spc="-5" dirty="0">
                <a:latin typeface="+mn-ea"/>
                <a:ea typeface="+mn-ea"/>
                <a:cs typeface="游ゴシック"/>
              </a:rPr>
              <a:t>④</a:t>
            </a:r>
          </a:p>
          <a:p>
            <a:pPr marL="52069">
              <a:lnSpc>
                <a:spcPts val="400"/>
              </a:lnSpc>
              <a:spcBef>
                <a:spcPts val="350"/>
              </a:spcBef>
            </a:pPr>
            <a:r>
              <a:rPr lang="en-US" altLang="ja-JP" sz="700" spc="-5" dirty="0">
                <a:latin typeface="+mn-ea"/>
                <a:ea typeface="+mn-ea"/>
                <a:cs typeface="游ゴシック"/>
              </a:rPr>
              <a:t>4.5.7 </a:t>
            </a:r>
            <a:r>
              <a:rPr lang="ja-JP" altLang="en-US" sz="700" spc="-5" dirty="0">
                <a:latin typeface="+mn-ea"/>
                <a:ea typeface="+mn-ea"/>
                <a:cs typeface="游ゴシック"/>
              </a:rPr>
              <a:t>市町村通知・市町村伝達の送信</a:t>
            </a:r>
            <a:endParaRPr lang="en-US" altLang="ja-JP" sz="700" spc="-5" dirty="0">
              <a:latin typeface="+mn-ea"/>
              <a:ea typeface="+mn-ea"/>
              <a:cs typeface="游ゴシック"/>
            </a:endParaRPr>
          </a:p>
          <a:p>
            <a:pPr marL="52069">
              <a:lnSpc>
                <a:spcPts val="400"/>
              </a:lnSpc>
              <a:spcBef>
                <a:spcPts val="350"/>
              </a:spcBef>
            </a:pPr>
            <a:endParaRPr lang="ja-JP" altLang="en-US" sz="700" spc="-5" dirty="0">
              <a:latin typeface="+mn-ea"/>
              <a:ea typeface="+mn-ea"/>
              <a:cs typeface="游ゴシック"/>
            </a:endParaRPr>
          </a:p>
        </p:txBody>
      </p:sp>
      <p:cxnSp>
        <p:nvCxnSpPr>
          <p:cNvPr id="18" name="直線コネクタ 17">
            <a:extLst>
              <a:ext uri="{FF2B5EF4-FFF2-40B4-BE49-F238E27FC236}">
                <a16:creationId xmlns:a16="http://schemas.microsoft.com/office/drawing/2014/main" id="{F3225FD3-46A4-177A-ED5E-2E5A6B6047EB}"/>
              </a:ext>
            </a:extLst>
          </p:cNvPr>
          <p:cNvCxnSpPr>
            <a:cxnSpLocks/>
          </p:cNvCxnSpPr>
          <p:nvPr/>
        </p:nvCxnSpPr>
        <p:spPr>
          <a:xfrm flipH="1">
            <a:off x="2451100" y="6180612"/>
            <a:ext cx="900716"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5" name="object 27">
            <a:extLst>
              <a:ext uri="{FF2B5EF4-FFF2-40B4-BE49-F238E27FC236}">
                <a16:creationId xmlns:a16="http://schemas.microsoft.com/office/drawing/2014/main" id="{C8E6385F-9CF2-38A2-98F4-0F1C6E22BC60}"/>
              </a:ext>
            </a:extLst>
          </p:cNvPr>
          <p:cNvSpPr/>
          <p:nvPr/>
        </p:nvSpPr>
        <p:spPr>
          <a:xfrm>
            <a:off x="3351816" y="6036467"/>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7" name="正方形/長方形 26">
            <a:extLst>
              <a:ext uri="{FF2B5EF4-FFF2-40B4-BE49-F238E27FC236}">
                <a16:creationId xmlns:a16="http://schemas.microsoft.com/office/drawing/2014/main" id="{DB9A54B4-C5CB-49C7-A33F-2124EDA4DC1C}"/>
              </a:ext>
            </a:extLst>
          </p:cNvPr>
          <p:cNvSpPr/>
          <p:nvPr/>
        </p:nvSpPr>
        <p:spPr>
          <a:xfrm>
            <a:off x="2947835" y="6353374"/>
            <a:ext cx="1014603" cy="18649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住民票記載事項通知</a:t>
            </a:r>
            <a:r>
              <a:rPr kumimoji="1" lang="zh-TW" altLang="en-US" sz="700" dirty="0">
                <a:solidFill>
                  <a:schemeClr val="tx1"/>
                </a:solidFill>
                <a:latin typeface="ＭＳ Ｐゴシック 本文"/>
              </a:rPr>
              <a:t> </a:t>
            </a:r>
            <a:r>
              <a:rPr kumimoji="1" lang="en-US" altLang="zh-TW" sz="700" dirty="0">
                <a:solidFill>
                  <a:schemeClr val="tx1"/>
                </a:solidFill>
                <a:latin typeface="ＭＳ Ｐゴシック 本文"/>
              </a:rPr>
              <a:t>(</a:t>
            </a:r>
            <a:r>
              <a:rPr kumimoji="1" lang="ja-JP" altLang="en-US" sz="700" dirty="0">
                <a:solidFill>
                  <a:schemeClr val="tx1"/>
                </a:solidFill>
                <a:latin typeface="ＭＳ Ｐゴシック 本文"/>
              </a:rPr>
              <a:t>法第</a:t>
            </a:r>
            <a:r>
              <a:rPr kumimoji="1" lang="en-US" altLang="ja-JP" sz="700" dirty="0">
                <a:solidFill>
                  <a:schemeClr val="tx1"/>
                </a:solidFill>
                <a:latin typeface="ＭＳ Ｐゴシック 本文"/>
              </a:rPr>
              <a:t>9</a:t>
            </a:r>
            <a:r>
              <a:rPr kumimoji="1" lang="ja-JP" altLang="en-US" sz="700" dirty="0">
                <a:solidFill>
                  <a:schemeClr val="tx1"/>
                </a:solidFill>
                <a:latin typeface="ＭＳ Ｐゴシック 本文"/>
              </a:rPr>
              <a:t>条第</a:t>
            </a:r>
            <a:r>
              <a:rPr kumimoji="1" lang="en-US" altLang="ja-JP" sz="700" dirty="0">
                <a:solidFill>
                  <a:schemeClr val="tx1"/>
                </a:solidFill>
                <a:latin typeface="ＭＳ Ｐゴシック 本文"/>
              </a:rPr>
              <a:t>2</a:t>
            </a:r>
            <a:r>
              <a:rPr kumimoji="1" lang="ja-JP" altLang="en-US" sz="700" dirty="0">
                <a:solidFill>
                  <a:schemeClr val="tx1"/>
                </a:solidFill>
                <a:latin typeface="ＭＳ Ｐゴシック 本文"/>
              </a:rPr>
              <a:t>項通知</a:t>
            </a:r>
            <a:r>
              <a:rPr kumimoji="1" lang="en-US" altLang="zh-TW" sz="700" dirty="0">
                <a:solidFill>
                  <a:schemeClr val="tx1"/>
                </a:solidFill>
                <a:latin typeface="ＭＳ Ｐゴシック 本文"/>
              </a:rPr>
              <a:t>)</a:t>
            </a:r>
            <a:endParaRPr kumimoji="1" lang="ja-JP" altLang="en-US" sz="700" dirty="0">
              <a:solidFill>
                <a:schemeClr val="tx1"/>
              </a:solidFill>
              <a:latin typeface="ＭＳ Ｐゴシック 本文"/>
            </a:endParaRPr>
          </a:p>
        </p:txBody>
      </p:sp>
      <p:sp>
        <p:nvSpPr>
          <p:cNvPr id="13" name="フローチャート: 結合子 12">
            <a:extLst>
              <a:ext uri="{FF2B5EF4-FFF2-40B4-BE49-F238E27FC236}">
                <a16:creationId xmlns:a16="http://schemas.microsoft.com/office/drawing/2014/main" id="{85682474-53AD-BAE9-1D3D-6F987FA2B2FC}"/>
              </a:ext>
            </a:extLst>
          </p:cNvPr>
          <p:cNvSpPr/>
          <p:nvPr/>
        </p:nvSpPr>
        <p:spPr>
          <a:xfrm>
            <a:off x="1446700" y="3314041"/>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nvGrpSpPr>
          <p:cNvPr id="22" name="グループ化 21">
            <a:extLst>
              <a:ext uri="{FF2B5EF4-FFF2-40B4-BE49-F238E27FC236}">
                <a16:creationId xmlns:a16="http://schemas.microsoft.com/office/drawing/2014/main" id="{ECF38EB2-2577-A5F0-64DD-1B70D0026BF0}"/>
              </a:ext>
            </a:extLst>
          </p:cNvPr>
          <p:cNvGrpSpPr/>
          <p:nvPr/>
        </p:nvGrpSpPr>
        <p:grpSpPr>
          <a:xfrm rot="10800000">
            <a:off x="1924051" y="4971288"/>
            <a:ext cx="255579" cy="210314"/>
            <a:chOff x="998232" y="5464407"/>
            <a:chExt cx="255579" cy="210314"/>
          </a:xfrm>
        </p:grpSpPr>
        <p:sp>
          <p:nvSpPr>
            <p:cNvPr id="23" name="左大かっこ 22">
              <a:extLst>
                <a:ext uri="{FF2B5EF4-FFF2-40B4-BE49-F238E27FC236}">
                  <a16:creationId xmlns:a16="http://schemas.microsoft.com/office/drawing/2014/main" id="{863EB6B2-9F4B-2DCA-8E9C-131711D7A40F}"/>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4" name="直線コネクタ 23">
              <a:extLst>
                <a:ext uri="{FF2B5EF4-FFF2-40B4-BE49-F238E27FC236}">
                  <a16:creationId xmlns:a16="http://schemas.microsoft.com/office/drawing/2014/main" id="{D87F6562-B817-0A0F-EE20-A5DFD90C8919}"/>
                </a:ext>
              </a:extLst>
            </p:cNvPr>
            <p:cNvCxnSpPr>
              <a:cxnSpLocks/>
              <a:stCxn id="23"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2" name="object 25">
            <a:extLst>
              <a:ext uri="{FF2B5EF4-FFF2-40B4-BE49-F238E27FC236}">
                <a16:creationId xmlns:a16="http://schemas.microsoft.com/office/drawing/2014/main" id="{ADC12F4A-5079-5534-6E3F-368E427559DE}"/>
              </a:ext>
            </a:extLst>
          </p:cNvPr>
          <p:cNvSpPr/>
          <p:nvPr/>
        </p:nvSpPr>
        <p:spPr>
          <a:xfrm>
            <a:off x="1536701" y="6267450"/>
            <a:ext cx="1411134"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3" name="object 9">
            <a:extLst>
              <a:ext uri="{FF2B5EF4-FFF2-40B4-BE49-F238E27FC236}">
                <a16:creationId xmlns:a16="http://schemas.microsoft.com/office/drawing/2014/main" id="{27F1781E-9688-C749-6FF4-297A39A519FD}"/>
              </a:ext>
            </a:extLst>
          </p:cNvPr>
          <p:cNvSpPr/>
          <p:nvPr/>
        </p:nvSpPr>
        <p:spPr>
          <a:xfrm>
            <a:off x="1536700" y="6267451"/>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algn="ctr"/>
            <a:r>
              <a:rPr lang="ja-JP" altLang="en-US" sz="700" dirty="0">
                <a:latin typeface="+mj-ea"/>
                <a:ea typeface="+mj-ea"/>
              </a:rPr>
              <a:t>他市区町村</a:t>
            </a:r>
            <a:endParaRPr lang="en-US" sz="700" dirty="0">
              <a:latin typeface="+mj-ea"/>
              <a:ea typeface="+mj-ea"/>
            </a:endParaRPr>
          </a:p>
        </p:txBody>
      </p:sp>
      <p:cxnSp>
        <p:nvCxnSpPr>
          <p:cNvPr id="10" name="直線矢印コネクタ 9">
            <a:extLst>
              <a:ext uri="{FF2B5EF4-FFF2-40B4-BE49-F238E27FC236}">
                <a16:creationId xmlns:a16="http://schemas.microsoft.com/office/drawing/2014/main" id="{79977C21-6C08-FE4E-F5E9-54B554737949}"/>
              </a:ext>
            </a:extLst>
          </p:cNvPr>
          <p:cNvCxnSpPr>
            <a:cxnSpLocks/>
            <a:stCxn id="256" idx="3"/>
          </p:cNvCxnSpPr>
          <p:nvPr/>
        </p:nvCxnSpPr>
        <p:spPr>
          <a:xfrm>
            <a:off x="2437252" y="5960828"/>
            <a:ext cx="1148" cy="306622"/>
          </a:xfrm>
          <a:prstGeom prst="straightConnector1">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cxnSp>
        <p:nvCxnSpPr>
          <p:cNvPr id="12" name="直線矢印コネクタ 11">
            <a:extLst>
              <a:ext uri="{FF2B5EF4-FFF2-40B4-BE49-F238E27FC236}">
                <a16:creationId xmlns:a16="http://schemas.microsoft.com/office/drawing/2014/main" id="{7C3AA1FB-5244-B78D-5778-AED21A50F32F}"/>
              </a:ext>
            </a:extLst>
          </p:cNvPr>
          <p:cNvCxnSpPr>
            <a:cxnSpLocks/>
            <a:stCxn id="47" idx="3"/>
            <a:endCxn id="261" idx="1"/>
          </p:cNvCxnSpPr>
          <p:nvPr/>
        </p:nvCxnSpPr>
        <p:spPr>
          <a:xfrm>
            <a:off x="3333974" y="5273985"/>
            <a:ext cx="2202" cy="293620"/>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4" name="直線コネクタ 13">
            <a:extLst>
              <a:ext uri="{FF2B5EF4-FFF2-40B4-BE49-F238E27FC236}">
                <a16:creationId xmlns:a16="http://schemas.microsoft.com/office/drawing/2014/main" id="{0FF1CEEC-DE56-35D3-3266-7B1BECBBE7AE}"/>
              </a:ext>
            </a:extLst>
          </p:cNvPr>
          <p:cNvCxnSpPr>
            <a:cxnSpLocks/>
          </p:cNvCxnSpPr>
          <p:nvPr/>
        </p:nvCxnSpPr>
        <p:spPr>
          <a:xfrm flipH="1">
            <a:off x="3348147" y="5367274"/>
            <a:ext cx="596758"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5" name="object 27">
            <a:extLst>
              <a:ext uri="{FF2B5EF4-FFF2-40B4-BE49-F238E27FC236}">
                <a16:creationId xmlns:a16="http://schemas.microsoft.com/office/drawing/2014/main" id="{EA7E5BC6-C845-1800-6C97-AB32F5E14C1F}"/>
              </a:ext>
            </a:extLst>
          </p:cNvPr>
          <p:cNvSpPr/>
          <p:nvPr/>
        </p:nvSpPr>
        <p:spPr>
          <a:xfrm>
            <a:off x="3944905" y="5223129"/>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16" name="正方形/長方形 15">
            <a:extLst>
              <a:ext uri="{FF2B5EF4-FFF2-40B4-BE49-F238E27FC236}">
                <a16:creationId xmlns:a16="http://schemas.microsoft.com/office/drawing/2014/main" id="{1AD8AA43-C050-C6B6-18A1-D9A414F191D9}"/>
              </a:ext>
            </a:extLst>
          </p:cNvPr>
          <p:cNvSpPr/>
          <p:nvPr/>
        </p:nvSpPr>
        <p:spPr>
          <a:xfrm>
            <a:off x="3680269" y="5540036"/>
            <a:ext cx="721224"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本人確認情報</a:t>
            </a:r>
          </a:p>
        </p:txBody>
      </p:sp>
      <p:grpSp>
        <p:nvGrpSpPr>
          <p:cNvPr id="26" name="グループ化 25">
            <a:extLst>
              <a:ext uri="{FF2B5EF4-FFF2-40B4-BE49-F238E27FC236}">
                <a16:creationId xmlns:a16="http://schemas.microsoft.com/office/drawing/2014/main" id="{EFBD49CA-8D89-54CF-87E9-6AFCB7776F21}"/>
              </a:ext>
            </a:extLst>
          </p:cNvPr>
          <p:cNvGrpSpPr/>
          <p:nvPr/>
        </p:nvGrpSpPr>
        <p:grpSpPr>
          <a:xfrm>
            <a:off x="3609656" y="4971286"/>
            <a:ext cx="255579" cy="210314"/>
            <a:chOff x="998232" y="5464407"/>
            <a:chExt cx="255579" cy="210314"/>
          </a:xfrm>
        </p:grpSpPr>
        <p:sp>
          <p:nvSpPr>
            <p:cNvPr id="28" name="左大かっこ 27">
              <a:extLst>
                <a:ext uri="{FF2B5EF4-FFF2-40B4-BE49-F238E27FC236}">
                  <a16:creationId xmlns:a16="http://schemas.microsoft.com/office/drawing/2014/main" id="{97DD0CC8-5ECE-5B3D-E7C6-BE7271D5A58F}"/>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9" name="直線コネクタ 28">
              <a:extLst>
                <a:ext uri="{FF2B5EF4-FFF2-40B4-BE49-F238E27FC236}">
                  <a16:creationId xmlns:a16="http://schemas.microsoft.com/office/drawing/2014/main" id="{EEDC8C1D-1677-B181-34D3-3B1F681555B5}"/>
                </a:ext>
              </a:extLst>
            </p:cNvPr>
            <p:cNvCxnSpPr>
              <a:cxnSpLocks/>
              <a:stCxn id="28"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30" name="object 17">
            <a:extLst>
              <a:ext uri="{FF2B5EF4-FFF2-40B4-BE49-F238E27FC236}">
                <a16:creationId xmlns:a16="http://schemas.microsoft.com/office/drawing/2014/main" id="{71F074C8-9719-77BF-27D2-10D79592BB3F}"/>
              </a:ext>
            </a:extLst>
          </p:cNvPr>
          <p:cNvSpPr/>
          <p:nvPr/>
        </p:nvSpPr>
        <p:spPr>
          <a:xfrm>
            <a:off x="3647117" y="4917134"/>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③</a:t>
            </a:r>
            <a:endParaRPr lang="zh-TW" altLang="en-US" sz="800" dirty="0">
              <a:latin typeface="+mj-ea"/>
              <a:ea typeface="+mj-ea"/>
            </a:endParaRPr>
          </a:p>
        </p:txBody>
      </p:sp>
      <p:sp>
        <p:nvSpPr>
          <p:cNvPr id="225" name="object 27">
            <a:extLst>
              <a:ext uri="{FF2B5EF4-FFF2-40B4-BE49-F238E27FC236}">
                <a16:creationId xmlns:a16="http://schemas.microsoft.com/office/drawing/2014/main" id="{CAE0D137-F543-4389-3457-D5FB481C0413}"/>
              </a:ext>
            </a:extLst>
          </p:cNvPr>
          <p:cNvSpPr/>
          <p:nvPr/>
        </p:nvSpPr>
        <p:spPr>
          <a:xfrm>
            <a:off x="3657311" y="371876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26" name="正方形/長方形 225">
            <a:extLst>
              <a:ext uri="{FF2B5EF4-FFF2-40B4-BE49-F238E27FC236}">
                <a16:creationId xmlns:a16="http://schemas.microsoft.com/office/drawing/2014/main" id="{E83D5A7B-ADA4-49F3-03A0-5BA5775A11C9}"/>
              </a:ext>
            </a:extLst>
          </p:cNvPr>
          <p:cNvSpPr/>
          <p:nvPr/>
        </p:nvSpPr>
        <p:spPr>
          <a:xfrm>
            <a:off x="3432232" y="4030995"/>
            <a:ext cx="666593" cy="18649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入力確認票</a:t>
            </a:r>
          </a:p>
        </p:txBody>
      </p:sp>
      <p:cxnSp>
        <p:nvCxnSpPr>
          <p:cNvPr id="227" name="直線矢印コネクタ 13">
            <a:extLst>
              <a:ext uri="{FF2B5EF4-FFF2-40B4-BE49-F238E27FC236}">
                <a16:creationId xmlns:a16="http://schemas.microsoft.com/office/drawing/2014/main" id="{F1977E25-D78A-999E-AC20-D0C672BB1EAE}"/>
              </a:ext>
            </a:extLst>
          </p:cNvPr>
          <p:cNvCxnSpPr>
            <a:cxnSpLocks/>
          </p:cNvCxnSpPr>
          <p:nvPr/>
        </p:nvCxnSpPr>
        <p:spPr>
          <a:xfrm rot="16200000" flipH="1">
            <a:off x="3406465" y="3620830"/>
            <a:ext cx="291732" cy="206441"/>
          </a:xfrm>
          <a:prstGeom prst="bentConnector3">
            <a:avLst>
              <a:gd name="adj1" fmla="val 100063"/>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29" name="グループ化 228">
            <a:extLst>
              <a:ext uri="{FF2B5EF4-FFF2-40B4-BE49-F238E27FC236}">
                <a16:creationId xmlns:a16="http://schemas.microsoft.com/office/drawing/2014/main" id="{167CD064-CF2D-74E4-4A5E-9F8F7A11D773}"/>
              </a:ext>
            </a:extLst>
          </p:cNvPr>
          <p:cNvGrpSpPr/>
          <p:nvPr/>
        </p:nvGrpSpPr>
        <p:grpSpPr>
          <a:xfrm>
            <a:off x="4356100" y="3222626"/>
            <a:ext cx="543271" cy="360045"/>
            <a:chOff x="6937029" y="3222625"/>
            <a:chExt cx="543271" cy="360045"/>
          </a:xfrm>
        </p:grpSpPr>
        <p:pic>
          <p:nvPicPr>
            <p:cNvPr id="230" name="object 21">
              <a:extLst>
                <a:ext uri="{FF2B5EF4-FFF2-40B4-BE49-F238E27FC236}">
                  <a16:creationId xmlns:a16="http://schemas.microsoft.com/office/drawing/2014/main" id="{9942EE44-B8A9-5048-DEB1-298C28AF3225}"/>
                </a:ext>
              </a:extLst>
            </p:cNvPr>
            <p:cNvPicPr/>
            <p:nvPr/>
          </p:nvPicPr>
          <p:blipFill>
            <a:blip r:embed="rId3" cstate="print"/>
            <a:stretch>
              <a:fillRect/>
            </a:stretch>
          </p:blipFill>
          <p:spPr>
            <a:xfrm>
              <a:off x="6937029" y="3225072"/>
              <a:ext cx="133329" cy="115866"/>
            </a:xfrm>
            <a:prstGeom prst="rect">
              <a:avLst/>
            </a:prstGeom>
          </p:spPr>
        </p:pic>
        <p:sp>
          <p:nvSpPr>
            <p:cNvPr id="231" name="object 17">
              <a:extLst>
                <a:ext uri="{FF2B5EF4-FFF2-40B4-BE49-F238E27FC236}">
                  <a16:creationId xmlns:a16="http://schemas.microsoft.com/office/drawing/2014/main" id="{AC8C770D-62BC-0AED-2370-DC6A89519A66}"/>
                </a:ext>
              </a:extLst>
            </p:cNvPr>
            <p:cNvSpPr/>
            <p:nvPr/>
          </p:nvSpPr>
          <p:spPr>
            <a:xfrm>
              <a:off x="697547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市町村通知</a:t>
              </a:r>
              <a:br>
                <a:rPr lang="en-US" altLang="ja-JP" sz="700" dirty="0">
                  <a:latin typeface="+mj-ea"/>
                  <a:ea typeface="+mj-ea"/>
                </a:rPr>
              </a:br>
              <a:r>
                <a:rPr lang="ja-JP" altLang="en-US" sz="700" dirty="0">
                  <a:latin typeface="+mj-ea"/>
                  <a:ea typeface="+mj-ea"/>
                </a:rPr>
                <a:t>等</a:t>
              </a:r>
              <a:endParaRPr sz="700" dirty="0">
                <a:latin typeface="+mj-ea"/>
                <a:ea typeface="+mj-ea"/>
              </a:endParaRPr>
            </a:p>
          </p:txBody>
        </p:sp>
        <p:sp>
          <p:nvSpPr>
            <p:cNvPr id="232" name="object 18">
              <a:extLst>
                <a:ext uri="{FF2B5EF4-FFF2-40B4-BE49-F238E27FC236}">
                  <a16:creationId xmlns:a16="http://schemas.microsoft.com/office/drawing/2014/main" id="{2302C21C-FF4E-2728-FAE3-0948A93ED0B7}"/>
                </a:ext>
              </a:extLst>
            </p:cNvPr>
            <p:cNvSpPr/>
            <p:nvPr/>
          </p:nvSpPr>
          <p:spPr>
            <a:xfrm>
              <a:off x="6940550" y="3222625"/>
              <a:ext cx="539750" cy="360045"/>
            </a:xfrm>
            <a:prstGeom prst="roundRect">
              <a:avLst/>
            </a:prstGeom>
            <a:ln w="3175">
              <a:solidFill>
                <a:srgbClr val="000000"/>
              </a:solidFill>
            </a:ln>
          </p:spPr>
          <p:txBody>
            <a:bodyPr wrap="square" lIns="0" tIns="0" rIns="0" bIns="0" rtlCol="0"/>
            <a:lstStyle/>
            <a:p>
              <a:endParaRPr dirty="0"/>
            </a:p>
          </p:txBody>
        </p:sp>
      </p:grpSp>
      <p:cxnSp>
        <p:nvCxnSpPr>
          <p:cNvPr id="234" name="直線矢印コネクタ 233">
            <a:extLst>
              <a:ext uri="{FF2B5EF4-FFF2-40B4-BE49-F238E27FC236}">
                <a16:creationId xmlns:a16="http://schemas.microsoft.com/office/drawing/2014/main" id="{998D16DD-60B1-7E47-E91F-0A16FC09FE47}"/>
              </a:ext>
            </a:extLst>
          </p:cNvPr>
          <p:cNvCxnSpPr>
            <a:cxnSpLocks/>
            <a:stCxn id="37" idx="3"/>
            <a:endCxn id="232" idx="1"/>
          </p:cNvCxnSpPr>
          <p:nvPr/>
        </p:nvCxnSpPr>
        <p:spPr>
          <a:xfrm>
            <a:off x="3603971" y="3402649"/>
            <a:ext cx="755650"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39" name="グループ化 238">
            <a:extLst>
              <a:ext uri="{FF2B5EF4-FFF2-40B4-BE49-F238E27FC236}">
                <a16:creationId xmlns:a16="http://schemas.microsoft.com/office/drawing/2014/main" id="{AFFA295C-7BE5-3DBD-129D-34F1C28DA9EE}"/>
              </a:ext>
            </a:extLst>
          </p:cNvPr>
          <p:cNvGrpSpPr/>
          <p:nvPr/>
        </p:nvGrpSpPr>
        <p:grpSpPr>
          <a:xfrm rot="16200000">
            <a:off x="4514751" y="2989680"/>
            <a:ext cx="255579" cy="210314"/>
            <a:chOff x="998232" y="5464407"/>
            <a:chExt cx="255579" cy="210314"/>
          </a:xfrm>
        </p:grpSpPr>
        <p:sp>
          <p:nvSpPr>
            <p:cNvPr id="240" name="左大かっこ 239">
              <a:extLst>
                <a:ext uri="{FF2B5EF4-FFF2-40B4-BE49-F238E27FC236}">
                  <a16:creationId xmlns:a16="http://schemas.microsoft.com/office/drawing/2014/main" id="{7CF5752E-44FB-3A92-40F4-92D9219485A1}"/>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41" name="直線コネクタ 240">
              <a:extLst>
                <a:ext uri="{FF2B5EF4-FFF2-40B4-BE49-F238E27FC236}">
                  <a16:creationId xmlns:a16="http://schemas.microsoft.com/office/drawing/2014/main" id="{47233B71-105C-E679-8016-CFCD12EC2158}"/>
                </a:ext>
              </a:extLst>
            </p:cNvPr>
            <p:cNvCxnSpPr>
              <a:cxnSpLocks/>
              <a:stCxn id="240"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242" name="object 17">
            <a:extLst>
              <a:ext uri="{FF2B5EF4-FFF2-40B4-BE49-F238E27FC236}">
                <a16:creationId xmlns:a16="http://schemas.microsoft.com/office/drawing/2014/main" id="{3D24FEF5-69D3-F9C2-B1AE-2B03717D23C5}"/>
              </a:ext>
            </a:extLst>
          </p:cNvPr>
          <p:cNvSpPr/>
          <p:nvPr/>
        </p:nvSpPr>
        <p:spPr>
          <a:xfrm>
            <a:off x="4407265" y="2787873"/>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④</a:t>
            </a:r>
            <a:endParaRPr lang="zh-TW" altLang="en-US" sz="800" dirty="0">
              <a:latin typeface="+mj-ea"/>
              <a:ea typeface="+mj-ea"/>
            </a:endParaRPr>
          </a:p>
        </p:txBody>
      </p:sp>
      <p:cxnSp>
        <p:nvCxnSpPr>
          <p:cNvPr id="246" name="直線矢印コネクタ 245">
            <a:extLst>
              <a:ext uri="{FF2B5EF4-FFF2-40B4-BE49-F238E27FC236}">
                <a16:creationId xmlns:a16="http://schemas.microsoft.com/office/drawing/2014/main" id="{25B90CF1-6DAB-E9EA-D04F-D0AB376909F0}"/>
              </a:ext>
            </a:extLst>
          </p:cNvPr>
          <p:cNvCxnSpPr>
            <a:cxnSpLocks/>
            <a:endCxn id="42" idx="1"/>
          </p:cNvCxnSpPr>
          <p:nvPr/>
        </p:nvCxnSpPr>
        <p:spPr>
          <a:xfrm flipH="1">
            <a:off x="4639432" y="3582671"/>
            <a:ext cx="2784" cy="1298091"/>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247" name="直線矢印コネクタ 246">
            <a:extLst>
              <a:ext uri="{FF2B5EF4-FFF2-40B4-BE49-F238E27FC236}">
                <a16:creationId xmlns:a16="http://schemas.microsoft.com/office/drawing/2014/main" id="{91A859FD-B2E6-2911-3834-4C49F7C33639}"/>
              </a:ext>
            </a:extLst>
          </p:cNvPr>
          <p:cNvCxnSpPr>
            <a:cxnSpLocks/>
            <a:stCxn id="42" idx="3"/>
          </p:cNvCxnSpPr>
          <p:nvPr/>
        </p:nvCxnSpPr>
        <p:spPr>
          <a:xfrm flipH="1">
            <a:off x="4639078" y="5273985"/>
            <a:ext cx="354" cy="993465"/>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48" name="object 27">
            <a:extLst>
              <a:ext uri="{FF2B5EF4-FFF2-40B4-BE49-F238E27FC236}">
                <a16:creationId xmlns:a16="http://schemas.microsoft.com/office/drawing/2014/main" id="{6E102165-8A0F-32B0-91EF-1D92E27B0ECA}"/>
              </a:ext>
            </a:extLst>
          </p:cNvPr>
          <p:cNvSpPr/>
          <p:nvPr/>
        </p:nvSpPr>
        <p:spPr>
          <a:xfrm>
            <a:off x="5262077" y="5223129"/>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49" name="正方形/長方形 248">
            <a:extLst>
              <a:ext uri="{FF2B5EF4-FFF2-40B4-BE49-F238E27FC236}">
                <a16:creationId xmlns:a16="http://schemas.microsoft.com/office/drawing/2014/main" id="{6DFA6D63-F6C0-FC19-CEF2-4D0CF564EED3}"/>
              </a:ext>
            </a:extLst>
          </p:cNvPr>
          <p:cNvSpPr/>
          <p:nvPr/>
        </p:nvSpPr>
        <p:spPr>
          <a:xfrm>
            <a:off x="4901464" y="5540036"/>
            <a:ext cx="931501"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市町村通知情報</a:t>
            </a:r>
          </a:p>
        </p:txBody>
      </p:sp>
      <p:cxnSp>
        <p:nvCxnSpPr>
          <p:cNvPr id="250" name="直線コネクタ 249">
            <a:extLst>
              <a:ext uri="{FF2B5EF4-FFF2-40B4-BE49-F238E27FC236}">
                <a16:creationId xmlns:a16="http://schemas.microsoft.com/office/drawing/2014/main" id="{FE78F65B-26DE-99FD-2EDF-A1DDDB0B1CD3}"/>
              </a:ext>
            </a:extLst>
          </p:cNvPr>
          <p:cNvCxnSpPr>
            <a:cxnSpLocks/>
          </p:cNvCxnSpPr>
          <p:nvPr/>
        </p:nvCxnSpPr>
        <p:spPr>
          <a:xfrm flipH="1">
            <a:off x="4640287" y="5367274"/>
            <a:ext cx="604253"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51" name="object 25">
            <a:extLst>
              <a:ext uri="{FF2B5EF4-FFF2-40B4-BE49-F238E27FC236}">
                <a16:creationId xmlns:a16="http://schemas.microsoft.com/office/drawing/2014/main" id="{78E24793-3183-74E9-8ABA-2EBF5322555C}"/>
              </a:ext>
            </a:extLst>
          </p:cNvPr>
          <p:cNvSpPr/>
          <p:nvPr/>
        </p:nvSpPr>
        <p:spPr>
          <a:xfrm>
            <a:off x="4011766" y="6267450"/>
            <a:ext cx="1411134"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252" name="object 9">
            <a:extLst>
              <a:ext uri="{FF2B5EF4-FFF2-40B4-BE49-F238E27FC236}">
                <a16:creationId xmlns:a16="http://schemas.microsoft.com/office/drawing/2014/main" id="{6E73D4D0-A1F1-6D51-2738-55FB8A5C2CFF}"/>
              </a:ext>
            </a:extLst>
          </p:cNvPr>
          <p:cNvSpPr/>
          <p:nvPr/>
        </p:nvSpPr>
        <p:spPr>
          <a:xfrm>
            <a:off x="4011765" y="6267451"/>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algn="ctr"/>
            <a:r>
              <a:rPr lang="ja-JP" altLang="en-US" sz="700" dirty="0">
                <a:latin typeface="+mj-ea"/>
                <a:ea typeface="+mj-ea"/>
              </a:rPr>
              <a:t>出入国在留管理庁</a:t>
            </a:r>
            <a:endParaRPr lang="en-US" altLang="ja-JP" sz="700" dirty="0">
              <a:latin typeface="+mj-ea"/>
              <a:ea typeface="+mj-ea"/>
            </a:endParaRPr>
          </a:p>
        </p:txBody>
      </p:sp>
      <p:sp>
        <p:nvSpPr>
          <p:cNvPr id="253" name="フローチャート: 結合子 252">
            <a:extLst>
              <a:ext uri="{FF2B5EF4-FFF2-40B4-BE49-F238E27FC236}">
                <a16:creationId xmlns:a16="http://schemas.microsoft.com/office/drawing/2014/main" id="{00BC198F-1E25-24A5-C0F8-BAB9542FCA26}"/>
              </a:ext>
            </a:extLst>
          </p:cNvPr>
          <p:cNvSpPr/>
          <p:nvPr/>
        </p:nvSpPr>
        <p:spPr>
          <a:xfrm>
            <a:off x="5297195" y="2167386"/>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254" name="object 17">
            <a:extLst>
              <a:ext uri="{FF2B5EF4-FFF2-40B4-BE49-F238E27FC236}">
                <a16:creationId xmlns:a16="http://schemas.microsoft.com/office/drawing/2014/main" id="{15E069A9-26F5-8F46-6787-16DC09362376}"/>
              </a:ext>
            </a:extLst>
          </p:cNvPr>
          <p:cNvSpPr/>
          <p:nvPr/>
        </p:nvSpPr>
        <p:spPr>
          <a:xfrm>
            <a:off x="5147165" y="228223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終了</a:t>
            </a:r>
            <a:endParaRPr lang="zh-TW" altLang="en-US" sz="700" dirty="0">
              <a:latin typeface="+mj-ea"/>
              <a:ea typeface="+mj-ea"/>
            </a:endParaRPr>
          </a:p>
        </p:txBody>
      </p:sp>
      <p:grpSp>
        <p:nvGrpSpPr>
          <p:cNvPr id="41" name="グループ化 40">
            <a:extLst>
              <a:ext uri="{FF2B5EF4-FFF2-40B4-BE49-F238E27FC236}">
                <a16:creationId xmlns:a16="http://schemas.microsoft.com/office/drawing/2014/main" id="{5AB277CC-2684-C47E-ACA5-E8B1DF430027}"/>
              </a:ext>
            </a:extLst>
          </p:cNvPr>
          <p:cNvGrpSpPr/>
          <p:nvPr/>
        </p:nvGrpSpPr>
        <p:grpSpPr>
          <a:xfrm>
            <a:off x="4378960" y="4880762"/>
            <a:ext cx="520944" cy="393223"/>
            <a:chOff x="6080349" y="4852187"/>
            <a:chExt cx="520944" cy="393223"/>
          </a:xfrm>
        </p:grpSpPr>
        <p:sp>
          <p:nvSpPr>
            <p:cNvPr id="42" name="フローチャート: 磁気ディスク 41">
              <a:extLst>
                <a:ext uri="{FF2B5EF4-FFF2-40B4-BE49-F238E27FC236}">
                  <a16:creationId xmlns:a16="http://schemas.microsoft.com/office/drawing/2014/main" id="{0ABF0E7A-E34E-94E1-E460-E01337A3C2C0}"/>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43" name="object 17">
              <a:extLst>
                <a:ext uri="{FF2B5EF4-FFF2-40B4-BE49-F238E27FC236}">
                  <a16:creationId xmlns:a16="http://schemas.microsoft.com/office/drawing/2014/main" id="{F8536DFB-8F44-FF1D-68D4-82EC8DE4D553}"/>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46" name="グループ化 45">
            <a:extLst>
              <a:ext uri="{FF2B5EF4-FFF2-40B4-BE49-F238E27FC236}">
                <a16:creationId xmlns:a16="http://schemas.microsoft.com/office/drawing/2014/main" id="{AABA7B18-FDD9-1E32-1DCA-5218570409EC}"/>
              </a:ext>
            </a:extLst>
          </p:cNvPr>
          <p:cNvGrpSpPr/>
          <p:nvPr/>
        </p:nvGrpSpPr>
        <p:grpSpPr>
          <a:xfrm>
            <a:off x="3073502" y="4880762"/>
            <a:ext cx="520944" cy="393223"/>
            <a:chOff x="6080349" y="4852187"/>
            <a:chExt cx="520944" cy="393223"/>
          </a:xfrm>
        </p:grpSpPr>
        <p:sp>
          <p:nvSpPr>
            <p:cNvPr id="47" name="フローチャート: 磁気ディスク 46">
              <a:extLst>
                <a:ext uri="{FF2B5EF4-FFF2-40B4-BE49-F238E27FC236}">
                  <a16:creationId xmlns:a16="http://schemas.microsoft.com/office/drawing/2014/main" id="{76549C3B-BEEB-F832-50F4-2984A5B45EB6}"/>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48" name="object 17">
              <a:extLst>
                <a:ext uri="{FF2B5EF4-FFF2-40B4-BE49-F238E27FC236}">
                  <a16:creationId xmlns:a16="http://schemas.microsoft.com/office/drawing/2014/main" id="{A2A0C582-924B-BE45-9644-F86BE105EC94}"/>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53" name="グループ化 52">
            <a:extLst>
              <a:ext uri="{FF2B5EF4-FFF2-40B4-BE49-F238E27FC236}">
                <a16:creationId xmlns:a16="http://schemas.microsoft.com/office/drawing/2014/main" id="{DE350DD7-8605-69CC-FF0C-9A279FE201E1}"/>
              </a:ext>
            </a:extLst>
          </p:cNvPr>
          <p:cNvGrpSpPr/>
          <p:nvPr/>
        </p:nvGrpSpPr>
        <p:grpSpPr>
          <a:xfrm>
            <a:off x="2180335" y="4880762"/>
            <a:ext cx="520944" cy="393223"/>
            <a:chOff x="6080349" y="4852187"/>
            <a:chExt cx="520944" cy="393223"/>
          </a:xfrm>
        </p:grpSpPr>
        <p:sp>
          <p:nvSpPr>
            <p:cNvPr id="54" name="フローチャート: 磁気ディスク 53">
              <a:extLst>
                <a:ext uri="{FF2B5EF4-FFF2-40B4-BE49-F238E27FC236}">
                  <a16:creationId xmlns:a16="http://schemas.microsoft.com/office/drawing/2014/main" id="{A12751BE-66E6-EA16-BF77-F2CF5A2498F1}"/>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60" name="object 17">
              <a:extLst>
                <a:ext uri="{FF2B5EF4-FFF2-40B4-BE49-F238E27FC236}">
                  <a16:creationId xmlns:a16="http://schemas.microsoft.com/office/drawing/2014/main" id="{2F92C653-9317-B9AD-FE60-F379EC220299}"/>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63" name="グループ化 62">
            <a:extLst>
              <a:ext uri="{FF2B5EF4-FFF2-40B4-BE49-F238E27FC236}">
                <a16:creationId xmlns:a16="http://schemas.microsoft.com/office/drawing/2014/main" id="{1243EE2C-3312-9F77-CF73-185998325D79}"/>
              </a:ext>
            </a:extLst>
          </p:cNvPr>
          <p:cNvGrpSpPr/>
          <p:nvPr/>
        </p:nvGrpSpPr>
        <p:grpSpPr>
          <a:xfrm>
            <a:off x="2176780" y="5567605"/>
            <a:ext cx="520944" cy="393223"/>
            <a:chOff x="6080349" y="4852187"/>
            <a:chExt cx="520944" cy="393223"/>
          </a:xfrm>
        </p:grpSpPr>
        <p:sp>
          <p:nvSpPr>
            <p:cNvPr id="256" name="フローチャート: 磁気ディスク 255">
              <a:extLst>
                <a:ext uri="{FF2B5EF4-FFF2-40B4-BE49-F238E27FC236}">
                  <a16:creationId xmlns:a16="http://schemas.microsoft.com/office/drawing/2014/main" id="{AA424B1E-28DC-6A01-9097-4575242EE69E}"/>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57" name="object 17">
              <a:extLst>
                <a:ext uri="{FF2B5EF4-FFF2-40B4-BE49-F238E27FC236}">
                  <a16:creationId xmlns:a16="http://schemas.microsoft.com/office/drawing/2014/main" id="{67C7450A-466C-45E9-0872-C63E8386E7A2}"/>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r>
                <a:rPr lang="en-US" altLang="ja-JP" sz="700" dirty="0">
                  <a:latin typeface="+mj-ea"/>
                  <a:ea typeface="+mj-ea"/>
                </a:rPr>
                <a:t>CS</a:t>
              </a:r>
            </a:p>
          </p:txBody>
        </p:sp>
      </p:grpSp>
      <p:grpSp>
        <p:nvGrpSpPr>
          <p:cNvPr id="260" name="グループ化 259">
            <a:extLst>
              <a:ext uri="{FF2B5EF4-FFF2-40B4-BE49-F238E27FC236}">
                <a16:creationId xmlns:a16="http://schemas.microsoft.com/office/drawing/2014/main" id="{FA357B2D-EBD3-580C-42E6-B4BFF5E94639}"/>
              </a:ext>
            </a:extLst>
          </p:cNvPr>
          <p:cNvGrpSpPr/>
          <p:nvPr/>
        </p:nvGrpSpPr>
        <p:grpSpPr>
          <a:xfrm>
            <a:off x="3075704" y="5567605"/>
            <a:ext cx="520944" cy="393223"/>
            <a:chOff x="6080349" y="4852187"/>
            <a:chExt cx="520944" cy="393223"/>
          </a:xfrm>
        </p:grpSpPr>
        <p:sp>
          <p:nvSpPr>
            <p:cNvPr id="261" name="フローチャート: 磁気ディスク 260">
              <a:extLst>
                <a:ext uri="{FF2B5EF4-FFF2-40B4-BE49-F238E27FC236}">
                  <a16:creationId xmlns:a16="http://schemas.microsoft.com/office/drawing/2014/main" id="{8A2965F9-858A-0DEB-9D0E-5C0372665C1B}"/>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62" name="object 17">
              <a:extLst>
                <a:ext uri="{FF2B5EF4-FFF2-40B4-BE49-F238E27FC236}">
                  <a16:creationId xmlns:a16="http://schemas.microsoft.com/office/drawing/2014/main" id="{D8DDEE33-A595-0EE6-51F2-49259C5D6C0B}"/>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r>
                <a:rPr lang="en-US" altLang="ja-JP" sz="700" dirty="0">
                  <a:latin typeface="+mj-ea"/>
                  <a:ea typeface="+mj-ea"/>
                </a:rPr>
                <a:t>CS</a:t>
              </a:r>
            </a:p>
          </p:txBody>
        </p:sp>
      </p:grpSp>
    </p:spTree>
    <p:extLst>
      <p:ext uri="{BB962C8B-B14F-4D97-AF65-F5344CB8AC3E}">
        <p14:creationId xmlns:p14="http://schemas.microsoft.com/office/powerpoint/2010/main" val="375665301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25" name="直線矢印コネクタ 13">
            <a:extLst>
              <a:ext uri="{FF2B5EF4-FFF2-40B4-BE49-F238E27FC236}">
                <a16:creationId xmlns:a16="http://schemas.microsoft.com/office/drawing/2014/main" id="{58D01434-74C3-E20C-A6C5-33FCAC0592D7}"/>
              </a:ext>
            </a:extLst>
          </p:cNvPr>
          <p:cNvCxnSpPr>
            <a:cxnSpLocks/>
            <a:stCxn id="402" idx="0"/>
            <a:endCxn id="307" idx="4"/>
          </p:cNvCxnSpPr>
          <p:nvPr/>
        </p:nvCxnSpPr>
        <p:spPr>
          <a:xfrm rot="5400000" flipH="1" flipV="1">
            <a:off x="7724540" y="2314176"/>
            <a:ext cx="220977" cy="308143"/>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4" name="正方形/長方形 3">
            <a:extLst>
              <a:ext uri="{FF2B5EF4-FFF2-40B4-BE49-F238E27FC236}">
                <a16:creationId xmlns:a16="http://schemas.microsoft.com/office/drawing/2014/main" id="{8897D4F9-8312-E85B-C462-A1A0B6E0BF8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mn-ea"/>
              </a:rPr>
              <a:t>4.6.0.1</a:t>
            </a: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
              </a:rPr>
              <a:t>異動の取消し</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
              </a:rPr>
              <a:t>異動取消し・通知・調査</a:t>
            </a:r>
          </a:p>
        </p:txBody>
      </p:sp>
      <p:sp>
        <p:nvSpPr>
          <p:cNvPr id="186" name="object 17">
            <a:extLst>
              <a:ext uri="{FF2B5EF4-FFF2-40B4-BE49-F238E27FC236}">
                <a16:creationId xmlns:a16="http://schemas.microsoft.com/office/drawing/2014/main" id="{6BE5C3BC-854D-C5E1-7330-4A5CA2F1F573}"/>
              </a:ext>
            </a:extLst>
          </p:cNvPr>
          <p:cNvSpPr/>
          <p:nvPr/>
        </p:nvSpPr>
        <p:spPr>
          <a:xfrm>
            <a:off x="1300480" y="2747965"/>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開始</a:t>
            </a:r>
            <a:endParaRPr lang="zh-TW" altLang="en-US" sz="700" dirty="0">
              <a:latin typeface="+mj-ea"/>
              <a:ea typeface="+mj-ea"/>
            </a:endParaRPr>
          </a:p>
        </p:txBody>
      </p:sp>
      <p:sp>
        <p:nvSpPr>
          <p:cNvPr id="160" name="object 225">
            <a:extLst>
              <a:ext uri="{FF2B5EF4-FFF2-40B4-BE49-F238E27FC236}">
                <a16:creationId xmlns:a16="http://schemas.microsoft.com/office/drawing/2014/main" id="{BFF9D0FF-0163-294E-C41E-807D4BB9F17C}"/>
              </a:ext>
            </a:extLst>
          </p:cNvPr>
          <p:cNvSpPr txBox="1"/>
          <p:nvPr/>
        </p:nvSpPr>
        <p:spPr>
          <a:xfrm>
            <a:off x="7519786" y="6264650"/>
            <a:ext cx="2818841" cy="1021818"/>
          </a:xfrm>
          <a:prstGeom prst="rect">
            <a:avLst/>
          </a:prstGeom>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en-US" altLang="ja-JP" sz="700" spc="-5" dirty="0">
              <a:latin typeface="+mn-ea"/>
              <a:ea typeface="+mn-ea"/>
              <a:cs typeface="游ゴシック"/>
            </a:endParaRPr>
          </a:p>
          <a:p>
            <a:pPr marL="52069">
              <a:lnSpc>
                <a:spcPts val="400"/>
              </a:lnSpc>
              <a:spcBef>
                <a:spcPts val="350"/>
              </a:spcBef>
            </a:pPr>
            <a:r>
              <a:rPr lang="en-US" altLang="ja-JP" sz="700" spc="-5" dirty="0">
                <a:latin typeface="+mn-ea"/>
                <a:ea typeface="+mn-ea"/>
                <a:cs typeface="游ゴシック"/>
              </a:rPr>
              <a:t>【</a:t>
            </a:r>
            <a:r>
              <a:rPr lang="ja-JP" altLang="en-US" sz="700" spc="-5" dirty="0">
                <a:latin typeface="+mn-ea"/>
                <a:ea typeface="+mn-ea"/>
                <a:cs typeface="游ゴシック"/>
              </a:rPr>
              <a:t>コメント</a:t>
            </a:r>
            <a:r>
              <a:rPr lang="en-US" altLang="ja-JP" sz="700" spc="-5" dirty="0">
                <a:latin typeface="+mn-ea"/>
                <a:ea typeface="+mn-ea"/>
                <a:cs typeface="游ゴシック"/>
              </a:rPr>
              <a:t>】</a:t>
            </a:r>
            <a:r>
              <a:rPr lang="ja-JP" altLang="en-US" sz="700" spc="-5" dirty="0">
                <a:latin typeface="+mn-ea"/>
                <a:ea typeface="+mn-ea"/>
                <a:cs typeface="游ゴシック"/>
              </a:rPr>
              <a:t>ユーザータスク及びデータストアに該当する機能要件</a:t>
            </a:r>
          </a:p>
          <a:p>
            <a:pPr marL="52069">
              <a:lnSpc>
                <a:spcPts val="400"/>
              </a:lnSpc>
              <a:spcBef>
                <a:spcPts val="350"/>
              </a:spcBef>
            </a:pPr>
            <a:r>
              <a:rPr lang="ja-JP" altLang="en-US" sz="700" spc="-5" dirty="0">
                <a:latin typeface="+mn-ea"/>
                <a:ea typeface="+mn-ea"/>
                <a:cs typeface="游ゴシック"/>
              </a:rPr>
              <a:t>①</a:t>
            </a:r>
          </a:p>
          <a:p>
            <a:pPr marL="52069">
              <a:lnSpc>
                <a:spcPts val="400"/>
              </a:lnSpc>
              <a:spcBef>
                <a:spcPts val="350"/>
              </a:spcBef>
            </a:pPr>
            <a:r>
              <a:rPr lang="en-US" altLang="ja-JP" sz="700" spc="-5" dirty="0">
                <a:latin typeface="+mn-ea"/>
                <a:ea typeface="+mn-ea"/>
                <a:cs typeface="游ゴシック"/>
              </a:rPr>
              <a:t>4.6.0.1 </a:t>
            </a:r>
            <a:r>
              <a:rPr lang="ja-JP" altLang="en-US" sz="700" spc="-5" dirty="0">
                <a:latin typeface="+mn-ea"/>
                <a:ea typeface="+mn-ea"/>
                <a:cs typeface="游ゴシック"/>
              </a:rPr>
              <a:t>異動の取消し</a:t>
            </a:r>
          </a:p>
          <a:p>
            <a:pPr marL="52069">
              <a:lnSpc>
                <a:spcPts val="400"/>
              </a:lnSpc>
              <a:spcBef>
                <a:spcPts val="350"/>
              </a:spcBef>
            </a:pPr>
            <a:r>
              <a:rPr lang="en-US" altLang="ja-JP" sz="700" spc="-5" dirty="0">
                <a:latin typeface="+mn-ea"/>
                <a:ea typeface="+mn-ea"/>
                <a:cs typeface="游ゴシック"/>
              </a:rPr>
              <a:t>4.0.3 </a:t>
            </a:r>
            <a:r>
              <a:rPr lang="ja-JP" altLang="en-US" sz="700" spc="-5" dirty="0">
                <a:latin typeface="+mn-ea"/>
                <a:ea typeface="+mn-ea"/>
                <a:cs typeface="游ゴシック"/>
              </a:rPr>
              <a:t>異動日・処理日</a:t>
            </a:r>
          </a:p>
          <a:p>
            <a:pPr marL="52069">
              <a:lnSpc>
                <a:spcPts val="400"/>
              </a:lnSpc>
              <a:spcBef>
                <a:spcPts val="350"/>
              </a:spcBef>
            </a:pPr>
            <a:r>
              <a:rPr lang="ja-JP" altLang="en-US" sz="700" spc="-5" dirty="0">
                <a:latin typeface="+mn-ea"/>
                <a:ea typeface="+mn-ea"/>
                <a:cs typeface="游ゴシック"/>
              </a:rPr>
              <a:t>②</a:t>
            </a:r>
          </a:p>
          <a:p>
            <a:pPr marL="52069">
              <a:lnSpc>
                <a:spcPts val="400"/>
              </a:lnSpc>
              <a:spcBef>
                <a:spcPts val="350"/>
              </a:spcBef>
            </a:pPr>
            <a:r>
              <a:rPr lang="en-US" altLang="ja-JP" sz="700" spc="-5" dirty="0">
                <a:latin typeface="+mn-ea"/>
                <a:ea typeface="+mn-ea"/>
                <a:cs typeface="游ゴシック"/>
              </a:rPr>
              <a:t>7.1.1.1 </a:t>
            </a:r>
            <a:r>
              <a:rPr lang="ja-JP" altLang="en-US" sz="700" spc="-5" dirty="0">
                <a:latin typeface="+mn-ea"/>
                <a:ea typeface="+mn-ea"/>
                <a:cs typeface="游ゴシック"/>
              </a:rPr>
              <a:t>ＣＳへの自動送信</a:t>
            </a:r>
          </a:p>
          <a:p>
            <a:pPr marL="52069">
              <a:lnSpc>
                <a:spcPts val="400"/>
              </a:lnSpc>
              <a:spcBef>
                <a:spcPts val="350"/>
              </a:spcBef>
            </a:pPr>
            <a:r>
              <a:rPr lang="ja-JP" altLang="en-US" sz="700" spc="-5" dirty="0">
                <a:latin typeface="+mn-ea"/>
                <a:ea typeface="+mn-ea"/>
                <a:cs typeface="游ゴシック"/>
              </a:rPr>
              <a:t>③</a:t>
            </a:r>
          </a:p>
          <a:p>
            <a:pPr marL="52069">
              <a:lnSpc>
                <a:spcPts val="400"/>
              </a:lnSpc>
              <a:spcBef>
                <a:spcPts val="350"/>
              </a:spcBef>
            </a:pPr>
            <a:r>
              <a:rPr lang="en-US" altLang="ja-JP" sz="700" spc="-5" dirty="0">
                <a:latin typeface="+mn-ea"/>
                <a:ea typeface="+mn-ea"/>
                <a:cs typeface="游ゴシック"/>
              </a:rPr>
              <a:t>4.5.7 </a:t>
            </a:r>
            <a:r>
              <a:rPr lang="ja-JP" altLang="en-US" sz="700" spc="-5" dirty="0">
                <a:latin typeface="+mn-ea"/>
                <a:ea typeface="+mn-ea"/>
                <a:cs typeface="游ゴシック"/>
              </a:rPr>
              <a:t>市町村通知・市町村伝達の送信</a:t>
            </a:r>
            <a:endParaRPr lang="en-US" altLang="ja-JP" sz="700" spc="-5" dirty="0">
              <a:latin typeface="+mn-ea"/>
              <a:ea typeface="+mn-ea"/>
              <a:cs typeface="游ゴシック"/>
            </a:endParaRPr>
          </a:p>
          <a:p>
            <a:pPr marL="52069">
              <a:lnSpc>
                <a:spcPts val="400"/>
              </a:lnSpc>
              <a:spcBef>
                <a:spcPts val="350"/>
              </a:spcBef>
            </a:pPr>
            <a:endParaRPr lang="ja-JP" altLang="en-US" sz="700" spc="-5" dirty="0">
              <a:latin typeface="+mn-ea"/>
              <a:ea typeface="+mn-ea"/>
              <a:cs typeface="游ゴシック"/>
            </a:endParaRPr>
          </a:p>
        </p:txBody>
      </p:sp>
      <p:sp>
        <p:nvSpPr>
          <p:cNvPr id="13" name="フローチャート: 結合子 12">
            <a:extLst>
              <a:ext uri="{FF2B5EF4-FFF2-40B4-BE49-F238E27FC236}">
                <a16:creationId xmlns:a16="http://schemas.microsoft.com/office/drawing/2014/main" id="{85682474-53AD-BAE9-1D3D-6F987FA2B2FC}"/>
              </a:ext>
            </a:extLst>
          </p:cNvPr>
          <p:cNvSpPr/>
          <p:nvPr/>
        </p:nvSpPr>
        <p:spPr>
          <a:xfrm>
            <a:off x="1446700" y="2626338"/>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cxnSp>
        <p:nvCxnSpPr>
          <p:cNvPr id="10" name="直線矢印コネクタ 9">
            <a:extLst>
              <a:ext uri="{FF2B5EF4-FFF2-40B4-BE49-F238E27FC236}">
                <a16:creationId xmlns:a16="http://schemas.microsoft.com/office/drawing/2014/main" id="{1EE24248-A44A-1F5E-0100-45A421ADED34}"/>
              </a:ext>
            </a:extLst>
          </p:cNvPr>
          <p:cNvCxnSpPr>
            <a:cxnSpLocks/>
            <a:stCxn id="13" idx="6"/>
            <a:endCxn id="17" idx="1"/>
          </p:cNvCxnSpPr>
          <p:nvPr/>
        </p:nvCxnSpPr>
        <p:spPr>
          <a:xfrm flipV="1">
            <a:off x="1626700" y="2715573"/>
            <a:ext cx="300060" cy="765"/>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0" name="グループ化 19">
            <a:extLst>
              <a:ext uri="{FF2B5EF4-FFF2-40B4-BE49-F238E27FC236}">
                <a16:creationId xmlns:a16="http://schemas.microsoft.com/office/drawing/2014/main" id="{94141091-E961-839B-460A-C4A2CF11BAA9}"/>
              </a:ext>
            </a:extLst>
          </p:cNvPr>
          <p:cNvGrpSpPr/>
          <p:nvPr/>
        </p:nvGrpSpPr>
        <p:grpSpPr>
          <a:xfrm>
            <a:off x="1926760" y="2535551"/>
            <a:ext cx="449580" cy="360044"/>
            <a:chOff x="1926760" y="2068831"/>
            <a:chExt cx="449580" cy="360044"/>
          </a:xfrm>
        </p:grpSpPr>
        <p:pic>
          <p:nvPicPr>
            <p:cNvPr id="3" name="object 25">
              <a:extLst>
                <a:ext uri="{FF2B5EF4-FFF2-40B4-BE49-F238E27FC236}">
                  <a16:creationId xmlns:a16="http://schemas.microsoft.com/office/drawing/2014/main" id="{7EF6D4AD-0F2A-09B7-2A0B-E3B0A1E10D2C}"/>
                </a:ext>
              </a:extLst>
            </p:cNvPr>
            <p:cNvPicPr/>
            <p:nvPr/>
          </p:nvPicPr>
          <p:blipFill>
            <a:blip r:embed="rId3" cstate="print"/>
            <a:stretch>
              <a:fillRect/>
            </a:stretch>
          </p:blipFill>
          <p:spPr>
            <a:xfrm>
              <a:off x="2038775" y="2136078"/>
              <a:ext cx="225551" cy="225551"/>
            </a:xfrm>
            <a:prstGeom prst="rect">
              <a:avLst/>
            </a:prstGeom>
          </p:spPr>
        </p:pic>
        <p:sp>
          <p:nvSpPr>
            <p:cNvPr id="17" name="ひし形 16">
              <a:extLst>
                <a:ext uri="{FF2B5EF4-FFF2-40B4-BE49-F238E27FC236}">
                  <a16:creationId xmlns:a16="http://schemas.microsoft.com/office/drawing/2014/main" id="{3F5E8E0F-95F8-A691-0D47-8AE46D0AC018}"/>
                </a:ext>
              </a:extLst>
            </p:cNvPr>
            <p:cNvSpPr/>
            <p:nvPr/>
          </p:nvSpPr>
          <p:spPr>
            <a:xfrm>
              <a:off x="1926760" y="2068831"/>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26" name="グループ化 25">
            <a:extLst>
              <a:ext uri="{FF2B5EF4-FFF2-40B4-BE49-F238E27FC236}">
                <a16:creationId xmlns:a16="http://schemas.microsoft.com/office/drawing/2014/main" id="{F2910DC4-64EB-179F-125F-EF14C0DABA7C}"/>
              </a:ext>
            </a:extLst>
          </p:cNvPr>
          <p:cNvGrpSpPr/>
          <p:nvPr/>
        </p:nvGrpSpPr>
        <p:grpSpPr>
          <a:xfrm>
            <a:off x="2607021" y="2076936"/>
            <a:ext cx="539750" cy="360045"/>
            <a:chOff x="4691380" y="3222625"/>
            <a:chExt cx="539750" cy="360045"/>
          </a:xfrm>
          <a:noFill/>
        </p:grpSpPr>
        <p:sp>
          <p:nvSpPr>
            <p:cNvPr id="28" name="object 18">
              <a:extLst>
                <a:ext uri="{FF2B5EF4-FFF2-40B4-BE49-F238E27FC236}">
                  <a16:creationId xmlns:a16="http://schemas.microsoft.com/office/drawing/2014/main" id="{EA15C877-CF27-7F7A-D880-1500A5957DC4}"/>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sp>
          <p:nvSpPr>
            <p:cNvPr id="30" name="object 17">
              <a:extLst>
                <a:ext uri="{FF2B5EF4-FFF2-40B4-BE49-F238E27FC236}">
                  <a16:creationId xmlns:a16="http://schemas.microsoft.com/office/drawing/2014/main" id="{B7668345-B43B-3E0D-A502-96554678A3E0}"/>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調査</a:t>
              </a:r>
              <a:endParaRPr sz="700" dirty="0">
                <a:latin typeface="+mj-ea"/>
                <a:ea typeface="+mj-ea"/>
              </a:endParaRPr>
            </a:p>
          </p:txBody>
        </p:sp>
      </p:grpSp>
      <p:grpSp>
        <p:nvGrpSpPr>
          <p:cNvPr id="226" name="グループ化 225">
            <a:extLst>
              <a:ext uri="{FF2B5EF4-FFF2-40B4-BE49-F238E27FC236}">
                <a16:creationId xmlns:a16="http://schemas.microsoft.com/office/drawing/2014/main" id="{23F01EB3-D7AD-6816-1C21-9A599C788693}"/>
              </a:ext>
            </a:extLst>
          </p:cNvPr>
          <p:cNvGrpSpPr/>
          <p:nvPr/>
        </p:nvGrpSpPr>
        <p:grpSpPr>
          <a:xfrm>
            <a:off x="4041429" y="3220402"/>
            <a:ext cx="543271" cy="360045"/>
            <a:chOff x="4687859" y="3222625"/>
            <a:chExt cx="543271" cy="360045"/>
          </a:xfrm>
          <a:noFill/>
        </p:grpSpPr>
        <p:sp>
          <p:nvSpPr>
            <p:cNvPr id="227" name="object 18">
              <a:extLst>
                <a:ext uri="{FF2B5EF4-FFF2-40B4-BE49-F238E27FC236}">
                  <a16:creationId xmlns:a16="http://schemas.microsoft.com/office/drawing/2014/main" id="{F34BD0C3-0376-C34C-E432-2BD481E56A79}"/>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228" name="グループ化 227">
              <a:extLst>
                <a:ext uri="{FF2B5EF4-FFF2-40B4-BE49-F238E27FC236}">
                  <a16:creationId xmlns:a16="http://schemas.microsoft.com/office/drawing/2014/main" id="{6908700D-2B00-1E86-9A02-DD63ADD170C3}"/>
                </a:ext>
              </a:extLst>
            </p:cNvPr>
            <p:cNvGrpSpPr/>
            <p:nvPr/>
          </p:nvGrpSpPr>
          <p:grpSpPr>
            <a:xfrm>
              <a:off x="4687859" y="3225072"/>
              <a:ext cx="518506" cy="339406"/>
              <a:chOff x="4687859" y="3225072"/>
              <a:chExt cx="518506" cy="339406"/>
            </a:xfrm>
            <a:grpFill/>
          </p:grpSpPr>
          <p:sp>
            <p:nvSpPr>
              <p:cNvPr id="229" name="object 17">
                <a:extLst>
                  <a:ext uri="{FF2B5EF4-FFF2-40B4-BE49-F238E27FC236}">
                    <a16:creationId xmlns:a16="http://schemas.microsoft.com/office/drawing/2014/main" id="{52908A47-9180-B288-1312-14935C24B7B5}"/>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入力</a:t>
                </a:r>
                <a:br>
                  <a:rPr lang="en-US" altLang="ja-JP" sz="700" dirty="0">
                    <a:latin typeface="+mj-ea"/>
                    <a:ea typeface="+mj-ea"/>
                  </a:rPr>
                </a:br>
                <a:r>
                  <a:rPr lang="ja-JP" altLang="en-US" sz="700" dirty="0">
                    <a:latin typeface="+mj-ea"/>
                    <a:ea typeface="+mj-ea"/>
                  </a:rPr>
                  <a:t>照合</a:t>
                </a:r>
                <a:endParaRPr sz="700" dirty="0">
                  <a:latin typeface="+mj-ea"/>
                  <a:ea typeface="+mj-ea"/>
                </a:endParaRPr>
              </a:p>
            </p:txBody>
          </p:sp>
          <p:pic>
            <p:nvPicPr>
              <p:cNvPr id="230" name="object 21">
                <a:extLst>
                  <a:ext uri="{FF2B5EF4-FFF2-40B4-BE49-F238E27FC236}">
                    <a16:creationId xmlns:a16="http://schemas.microsoft.com/office/drawing/2014/main" id="{E9016284-3B51-EB00-422E-085BAB17CFB3}"/>
                  </a:ext>
                </a:extLst>
              </p:cNvPr>
              <p:cNvPicPr/>
              <p:nvPr/>
            </p:nvPicPr>
            <p:blipFill>
              <a:blip r:embed="rId4"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grpSp>
        <p:nvGrpSpPr>
          <p:cNvPr id="241" name="グループ化 240">
            <a:extLst>
              <a:ext uri="{FF2B5EF4-FFF2-40B4-BE49-F238E27FC236}">
                <a16:creationId xmlns:a16="http://schemas.microsoft.com/office/drawing/2014/main" id="{B358FAE6-CD3D-0ABD-73AA-8D8E57E82706}"/>
              </a:ext>
            </a:extLst>
          </p:cNvPr>
          <p:cNvGrpSpPr/>
          <p:nvPr/>
        </p:nvGrpSpPr>
        <p:grpSpPr>
          <a:xfrm>
            <a:off x="3380373" y="2537855"/>
            <a:ext cx="449580" cy="360044"/>
            <a:chOff x="11109350" y="5278617"/>
            <a:chExt cx="449580" cy="360044"/>
          </a:xfrm>
        </p:grpSpPr>
        <p:pic>
          <p:nvPicPr>
            <p:cNvPr id="239" name="object 23">
              <a:extLst>
                <a:ext uri="{FF2B5EF4-FFF2-40B4-BE49-F238E27FC236}">
                  <a16:creationId xmlns:a16="http://schemas.microsoft.com/office/drawing/2014/main" id="{25B6D917-E7E3-4E1F-8CC3-01D2E3F08524}"/>
                </a:ext>
              </a:extLst>
            </p:cNvPr>
            <p:cNvPicPr/>
            <p:nvPr/>
          </p:nvPicPr>
          <p:blipFill>
            <a:blip r:embed="rId5" cstate="print"/>
            <a:stretch>
              <a:fillRect/>
            </a:stretch>
          </p:blipFill>
          <p:spPr>
            <a:xfrm>
              <a:off x="11248796" y="5372533"/>
              <a:ext cx="170688" cy="172212"/>
            </a:xfrm>
            <a:prstGeom prst="rect">
              <a:avLst/>
            </a:prstGeom>
          </p:spPr>
        </p:pic>
        <p:sp>
          <p:nvSpPr>
            <p:cNvPr id="240" name="ひし形 239">
              <a:extLst>
                <a:ext uri="{FF2B5EF4-FFF2-40B4-BE49-F238E27FC236}">
                  <a16:creationId xmlns:a16="http://schemas.microsoft.com/office/drawing/2014/main" id="{B78B0363-0B31-F9C5-0F1A-E1A4B5585AA9}"/>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242" name="グループ化 241">
            <a:extLst>
              <a:ext uri="{FF2B5EF4-FFF2-40B4-BE49-F238E27FC236}">
                <a16:creationId xmlns:a16="http://schemas.microsoft.com/office/drawing/2014/main" id="{DF44B5EB-73CC-91A5-A9BE-60EA8688EDAE}"/>
              </a:ext>
            </a:extLst>
          </p:cNvPr>
          <p:cNvGrpSpPr/>
          <p:nvPr/>
        </p:nvGrpSpPr>
        <p:grpSpPr>
          <a:xfrm>
            <a:off x="4932680" y="3223261"/>
            <a:ext cx="449580" cy="360044"/>
            <a:chOff x="11109350" y="5278617"/>
            <a:chExt cx="449580" cy="360044"/>
          </a:xfrm>
        </p:grpSpPr>
        <p:pic>
          <p:nvPicPr>
            <p:cNvPr id="243" name="object 23">
              <a:extLst>
                <a:ext uri="{FF2B5EF4-FFF2-40B4-BE49-F238E27FC236}">
                  <a16:creationId xmlns:a16="http://schemas.microsoft.com/office/drawing/2014/main" id="{F07806FC-0C42-CBF6-491F-24DB2D4754DA}"/>
                </a:ext>
              </a:extLst>
            </p:cNvPr>
            <p:cNvPicPr/>
            <p:nvPr/>
          </p:nvPicPr>
          <p:blipFill>
            <a:blip r:embed="rId5" cstate="print"/>
            <a:stretch>
              <a:fillRect/>
            </a:stretch>
          </p:blipFill>
          <p:spPr>
            <a:xfrm>
              <a:off x="11248796" y="5372533"/>
              <a:ext cx="170688" cy="172212"/>
            </a:xfrm>
            <a:prstGeom prst="rect">
              <a:avLst/>
            </a:prstGeom>
          </p:spPr>
        </p:pic>
        <p:sp>
          <p:nvSpPr>
            <p:cNvPr id="245" name="ひし形 244">
              <a:extLst>
                <a:ext uri="{FF2B5EF4-FFF2-40B4-BE49-F238E27FC236}">
                  <a16:creationId xmlns:a16="http://schemas.microsoft.com/office/drawing/2014/main" id="{2CB897C4-566D-2C63-EA2B-A05156E8FF98}"/>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246" name="グループ化 245">
            <a:extLst>
              <a:ext uri="{FF2B5EF4-FFF2-40B4-BE49-F238E27FC236}">
                <a16:creationId xmlns:a16="http://schemas.microsoft.com/office/drawing/2014/main" id="{8C1A6481-EE13-FE49-0CB3-6C69E46F20C8}"/>
              </a:ext>
            </a:extLst>
          </p:cNvPr>
          <p:cNvGrpSpPr/>
          <p:nvPr/>
        </p:nvGrpSpPr>
        <p:grpSpPr>
          <a:xfrm>
            <a:off x="5413029" y="3680460"/>
            <a:ext cx="543271" cy="360045"/>
            <a:chOff x="4687859" y="3222625"/>
            <a:chExt cx="543271" cy="360045"/>
          </a:xfrm>
          <a:noFill/>
        </p:grpSpPr>
        <p:sp>
          <p:nvSpPr>
            <p:cNvPr id="247" name="object 18">
              <a:extLst>
                <a:ext uri="{FF2B5EF4-FFF2-40B4-BE49-F238E27FC236}">
                  <a16:creationId xmlns:a16="http://schemas.microsoft.com/office/drawing/2014/main" id="{AAA068CA-EC4D-EC68-9EBB-488CC3A68B8A}"/>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248" name="グループ化 247">
              <a:extLst>
                <a:ext uri="{FF2B5EF4-FFF2-40B4-BE49-F238E27FC236}">
                  <a16:creationId xmlns:a16="http://schemas.microsoft.com/office/drawing/2014/main" id="{3FE98EF0-DC57-2B3C-1ED1-DEC8CA103265}"/>
                </a:ext>
              </a:extLst>
            </p:cNvPr>
            <p:cNvGrpSpPr/>
            <p:nvPr/>
          </p:nvGrpSpPr>
          <p:grpSpPr>
            <a:xfrm>
              <a:off x="4687859" y="3225072"/>
              <a:ext cx="518506" cy="339406"/>
              <a:chOff x="4687859" y="3225072"/>
              <a:chExt cx="518506" cy="339406"/>
            </a:xfrm>
            <a:grpFill/>
          </p:grpSpPr>
          <p:sp>
            <p:nvSpPr>
              <p:cNvPr id="249" name="object 17">
                <a:extLst>
                  <a:ext uri="{FF2B5EF4-FFF2-40B4-BE49-F238E27FC236}">
                    <a16:creationId xmlns:a16="http://schemas.microsoft.com/office/drawing/2014/main" id="{ACA9C18D-0005-8E11-D5AA-AB80FAF84567}"/>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市町村通知等</a:t>
                </a:r>
                <a:endParaRPr sz="700" dirty="0">
                  <a:latin typeface="+mj-ea"/>
                  <a:ea typeface="+mj-ea"/>
                </a:endParaRPr>
              </a:p>
            </p:txBody>
          </p:sp>
          <p:pic>
            <p:nvPicPr>
              <p:cNvPr id="250" name="object 21">
                <a:extLst>
                  <a:ext uri="{FF2B5EF4-FFF2-40B4-BE49-F238E27FC236}">
                    <a16:creationId xmlns:a16="http://schemas.microsoft.com/office/drawing/2014/main" id="{169C1BD3-CD17-9AE8-49DF-9715BF482636}"/>
                  </a:ext>
                </a:extLst>
              </p:cNvPr>
              <p:cNvPicPr/>
              <p:nvPr/>
            </p:nvPicPr>
            <p:blipFill>
              <a:blip r:embed="rId4"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grpSp>
        <p:nvGrpSpPr>
          <p:cNvPr id="251" name="グループ化 250">
            <a:extLst>
              <a:ext uri="{FF2B5EF4-FFF2-40B4-BE49-F238E27FC236}">
                <a16:creationId xmlns:a16="http://schemas.microsoft.com/office/drawing/2014/main" id="{568E4EC8-1528-79F9-FBAD-3F6ACA987409}"/>
              </a:ext>
            </a:extLst>
          </p:cNvPr>
          <p:cNvGrpSpPr/>
          <p:nvPr/>
        </p:nvGrpSpPr>
        <p:grpSpPr>
          <a:xfrm>
            <a:off x="6032500" y="3223261"/>
            <a:ext cx="449580" cy="360044"/>
            <a:chOff x="11109350" y="5278617"/>
            <a:chExt cx="449580" cy="360044"/>
          </a:xfrm>
        </p:grpSpPr>
        <p:pic>
          <p:nvPicPr>
            <p:cNvPr id="252" name="object 23">
              <a:extLst>
                <a:ext uri="{FF2B5EF4-FFF2-40B4-BE49-F238E27FC236}">
                  <a16:creationId xmlns:a16="http://schemas.microsoft.com/office/drawing/2014/main" id="{5749B3DC-93A7-0BE1-0299-CE1F10ACCD8B}"/>
                </a:ext>
              </a:extLst>
            </p:cNvPr>
            <p:cNvPicPr/>
            <p:nvPr/>
          </p:nvPicPr>
          <p:blipFill>
            <a:blip r:embed="rId5" cstate="print"/>
            <a:stretch>
              <a:fillRect/>
            </a:stretch>
          </p:blipFill>
          <p:spPr>
            <a:xfrm>
              <a:off x="11248796" y="5372533"/>
              <a:ext cx="170688" cy="172212"/>
            </a:xfrm>
            <a:prstGeom prst="rect">
              <a:avLst/>
            </a:prstGeom>
          </p:spPr>
        </p:pic>
        <p:sp>
          <p:nvSpPr>
            <p:cNvPr id="253" name="ひし形 252">
              <a:extLst>
                <a:ext uri="{FF2B5EF4-FFF2-40B4-BE49-F238E27FC236}">
                  <a16:creationId xmlns:a16="http://schemas.microsoft.com/office/drawing/2014/main" id="{E471BC33-5F0F-CBCA-0943-581EE9886CD8}"/>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4" name="グループ化 33">
            <a:extLst>
              <a:ext uri="{FF2B5EF4-FFF2-40B4-BE49-F238E27FC236}">
                <a16:creationId xmlns:a16="http://schemas.microsoft.com/office/drawing/2014/main" id="{7CA85DD1-1A60-F5E8-666B-1CBEFB76A986}"/>
              </a:ext>
            </a:extLst>
          </p:cNvPr>
          <p:cNvGrpSpPr/>
          <p:nvPr/>
        </p:nvGrpSpPr>
        <p:grpSpPr>
          <a:xfrm>
            <a:off x="6489700" y="2080017"/>
            <a:ext cx="449580" cy="360044"/>
            <a:chOff x="11109350" y="5278617"/>
            <a:chExt cx="449580" cy="360044"/>
          </a:xfrm>
        </p:grpSpPr>
        <p:pic>
          <p:nvPicPr>
            <p:cNvPr id="35" name="object 23">
              <a:extLst>
                <a:ext uri="{FF2B5EF4-FFF2-40B4-BE49-F238E27FC236}">
                  <a16:creationId xmlns:a16="http://schemas.microsoft.com/office/drawing/2014/main" id="{2D7EFB99-7128-FE1B-BA6F-226C512426E1}"/>
                </a:ext>
              </a:extLst>
            </p:cNvPr>
            <p:cNvPicPr/>
            <p:nvPr/>
          </p:nvPicPr>
          <p:blipFill>
            <a:blip r:embed="rId5" cstate="print"/>
            <a:stretch>
              <a:fillRect/>
            </a:stretch>
          </p:blipFill>
          <p:spPr>
            <a:xfrm>
              <a:off x="11248796" y="5372533"/>
              <a:ext cx="170688" cy="172212"/>
            </a:xfrm>
            <a:prstGeom prst="rect">
              <a:avLst/>
            </a:prstGeom>
          </p:spPr>
        </p:pic>
        <p:sp>
          <p:nvSpPr>
            <p:cNvPr id="36" name="ひし形 35">
              <a:extLst>
                <a:ext uri="{FF2B5EF4-FFF2-40B4-BE49-F238E27FC236}">
                  <a16:creationId xmlns:a16="http://schemas.microsoft.com/office/drawing/2014/main" id="{401A91AF-92A3-D1B2-EED0-01C0E2085D63}"/>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8" name="グループ化 37">
            <a:extLst>
              <a:ext uri="{FF2B5EF4-FFF2-40B4-BE49-F238E27FC236}">
                <a16:creationId xmlns:a16="http://schemas.microsoft.com/office/drawing/2014/main" id="{C89C1C5E-86FE-C22D-B7B1-875420862921}"/>
              </a:ext>
            </a:extLst>
          </p:cNvPr>
          <p:cNvGrpSpPr/>
          <p:nvPr/>
        </p:nvGrpSpPr>
        <p:grpSpPr>
          <a:xfrm>
            <a:off x="7102821" y="2075349"/>
            <a:ext cx="539750" cy="360045"/>
            <a:chOff x="4691380" y="3222625"/>
            <a:chExt cx="539750" cy="360045"/>
          </a:xfrm>
          <a:noFill/>
        </p:grpSpPr>
        <p:sp>
          <p:nvSpPr>
            <p:cNvPr id="39" name="object 18">
              <a:extLst>
                <a:ext uri="{FF2B5EF4-FFF2-40B4-BE49-F238E27FC236}">
                  <a16:creationId xmlns:a16="http://schemas.microsoft.com/office/drawing/2014/main" id="{0812F88C-C3A9-797A-4B9E-18AEB58175FC}"/>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sp>
          <p:nvSpPr>
            <p:cNvPr id="41" name="object 17">
              <a:extLst>
                <a:ext uri="{FF2B5EF4-FFF2-40B4-BE49-F238E27FC236}">
                  <a16:creationId xmlns:a16="http://schemas.microsoft.com/office/drawing/2014/main" id="{283448ED-32AE-DC58-7AF6-98AF7A344B39}"/>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通知</a:t>
              </a:r>
              <a:endParaRPr sz="700" dirty="0">
                <a:latin typeface="+mj-ea"/>
                <a:ea typeface="+mj-ea"/>
              </a:endParaRPr>
            </a:p>
          </p:txBody>
        </p:sp>
      </p:grpSp>
      <p:grpSp>
        <p:nvGrpSpPr>
          <p:cNvPr id="50" name="グループ化 49">
            <a:extLst>
              <a:ext uri="{FF2B5EF4-FFF2-40B4-BE49-F238E27FC236}">
                <a16:creationId xmlns:a16="http://schemas.microsoft.com/office/drawing/2014/main" id="{7D08C672-3BB0-7C73-5CFE-709C73E1621D}"/>
              </a:ext>
            </a:extLst>
          </p:cNvPr>
          <p:cNvGrpSpPr/>
          <p:nvPr/>
        </p:nvGrpSpPr>
        <p:grpSpPr>
          <a:xfrm>
            <a:off x="9007821" y="2705100"/>
            <a:ext cx="539750" cy="360045"/>
            <a:chOff x="4691380" y="3222625"/>
            <a:chExt cx="539750" cy="360045"/>
          </a:xfrm>
          <a:noFill/>
        </p:grpSpPr>
        <p:sp>
          <p:nvSpPr>
            <p:cNvPr id="51" name="object 18">
              <a:extLst>
                <a:ext uri="{FF2B5EF4-FFF2-40B4-BE49-F238E27FC236}">
                  <a16:creationId xmlns:a16="http://schemas.microsoft.com/office/drawing/2014/main" id="{B30280CF-6752-EFE9-A7CA-13A2CEBE16D4}"/>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sp>
          <p:nvSpPr>
            <p:cNvPr id="53" name="object 17">
              <a:extLst>
                <a:ext uri="{FF2B5EF4-FFF2-40B4-BE49-F238E27FC236}">
                  <a16:creationId xmlns:a16="http://schemas.microsoft.com/office/drawing/2014/main" id="{87109D94-6793-429D-370A-F980BD96C1DD}"/>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公示</a:t>
              </a:r>
              <a:endParaRPr sz="700" dirty="0">
                <a:latin typeface="+mj-ea"/>
                <a:ea typeface="+mj-ea"/>
              </a:endParaRPr>
            </a:p>
          </p:txBody>
        </p:sp>
      </p:grpSp>
      <p:sp>
        <p:nvSpPr>
          <p:cNvPr id="60" name="フローチャート: 結合子 59">
            <a:extLst>
              <a:ext uri="{FF2B5EF4-FFF2-40B4-BE49-F238E27FC236}">
                <a16:creationId xmlns:a16="http://schemas.microsoft.com/office/drawing/2014/main" id="{E5E61022-449D-4E1D-195E-181F8F805CC4}"/>
              </a:ext>
            </a:extLst>
          </p:cNvPr>
          <p:cNvSpPr/>
          <p:nvPr/>
        </p:nvSpPr>
        <p:spPr>
          <a:xfrm>
            <a:off x="9967300" y="2168525"/>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cxnSp>
        <p:nvCxnSpPr>
          <p:cNvPr id="62" name="直線矢印コネクタ 61">
            <a:extLst>
              <a:ext uri="{FF2B5EF4-FFF2-40B4-BE49-F238E27FC236}">
                <a16:creationId xmlns:a16="http://schemas.microsoft.com/office/drawing/2014/main" id="{05D906F3-C95B-4814-5D8D-0A92CBF90776}"/>
              </a:ext>
            </a:extLst>
          </p:cNvPr>
          <p:cNvCxnSpPr>
            <a:cxnSpLocks/>
            <a:stCxn id="17" idx="0"/>
            <a:endCxn id="28" idx="1"/>
          </p:cNvCxnSpPr>
          <p:nvPr/>
        </p:nvCxnSpPr>
        <p:spPr>
          <a:xfrm rot="5400000" flipH="1" flipV="1">
            <a:off x="2239989" y="2168520"/>
            <a:ext cx="278592" cy="455471"/>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58" name="直線矢印コネクタ 257">
            <a:extLst>
              <a:ext uri="{FF2B5EF4-FFF2-40B4-BE49-F238E27FC236}">
                <a16:creationId xmlns:a16="http://schemas.microsoft.com/office/drawing/2014/main" id="{736FE0E5-5FD8-05D3-E55E-0BA93BB38D36}"/>
              </a:ext>
            </a:extLst>
          </p:cNvPr>
          <p:cNvCxnSpPr>
            <a:cxnSpLocks/>
            <a:stCxn id="28" idx="3"/>
            <a:endCxn id="240" idx="0"/>
          </p:cNvCxnSpPr>
          <p:nvPr/>
        </p:nvCxnSpPr>
        <p:spPr>
          <a:xfrm>
            <a:off x="3146771" y="2256959"/>
            <a:ext cx="458392" cy="280896"/>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61" name="直線矢印コネクタ 260">
            <a:extLst>
              <a:ext uri="{FF2B5EF4-FFF2-40B4-BE49-F238E27FC236}">
                <a16:creationId xmlns:a16="http://schemas.microsoft.com/office/drawing/2014/main" id="{4680A876-FAA7-18FA-55B9-002A66C206DD}"/>
              </a:ext>
            </a:extLst>
          </p:cNvPr>
          <p:cNvCxnSpPr>
            <a:cxnSpLocks/>
            <a:stCxn id="17" idx="2"/>
            <a:endCxn id="286" idx="2"/>
          </p:cNvCxnSpPr>
          <p:nvPr/>
        </p:nvCxnSpPr>
        <p:spPr>
          <a:xfrm rot="16200000" flipH="1">
            <a:off x="2489793" y="2557351"/>
            <a:ext cx="123830" cy="800317"/>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68" name="直線矢印コネクタ 267">
            <a:extLst>
              <a:ext uri="{FF2B5EF4-FFF2-40B4-BE49-F238E27FC236}">
                <a16:creationId xmlns:a16="http://schemas.microsoft.com/office/drawing/2014/main" id="{ED1C2D5A-AE3C-D7B7-3208-FA9F4ACD1C30}"/>
              </a:ext>
            </a:extLst>
          </p:cNvPr>
          <p:cNvCxnSpPr>
            <a:cxnSpLocks/>
            <a:stCxn id="17" idx="3"/>
            <a:endCxn id="276" idx="2"/>
          </p:cNvCxnSpPr>
          <p:nvPr/>
        </p:nvCxnSpPr>
        <p:spPr>
          <a:xfrm>
            <a:off x="2376340" y="2715573"/>
            <a:ext cx="298956" cy="4164"/>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72" name="グループ化 271">
            <a:extLst>
              <a:ext uri="{FF2B5EF4-FFF2-40B4-BE49-F238E27FC236}">
                <a16:creationId xmlns:a16="http://schemas.microsoft.com/office/drawing/2014/main" id="{8871FFD4-8693-AA72-C54F-DCB5CC016D9C}"/>
              </a:ext>
            </a:extLst>
          </p:cNvPr>
          <p:cNvGrpSpPr/>
          <p:nvPr/>
        </p:nvGrpSpPr>
        <p:grpSpPr>
          <a:xfrm>
            <a:off x="2675296" y="2618937"/>
            <a:ext cx="201600" cy="201600"/>
            <a:chOff x="2669823" y="1333500"/>
            <a:chExt cx="201600" cy="201600"/>
          </a:xfrm>
        </p:grpSpPr>
        <p:sp>
          <p:nvSpPr>
            <p:cNvPr id="273" name="フローチャート: 結合子 272">
              <a:extLst>
                <a:ext uri="{FF2B5EF4-FFF2-40B4-BE49-F238E27FC236}">
                  <a16:creationId xmlns:a16="http://schemas.microsoft.com/office/drawing/2014/main" id="{4E3B0FA0-FAC3-09D4-FBB8-980798B58C65}"/>
                </a:ext>
              </a:extLst>
            </p:cNvPr>
            <p:cNvSpPr/>
            <p:nvPr/>
          </p:nvSpPr>
          <p:spPr>
            <a:xfrm>
              <a:off x="2679700" y="1343024"/>
              <a:ext cx="180000" cy="1800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274" name="正方形/長方形 273">
              <a:extLst>
                <a:ext uri="{FF2B5EF4-FFF2-40B4-BE49-F238E27FC236}">
                  <a16:creationId xmlns:a16="http://schemas.microsoft.com/office/drawing/2014/main" id="{0B459F85-FB53-EB7D-2898-1CF15036541D}"/>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275" name="二等辺三角形 274">
              <a:extLst>
                <a:ext uri="{FF2B5EF4-FFF2-40B4-BE49-F238E27FC236}">
                  <a16:creationId xmlns:a16="http://schemas.microsoft.com/office/drawing/2014/main" id="{7430BDDB-76BD-9734-DF8A-835A736836A5}"/>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276" name="フローチャート: 結合子 275">
              <a:extLst>
                <a:ext uri="{FF2B5EF4-FFF2-40B4-BE49-F238E27FC236}">
                  <a16:creationId xmlns:a16="http://schemas.microsoft.com/office/drawing/2014/main" id="{ABA4D59D-4E26-870A-141C-751B88DCB65F}"/>
                </a:ext>
              </a:extLst>
            </p:cNvPr>
            <p:cNvSpPr/>
            <p:nvPr userDrawn="1"/>
          </p:nvSpPr>
          <p:spPr>
            <a:xfrm>
              <a:off x="2669823" y="1333500"/>
              <a:ext cx="201600" cy="2016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282" name="グループ化 281">
            <a:extLst>
              <a:ext uri="{FF2B5EF4-FFF2-40B4-BE49-F238E27FC236}">
                <a16:creationId xmlns:a16="http://schemas.microsoft.com/office/drawing/2014/main" id="{C1FA741B-F873-F99C-093C-4B6D84DE53A7}"/>
              </a:ext>
            </a:extLst>
          </p:cNvPr>
          <p:cNvGrpSpPr/>
          <p:nvPr/>
        </p:nvGrpSpPr>
        <p:grpSpPr>
          <a:xfrm>
            <a:off x="2951867" y="2918625"/>
            <a:ext cx="201600" cy="201600"/>
            <a:chOff x="2669823" y="1333500"/>
            <a:chExt cx="201600" cy="201600"/>
          </a:xfrm>
        </p:grpSpPr>
        <p:sp>
          <p:nvSpPr>
            <p:cNvPr id="283" name="フローチャート: 結合子 282">
              <a:extLst>
                <a:ext uri="{FF2B5EF4-FFF2-40B4-BE49-F238E27FC236}">
                  <a16:creationId xmlns:a16="http://schemas.microsoft.com/office/drawing/2014/main" id="{C66982E3-B44B-9E47-49CC-5BCFFC62BA9F}"/>
                </a:ext>
              </a:extLst>
            </p:cNvPr>
            <p:cNvSpPr/>
            <p:nvPr/>
          </p:nvSpPr>
          <p:spPr>
            <a:xfrm>
              <a:off x="2679700" y="1343024"/>
              <a:ext cx="180000" cy="1800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284" name="正方形/長方形 283">
              <a:extLst>
                <a:ext uri="{FF2B5EF4-FFF2-40B4-BE49-F238E27FC236}">
                  <a16:creationId xmlns:a16="http://schemas.microsoft.com/office/drawing/2014/main" id="{0A9D0227-EC05-69A6-961B-9A084956545F}"/>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285" name="二等辺三角形 284">
              <a:extLst>
                <a:ext uri="{FF2B5EF4-FFF2-40B4-BE49-F238E27FC236}">
                  <a16:creationId xmlns:a16="http://schemas.microsoft.com/office/drawing/2014/main" id="{BBBD1612-D589-6C17-2A59-E65B351C91F8}"/>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286" name="フローチャート: 結合子 285">
              <a:extLst>
                <a:ext uri="{FF2B5EF4-FFF2-40B4-BE49-F238E27FC236}">
                  <a16:creationId xmlns:a16="http://schemas.microsoft.com/office/drawing/2014/main" id="{1DB1F3A4-8280-8693-5807-2191B185101C}"/>
                </a:ext>
              </a:extLst>
            </p:cNvPr>
            <p:cNvSpPr/>
            <p:nvPr userDrawn="1"/>
          </p:nvSpPr>
          <p:spPr>
            <a:xfrm>
              <a:off x="2669823" y="1333500"/>
              <a:ext cx="201600" cy="2016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71" name="直線矢印コネクタ 70">
            <a:extLst>
              <a:ext uri="{FF2B5EF4-FFF2-40B4-BE49-F238E27FC236}">
                <a16:creationId xmlns:a16="http://schemas.microsoft.com/office/drawing/2014/main" id="{D1AE2C29-D5E9-5FD4-D640-60396B4BEC74}"/>
              </a:ext>
            </a:extLst>
          </p:cNvPr>
          <p:cNvCxnSpPr>
            <a:cxnSpLocks/>
            <a:stCxn id="276" idx="6"/>
            <a:endCxn id="240" idx="1"/>
          </p:cNvCxnSpPr>
          <p:nvPr/>
        </p:nvCxnSpPr>
        <p:spPr>
          <a:xfrm flipV="1">
            <a:off x="2876896" y="2717877"/>
            <a:ext cx="503477" cy="186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4" name="直線矢印コネクタ 257">
            <a:extLst>
              <a:ext uri="{FF2B5EF4-FFF2-40B4-BE49-F238E27FC236}">
                <a16:creationId xmlns:a16="http://schemas.microsoft.com/office/drawing/2014/main" id="{45EB3112-79EF-5BB5-C371-027469EFDE6F}"/>
              </a:ext>
            </a:extLst>
          </p:cNvPr>
          <p:cNvCxnSpPr>
            <a:cxnSpLocks/>
            <a:stCxn id="286" idx="6"/>
            <a:endCxn id="240" idx="2"/>
          </p:cNvCxnSpPr>
          <p:nvPr/>
        </p:nvCxnSpPr>
        <p:spPr>
          <a:xfrm flipV="1">
            <a:off x="3153467" y="2897899"/>
            <a:ext cx="451696" cy="121526"/>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9" name="直線矢印コネクタ 257">
            <a:extLst>
              <a:ext uri="{FF2B5EF4-FFF2-40B4-BE49-F238E27FC236}">
                <a16:creationId xmlns:a16="http://schemas.microsoft.com/office/drawing/2014/main" id="{49DDCACE-3EFC-893F-B898-6FBA3B618D02}"/>
              </a:ext>
            </a:extLst>
          </p:cNvPr>
          <p:cNvCxnSpPr>
            <a:cxnSpLocks/>
            <a:stCxn id="240" idx="3"/>
            <a:endCxn id="227" idx="1"/>
          </p:cNvCxnSpPr>
          <p:nvPr/>
        </p:nvCxnSpPr>
        <p:spPr>
          <a:xfrm>
            <a:off x="3829953" y="2717877"/>
            <a:ext cx="214997" cy="682548"/>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3" name="直線矢印コネクタ 82">
            <a:extLst>
              <a:ext uri="{FF2B5EF4-FFF2-40B4-BE49-F238E27FC236}">
                <a16:creationId xmlns:a16="http://schemas.microsoft.com/office/drawing/2014/main" id="{A8895489-5CBE-C48F-2047-09A78B292222}"/>
              </a:ext>
            </a:extLst>
          </p:cNvPr>
          <p:cNvCxnSpPr>
            <a:cxnSpLocks/>
            <a:stCxn id="227" idx="3"/>
            <a:endCxn id="245" idx="1"/>
          </p:cNvCxnSpPr>
          <p:nvPr/>
        </p:nvCxnSpPr>
        <p:spPr>
          <a:xfrm>
            <a:off x="4584700" y="3400425"/>
            <a:ext cx="347980" cy="2858"/>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8" name="直線矢印コネクタ 257">
            <a:extLst>
              <a:ext uri="{FF2B5EF4-FFF2-40B4-BE49-F238E27FC236}">
                <a16:creationId xmlns:a16="http://schemas.microsoft.com/office/drawing/2014/main" id="{E2F2E908-646C-4F78-8DD9-961B269BEDF7}"/>
              </a:ext>
            </a:extLst>
          </p:cNvPr>
          <p:cNvCxnSpPr>
            <a:cxnSpLocks/>
            <a:stCxn id="245" idx="2"/>
            <a:endCxn id="247" idx="1"/>
          </p:cNvCxnSpPr>
          <p:nvPr/>
        </p:nvCxnSpPr>
        <p:spPr>
          <a:xfrm rot="16200000" flipH="1">
            <a:off x="5148421" y="3592354"/>
            <a:ext cx="277178" cy="259080"/>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5" name="直線矢印コネクタ 257">
            <a:extLst>
              <a:ext uri="{FF2B5EF4-FFF2-40B4-BE49-F238E27FC236}">
                <a16:creationId xmlns:a16="http://schemas.microsoft.com/office/drawing/2014/main" id="{EC775CFE-156A-0DE8-C013-04ECA68DB824}"/>
              </a:ext>
            </a:extLst>
          </p:cNvPr>
          <p:cNvCxnSpPr>
            <a:cxnSpLocks/>
            <a:stCxn id="247" idx="3"/>
            <a:endCxn id="253" idx="2"/>
          </p:cNvCxnSpPr>
          <p:nvPr/>
        </p:nvCxnSpPr>
        <p:spPr>
          <a:xfrm flipV="1">
            <a:off x="5956300" y="3583305"/>
            <a:ext cx="300990" cy="277178"/>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90" name="直線矢印コネクタ 289">
            <a:extLst>
              <a:ext uri="{FF2B5EF4-FFF2-40B4-BE49-F238E27FC236}">
                <a16:creationId xmlns:a16="http://schemas.microsoft.com/office/drawing/2014/main" id="{BB8E22FE-8107-8953-F425-89D897BFB1F6}"/>
              </a:ext>
            </a:extLst>
          </p:cNvPr>
          <p:cNvCxnSpPr>
            <a:cxnSpLocks/>
            <a:stCxn id="245" idx="3"/>
            <a:endCxn id="253" idx="1"/>
          </p:cNvCxnSpPr>
          <p:nvPr/>
        </p:nvCxnSpPr>
        <p:spPr>
          <a:xfrm>
            <a:off x="5382260" y="3403283"/>
            <a:ext cx="650240"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93" name="直線矢印コネクタ 257">
            <a:extLst>
              <a:ext uri="{FF2B5EF4-FFF2-40B4-BE49-F238E27FC236}">
                <a16:creationId xmlns:a16="http://schemas.microsoft.com/office/drawing/2014/main" id="{58639621-DE24-70C3-04A4-E8F02B5567D7}"/>
              </a:ext>
            </a:extLst>
          </p:cNvPr>
          <p:cNvCxnSpPr>
            <a:cxnSpLocks/>
            <a:stCxn id="253" idx="0"/>
            <a:endCxn id="36" idx="1"/>
          </p:cNvCxnSpPr>
          <p:nvPr/>
        </p:nvCxnSpPr>
        <p:spPr>
          <a:xfrm rot="5400000" flipH="1" flipV="1">
            <a:off x="5891884" y="2625445"/>
            <a:ext cx="963222" cy="232410"/>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97" name="直線矢印コネクタ 257">
            <a:extLst>
              <a:ext uri="{FF2B5EF4-FFF2-40B4-BE49-F238E27FC236}">
                <a16:creationId xmlns:a16="http://schemas.microsoft.com/office/drawing/2014/main" id="{935CD9D0-EE30-4401-2957-C979769461ED}"/>
              </a:ext>
            </a:extLst>
          </p:cNvPr>
          <p:cNvCxnSpPr>
            <a:cxnSpLocks/>
            <a:stCxn id="253" idx="3"/>
            <a:endCxn id="60" idx="2"/>
          </p:cNvCxnSpPr>
          <p:nvPr/>
        </p:nvCxnSpPr>
        <p:spPr>
          <a:xfrm flipV="1">
            <a:off x="6482080" y="2258525"/>
            <a:ext cx="3485220" cy="1144758"/>
          </a:xfrm>
          <a:prstGeom prst="bentConnector3">
            <a:avLst>
              <a:gd name="adj1" fmla="val 93946"/>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01" name="直線矢印コネクタ 300">
            <a:extLst>
              <a:ext uri="{FF2B5EF4-FFF2-40B4-BE49-F238E27FC236}">
                <a16:creationId xmlns:a16="http://schemas.microsoft.com/office/drawing/2014/main" id="{7B070F79-6AA8-12DC-2D08-0AFBDD4F9B07}"/>
              </a:ext>
            </a:extLst>
          </p:cNvPr>
          <p:cNvCxnSpPr>
            <a:cxnSpLocks/>
            <a:stCxn id="36" idx="3"/>
            <a:endCxn id="39" idx="1"/>
          </p:cNvCxnSpPr>
          <p:nvPr/>
        </p:nvCxnSpPr>
        <p:spPr>
          <a:xfrm flipV="1">
            <a:off x="6939280" y="2255372"/>
            <a:ext cx="163541" cy="4667"/>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308" name="グループ化 307">
            <a:extLst>
              <a:ext uri="{FF2B5EF4-FFF2-40B4-BE49-F238E27FC236}">
                <a16:creationId xmlns:a16="http://schemas.microsoft.com/office/drawing/2014/main" id="{DCAC9621-07EB-3FBE-569B-5F0EF6815E00}"/>
              </a:ext>
            </a:extLst>
          </p:cNvPr>
          <p:cNvGrpSpPr/>
          <p:nvPr/>
        </p:nvGrpSpPr>
        <p:grpSpPr>
          <a:xfrm>
            <a:off x="7888300" y="2156158"/>
            <a:ext cx="201600" cy="201600"/>
            <a:chOff x="11127100" y="2048141"/>
            <a:chExt cx="201600" cy="201600"/>
          </a:xfrm>
        </p:grpSpPr>
        <p:sp>
          <p:nvSpPr>
            <p:cNvPr id="304" name="正方形/長方形 303">
              <a:extLst>
                <a:ext uri="{FF2B5EF4-FFF2-40B4-BE49-F238E27FC236}">
                  <a16:creationId xmlns:a16="http://schemas.microsoft.com/office/drawing/2014/main" id="{5524F7A9-03CB-A44B-3642-9DA0846F987E}"/>
                </a:ext>
              </a:extLst>
            </p:cNvPr>
            <p:cNvSpPr/>
            <p:nvPr/>
          </p:nvSpPr>
          <p:spPr>
            <a:xfrm>
              <a:off x="11163977" y="2101376"/>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305" name="二等辺三角形 304">
              <a:extLst>
                <a:ext uri="{FF2B5EF4-FFF2-40B4-BE49-F238E27FC236}">
                  <a16:creationId xmlns:a16="http://schemas.microsoft.com/office/drawing/2014/main" id="{8E4CC67E-2B26-2378-2611-CFA31591C711}"/>
                </a:ext>
              </a:extLst>
            </p:cNvPr>
            <p:cNvSpPr/>
            <p:nvPr/>
          </p:nvSpPr>
          <p:spPr>
            <a:xfrm rot="10800000">
              <a:off x="11163977" y="2101376"/>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306" name="フローチャート: 結合子 305">
              <a:extLst>
                <a:ext uri="{FF2B5EF4-FFF2-40B4-BE49-F238E27FC236}">
                  <a16:creationId xmlns:a16="http://schemas.microsoft.com/office/drawing/2014/main" id="{2C67E636-4446-5D2A-96F0-9E9D670A8E12}"/>
                </a:ext>
              </a:extLst>
            </p:cNvPr>
            <p:cNvSpPr/>
            <p:nvPr/>
          </p:nvSpPr>
          <p:spPr>
            <a:xfrm>
              <a:off x="11136977" y="2057665"/>
              <a:ext cx="180000" cy="1800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307" name="フローチャート: 結合子 306">
              <a:extLst>
                <a:ext uri="{FF2B5EF4-FFF2-40B4-BE49-F238E27FC236}">
                  <a16:creationId xmlns:a16="http://schemas.microsoft.com/office/drawing/2014/main" id="{C9993212-8B50-E238-7006-740253707633}"/>
                </a:ext>
              </a:extLst>
            </p:cNvPr>
            <p:cNvSpPr/>
            <p:nvPr/>
          </p:nvSpPr>
          <p:spPr>
            <a:xfrm>
              <a:off x="11127100" y="2048141"/>
              <a:ext cx="201600" cy="2016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309" name="直線矢印コネクタ 257">
            <a:extLst>
              <a:ext uri="{FF2B5EF4-FFF2-40B4-BE49-F238E27FC236}">
                <a16:creationId xmlns:a16="http://schemas.microsoft.com/office/drawing/2014/main" id="{820FB107-6EA5-5377-FE4E-A0E6B0B1C536}"/>
              </a:ext>
            </a:extLst>
          </p:cNvPr>
          <p:cNvCxnSpPr>
            <a:cxnSpLocks/>
            <a:stCxn id="51" idx="3"/>
            <a:endCxn id="60" idx="2"/>
          </p:cNvCxnSpPr>
          <p:nvPr/>
        </p:nvCxnSpPr>
        <p:spPr>
          <a:xfrm flipV="1">
            <a:off x="9547571" y="2258525"/>
            <a:ext cx="419729" cy="626598"/>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16" name="直線矢印コネクタ 257">
            <a:extLst>
              <a:ext uri="{FF2B5EF4-FFF2-40B4-BE49-F238E27FC236}">
                <a16:creationId xmlns:a16="http://schemas.microsoft.com/office/drawing/2014/main" id="{1F246100-947C-A19E-FC80-CC3B66440DD8}"/>
              </a:ext>
            </a:extLst>
          </p:cNvPr>
          <p:cNvCxnSpPr>
            <a:cxnSpLocks/>
            <a:stCxn id="36" idx="2"/>
            <a:endCxn id="51" idx="1"/>
          </p:cNvCxnSpPr>
          <p:nvPr/>
        </p:nvCxnSpPr>
        <p:spPr>
          <a:xfrm rot="16200000" flipH="1">
            <a:off x="7638624" y="1515926"/>
            <a:ext cx="445062" cy="2293331"/>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19" name="直線矢印コネクタ 318">
            <a:extLst>
              <a:ext uri="{FF2B5EF4-FFF2-40B4-BE49-F238E27FC236}">
                <a16:creationId xmlns:a16="http://schemas.microsoft.com/office/drawing/2014/main" id="{21D982AF-14D4-D11D-A29C-C0E91664CE4A}"/>
              </a:ext>
            </a:extLst>
          </p:cNvPr>
          <p:cNvCxnSpPr>
            <a:cxnSpLocks/>
            <a:stCxn id="39" idx="3"/>
            <a:endCxn id="307" idx="2"/>
          </p:cNvCxnSpPr>
          <p:nvPr/>
        </p:nvCxnSpPr>
        <p:spPr>
          <a:xfrm>
            <a:off x="7642571" y="2255372"/>
            <a:ext cx="245729" cy="1586"/>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99" name="グループ化 98">
            <a:extLst>
              <a:ext uri="{FF2B5EF4-FFF2-40B4-BE49-F238E27FC236}">
                <a16:creationId xmlns:a16="http://schemas.microsoft.com/office/drawing/2014/main" id="{E0077E7F-AFE0-061E-CA04-CA1CE5C3F042}"/>
              </a:ext>
            </a:extLst>
          </p:cNvPr>
          <p:cNvGrpSpPr/>
          <p:nvPr/>
        </p:nvGrpSpPr>
        <p:grpSpPr>
          <a:xfrm>
            <a:off x="8556943" y="2080017"/>
            <a:ext cx="449580" cy="360044"/>
            <a:chOff x="11109350" y="5278617"/>
            <a:chExt cx="449580" cy="360044"/>
          </a:xfrm>
        </p:grpSpPr>
        <p:pic>
          <p:nvPicPr>
            <p:cNvPr id="100" name="object 23">
              <a:extLst>
                <a:ext uri="{FF2B5EF4-FFF2-40B4-BE49-F238E27FC236}">
                  <a16:creationId xmlns:a16="http://schemas.microsoft.com/office/drawing/2014/main" id="{4737F32D-051A-B353-96B5-F9CF7CBBEC8E}"/>
                </a:ext>
              </a:extLst>
            </p:cNvPr>
            <p:cNvPicPr/>
            <p:nvPr/>
          </p:nvPicPr>
          <p:blipFill>
            <a:blip r:embed="rId5" cstate="print"/>
            <a:stretch>
              <a:fillRect/>
            </a:stretch>
          </p:blipFill>
          <p:spPr>
            <a:xfrm>
              <a:off x="11248796" y="5372533"/>
              <a:ext cx="170688" cy="172212"/>
            </a:xfrm>
            <a:prstGeom prst="rect">
              <a:avLst/>
            </a:prstGeom>
          </p:spPr>
        </p:pic>
        <p:sp>
          <p:nvSpPr>
            <p:cNvPr id="101" name="ひし形 100">
              <a:extLst>
                <a:ext uri="{FF2B5EF4-FFF2-40B4-BE49-F238E27FC236}">
                  <a16:creationId xmlns:a16="http://schemas.microsoft.com/office/drawing/2014/main" id="{C97D9BF3-6AD7-AF86-9489-33F591A8204F}"/>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102" name="直線矢印コネクタ 101">
            <a:extLst>
              <a:ext uri="{FF2B5EF4-FFF2-40B4-BE49-F238E27FC236}">
                <a16:creationId xmlns:a16="http://schemas.microsoft.com/office/drawing/2014/main" id="{2E8D6D8A-CE30-F113-88F8-0B2897B3862A}"/>
              </a:ext>
            </a:extLst>
          </p:cNvPr>
          <p:cNvCxnSpPr>
            <a:cxnSpLocks/>
            <a:stCxn id="307" idx="6"/>
            <a:endCxn id="101" idx="1"/>
          </p:cNvCxnSpPr>
          <p:nvPr/>
        </p:nvCxnSpPr>
        <p:spPr>
          <a:xfrm>
            <a:off x="8089900" y="2256958"/>
            <a:ext cx="467043" cy="308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6" name="直線矢印コネクタ 257">
            <a:extLst>
              <a:ext uri="{FF2B5EF4-FFF2-40B4-BE49-F238E27FC236}">
                <a16:creationId xmlns:a16="http://schemas.microsoft.com/office/drawing/2014/main" id="{75243AFB-5C04-2606-00A1-91F1B3620D64}"/>
              </a:ext>
            </a:extLst>
          </p:cNvPr>
          <p:cNvCxnSpPr>
            <a:cxnSpLocks/>
            <a:stCxn id="101" idx="2"/>
            <a:endCxn id="51" idx="1"/>
          </p:cNvCxnSpPr>
          <p:nvPr/>
        </p:nvCxnSpPr>
        <p:spPr>
          <a:xfrm rot="16200000" flipH="1">
            <a:off x="8672246" y="2549548"/>
            <a:ext cx="445062" cy="226088"/>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0" name="直線矢印コネクタ 257">
            <a:extLst>
              <a:ext uri="{FF2B5EF4-FFF2-40B4-BE49-F238E27FC236}">
                <a16:creationId xmlns:a16="http://schemas.microsoft.com/office/drawing/2014/main" id="{185E6BEF-0F28-3FE5-3B40-04106BF608BF}"/>
              </a:ext>
            </a:extLst>
          </p:cNvPr>
          <p:cNvCxnSpPr>
            <a:cxnSpLocks/>
            <a:stCxn id="101" idx="3"/>
            <a:endCxn id="60" idx="2"/>
          </p:cNvCxnSpPr>
          <p:nvPr/>
        </p:nvCxnSpPr>
        <p:spPr>
          <a:xfrm flipV="1">
            <a:off x="9006523" y="2258525"/>
            <a:ext cx="960777" cy="1514"/>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5" name="正方形/長方形 114">
            <a:extLst>
              <a:ext uri="{FF2B5EF4-FFF2-40B4-BE49-F238E27FC236}">
                <a16:creationId xmlns:a16="http://schemas.microsoft.com/office/drawing/2014/main" id="{4081C1CA-3A1D-63AA-DFB7-2FA9869C39D6}"/>
              </a:ext>
            </a:extLst>
          </p:cNvPr>
          <p:cNvSpPr/>
          <p:nvPr/>
        </p:nvSpPr>
        <p:spPr>
          <a:xfrm>
            <a:off x="7655560" y="924866"/>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ＭＳ Ｐゴシック 本文"/>
              </a:rPr>
              <a:t>本人</a:t>
            </a:r>
          </a:p>
        </p:txBody>
      </p:sp>
      <p:cxnSp>
        <p:nvCxnSpPr>
          <p:cNvPr id="116" name="直線矢印コネクタ 115">
            <a:extLst>
              <a:ext uri="{FF2B5EF4-FFF2-40B4-BE49-F238E27FC236}">
                <a16:creationId xmlns:a16="http://schemas.microsoft.com/office/drawing/2014/main" id="{147649D5-2110-2BA4-A6D8-A707FCD8C083}"/>
              </a:ext>
            </a:extLst>
          </p:cNvPr>
          <p:cNvCxnSpPr>
            <a:cxnSpLocks/>
            <a:endCxn id="276" idx="4"/>
          </p:cNvCxnSpPr>
          <p:nvPr/>
        </p:nvCxnSpPr>
        <p:spPr>
          <a:xfrm flipV="1">
            <a:off x="2756059" y="2820537"/>
            <a:ext cx="20037" cy="1973952"/>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120" name="object 17">
            <a:extLst>
              <a:ext uri="{FF2B5EF4-FFF2-40B4-BE49-F238E27FC236}">
                <a16:creationId xmlns:a16="http://schemas.microsoft.com/office/drawing/2014/main" id="{A9F039EA-314A-6D7F-3022-DD1CFCB59059}"/>
              </a:ext>
            </a:extLst>
          </p:cNvPr>
          <p:cNvSpPr/>
          <p:nvPr/>
        </p:nvSpPr>
        <p:spPr>
          <a:xfrm>
            <a:off x="2992572" y="3072765"/>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郵送</a:t>
            </a:r>
            <a:endParaRPr lang="zh-TW" altLang="en-US" sz="700" dirty="0">
              <a:latin typeface="+mj-ea"/>
              <a:ea typeface="+mj-ea"/>
            </a:endParaRPr>
          </a:p>
        </p:txBody>
      </p:sp>
      <p:sp>
        <p:nvSpPr>
          <p:cNvPr id="121" name="object 17">
            <a:extLst>
              <a:ext uri="{FF2B5EF4-FFF2-40B4-BE49-F238E27FC236}">
                <a16:creationId xmlns:a16="http://schemas.microsoft.com/office/drawing/2014/main" id="{FB784220-658B-A129-72DF-04669D645883}"/>
              </a:ext>
            </a:extLst>
          </p:cNvPr>
          <p:cNvSpPr/>
          <p:nvPr/>
        </p:nvSpPr>
        <p:spPr>
          <a:xfrm>
            <a:off x="4692534" y="3110887"/>
            <a:ext cx="737524"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異動者が</a:t>
            </a:r>
            <a:br>
              <a:rPr lang="en-US" altLang="ja-JP" sz="700" dirty="0">
                <a:latin typeface="+mj-ea"/>
                <a:ea typeface="+mj-ea"/>
              </a:rPr>
            </a:br>
            <a:r>
              <a:rPr lang="ja-JP" altLang="en-US" sz="700" dirty="0">
                <a:latin typeface="+mj-ea"/>
                <a:ea typeface="+mj-ea"/>
              </a:rPr>
              <a:t>外国人</a:t>
            </a:r>
            <a:endParaRPr lang="zh-TW" altLang="en-US" sz="700" dirty="0">
              <a:latin typeface="+mj-ea"/>
              <a:ea typeface="+mj-ea"/>
            </a:endParaRPr>
          </a:p>
        </p:txBody>
      </p:sp>
      <p:sp>
        <p:nvSpPr>
          <p:cNvPr id="122" name="object 17">
            <a:extLst>
              <a:ext uri="{FF2B5EF4-FFF2-40B4-BE49-F238E27FC236}">
                <a16:creationId xmlns:a16="http://schemas.microsoft.com/office/drawing/2014/main" id="{27C5532C-AC23-5487-DB95-5DE418FAC872}"/>
              </a:ext>
            </a:extLst>
          </p:cNvPr>
          <p:cNvSpPr/>
          <p:nvPr/>
        </p:nvSpPr>
        <p:spPr>
          <a:xfrm>
            <a:off x="5404612" y="320230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No</a:t>
            </a:r>
            <a:endParaRPr lang="zh-TW" altLang="en-US" sz="700" dirty="0">
              <a:latin typeface="+mj-ea"/>
              <a:ea typeface="+mj-ea"/>
            </a:endParaRPr>
          </a:p>
        </p:txBody>
      </p:sp>
      <p:sp>
        <p:nvSpPr>
          <p:cNvPr id="123" name="object 17">
            <a:extLst>
              <a:ext uri="{FF2B5EF4-FFF2-40B4-BE49-F238E27FC236}">
                <a16:creationId xmlns:a16="http://schemas.microsoft.com/office/drawing/2014/main" id="{88C9CD52-610B-C6BE-AB12-2E2A655CE01E}"/>
              </a:ext>
            </a:extLst>
          </p:cNvPr>
          <p:cNvSpPr/>
          <p:nvPr/>
        </p:nvSpPr>
        <p:spPr>
          <a:xfrm>
            <a:off x="5163820" y="347662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Yes</a:t>
            </a:r>
            <a:endParaRPr lang="zh-TW" altLang="en-US" sz="700" dirty="0">
              <a:latin typeface="+mj-ea"/>
              <a:ea typeface="+mj-ea"/>
            </a:endParaRPr>
          </a:p>
        </p:txBody>
      </p:sp>
      <p:sp>
        <p:nvSpPr>
          <p:cNvPr id="124" name="object 17">
            <a:extLst>
              <a:ext uri="{FF2B5EF4-FFF2-40B4-BE49-F238E27FC236}">
                <a16:creationId xmlns:a16="http://schemas.microsoft.com/office/drawing/2014/main" id="{8AC17145-583E-DF04-8AC1-9C7B08496FD4}"/>
              </a:ext>
            </a:extLst>
          </p:cNvPr>
          <p:cNvSpPr/>
          <p:nvPr/>
        </p:nvSpPr>
        <p:spPr>
          <a:xfrm>
            <a:off x="5621020" y="3110887"/>
            <a:ext cx="737524"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令第</a:t>
            </a:r>
            <a:r>
              <a:rPr lang="en-US" altLang="ja-JP" sz="700" dirty="0">
                <a:latin typeface="+mj-ea"/>
                <a:ea typeface="+mj-ea"/>
              </a:rPr>
              <a:t>12</a:t>
            </a:r>
            <a:r>
              <a:rPr lang="ja-JP" altLang="en-US" sz="700" dirty="0">
                <a:latin typeface="+mj-ea"/>
                <a:ea typeface="+mj-ea"/>
              </a:rPr>
              <a:t>条第</a:t>
            </a:r>
            <a:r>
              <a:rPr lang="en-US" altLang="ja-JP" sz="700" dirty="0">
                <a:latin typeface="+mj-ea"/>
                <a:ea typeface="+mj-ea"/>
              </a:rPr>
              <a:t>4</a:t>
            </a:r>
            <a:r>
              <a:rPr lang="ja-JP" altLang="en-US" sz="700" dirty="0">
                <a:latin typeface="+mj-ea"/>
                <a:ea typeface="+mj-ea"/>
              </a:rPr>
              <a:t>項</a:t>
            </a:r>
            <a:br>
              <a:rPr lang="en-US" altLang="ja-JP" sz="700" dirty="0">
                <a:latin typeface="+mj-ea"/>
                <a:ea typeface="+mj-ea"/>
              </a:rPr>
            </a:br>
            <a:r>
              <a:rPr lang="ja-JP" altLang="en-US" sz="700" dirty="0">
                <a:latin typeface="+mj-ea"/>
                <a:ea typeface="+mj-ea"/>
              </a:rPr>
              <a:t>に該当</a:t>
            </a:r>
            <a:endParaRPr lang="zh-TW" altLang="en-US" sz="700" dirty="0">
              <a:latin typeface="+mj-ea"/>
              <a:ea typeface="+mj-ea"/>
            </a:endParaRPr>
          </a:p>
        </p:txBody>
      </p:sp>
      <p:sp>
        <p:nvSpPr>
          <p:cNvPr id="125" name="object 17">
            <a:extLst>
              <a:ext uri="{FF2B5EF4-FFF2-40B4-BE49-F238E27FC236}">
                <a16:creationId xmlns:a16="http://schemas.microsoft.com/office/drawing/2014/main" id="{E31910E7-A9FB-927B-8D3A-7428AE47B7F3}"/>
              </a:ext>
            </a:extLst>
          </p:cNvPr>
          <p:cNvSpPr/>
          <p:nvPr/>
        </p:nvSpPr>
        <p:spPr>
          <a:xfrm>
            <a:off x="6458458" y="320230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No</a:t>
            </a:r>
            <a:endParaRPr lang="zh-TW" altLang="en-US" sz="700" dirty="0">
              <a:latin typeface="+mj-ea"/>
              <a:ea typeface="+mj-ea"/>
            </a:endParaRPr>
          </a:p>
        </p:txBody>
      </p:sp>
      <p:sp>
        <p:nvSpPr>
          <p:cNvPr id="126" name="object 17">
            <a:extLst>
              <a:ext uri="{FF2B5EF4-FFF2-40B4-BE49-F238E27FC236}">
                <a16:creationId xmlns:a16="http://schemas.microsoft.com/office/drawing/2014/main" id="{E5BB7873-EB03-3726-4F23-5D6CEA24C66A}"/>
              </a:ext>
            </a:extLst>
          </p:cNvPr>
          <p:cNvSpPr/>
          <p:nvPr/>
        </p:nvSpPr>
        <p:spPr>
          <a:xfrm>
            <a:off x="6272911" y="294322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Yes</a:t>
            </a:r>
            <a:endParaRPr lang="zh-TW" altLang="en-US" sz="700" dirty="0">
              <a:latin typeface="+mj-ea"/>
              <a:ea typeface="+mj-ea"/>
            </a:endParaRPr>
          </a:p>
        </p:txBody>
      </p:sp>
      <p:sp>
        <p:nvSpPr>
          <p:cNvPr id="128" name="object 17">
            <a:extLst>
              <a:ext uri="{FF2B5EF4-FFF2-40B4-BE49-F238E27FC236}">
                <a16:creationId xmlns:a16="http://schemas.microsoft.com/office/drawing/2014/main" id="{1EB88A2D-F02F-7DCA-AD55-B2B0070CBCB1}"/>
              </a:ext>
            </a:extLst>
          </p:cNvPr>
          <p:cNvSpPr/>
          <p:nvPr/>
        </p:nvSpPr>
        <p:spPr>
          <a:xfrm>
            <a:off x="6184900" y="1976195"/>
            <a:ext cx="737524"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通知困難</a:t>
            </a:r>
            <a:endParaRPr lang="zh-TW" altLang="en-US" sz="700" dirty="0">
              <a:latin typeface="+mj-ea"/>
              <a:ea typeface="+mj-ea"/>
            </a:endParaRPr>
          </a:p>
        </p:txBody>
      </p:sp>
      <p:sp>
        <p:nvSpPr>
          <p:cNvPr id="131" name="object 17">
            <a:extLst>
              <a:ext uri="{FF2B5EF4-FFF2-40B4-BE49-F238E27FC236}">
                <a16:creationId xmlns:a16="http://schemas.microsoft.com/office/drawing/2014/main" id="{E5C3D819-EA54-5336-5272-CCFCD278E87F}"/>
              </a:ext>
            </a:extLst>
          </p:cNvPr>
          <p:cNvSpPr/>
          <p:nvPr/>
        </p:nvSpPr>
        <p:spPr>
          <a:xfrm>
            <a:off x="6946900" y="2197651"/>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No</a:t>
            </a:r>
            <a:endParaRPr lang="zh-TW" altLang="en-US" sz="700" dirty="0">
              <a:latin typeface="+mj-ea"/>
              <a:ea typeface="+mj-ea"/>
            </a:endParaRPr>
          </a:p>
        </p:txBody>
      </p:sp>
      <p:sp>
        <p:nvSpPr>
          <p:cNvPr id="133" name="object 17">
            <a:extLst>
              <a:ext uri="{FF2B5EF4-FFF2-40B4-BE49-F238E27FC236}">
                <a16:creationId xmlns:a16="http://schemas.microsoft.com/office/drawing/2014/main" id="{E6D8C84F-49D3-2B10-F54D-8111C3E56683}"/>
              </a:ext>
            </a:extLst>
          </p:cNvPr>
          <p:cNvSpPr/>
          <p:nvPr/>
        </p:nvSpPr>
        <p:spPr>
          <a:xfrm>
            <a:off x="6718300" y="2357758"/>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Yes</a:t>
            </a:r>
            <a:endParaRPr lang="zh-TW" altLang="en-US" sz="700" dirty="0">
              <a:latin typeface="+mj-ea"/>
              <a:ea typeface="+mj-ea"/>
            </a:endParaRPr>
          </a:p>
        </p:txBody>
      </p:sp>
      <p:sp>
        <p:nvSpPr>
          <p:cNvPr id="134" name="object 17">
            <a:extLst>
              <a:ext uri="{FF2B5EF4-FFF2-40B4-BE49-F238E27FC236}">
                <a16:creationId xmlns:a16="http://schemas.microsoft.com/office/drawing/2014/main" id="{E89E3530-2C57-BA99-90EF-7DDA5A49D2F5}"/>
              </a:ext>
            </a:extLst>
          </p:cNvPr>
          <p:cNvSpPr/>
          <p:nvPr/>
        </p:nvSpPr>
        <p:spPr>
          <a:xfrm>
            <a:off x="8027746" y="1976195"/>
            <a:ext cx="737524"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通知</a:t>
            </a:r>
            <a:endParaRPr lang="zh-TW" altLang="en-US" sz="700" dirty="0">
              <a:latin typeface="+mj-ea"/>
              <a:ea typeface="+mj-ea"/>
            </a:endParaRPr>
          </a:p>
        </p:txBody>
      </p:sp>
      <p:sp>
        <p:nvSpPr>
          <p:cNvPr id="137" name="object 17">
            <a:extLst>
              <a:ext uri="{FF2B5EF4-FFF2-40B4-BE49-F238E27FC236}">
                <a16:creationId xmlns:a16="http://schemas.microsoft.com/office/drawing/2014/main" id="{C3AA4C2C-ED68-4377-40F5-5848355F40B5}"/>
              </a:ext>
            </a:extLst>
          </p:cNvPr>
          <p:cNvSpPr/>
          <p:nvPr/>
        </p:nvSpPr>
        <p:spPr>
          <a:xfrm>
            <a:off x="7899400" y="124441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郵送</a:t>
            </a:r>
            <a:endParaRPr lang="zh-TW" altLang="en-US" sz="700" dirty="0">
              <a:latin typeface="+mj-ea"/>
              <a:ea typeface="+mj-ea"/>
            </a:endParaRPr>
          </a:p>
        </p:txBody>
      </p:sp>
      <p:sp>
        <p:nvSpPr>
          <p:cNvPr id="138" name="object 17">
            <a:extLst>
              <a:ext uri="{FF2B5EF4-FFF2-40B4-BE49-F238E27FC236}">
                <a16:creationId xmlns:a16="http://schemas.microsoft.com/office/drawing/2014/main" id="{C03C00D8-9E23-83F7-BB7E-B7359848D091}"/>
              </a:ext>
            </a:extLst>
          </p:cNvPr>
          <p:cNvSpPr/>
          <p:nvPr/>
        </p:nvSpPr>
        <p:spPr>
          <a:xfrm>
            <a:off x="8992549" y="2197651"/>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No</a:t>
            </a:r>
            <a:endParaRPr lang="zh-TW" altLang="en-US" sz="700" dirty="0">
              <a:latin typeface="+mj-ea"/>
              <a:ea typeface="+mj-ea"/>
            </a:endParaRPr>
          </a:p>
        </p:txBody>
      </p:sp>
      <p:sp>
        <p:nvSpPr>
          <p:cNvPr id="139" name="object 17">
            <a:extLst>
              <a:ext uri="{FF2B5EF4-FFF2-40B4-BE49-F238E27FC236}">
                <a16:creationId xmlns:a16="http://schemas.microsoft.com/office/drawing/2014/main" id="{2B2FAF52-316E-BB51-3014-C7B40E980C14}"/>
              </a:ext>
            </a:extLst>
          </p:cNvPr>
          <p:cNvSpPr/>
          <p:nvPr/>
        </p:nvSpPr>
        <p:spPr>
          <a:xfrm>
            <a:off x="8801797" y="2357758"/>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Yes</a:t>
            </a:r>
            <a:endParaRPr lang="zh-TW" altLang="en-US" sz="700" dirty="0">
              <a:latin typeface="+mj-ea"/>
              <a:ea typeface="+mj-ea"/>
            </a:endParaRPr>
          </a:p>
        </p:txBody>
      </p:sp>
      <p:sp>
        <p:nvSpPr>
          <p:cNvPr id="140" name="object 17">
            <a:extLst>
              <a:ext uri="{FF2B5EF4-FFF2-40B4-BE49-F238E27FC236}">
                <a16:creationId xmlns:a16="http://schemas.microsoft.com/office/drawing/2014/main" id="{FE417C3B-9EC9-2AE0-177A-E4F55BBC9712}"/>
              </a:ext>
            </a:extLst>
          </p:cNvPr>
          <p:cNvSpPr/>
          <p:nvPr/>
        </p:nvSpPr>
        <p:spPr>
          <a:xfrm>
            <a:off x="8290209" y="1976195"/>
            <a:ext cx="737524"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通知困難</a:t>
            </a:r>
            <a:endParaRPr lang="zh-TW" altLang="en-US" sz="700" dirty="0">
              <a:latin typeface="+mj-ea"/>
              <a:ea typeface="+mj-ea"/>
            </a:endParaRPr>
          </a:p>
        </p:txBody>
      </p:sp>
      <p:cxnSp>
        <p:nvCxnSpPr>
          <p:cNvPr id="148" name="直線矢印コネクタ 147">
            <a:extLst>
              <a:ext uri="{FF2B5EF4-FFF2-40B4-BE49-F238E27FC236}">
                <a16:creationId xmlns:a16="http://schemas.microsoft.com/office/drawing/2014/main" id="{3B20223B-98B2-3795-3D9E-14AFCB3B06C6}"/>
              </a:ext>
            </a:extLst>
          </p:cNvPr>
          <p:cNvCxnSpPr>
            <a:cxnSpLocks/>
            <a:endCxn id="286" idx="4"/>
          </p:cNvCxnSpPr>
          <p:nvPr/>
        </p:nvCxnSpPr>
        <p:spPr>
          <a:xfrm flipV="1">
            <a:off x="3037427" y="3120225"/>
            <a:ext cx="15240" cy="2375699"/>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151" name="object 25">
            <a:extLst>
              <a:ext uri="{FF2B5EF4-FFF2-40B4-BE49-F238E27FC236}">
                <a16:creationId xmlns:a16="http://schemas.microsoft.com/office/drawing/2014/main" id="{50568A91-30FD-C809-804E-E93888D156D6}"/>
              </a:ext>
            </a:extLst>
          </p:cNvPr>
          <p:cNvSpPr/>
          <p:nvPr/>
        </p:nvSpPr>
        <p:spPr>
          <a:xfrm>
            <a:off x="2283461" y="5495925"/>
            <a:ext cx="1411134"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152" name="object 9">
            <a:extLst>
              <a:ext uri="{FF2B5EF4-FFF2-40B4-BE49-F238E27FC236}">
                <a16:creationId xmlns:a16="http://schemas.microsoft.com/office/drawing/2014/main" id="{10177590-30F9-C93E-A9E6-FB1F87F5C0B0}"/>
              </a:ext>
            </a:extLst>
          </p:cNvPr>
          <p:cNvSpPr/>
          <p:nvPr/>
        </p:nvSpPr>
        <p:spPr>
          <a:xfrm>
            <a:off x="2283460" y="5495926"/>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algn="ctr"/>
            <a:r>
              <a:rPr lang="ja-JP" altLang="en-US" sz="700" dirty="0">
                <a:latin typeface="+mj-ea"/>
                <a:ea typeface="+mj-ea"/>
              </a:rPr>
              <a:t>転出地</a:t>
            </a:r>
            <a:br>
              <a:rPr lang="en-US" altLang="ja-JP" sz="700" dirty="0">
                <a:latin typeface="+mj-ea"/>
                <a:ea typeface="+mj-ea"/>
              </a:rPr>
            </a:br>
            <a:r>
              <a:rPr lang="ja-JP" altLang="en-US" sz="700" dirty="0">
                <a:latin typeface="+mj-ea"/>
                <a:ea typeface="+mj-ea"/>
              </a:rPr>
              <a:t>市区町村</a:t>
            </a:r>
            <a:endParaRPr lang="en-US" sz="700" dirty="0">
              <a:latin typeface="+mj-ea"/>
              <a:ea typeface="+mj-ea"/>
            </a:endParaRPr>
          </a:p>
        </p:txBody>
      </p:sp>
      <p:sp>
        <p:nvSpPr>
          <p:cNvPr id="153" name="object 25">
            <a:extLst>
              <a:ext uri="{FF2B5EF4-FFF2-40B4-BE49-F238E27FC236}">
                <a16:creationId xmlns:a16="http://schemas.microsoft.com/office/drawing/2014/main" id="{DF519EB7-EAEF-BCF0-779C-66CBBAE96C4B}"/>
              </a:ext>
            </a:extLst>
          </p:cNvPr>
          <p:cNvSpPr/>
          <p:nvPr/>
        </p:nvSpPr>
        <p:spPr>
          <a:xfrm>
            <a:off x="1529081" y="4814207"/>
            <a:ext cx="1411134"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154" name="object 9">
            <a:extLst>
              <a:ext uri="{FF2B5EF4-FFF2-40B4-BE49-F238E27FC236}">
                <a16:creationId xmlns:a16="http://schemas.microsoft.com/office/drawing/2014/main" id="{B97976EA-D9BC-C781-6791-1B4CDEB0BCFF}"/>
              </a:ext>
            </a:extLst>
          </p:cNvPr>
          <p:cNvSpPr/>
          <p:nvPr/>
        </p:nvSpPr>
        <p:spPr>
          <a:xfrm>
            <a:off x="1529080" y="4814208"/>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algn="ctr"/>
            <a:r>
              <a:rPr lang="ja-JP" altLang="en-US" sz="700" dirty="0">
                <a:latin typeface="+mj-ea"/>
                <a:ea typeface="+mj-ea"/>
              </a:rPr>
              <a:t>他部署</a:t>
            </a:r>
            <a:endParaRPr lang="en-US" sz="700" dirty="0">
              <a:latin typeface="+mj-ea"/>
              <a:ea typeface="+mj-ea"/>
            </a:endParaRPr>
          </a:p>
        </p:txBody>
      </p:sp>
      <p:cxnSp>
        <p:nvCxnSpPr>
          <p:cNvPr id="161" name="直線コネクタ 160">
            <a:extLst>
              <a:ext uri="{FF2B5EF4-FFF2-40B4-BE49-F238E27FC236}">
                <a16:creationId xmlns:a16="http://schemas.microsoft.com/office/drawing/2014/main" id="{2EB15FB4-9EFF-F8ED-A5D6-0A286578DA1D}"/>
              </a:ext>
            </a:extLst>
          </p:cNvPr>
          <p:cNvCxnSpPr>
            <a:cxnSpLocks/>
          </p:cNvCxnSpPr>
          <p:nvPr/>
        </p:nvCxnSpPr>
        <p:spPr>
          <a:xfrm flipH="1">
            <a:off x="3045460" y="5068570"/>
            <a:ext cx="334913"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62" name="object 27">
            <a:extLst>
              <a:ext uri="{FF2B5EF4-FFF2-40B4-BE49-F238E27FC236}">
                <a16:creationId xmlns:a16="http://schemas.microsoft.com/office/drawing/2014/main" id="{CBFCEA67-4268-2390-AC0B-3DE7A4DA4E85}"/>
              </a:ext>
            </a:extLst>
          </p:cNvPr>
          <p:cNvSpPr/>
          <p:nvPr/>
        </p:nvSpPr>
        <p:spPr>
          <a:xfrm>
            <a:off x="3383138" y="4924425"/>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163" name="正方形/長方形 162">
            <a:extLst>
              <a:ext uri="{FF2B5EF4-FFF2-40B4-BE49-F238E27FC236}">
                <a16:creationId xmlns:a16="http://schemas.microsoft.com/office/drawing/2014/main" id="{FD0F6F5F-0A08-42CA-4DE3-58B822A879DD}"/>
              </a:ext>
            </a:extLst>
          </p:cNvPr>
          <p:cNvSpPr/>
          <p:nvPr/>
        </p:nvSpPr>
        <p:spPr>
          <a:xfrm>
            <a:off x="2984500" y="5241332"/>
            <a:ext cx="1015397"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転出取消しの連絡</a:t>
            </a:r>
          </a:p>
        </p:txBody>
      </p:sp>
      <p:grpSp>
        <p:nvGrpSpPr>
          <p:cNvPr id="164" name="グループ化 163">
            <a:extLst>
              <a:ext uri="{FF2B5EF4-FFF2-40B4-BE49-F238E27FC236}">
                <a16:creationId xmlns:a16="http://schemas.microsoft.com/office/drawing/2014/main" id="{A888AADE-120E-2AA9-6E83-03992553A2DC}"/>
              </a:ext>
            </a:extLst>
          </p:cNvPr>
          <p:cNvGrpSpPr/>
          <p:nvPr/>
        </p:nvGrpSpPr>
        <p:grpSpPr>
          <a:xfrm rot="16200000">
            <a:off x="4181646" y="2989679"/>
            <a:ext cx="255579" cy="210314"/>
            <a:chOff x="998232" y="5464407"/>
            <a:chExt cx="255579" cy="210314"/>
          </a:xfrm>
        </p:grpSpPr>
        <p:sp>
          <p:nvSpPr>
            <p:cNvPr id="165" name="左大かっこ 164">
              <a:extLst>
                <a:ext uri="{FF2B5EF4-FFF2-40B4-BE49-F238E27FC236}">
                  <a16:creationId xmlns:a16="http://schemas.microsoft.com/office/drawing/2014/main" id="{EB81EA62-E361-8B5F-E569-425CFCF11540}"/>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66" name="直線コネクタ 165">
              <a:extLst>
                <a:ext uri="{FF2B5EF4-FFF2-40B4-BE49-F238E27FC236}">
                  <a16:creationId xmlns:a16="http://schemas.microsoft.com/office/drawing/2014/main" id="{A4914A7E-D213-3865-8119-D0803DB2088E}"/>
                </a:ext>
              </a:extLst>
            </p:cNvPr>
            <p:cNvCxnSpPr>
              <a:cxnSpLocks/>
              <a:stCxn id="165" idx="1"/>
            </p:cNvCxnSpPr>
            <p:nvPr userDrawn="1"/>
          </p:nvCxnSpPr>
          <p:spPr>
            <a:xfrm rot="5400000" flipH="1">
              <a:off x="1102999" y="5464472"/>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67" name="object 17">
            <a:extLst>
              <a:ext uri="{FF2B5EF4-FFF2-40B4-BE49-F238E27FC236}">
                <a16:creationId xmlns:a16="http://schemas.microsoft.com/office/drawing/2014/main" id="{77BBF773-FE58-FCBE-361F-24B7652C0DAB}"/>
              </a:ext>
            </a:extLst>
          </p:cNvPr>
          <p:cNvSpPr/>
          <p:nvPr/>
        </p:nvSpPr>
        <p:spPr>
          <a:xfrm>
            <a:off x="4074160"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①</a:t>
            </a:r>
            <a:endParaRPr lang="zh-TW" altLang="en-US" sz="800" dirty="0">
              <a:latin typeface="+mj-ea"/>
              <a:ea typeface="+mj-ea"/>
            </a:endParaRPr>
          </a:p>
        </p:txBody>
      </p:sp>
      <p:sp>
        <p:nvSpPr>
          <p:cNvPr id="168" name="object 27">
            <a:extLst>
              <a:ext uri="{FF2B5EF4-FFF2-40B4-BE49-F238E27FC236}">
                <a16:creationId xmlns:a16="http://schemas.microsoft.com/office/drawing/2014/main" id="{172955FE-7C30-2FB0-74C2-DEB234EC5DD4}"/>
              </a:ext>
            </a:extLst>
          </p:cNvPr>
          <p:cNvSpPr/>
          <p:nvPr/>
        </p:nvSpPr>
        <p:spPr>
          <a:xfrm>
            <a:off x="5057586" y="40828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169" name="正方形/長方形 168">
            <a:extLst>
              <a:ext uri="{FF2B5EF4-FFF2-40B4-BE49-F238E27FC236}">
                <a16:creationId xmlns:a16="http://schemas.microsoft.com/office/drawing/2014/main" id="{C98776AA-F98B-A7A1-3F87-29CA0D1FD18A}"/>
              </a:ext>
            </a:extLst>
          </p:cNvPr>
          <p:cNvSpPr/>
          <p:nvPr/>
        </p:nvSpPr>
        <p:spPr>
          <a:xfrm>
            <a:off x="4832507" y="4395034"/>
            <a:ext cx="666593"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職権記録書</a:t>
            </a:r>
          </a:p>
        </p:txBody>
      </p:sp>
      <p:cxnSp>
        <p:nvCxnSpPr>
          <p:cNvPr id="170" name="直線矢印コネクタ 13">
            <a:extLst>
              <a:ext uri="{FF2B5EF4-FFF2-40B4-BE49-F238E27FC236}">
                <a16:creationId xmlns:a16="http://schemas.microsoft.com/office/drawing/2014/main" id="{CF56D125-6988-4A78-C938-37B8F20DEFB3}"/>
              </a:ext>
            </a:extLst>
          </p:cNvPr>
          <p:cNvCxnSpPr>
            <a:cxnSpLocks/>
            <a:stCxn id="227" idx="2"/>
          </p:cNvCxnSpPr>
          <p:nvPr/>
        </p:nvCxnSpPr>
        <p:spPr>
          <a:xfrm rot="16200000" flipH="1">
            <a:off x="4349436" y="3545836"/>
            <a:ext cx="658178" cy="727400"/>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181" name="object 27">
            <a:extLst>
              <a:ext uri="{FF2B5EF4-FFF2-40B4-BE49-F238E27FC236}">
                <a16:creationId xmlns:a16="http://schemas.microsoft.com/office/drawing/2014/main" id="{92B0E1AD-ABFB-321C-A7A9-FA7C6101268F}"/>
              </a:ext>
            </a:extLst>
          </p:cNvPr>
          <p:cNvSpPr/>
          <p:nvPr/>
        </p:nvSpPr>
        <p:spPr>
          <a:xfrm>
            <a:off x="4676586" y="371876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182" name="正方形/長方形 181">
            <a:extLst>
              <a:ext uri="{FF2B5EF4-FFF2-40B4-BE49-F238E27FC236}">
                <a16:creationId xmlns:a16="http://schemas.microsoft.com/office/drawing/2014/main" id="{BA10C8E8-C42D-C3FD-0137-189C86379A6E}"/>
              </a:ext>
            </a:extLst>
          </p:cNvPr>
          <p:cNvSpPr/>
          <p:nvPr/>
        </p:nvSpPr>
        <p:spPr>
          <a:xfrm>
            <a:off x="4451507" y="4030995"/>
            <a:ext cx="666593"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入力確認票</a:t>
            </a:r>
          </a:p>
        </p:txBody>
      </p:sp>
      <p:cxnSp>
        <p:nvCxnSpPr>
          <p:cNvPr id="183" name="直線矢印コネクタ 13">
            <a:extLst>
              <a:ext uri="{FF2B5EF4-FFF2-40B4-BE49-F238E27FC236}">
                <a16:creationId xmlns:a16="http://schemas.microsoft.com/office/drawing/2014/main" id="{E1A8E1CE-D143-6E70-1A2D-0022B3153770}"/>
              </a:ext>
            </a:extLst>
          </p:cNvPr>
          <p:cNvCxnSpPr>
            <a:cxnSpLocks/>
          </p:cNvCxnSpPr>
          <p:nvPr/>
        </p:nvCxnSpPr>
        <p:spPr>
          <a:xfrm rot="16200000" flipH="1">
            <a:off x="4425740" y="3620830"/>
            <a:ext cx="291732" cy="206441"/>
          </a:xfrm>
          <a:prstGeom prst="bentConnector3">
            <a:avLst>
              <a:gd name="adj1" fmla="val 100063"/>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203" name="直線矢印コネクタ 202">
            <a:extLst>
              <a:ext uri="{FF2B5EF4-FFF2-40B4-BE49-F238E27FC236}">
                <a16:creationId xmlns:a16="http://schemas.microsoft.com/office/drawing/2014/main" id="{4563075A-7B74-6C10-509E-1E6C676AC1DB}"/>
              </a:ext>
            </a:extLst>
          </p:cNvPr>
          <p:cNvCxnSpPr>
            <a:cxnSpLocks/>
            <a:stCxn id="381" idx="3"/>
          </p:cNvCxnSpPr>
          <p:nvPr/>
        </p:nvCxnSpPr>
        <p:spPr>
          <a:xfrm>
            <a:off x="5687637" y="5273985"/>
            <a:ext cx="3868" cy="1337591"/>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05" name="object 27">
            <a:extLst>
              <a:ext uri="{FF2B5EF4-FFF2-40B4-BE49-F238E27FC236}">
                <a16:creationId xmlns:a16="http://schemas.microsoft.com/office/drawing/2014/main" id="{B9D25F44-1B4F-F25F-DCBC-0A356F1B27FA}"/>
              </a:ext>
            </a:extLst>
          </p:cNvPr>
          <p:cNvSpPr/>
          <p:nvPr/>
        </p:nvSpPr>
        <p:spPr>
          <a:xfrm>
            <a:off x="6292538" y="5207440"/>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07" name="正方形/長方形 206">
            <a:extLst>
              <a:ext uri="{FF2B5EF4-FFF2-40B4-BE49-F238E27FC236}">
                <a16:creationId xmlns:a16="http://schemas.microsoft.com/office/drawing/2014/main" id="{28E81493-CD9D-137E-7632-CFF7A5F6273C}"/>
              </a:ext>
            </a:extLst>
          </p:cNvPr>
          <p:cNvSpPr/>
          <p:nvPr/>
        </p:nvSpPr>
        <p:spPr>
          <a:xfrm>
            <a:off x="5931925" y="5524347"/>
            <a:ext cx="931501"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市町村通知情報</a:t>
            </a:r>
          </a:p>
        </p:txBody>
      </p:sp>
      <p:cxnSp>
        <p:nvCxnSpPr>
          <p:cNvPr id="208" name="直線コネクタ 207">
            <a:extLst>
              <a:ext uri="{FF2B5EF4-FFF2-40B4-BE49-F238E27FC236}">
                <a16:creationId xmlns:a16="http://schemas.microsoft.com/office/drawing/2014/main" id="{75A473C7-0F29-EB10-4DC3-3D1AF3002479}"/>
              </a:ext>
            </a:extLst>
          </p:cNvPr>
          <p:cNvCxnSpPr>
            <a:cxnSpLocks/>
          </p:cNvCxnSpPr>
          <p:nvPr/>
        </p:nvCxnSpPr>
        <p:spPr>
          <a:xfrm flipH="1">
            <a:off x="5670748" y="5351585"/>
            <a:ext cx="604253"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09" name="object 25">
            <a:extLst>
              <a:ext uri="{FF2B5EF4-FFF2-40B4-BE49-F238E27FC236}">
                <a16:creationId xmlns:a16="http://schemas.microsoft.com/office/drawing/2014/main" id="{6124E42C-531C-862A-8DA8-818BA885D2F5}"/>
              </a:ext>
            </a:extLst>
          </p:cNvPr>
          <p:cNvSpPr/>
          <p:nvPr/>
        </p:nvSpPr>
        <p:spPr>
          <a:xfrm>
            <a:off x="5042227" y="6611576"/>
            <a:ext cx="1411134"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210" name="object 9">
            <a:extLst>
              <a:ext uri="{FF2B5EF4-FFF2-40B4-BE49-F238E27FC236}">
                <a16:creationId xmlns:a16="http://schemas.microsoft.com/office/drawing/2014/main" id="{25E1F00B-782F-F49A-FEF3-EF9A5E566F95}"/>
              </a:ext>
            </a:extLst>
          </p:cNvPr>
          <p:cNvSpPr/>
          <p:nvPr/>
        </p:nvSpPr>
        <p:spPr>
          <a:xfrm>
            <a:off x="5042226" y="6611577"/>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algn="ctr"/>
            <a:r>
              <a:rPr lang="ja-JP" altLang="en-US" sz="700" dirty="0">
                <a:latin typeface="+mj-ea"/>
                <a:ea typeface="+mj-ea"/>
              </a:rPr>
              <a:t>出入国在留管理庁</a:t>
            </a:r>
            <a:endParaRPr lang="en-US" altLang="ja-JP" sz="700" dirty="0">
              <a:latin typeface="+mj-ea"/>
              <a:ea typeface="+mj-ea"/>
            </a:endParaRPr>
          </a:p>
        </p:txBody>
      </p:sp>
      <p:cxnSp>
        <p:nvCxnSpPr>
          <p:cNvPr id="211" name="直線矢印コネクタ 210">
            <a:extLst>
              <a:ext uri="{FF2B5EF4-FFF2-40B4-BE49-F238E27FC236}">
                <a16:creationId xmlns:a16="http://schemas.microsoft.com/office/drawing/2014/main" id="{60EE2E9F-7397-C640-25E9-24F394742E09}"/>
              </a:ext>
            </a:extLst>
          </p:cNvPr>
          <p:cNvCxnSpPr>
            <a:cxnSpLocks/>
            <a:stCxn id="247" idx="2"/>
            <a:endCxn id="381" idx="1"/>
          </p:cNvCxnSpPr>
          <p:nvPr/>
        </p:nvCxnSpPr>
        <p:spPr>
          <a:xfrm>
            <a:off x="5686425" y="4040505"/>
            <a:ext cx="1212" cy="840257"/>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18" name="グループ化 217">
            <a:extLst>
              <a:ext uri="{FF2B5EF4-FFF2-40B4-BE49-F238E27FC236}">
                <a16:creationId xmlns:a16="http://schemas.microsoft.com/office/drawing/2014/main" id="{3CB03F5D-97D0-199C-A4B7-D30602A7F66A}"/>
              </a:ext>
            </a:extLst>
          </p:cNvPr>
          <p:cNvGrpSpPr/>
          <p:nvPr/>
        </p:nvGrpSpPr>
        <p:grpSpPr>
          <a:xfrm>
            <a:off x="5979799" y="3881297"/>
            <a:ext cx="255579" cy="210314"/>
            <a:chOff x="998232" y="5464407"/>
            <a:chExt cx="255579" cy="210314"/>
          </a:xfrm>
        </p:grpSpPr>
        <p:sp>
          <p:nvSpPr>
            <p:cNvPr id="219" name="左大かっこ 218">
              <a:extLst>
                <a:ext uri="{FF2B5EF4-FFF2-40B4-BE49-F238E27FC236}">
                  <a16:creationId xmlns:a16="http://schemas.microsoft.com/office/drawing/2014/main" id="{3206B0D5-C261-3EDA-DC71-EC499640F592}"/>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20" name="直線コネクタ 219">
              <a:extLst>
                <a:ext uri="{FF2B5EF4-FFF2-40B4-BE49-F238E27FC236}">
                  <a16:creationId xmlns:a16="http://schemas.microsoft.com/office/drawing/2014/main" id="{0FEE28E1-FEDA-0BE0-3F96-BDB521A7245A}"/>
                </a:ext>
              </a:extLst>
            </p:cNvPr>
            <p:cNvCxnSpPr>
              <a:cxnSpLocks/>
              <a:stCxn id="219"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221" name="object 17">
            <a:extLst>
              <a:ext uri="{FF2B5EF4-FFF2-40B4-BE49-F238E27FC236}">
                <a16:creationId xmlns:a16="http://schemas.microsoft.com/office/drawing/2014/main" id="{97E860DC-0DCA-1DE2-A088-41BA298E4106}"/>
              </a:ext>
            </a:extLst>
          </p:cNvPr>
          <p:cNvSpPr/>
          <p:nvPr/>
        </p:nvSpPr>
        <p:spPr>
          <a:xfrm>
            <a:off x="6017260" y="3827145"/>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③</a:t>
            </a:r>
            <a:endParaRPr lang="zh-TW" altLang="en-US" sz="800" dirty="0">
              <a:latin typeface="+mj-ea"/>
              <a:ea typeface="+mj-ea"/>
            </a:endParaRPr>
          </a:p>
        </p:txBody>
      </p:sp>
      <p:sp>
        <p:nvSpPr>
          <p:cNvPr id="223" name="正方形/長方形 222">
            <a:extLst>
              <a:ext uri="{FF2B5EF4-FFF2-40B4-BE49-F238E27FC236}">
                <a16:creationId xmlns:a16="http://schemas.microsoft.com/office/drawing/2014/main" id="{FD984B1E-2BB9-9D73-2C48-18BFA0E636F6}"/>
              </a:ext>
            </a:extLst>
          </p:cNvPr>
          <p:cNvSpPr/>
          <p:nvPr/>
        </p:nvSpPr>
        <p:spPr>
          <a:xfrm>
            <a:off x="7759240" y="2580722"/>
            <a:ext cx="1085040"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職権記載等通知</a:t>
            </a:r>
            <a:endParaRPr kumimoji="1" lang="zh-TW" altLang="en-US" sz="700" dirty="0">
              <a:solidFill>
                <a:schemeClr val="tx1"/>
              </a:solidFill>
              <a:latin typeface="ＭＳ Ｐゴシック 本文"/>
            </a:endParaRPr>
          </a:p>
          <a:p>
            <a:pPr algn="l"/>
            <a:r>
              <a:rPr kumimoji="1" lang="ja-JP" altLang="en-US" sz="700" dirty="0">
                <a:solidFill>
                  <a:schemeClr val="tx1"/>
                </a:solidFill>
                <a:latin typeface="ＭＳ Ｐゴシック 本文"/>
              </a:rPr>
              <a:t>（令第</a:t>
            </a:r>
            <a:r>
              <a:rPr kumimoji="1" lang="en-US" altLang="ja-JP" sz="700" dirty="0">
                <a:solidFill>
                  <a:schemeClr val="tx1"/>
                </a:solidFill>
                <a:latin typeface="ＭＳ Ｐゴシック 本文"/>
              </a:rPr>
              <a:t>12</a:t>
            </a:r>
            <a:r>
              <a:rPr kumimoji="1" lang="ja-JP" altLang="en-US" sz="700" dirty="0">
                <a:solidFill>
                  <a:schemeClr val="tx1"/>
                </a:solidFill>
                <a:latin typeface="ＭＳ Ｐゴシック 本文"/>
              </a:rPr>
              <a:t>条第</a:t>
            </a:r>
            <a:r>
              <a:rPr kumimoji="1" lang="en-US" altLang="ja-JP" sz="700" dirty="0">
                <a:solidFill>
                  <a:schemeClr val="tx1"/>
                </a:solidFill>
                <a:latin typeface="ＭＳ Ｐゴシック 本文"/>
              </a:rPr>
              <a:t>4</a:t>
            </a:r>
            <a:r>
              <a:rPr kumimoji="1" lang="ja-JP" altLang="en-US" sz="700" dirty="0">
                <a:solidFill>
                  <a:schemeClr val="tx1"/>
                </a:solidFill>
                <a:latin typeface="ＭＳ Ｐゴシック 本文"/>
              </a:rPr>
              <a:t>項通知）</a:t>
            </a:r>
          </a:p>
        </p:txBody>
      </p:sp>
      <p:cxnSp>
        <p:nvCxnSpPr>
          <p:cNvPr id="320" name="直線矢印コネクタ 13">
            <a:extLst>
              <a:ext uri="{FF2B5EF4-FFF2-40B4-BE49-F238E27FC236}">
                <a16:creationId xmlns:a16="http://schemas.microsoft.com/office/drawing/2014/main" id="{8B8FDC7D-F040-8C61-ABF9-4C97067044C2}"/>
              </a:ext>
            </a:extLst>
          </p:cNvPr>
          <p:cNvCxnSpPr>
            <a:cxnSpLocks/>
            <a:stCxn id="39" idx="2"/>
            <a:endCxn id="402" idx="1"/>
          </p:cNvCxnSpPr>
          <p:nvPr/>
        </p:nvCxnSpPr>
        <p:spPr>
          <a:xfrm rot="16200000" flipH="1">
            <a:off x="7330203" y="2477886"/>
            <a:ext cx="287486" cy="202501"/>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30" name="直線矢印コネクタ 329">
            <a:extLst>
              <a:ext uri="{FF2B5EF4-FFF2-40B4-BE49-F238E27FC236}">
                <a16:creationId xmlns:a16="http://schemas.microsoft.com/office/drawing/2014/main" id="{0326AC52-0F35-C5CC-F6CF-BAC40F8C7CA0}"/>
              </a:ext>
            </a:extLst>
          </p:cNvPr>
          <p:cNvCxnSpPr>
            <a:cxnSpLocks/>
            <a:stCxn id="307" idx="0"/>
            <a:endCxn id="115" idx="2"/>
          </p:cNvCxnSpPr>
          <p:nvPr/>
        </p:nvCxnSpPr>
        <p:spPr>
          <a:xfrm flipV="1">
            <a:off x="7989100" y="1236814"/>
            <a:ext cx="9360" cy="919344"/>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350" name="直線矢印コネクタ 349">
            <a:extLst>
              <a:ext uri="{FF2B5EF4-FFF2-40B4-BE49-F238E27FC236}">
                <a16:creationId xmlns:a16="http://schemas.microsoft.com/office/drawing/2014/main" id="{0AD31AE9-7A85-F462-3BAB-5375CDDE4413}"/>
              </a:ext>
            </a:extLst>
          </p:cNvPr>
          <p:cNvCxnSpPr>
            <a:cxnSpLocks/>
            <a:endCxn id="376" idx="1"/>
          </p:cNvCxnSpPr>
          <p:nvPr/>
        </p:nvCxnSpPr>
        <p:spPr>
          <a:xfrm>
            <a:off x="4196205" y="3578185"/>
            <a:ext cx="6026" cy="1302577"/>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54" name="直線矢印コネクタ 353">
            <a:extLst>
              <a:ext uri="{FF2B5EF4-FFF2-40B4-BE49-F238E27FC236}">
                <a16:creationId xmlns:a16="http://schemas.microsoft.com/office/drawing/2014/main" id="{5487D01D-CF25-E187-0F7C-E4FCDB98FD56}"/>
              </a:ext>
            </a:extLst>
          </p:cNvPr>
          <p:cNvCxnSpPr>
            <a:cxnSpLocks/>
            <a:stCxn id="376" idx="3"/>
            <a:endCxn id="388" idx="1"/>
          </p:cNvCxnSpPr>
          <p:nvPr/>
        </p:nvCxnSpPr>
        <p:spPr>
          <a:xfrm>
            <a:off x="4202231" y="5273985"/>
            <a:ext cx="2861" cy="293620"/>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55" name="直線コネクタ 354">
            <a:extLst>
              <a:ext uri="{FF2B5EF4-FFF2-40B4-BE49-F238E27FC236}">
                <a16:creationId xmlns:a16="http://schemas.microsoft.com/office/drawing/2014/main" id="{0A185BF7-97FF-E596-E18A-ECBD1857483F}"/>
              </a:ext>
            </a:extLst>
          </p:cNvPr>
          <p:cNvCxnSpPr>
            <a:cxnSpLocks/>
          </p:cNvCxnSpPr>
          <p:nvPr/>
        </p:nvCxnSpPr>
        <p:spPr>
          <a:xfrm flipH="1">
            <a:off x="4196205" y="5367274"/>
            <a:ext cx="604253"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356" name="object 27">
            <a:extLst>
              <a:ext uri="{FF2B5EF4-FFF2-40B4-BE49-F238E27FC236}">
                <a16:creationId xmlns:a16="http://schemas.microsoft.com/office/drawing/2014/main" id="{60F6A2F1-5205-CBB8-E967-11C546FE82B3}"/>
              </a:ext>
            </a:extLst>
          </p:cNvPr>
          <p:cNvSpPr/>
          <p:nvPr/>
        </p:nvSpPr>
        <p:spPr>
          <a:xfrm>
            <a:off x="4800458" y="5223129"/>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57" name="正方形/長方形 356">
            <a:extLst>
              <a:ext uri="{FF2B5EF4-FFF2-40B4-BE49-F238E27FC236}">
                <a16:creationId xmlns:a16="http://schemas.microsoft.com/office/drawing/2014/main" id="{77652C9A-58AA-BE68-D4FF-C46973BE2D0A}"/>
              </a:ext>
            </a:extLst>
          </p:cNvPr>
          <p:cNvSpPr/>
          <p:nvPr/>
        </p:nvSpPr>
        <p:spPr>
          <a:xfrm>
            <a:off x="4535822" y="5540036"/>
            <a:ext cx="721224"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本人確認情報</a:t>
            </a:r>
          </a:p>
        </p:txBody>
      </p:sp>
      <p:grpSp>
        <p:nvGrpSpPr>
          <p:cNvPr id="361" name="グループ化 360">
            <a:extLst>
              <a:ext uri="{FF2B5EF4-FFF2-40B4-BE49-F238E27FC236}">
                <a16:creationId xmlns:a16="http://schemas.microsoft.com/office/drawing/2014/main" id="{17FF9CE2-71E3-AE65-4826-CFCCC7DF8A05}"/>
              </a:ext>
            </a:extLst>
          </p:cNvPr>
          <p:cNvGrpSpPr/>
          <p:nvPr/>
        </p:nvGrpSpPr>
        <p:grpSpPr>
          <a:xfrm>
            <a:off x="4492625" y="4970322"/>
            <a:ext cx="255579" cy="210314"/>
            <a:chOff x="998232" y="5464407"/>
            <a:chExt cx="255579" cy="210314"/>
          </a:xfrm>
        </p:grpSpPr>
        <p:sp>
          <p:nvSpPr>
            <p:cNvPr id="362" name="左大かっこ 361">
              <a:extLst>
                <a:ext uri="{FF2B5EF4-FFF2-40B4-BE49-F238E27FC236}">
                  <a16:creationId xmlns:a16="http://schemas.microsoft.com/office/drawing/2014/main" id="{652D9B8E-CCA7-D04C-E034-7E52FDC78C4E}"/>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363" name="直線コネクタ 362">
              <a:extLst>
                <a:ext uri="{FF2B5EF4-FFF2-40B4-BE49-F238E27FC236}">
                  <a16:creationId xmlns:a16="http://schemas.microsoft.com/office/drawing/2014/main" id="{81C51545-BC38-BE5B-6526-53DD01B1BFB2}"/>
                </a:ext>
              </a:extLst>
            </p:cNvPr>
            <p:cNvCxnSpPr>
              <a:cxnSpLocks/>
              <a:stCxn id="362"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364" name="object 17">
            <a:extLst>
              <a:ext uri="{FF2B5EF4-FFF2-40B4-BE49-F238E27FC236}">
                <a16:creationId xmlns:a16="http://schemas.microsoft.com/office/drawing/2014/main" id="{FC63BCE4-10E6-DA1B-D391-FE7800344228}"/>
              </a:ext>
            </a:extLst>
          </p:cNvPr>
          <p:cNvSpPr/>
          <p:nvPr/>
        </p:nvSpPr>
        <p:spPr>
          <a:xfrm>
            <a:off x="4530086" y="4916170"/>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②</a:t>
            </a:r>
            <a:endParaRPr lang="zh-TW" altLang="en-US" sz="800" dirty="0">
              <a:latin typeface="+mj-ea"/>
              <a:ea typeface="+mj-ea"/>
            </a:endParaRPr>
          </a:p>
        </p:txBody>
      </p:sp>
      <p:sp>
        <p:nvSpPr>
          <p:cNvPr id="365" name="object 25">
            <a:extLst>
              <a:ext uri="{FF2B5EF4-FFF2-40B4-BE49-F238E27FC236}">
                <a16:creationId xmlns:a16="http://schemas.microsoft.com/office/drawing/2014/main" id="{69B0CD6E-7471-489F-7128-05720FCAD0D4}"/>
              </a:ext>
            </a:extLst>
          </p:cNvPr>
          <p:cNvSpPr/>
          <p:nvPr/>
        </p:nvSpPr>
        <p:spPr>
          <a:xfrm>
            <a:off x="3178122" y="6629506"/>
            <a:ext cx="1411134"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366" name="object 9">
            <a:extLst>
              <a:ext uri="{FF2B5EF4-FFF2-40B4-BE49-F238E27FC236}">
                <a16:creationId xmlns:a16="http://schemas.microsoft.com/office/drawing/2014/main" id="{91A97349-8E33-9261-75DE-FF6080468F95}"/>
              </a:ext>
            </a:extLst>
          </p:cNvPr>
          <p:cNvSpPr/>
          <p:nvPr/>
        </p:nvSpPr>
        <p:spPr>
          <a:xfrm>
            <a:off x="3178120" y="6629507"/>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algn="ctr"/>
            <a:r>
              <a:rPr lang="ja-JP" altLang="en-US" sz="700" dirty="0">
                <a:latin typeface="+mj-ea"/>
                <a:ea typeface="+mj-ea"/>
              </a:rPr>
              <a:t>本籍地</a:t>
            </a:r>
            <a:br>
              <a:rPr lang="en-US" altLang="ja-JP" sz="700" dirty="0">
                <a:latin typeface="+mj-ea"/>
                <a:ea typeface="+mj-ea"/>
              </a:rPr>
            </a:br>
            <a:r>
              <a:rPr lang="ja-JP" altLang="en-US" sz="700" dirty="0">
                <a:latin typeface="+mj-ea"/>
                <a:ea typeface="+mj-ea"/>
              </a:rPr>
              <a:t>市区町村</a:t>
            </a:r>
            <a:endParaRPr lang="en-US" sz="700" dirty="0">
              <a:latin typeface="+mj-ea"/>
              <a:ea typeface="+mj-ea"/>
            </a:endParaRPr>
          </a:p>
        </p:txBody>
      </p:sp>
      <p:cxnSp>
        <p:nvCxnSpPr>
          <p:cNvPr id="367" name="直線矢印コネクタ 366">
            <a:extLst>
              <a:ext uri="{FF2B5EF4-FFF2-40B4-BE49-F238E27FC236}">
                <a16:creationId xmlns:a16="http://schemas.microsoft.com/office/drawing/2014/main" id="{59976B16-ADFE-84AD-FA11-F58392BD7937}"/>
              </a:ext>
            </a:extLst>
          </p:cNvPr>
          <p:cNvCxnSpPr>
            <a:cxnSpLocks/>
            <a:stCxn id="388" idx="3"/>
          </p:cNvCxnSpPr>
          <p:nvPr/>
        </p:nvCxnSpPr>
        <p:spPr>
          <a:xfrm>
            <a:off x="4205092" y="5960828"/>
            <a:ext cx="0" cy="650748"/>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68" name="直線コネクタ 367">
            <a:extLst>
              <a:ext uri="{FF2B5EF4-FFF2-40B4-BE49-F238E27FC236}">
                <a16:creationId xmlns:a16="http://schemas.microsoft.com/office/drawing/2014/main" id="{E59B0CBB-ED0A-863B-1F64-72B5D611BC31}"/>
              </a:ext>
            </a:extLst>
          </p:cNvPr>
          <p:cNvCxnSpPr>
            <a:cxnSpLocks/>
          </p:cNvCxnSpPr>
          <p:nvPr/>
        </p:nvCxnSpPr>
        <p:spPr>
          <a:xfrm flipH="1">
            <a:off x="4196205" y="6171628"/>
            <a:ext cx="604253"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369" name="object 27">
            <a:extLst>
              <a:ext uri="{FF2B5EF4-FFF2-40B4-BE49-F238E27FC236}">
                <a16:creationId xmlns:a16="http://schemas.microsoft.com/office/drawing/2014/main" id="{A88F0ED9-C158-774B-A2C1-19D48BD05D2E}"/>
              </a:ext>
            </a:extLst>
          </p:cNvPr>
          <p:cNvSpPr/>
          <p:nvPr/>
        </p:nvSpPr>
        <p:spPr>
          <a:xfrm>
            <a:off x="4800458" y="602748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70" name="正方形/長方形 369">
            <a:extLst>
              <a:ext uri="{FF2B5EF4-FFF2-40B4-BE49-F238E27FC236}">
                <a16:creationId xmlns:a16="http://schemas.microsoft.com/office/drawing/2014/main" id="{8E6EC163-5824-278C-EED3-4DF9C1D73D13}"/>
              </a:ext>
            </a:extLst>
          </p:cNvPr>
          <p:cNvSpPr/>
          <p:nvPr/>
        </p:nvSpPr>
        <p:spPr>
          <a:xfrm>
            <a:off x="4387836" y="6338134"/>
            <a:ext cx="1182886"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戸籍の附票記載事項通知</a:t>
            </a:r>
            <a:br>
              <a:rPr kumimoji="1" lang="en-US" altLang="ja-JP" sz="700" dirty="0">
                <a:solidFill>
                  <a:schemeClr val="tx1"/>
                </a:solidFill>
                <a:latin typeface="ＭＳ Ｐゴシック 本文"/>
              </a:rPr>
            </a:br>
            <a:r>
              <a:rPr kumimoji="1" lang="ja-JP" altLang="en-US" sz="700" dirty="0">
                <a:solidFill>
                  <a:schemeClr val="tx1"/>
                </a:solidFill>
                <a:latin typeface="ＭＳ Ｐゴシック 本文"/>
              </a:rPr>
              <a:t>（法第</a:t>
            </a:r>
            <a:r>
              <a:rPr kumimoji="1" lang="en-US" altLang="ja-JP" sz="700" dirty="0">
                <a:solidFill>
                  <a:schemeClr val="tx1"/>
                </a:solidFill>
                <a:latin typeface="ＭＳ Ｐゴシック 本文"/>
              </a:rPr>
              <a:t>19</a:t>
            </a:r>
            <a:r>
              <a:rPr kumimoji="1" lang="ja-JP" altLang="en-US" sz="700" dirty="0">
                <a:solidFill>
                  <a:schemeClr val="tx1"/>
                </a:solidFill>
                <a:latin typeface="ＭＳ Ｐゴシック 本文"/>
              </a:rPr>
              <a:t>条第</a:t>
            </a:r>
            <a:r>
              <a:rPr kumimoji="1" lang="en-US" altLang="ja-JP" sz="700" dirty="0">
                <a:solidFill>
                  <a:schemeClr val="tx1"/>
                </a:solidFill>
                <a:latin typeface="ＭＳ Ｐゴシック 本文"/>
              </a:rPr>
              <a:t>1</a:t>
            </a:r>
            <a:r>
              <a:rPr kumimoji="1" lang="ja-JP" altLang="en-US" sz="700" dirty="0">
                <a:solidFill>
                  <a:schemeClr val="tx1"/>
                </a:solidFill>
                <a:latin typeface="ＭＳ Ｐゴシック 本文"/>
              </a:rPr>
              <a:t>項通知）</a:t>
            </a:r>
          </a:p>
        </p:txBody>
      </p:sp>
      <p:grpSp>
        <p:nvGrpSpPr>
          <p:cNvPr id="375" name="グループ化 374">
            <a:extLst>
              <a:ext uri="{FF2B5EF4-FFF2-40B4-BE49-F238E27FC236}">
                <a16:creationId xmlns:a16="http://schemas.microsoft.com/office/drawing/2014/main" id="{992E8113-63AA-6C04-EA58-BC9C39E6E947}"/>
              </a:ext>
            </a:extLst>
          </p:cNvPr>
          <p:cNvGrpSpPr/>
          <p:nvPr/>
        </p:nvGrpSpPr>
        <p:grpSpPr>
          <a:xfrm>
            <a:off x="3941759" y="4880762"/>
            <a:ext cx="520944" cy="393223"/>
            <a:chOff x="6080349" y="4852187"/>
            <a:chExt cx="520944" cy="393223"/>
          </a:xfrm>
        </p:grpSpPr>
        <p:sp>
          <p:nvSpPr>
            <p:cNvPr id="376" name="フローチャート: 磁気ディスク 375">
              <a:extLst>
                <a:ext uri="{FF2B5EF4-FFF2-40B4-BE49-F238E27FC236}">
                  <a16:creationId xmlns:a16="http://schemas.microsoft.com/office/drawing/2014/main" id="{D814CE97-4275-FC92-F866-8A4E6754C7AB}"/>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77" name="object 17">
              <a:extLst>
                <a:ext uri="{FF2B5EF4-FFF2-40B4-BE49-F238E27FC236}">
                  <a16:creationId xmlns:a16="http://schemas.microsoft.com/office/drawing/2014/main" id="{AC081FD2-C889-FACF-0D6E-C6F89E8756A9}"/>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380" name="グループ化 379">
            <a:extLst>
              <a:ext uri="{FF2B5EF4-FFF2-40B4-BE49-F238E27FC236}">
                <a16:creationId xmlns:a16="http://schemas.microsoft.com/office/drawing/2014/main" id="{A7520C5C-A358-C421-B372-6F126E953D1B}"/>
              </a:ext>
            </a:extLst>
          </p:cNvPr>
          <p:cNvGrpSpPr/>
          <p:nvPr/>
        </p:nvGrpSpPr>
        <p:grpSpPr>
          <a:xfrm>
            <a:off x="5427165" y="4880762"/>
            <a:ext cx="520944" cy="393223"/>
            <a:chOff x="6080349" y="4852187"/>
            <a:chExt cx="520944" cy="393223"/>
          </a:xfrm>
        </p:grpSpPr>
        <p:sp>
          <p:nvSpPr>
            <p:cNvPr id="381" name="フローチャート: 磁気ディスク 380">
              <a:extLst>
                <a:ext uri="{FF2B5EF4-FFF2-40B4-BE49-F238E27FC236}">
                  <a16:creationId xmlns:a16="http://schemas.microsoft.com/office/drawing/2014/main" id="{0B1750A1-0BDA-0A63-397D-CAFCB7F04352}"/>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82" name="object 17">
              <a:extLst>
                <a:ext uri="{FF2B5EF4-FFF2-40B4-BE49-F238E27FC236}">
                  <a16:creationId xmlns:a16="http://schemas.microsoft.com/office/drawing/2014/main" id="{92EFC0DD-C0FA-7C7D-54A2-CA608E227CC9}"/>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387" name="グループ化 386">
            <a:extLst>
              <a:ext uri="{FF2B5EF4-FFF2-40B4-BE49-F238E27FC236}">
                <a16:creationId xmlns:a16="http://schemas.microsoft.com/office/drawing/2014/main" id="{FE163678-F667-3741-1BE7-7B21D1F37412}"/>
              </a:ext>
            </a:extLst>
          </p:cNvPr>
          <p:cNvGrpSpPr/>
          <p:nvPr/>
        </p:nvGrpSpPr>
        <p:grpSpPr>
          <a:xfrm>
            <a:off x="3944620" y="5567605"/>
            <a:ext cx="520944" cy="393223"/>
            <a:chOff x="6080349" y="4852187"/>
            <a:chExt cx="520944" cy="393223"/>
          </a:xfrm>
        </p:grpSpPr>
        <p:sp>
          <p:nvSpPr>
            <p:cNvPr id="388" name="フローチャート: 磁気ディスク 387">
              <a:extLst>
                <a:ext uri="{FF2B5EF4-FFF2-40B4-BE49-F238E27FC236}">
                  <a16:creationId xmlns:a16="http://schemas.microsoft.com/office/drawing/2014/main" id="{5EFCFA0D-9854-C59E-792A-4415ED328A22}"/>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89" name="object 17">
              <a:extLst>
                <a:ext uri="{FF2B5EF4-FFF2-40B4-BE49-F238E27FC236}">
                  <a16:creationId xmlns:a16="http://schemas.microsoft.com/office/drawing/2014/main" id="{1A53D033-4C1C-2C9A-4746-46662D8D5ABD}"/>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r>
                <a:rPr lang="en-US" altLang="ja-JP" sz="700" dirty="0">
                  <a:latin typeface="+mj-ea"/>
                  <a:ea typeface="+mj-ea"/>
                </a:rPr>
                <a:t>CS</a:t>
              </a:r>
            </a:p>
          </p:txBody>
        </p:sp>
      </p:grpSp>
      <p:sp>
        <p:nvSpPr>
          <p:cNvPr id="396" name="object 17">
            <a:extLst>
              <a:ext uri="{FF2B5EF4-FFF2-40B4-BE49-F238E27FC236}">
                <a16:creationId xmlns:a16="http://schemas.microsoft.com/office/drawing/2014/main" id="{27C56097-E94D-8C2A-1754-62FD3E750AD3}"/>
              </a:ext>
            </a:extLst>
          </p:cNvPr>
          <p:cNvSpPr/>
          <p:nvPr/>
        </p:nvSpPr>
        <p:spPr>
          <a:xfrm>
            <a:off x="3296601" y="6238113"/>
            <a:ext cx="740983"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800" dirty="0">
                <a:latin typeface="+mj-ea"/>
                <a:ea typeface="+mj-ea"/>
              </a:rPr>
              <a:t>日本人の場合</a:t>
            </a:r>
            <a:endParaRPr lang="zh-TW" altLang="en-US" sz="800" dirty="0">
              <a:latin typeface="+mj-ea"/>
              <a:ea typeface="+mj-ea"/>
            </a:endParaRPr>
          </a:p>
        </p:txBody>
      </p:sp>
      <p:grpSp>
        <p:nvGrpSpPr>
          <p:cNvPr id="397" name="グループ化 396">
            <a:extLst>
              <a:ext uri="{FF2B5EF4-FFF2-40B4-BE49-F238E27FC236}">
                <a16:creationId xmlns:a16="http://schemas.microsoft.com/office/drawing/2014/main" id="{6229722F-744F-1171-6702-B3B7D5481673}"/>
              </a:ext>
            </a:extLst>
          </p:cNvPr>
          <p:cNvGrpSpPr/>
          <p:nvPr/>
        </p:nvGrpSpPr>
        <p:grpSpPr>
          <a:xfrm rot="10800000">
            <a:off x="3905249" y="6288405"/>
            <a:ext cx="308731" cy="323173"/>
            <a:chOff x="937236" y="5351548"/>
            <a:chExt cx="316575" cy="323173"/>
          </a:xfrm>
        </p:grpSpPr>
        <p:sp>
          <p:nvSpPr>
            <p:cNvPr id="398" name="左大かっこ 397">
              <a:extLst>
                <a:ext uri="{FF2B5EF4-FFF2-40B4-BE49-F238E27FC236}">
                  <a16:creationId xmlns:a16="http://schemas.microsoft.com/office/drawing/2014/main" id="{86B0FBB1-C36A-C7FA-AB5F-256B5B756B82}"/>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399" name="直線コネクタ 398">
              <a:extLst>
                <a:ext uri="{FF2B5EF4-FFF2-40B4-BE49-F238E27FC236}">
                  <a16:creationId xmlns:a16="http://schemas.microsoft.com/office/drawing/2014/main" id="{7BCC74C8-6102-4837-BABF-9267ABC0ABE8}"/>
                </a:ext>
              </a:extLst>
            </p:cNvPr>
            <p:cNvCxnSpPr>
              <a:cxnSpLocks/>
              <a:stCxn id="398" idx="1"/>
            </p:cNvCxnSpPr>
            <p:nvPr userDrawn="1"/>
          </p:nvCxnSpPr>
          <p:spPr>
            <a:xfrm rot="10800000">
              <a:off x="937236" y="5351548"/>
              <a:ext cx="270857" cy="218016"/>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400" name="グループ化 399">
            <a:extLst>
              <a:ext uri="{FF2B5EF4-FFF2-40B4-BE49-F238E27FC236}">
                <a16:creationId xmlns:a16="http://schemas.microsoft.com/office/drawing/2014/main" id="{F5BAE2C9-27F1-D7D3-7F43-1450282E44D6}"/>
              </a:ext>
            </a:extLst>
          </p:cNvPr>
          <p:cNvGrpSpPr/>
          <p:nvPr/>
        </p:nvGrpSpPr>
        <p:grpSpPr>
          <a:xfrm>
            <a:off x="7570181" y="2578735"/>
            <a:ext cx="216535" cy="288290"/>
            <a:chOff x="8006526" y="4197102"/>
            <a:chExt cx="216535" cy="288290"/>
          </a:xfrm>
        </p:grpSpPr>
        <p:sp>
          <p:nvSpPr>
            <p:cNvPr id="401" name="object 27">
              <a:extLst>
                <a:ext uri="{FF2B5EF4-FFF2-40B4-BE49-F238E27FC236}">
                  <a16:creationId xmlns:a16="http://schemas.microsoft.com/office/drawing/2014/main" id="{57F94707-BD3E-D73D-EF4E-FC53C5FAEEEB}"/>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402" name="正方形/長方形 401">
              <a:extLst>
                <a:ext uri="{FF2B5EF4-FFF2-40B4-BE49-F238E27FC236}">
                  <a16:creationId xmlns:a16="http://schemas.microsoft.com/office/drawing/2014/main" id="{42891EF0-479D-AAE5-BBE4-9A5BE9B7BD60}"/>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
        <p:nvSpPr>
          <p:cNvPr id="7" name="object 17">
            <a:extLst>
              <a:ext uri="{FF2B5EF4-FFF2-40B4-BE49-F238E27FC236}">
                <a16:creationId xmlns:a16="http://schemas.microsoft.com/office/drawing/2014/main" id="{6DAB0C99-F0E5-B856-56B9-4A2EB5C63069}"/>
              </a:ext>
            </a:extLst>
          </p:cNvPr>
          <p:cNvSpPr/>
          <p:nvPr/>
        </p:nvSpPr>
        <p:spPr>
          <a:xfrm>
            <a:off x="9827232" y="2296647"/>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終了</a:t>
            </a:r>
            <a:endParaRPr lang="zh-TW" altLang="en-US" sz="700" dirty="0">
              <a:latin typeface="+mj-ea"/>
              <a:ea typeface="+mj-ea"/>
            </a:endParaRPr>
          </a:p>
        </p:txBody>
      </p:sp>
      <p:pic>
        <p:nvPicPr>
          <p:cNvPr id="8" name="object 19">
            <a:extLst>
              <a:ext uri="{FF2B5EF4-FFF2-40B4-BE49-F238E27FC236}">
                <a16:creationId xmlns:a16="http://schemas.microsoft.com/office/drawing/2014/main" id="{F1DAD2ED-C906-834B-7033-58263775A974}"/>
              </a:ext>
            </a:extLst>
          </p:cNvPr>
          <p:cNvPicPr/>
          <p:nvPr/>
        </p:nvPicPr>
        <p:blipFill>
          <a:blip r:embed="rId6" cstate="print"/>
          <a:stretch>
            <a:fillRect/>
          </a:stretch>
        </p:blipFill>
        <p:spPr>
          <a:xfrm>
            <a:off x="2635664" y="2115559"/>
            <a:ext cx="120395" cy="100245"/>
          </a:xfrm>
          <a:prstGeom prst="rect">
            <a:avLst/>
          </a:prstGeom>
        </p:spPr>
      </p:pic>
      <p:pic>
        <p:nvPicPr>
          <p:cNvPr id="9" name="object 19">
            <a:extLst>
              <a:ext uri="{FF2B5EF4-FFF2-40B4-BE49-F238E27FC236}">
                <a16:creationId xmlns:a16="http://schemas.microsoft.com/office/drawing/2014/main" id="{6FE3CC1C-93FC-10D7-9EFD-FC1A8D06F229}"/>
              </a:ext>
            </a:extLst>
          </p:cNvPr>
          <p:cNvPicPr/>
          <p:nvPr/>
        </p:nvPicPr>
        <p:blipFill>
          <a:blip r:embed="rId6" cstate="print"/>
          <a:stretch>
            <a:fillRect/>
          </a:stretch>
        </p:blipFill>
        <p:spPr>
          <a:xfrm>
            <a:off x="7139929" y="2111858"/>
            <a:ext cx="120395" cy="100245"/>
          </a:xfrm>
          <a:prstGeom prst="rect">
            <a:avLst/>
          </a:prstGeom>
        </p:spPr>
      </p:pic>
      <p:pic>
        <p:nvPicPr>
          <p:cNvPr id="11" name="object 19">
            <a:extLst>
              <a:ext uri="{FF2B5EF4-FFF2-40B4-BE49-F238E27FC236}">
                <a16:creationId xmlns:a16="http://schemas.microsoft.com/office/drawing/2014/main" id="{961C1113-8AB8-75ED-D3B2-81C9E403ED50}"/>
              </a:ext>
            </a:extLst>
          </p:cNvPr>
          <p:cNvPicPr/>
          <p:nvPr/>
        </p:nvPicPr>
        <p:blipFill>
          <a:blip r:embed="rId6" cstate="print"/>
          <a:stretch>
            <a:fillRect/>
          </a:stretch>
        </p:blipFill>
        <p:spPr>
          <a:xfrm>
            <a:off x="9050967" y="2734658"/>
            <a:ext cx="120395" cy="100245"/>
          </a:xfrm>
          <a:prstGeom prst="rect">
            <a:avLst/>
          </a:prstGeom>
        </p:spPr>
      </p:pic>
    </p:spTree>
    <p:extLst>
      <p:ext uri="{BB962C8B-B14F-4D97-AF65-F5344CB8AC3E}">
        <p14:creationId xmlns:p14="http://schemas.microsoft.com/office/powerpoint/2010/main" val="28440711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a:extLst>
              <a:ext uri="{FF2B5EF4-FFF2-40B4-BE49-F238E27FC236}">
                <a16:creationId xmlns:a16="http://schemas.microsoft.com/office/drawing/2014/main" id="{1D69633F-FB01-E47F-E142-2FF3E69C31DE}"/>
              </a:ext>
            </a:extLst>
          </p:cNvPr>
          <p:cNvGrpSpPr/>
          <p:nvPr/>
        </p:nvGrpSpPr>
        <p:grpSpPr>
          <a:xfrm>
            <a:off x="1446700" y="2167386"/>
            <a:ext cx="180000" cy="180000"/>
            <a:chOff x="2679700" y="1343024"/>
            <a:chExt cx="180000" cy="180000"/>
          </a:xfrm>
        </p:grpSpPr>
        <p:sp>
          <p:nvSpPr>
            <p:cNvPr id="34" name="フローチャート: 結合子 33">
              <a:extLst>
                <a:ext uri="{FF2B5EF4-FFF2-40B4-BE49-F238E27FC236}">
                  <a16:creationId xmlns:a16="http://schemas.microsoft.com/office/drawing/2014/main" id="{7AE0E8C6-9106-3C67-2A1E-1B1B894856C4}"/>
                </a:ext>
              </a:extLst>
            </p:cNvPr>
            <p:cNvSpPr/>
            <p:nvPr/>
          </p:nvSpPr>
          <p:spPr>
            <a:xfrm>
              <a:off x="2679700" y="1343024"/>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35" name="正方形/長方形 34">
              <a:extLst>
                <a:ext uri="{FF2B5EF4-FFF2-40B4-BE49-F238E27FC236}">
                  <a16:creationId xmlns:a16="http://schemas.microsoft.com/office/drawing/2014/main" id="{5FB3EEE8-828C-AF33-B3B5-2FF23C7DDC13}"/>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2" name="二等辺三角形 1">
              <a:extLst>
                <a:ext uri="{FF2B5EF4-FFF2-40B4-BE49-F238E27FC236}">
                  <a16:creationId xmlns:a16="http://schemas.microsoft.com/office/drawing/2014/main" id="{9CB2184C-CA93-F940-EC19-D539B983FCC2}"/>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
        <p:nvSpPr>
          <p:cNvPr id="4" name="正方形/長方形 3">
            <a:extLst>
              <a:ext uri="{FF2B5EF4-FFF2-40B4-BE49-F238E27FC236}">
                <a16:creationId xmlns:a16="http://schemas.microsoft.com/office/drawing/2014/main" id="{8897D4F9-8312-E85B-C462-A1A0B6E0BF8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mn-ea"/>
              </a:rPr>
              <a:t>4.6.1.1</a:t>
            </a: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
              </a:rPr>
              <a:t>異動の取消し</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
              </a:rPr>
              <a:t>異動取消し・申出</a:t>
            </a:r>
          </a:p>
        </p:txBody>
      </p:sp>
      <p:sp>
        <p:nvSpPr>
          <p:cNvPr id="7" name="正方形/長方形 6">
            <a:extLst>
              <a:ext uri="{FF2B5EF4-FFF2-40B4-BE49-F238E27FC236}">
                <a16:creationId xmlns:a16="http://schemas.microsoft.com/office/drawing/2014/main" id="{EE982113-6D7A-9AE9-5F11-F68A12B777D3}"/>
              </a:ext>
            </a:extLst>
          </p:cNvPr>
          <p:cNvSpPr/>
          <p:nvPr/>
        </p:nvSpPr>
        <p:spPr>
          <a:xfrm>
            <a:off x="1198559" y="924866"/>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ＭＳ Ｐゴシック 本文"/>
              </a:rPr>
              <a:t>異動者</a:t>
            </a:r>
          </a:p>
        </p:txBody>
      </p:sp>
      <p:cxnSp>
        <p:nvCxnSpPr>
          <p:cNvPr id="81" name="直線コネクタ 80">
            <a:extLst>
              <a:ext uri="{FF2B5EF4-FFF2-40B4-BE49-F238E27FC236}">
                <a16:creationId xmlns:a16="http://schemas.microsoft.com/office/drawing/2014/main" id="{5E5C5AAD-A429-7893-9E31-E578AD3BE54F}"/>
              </a:ext>
            </a:extLst>
          </p:cNvPr>
          <p:cNvCxnSpPr>
            <a:cxnSpLocks/>
          </p:cNvCxnSpPr>
          <p:nvPr/>
        </p:nvCxnSpPr>
        <p:spPr>
          <a:xfrm flipH="1">
            <a:off x="1536699" y="1571448"/>
            <a:ext cx="331801"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83" name="object 27">
            <a:extLst>
              <a:ext uri="{FF2B5EF4-FFF2-40B4-BE49-F238E27FC236}">
                <a16:creationId xmlns:a16="http://schemas.microsoft.com/office/drawing/2014/main" id="{DE4DE8A1-4415-E091-2296-E4D5B0DCC367}"/>
              </a:ext>
            </a:extLst>
          </p:cNvPr>
          <p:cNvSpPr/>
          <p:nvPr/>
        </p:nvSpPr>
        <p:spPr>
          <a:xfrm>
            <a:off x="1868500" y="143744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cxnSp>
        <p:nvCxnSpPr>
          <p:cNvPr id="88" name="直線矢印コネクタ 87">
            <a:extLst>
              <a:ext uri="{FF2B5EF4-FFF2-40B4-BE49-F238E27FC236}">
                <a16:creationId xmlns:a16="http://schemas.microsoft.com/office/drawing/2014/main" id="{D1873887-D19B-9F8C-4CF9-6672850CE13F}"/>
              </a:ext>
            </a:extLst>
          </p:cNvPr>
          <p:cNvCxnSpPr>
            <a:cxnSpLocks/>
            <a:stCxn id="34" idx="6"/>
            <a:endCxn id="109" idx="1"/>
          </p:cNvCxnSpPr>
          <p:nvPr/>
        </p:nvCxnSpPr>
        <p:spPr>
          <a:xfrm>
            <a:off x="1626700" y="2257386"/>
            <a:ext cx="311252" cy="99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9" name="グループ化 198">
            <a:extLst>
              <a:ext uri="{FF2B5EF4-FFF2-40B4-BE49-F238E27FC236}">
                <a16:creationId xmlns:a16="http://schemas.microsoft.com/office/drawing/2014/main" id="{13E4973C-570B-0A4C-B2C9-CD834AB11A37}"/>
              </a:ext>
            </a:extLst>
          </p:cNvPr>
          <p:cNvGrpSpPr/>
          <p:nvPr/>
        </p:nvGrpSpPr>
        <p:grpSpPr>
          <a:xfrm>
            <a:off x="1937952" y="2078355"/>
            <a:ext cx="539750" cy="360045"/>
            <a:chOff x="1937952" y="2078355"/>
            <a:chExt cx="539750" cy="360045"/>
          </a:xfrm>
        </p:grpSpPr>
        <p:pic>
          <p:nvPicPr>
            <p:cNvPr id="107" name="object 19">
              <a:extLst>
                <a:ext uri="{FF2B5EF4-FFF2-40B4-BE49-F238E27FC236}">
                  <a16:creationId xmlns:a16="http://schemas.microsoft.com/office/drawing/2014/main" id="{69FDE10A-5B1D-C771-0525-A305F51B0745}"/>
                </a:ext>
              </a:extLst>
            </p:cNvPr>
            <p:cNvPicPr/>
            <p:nvPr/>
          </p:nvPicPr>
          <p:blipFill>
            <a:blip r:embed="rId3" cstate="print"/>
            <a:stretch>
              <a:fillRect/>
            </a:stretch>
          </p:blipFill>
          <p:spPr>
            <a:xfrm>
              <a:off x="1964333" y="2084491"/>
              <a:ext cx="120395" cy="100245"/>
            </a:xfrm>
            <a:prstGeom prst="rect">
              <a:avLst/>
            </a:prstGeom>
          </p:spPr>
        </p:pic>
        <p:sp>
          <p:nvSpPr>
            <p:cNvPr id="108" name="object 17">
              <a:extLst>
                <a:ext uri="{FF2B5EF4-FFF2-40B4-BE49-F238E27FC236}">
                  <a16:creationId xmlns:a16="http://schemas.microsoft.com/office/drawing/2014/main" id="{1BF266CF-F376-3632-58F4-9DE11D58ABCB}"/>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内容確認</a:t>
              </a:r>
              <a:endParaRPr lang="zh-TW" altLang="en-US" sz="700" dirty="0">
                <a:latin typeface="+mj-ea"/>
                <a:ea typeface="+mj-ea"/>
              </a:endParaRPr>
            </a:p>
          </p:txBody>
        </p:sp>
        <p:sp>
          <p:nvSpPr>
            <p:cNvPr id="109" name="object 18">
              <a:extLst>
                <a:ext uri="{FF2B5EF4-FFF2-40B4-BE49-F238E27FC236}">
                  <a16:creationId xmlns:a16="http://schemas.microsoft.com/office/drawing/2014/main" id="{9D6FC4B2-C721-E527-E64B-2B3A6431DB34}"/>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198" name="グループ化 197">
            <a:extLst>
              <a:ext uri="{FF2B5EF4-FFF2-40B4-BE49-F238E27FC236}">
                <a16:creationId xmlns:a16="http://schemas.microsoft.com/office/drawing/2014/main" id="{63686CE5-022F-9F5B-D9E5-D7D3A778AE5B}"/>
              </a:ext>
            </a:extLst>
          </p:cNvPr>
          <p:cNvGrpSpPr/>
          <p:nvPr/>
        </p:nvGrpSpPr>
        <p:grpSpPr>
          <a:xfrm>
            <a:off x="2826568" y="2078355"/>
            <a:ext cx="539750" cy="360045"/>
            <a:chOff x="2826568" y="2078355"/>
            <a:chExt cx="539750" cy="360045"/>
          </a:xfrm>
        </p:grpSpPr>
        <p:pic>
          <p:nvPicPr>
            <p:cNvPr id="114" name="object 19">
              <a:extLst>
                <a:ext uri="{FF2B5EF4-FFF2-40B4-BE49-F238E27FC236}">
                  <a16:creationId xmlns:a16="http://schemas.microsoft.com/office/drawing/2014/main" id="{ACFD8047-B94C-DF01-CB4B-05A01BDA3DFA}"/>
                </a:ext>
              </a:extLst>
            </p:cNvPr>
            <p:cNvPicPr/>
            <p:nvPr/>
          </p:nvPicPr>
          <p:blipFill>
            <a:blip r:embed="rId3" cstate="print"/>
            <a:stretch>
              <a:fillRect/>
            </a:stretch>
          </p:blipFill>
          <p:spPr>
            <a:xfrm>
              <a:off x="2852949" y="2084491"/>
              <a:ext cx="120395" cy="100245"/>
            </a:xfrm>
            <a:prstGeom prst="rect">
              <a:avLst/>
            </a:prstGeom>
          </p:spPr>
        </p:pic>
        <p:sp>
          <p:nvSpPr>
            <p:cNvPr id="115" name="object 17">
              <a:extLst>
                <a:ext uri="{FF2B5EF4-FFF2-40B4-BE49-F238E27FC236}">
                  <a16:creationId xmlns:a16="http://schemas.microsoft.com/office/drawing/2014/main" id="{B76EE667-AF72-3EFB-3E3A-91ADB8F2A666}"/>
                </a:ext>
              </a:extLst>
            </p:cNvPr>
            <p:cNvSpPr/>
            <p:nvPr/>
          </p:nvSpPr>
          <p:spPr>
            <a:xfrm>
              <a:off x="2856413"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本人確認</a:t>
              </a:r>
              <a:endParaRPr lang="zh-TW" altLang="en-US" sz="700" dirty="0">
                <a:latin typeface="+mj-ea"/>
                <a:ea typeface="+mj-ea"/>
              </a:endParaRPr>
            </a:p>
          </p:txBody>
        </p:sp>
        <p:sp>
          <p:nvSpPr>
            <p:cNvPr id="116" name="object 18">
              <a:extLst>
                <a:ext uri="{FF2B5EF4-FFF2-40B4-BE49-F238E27FC236}">
                  <a16:creationId xmlns:a16="http://schemas.microsoft.com/office/drawing/2014/main" id="{9055A40F-2192-FE92-316C-A66303970119}"/>
                </a:ext>
              </a:extLst>
            </p:cNvPr>
            <p:cNvSpPr/>
            <p:nvPr/>
          </p:nvSpPr>
          <p:spPr>
            <a:xfrm>
              <a:off x="2826568"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117" name="直線矢印コネクタ 116">
            <a:extLst>
              <a:ext uri="{FF2B5EF4-FFF2-40B4-BE49-F238E27FC236}">
                <a16:creationId xmlns:a16="http://schemas.microsoft.com/office/drawing/2014/main" id="{639D6FC3-F212-AB26-D791-B226CB397EAA}"/>
              </a:ext>
            </a:extLst>
          </p:cNvPr>
          <p:cNvCxnSpPr>
            <a:cxnSpLocks/>
            <a:stCxn id="109" idx="3"/>
            <a:endCxn id="116" idx="1"/>
          </p:cNvCxnSpPr>
          <p:nvPr/>
        </p:nvCxnSpPr>
        <p:spPr>
          <a:xfrm>
            <a:off x="2477702" y="2258378"/>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7" name="グループ化 196">
            <a:extLst>
              <a:ext uri="{FF2B5EF4-FFF2-40B4-BE49-F238E27FC236}">
                <a16:creationId xmlns:a16="http://schemas.microsoft.com/office/drawing/2014/main" id="{96301736-F0E3-54C8-72A9-B44CE0E5186C}"/>
              </a:ext>
            </a:extLst>
          </p:cNvPr>
          <p:cNvGrpSpPr/>
          <p:nvPr/>
        </p:nvGrpSpPr>
        <p:grpSpPr>
          <a:xfrm>
            <a:off x="3715184" y="2078355"/>
            <a:ext cx="539750" cy="360045"/>
            <a:chOff x="3715184" y="2078355"/>
            <a:chExt cx="539750" cy="360045"/>
          </a:xfrm>
        </p:grpSpPr>
        <p:pic>
          <p:nvPicPr>
            <p:cNvPr id="121" name="object 19">
              <a:extLst>
                <a:ext uri="{FF2B5EF4-FFF2-40B4-BE49-F238E27FC236}">
                  <a16:creationId xmlns:a16="http://schemas.microsoft.com/office/drawing/2014/main" id="{76E293DD-50F6-04DB-CAF9-FBA9B3A6ADF0}"/>
                </a:ext>
              </a:extLst>
            </p:cNvPr>
            <p:cNvPicPr/>
            <p:nvPr/>
          </p:nvPicPr>
          <p:blipFill>
            <a:blip r:embed="rId3" cstate="print"/>
            <a:stretch>
              <a:fillRect/>
            </a:stretch>
          </p:blipFill>
          <p:spPr>
            <a:xfrm>
              <a:off x="3741565" y="2084491"/>
              <a:ext cx="120395" cy="100245"/>
            </a:xfrm>
            <a:prstGeom prst="rect">
              <a:avLst/>
            </a:prstGeom>
          </p:spPr>
        </p:pic>
        <p:sp>
          <p:nvSpPr>
            <p:cNvPr id="122" name="object 17">
              <a:extLst>
                <a:ext uri="{FF2B5EF4-FFF2-40B4-BE49-F238E27FC236}">
                  <a16:creationId xmlns:a16="http://schemas.microsoft.com/office/drawing/2014/main" id="{CD0AB6D3-16C5-3488-7612-4A3CFAEC1D2C}"/>
                </a:ext>
              </a:extLst>
            </p:cNvPr>
            <p:cNvSpPr/>
            <p:nvPr/>
          </p:nvSpPr>
          <p:spPr>
            <a:xfrm>
              <a:off x="3745029"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受理</a:t>
              </a:r>
              <a:endParaRPr lang="zh-TW" altLang="en-US" sz="700" dirty="0">
                <a:latin typeface="+mj-ea"/>
                <a:ea typeface="+mj-ea"/>
              </a:endParaRPr>
            </a:p>
          </p:txBody>
        </p:sp>
        <p:sp>
          <p:nvSpPr>
            <p:cNvPr id="123" name="object 18">
              <a:extLst>
                <a:ext uri="{FF2B5EF4-FFF2-40B4-BE49-F238E27FC236}">
                  <a16:creationId xmlns:a16="http://schemas.microsoft.com/office/drawing/2014/main" id="{D999BD4F-A9DD-EF4A-EC3A-C120C8C87CAF}"/>
                </a:ext>
              </a:extLst>
            </p:cNvPr>
            <p:cNvSpPr/>
            <p:nvPr/>
          </p:nvSpPr>
          <p:spPr>
            <a:xfrm>
              <a:off x="3715184"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124" name="直線矢印コネクタ 123">
            <a:extLst>
              <a:ext uri="{FF2B5EF4-FFF2-40B4-BE49-F238E27FC236}">
                <a16:creationId xmlns:a16="http://schemas.microsoft.com/office/drawing/2014/main" id="{20A53631-E9BC-39A2-6E59-6FF2EEE5C0EF}"/>
              </a:ext>
            </a:extLst>
          </p:cNvPr>
          <p:cNvCxnSpPr>
            <a:cxnSpLocks/>
            <a:stCxn id="116" idx="3"/>
            <a:endCxn id="123" idx="1"/>
          </p:cNvCxnSpPr>
          <p:nvPr/>
        </p:nvCxnSpPr>
        <p:spPr>
          <a:xfrm>
            <a:off x="3366318" y="2258378"/>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2" name="直線矢印コネクタ 131">
            <a:extLst>
              <a:ext uri="{FF2B5EF4-FFF2-40B4-BE49-F238E27FC236}">
                <a16:creationId xmlns:a16="http://schemas.microsoft.com/office/drawing/2014/main" id="{CF828D96-F9B0-076E-2CBD-4E696D483A10}"/>
              </a:ext>
            </a:extLst>
          </p:cNvPr>
          <p:cNvCxnSpPr>
            <a:cxnSpLocks/>
            <a:stCxn id="123" idx="3"/>
            <a:endCxn id="130" idx="1"/>
          </p:cNvCxnSpPr>
          <p:nvPr/>
        </p:nvCxnSpPr>
        <p:spPr>
          <a:xfrm>
            <a:off x="4254934" y="2258378"/>
            <a:ext cx="436446" cy="1144270"/>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5" name="object 17">
            <a:extLst>
              <a:ext uri="{FF2B5EF4-FFF2-40B4-BE49-F238E27FC236}">
                <a16:creationId xmlns:a16="http://schemas.microsoft.com/office/drawing/2014/main" id="{2B5C0968-4B06-1F55-DA43-79CEAFB3E2D8}"/>
              </a:ext>
            </a:extLst>
          </p:cNvPr>
          <p:cNvSpPr/>
          <p:nvPr/>
        </p:nvSpPr>
        <p:spPr>
          <a:xfrm>
            <a:off x="1153376" y="1915734"/>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申出</a:t>
            </a:r>
          </a:p>
        </p:txBody>
      </p:sp>
      <p:sp>
        <p:nvSpPr>
          <p:cNvPr id="186" name="object 17">
            <a:extLst>
              <a:ext uri="{FF2B5EF4-FFF2-40B4-BE49-F238E27FC236}">
                <a16:creationId xmlns:a16="http://schemas.microsoft.com/office/drawing/2014/main" id="{6BE5C3BC-854D-C5E1-7330-4A5CA2F1F573}"/>
              </a:ext>
            </a:extLst>
          </p:cNvPr>
          <p:cNvSpPr/>
          <p:nvPr/>
        </p:nvSpPr>
        <p:spPr>
          <a:xfrm>
            <a:off x="1300480" y="228223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開始</a:t>
            </a:r>
            <a:endParaRPr lang="zh-TW" altLang="en-US" sz="700" dirty="0">
              <a:latin typeface="+mj-ea"/>
              <a:ea typeface="+mj-ea"/>
            </a:endParaRPr>
          </a:p>
        </p:txBody>
      </p:sp>
      <p:grpSp>
        <p:nvGrpSpPr>
          <p:cNvPr id="188" name="グループ化 187">
            <a:extLst>
              <a:ext uri="{FF2B5EF4-FFF2-40B4-BE49-F238E27FC236}">
                <a16:creationId xmlns:a16="http://schemas.microsoft.com/office/drawing/2014/main" id="{C81F60B9-B835-78AE-6951-D171F1984C75}"/>
              </a:ext>
            </a:extLst>
          </p:cNvPr>
          <p:cNvGrpSpPr/>
          <p:nvPr/>
        </p:nvGrpSpPr>
        <p:grpSpPr>
          <a:xfrm rot="16200000">
            <a:off x="4833791" y="2989679"/>
            <a:ext cx="255579" cy="210314"/>
            <a:chOff x="998232" y="5464407"/>
            <a:chExt cx="255579" cy="210314"/>
          </a:xfrm>
        </p:grpSpPr>
        <p:sp>
          <p:nvSpPr>
            <p:cNvPr id="189" name="左大かっこ 188">
              <a:extLst>
                <a:ext uri="{FF2B5EF4-FFF2-40B4-BE49-F238E27FC236}">
                  <a16:creationId xmlns:a16="http://schemas.microsoft.com/office/drawing/2014/main" id="{445ADE68-186A-D516-CA82-2086EE5129F8}"/>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90" name="直線コネクタ 189">
              <a:extLst>
                <a:ext uri="{FF2B5EF4-FFF2-40B4-BE49-F238E27FC236}">
                  <a16:creationId xmlns:a16="http://schemas.microsoft.com/office/drawing/2014/main" id="{DAA1EA12-0927-99F8-BC6F-3AA9B76EC220}"/>
                </a:ext>
              </a:extLst>
            </p:cNvPr>
            <p:cNvCxnSpPr>
              <a:cxnSpLocks/>
              <a:stCxn id="189" idx="1"/>
              <a:endCxn id="130" idx="0"/>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91" name="object 17">
            <a:extLst>
              <a:ext uri="{FF2B5EF4-FFF2-40B4-BE49-F238E27FC236}">
                <a16:creationId xmlns:a16="http://schemas.microsoft.com/office/drawing/2014/main" id="{1DA2B525-A6E3-8B8B-3633-2EBBB50C88EC}"/>
              </a:ext>
            </a:extLst>
          </p:cNvPr>
          <p:cNvSpPr/>
          <p:nvPr/>
        </p:nvSpPr>
        <p:spPr>
          <a:xfrm>
            <a:off x="4726305"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①</a:t>
            </a:r>
            <a:endParaRPr lang="zh-TW" altLang="en-US" sz="800" dirty="0">
              <a:latin typeface="+mj-ea"/>
              <a:ea typeface="+mj-ea"/>
            </a:endParaRPr>
          </a:p>
        </p:txBody>
      </p:sp>
      <p:cxnSp>
        <p:nvCxnSpPr>
          <p:cNvPr id="75" name="直線矢印コネクタ 74">
            <a:extLst>
              <a:ext uri="{FF2B5EF4-FFF2-40B4-BE49-F238E27FC236}">
                <a16:creationId xmlns:a16="http://schemas.microsoft.com/office/drawing/2014/main" id="{06C31DDF-CEB8-384C-E41A-C5FA0585CD18}"/>
              </a:ext>
            </a:extLst>
          </p:cNvPr>
          <p:cNvCxnSpPr>
            <a:cxnSpLocks/>
            <a:stCxn id="231" idx="3"/>
            <a:endCxn id="33" idx="2"/>
          </p:cNvCxnSpPr>
          <p:nvPr/>
        </p:nvCxnSpPr>
        <p:spPr>
          <a:xfrm flipV="1">
            <a:off x="6413030" y="2257386"/>
            <a:ext cx="1064900" cy="1146763"/>
          </a:xfrm>
          <a:prstGeom prst="bentConnector3">
            <a:avLst>
              <a:gd name="adj1" fmla="val 81828"/>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 name="直線矢印コネクタ 7">
            <a:extLst>
              <a:ext uri="{FF2B5EF4-FFF2-40B4-BE49-F238E27FC236}">
                <a16:creationId xmlns:a16="http://schemas.microsoft.com/office/drawing/2014/main" id="{7763C80C-FAE2-27CB-4B4F-75C1C52C8A08}"/>
              </a:ext>
            </a:extLst>
          </p:cNvPr>
          <p:cNvCxnSpPr>
            <a:cxnSpLocks/>
            <a:endCxn id="271" idx="1"/>
          </p:cNvCxnSpPr>
          <p:nvPr/>
        </p:nvCxnSpPr>
        <p:spPr>
          <a:xfrm>
            <a:off x="4961255" y="3578185"/>
            <a:ext cx="1148" cy="1302577"/>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1" name="直線矢印コネクタ 10">
            <a:extLst>
              <a:ext uri="{FF2B5EF4-FFF2-40B4-BE49-F238E27FC236}">
                <a16:creationId xmlns:a16="http://schemas.microsoft.com/office/drawing/2014/main" id="{B03AE3D7-0525-B11B-DCCF-1CC0404824E6}"/>
              </a:ext>
            </a:extLst>
          </p:cNvPr>
          <p:cNvCxnSpPr>
            <a:cxnSpLocks/>
          </p:cNvCxnSpPr>
          <p:nvPr/>
        </p:nvCxnSpPr>
        <p:spPr>
          <a:xfrm>
            <a:off x="1536700" y="1269603"/>
            <a:ext cx="0" cy="897783"/>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16" name="正方形/長方形 15">
            <a:extLst>
              <a:ext uri="{FF2B5EF4-FFF2-40B4-BE49-F238E27FC236}">
                <a16:creationId xmlns:a16="http://schemas.microsoft.com/office/drawing/2014/main" id="{00231225-28DE-5895-E129-F76A53896C15}"/>
              </a:ext>
            </a:extLst>
          </p:cNvPr>
          <p:cNvSpPr/>
          <p:nvPr/>
        </p:nvSpPr>
        <p:spPr>
          <a:xfrm>
            <a:off x="2146297" y="1293421"/>
            <a:ext cx="2435354" cy="57633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（転出証明書、転出証明書に準ずる証明書又は除票の写し）</a:t>
            </a:r>
          </a:p>
        </p:txBody>
      </p:sp>
      <p:sp>
        <p:nvSpPr>
          <p:cNvPr id="55" name="object 239">
            <a:extLst>
              <a:ext uri="{FF2B5EF4-FFF2-40B4-BE49-F238E27FC236}">
                <a16:creationId xmlns:a16="http://schemas.microsoft.com/office/drawing/2014/main" id="{9849225F-091F-FB93-6057-35187A5D5171}"/>
              </a:ext>
            </a:extLst>
          </p:cNvPr>
          <p:cNvSpPr txBox="1"/>
          <p:nvPr/>
        </p:nvSpPr>
        <p:spPr>
          <a:xfrm>
            <a:off x="4359150" y="5010150"/>
            <a:ext cx="101600" cy="135935"/>
          </a:xfrm>
          <a:prstGeom prst="rect">
            <a:avLst/>
          </a:prstGeom>
        </p:spPr>
        <p:txBody>
          <a:bodyPr vert="horz" wrap="square" lIns="0" tIns="12700" rIns="0" bIns="0" rtlCol="0">
            <a:spAutoFit/>
          </a:bodyPr>
          <a:lstStyle/>
          <a:p>
            <a:pPr marL="12700" algn="ctr">
              <a:lnSpc>
                <a:spcPct val="100000"/>
              </a:lnSpc>
              <a:spcBef>
                <a:spcPts val="100"/>
              </a:spcBef>
            </a:pPr>
            <a:r>
              <a:rPr lang="ja-JP" altLang="en-US" sz="800" dirty="0">
                <a:latin typeface="+mj-ea"/>
                <a:ea typeface="+mj-ea"/>
              </a:rPr>
              <a:t>②</a:t>
            </a:r>
            <a:endParaRPr sz="800" dirty="0">
              <a:latin typeface="+mj-ea"/>
              <a:ea typeface="+mj-ea"/>
            </a:endParaRPr>
          </a:p>
        </p:txBody>
      </p:sp>
      <p:cxnSp>
        <p:nvCxnSpPr>
          <p:cNvPr id="67" name="直線矢印コネクタ 66">
            <a:extLst>
              <a:ext uri="{FF2B5EF4-FFF2-40B4-BE49-F238E27FC236}">
                <a16:creationId xmlns:a16="http://schemas.microsoft.com/office/drawing/2014/main" id="{4CE339DF-754F-E40B-1BEC-F69C22137911}"/>
              </a:ext>
            </a:extLst>
          </p:cNvPr>
          <p:cNvCxnSpPr>
            <a:cxnSpLocks/>
            <a:endCxn id="286" idx="1"/>
          </p:cNvCxnSpPr>
          <p:nvPr/>
        </p:nvCxnSpPr>
        <p:spPr>
          <a:xfrm>
            <a:off x="4961255" y="5280329"/>
            <a:ext cx="1148" cy="287276"/>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04" name="直線矢印コネクタ 103">
            <a:extLst>
              <a:ext uri="{FF2B5EF4-FFF2-40B4-BE49-F238E27FC236}">
                <a16:creationId xmlns:a16="http://schemas.microsoft.com/office/drawing/2014/main" id="{754D8073-964D-6CD9-ACD9-C4EE07ACC739}"/>
              </a:ext>
            </a:extLst>
          </p:cNvPr>
          <p:cNvCxnSpPr>
            <a:cxnSpLocks/>
            <a:stCxn id="130" idx="3"/>
            <a:endCxn id="231" idx="1"/>
          </p:cNvCxnSpPr>
          <p:nvPr/>
        </p:nvCxnSpPr>
        <p:spPr>
          <a:xfrm>
            <a:off x="5231130" y="3402648"/>
            <a:ext cx="732320" cy="150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 name="グループ化 18">
            <a:extLst>
              <a:ext uri="{FF2B5EF4-FFF2-40B4-BE49-F238E27FC236}">
                <a16:creationId xmlns:a16="http://schemas.microsoft.com/office/drawing/2014/main" id="{CD2D22F9-A8F9-E3C0-FE05-81AFDE2E82C5}"/>
              </a:ext>
            </a:extLst>
          </p:cNvPr>
          <p:cNvGrpSpPr/>
          <p:nvPr/>
        </p:nvGrpSpPr>
        <p:grpSpPr>
          <a:xfrm>
            <a:off x="4687859" y="3222625"/>
            <a:ext cx="543271" cy="360045"/>
            <a:chOff x="4687859" y="3222625"/>
            <a:chExt cx="543271" cy="360045"/>
          </a:xfrm>
          <a:noFill/>
        </p:grpSpPr>
        <p:sp>
          <p:nvSpPr>
            <p:cNvPr id="130" name="object 18">
              <a:extLst>
                <a:ext uri="{FF2B5EF4-FFF2-40B4-BE49-F238E27FC236}">
                  <a16:creationId xmlns:a16="http://schemas.microsoft.com/office/drawing/2014/main" id="{45311A79-2963-30D4-AC94-B6BA8AAEF6BD}"/>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200" name="グループ化 199">
              <a:extLst>
                <a:ext uri="{FF2B5EF4-FFF2-40B4-BE49-F238E27FC236}">
                  <a16:creationId xmlns:a16="http://schemas.microsoft.com/office/drawing/2014/main" id="{C685E51D-8028-51C1-679E-707684B02073}"/>
                </a:ext>
              </a:extLst>
            </p:cNvPr>
            <p:cNvGrpSpPr/>
            <p:nvPr/>
          </p:nvGrpSpPr>
          <p:grpSpPr>
            <a:xfrm>
              <a:off x="4687859" y="3225072"/>
              <a:ext cx="518506" cy="339406"/>
              <a:chOff x="4687859" y="3225072"/>
              <a:chExt cx="518506" cy="339406"/>
            </a:xfrm>
            <a:grpFill/>
          </p:grpSpPr>
          <p:sp>
            <p:nvSpPr>
              <p:cNvPr id="129" name="object 17">
                <a:extLst>
                  <a:ext uri="{FF2B5EF4-FFF2-40B4-BE49-F238E27FC236}">
                    <a16:creationId xmlns:a16="http://schemas.microsoft.com/office/drawing/2014/main" id="{B6C50D60-5244-6356-CA7A-25F2DC5CE698}"/>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入力</a:t>
                </a:r>
                <a:br>
                  <a:rPr lang="en-US" altLang="ja-JP" sz="700" dirty="0">
                    <a:latin typeface="+mj-ea"/>
                    <a:ea typeface="+mj-ea"/>
                  </a:rPr>
                </a:br>
                <a:r>
                  <a:rPr lang="ja-JP" altLang="en-US" sz="700" dirty="0">
                    <a:latin typeface="+mj-ea"/>
                    <a:ea typeface="+mj-ea"/>
                  </a:rPr>
                  <a:t>照合</a:t>
                </a:r>
                <a:endParaRPr sz="700" dirty="0">
                  <a:latin typeface="+mj-ea"/>
                  <a:ea typeface="+mj-ea"/>
                </a:endParaRPr>
              </a:p>
            </p:txBody>
          </p:sp>
          <p:pic>
            <p:nvPicPr>
              <p:cNvPr id="127" name="object 21">
                <a:extLst>
                  <a:ext uri="{FF2B5EF4-FFF2-40B4-BE49-F238E27FC236}">
                    <a16:creationId xmlns:a16="http://schemas.microsoft.com/office/drawing/2014/main" id="{BD84DE55-AF20-4A90-6E01-1520A1B02863}"/>
                  </a:ext>
                </a:extLst>
              </p:cNvPr>
              <p:cNvPicPr/>
              <p:nvPr/>
            </p:nvPicPr>
            <p:blipFill>
              <a:blip r:embed="rId4"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sp>
        <p:nvSpPr>
          <p:cNvPr id="160" name="object 225">
            <a:extLst>
              <a:ext uri="{FF2B5EF4-FFF2-40B4-BE49-F238E27FC236}">
                <a16:creationId xmlns:a16="http://schemas.microsoft.com/office/drawing/2014/main" id="{BFF9D0FF-0163-294E-C41E-807D4BB9F17C}"/>
              </a:ext>
            </a:extLst>
          </p:cNvPr>
          <p:cNvSpPr txBox="1"/>
          <p:nvPr/>
        </p:nvSpPr>
        <p:spPr>
          <a:xfrm>
            <a:off x="7519786" y="6161555"/>
            <a:ext cx="2818841" cy="1124410"/>
          </a:xfrm>
          <a:prstGeom prst="rect">
            <a:avLst/>
          </a:prstGeom>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en-US" altLang="ja-JP" sz="700" spc="-5" dirty="0">
              <a:latin typeface="+mn-ea"/>
              <a:ea typeface="+mn-ea"/>
              <a:cs typeface="游ゴシック"/>
            </a:endParaRPr>
          </a:p>
          <a:p>
            <a:pPr marL="52069">
              <a:lnSpc>
                <a:spcPts val="400"/>
              </a:lnSpc>
              <a:spcBef>
                <a:spcPts val="350"/>
              </a:spcBef>
            </a:pPr>
            <a:r>
              <a:rPr lang="en-US" altLang="ja-JP" sz="700" spc="-5" dirty="0">
                <a:latin typeface="+mn-ea"/>
                <a:ea typeface="+mn-ea"/>
                <a:cs typeface="游ゴシック"/>
              </a:rPr>
              <a:t>【</a:t>
            </a:r>
            <a:r>
              <a:rPr lang="ja-JP" altLang="en-US" sz="700" spc="-5" dirty="0">
                <a:latin typeface="+mn-ea"/>
                <a:ea typeface="+mn-ea"/>
                <a:cs typeface="游ゴシック"/>
              </a:rPr>
              <a:t>コメント</a:t>
            </a:r>
            <a:r>
              <a:rPr lang="en-US" altLang="ja-JP" sz="700" spc="-5" dirty="0">
                <a:latin typeface="+mn-ea"/>
                <a:ea typeface="+mn-ea"/>
                <a:cs typeface="游ゴシック"/>
              </a:rPr>
              <a:t>】</a:t>
            </a:r>
            <a:r>
              <a:rPr lang="ja-JP" altLang="en-US" sz="700" spc="-5" dirty="0">
                <a:latin typeface="+mn-ea"/>
                <a:ea typeface="+mn-ea"/>
                <a:cs typeface="游ゴシック"/>
              </a:rPr>
              <a:t>ユーザータスク及びデータストアに該当する機能要件</a:t>
            </a:r>
          </a:p>
          <a:p>
            <a:pPr marL="52069">
              <a:lnSpc>
                <a:spcPts val="400"/>
              </a:lnSpc>
              <a:spcBef>
                <a:spcPts val="350"/>
              </a:spcBef>
            </a:pPr>
            <a:r>
              <a:rPr lang="ja-JP" altLang="en-US" sz="700" spc="-5" dirty="0">
                <a:latin typeface="+mn-ea"/>
                <a:ea typeface="+mn-ea"/>
                <a:cs typeface="游ゴシック"/>
              </a:rPr>
              <a:t>①</a:t>
            </a:r>
          </a:p>
          <a:p>
            <a:pPr marL="52069">
              <a:lnSpc>
                <a:spcPts val="400"/>
              </a:lnSpc>
              <a:spcBef>
                <a:spcPts val="350"/>
              </a:spcBef>
            </a:pPr>
            <a:r>
              <a:rPr lang="en-US" altLang="ja-JP" sz="700" spc="-5" dirty="0">
                <a:latin typeface="+mn-ea"/>
                <a:ea typeface="+mn-ea"/>
                <a:cs typeface="游ゴシック"/>
              </a:rPr>
              <a:t>4.6.1.1 </a:t>
            </a:r>
            <a:r>
              <a:rPr lang="ja-JP" altLang="en-US" sz="700" spc="-5" dirty="0">
                <a:latin typeface="+mn-ea"/>
                <a:ea typeface="+mn-ea"/>
                <a:cs typeface="游ゴシック"/>
              </a:rPr>
              <a:t>（申出による）異動の取消し</a:t>
            </a:r>
          </a:p>
          <a:p>
            <a:pPr marL="52069">
              <a:lnSpc>
                <a:spcPts val="400"/>
              </a:lnSpc>
              <a:spcBef>
                <a:spcPts val="350"/>
              </a:spcBef>
            </a:pPr>
            <a:r>
              <a:rPr lang="en-US" altLang="ja-JP" sz="700" spc="-5" dirty="0">
                <a:latin typeface="+mn-ea"/>
                <a:ea typeface="+mn-ea"/>
                <a:cs typeface="游ゴシック"/>
              </a:rPr>
              <a:t>4.0.3 </a:t>
            </a:r>
            <a:r>
              <a:rPr lang="ja-JP" altLang="en-US" sz="700" spc="-5" dirty="0">
                <a:latin typeface="+mn-ea"/>
                <a:ea typeface="+mn-ea"/>
                <a:cs typeface="游ゴシック"/>
              </a:rPr>
              <a:t>異動日・処理日</a:t>
            </a:r>
          </a:p>
          <a:p>
            <a:pPr marL="52069">
              <a:lnSpc>
                <a:spcPts val="400"/>
              </a:lnSpc>
              <a:spcBef>
                <a:spcPts val="350"/>
              </a:spcBef>
            </a:pPr>
            <a:r>
              <a:rPr lang="en-US" altLang="ja-JP" sz="700" spc="-5" dirty="0">
                <a:latin typeface="+mn-ea"/>
                <a:ea typeface="+mn-ea"/>
                <a:cs typeface="游ゴシック"/>
              </a:rPr>
              <a:t>4.6.0.1 </a:t>
            </a:r>
            <a:r>
              <a:rPr lang="ja-JP" altLang="en-US" sz="700" spc="-5" dirty="0">
                <a:latin typeface="+mn-ea"/>
                <a:ea typeface="+mn-ea"/>
                <a:cs typeface="游ゴシック"/>
              </a:rPr>
              <a:t>異動の取消し</a:t>
            </a:r>
          </a:p>
          <a:p>
            <a:pPr marL="52069">
              <a:lnSpc>
                <a:spcPts val="400"/>
              </a:lnSpc>
              <a:spcBef>
                <a:spcPts val="350"/>
              </a:spcBef>
            </a:pPr>
            <a:r>
              <a:rPr lang="ja-JP" altLang="en-US" sz="700" spc="-5" dirty="0">
                <a:latin typeface="+mn-ea"/>
                <a:ea typeface="+mn-ea"/>
                <a:cs typeface="游ゴシック"/>
              </a:rPr>
              <a:t>②</a:t>
            </a:r>
          </a:p>
          <a:p>
            <a:pPr marL="52069">
              <a:lnSpc>
                <a:spcPts val="400"/>
              </a:lnSpc>
              <a:spcBef>
                <a:spcPts val="350"/>
              </a:spcBef>
            </a:pPr>
            <a:r>
              <a:rPr lang="en-US" altLang="ja-JP" sz="700" spc="-5" dirty="0">
                <a:latin typeface="+mn-ea"/>
                <a:ea typeface="+mn-ea"/>
                <a:cs typeface="游ゴシック"/>
              </a:rPr>
              <a:t>7.1.1.1 </a:t>
            </a:r>
            <a:r>
              <a:rPr lang="ja-JP" altLang="en-US" sz="700" spc="-5" dirty="0">
                <a:latin typeface="+mn-ea"/>
                <a:ea typeface="+mn-ea"/>
                <a:cs typeface="游ゴシック"/>
              </a:rPr>
              <a:t>ＣＳへの自動送信</a:t>
            </a:r>
          </a:p>
          <a:p>
            <a:pPr marL="52069">
              <a:lnSpc>
                <a:spcPts val="400"/>
              </a:lnSpc>
              <a:spcBef>
                <a:spcPts val="350"/>
              </a:spcBef>
            </a:pPr>
            <a:r>
              <a:rPr lang="ja-JP" altLang="en-US" sz="700" spc="-5" dirty="0">
                <a:latin typeface="+mn-ea"/>
                <a:ea typeface="+mn-ea"/>
                <a:cs typeface="游ゴシック"/>
              </a:rPr>
              <a:t>③</a:t>
            </a:r>
          </a:p>
          <a:p>
            <a:pPr marL="52069">
              <a:lnSpc>
                <a:spcPts val="400"/>
              </a:lnSpc>
              <a:spcBef>
                <a:spcPts val="350"/>
              </a:spcBef>
            </a:pPr>
            <a:r>
              <a:rPr lang="en-US" altLang="ja-JP" sz="700" spc="-5" dirty="0">
                <a:latin typeface="+mn-ea"/>
                <a:ea typeface="+mn-ea"/>
                <a:cs typeface="游ゴシック"/>
              </a:rPr>
              <a:t>4.5.7 </a:t>
            </a:r>
            <a:r>
              <a:rPr lang="ja-JP" altLang="en-US" sz="700" spc="-5" dirty="0">
                <a:latin typeface="+mn-ea"/>
                <a:ea typeface="+mn-ea"/>
                <a:cs typeface="游ゴシック"/>
              </a:rPr>
              <a:t>市町村通知・市町村伝達の送信</a:t>
            </a:r>
            <a:endParaRPr lang="en-US" altLang="ja-JP" sz="700" spc="-5" dirty="0">
              <a:latin typeface="+mn-ea"/>
              <a:ea typeface="+mn-ea"/>
              <a:cs typeface="游ゴシック"/>
            </a:endParaRPr>
          </a:p>
          <a:p>
            <a:pPr marL="52069">
              <a:lnSpc>
                <a:spcPts val="400"/>
              </a:lnSpc>
              <a:spcBef>
                <a:spcPts val="350"/>
              </a:spcBef>
            </a:pPr>
            <a:endParaRPr lang="ja-JP" altLang="en-US" sz="700" spc="-5" dirty="0">
              <a:latin typeface="+mn-ea"/>
              <a:ea typeface="+mn-ea"/>
              <a:cs typeface="游ゴシック"/>
            </a:endParaRPr>
          </a:p>
        </p:txBody>
      </p:sp>
      <p:cxnSp>
        <p:nvCxnSpPr>
          <p:cNvPr id="18" name="直線コネクタ 17">
            <a:extLst>
              <a:ext uri="{FF2B5EF4-FFF2-40B4-BE49-F238E27FC236}">
                <a16:creationId xmlns:a16="http://schemas.microsoft.com/office/drawing/2014/main" id="{F3225FD3-46A4-177A-ED5E-2E5A6B6047EB}"/>
              </a:ext>
            </a:extLst>
          </p:cNvPr>
          <p:cNvCxnSpPr>
            <a:cxnSpLocks/>
          </p:cNvCxnSpPr>
          <p:nvPr/>
        </p:nvCxnSpPr>
        <p:spPr>
          <a:xfrm flipH="1">
            <a:off x="4359150" y="5367274"/>
            <a:ext cx="604253"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5" name="object 27">
            <a:extLst>
              <a:ext uri="{FF2B5EF4-FFF2-40B4-BE49-F238E27FC236}">
                <a16:creationId xmlns:a16="http://schemas.microsoft.com/office/drawing/2014/main" id="{C8E6385F-9CF2-38A2-98F4-0F1C6E22BC60}"/>
              </a:ext>
            </a:extLst>
          </p:cNvPr>
          <p:cNvSpPr/>
          <p:nvPr/>
        </p:nvSpPr>
        <p:spPr>
          <a:xfrm>
            <a:off x="4125064" y="5223129"/>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7" name="正方形/長方形 26">
            <a:extLst>
              <a:ext uri="{FF2B5EF4-FFF2-40B4-BE49-F238E27FC236}">
                <a16:creationId xmlns:a16="http://schemas.microsoft.com/office/drawing/2014/main" id="{DB9A54B4-C5CB-49C7-A33F-2124EDA4DC1C}"/>
              </a:ext>
            </a:extLst>
          </p:cNvPr>
          <p:cNvSpPr/>
          <p:nvPr/>
        </p:nvSpPr>
        <p:spPr>
          <a:xfrm>
            <a:off x="3860428" y="5540036"/>
            <a:ext cx="721224"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本人確認情報</a:t>
            </a:r>
          </a:p>
        </p:txBody>
      </p:sp>
      <p:sp>
        <p:nvSpPr>
          <p:cNvPr id="33" name="フローチャート: 結合子 32">
            <a:extLst>
              <a:ext uri="{FF2B5EF4-FFF2-40B4-BE49-F238E27FC236}">
                <a16:creationId xmlns:a16="http://schemas.microsoft.com/office/drawing/2014/main" id="{C11852F1-52D9-6DF5-8798-A49A428253AD}"/>
              </a:ext>
            </a:extLst>
          </p:cNvPr>
          <p:cNvSpPr/>
          <p:nvPr/>
        </p:nvSpPr>
        <p:spPr>
          <a:xfrm>
            <a:off x="7477930" y="2167386"/>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39" name="object 17">
            <a:extLst>
              <a:ext uri="{FF2B5EF4-FFF2-40B4-BE49-F238E27FC236}">
                <a16:creationId xmlns:a16="http://schemas.microsoft.com/office/drawing/2014/main" id="{DA89A372-2630-5AF9-E73E-326F9BF16283}"/>
              </a:ext>
            </a:extLst>
          </p:cNvPr>
          <p:cNvSpPr/>
          <p:nvPr/>
        </p:nvSpPr>
        <p:spPr>
          <a:xfrm>
            <a:off x="7327900" y="228223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終了</a:t>
            </a:r>
            <a:endParaRPr lang="zh-TW" altLang="en-US" sz="700" dirty="0">
              <a:latin typeface="+mj-ea"/>
              <a:ea typeface="+mj-ea"/>
            </a:endParaRPr>
          </a:p>
        </p:txBody>
      </p:sp>
      <p:grpSp>
        <p:nvGrpSpPr>
          <p:cNvPr id="61" name="グループ化 60">
            <a:extLst>
              <a:ext uri="{FF2B5EF4-FFF2-40B4-BE49-F238E27FC236}">
                <a16:creationId xmlns:a16="http://schemas.microsoft.com/office/drawing/2014/main" id="{CF30A09D-92AB-9861-8CB1-82ECBA364EEA}"/>
              </a:ext>
            </a:extLst>
          </p:cNvPr>
          <p:cNvGrpSpPr/>
          <p:nvPr/>
        </p:nvGrpSpPr>
        <p:grpSpPr>
          <a:xfrm rot="10800000">
            <a:off x="4435167" y="4971288"/>
            <a:ext cx="255579" cy="210314"/>
            <a:chOff x="998232" y="5464407"/>
            <a:chExt cx="255579" cy="210314"/>
          </a:xfrm>
        </p:grpSpPr>
        <p:sp>
          <p:nvSpPr>
            <p:cNvPr id="62" name="左大かっこ 61">
              <a:extLst>
                <a:ext uri="{FF2B5EF4-FFF2-40B4-BE49-F238E27FC236}">
                  <a16:creationId xmlns:a16="http://schemas.microsoft.com/office/drawing/2014/main" id="{F96BCEFF-42EC-AFC8-E4DB-F8F7153F8B4E}"/>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63" name="直線コネクタ 62">
              <a:extLst>
                <a:ext uri="{FF2B5EF4-FFF2-40B4-BE49-F238E27FC236}">
                  <a16:creationId xmlns:a16="http://schemas.microsoft.com/office/drawing/2014/main" id="{5AB1930F-397E-21DC-03F9-FE3A24FF1801}"/>
                </a:ext>
              </a:extLst>
            </p:cNvPr>
            <p:cNvCxnSpPr>
              <a:cxnSpLocks/>
              <a:stCxn id="62"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0" name="object 25">
            <a:extLst>
              <a:ext uri="{FF2B5EF4-FFF2-40B4-BE49-F238E27FC236}">
                <a16:creationId xmlns:a16="http://schemas.microsoft.com/office/drawing/2014/main" id="{4F83CE1D-5619-3F8E-CD8F-41BC582CDFFF}"/>
              </a:ext>
            </a:extLst>
          </p:cNvPr>
          <p:cNvSpPr/>
          <p:nvPr/>
        </p:nvSpPr>
        <p:spPr>
          <a:xfrm>
            <a:off x="3945091" y="6633990"/>
            <a:ext cx="1411134"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12" name="object 9">
            <a:extLst>
              <a:ext uri="{FF2B5EF4-FFF2-40B4-BE49-F238E27FC236}">
                <a16:creationId xmlns:a16="http://schemas.microsoft.com/office/drawing/2014/main" id="{434E8B0D-57AA-BA99-506A-B9D5D110CE08}"/>
              </a:ext>
            </a:extLst>
          </p:cNvPr>
          <p:cNvSpPr/>
          <p:nvPr/>
        </p:nvSpPr>
        <p:spPr>
          <a:xfrm>
            <a:off x="3945089" y="6633991"/>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algn="ctr"/>
            <a:r>
              <a:rPr lang="ja-JP" altLang="en-US" sz="700" dirty="0">
                <a:latin typeface="+mj-ea"/>
                <a:ea typeface="+mj-ea"/>
              </a:rPr>
              <a:t>本籍地</a:t>
            </a:r>
            <a:br>
              <a:rPr lang="en-US" altLang="ja-JP" sz="700" dirty="0">
                <a:latin typeface="+mj-ea"/>
                <a:ea typeface="+mj-ea"/>
              </a:rPr>
            </a:br>
            <a:r>
              <a:rPr lang="ja-JP" altLang="en-US" sz="700" dirty="0">
                <a:latin typeface="+mj-ea"/>
                <a:ea typeface="+mj-ea"/>
              </a:rPr>
              <a:t>市区町村</a:t>
            </a:r>
            <a:endParaRPr lang="en-US" sz="700" dirty="0">
              <a:latin typeface="+mj-ea"/>
              <a:ea typeface="+mj-ea"/>
            </a:endParaRPr>
          </a:p>
        </p:txBody>
      </p:sp>
      <p:cxnSp>
        <p:nvCxnSpPr>
          <p:cNvPr id="13" name="直線矢印コネクタ 12">
            <a:extLst>
              <a:ext uri="{FF2B5EF4-FFF2-40B4-BE49-F238E27FC236}">
                <a16:creationId xmlns:a16="http://schemas.microsoft.com/office/drawing/2014/main" id="{429F46B7-04A6-393F-0D5E-E966CA440756}"/>
              </a:ext>
            </a:extLst>
          </p:cNvPr>
          <p:cNvCxnSpPr>
            <a:cxnSpLocks/>
            <a:stCxn id="286" idx="3"/>
          </p:cNvCxnSpPr>
          <p:nvPr/>
        </p:nvCxnSpPr>
        <p:spPr>
          <a:xfrm>
            <a:off x="4962403" y="5960828"/>
            <a:ext cx="0" cy="650748"/>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15" name="正方形/長方形 14">
            <a:extLst>
              <a:ext uri="{FF2B5EF4-FFF2-40B4-BE49-F238E27FC236}">
                <a16:creationId xmlns:a16="http://schemas.microsoft.com/office/drawing/2014/main" id="{182F49E8-EB2B-43C5-DC2E-EDE8AF578A42}"/>
              </a:ext>
            </a:extLst>
          </p:cNvPr>
          <p:cNvSpPr/>
          <p:nvPr/>
        </p:nvSpPr>
        <p:spPr>
          <a:xfrm>
            <a:off x="3644847" y="6338134"/>
            <a:ext cx="1182886"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戸籍の附票記載事項通知</a:t>
            </a:r>
            <a:br>
              <a:rPr kumimoji="1" lang="en-US" altLang="ja-JP" sz="700" dirty="0">
                <a:solidFill>
                  <a:schemeClr val="tx1"/>
                </a:solidFill>
                <a:latin typeface="ＭＳ Ｐゴシック 本文"/>
              </a:rPr>
            </a:br>
            <a:r>
              <a:rPr kumimoji="1" lang="ja-JP" altLang="en-US" sz="700" dirty="0">
                <a:solidFill>
                  <a:schemeClr val="tx1"/>
                </a:solidFill>
                <a:latin typeface="ＭＳ Ｐゴシック 本文"/>
              </a:rPr>
              <a:t>（法第</a:t>
            </a:r>
            <a:r>
              <a:rPr kumimoji="1" lang="en-US" altLang="ja-JP" sz="700" dirty="0">
                <a:solidFill>
                  <a:schemeClr val="tx1"/>
                </a:solidFill>
                <a:latin typeface="ＭＳ Ｐゴシック 本文"/>
              </a:rPr>
              <a:t>19</a:t>
            </a:r>
            <a:r>
              <a:rPr kumimoji="1" lang="ja-JP" altLang="en-US" sz="700" dirty="0">
                <a:solidFill>
                  <a:schemeClr val="tx1"/>
                </a:solidFill>
                <a:latin typeface="ＭＳ Ｐゴシック 本文"/>
              </a:rPr>
              <a:t>条第</a:t>
            </a:r>
            <a:r>
              <a:rPr kumimoji="1" lang="en-US" altLang="ja-JP" sz="700" dirty="0">
                <a:solidFill>
                  <a:schemeClr val="tx1"/>
                </a:solidFill>
                <a:latin typeface="ＭＳ Ｐゴシック 本文"/>
              </a:rPr>
              <a:t>1</a:t>
            </a:r>
            <a:r>
              <a:rPr kumimoji="1" lang="ja-JP" altLang="en-US" sz="700" dirty="0">
                <a:solidFill>
                  <a:schemeClr val="tx1"/>
                </a:solidFill>
                <a:latin typeface="ＭＳ Ｐゴシック 本文"/>
              </a:rPr>
              <a:t>項通知）</a:t>
            </a:r>
          </a:p>
        </p:txBody>
      </p:sp>
      <p:cxnSp>
        <p:nvCxnSpPr>
          <p:cNvPr id="17" name="直線コネクタ 16">
            <a:extLst>
              <a:ext uri="{FF2B5EF4-FFF2-40B4-BE49-F238E27FC236}">
                <a16:creationId xmlns:a16="http://schemas.microsoft.com/office/drawing/2014/main" id="{9502EA22-8CDA-3081-210F-1554A62502BA}"/>
              </a:ext>
            </a:extLst>
          </p:cNvPr>
          <p:cNvCxnSpPr>
            <a:cxnSpLocks/>
          </p:cNvCxnSpPr>
          <p:nvPr/>
        </p:nvCxnSpPr>
        <p:spPr>
          <a:xfrm flipH="1">
            <a:off x="4359150" y="6157245"/>
            <a:ext cx="604253"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0" name="object 27">
            <a:extLst>
              <a:ext uri="{FF2B5EF4-FFF2-40B4-BE49-F238E27FC236}">
                <a16:creationId xmlns:a16="http://schemas.microsoft.com/office/drawing/2014/main" id="{DEF64DE9-A844-1811-EC0A-9B1C17971094}"/>
              </a:ext>
            </a:extLst>
          </p:cNvPr>
          <p:cNvSpPr/>
          <p:nvPr/>
        </p:nvSpPr>
        <p:spPr>
          <a:xfrm>
            <a:off x="4125064" y="6013100"/>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grpSp>
        <p:nvGrpSpPr>
          <p:cNvPr id="23" name="グループ化 22">
            <a:extLst>
              <a:ext uri="{FF2B5EF4-FFF2-40B4-BE49-F238E27FC236}">
                <a16:creationId xmlns:a16="http://schemas.microsoft.com/office/drawing/2014/main" id="{B155590A-7BA6-2936-F1E0-32640962F311}"/>
              </a:ext>
            </a:extLst>
          </p:cNvPr>
          <p:cNvGrpSpPr/>
          <p:nvPr/>
        </p:nvGrpSpPr>
        <p:grpSpPr>
          <a:xfrm>
            <a:off x="4961255" y="6273977"/>
            <a:ext cx="260024" cy="337599"/>
            <a:chOff x="993787" y="5464407"/>
            <a:chExt cx="260024" cy="337599"/>
          </a:xfrm>
        </p:grpSpPr>
        <p:sp>
          <p:nvSpPr>
            <p:cNvPr id="24" name="左大かっこ 23">
              <a:extLst>
                <a:ext uri="{FF2B5EF4-FFF2-40B4-BE49-F238E27FC236}">
                  <a16:creationId xmlns:a16="http://schemas.microsoft.com/office/drawing/2014/main" id="{E6D217B1-213E-8209-BB34-310E345637BF}"/>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6" name="直線コネクタ 25">
              <a:extLst>
                <a:ext uri="{FF2B5EF4-FFF2-40B4-BE49-F238E27FC236}">
                  <a16:creationId xmlns:a16="http://schemas.microsoft.com/office/drawing/2014/main" id="{28400C1A-54C2-8AA7-E439-ABBE56EC6138}"/>
                </a:ext>
              </a:extLst>
            </p:cNvPr>
            <p:cNvCxnSpPr>
              <a:cxnSpLocks/>
              <a:stCxn id="24" idx="1"/>
            </p:cNvCxnSpPr>
            <p:nvPr userDrawn="1"/>
          </p:nvCxnSpPr>
          <p:spPr>
            <a:xfrm flipH="1">
              <a:off x="993787" y="5569564"/>
              <a:ext cx="214305" cy="232442"/>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28" name="object 17">
            <a:extLst>
              <a:ext uri="{FF2B5EF4-FFF2-40B4-BE49-F238E27FC236}">
                <a16:creationId xmlns:a16="http://schemas.microsoft.com/office/drawing/2014/main" id="{5AFC01C0-BF75-1BCB-1E22-75FF27118F9D}"/>
              </a:ext>
            </a:extLst>
          </p:cNvPr>
          <p:cNvSpPr/>
          <p:nvPr/>
        </p:nvSpPr>
        <p:spPr>
          <a:xfrm>
            <a:off x="5224461" y="6238113"/>
            <a:ext cx="740983"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800" dirty="0">
                <a:latin typeface="+mj-ea"/>
                <a:ea typeface="+mj-ea"/>
              </a:rPr>
              <a:t>日本人の場合</a:t>
            </a:r>
            <a:endParaRPr lang="zh-TW" altLang="en-US" sz="800" dirty="0">
              <a:latin typeface="+mj-ea"/>
              <a:ea typeface="+mj-ea"/>
            </a:endParaRPr>
          </a:p>
        </p:txBody>
      </p:sp>
      <p:sp>
        <p:nvSpPr>
          <p:cNvPr id="29" name="object 27">
            <a:extLst>
              <a:ext uri="{FF2B5EF4-FFF2-40B4-BE49-F238E27FC236}">
                <a16:creationId xmlns:a16="http://schemas.microsoft.com/office/drawing/2014/main" id="{D1D8746C-3387-5F0B-3DF1-375AD99D791C}"/>
              </a:ext>
            </a:extLst>
          </p:cNvPr>
          <p:cNvSpPr/>
          <p:nvPr/>
        </p:nvSpPr>
        <p:spPr>
          <a:xfrm>
            <a:off x="5775517" y="40828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0" name="正方形/長方形 29">
            <a:extLst>
              <a:ext uri="{FF2B5EF4-FFF2-40B4-BE49-F238E27FC236}">
                <a16:creationId xmlns:a16="http://schemas.microsoft.com/office/drawing/2014/main" id="{85719E9C-B3E2-71B2-7DF7-F10CD4BAE8FB}"/>
              </a:ext>
            </a:extLst>
          </p:cNvPr>
          <p:cNvSpPr/>
          <p:nvPr/>
        </p:nvSpPr>
        <p:spPr>
          <a:xfrm>
            <a:off x="5550438" y="4395034"/>
            <a:ext cx="666593"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職権記録書</a:t>
            </a:r>
          </a:p>
        </p:txBody>
      </p:sp>
      <p:cxnSp>
        <p:nvCxnSpPr>
          <p:cNvPr id="224" name="直線矢印コネクタ 13">
            <a:extLst>
              <a:ext uri="{FF2B5EF4-FFF2-40B4-BE49-F238E27FC236}">
                <a16:creationId xmlns:a16="http://schemas.microsoft.com/office/drawing/2014/main" id="{EFB8293D-820F-89DF-0A62-623BEA715BC2}"/>
              </a:ext>
            </a:extLst>
          </p:cNvPr>
          <p:cNvCxnSpPr>
            <a:cxnSpLocks/>
          </p:cNvCxnSpPr>
          <p:nvPr/>
        </p:nvCxnSpPr>
        <p:spPr>
          <a:xfrm rot="16200000" flipH="1">
            <a:off x="5067367" y="3545836"/>
            <a:ext cx="658178" cy="727400"/>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25" name="object 27">
            <a:extLst>
              <a:ext uri="{FF2B5EF4-FFF2-40B4-BE49-F238E27FC236}">
                <a16:creationId xmlns:a16="http://schemas.microsoft.com/office/drawing/2014/main" id="{5E9B5E9F-460B-C1D2-0F00-5801147DBAEE}"/>
              </a:ext>
            </a:extLst>
          </p:cNvPr>
          <p:cNvSpPr/>
          <p:nvPr/>
        </p:nvSpPr>
        <p:spPr>
          <a:xfrm>
            <a:off x="5394517" y="371876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26" name="正方形/長方形 225">
            <a:extLst>
              <a:ext uri="{FF2B5EF4-FFF2-40B4-BE49-F238E27FC236}">
                <a16:creationId xmlns:a16="http://schemas.microsoft.com/office/drawing/2014/main" id="{B69D0B1B-B217-7E16-9E70-7DE7950CBC99}"/>
              </a:ext>
            </a:extLst>
          </p:cNvPr>
          <p:cNvSpPr/>
          <p:nvPr/>
        </p:nvSpPr>
        <p:spPr>
          <a:xfrm>
            <a:off x="5169438" y="4030995"/>
            <a:ext cx="666593"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入力確認票</a:t>
            </a:r>
          </a:p>
        </p:txBody>
      </p:sp>
      <p:cxnSp>
        <p:nvCxnSpPr>
          <p:cNvPr id="227" name="直線矢印コネクタ 13">
            <a:extLst>
              <a:ext uri="{FF2B5EF4-FFF2-40B4-BE49-F238E27FC236}">
                <a16:creationId xmlns:a16="http://schemas.microsoft.com/office/drawing/2014/main" id="{3AE638E9-F74A-FBB4-86A3-3CDFA93770F0}"/>
              </a:ext>
            </a:extLst>
          </p:cNvPr>
          <p:cNvCxnSpPr>
            <a:cxnSpLocks/>
          </p:cNvCxnSpPr>
          <p:nvPr/>
        </p:nvCxnSpPr>
        <p:spPr>
          <a:xfrm rot="16200000" flipH="1">
            <a:off x="5143671" y="3620830"/>
            <a:ext cx="291732" cy="206441"/>
          </a:xfrm>
          <a:prstGeom prst="bentConnector3">
            <a:avLst>
              <a:gd name="adj1" fmla="val 100063"/>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28" name="グループ化 227">
            <a:extLst>
              <a:ext uri="{FF2B5EF4-FFF2-40B4-BE49-F238E27FC236}">
                <a16:creationId xmlns:a16="http://schemas.microsoft.com/office/drawing/2014/main" id="{BE322B86-E7B1-9CC0-AB13-0F20EB1AE419}"/>
              </a:ext>
            </a:extLst>
          </p:cNvPr>
          <p:cNvGrpSpPr/>
          <p:nvPr/>
        </p:nvGrpSpPr>
        <p:grpSpPr>
          <a:xfrm>
            <a:off x="5963450" y="3224127"/>
            <a:ext cx="449580" cy="360044"/>
            <a:chOff x="11109350" y="5278617"/>
            <a:chExt cx="449580" cy="360044"/>
          </a:xfrm>
        </p:grpSpPr>
        <p:pic>
          <p:nvPicPr>
            <p:cNvPr id="229" name="object 23">
              <a:extLst>
                <a:ext uri="{FF2B5EF4-FFF2-40B4-BE49-F238E27FC236}">
                  <a16:creationId xmlns:a16="http://schemas.microsoft.com/office/drawing/2014/main" id="{AE93AB27-F613-13ED-C77D-AEA5D2C8F8DD}"/>
                </a:ext>
              </a:extLst>
            </p:cNvPr>
            <p:cNvPicPr/>
            <p:nvPr/>
          </p:nvPicPr>
          <p:blipFill>
            <a:blip r:embed="rId5" cstate="print"/>
            <a:stretch>
              <a:fillRect/>
            </a:stretch>
          </p:blipFill>
          <p:spPr>
            <a:xfrm>
              <a:off x="11248796" y="5372533"/>
              <a:ext cx="170688" cy="172212"/>
            </a:xfrm>
            <a:prstGeom prst="rect">
              <a:avLst/>
            </a:prstGeom>
          </p:spPr>
        </p:pic>
        <p:sp>
          <p:nvSpPr>
            <p:cNvPr id="231" name="ひし形 230">
              <a:extLst>
                <a:ext uri="{FF2B5EF4-FFF2-40B4-BE49-F238E27FC236}">
                  <a16:creationId xmlns:a16="http://schemas.microsoft.com/office/drawing/2014/main" id="{C7780ADD-CD46-6E30-8C56-7C34984E7FDA}"/>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36" name="直線矢印コネクタ 74">
            <a:extLst>
              <a:ext uri="{FF2B5EF4-FFF2-40B4-BE49-F238E27FC236}">
                <a16:creationId xmlns:a16="http://schemas.microsoft.com/office/drawing/2014/main" id="{30F57185-293F-43F0-4AAC-C8D326CE712E}"/>
              </a:ext>
            </a:extLst>
          </p:cNvPr>
          <p:cNvCxnSpPr>
            <a:cxnSpLocks/>
            <a:stCxn id="231" idx="2"/>
            <a:endCxn id="49" idx="1"/>
          </p:cNvCxnSpPr>
          <p:nvPr/>
        </p:nvCxnSpPr>
        <p:spPr>
          <a:xfrm rot="16200000" flipH="1">
            <a:off x="6240674" y="3531736"/>
            <a:ext cx="276312" cy="381181"/>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1" name="直線矢印コネクタ 74">
            <a:extLst>
              <a:ext uri="{FF2B5EF4-FFF2-40B4-BE49-F238E27FC236}">
                <a16:creationId xmlns:a16="http://schemas.microsoft.com/office/drawing/2014/main" id="{3235753C-4851-D0F1-E2A0-DFBEE3537F0E}"/>
              </a:ext>
            </a:extLst>
          </p:cNvPr>
          <p:cNvCxnSpPr>
            <a:cxnSpLocks/>
            <a:stCxn id="49" idx="3"/>
            <a:endCxn id="33" idx="2"/>
          </p:cNvCxnSpPr>
          <p:nvPr/>
        </p:nvCxnSpPr>
        <p:spPr>
          <a:xfrm flipV="1">
            <a:off x="7109171" y="2257386"/>
            <a:ext cx="368759" cy="1603097"/>
          </a:xfrm>
          <a:prstGeom prst="bentConnector3">
            <a:avLst>
              <a:gd name="adj1" fmla="val 48278"/>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48" name="グループ化 47">
            <a:extLst>
              <a:ext uri="{FF2B5EF4-FFF2-40B4-BE49-F238E27FC236}">
                <a16:creationId xmlns:a16="http://schemas.microsoft.com/office/drawing/2014/main" id="{182C61BE-83F4-DDFB-FD66-904FD6D5B87B}"/>
              </a:ext>
            </a:extLst>
          </p:cNvPr>
          <p:cNvGrpSpPr/>
          <p:nvPr/>
        </p:nvGrpSpPr>
        <p:grpSpPr>
          <a:xfrm>
            <a:off x="6565900" y="3680460"/>
            <a:ext cx="543271" cy="360045"/>
            <a:chOff x="4687859" y="3222625"/>
            <a:chExt cx="543271" cy="360045"/>
          </a:xfrm>
          <a:noFill/>
        </p:grpSpPr>
        <p:sp>
          <p:nvSpPr>
            <p:cNvPr id="49" name="object 18">
              <a:extLst>
                <a:ext uri="{FF2B5EF4-FFF2-40B4-BE49-F238E27FC236}">
                  <a16:creationId xmlns:a16="http://schemas.microsoft.com/office/drawing/2014/main" id="{C15B9390-B06E-4225-7E5E-C1BC83F6CB10}"/>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52" name="グループ化 51">
              <a:extLst>
                <a:ext uri="{FF2B5EF4-FFF2-40B4-BE49-F238E27FC236}">
                  <a16:creationId xmlns:a16="http://schemas.microsoft.com/office/drawing/2014/main" id="{48C12621-A55E-3099-488E-E84AB6AD180F}"/>
                </a:ext>
              </a:extLst>
            </p:cNvPr>
            <p:cNvGrpSpPr/>
            <p:nvPr/>
          </p:nvGrpSpPr>
          <p:grpSpPr>
            <a:xfrm>
              <a:off x="4687859" y="3225072"/>
              <a:ext cx="518506" cy="339406"/>
              <a:chOff x="4687859" y="3225072"/>
              <a:chExt cx="518506" cy="339406"/>
            </a:xfrm>
            <a:grpFill/>
          </p:grpSpPr>
          <p:sp>
            <p:nvSpPr>
              <p:cNvPr id="53" name="object 17">
                <a:extLst>
                  <a:ext uri="{FF2B5EF4-FFF2-40B4-BE49-F238E27FC236}">
                    <a16:creationId xmlns:a16="http://schemas.microsoft.com/office/drawing/2014/main" id="{A9CC5A29-3BCC-200F-F0E5-BD9B49CF65E0}"/>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市町村通知等</a:t>
                </a:r>
                <a:endParaRPr sz="700" dirty="0">
                  <a:latin typeface="+mj-ea"/>
                  <a:ea typeface="+mj-ea"/>
                </a:endParaRPr>
              </a:p>
            </p:txBody>
          </p:sp>
          <p:pic>
            <p:nvPicPr>
              <p:cNvPr id="54" name="object 21">
                <a:extLst>
                  <a:ext uri="{FF2B5EF4-FFF2-40B4-BE49-F238E27FC236}">
                    <a16:creationId xmlns:a16="http://schemas.microsoft.com/office/drawing/2014/main" id="{33130806-54BB-C1C4-B0D1-BC686C946AFC}"/>
                  </a:ext>
                </a:extLst>
              </p:cNvPr>
              <p:cNvPicPr/>
              <p:nvPr/>
            </p:nvPicPr>
            <p:blipFill>
              <a:blip r:embed="rId4"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cxnSp>
        <p:nvCxnSpPr>
          <p:cNvPr id="257" name="直線矢印コネクタ 256">
            <a:extLst>
              <a:ext uri="{FF2B5EF4-FFF2-40B4-BE49-F238E27FC236}">
                <a16:creationId xmlns:a16="http://schemas.microsoft.com/office/drawing/2014/main" id="{9BDFCA22-2C36-44D8-C2C2-3BBC20F5F447}"/>
              </a:ext>
            </a:extLst>
          </p:cNvPr>
          <p:cNvCxnSpPr>
            <a:cxnSpLocks/>
          </p:cNvCxnSpPr>
          <p:nvPr/>
        </p:nvCxnSpPr>
        <p:spPr>
          <a:xfrm>
            <a:off x="6824913" y="5264640"/>
            <a:ext cx="0" cy="1346936"/>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58" name="object 27">
            <a:extLst>
              <a:ext uri="{FF2B5EF4-FFF2-40B4-BE49-F238E27FC236}">
                <a16:creationId xmlns:a16="http://schemas.microsoft.com/office/drawing/2014/main" id="{F79C4C8A-FC49-FC72-51BC-9EC64B231F2A}"/>
              </a:ext>
            </a:extLst>
          </p:cNvPr>
          <p:cNvSpPr/>
          <p:nvPr/>
        </p:nvSpPr>
        <p:spPr>
          <a:xfrm>
            <a:off x="7447912" y="5207440"/>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59" name="正方形/長方形 258">
            <a:extLst>
              <a:ext uri="{FF2B5EF4-FFF2-40B4-BE49-F238E27FC236}">
                <a16:creationId xmlns:a16="http://schemas.microsoft.com/office/drawing/2014/main" id="{39849866-35DF-019E-993E-ABABFC608A76}"/>
              </a:ext>
            </a:extLst>
          </p:cNvPr>
          <p:cNvSpPr/>
          <p:nvPr/>
        </p:nvSpPr>
        <p:spPr>
          <a:xfrm>
            <a:off x="7087299" y="5524347"/>
            <a:ext cx="931501"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市町村通知情報</a:t>
            </a:r>
          </a:p>
        </p:txBody>
      </p:sp>
      <p:sp>
        <p:nvSpPr>
          <p:cNvPr id="261" name="object 25">
            <a:extLst>
              <a:ext uri="{FF2B5EF4-FFF2-40B4-BE49-F238E27FC236}">
                <a16:creationId xmlns:a16="http://schemas.microsoft.com/office/drawing/2014/main" id="{A509037C-D29C-7D2E-27C6-6C6AB9AB38F5}"/>
              </a:ext>
            </a:extLst>
          </p:cNvPr>
          <p:cNvSpPr/>
          <p:nvPr/>
        </p:nvSpPr>
        <p:spPr>
          <a:xfrm>
            <a:off x="6197601" y="6611576"/>
            <a:ext cx="1232773"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262" name="object 9">
            <a:extLst>
              <a:ext uri="{FF2B5EF4-FFF2-40B4-BE49-F238E27FC236}">
                <a16:creationId xmlns:a16="http://schemas.microsoft.com/office/drawing/2014/main" id="{43FDD1AC-A832-CEB6-B8FE-D2BBD2CD50AD}"/>
              </a:ext>
            </a:extLst>
          </p:cNvPr>
          <p:cNvSpPr/>
          <p:nvPr/>
        </p:nvSpPr>
        <p:spPr>
          <a:xfrm>
            <a:off x="6197600" y="6611577"/>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algn="ctr"/>
            <a:r>
              <a:rPr lang="ja-JP" altLang="en-US" sz="700" dirty="0">
                <a:latin typeface="+mj-ea"/>
                <a:ea typeface="+mj-ea"/>
              </a:rPr>
              <a:t>出入国在留管理庁</a:t>
            </a:r>
            <a:endParaRPr lang="en-US" altLang="ja-JP" sz="700" dirty="0">
              <a:latin typeface="+mj-ea"/>
              <a:ea typeface="+mj-ea"/>
            </a:endParaRPr>
          </a:p>
        </p:txBody>
      </p:sp>
      <p:cxnSp>
        <p:nvCxnSpPr>
          <p:cNvPr id="263" name="直線矢印コネクタ 262">
            <a:extLst>
              <a:ext uri="{FF2B5EF4-FFF2-40B4-BE49-F238E27FC236}">
                <a16:creationId xmlns:a16="http://schemas.microsoft.com/office/drawing/2014/main" id="{E005DFDF-7FAA-6DE3-9EE1-962C04633E66}"/>
              </a:ext>
            </a:extLst>
          </p:cNvPr>
          <p:cNvCxnSpPr>
            <a:cxnSpLocks/>
          </p:cNvCxnSpPr>
          <p:nvPr/>
        </p:nvCxnSpPr>
        <p:spPr>
          <a:xfrm flipH="1">
            <a:off x="6831073" y="4040505"/>
            <a:ext cx="1761" cy="840257"/>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66" name="グループ化 265">
            <a:extLst>
              <a:ext uri="{FF2B5EF4-FFF2-40B4-BE49-F238E27FC236}">
                <a16:creationId xmlns:a16="http://schemas.microsoft.com/office/drawing/2014/main" id="{B023669C-6C8C-F4F9-1F92-EE0063509983}"/>
              </a:ext>
            </a:extLst>
          </p:cNvPr>
          <p:cNvGrpSpPr/>
          <p:nvPr/>
        </p:nvGrpSpPr>
        <p:grpSpPr>
          <a:xfrm>
            <a:off x="7102479" y="3881297"/>
            <a:ext cx="255579" cy="210314"/>
            <a:chOff x="998232" y="5464407"/>
            <a:chExt cx="255579" cy="210314"/>
          </a:xfrm>
        </p:grpSpPr>
        <p:sp>
          <p:nvSpPr>
            <p:cNvPr id="267" name="左大かっこ 266">
              <a:extLst>
                <a:ext uri="{FF2B5EF4-FFF2-40B4-BE49-F238E27FC236}">
                  <a16:creationId xmlns:a16="http://schemas.microsoft.com/office/drawing/2014/main" id="{E6158EBE-E992-F1EF-37D5-6B147223123C}"/>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68" name="直線コネクタ 267">
              <a:extLst>
                <a:ext uri="{FF2B5EF4-FFF2-40B4-BE49-F238E27FC236}">
                  <a16:creationId xmlns:a16="http://schemas.microsoft.com/office/drawing/2014/main" id="{05842B13-50DD-7ECE-7B98-15C50927D538}"/>
                </a:ext>
              </a:extLst>
            </p:cNvPr>
            <p:cNvCxnSpPr>
              <a:cxnSpLocks/>
              <a:stCxn id="267"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269" name="object 17">
            <a:extLst>
              <a:ext uri="{FF2B5EF4-FFF2-40B4-BE49-F238E27FC236}">
                <a16:creationId xmlns:a16="http://schemas.microsoft.com/office/drawing/2014/main" id="{5134404B-D373-6400-28D5-ECB553B810F8}"/>
              </a:ext>
            </a:extLst>
          </p:cNvPr>
          <p:cNvSpPr/>
          <p:nvPr/>
        </p:nvSpPr>
        <p:spPr>
          <a:xfrm>
            <a:off x="7139940" y="3827145"/>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③</a:t>
            </a:r>
            <a:endParaRPr lang="zh-TW" altLang="en-US" sz="800" dirty="0">
              <a:latin typeface="+mj-ea"/>
              <a:ea typeface="+mj-ea"/>
            </a:endParaRPr>
          </a:p>
        </p:txBody>
      </p:sp>
      <p:grpSp>
        <p:nvGrpSpPr>
          <p:cNvPr id="270" name="グループ化 269">
            <a:extLst>
              <a:ext uri="{FF2B5EF4-FFF2-40B4-BE49-F238E27FC236}">
                <a16:creationId xmlns:a16="http://schemas.microsoft.com/office/drawing/2014/main" id="{26D5E30B-A201-4CAA-4438-0A1EB6D8491E}"/>
              </a:ext>
            </a:extLst>
          </p:cNvPr>
          <p:cNvGrpSpPr/>
          <p:nvPr/>
        </p:nvGrpSpPr>
        <p:grpSpPr>
          <a:xfrm>
            <a:off x="4701931" y="4880762"/>
            <a:ext cx="520944" cy="393223"/>
            <a:chOff x="6080349" y="4852187"/>
            <a:chExt cx="520944" cy="393223"/>
          </a:xfrm>
        </p:grpSpPr>
        <p:sp>
          <p:nvSpPr>
            <p:cNvPr id="271" name="フローチャート: 磁気ディスク 270">
              <a:extLst>
                <a:ext uri="{FF2B5EF4-FFF2-40B4-BE49-F238E27FC236}">
                  <a16:creationId xmlns:a16="http://schemas.microsoft.com/office/drawing/2014/main" id="{4FCA4A22-662D-6CB9-7C86-93874A222168}"/>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72" name="object 17">
              <a:extLst>
                <a:ext uri="{FF2B5EF4-FFF2-40B4-BE49-F238E27FC236}">
                  <a16:creationId xmlns:a16="http://schemas.microsoft.com/office/drawing/2014/main" id="{EE892409-F260-0E35-0D37-BCE7B128A958}"/>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273" name="グループ化 272">
            <a:extLst>
              <a:ext uri="{FF2B5EF4-FFF2-40B4-BE49-F238E27FC236}">
                <a16:creationId xmlns:a16="http://schemas.microsoft.com/office/drawing/2014/main" id="{3A9D9638-9DF9-5164-CB49-604CD0B4BF89}"/>
              </a:ext>
            </a:extLst>
          </p:cNvPr>
          <p:cNvGrpSpPr/>
          <p:nvPr/>
        </p:nvGrpSpPr>
        <p:grpSpPr>
          <a:xfrm>
            <a:off x="6577063" y="4880762"/>
            <a:ext cx="520944" cy="393223"/>
            <a:chOff x="6080349" y="4852187"/>
            <a:chExt cx="520944" cy="393223"/>
          </a:xfrm>
        </p:grpSpPr>
        <p:sp>
          <p:nvSpPr>
            <p:cNvPr id="274" name="フローチャート: 磁気ディスク 273">
              <a:extLst>
                <a:ext uri="{FF2B5EF4-FFF2-40B4-BE49-F238E27FC236}">
                  <a16:creationId xmlns:a16="http://schemas.microsoft.com/office/drawing/2014/main" id="{C22331D3-B202-E07C-6773-A416CC766B26}"/>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75" name="object 17">
              <a:extLst>
                <a:ext uri="{FF2B5EF4-FFF2-40B4-BE49-F238E27FC236}">
                  <a16:creationId xmlns:a16="http://schemas.microsoft.com/office/drawing/2014/main" id="{350CA152-BB94-DA03-7AF6-4F5C2EFB44FB}"/>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cxnSp>
        <p:nvCxnSpPr>
          <p:cNvPr id="284" name="直線コネクタ 283">
            <a:extLst>
              <a:ext uri="{FF2B5EF4-FFF2-40B4-BE49-F238E27FC236}">
                <a16:creationId xmlns:a16="http://schemas.microsoft.com/office/drawing/2014/main" id="{A27786D2-732D-348F-6B47-019AF6E1E63C}"/>
              </a:ext>
            </a:extLst>
          </p:cNvPr>
          <p:cNvCxnSpPr>
            <a:cxnSpLocks/>
          </p:cNvCxnSpPr>
          <p:nvPr/>
        </p:nvCxnSpPr>
        <p:spPr>
          <a:xfrm flipH="1">
            <a:off x="6824913" y="5367274"/>
            <a:ext cx="622999"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nvGrpSpPr>
          <p:cNvPr id="285" name="グループ化 284">
            <a:extLst>
              <a:ext uri="{FF2B5EF4-FFF2-40B4-BE49-F238E27FC236}">
                <a16:creationId xmlns:a16="http://schemas.microsoft.com/office/drawing/2014/main" id="{56B271B5-5827-B666-2F4C-7A94B76074C1}"/>
              </a:ext>
            </a:extLst>
          </p:cNvPr>
          <p:cNvGrpSpPr/>
          <p:nvPr/>
        </p:nvGrpSpPr>
        <p:grpSpPr>
          <a:xfrm>
            <a:off x="4701931" y="5567605"/>
            <a:ext cx="520944" cy="393223"/>
            <a:chOff x="6080349" y="4852187"/>
            <a:chExt cx="520944" cy="393223"/>
          </a:xfrm>
        </p:grpSpPr>
        <p:sp>
          <p:nvSpPr>
            <p:cNvPr id="286" name="フローチャート: 磁気ディスク 285">
              <a:extLst>
                <a:ext uri="{FF2B5EF4-FFF2-40B4-BE49-F238E27FC236}">
                  <a16:creationId xmlns:a16="http://schemas.microsoft.com/office/drawing/2014/main" id="{06163C5A-14B7-852B-D231-D6BACB83D55B}"/>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87" name="object 17">
              <a:extLst>
                <a:ext uri="{FF2B5EF4-FFF2-40B4-BE49-F238E27FC236}">
                  <a16:creationId xmlns:a16="http://schemas.microsoft.com/office/drawing/2014/main" id="{A6DC39A9-6496-1C79-8C01-A7D43404B1ED}"/>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r>
                <a:rPr lang="en-US" altLang="ja-JP" sz="700" dirty="0">
                  <a:latin typeface="+mj-ea"/>
                  <a:ea typeface="+mj-ea"/>
                </a:rPr>
                <a:t>CS</a:t>
              </a:r>
            </a:p>
          </p:txBody>
        </p:sp>
      </p:grpSp>
      <p:sp>
        <p:nvSpPr>
          <p:cNvPr id="70" name="object 17">
            <a:extLst>
              <a:ext uri="{FF2B5EF4-FFF2-40B4-BE49-F238E27FC236}">
                <a16:creationId xmlns:a16="http://schemas.microsoft.com/office/drawing/2014/main" id="{F2AD018C-6BBB-9364-A558-F4687CF9FA73}"/>
              </a:ext>
            </a:extLst>
          </p:cNvPr>
          <p:cNvSpPr/>
          <p:nvPr/>
        </p:nvSpPr>
        <p:spPr>
          <a:xfrm>
            <a:off x="5759334" y="3110887"/>
            <a:ext cx="737524"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異動者が</a:t>
            </a:r>
            <a:br>
              <a:rPr lang="en-US" altLang="ja-JP" sz="700" dirty="0">
                <a:latin typeface="+mj-ea"/>
                <a:ea typeface="+mj-ea"/>
              </a:rPr>
            </a:br>
            <a:r>
              <a:rPr lang="ja-JP" altLang="en-US" sz="700" dirty="0">
                <a:latin typeface="+mj-ea"/>
                <a:ea typeface="+mj-ea"/>
              </a:rPr>
              <a:t>外国人</a:t>
            </a:r>
            <a:endParaRPr lang="zh-TW" altLang="en-US" sz="700" dirty="0">
              <a:latin typeface="+mj-ea"/>
              <a:ea typeface="+mj-ea"/>
            </a:endParaRPr>
          </a:p>
        </p:txBody>
      </p:sp>
      <p:sp>
        <p:nvSpPr>
          <p:cNvPr id="71" name="object 17">
            <a:extLst>
              <a:ext uri="{FF2B5EF4-FFF2-40B4-BE49-F238E27FC236}">
                <a16:creationId xmlns:a16="http://schemas.microsoft.com/office/drawing/2014/main" id="{F45195EB-107F-9833-CA52-96E04920FEFE}"/>
              </a:ext>
            </a:extLst>
          </p:cNvPr>
          <p:cNvSpPr/>
          <p:nvPr/>
        </p:nvSpPr>
        <p:spPr>
          <a:xfrm>
            <a:off x="6471412" y="320230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No</a:t>
            </a:r>
            <a:endParaRPr lang="zh-TW" altLang="en-US" sz="700" dirty="0">
              <a:latin typeface="+mj-ea"/>
              <a:ea typeface="+mj-ea"/>
            </a:endParaRPr>
          </a:p>
        </p:txBody>
      </p:sp>
      <p:sp>
        <p:nvSpPr>
          <p:cNvPr id="72" name="object 17">
            <a:extLst>
              <a:ext uri="{FF2B5EF4-FFF2-40B4-BE49-F238E27FC236}">
                <a16:creationId xmlns:a16="http://schemas.microsoft.com/office/drawing/2014/main" id="{439C94BB-80F2-E9C8-74B1-DDC4F3AE02A4}"/>
              </a:ext>
            </a:extLst>
          </p:cNvPr>
          <p:cNvSpPr/>
          <p:nvPr/>
        </p:nvSpPr>
        <p:spPr>
          <a:xfrm>
            <a:off x="6230620" y="347662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Yes</a:t>
            </a:r>
            <a:endParaRPr lang="zh-TW" altLang="en-US" sz="700" dirty="0">
              <a:latin typeface="+mj-ea"/>
              <a:ea typeface="+mj-ea"/>
            </a:endParaRPr>
          </a:p>
        </p:txBody>
      </p:sp>
    </p:spTree>
    <p:extLst>
      <p:ext uri="{BB962C8B-B14F-4D97-AF65-F5344CB8AC3E}">
        <p14:creationId xmlns:p14="http://schemas.microsoft.com/office/powerpoint/2010/main" val="95467844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a:extLst>
              <a:ext uri="{FF2B5EF4-FFF2-40B4-BE49-F238E27FC236}">
                <a16:creationId xmlns:a16="http://schemas.microsoft.com/office/drawing/2014/main" id="{1D69633F-FB01-E47F-E142-2FF3E69C31DE}"/>
              </a:ext>
            </a:extLst>
          </p:cNvPr>
          <p:cNvGrpSpPr/>
          <p:nvPr/>
        </p:nvGrpSpPr>
        <p:grpSpPr>
          <a:xfrm>
            <a:off x="1446700" y="2167386"/>
            <a:ext cx="180000" cy="180000"/>
            <a:chOff x="2679700" y="1343024"/>
            <a:chExt cx="180000" cy="180000"/>
          </a:xfrm>
        </p:grpSpPr>
        <p:sp>
          <p:nvSpPr>
            <p:cNvPr id="34" name="フローチャート: 結合子 33">
              <a:extLst>
                <a:ext uri="{FF2B5EF4-FFF2-40B4-BE49-F238E27FC236}">
                  <a16:creationId xmlns:a16="http://schemas.microsoft.com/office/drawing/2014/main" id="{7AE0E8C6-9106-3C67-2A1E-1B1B894856C4}"/>
                </a:ext>
              </a:extLst>
            </p:cNvPr>
            <p:cNvSpPr/>
            <p:nvPr/>
          </p:nvSpPr>
          <p:spPr>
            <a:xfrm>
              <a:off x="2679700" y="1343024"/>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35" name="正方形/長方形 34">
              <a:extLst>
                <a:ext uri="{FF2B5EF4-FFF2-40B4-BE49-F238E27FC236}">
                  <a16:creationId xmlns:a16="http://schemas.microsoft.com/office/drawing/2014/main" id="{5FB3EEE8-828C-AF33-B3B5-2FF23C7DDC13}"/>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2" name="二等辺三角形 1">
              <a:extLst>
                <a:ext uri="{FF2B5EF4-FFF2-40B4-BE49-F238E27FC236}">
                  <a16:creationId xmlns:a16="http://schemas.microsoft.com/office/drawing/2014/main" id="{9CB2184C-CA93-F940-EC19-D539B983FCC2}"/>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
        <p:nvSpPr>
          <p:cNvPr id="4" name="正方形/長方形 3">
            <a:extLst>
              <a:ext uri="{FF2B5EF4-FFF2-40B4-BE49-F238E27FC236}">
                <a16:creationId xmlns:a16="http://schemas.microsoft.com/office/drawing/2014/main" id="{8897D4F9-8312-E85B-C462-A1A0B6E0BF8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mn-ea"/>
              </a:rPr>
              <a:t>4.6.1.1</a:t>
            </a: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
              </a:rPr>
              <a:t>異動の取消し</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
              </a:rPr>
              <a:t>転出取消・申出</a:t>
            </a:r>
          </a:p>
        </p:txBody>
      </p:sp>
      <p:sp>
        <p:nvSpPr>
          <p:cNvPr id="7" name="正方形/長方形 6">
            <a:extLst>
              <a:ext uri="{FF2B5EF4-FFF2-40B4-BE49-F238E27FC236}">
                <a16:creationId xmlns:a16="http://schemas.microsoft.com/office/drawing/2014/main" id="{EE982113-6D7A-9AE9-5F11-F68A12B777D3}"/>
              </a:ext>
            </a:extLst>
          </p:cNvPr>
          <p:cNvSpPr/>
          <p:nvPr/>
        </p:nvSpPr>
        <p:spPr>
          <a:xfrm>
            <a:off x="1198559" y="924866"/>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ＭＳ Ｐゴシック 本文"/>
              </a:rPr>
              <a:t>異動者</a:t>
            </a:r>
          </a:p>
        </p:txBody>
      </p:sp>
      <p:cxnSp>
        <p:nvCxnSpPr>
          <p:cNvPr id="81" name="直線コネクタ 80">
            <a:extLst>
              <a:ext uri="{FF2B5EF4-FFF2-40B4-BE49-F238E27FC236}">
                <a16:creationId xmlns:a16="http://schemas.microsoft.com/office/drawing/2014/main" id="{5E5C5AAD-A429-7893-9E31-E578AD3BE54F}"/>
              </a:ext>
            </a:extLst>
          </p:cNvPr>
          <p:cNvCxnSpPr>
            <a:cxnSpLocks/>
          </p:cNvCxnSpPr>
          <p:nvPr/>
        </p:nvCxnSpPr>
        <p:spPr>
          <a:xfrm flipH="1">
            <a:off x="1536699" y="1571448"/>
            <a:ext cx="331801"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83" name="object 27">
            <a:extLst>
              <a:ext uri="{FF2B5EF4-FFF2-40B4-BE49-F238E27FC236}">
                <a16:creationId xmlns:a16="http://schemas.microsoft.com/office/drawing/2014/main" id="{DE4DE8A1-4415-E091-2296-E4D5B0DCC367}"/>
              </a:ext>
            </a:extLst>
          </p:cNvPr>
          <p:cNvSpPr/>
          <p:nvPr/>
        </p:nvSpPr>
        <p:spPr>
          <a:xfrm>
            <a:off x="1868500" y="143744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cxnSp>
        <p:nvCxnSpPr>
          <p:cNvPr id="88" name="直線矢印コネクタ 87">
            <a:extLst>
              <a:ext uri="{FF2B5EF4-FFF2-40B4-BE49-F238E27FC236}">
                <a16:creationId xmlns:a16="http://schemas.microsoft.com/office/drawing/2014/main" id="{D1873887-D19B-9F8C-4CF9-6672850CE13F}"/>
              </a:ext>
            </a:extLst>
          </p:cNvPr>
          <p:cNvCxnSpPr>
            <a:cxnSpLocks/>
            <a:stCxn id="34" idx="6"/>
            <a:endCxn id="109" idx="1"/>
          </p:cNvCxnSpPr>
          <p:nvPr/>
        </p:nvCxnSpPr>
        <p:spPr>
          <a:xfrm>
            <a:off x="1626700" y="2257386"/>
            <a:ext cx="311252" cy="99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9" name="グループ化 198">
            <a:extLst>
              <a:ext uri="{FF2B5EF4-FFF2-40B4-BE49-F238E27FC236}">
                <a16:creationId xmlns:a16="http://schemas.microsoft.com/office/drawing/2014/main" id="{13E4973C-570B-0A4C-B2C9-CD834AB11A37}"/>
              </a:ext>
            </a:extLst>
          </p:cNvPr>
          <p:cNvGrpSpPr/>
          <p:nvPr/>
        </p:nvGrpSpPr>
        <p:grpSpPr>
          <a:xfrm>
            <a:off x="1937952" y="2078355"/>
            <a:ext cx="539750" cy="360045"/>
            <a:chOff x="1937952" y="2078355"/>
            <a:chExt cx="539750" cy="360045"/>
          </a:xfrm>
        </p:grpSpPr>
        <p:pic>
          <p:nvPicPr>
            <p:cNvPr id="107" name="object 19">
              <a:extLst>
                <a:ext uri="{FF2B5EF4-FFF2-40B4-BE49-F238E27FC236}">
                  <a16:creationId xmlns:a16="http://schemas.microsoft.com/office/drawing/2014/main" id="{69FDE10A-5B1D-C771-0525-A305F51B0745}"/>
                </a:ext>
              </a:extLst>
            </p:cNvPr>
            <p:cNvPicPr/>
            <p:nvPr/>
          </p:nvPicPr>
          <p:blipFill>
            <a:blip r:embed="rId3" cstate="print"/>
            <a:stretch>
              <a:fillRect/>
            </a:stretch>
          </p:blipFill>
          <p:spPr>
            <a:xfrm>
              <a:off x="1964333" y="2084491"/>
              <a:ext cx="120395" cy="100245"/>
            </a:xfrm>
            <a:prstGeom prst="rect">
              <a:avLst/>
            </a:prstGeom>
          </p:spPr>
        </p:pic>
        <p:sp>
          <p:nvSpPr>
            <p:cNvPr id="108" name="object 17">
              <a:extLst>
                <a:ext uri="{FF2B5EF4-FFF2-40B4-BE49-F238E27FC236}">
                  <a16:creationId xmlns:a16="http://schemas.microsoft.com/office/drawing/2014/main" id="{1BF266CF-F376-3632-58F4-9DE11D58ABCB}"/>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内容確認</a:t>
              </a:r>
              <a:endParaRPr lang="zh-TW" altLang="en-US" sz="700" dirty="0">
                <a:latin typeface="+mj-ea"/>
                <a:ea typeface="+mj-ea"/>
              </a:endParaRPr>
            </a:p>
          </p:txBody>
        </p:sp>
        <p:sp>
          <p:nvSpPr>
            <p:cNvPr id="109" name="object 18">
              <a:extLst>
                <a:ext uri="{FF2B5EF4-FFF2-40B4-BE49-F238E27FC236}">
                  <a16:creationId xmlns:a16="http://schemas.microsoft.com/office/drawing/2014/main" id="{9D6FC4B2-C721-E527-E64B-2B3A6431DB34}"/>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198" name="グループ化 197">
            <a:extLst>
              <a:ext uri="{FF2B5EF4-FFF2-40B4-BE49-F238E27FC236}">
                <a16:creationId xmlns:a16="http://schemas.microsoft.com/office/drawing/2014/main" id="{63686CE5-022F-9F5B-D9E5-D7D3A778AE5B}"/>
              </a:ext>
            </a:extLst>
          </p:cNvPr>
          <p:cNvGrpSpPr/>
          <p:nvPr/>
        </p:nvGrpSpPr>
        <p:grpSpPr>
          <a:xfrm>
            <a:off x="2826568" y="2078355"/>
            <a:ext cx="539750" cy="360045"/>
            <a:chOff x="2826568" y="2078355"/>
            <a:chExt cx="539750" cy="360045"/>
          </a:xfrm>
        </p:grpSpPr>
        <p:pic>
          <p:nvPicPr>
            <p:cNvPr id="114" name="object 19">
              <a:extLst>
                <a:ext uri="{FF2B5EF4-FFF2-40B4-BE49-F238E27FC236}">
                  <a16:creationId xmlns:a16="http://schemas.microsoft.com/office/drawing/2014/main" id="{ACFD8047-B94C-DF01-CB4B-05A01BDA3DFA}"/>
                </a:ext>
              </a:extLst>
            </p:cNvPr>
            <p:cNvPicPr/>
            <p:nvPr/>
          </p:nvPicPr>
          <p:blipFill>
            <a:blip r:embed="rId3" cstate="print"/>
            <a:stretch>
              <a:fillRect/>
            </a:stretch>
          </p:blipFill>
          <p:spPr>
            <a:xfrm>
              <a:off x="2852949" y="2084491"/>
              <a:ext cx="120395" cy="100245"/>
            </a:xfrm>
            <a:prstGeom prst="rect">
              <a:avLst/>
            </a:prstGeom>
          </p:spPr>
        </p:pic>
        <p:sp>
          <p:nvSpPr>
            <p:cNvPr id="115" name="object 17">
              <a:extLst>
                <a:ext uri="{FF2B5EF4-FFF2-40B4-BE49-F238E27FC236}">
                  <a16:creationId xmlns:a16="http://schemas.microsoft.com/office/drawing/2014/main" id="{B76EE667-AF72-3EFB-3E3A-91ADB8F2A666}"/>
                </a:ext>
              </a:extLst>
            </p:cNvPr>
            <p:cNvSpPr/>
            <p:nvPr/>
          </p:nvSpPr>
          <p:spPr>
            <a:xfrm>
              <a:off x="2856413"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本人確認</a:t>
              </a:r>
              <a:endParaRPr lang="zh-TW" altLang="en-US" sz="700" dirty="0">
                <a:latin typeface="+mj-ea"/>
                <a:ea typeface="+mj-ea"/>
              </a:endParaRPr>
            </a:p>
          </p:txBody>
        </p:sp>
        <p:sp>
          <p:nvSpPr>
            <p:cNvPr id="116" name="object 18">
              <a:extLst>
                <a:ext uri="{FF2B5EF4-FFF2-40B4-BE49-F238E27FC236}">
                  <a16:creationId xmlns:a16="http://schemas.microsoft.com/office/drawing/2014/main" id="{9055A40F-2192-FE92-316C-A66303970119}"/>
                </a:ext>
              </a:extLst>
            </p:cNvPr>
            <p:cNvSpPr/>
            <p:nvPr/>
          </p:nvSpPr>
          <p:spPr>
            <a:xfrm>
              <a:off x="2826568"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117" name="直線矢印コネクタ 116">
            <a:extLst>
              <a:ext uri="{FF2B5EF4-FFF2-40B4-BE49-F238E27FC236}">
                <a16:creationId xmlns:a16="http://schemas.microsoft.com/office/drawing/2014/main" id="{639D6FC3-F212-AB26-D791-B226CB397EAA}"/>
              </a:ext>
            </a:extLst>
          </p:cNvPr>
          <p:cNvCxnSpPr>
            <a:cxnSpLocks/>
            <a:stCxn id="109" idx="3"/>
            <a:endCxn id="116" idx="1"/>
          </p:cNvCxnSpPr>
          <p:nvPr/>
        </p:nvCxnSpPr>
        <p:spPr>
          <a:xfrm>
            <a:off x="2477702" y="2258378"/>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7" name="グループ化 196">
            <a:extLst>
              <a:ext uri="{FF2B5EF4-FFF2-40B4-BE49-F238E27FC236}">
                <a16:creationId xmlns:a16="http://schemas.microsoft.com/office/drawing/2014/main" id="{96301736-F0E3-54C8-72A9-B44CE0E5186C}"/>
              </a:ext>
            </a:extLst>
          </p:cNvPr>
          <p:cNvGrpSpPr/>
          <p:nvPr/>
        </p:nvGrpSpPr>
        <p:grpSpPr>
          <a:xfrm>
            <a:off x="3715184" y="2078355"/>
            <a:ext cx="539750" cy="360045"/>
            <a:chOff x="3715184" y="2078355"/>
            <a:chExt cx="539750" cy="360045"/>
          </a:xfrm>
        </p:grpSpPr>
        <p:pic>
          <p:nvPicPr>
            <p:cNvPr id="121" name="object 19">
              <a:extLst>
                <a:ext uri="{FF2B5EF4-FFF2-40B4-BE49-F238E27FC236}">
                  <a16:creationId xmlns:a16="http://schemas.microsoft.com/office/drawing/2014/main" id="{76E293DD-50F6-04DB-CAF9-FBA9B3A6ADF0}"/>
                </a:ext>
              </a:extLst>
            </p:cNvPr>
            <p:cNvPicPr/>
            <p:nvPr/>
          </p:nvPicPr>
          <p:blipFill>
            <a:blip r:embed="rId3" cstate="print"/>
            <a:stretch>
              <a:fillRect/>
            </a:stretch>
          </p:blipFill>
          <p:spPr>
            <a:xfrm>
              <a:off x="3741565" y="2084491"/>
              <a:ext cx="120395" cy="100245"/>
            </a:xfrm>
            <a:prstGeom prst="rect">
              <a:avLst/>
            </a:prstGeom>
          </p:spPr>
        </p:pic>
        <p:sp>
          <p:nvSpPr>
            <p:cNvPr id="122" name="object 17">
              <a:extLst>
                <a:ext uri="{FF2B5EF4-FFF2-40B4-BE49-F238E27FC236}">
                  <a16:creationId xmlns:a16="http://schemas.microsoft.com/office/drawing/2014/main" id="{CD0AB6D3-16C5-3488-7612-4A3CFAEC1D2C}"/>
                </a:ext>
              </a:extLst>
            </p:cNvPr>
            <p:cNvSpPr/>
            <p:nvPr/>
          </p:nvSpPr>
          <p:spPr>
            <a:xfrm>
              <a:off x="3745029"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受理</a:t>
              </a:r>
              <a:endParaRPr lang="zh-TW" altLang="en-US" sz="700" dirty="0">
                <a:latin typeface="+mj-ea"/>
                <a:ea typeface="+mj-ea"/>
              </a:endParaRPr>
            </a:p>
          </p:txBody>
        </p:sp>
        <p:sp>
          <p:nvSpPr>
            <p:cNvPr id="123" name="object 18">
              <a:extLst>
                <a:ext uri="{FF2B5EF4-FFF2-40B4-BE49-F238E27FC236}">
                  <a16:creationId xmlns:a16="http://schemas.microsoft.com/office/drawing/2014/main" id="{D999BD4F-A9DD-EF4A-EC3A-C120C8C87CAF}"/>
                </a:ext>
              </a:extLst>
            </p:cNvPr>
            <p:cNvSpPr/>
            <p:nvPr/>
          </p:nvSpPr>
          <p:spPr>
            <a:xfrm>
              <a:off x="3715184"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124" name="直線矢印コネクタ 123">
            <a:extLst>
              <a:ext uri="{FF2B5EF4-FFF2-40B4-BE49-F238E27FC236}">
                <a16:creationId xmlns:a16="http://schemas.microsoft.com/office/drawing/2014/main" id="{20A53631-E9BC-39A2-6E59-6FF2EEE5C0EF}"/>
              </a:ext>
            </a:extLst>
          </p:cNvPr>
          <p:cNvCxnSpPr>
            <a:cxnSpLocks/>
            <a:stCxn id="116" idx="3"/>
            <a:endCxn id="123" idx="1"/>
          </p:cNvCxnSpPr>
          <p:nvPr/>
        </p:nvCxnSpPr>
        <p:spPr>
          <a:xfrm>
            <a:off x="3366318" y="2258378"/>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2" name="直線矢印コネクタ 131">
            <a:extLst>
              <a:ext uri="{FF2B5EF4-FFF2-40B4-BE49-F238E27FC236}">
                <a16:creationId xmlns:a16="http://schemas.microsoft.com/office/drawing/2014/main" id="{CF828D96-F9B0-076E-2CBD-4E696D483A10}"/>
              </a:ext>
            </a:extLst>
          </p:cNvPr>
          <p:cNvCxnSpPr>
            <a:cxnSpLocks/>
            <a:stCxn id="123" idx="3"/>
            <a:endCxn id="130" idx="1"/>
          </p:cNvCxnSpPr>
          <p:nvPr/>
        </p:nvCxnSpPr>
        <p:spPr>
          <a:xfrm>
            <a:off x="4254934" y="2258378"/>
            <a:ext cx="436446" cy="1144270"/>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5" name="object 17">
            <a:extLst>
              <a:ext uri="{FF2B5EF4-FFF2-40B4-BE49-F238E27FC236}">
                <a16:creationId xmlns:a16="http://schemas.microsoft.com/office/drawing/2014/main" id="{2B5C0968-4B06-1F55-DA43-79CEAFB3E2D8}"/>
              </a:ext>
            </a:extLst>
          </p:cNvPr>
          <p:cNvSpPr/>
          <p:nvPr/>
        </p:nvSpPr>
        <p:spPr>
          <a:xfrm>
            <a:off x="1153376" y="1915734"/>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申出</a:t>
            </a:r>
          </a:p>
        </p:txBody>
      </p:sp>
      <p:sp>
        <p:nvSpPr>
          <p:cNvPr id="186" name="object 17">
            <a:extLst>
              <a:ext uri="{FF2B5EF4-FFF2-40B4-BE49-F238E27FC236}">
                <a16:creationId xmlns:a16="http://schemas.microsoft.com/office/drawing/2014/main" id="{6BE5C3BC-854D-C5E1-7330-4A5CA2F1F573}"/>
              </a:ext>
            </a:extLst>
          </p:cNvPr>
          <p:cNvSpPr/>
          <p:nvPr/>
        </p:nvSpPr>
        <p:spPr>
          <a:xfrm>
            <a:off x="1300480" y="228223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開始</a:t>
            </a:r>
            <a:endParaRPr lang="zh-TW" altLang="en-US" sz="700" dirty="0">
              <a:latin typeface="+mj-ea"/>
              <a:ea typeface="+mj-ea"/>
            </a:endParaRPr>
          </a:p>
        </p:txBody>
      </p:sp>
      <p:grpSp>
        <p:nvGrpSpPr>
          <p:cNvPr id="188" name="グループ化 187">
            <a:extLst>
              <a:ext uri="{FF2B5EF4-FFF2-40B4-BE49-F238E27FC236}">
                <a16:creationId xmlns:a16="http://schemas.microsoft.com/office/drawing/2014/main" id="{C81F60B9-B835-78AE-6951-D171F1984C75}"/>
              </a:ext>
            </a:extLst>
          </p:cNvPr>
          <p:cNvGrpSpPr/>
          <p:nvPr/>
        </p:nvGrpSpPr>
        <p:grpSpPr>
          <a:xfrm rot="16200000">
            <a:off x="5742476" y="2989679"/>
            <a:ext cx="255579" cy="210314"/>
            <a:chOff x="998232" y="5464407"/>
            <a:chExt cx="255579" cy="210314"/>
          </a:xfrm>
        </p:grpSpPr>
        <p:sp>
          <p:nvSpPr>
            <p:cNvPr id="189" name="左大かっこ 188">
              <a:extLst>
                <a:ext uri="{FF2B5EF4-FFF2-40B4-BE49-F238E27FC236}">
                  <a16:creationId xmlns:a16="http://schemas.microsoft.com/office/drawing/2014/main" id="{445ADE68-186A-D516-CA82-2086EE5129F8}"/>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90" name="直線コネクタ 189">
              <a:extLst>
                <a:ext uri="{FF2B5EF4-FFF2-40B4-BE49-F238E27FC236}">
                  <a16:creationId xmlns:a16="http://schemas.microsoft.com/office/drawing/2014/main" id="{DAA1EA12-0927-99F8-BC6F-3AA9B76EC220}"/>
                </a:ext>
              </a:extLst>
            </p:cNvPr>
            <p:cNvCxnSpPr>
              <a:cxnSpLocks/>
              <a:stCxn id="189" idx="1"/>
              <a:endCxn id="130" idx="0"/>
            </p:cNvCxnSpPr>
            <p:nvPr userDrawn="1"/>
          </p:nvCxnSpPr>
          <p:spPr>
            <a:xfrm rot="5400000" flipH="1">
              <a:off x="1102999" y="5464472"/>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91" name="object 17">
            <a:extLst>
              <a:ext uri="{FF2B5EF4-FFF2-40B4-BE49-F238E27FC236}">
                <a16:creationId xmlns:a16="http://schemas.microsoft.com/office/drawing/2014/main" id="{1DA2B525-A6E3-8B8B-3633-2EBBB50C88EC}"/>
              </a:ext>
            </a:extLst>
          </p:cNvPr>
          <p:cNvSpPr/>
          <p:nvPr/>
        </p:nvSpPr>
        <p:spPr>
          <a:xfrm>
            <a:off x="5634990"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①</a:t>
            </a:r>
            <a:endParaRPr lang="zh-TW" altLang="en-US" sz="800" dirty="0">
              <a:latin typeface="+mj-ea"/>
              <a:ea typeface="+mj-ea"/>
            </a:endParaRPr>
          </a:p>
        </p:txBody>
      </p:sp>
      <p:cxnSp>
        <p:nvCxnSpPr>
          <p:cNvPr id="75" name="直線矢印コネクタ 74">
            <a:extLst>
              <a:ext uri="{FF2B5EF4-FFF2-40B4-BE49-F238E27FC236}">
                <a16:creationId xmlns:a16="http://schemas.microsoft.com/office/drawing/2014/main" id="{06C31DDF-CEB8-384C-E41A-C5FA0585CD18}"/>
              </a:ext>
            </a:extLst>
          </p:cNvPr>
          <p:cNvCxnSpPr>
            <a:cxnSpLocks/>
            <a:stCxn id="231" idx="3"/>
            <a:endCxn id="33" idx="2"/>
          </p:cNvCxnSpPr>
          <p:nvPr/>
        </p:nvCxnSpPr>
        <p:spPr>
          <a:xfrm flipV="1">
            <a:off x="6939280" y="2257386"/>
            <a:ext cx="1064900" cy="1146763"/>
          </a:xfrm>
          <a:prstGeom prst="bentConnector3">
            <a:avLst>
              <a:gd name="adj1" fmla="val 8369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 name="直線矢印コネクタ 7">
            <a:extLst>
              <a:ext uri="{FF2B5EF4-FFF2-40B4-BE49-F238E27FC236}">
                <a16:creationId xmlns:a16="http://schemas.microsoft.com/office/drawing/2014/main" id="{7763C80C-FAE2-27CB-4B4F-75C1C52C8A08}"/>
              </a:ext>
            </a:extLst>
          </p:cNvPr>
          <p:cNvCxnSpPr>
            <a:cxnSpLocks/>
            <a:stCxn id="22" idx="2"/>
            <a:endCxn id="50" idx="1"/>
          </p:cNvCxnSpPr>
          <p:nvPr/>
        </p:nvCxnSpPr>
        <p:spPr>
          <a:xfrm flipH="1">
            <a:off x="5832988" y="3582670"/>
            <a:ext cx="4149" cy="1298092"/>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1" name="直線矢印コネクタ 10">
            <a:extLst>
              <a:ext uri="{FF2B5EF4-FFF2-40B4-BE49-F238E27FC236}">
                <a16:creationId xmlns:a16="http://schemas.microsoft.com/office/drawing/2014/main" id="{B03AE3D7-0525-B11B-DCCF-1CC0404824E6}"/>
              </a:ext>
            </a:extLst>
          </p:cNvPr>
          <p:cNvCxnSpPr>
            <a:cxnSpLocks/>
          </p:cNvCxnSpPr>
          <p:nvPr/>
        </p:nvCxnSpPr>
        <p:spPr>
          <a:xfrm>
            <a:off x="1536700" y="1269603"/>
            <a:ext cx="0" cy="897783"/>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16" name="正方形/長方形 15">
            <a:extLst>
              <a:ext uri="{FF2B5EF4-FFF2-40B4-BE49-F238E27FC236}">
                <a16:creationId xmlns:a16="http://schemas.microsoft.com/office/drawing/2014/main" id="{00231225-28DE-5895-E129-F76A53896C15}"/>
              </a:ext>
            </a:extLst>
          </p:cNvPr>
          <p:cNvSpPr/>
          <p:nvPr/>
        </p:nvSpPr>
        <p:spPr>
          <a:xfrm>
            <a:off x="2146297" y="1293421"/>
            <a:ext cx="2435354" cy="57633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転出証明書</a:t>
            </a:r>
          </a:p>
          <a:p>
            <a:pPr algn="l"/>
            <a:r>
              <a:rPr kumimoji="1" lang="ja-JP" altLang="en-US" sz="700" dirty="0">
                <a:solidFill>
                  <a:schemeClr val="tx1"/>
                </a:solidFill>
                <a:latin typeface="ＭＳ Ｐゴシック 本文"/>
              </a:rPr>
              <a:t>個人番号カード、特定在留カード、特定特別永住者証明書</a:t>
            </a:r>
          </a:p>
          <a:p>
            <a:pPr algn="l"/>
            <a:r>
              <a:rPr kumimoji="1" lang="ja-JP" altLang="en-US" sz="700" dirty="0">
                <a:solidFill>
                  <a:schemeClr val="tx1"/>
                </a:solidFill>
                <a:latin typeface="ＭＳ Ｐゴシック 本文"/>
              </a:rPr>
              <a:t>本人確認書類</a:t>
            </a:r>
          </a:p>
        </p:txBody>
      </p:sp>
      <p:cxnSp>
        <p:nvCxnSpPr>
          <p:cNvPr id="67" name="直線矢印コネクタ 66">
            <a:extLst>
              <a:ext uri="{FF2B5EF4-FFF2-40B4-BE49-F238E27FC236}">
                <a16:creationId xmlns:a16="http://schemas.microsoft.com/office/drawing/2014/main" id="{4CE339DF-754F-E40B-1BEC-F69C22137911}"/>
              </a:ext>
            </a:extLst>
          </p:cNvPr>
          <p:cNvCxnSpPr>
            <a:cxnSpLocks/>
            <a:stCxn id="50" idx="3"/>
            <a:endCxn id="280" idx="1"/>
          </p:cNvCxnSpPr>
          <p:nvPr/>
        </p:nvCxnSpPr>
        <p:spPr>
          <a:xfrm>
            <a:off x="5832988" y="5273985"/>
            <a:ext cx="0" cy="293620"/>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04" name="直線矢印コネクタ 103">
            <a:extLst>
              <a:ext uri="{FF2B5EF4-FFF2-40B4-BE49-F238E27FC236}">
                <a16:creationId xmlns:a16="http://schemas.microsoft.com/office/drawing/2014/main" id="{754D8073-964D-6CD9-ACD9-C4EE07ACC739}"/>
              </a:ext>
            </a:extLst>
          </p:cNvPr>
          <p:cNvCxnSpPr>
            <a:cxnSpLocks/>
            <a:stCxn id="22" idx="3"/>
            <a:endCxn id="231" idx="1"/>
          </p:cNvCxnSpPr>
          <p:nvPr/>
        </p:nvCxnSpPr>
        <p:spPr>
          <a:xfrm>
            <a:off x="6107012" y="3402648"/>
            <a:ext cx="382688" cy="150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 name="グループ化 18">
            <a:extLst>
              <a:ext uri="{FF2B5EF4-FFF2-40B4-BE49-F238E27FC236}">
                <a16:creationId xmlns:a16="http://schemas.microsoft.com/office/drawing/2014/main" id="{CD2D22F9-A8F9-E3C0-FE05-81AFDE2E82C5}"/>
              </a:ext>
            </a:extLst>
          </p:cNvPr>
          <p:cNvGrpSpPr/>
          <p:nvPr/>
        </p:nvGrpSpPr>
        <p:grpSpPr>
          <a:xfrm>
            <a:off x="4687859" y="3222625"/>
            <a:ext cx="543271" cy="360045"/>
            <a:chOff x="4687859" y="3222625"/>
            <a:chExt cx="543271" cy="360045"/>
          </a:xfrm>
          <a:noFill/>
        </p:grpSpPr>
        <p:sp>
          <p:nvSpPr>
            <p:cNvPr id="130" name="object 18">
              <a:extLst>
                <a:ext uri="{FF2B5EF4-FFF2-40B4-BE49-F238E27FC236}">
                  <a16:creationId xmlns:a16="http://schemas.microsoft.com/office/drawing/2014/main" id="{45311A79-2963-30D4-AC94-B6BA8AAEF6BD}"/>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200" name="グループ化 199">
              <a:extLst>
                <a:ext uri="{FF2B5EF4-FFF2-40B4-BE49-F238E27FC236}">
                  <a16:creationId xmlns:a16="http://schemas.microsoft.com/office/drawing/2014/main" id="{C685E51D-8028-51C1-679E-707684B02073}"/>
                </a:ext>
              </a:extLst>
            </p:cNvPr>
            <p:cNvGrpSpPr/>
            <p:nvPr/>
          </p:nvGrpSpPr>
          <p:grpSpPr>
            <a:xfrm>
              <a:off x="4687859" y="3225072"/>
              <a:ext cx="518506" cy="339406"/>
              <a:chOff x="4687859" y="3225072"/>
              <a:chExt cx="518506" cy="339406"/>
            </a:xfrm>
            <a:grpFill/>
          </p:grpSpPr>
          <p:sp>
            <p:nvSpPr>
              <p:cNvPr id="129" name="object 17">
                <a:extLst>
                  <a:ext uri="{FF2B5EF4-FFF2-40B4-BE49-F238E27FC236}">
                    <a16:creationId xmlns:a16="http://schemas.microsoft.com/office/drawing/2014/main" id="{B6C50D60-5244-6356-CA7A-25F2DC5CE698}"/>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他自治体</a:t>
                </a:r>
              </a:p>
              <a:p>
                <a:pPr lvl="0" algn="ctr"/>
                <a:r>
                  <a:rPr lang="ja-JP" altLang="en-US" sz="700" dirty="0">
                    <a:latin typeface="+mj-ea"/>
                    <a:ea typeface="+mj-ea"/>
                  </a:rPr>
                  <a:t>への未転入</a:t>
                </a:r>
              </a:p>
              <a:p>
                <a:pPr lvl="0" algn="ctr"/>
                <a:r>
                  <a:rPr lang="ja-JP" altLang="en-US" sz="700" dirty="0">
                    <a:latin typeface="+mj-ea"/>
                    <a:ea typeface="+mj-ea"/>
                  </a:rPr>
                  <a:t>確認</a:t>
                </a:r>
              </a:p>
            </p:txBody>
          </p:sp>
          <p:pic>
            <p:nvPicPr>
              <p:cNvPr id="127" name="object 21">
                <a:extLst>
                  <a:ext uri="{FF2B5EF4-FFF2-40B4-BE49-F238E27FC236}">
                    <a16:creationId xmlns:a16="http://schemas.microsoft.com/office/drawing/2014/main" id="{BD84DE55-AF20-4A90-6E01-1520A1B02863}"/>
                  </a:ext>
                </a:extLst>
              </p:cNvPr>
              <p:cNvPicPr/>
              <p:nvPr/>
            </p:nvPicPr>
            <p:blipFill>
              <a:blip r:embed="rId4"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sp>
        <p:nvSpPr>
          <p:cNvPr id="160" name="object 225">
            <a:extLst>
              <a:ext uri="{FF2B5EF4-FFF2-40B4-BE49-F238E27FC236}">
                <a16:creationId xmlns:a16="http://schemas.microsoft.com/office/drawing/2014/main" id="{BFF9D0FF-0163-294E-C41E-807D4BB9F17C}"/>
              </a:ext>
            </a:extLst>
          </p:cNvPr>
          <p:cNvSpPr txBox="1"/>
          <p:nvPr/>
        </p:nvSpPr>
        <p:spPr>
          <a:xfrm>
            <a:off x="7519786" y="6062945"/>
            <a:ext cx="2818841" cy="1227003"/>
          </a:xfrm>
          <a:prstGeom prst="rect">
            <a:avLst/>
          </a:prstGeom>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en-US" altLang="ja-JP" sz="700" spc="-5" dirty="0">
              <a:latin typeface="+mn-ea"/>
              <a:ea typeface="+mn-ea"/>
              <a:cs typeface="游ゴシック"/>
            </a:endParaRPr>
          </a:p>
          <a:p>
            <a:pPr marL="52069">
              <a:lnSpc>
                <a:spcPts val="400"/>
              </a:lnSpc>
              <a:spcBef>
                <a:spcPts val="350"/>
              </a:spcBef>
            </a:pPr>
            <a:r>
              <a:rPr lang="en-US" altLang="ja-JP" sz="700" spc="-5" dirty="0">
                <a:latin typeface="+mn-ea"/>
                <a:ea typeface="+mn-ea"/>
                <a:cs typeface="游ゴシック"/>
              </a:rPr>
              <a:t>【</a:t>
            </a:r>
            <a:r>
              <a:rPr lang="ja-JP" altLang="en-US" sz="700" spc="-5" dirty="0">
                <a:latin typeface="+mn-ea"/>
                <a:ea typeface="+mn-ea"/>
                <a:cs typeface="游ゴシック"/>
              </a:rPr>
              <a:t>コメント</a:t>
            </a:r>
            <a:r>
              <a:rPr lang="en-US" altLang="ja-JP" sz="700" spc="-5" dirty="0">
                <a:latin typeface="+mn-ea"/>
                <a:ea typeface="+mn-ea"/>
                <a:cs typeface="游ゴシック"/>
              </a:rPr>
              <a:t>】</a:t>
            </a:r>
            <a:r>
              <a:rPr lang="ja-JP" altLang="en-US" sz="700" spc="-5" dirty="0">
                <a:latin typeface="+mn-ea"/>
                <a:ea typeface="+mn-ea"/>
                <a:cs typeface="游ゴシック"/>
              </a:rPr>
              <a:t>ユーザータスク及びデータストアに該当する機能要件</a:t>
            </a:r>
          </a:p>
          <a:p>
            <a:pPr marL="52069">
              <a:lnSpc>
                <a:spcPts val="400"/>
              </a:lnSpc>
              <a:spcBef>
                <a:spcPts val="350"/>
              </a:spcBef>
            </a:pPr>
            <a:r>
              <a:rPr lang="ja-JP" altLang="en-US" sz="700" spc="-5" dirty="0">
                <a:latin typeface="+mn-ea"/>
                <a:ea typeface="+mn-ea"/>
                <a:cs typeface="游ゴシック"/>
              </a:rPr>
              <a:t>①</a:t>
            </a:r>
          </a:p>
          <a:p>
            <a:pPr marL="52069">
              <a:lnSpc>
                <a:spcPts val="400"/>
              </a:lnSpc>
              <a:spcBef>
                <a:spcPts val="350"/>
              </a:spcBef>
            </a:pPr>
            <a:r>
              <a:rPr lang="en-US" altLang="ja-JP" sz="700" spc="-5" dirty="0">
                <a:latin typeface="+mn-ea"/>
                <a:ea typeface="+mn-ea"/>
                <a:cs typeface="游ゴシック"/>
              </a:rPr>
              <a:t>4.6.1.1 </a:t>
            </a:r>
            <a:r>
              <a:rPr lang="ja-JP" altLang="en-US" sz="700" spc="-5" dirty="0">
                <a:latin typeface="+mn-ea"/>
                <a:ea typeface="+mn-ea"/>
                <a:cs typeface="游ゴシック"/>
              </a:rPr>
              <a:t>（申出による）異動の取消し</a:t>
            </a:r>
          </a:p>
          <a:p>
            <a:pPr marL="52069">
              <a:lnSpc>
                <a:spcPts val="400"/>
              </a:lnSpc>
              <a:spcBef>
                <a:spcPts val="350"/>
              </a:spcBef>
            </a:pPr>
            <a:r>
              <a:rPr lang="en-US" altLang="ja-JP" sz="700" spc="-5" dirty="0">
                <a:latin typeface="+mn-ea"/>
                <a:ea typeface="+mn-ea"/>
                <a:cs typeface="游ゴシック"/>
              </a:rPr>
              <a:t>4.0.1 </a:t>
            </a:r>
            <a:r>
              <a:rPr lang="ja-JP" altLang="en-US" sz="700" spc="-5" dirty="0">
                <a:latin typeface="+mn-ea"/>
                <a:ea typeface="+mn-ea"/>
                <a:cs typeface="游ゴシック"/>
              </a:rPr>
              <a:t>異動者</a:t>
            </a:r>
          </a:p>
          <a:p>
            <a:pPr marL="52069">
              <a:lnSpc>
                <a:spcPts val="400"/>
              </a:lnSpc>
              <a:spcBef>
                <a:spcPts val="350"/>
              </a:spcBef>
            </a:pPr>
            <a:r>
              <a:rPr lang="en-US" altLang="ja-JP" sz="700" spc="-5" dirty="0">
                <a:latin typeface="+mn-ea"/>
                <a:ea typeface="+mn-ea"/>
                <a:cs typeface="游ゴシック"/>
              </a:rPr>
              <a:t>4.6.0.1 </a:t>
            </a:r>
            <a:r>
              <a:rPr lang="ja-JP" altLang="en-US" sz="700" spc="-5" dirty="0">
                <a:latin typeface="+mn-ea"/>
                <a:ea typeface="+mn-ea"/>
                <a:cs typeface="游ゴシック"/>
              </a:rPr>
              <a:t>異動の取消し</a:t>
            </a:r>
          </a:p>
          <a:p>
            <a:pPr marL="52069">
              <a:lnSpc>
                <a:spcPts val="400"/>
              </a:lnSpc>
              <a:spcBef>
                <a:spcPts val="350"/>
              </a:spcBef>
            </a:pPr>
            <a:r>
              <a:rPr lang="en-US" altLang="ja-JP" sz="700" spc="-5" dirty="0">
                <a:latin typeface="+mn-ea"/>
                <a:ea typeface="+mn-ea"/>
                <a:cs typeface="游ゴシック"/>
              </a:rPr>
              <a:t>4.1.4.3 </a:t>
            </a:r>
            <a:r>
              <a:rPr lang="ja-JP" altLang="en-US" sz="700" spc="-5" dirty="0">
                <a:latin typeface="+mn-ea"/>
                <a:ea typeface="+mn-ea"/>
                <a:cs typeface="游ゴシック"/>
              </a:rPr>
              <a:t>事実上の世帯主</a:t>
            </a:r>
          </a:p>
          <a:p>
            <a:pPr marL="52069">
              <a:lnSpc>
                <a:spcPts val="400"/>
              </a:lnSpc>
              <a:spcBef>
                <a:spcPts val="350"/>
              </a:spcBef>
            </a:pPr>
            <a:r>
              <a:rPr lang="ja-JP" altLang="en-US" sz="700" spc="-5" dirty="0">
                <a:latin typeface="+mn-ea"/>
                <a:ea typeface="+mn-ea"/>
                <a:cs typeface="游ゴシック"/>
              </a:rPr>
              <a:t>②</a:t>
            </a:r>
          </a:p>
          <a:p>
            <a:pPr marL="52069">
              <a:lnSpc>
                <a:spcPts val="400"/>
              </a:lnSpc>
              <a:spcBef>
                <a:spcPts val="350"/>
              </a:spcBef>
            </a:pPr>
            <a:r>
              <a:rPr lang="en-US" altLang="ja-JP" sz="700" spc="-5" dirty="0">
                <a:latin typeface="+mn-ea"/>
                <a:ea typeface="+mn-ea"/>
                <a:cs typeface="游ゴシック"/>
              </a:rPr>
              <a:t>7.1.1.1 </a:t>
            </a:r>
            <a:r>
              <a:rPr lang="ja-JP" altLang="en-US" sz="700" spc="-5" dirty="0">
                <a:latin typeface="+mn-ea"/>
                <a:ea typeface="+mn-ea"/>
                <a:cs typeface="游ゴシック"/>
              </a:rPr>
              <a:t>ＣＳへの自動送信</a:t>
            </a:r>
          </a:p>
          <a:p>
            <a:pPr marL="52069">
              <a:lnSpc>
                <a:spcPts val="400"/>
              </a:lnSpc>
              <a:spcBef>
                <a:spcPts val="350"/>
              </a:spcBef>
            </a:pPr>
            <a:r>
              <a:rPr lang="ja-JP" altLang="en-US" sz="700" spc="-5" dirty="0">
                <a:latin typeface="+mn-ea"/>
                <a:ea typeface="+mn-ea"/>
                <a:cs typeface="游ゴシック"/>
              </a:rPr>
              <a:t>③</a:t>
            </a:r>
          </a:p>
          <a:p>
            <a:pPr marL="52069">
              <a:lnSpc>
                <a:spcPts val="400"/>
              </a:lnSpc>
              <a:spcBef>
                <a:spcPts val="350"/>
              </a:spcBef>
            </a:pPr>
            <a:r>
              <a:rPr lang="en-US" altLang="ja-JP" sz="700" spc="-5" dirty="0">
                <a:latin typeface="+mn-ea"/>
                <a:ea typeface="+mn-ea"/>
                <a:cs typeface="游ゴシック"/>
              </a:rPr>
              <a:t>4.5.7 </a:t>
            </a:r>
            <a:r>
              <a:rPr lang="ja-JP" altLang="en-US" sz="700" spc="-5" dirty="0">
                <a:latin typeface="+mn-ea"/>
                <a:ea typeface="+mn-ea"/>
                <a:cs typeface="游ゴシック"/>
              </a:rPr>
              <a:t>市町村通知・市町村伝達の送信</a:t>
            </a:r>
            <a:endParaRPr lang="en-US" altLang="ja-JP" sz="700" spc="-5" dirty="0">
              <a:latin typeface="+mn-ea"/>
              <a:ea typeface="+mn-ea"/>
              <a:cs typeface="游ゴシック"/>
            </a:endParaRPr>
          </a:p>
          <a:p>
            <a:pPr marL="52069">
              <a:lnSpc>
                <a:spcPts val="400"/>
              </a:lnSpc>
              <a:spcBef>
                <a:spcPts val="350"/>
              </a:spcBef>
            </a:pPr>
            <a:endParaRPr lang="ja-JP" altLang="en-US" sz="700" spc="-5" dirty="0">
              <a:latin typeface="+mn-ea"/>
              <a:ea typeface="+mn-ea"/>
              <a:cs typeface="游ゴシック"/>
            </a:endParaRPr>
          </a:p>
        </p:txBody>
      </p:sp>
      <p:sp>
        <p:nvSpPr>
          <p:cNvPr id="33" name="フローチャート: 結合子 32">
            <a:extLst>
              <a:ext uri="{FF2B5EF4-FFF2-40B4-BE49-F238E27FC236}">
                <a16:creationId xmlns:a16="http://schemas.microsoft.com/office/drawing/2014/main" id="{C11852F1-52D9-6DF5-8798-A49A428253AD}"/>
              </a:ext>
            </a:extLst>
          </p:cNvPr>
          <p:cNvSpPr/>
          <p:nvPr/>
        </p:nvSpPr>
        <p:spPr>
          <a:xfrm>
            <a:off x="8004180" y="2167386"/>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39" name="object 17">
            <a:extLst>
              <a:ext uri="{FF2B5EF4-FFF2-40B4-BE49-F238E27FC236}">
                <a16:creationId xmlns:a16="http://schemas.microsoft.com/office/drawing/2014/main" id="{DA89A372-2630-5AF9-E73E-326F9BF16283}"/>
              </a:ext>
            </a:extLst>
          </p:cNvPr>
          <p:cNvSpPr/>
          <p:nvPr/>
        </p:nvSpPr>
        <p:spPr>
          <a:xfrm>
            <a:off x="7859776" y="228223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終了</a:t>
            </a:r>
            <a:endParaRPr lang="zh-TW" altLang="en-US" sz="700" dirty="0">
              <a:latin typeface="+mj-ea"/>
              <a:ea typeface="+mj-ea"/>
            </a:endParaRPr>
          </a:p>
        </p:txBody>
      </p:sp>
      <p:grpSp>
        <p:nvGrpSpPr>
          <p:cNvPr id="228" name="グループ化 227">
            <a:extLst>
              <a:ext uri="{FF2B5EF4-FFF2-40B4-BE49-F238E27FC236}">
                <a16:creationId xmlns:a16="http://schemas.microsoft.com/office/drawing/2014/main" id="{BE322B86-E7B1-9CC0-AB13-0F20EB1AE419}"/>
              </a:ext>
            </a:extLst>
          </p:cNvPr>
          <p:cNvGrpSpPr/>
          <p:nvPr/>
        </p:nvGrpSpPr>
        <p:grpSpPr>
          <a:xfrm>
            <a:off x="6489700" y="3224127"/>
            <a:ext cx="449580" cy="360044"/>
            <a:chOff x="11109350" y="5278617"/>
            <a:chExt cx="449580" cy="360044"/>
          </a:xfrm>
        </p:grpSpPr>
        <p:pic>
          <p:nvPicPr>
            <p:cNvPr id="229" name="object 23">
              <a:extLst>
                <a:ext uri="{FF2B5EF4-FFF2-40B4-BE49-F238E27FC236}">
                  <a16:creationId xmlns:a16="http://schemas.microsoft.com/office/drawing/2014/main" id="{AE93AB27-F613-13ED-C77D-AEA5D2C8F8DD}"/>
                </a:ext>
              </a:extLst>
            </p:cNvPr>
            <p:cNvPicPr/>
            <p:nvPr/>
          </p:nvPicPr>
          <p:blipFill>
            <a:blip r:embed="rId5" cstate="print"/>
            <a:stretch>
              <a:fillRect/>
            </a:stretch>
          </p:blipFill>
          <p:spPr>
            <a:xfrm>
              <a:off x="11248796" y="5372533"/>
              <a:ext cx="170688" cy="172212"/>
            </a:xfrm>
            <a:prstGeom prst="rect">
              <a:avLst/>
            </a:prstGeom>
          </p:spPr>
        </p:pic>
        <p:sp>
          <p:nvSpPr>
            <p:cNvPr id="231" name="ひし形 230">
              <a:extLst>
                <a:ext uri="{FF2B5EF4-FFF2-40B4-BE49-F238E27FC236}">
                  <a16:creationId xmlns:a16="http://schemas.microsoft.com/office/drawing/2014/main" id="{C7780ADD-CD46-6E30-8C56-7C34984E7FDA}"/>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36" name="直線矢印コネクタ 74">
            <a:extLst>
              <a:ext uri="{FF2B5EF4-FFF2-40B4-BE49-F238E27FC236}">
                <a16:creationId xmlns:a16="http://schemas.microsoft.com/office/drawing/2014/main" id="{30F57185-293F-43F0-4AAC-C8D326CE712E}"/>
              </a:ext>
            </a:extLst>
          </p:cNvPr>
          <p:cNvCxnSpPr>
            <a:cxnSpLocks/>
            <a:stCxn id="231" idx="2"/>
            <a:endCxn id="49" idx="1"/>
          </p:cNvCxnSpPr>
          <p:nvPr/>
        </p:nvCxnSpPr>
        <p:spPr>
          <a:xfrm rot="16200000" flipH="1">
            <a:off x="6766924" y="3531736"/>
            <a:ext cx="276312" cy="381181"/>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1" name="直線矢印コネクタ 74">
            <a:extLst>
              <a:ext uri="{FF2B5EF4-FFF2-40B4-BE49-F238E27FC236}">
                <a16:creationId xmlns:a16="http://schemas.microsoft.com/office/drawing/2014/main" id="{3235753C-4851-D0F1-E2A0-DFBEE3537F0E}"/>
              </a:ext>
            </a:extLst>
          </p:cNvPr>
          <p:cNvCxnSpPr>
            <a:cxnSpLocks/>
            <a:stCxn id="49" idx="3"/>
            <a:endCxn id="33" idx="2"/>
          </p:cNvCxnSpPr>
          <p:nvPr/>
        </p:nvCxnSpPr>
        <p:spPr>
          <a:xfrm flipV="1">
            <a:off x="7635421" y="2257386"/>
            <a:ext cx="368759" cy="1603097"/>
          </a:xfrm>
          <a:prstGeom prst="bentConnector3">
            <a:avLst>
              <a:gd name="adj1" fmla="val 53013"/>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48" name="グループ化 47">
            <a:extLst>
              <a:ext uri="{FF2B5EF4-FFF2-40B4-BE49-F238E27FC236}">
                <a16:creationId xmlns:a16="http://schemas.microsoft.com/office/drawing/2014/main" id="{182C61BE-83F4-DDFB-FD66-904FD6D5B87B}"/>
              </a:ext>
            </a:extLst>
          </p:cNvPr>
          <p:cNvGrpSpPr/>
          <p:nvPr/>
        </p:nvGrpSpPr>
        <p:grpSpPr>
          <a:xfrm>
            <a:off x="7092150" y="3680460"/>
            <a:ext cx="543271" cy="360045"/>
            <a:chOff x="4687859" y="3222625"/>
            <a:chExt cx="543271" cy="360045"/>
          </a:xfrm>
          <a:noFill/>
        </p:grpSpPr>
        <p:sp>
          <p:nvSpPr>
            <p:cNvPr id="49" name="object 18">
              <a:extLst>
                <a:ext uri="{FF2B5EF4-FFF2-40B4-BE49-F238E27FC236}">
                  <a16:creationId xmlns:a16="http://schemas.microsoft.com/office/drawing/2014/main" id="{C15B9390-B06E-4225-7E5E-C1BC83F6CB10}"/>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52" name="グループ化 51">
              <a:extLst>
                <a:ext uri="{FF2B5EF4-FFF2-40B4-BE49-F238E27FC236}">
                  <a16:creationId xmlns:a16="http://schemas.microsoft.com/office/drawing/2014/main" id="{48C12621-A55E-3099-488E-E84AB6AD180F}"/>
                </a:ext>
              </a:extLst>
            </p:cNvPr>
            <p:cNvGrpSpPr/>
            <p:nvPr/>
          </p:nvGrpSpPr>
          <p:grpSpPr>
            <a:xfrm>
              <a:off x="4687859" y="3225072"/>
              <a:ext cx="518506" cy="339406"/>
              <a:chOff x="4687859" y="3225072"/>
              <a:chExt cx="518506" cy="339406"/>
            </a:xfrm>
            <a:grpFill/>
          </p:grpSpPr>
          <p:sp>
            <p:nvSpPr>
              <p:cNvPr id="53" name="object 17">
                <a:extLst>
                  <a:ext uri="{FF2B5EF4-FFF2-40B4-BE49-F238E27FC236}">
                    <a16:creationId xmlns:a16="http://schemas.microsoft.com/office/drawing/2014/main" id="{A9CC5A29-3BCC-200F-F0E5-BD9B49CF65E0}"/>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市町村通知等</a:t>
                </a:r>
                <a:endParaRPr sz="700" dirty="0">
                  <a:latin typeface="+mj-ea"/>
                  <a:ea typeface="+mj-ea"/>
                </a:endParaRPr>
              </a:p>
            </p:txBody>
          </p:sp>
          <p:pic>
            <p:nvPicPr>
              <p:cNvPr id="54" name="object 21">
                <a:extLst>
                  <a:ext uri="{FF2B5EF4-FFF2-40B4-BE49-F238E27FC236}">
                    <a16:creationId xmlns:a16="http://schemas.microsoft.com/office/drawing/2014/main" id="{33130806-54BB-C1C4-B0D1-BC686C946AFC}"/>
                  </a:ext>
                </a:extLst>
              </p:cNvPr>
              <p:cNvPicPr/>
              <p:nvPr/>
            </p:nvPicPr>
            <p:blipFill>
              <a:blip r:embed="rId4"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cxnSp>
        <p:nvCxnSpPr>
          <p:cNvPr id="257" name="直線矢印コネクタ 256">
            <a:extLst>
              <a:ext uri="{FF2B5EF4-FFF2-40B4-BE49-F238E27FC236}">
                <a16:creationId xmlns:a16="http://schemas.microsoft.com/office/drawing/2014/main" id="{9BDFCA22-2C36-44D8-C2C2-3BBC20F5F447}"/>
              </a:ext>
            </a:extLst>
          </p:cNvPr>
          <p:cNvCxnSpPr>
            <a:cxnSpLocks/>
            <a:stCxn id="57" idx="3"/>
          </p:cNvCxnSpPr>
          <p:nvPr/>
        </p:nvCxnSpPr>
        <p:spPr>
          <a:xfrm>
            <a:off x="7366158" y="5273985"/>
            <a:ext cx="0" cy="1337591"/>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58" name="object 27">
            <a:extLst>
              <a:ext uri="{FF2B5EF4-FFF2-40B4-BE49-F238E27FC236}">
                <a16:creationId xmlns:a16="http://schemas.microsoft.com/office/drawing/2014/main" id="{F79C4C8A-FC49-FC72-51BC-9EC64B231F2A}"/>
              </a:ext>
            </a:extLst>
          </p:cNvPr>
          <p:cNvSpPr/>
          <p:nvPr/>
        </p:nvSpPr>
        <p:spPr>
          <a:xfrm>
            <a:off x="7974162" y="5207440"/>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59" name="正方形/長方形 258">
            <a:extLst>
              <a:ext uri="{FF2B5EF4-FFF2-40B4-BE49-F238E27FC236}">
                <a16:creationId xmlns:a16="http://schemas.microsoft.com/office/drawing/2014/main" id="{39849866-35DF-019E-993E-ABABFC608A76}"/>
              </a:ext>
            </a:extLst>
          </p:cNvPr>
          <p:cNvSpPr/>
          <p:nvPr/>
        </p:nvSpPr>
        <p:spPr>
          <a:xfrm>
            <a:off x="7613549" y="5524347"/>
            <a:ext cx="931501"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市町村通知情報</a:t>
            </a:r>
          </a:p>
        </p:txBody>
      </p:sp>
      <p:cxnSp>
        <p:nvCxnSpPr>
          <p:cNvPr id="260" name="直線コネクタ 259">
            <a:extLst>
              <a:ext uri="{FF2B5EF4-FFF2-40B4-BE49-F238E27FC236}">
                <a16:creationId xmlns:a16="http://schemas.microsoft.com/office/drawing/2014/main" id="{AE175B5B-89FF-AB9D-4710-6E35484E288B}"/>
              </a:ext>
            </a:extLst>
          </p:cNvPr>
          <p:cNvCxnSpPr>
            <a:cxnSpLocks/>
          </p:cNvCxnSpPr>
          <p:nvPr/>
        </p:nvCxnSpPr>
        <p:spPr>
          <a:xfrm flipH="1">
            <a:off x="7352372" y="5351585"/>
            <a:ext cx="604253"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61" name="object 25">
            <a:extLst>
              <a:ext uri="{FF2B5EF4-FFF2-40B4-BE49-F238E27FC236}">
                <a16:creationId xmlns:a16="http://schemas.microsoft.com/office/drawing/2014/main" id="{A509037C-D29C-7D2E-27C6-6C6AB9AB38F5}"/>
              </a:ext>
            </a:extLst>
          </p:cNvPr>
          <p:cNvSpPr/>
          <p:nvPr/>
        </p:nvSpPr>
        <p:spPr>
          <a:xfrm>
            <a:off x="6230621" y="6611576"/>
            <a:ext cx="1232773"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262" name="object 9">
            <a:extLst>
              <a:ext uri="{FF2B5EF4-FFF2-40B4-BE49-F238E27FC236}">
                <a16:creationId xmlns:a16="http://schemas.microsoft.com/office/drawing/2014/main" id="{43FDD1AC-A832-CEB6-B8FE-D2BBD2CD50AD}"/>
              </a:ext>
            </a:extLst>
          </p:cNvPr>
          <p:cNvSpPr/>
          <p:nvPr/>
        </p:nvSpPr>
        <p:spPr>
          <a:xfrm>
            <a:off x="6230620" y="6611577"/>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algn="ctr"/>
            <a:r>
              <a:rPr lang="ja-JP" altLang="en-US" sz="700" dirty="0">
                <a:latin typeface="+mj-ea"/>
                <a:ea typeface="+mj-ea"/>
              </a:rPr>
              <a:t>出入国在留管理庁</a:t>
            </a:r>
            <a:endParaRPr lang="en-US" altLang="ja-JP" sz="700" dirty="0">
              <a:latin typeface="+mj-ea"/>
              <a:ea typeface="+mj-ea"/>
            </a:endParaRPr>
          </a:p>
        </p:txBody>
      </p:sp>
      <p:cxnSp>
        <p:nvCxnSpPr>
          <p:cNvPr id="263" name="直線矢印コネクタ 262">
            <a:extLst>
              <a:ext uri="{FF2B5EF4-FFF2-40B4-BE49-F238E27FC236}">
                <a16:creationId xmlns:a16="http://schemas.microsoft.com/office/drawing/2014/main" id="{E005DFDF-7FAA-6DE3-9EE1-962C04633E66}"/>
              </a:ext>
            </a:extLst>
          </p:cNvPr>
          <p:cNvCxnSpPr>
            <a:cxnSpLocks/>
            <a:stCxn id="49" idx="2"/>
            <a:endCxn id="57" idx="1"/>
          </p:cNvCxnSpPr>
          <p:nvPr/>
        </p:nvCxnSpPr>
        <p:spPr>
          <a:xfrm>
            <a:off x="7365546" y="4040505"/>
            <a:ext cx="612" cy="840257"/>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66" name="グループ化 265">
            <a:extLst>
              <a:ext uri="{FF2B5EF4-FFF2-40B4-BE49-F238E27FC236}">
                <a16:creationId xmlns:a16="http://schemas.microsoft.com/office/drawing/2014/main" id="{B023669C-6C8C-F4F9-1F92-EE0063509983}"/>
              </a:ext>
            </a:extLst>
          </p:cNvPr>
          <p:cNvGrpSpPr/>
          <p:nvPr/>
        </p:nvGrpSpPr>
        <p:grpSpPr>
          <a:xfrm>
            <a:off x="7628729" y="3881297"/>
            <a:ext cx="255579" cy="210314"/>
            <a:chOff x="998232" y="5464407"/>
            <a:chExt cx="255579" cy="210314"/>
          </a:xfrm>
        </p:grpSpPr>
        <p:sp>
          <p:nvSpPr>
            <p:cNvPr id="267" name="左大かっこ 266">
              <a:extLst>
                <a:ext uri="{FF2B5EF4-FFF2-40B4-BE49-F238E27FC236}">
                  <a16:creationId xmlns:a16="http://schemas.microsoft.com/office/drawing/2014/main" id="{E6158EBE-E992-F1EF-37D5-6B147223123C}"/>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68" name="直線コネクタ 267">
              <a:extLst>
                <a:ext uri="{FF2B5EF4-FFF2-40B4-BE49-F238E27FC236}">
                  <a16:creationId xmlns:a16="http://schemas.microsoft.com/office/drawing/2014/main" id="{05842B13-50DD-7ECE-7B98-15C50927D538}"/>
                </a:ext>
              </a:extLst>
            </p:cNvPr>
            <p:cNvCxnSpPr>
              <a:cxnSpLocks/>
              <a:stCxn id="267"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269" name="object 17">
            <a:extLst>
              <a:ext uri="{FF2B5EF4-FFF2-40B4-BE49-F238E27FC236}">
                <a16:creationId xmlns:a16="http://schemas.microsoft.com/office/drawing/2014/main" id="{5134404B-D373-6400-28D5-ECB553B810F8}"/>
              </a:ext>
            </a:extLst>
          </p:cNvPr>
          <p:cNvSpPr/>
          <p:nvPr/>
        </p:nvSpPr>
        <p:spPr>
          <a:xfrm>
            <a:off x="7666190" y="3827145"/>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③</a:t>
            </a:r>
            <a:endParaRPr lang="zh-TW" altLang="en-US" sz="800" dirty="0">
              <a:latin typeface="+mj-ea"/>
              <a:ea typeface="+mj-ea"/>
            </a:endParaRPr>
          </a:p>
        </p:txBody>
      </p:sp>
      <p:cxnSp>
        <p:nvCxnSpPr>
          <p:cNvPr id="9" name="直線矢印コネクタ 8">
            <a:extLst>
              <a:ext uri="{FF2B5EF4-FFF2-40B4-BE49-F238E27FC236}">
                <a16:creationId xmlns:a16="http://schemas.microsoft.com/office/drawing/2014/main" id="{27EBE7B7-25DC-6192-E651-88457A3D06BD}"/>
              </a:ext>
            </a:extLst>
          </p:cNvPr>
          <p:cNvCxnSpPr>
            <a:cxnSpLocks/>
            <a:stCxn id="130" idx="3"/>
            <a:endCxn id="22" idx="1"/>
          </p:cNvCxnSpPr>
          <p:nvPr/>
        </p:nvCxnSpPr>
        <p:spPr>
          <a:xfrm>
            <a:off x="5231130" y="3402648"/>
            <a:ext cx="336132"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1" name="グループ化 20">
            <a:extLst>
              <a:ext uri="{FF2B5EF4-FFF2-40B4-BE49-F238E27FC236}">
                <a16:creationId xmlns:a16="http://schemas.microsoft.com/office/drawing/2014/main" id="{41546B13-C323-4C63-5663-0E399ABF78D0}"/>
              </a:ext>
            </a:extLst>
          </p:cNvPr>
          <p:cNvGrpSpPr/>
          <p:nvPr/>
        </p:nvGrpSpPr>
        <p:grpSpPr>
          <a:xfrm>
            <a:off x="5563741" y="3222625"/>
            <a:ext cx="543271" cy="360045"/>
            <a:chOff x="4687859" y="3222625"/>
            <a:chExt cx="543271" cy="360045"/>
          </a:xfrm>
          <a:noFill/>
        </p:grpSpPr>
        <p:sp>
          <p:nvSpPr>
            <p:cNvPr id="22" name="object 18">
              <a:extLst>
                <a:ext uri="{FF2B5EF4-FFF2-40B4-BE49-F238E27FC236}">
                  <a16:creationId xmlns:a16="http://schemas.microsoft.com/office/drawing/2014/main" id="{C0A493A2-3B00-AB8D-F8EF-51551421F7B8}"/>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31" name="グループ化 30">
              <a:extLst>
                <a:ext uri="{FF2B5EF4-FFF2-40B4-BE49-F238E27FC236}">
                  <a16:creationId xmlns:a16="http://schemas.microsoft.com/office/drawing/2014/main" id="{2710491A-DE60-4BCF-2E90-5EF14D9E6A23}"/>
                </a:ext>
              </a:extLst>
            </p:cNvPr>
            <p:cNvGrpSpPr/>
            <p:nvPr/>
          </p:nvGrpSpPr>
          <p:grpSpPr>
            <a:xfrm>
              <a:off x="4687859" y="3225072"/>
              <a:ext cx="518506" cy="339406"/>
              <a:chOff x="4687859" y="3225072"/>
              <a:chExt cx="518506" cy="339406"/>
            </a:xfrm>
            <a:grpFill/>
          </p:grpSpPr>
          <p:sp>
            <p:nvSpPr>
              <p:cNvPr id="230" name="object 17">
                <a:extLst>
                  <a:ext uri="{FF2B5EF4-FFF2-40B4-BE49-F238E27FC236}">
                    <a16:creationId xmlns:a16="http://schemas.microsoft.com/office/drawing/2014/main" id="{D2DB2D3E-9156-4B0B-6E83-16840FC3CBC3}"/>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入力</a:t>
                </a:r>
                <a:br>
                  <a:rPr lang="en-US" altLang="ja-JP" sz="700" dirty="0">
                    <a:latin typeface="+mj-ea"/>
                    <a:ea typeface="+mj-ea"/>
                  </a:rPr>
                </a:br>
                <a:r>
                  <a:rPr lang="ja-JP" altLang="en-US" sz="700" dirty="0">
                    <a:latin typeface="+mj-ea"/>
                    <a:ea typeface="+mj-ea"/>
                  </a:rPr>
                  <a:t>照合</a:t>
                </a:r>
              </a:p>
            </p:txBody>
          </p:sp>
          <p:pic>
            <p:nvPicPr>
              <p:cNvPr id="232" name="object 21">
                <a:extLst>
                  <a:ext uri="{FF2B5EF4-FFF2-40B4-BE49-F238E27FC236}">
                    <a16:creationId xmlns:a16="http://schemas.microsoft.com/office/drawing/2014/main" id="{D7E4B4C5-AE50-D5BF-FE67-EC730CF21791}"/>
                  </a:ext>
                </a:extLst>
              </p:cNvPr>
              <p:cNvPicPr/>
              <p:nvPr/>
            </p:nvPicPr>
            <p:blipFill>
              <a:blip r:embed="rId4"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cxnSp>
        <p:nvCxnSpPr>
          <p:cNvPr id="239" name="直線矢印コネクタ 238">
            <a:extLst>
              <a:ext uri="{FF2B5EF4-FFF2-40B4-BE49-F238E27FC236}">
                <a16:creationId xmlns:a16="http://schemas.microsoft.com/office/drawing/2014/main" id="{3697F913-D3A5-454C-5C3C-C35552F604CD}"/>
              </a:ext>
            </a:extLst>
          </p:cNvPr>
          <p:cNvCxnSpPr>
            <a:cxnSpLocks/>
            <a:stCxn id="129" idx="2"/>
            <a:endCxn id="273" idx="1"/>
          </p:cNvCxnSpPr>
          <p:nvPr/>
        </p:nvCxnSpPr>
        <p:spPr>
          <a:xfrm flipH="1">
            <a:off x="4959494" y="3564478"/>
            <a:ext cx="6841" cy="2003127"/>
          </a:xfrm>
          <a:prstGeom prst="straightConnector1">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grpSp>
        <p:nvGrpSpPr>
          <p:cNvPr id="249" name="グループ化 248">
            <a:extLst>
              <a:ext uri="{FF2B5EF4-FFF2-40B4-BE49-F238E27FC236}">
                <a16:creationId xmlns:a16="http://schemas.microsoft.com/office/drawing/2014/main" id="{59385AC2-AA25-C627-74A3-18C3C56F4D07}"/>
              </a:ext>
            </a:extLst>
          </p:cNvPr>
          <p:cNvGrpSpPr/>
          <p:nvPr/>
        </p:nvGrpSpPr>
        <p:grpSpPr>
          <a:xfrm>
            <a:off x="6105144" y="4975783"/>
            <a:ext cx="255579" cy="210314"/>
            <a:chOff x="998232" y="5464407"/>
            <a:chExt cx="255579" cy="210314"/>
          </a:xfrm>
        </p:grpSpPr>
        <p:sp>
          <p:nvSpPr>
            <p:cNvPr id="250" name="左大かっこ 249">
              <a:extLst>
                <a:ext uri="{FF2B5EF4-FFF2-40B4-BE49-F238E27FC236}">
                  <a16:creationId xmlns:a16="http://schemas.microsoft.com/office/drawing/2014/main" id="{F7C3E58F-EC33-8D3C-C55D-804CAD86DE0E}"/>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51" name="直線コネクタ 250">
              <a:extLst>
                <a:ext uri="{FF2B5EF4-FFF2-40B4-BE49-F238E27FC236}">
                  <a16:creationId xmlns:a16="http://schemas.microsoft.com/office/drawing/2014/main" id="{E982A0AE-5D38-B387-32B7-CBA8D81762EE}"/>
                </a:ext>
              </a:extLst>
            </p:cNvPr>
            <p:cNvCxnSpPr>
              <a:cxnSpLocks/>
              <a:stCxn id="250"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252" name="object 17">
            <a:extLst>
              <a:ext uri="{FF2B5EF4-FFF2-40B4-BE49-F238E27FC236}">
                <a16:creationId xmlns:a16="http://schemas.microsoft.com/office/drawing/2014/main" id="{47E17CDB-2A11-DEEA-4A21-776AB462B088}"/>
              </a:ext>
            </a:extLst>
          </p:cNvPr>
          <p:cNvSpPr/>
          <p:nvPr/>
        </p:nvSpPr>
        <p:spPr>
          <a:xfrm>
            <a:off x="6142605" y="4921631"/>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②</a:t>
            </a:r>
            <a:endParaRPr lang="zh-TW" altLang="en-US" sz="800" dirty="0">
              <a:latin typeface="+mj-ea"/>
              <a:ea typeface="+mj-ea"/>
            </a:endParaRPr>
          </a:p>
        </p:txBody>
      </p:sp>
      <p:cxnSp>
        <p:nvCxnSpPr>
          <p:cNvPr id="253" name="直線コネクタ 252">
            <a:extLst>
              <a:ext uri="{FF2B5EF4-FFF2-40B4-BE49-F238E27FC236}">
                <a16:creationId xmlns:a16="http://schemas.microsoft.com/office/drawing/2014/main" id="{5F7427C5-8F0D-4E3C-CB0B-E23CE0C9E243}"/>
              </a:ext>
            </a:extLst>
          </p:cNvPr>
          <p:cNvCxnSpPr>
            <a:cxnSpLocks/>
          </p:cNvCxnSpPr>
          <p:nvPr/>
        </p:nvCxnSpPr>
        <p:spPr>
          <a:xfrm flipH="1">
            <a:off x="5847959" y="5367274"/>
            <a:ext cx="604253"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54" name="object 27">
            <a:extLst>
              <a:ext uri="{FF2B5EF4-FFF2-40B4-BE49-F238E27FC236}">
                <a16:creationId xmlns:a16="http://schemas.microsoft.com/office/drawing/2014/main" id="{3D10EC74-2950-B1A0-57BC-94F237D2DC6E}"/>
              </a:ext>
            </a:extLst>
          </p:cNvPr>
          <p:cNvSpPr/>
          <p:nvPr/>
        </p:nvSpPr>
        <p:spPr>
          <a:xfrm>
            <a:off x="6452212" y="5223129"/>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55" name="正方形/長方形 254">
            <a:extLst>
              <a:ext uri="{FF2B5EF4-FFF2-40B4-BE49-F238E27FC236}">
                <a16:creationId xmlns:a16="http://schemas.microsoft.com/office/drawing/2014/main" id="{E06D04A4-A820-A086-512B-43C6B6C7BA03}"/>
              </a:ext>
            </a:extLst>
          </p:cNvPr>
          <p:cNvSpPr/>
          <p:nvPr/>
        </p:nvSpPr>
        <p:spPr>
          <a:xfrm>
            <a:off x="6187576" y="5540036"/>
            <a:ext cx="721224"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本人確認情報</a:t>
            </a:r>
          </a:p>
        </p:txBody>
      </p:sp>
      <p:sp>
        <p:nvSpPr>
          <p:cNvPr id="38" name="object 27">
            <a:extLst>
              <a:ext uri="{FF2B5EF4-FFF2-40B4-BE49-F238E27FC236}">
                <a16:creationId xmlns:a16="http://schemas.microsoft.com/office/drawing/2014/main" id="{3E2FB007-A33B-0C86-F958-B5FA97008C80}"/>
              </a:ext>
            </a:extLst>
          </p:cNvPr>
          <p:cNvSpPr/>
          <p:nvPr/>
        </p:nvSpPr>
        <p:spPr>
          <a:xfrm>
            <a:off x="6167253" y="371876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40" name="正方形/長方形 39">
            <a:extLst>
              <a:ext uri="{FF2B5EF4-FFF2-40B4-BE49-F238E27FC236}">
                <a16:creationId xmlns:a16="http://schemas.microsoft.com/office/drawing/2014/main" id="{59986210-6534-826E-6B0B-8ED8E6672B4C}"/>
              </a:ext>
            </a:extLst>
          </p:cNvPr>
          <p:cNvSpPr/>
          <p:nvPr/>
        </p:nvSpPr>
        <p:spPr>
          <a:xfrm>
            <a:off x="5942174" y="4030995"/>
            <a:ext cx="666593" cy="18649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入力確認票</a:t>
            </a:r>
          </a:p>
        </p:txBody>
      </p:sp>
      <p:cxnSp>
        <p:nvCxnSpPr>
          <p:cNvPr id="42" name="直線矢印コネクタ 13">
            <a:extLst>
              <a:ext uri="{FF2B5EF4-FFF2-40B4-BE49-F238E27FC236}">
                <a16:creationId xmlns:a16="http://schemas.microsoft.com/office/drawing/2014/main" id="{A40F7035-49B7-C189-769E-44504A39CFAA}"/>
              </a:ext>
            </a:extLst>
          </p:cNvPr>
          <p:cNvCxnSpPr>
            <a:cxnSpLocks/>
          </p:cNvCxnSpPr>
          <p:nvPr/>
        </p:nvCxnSpPr>
        <p:spPr>
          <a:xfrm rot="16200000" flipH="1">
            <a:off x="5916407" y="3620830"/>
            <a:ext cx="291732" cy="206441"/>
          </a:xfrm>
          <a:prstGeom prst="bentConnector3">
            <a:avLst>
              <a:gd name="adj1" fmla="val 100063"/>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44" name="object 17">
            <a:extLst>
              <a:ext uri="{FF2B5EF4-FFF2-40B4-BE49-F238E27FC236}">
                <a16:creationId xmlns:a16="http://schemas.microsoft.com/office/drawing/2014/main" id="{81DAFFA5-5BF9-8998-9D05-BEA4694A0759}"/>
              </a:ext>
            </a:extLst>
          </p:cNvPr>
          <p:cNvSpPr/>
          <p:nvPr/>
        </p:nvSpPr>
        <p:spPr>
          <a:xfrm>
            <a:off x="6253110" y="3110887"/>
            <a:ext cx="737524"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異動者が</a:t>
            </a:r>
            <a:br>
              <a:rPr lang="en-US" altLang="ja-JP" sz="700" dirty="0">
                <a:latin typeface="+mj-ea"/>
                <a:ea typeface="+mj-ea"/>
              </a:rPr>
            </a:br>
            <a:r>
              <a:rPr lang="ja-JP" altLang="en-US" sz="700" dirty="0">
                <a:latin typeface="+mj-ea"/>
                <a:ea typeface="+mj-ea"/>
              </a:rPr>
              <a:t>外国人</a:t>
            </a:r>
            <a:endParaRPr lang="zh-TW" altLang="en-US" sz="700" dirty="0">
              <a:latin typeface="+mj-ea"/>
              <a:ea typeface="+mj-ea"/>
            </a:endParaRPr>
          </a:p>
        </p:txBody>
      </p:sp>
      <p:sp>
        <p:nvSpPr>
          <p:cNvPr id="45" name="object 17">
            <a:extLst>
              <a:ext uri="{FF2B5EF4-FFF2-40B4-BE49-F238E27FC236}">
                <a16:creationId xmlns:a16="http://schemas.microsoft.com/office/drawing/2014/main" id="{5DBBBDA1-36F2-79AC-E8DF-3AF7F1CE82EC}"/>
              </a:ext>
            </a:extLst>
          </p:cNvPr>
          <p:cNvSpPr/>
          <p:nvPr/>
        </p:nvSpPr>
        <p:spPr>
          <a:xfrm>
            <a:off x="6965188" y="320230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No</a:t>
            </a:r>
            <a:endParaRPr lang="zh-TW" altLang="en-US" sz="700" dirty="0">
              <a:latin typeface="+mj-ea"/>
              <a:ea typeface="+mj-ea"/>
            </a:endParaRPr>
          </a:p>
        </p:txBody>
      </p:sp>
      <p:sp>
        <p:nvSpPr>
          <p:cNvPr id="46" name="object 17">
            <a:extLst>
              <a:ext uri="{FF2B5EF4-FFF2-40B4-BE49-F238E27FC236}">
                <a16:creationId xmlns:a16="http://schemas.microsoft.com/office/drawing/2014/main" id="{164761EC-C102-A5EB-B8C6-3C620E64FB92}"/>
              </a:ext>
            </a:extLst>
          </p:cNvPr>
          <p:cNvSpPr/>
          <p:nvPr/>
        </p:nvSpPr>
        <p:spPr>
          <a:xfrm>
            <a:off x="6724396" y="347662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Yes</a:t>
            </a:r>
            <a:endParaRPr lang="zh-TW" altLang="en-US" sz="700" dirty="0">
              <a:latin typeface="+mj-ea"/>
              <a:ea typeface="+mj-ea"/>
            </a:endParaRPr>
          </a:p>
        </p:txBody>
      </p:sp>
      <p:grpSp>
        <p:nvGrpSpPr>
          <p:cNvPr id="47" name="グループ化 46">
            <a:extLst>
              <a:ext uri="{FF2B5EF4-FFF2-40B4-BE49-F238E27FC236}">
                <a16:creationId xmlns:a16="http://schemas.microsoft.com/office/drawing/2014/main" id="{F8DD50D5-5DBC-15D8-E1CB-914A08BA38E0}"/>
              </a:ext>
            </a:extLst>
          </p:cNvPr>
          <p:cNvGrpSpPr/>
          <p:nvPr/>
        </p:nvGrpSpPr>
        <p:grpSpPr>
          <a:xfrm>
            <a:off x="5572516" y="4880762"/>
            <a:ext cx="520944" cy="393223"/>
            <a:chOff x="6080349" y="4852187"/>
            <a:chExt cx="520944" cy="393223"/>
          </a:xfrm>
        </p:grpSpPr>
        <p:sp>
          <p:nvSpPr>
            <p:cNvPr id="50" name="フローチャート: 磁気ディスク 49">
              <a:extLst>
                <a:ext uri="{FF2B5EF4-FFF2-40B4-BE49-F238E27FC236}">
                  <a16:creationId xmlns:a16="http://schemas.microsoft.com/office/drawing/2014/main" id="{A13D998C-EB1E-6C66-B193-276062AD7D12}"/>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51" name="object 17">
              <a:extLst>
                <a:ext uri="{FF2B5EF4-FFF2-40B4-BE49-F238E27FC236}">
                  <a16:creationId xmlns:a16="http://schemas.microsoft.com/office/drawing/2014/main" id="{D0BF9CE9-66FA-C06A-01A2-2D910E437A16}"/>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56" name="グループ化 55">
            <a:extLst>
              <a:ext uri="{FF2B5EF4-FFF2-40B4-BE49-F238E27FC236}">
                <a16:creationId xmlns:a16="http://schemas.microsoft.com/office/drawing/2014/main" id="{B132D030-2B86-FD83-5CA4-7C59D9F25FDC}"/>
              </a:ext>
            </a:extLst>
          </p:cNvPr>
          <p:cNvGrpSpPr/>
          <p:nvPr/>
        </p:nvGrpSpPr>
        <p:grpSpPr>
          <a:xfrm>
            <a:off x="7105686" y="4880762"/>
            <a:ext cx="520944" cy="393223"/>
            <a:chOff x="6080349" y="4852187"/>
            <a:chExt cx="520944" cy="393223"/>
          </a:xfrm>
        </p:grpSpPr>
        <p:sp>
          <p:nvSpPr>
            <p:cNvPr id="57" name="フローチャート: 磁気ディスク 56">
              <a:extLst>
                <a:ext uri="{FF2B5EF4-FFF2-40B4-BE49-F238E27FC236}">
                  <a16:creationId xmlns:a16="http://schemas.microsoft.com/office/drawing/2014/main" id="{B99BF305-F0A8-61E1-06E6-35DBB72801FF}"/>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58" name="object 17">
              <a:extLst>
                <a:ext uri="{FF2B5EF4-FFF2-40B4-BE49-F238E27FC236}">
                  <a16:creationId xmlns:a16="http://schemas.microsoft.com/office/drawing/2014/main" id="{2EE4338E-3D0D-C388-9AA4-F85297F1574D}"/>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272" name="グループ化 271">
            <a:extLst>
              <a:ext uri="{FF2B5EF4-FFF2-40B4-BE49-F238E27FC236}">
                <a16:creationId xmlns:a16="http://schemas.microsoft.com/office/drawing/2014/main" id="{1B2ECE0C-14FC-C19B-3325-5F12B8DF4E56}"/>
              </a:ext>
            </a:extLst>
          </p:cNvPr>
          <p:cNvGrpSpPr/>
          <p:nvPr/>
        </p:nvGrpSpPr>
        <p:grpSpPr>
          <a:xfrm>
            <a:off x="4699022" y="5567605"/>
            <a:ext cx="520944" cy="393223"/>
            <a:chOff x="6080349" y="4852187"/>
            <a:chExt cx="520944" cy="393223"/>
          </a:xfrm>
        </p:grpSpPr>
        <p:sp>
          <p:nvSpPr>
            <p:cNvPr id="273" name="フローチャート: 磁気ディスク 272">
              <a:extLst>
                <a:ext uri="{FF2B5EF4-FFF2-40B4-BE49-F238E27FC236}">
                  <a16:creationId xmlns:a16="http://schemas.microsoft.com/office/drawing/2014/main" id="{6C75D67A-D3BF-3267-1D7D-66699BADF618}"/>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74" name="object 17">
              <a:extLst>
                <a:ext uri="{FF2B5EF4-FFF2-40B4-BE49-F238E27FC236}">
                  <a16:creationId xmlns:a16="http://schemas.microsoft.com/office/drawing/2014/main" id="{6D036E61-E8D5-60EB-7877-3943696A9C07}"/>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r>
                <a:rPr lang="en-US" altLang="ja-JP" sz="700" dirty="0">
                  <a:latin typeface="+mj-ea"/>
                  <a:ea typeface="+mj-ea"/>
                </a:rPr>
                <a:t>CS</a:t>
              </a:r>
            </a:p>
          </p:txBody>
        </p:sp>
      </p:grpSp>
      <p:grpSp>
        <p:nvGrpSpPr>
          <p:cNvPr id="279" name="グループ化 278">
            <a:extLst>
              <a:ext uri="{FF2B5EF4-FFF2-40B4-BE49-F238E27FC236}">
                <a16:creationId xmlns:a16="http://schemas.microsoft.com/office/drawing/2014/main" id="{736D78AA-6D78-92F4-5BD8-A1478D882554}"/>
              </a:ext>
            </a:extLst>
          </p:cNvPr>
          <p:cNvGrpSpPr/>
          <p:nvPr/>
        </p:nvGrpSpPr>
        <p:grpSpPr>
          <a:xfrm>
            <a:off x="5572516" y="5567605"/>
            <a:ext cx="520944" cy="393223"/>
            <a:chOff x="6080349" y="4852187"/>
            <a:chExt cx="520944" cy="393223"/>
          </a:xfrm>
        </p:grpSpPr>
        <p:sp>
          <p:nvSpPr>
            <p:cNvPr id="280" name="フローチャート: 磁気ディスク 279">
              <a:extLst>
                <a:ext uri="{FF2B5EF4-FFF2-40B4-BE49-F238E27FC236}">
                  <a16:creationId xmlns:a16="http://schemas.microsoft.com/office/drawing/2014/main" id="{AF6A89BF-D9C9-2BD2-7598-EC781FD4A109}"/>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81" name="object 17">
              <a:extLst>
                <a:ext uri="{FF2B5EF4-FFF2-40B4-BE49-F238E27FC236}">
                  <a16:creationId xmlns:a16="http://schemas.microsoft.com/office/drawing/2014/main" id="{AC1D5E5D-9DDB-6F42-E0B7-2974F7DE29F5}"/>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r>
                <a:rPr lang="en-US" altLang="ja-JP" sz="700" dirty="0">
                  <a:latin typeface="+mj-ea"/>
                  <a:ea typeface="+mj-ea"/>
                </a:rPr>
                <a:t>CS</a:t>
              </a:r>
            </a:p>
          </p:txBody>
        </p:sp>
      </p:grpSp>
    </p:spTree>
    <p:extLst>
      <p:ext uri="{BB962C8B-B14F-4D97-AF65-F5344CB8AC3E}">
        <p14:creationId xmlns:p14="http://schemas.microsoft.com/office/powerpoint/2010/main" val="364128696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a:extLst>
              <a:ext uri="{FF2B5EF4-FFF2-40B4-BE49-F238E27FC236}">
                <a16:creationId xmlns:a16="http://schemas.microsoft.com/office/drawing/2014/main" id="{1D69633F-FB01-E47F-E142-2FF3E69C31DE}"/>
              </a:ext>
            </a:extLst>
          </p:cNvPr>
          <p:cNvGrpSpPr/>
          <p:nvPr/>
        </p:nvGrpSpPr>
        <p:grpSpPr>
          <a:xfrm>
            <a:off x="1446700" y="2167386"/>
            <a:ext cx="180000" cy="180000"/>
            <a:chOff x="2679700" y="1343024"/>
            <a:chExt cx="180000" cy="180000"/>
          </a:xfrm>
        </p:grpSpPr>
        <p:sp>
          <p:nvSpPr>
            <p:cNvPr id="34" name="フローチャート: 結合子 33">
              <a:extLst>
                <a:ext uri="{FF2B5EF4-FFF2-40B4-BE49-F238E27FC236}">
                  <a16:creationId xmlns:a16="http://schemas.microsoft.com/office/drawing/2014/main" id="{7AE0E8C6-9106-3C67-2A1E-1B1B894856C4}"/>
                </a:ext>
              </a:extLst>
            </p:cNvPr>
            <p:cNvSpPr/>
            <p:nvPr/>
          </p:nvSpPr>
          <p:spPr>
            <a:xfrm>
              <a:off x="2679700" y="1343024"/>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35" name="正方形/長方形 34">
              <a:extLst>
                <a:ext uri="{FF2B5EF4-FFF2-40B4-BE49-F238E27FC236}">
                  <a16:creationId xmlns:a16="http://schemas.microsoft.com/office/drawing/2014/main" id="{5FB3EEE8-828C-AF33-B3B5-2FF23C7DDC13}"/>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2" name="二等辺三角形 1">
              <a:extLst>
                <a:ext uri="{FF2B5EF4-FFF2-40B4-BE49-F238E27FC236}">
                  <a16:creationId xmlns:a16="http://schemas.microsoft.com/office/drawing/2014/main" id="{9CB2184C-CA93-F940-EC19-D539B983FCC2}"/>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
        <p:nvSpPr>
          <p:cNvPr id="4" name="正方形/長方形 3">
            <a:extLst>
              <a:ext uri="{FF2B5EF4-FFF2-40B4-BE49-F238E27FC236}">
                <a16:creationId xmlns:a16="http://schemas.microsoft.com/office/drawing/2014/main" id="{8897D4F9-8312-E85B-C462-A1A0B6E0BF8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mn-ea"/>
              </a:rPr>
              <a:t>5</a:t>
            </a: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
              </a:rPr>
              <a:t>証明</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
              </a:rPr>
              <a:t>証明書の交付（住民票の写しの例）</a:t>
            </a:r>
          </a:p>
        </p:txBody>
      </p:sp>
      <p:sp>
        <p:nvSpPr>
          <p:cNvPr id="7" name="正方形/長方形 6">
            <a:extLst>
              <a:ext uri="{FF2B5EF4-FFF2-40B4-BE49-F238E27FC236}">
                <a16:creationId xmlns:a16="http://schemas.microsoft.com/office/drawing/2014/main" id="{EE982113-6D7A-9AE9-5F11-F68A12B777D3}"/>
              </a:ext>
            </a:extLst>
          </p:cNvPr>
          <p:cNvSpPr/>
          <p:nvPr/>
        </p:nvSpPr>
        <p:spPr>
          <a:xfrm>
            <a:off x="929481" y="924866"/>
            <a:ext cx="12192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ＭＳ Ｐゴシック 本文"/>
              </a:rPr>
              <a:t>請求者又は申出者</a:t>
            </a:r>
          </a:p>
        </p:txBody>
      </p:sp>
      <p:cxnSp>
        <p:nvCxnSpPr>
          <p:cNvPr id="81" name="直線コネクタ 80">
            <a:extLst>
              <a:ext uri="{FF2B5EF4-FFF2-40B4-BE49-F238E27FC236}">
                <a16:creationId xmlns:a16="http://schemas.microsoft.com/office/drawing/2014/main" id="{5E5C5AAD-A429-7893-9E31-E578AD3BE54F}"/>
              </a:ext>
            </a:extLst>
          </p:cNvPr>
          <p:cNvCxnSpPr>
            <a:cxnSpLocks/>
          </p:cNvCxnSpPr>
          <p:nvPr/>
        </p:nvCxnSpPr>
        <p:spPr>
          <a:xfrm flipH="1">
            <a:off x="1536699" y="1571448"/>
            <a:ext cx="331801"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83" name="object 27">
            <a:extLst>
              <a:ext uri="{FF2B5EF4-FFF2-40B4-BE49-F238E27FC236}">
                <a16:creationId xmlns:a16="http://schemas.microsoft.com/office/drawing/2014/main" id="{DE4DE8A1-4415-E091-2296-E4D5B0DCC367}"/>
              </a:ext>
            </a:extLst>
          </p:cNvPr>
          <p:cNvSpPr/>
          <p:nvPr/>
        </p:nvSpPr>
        <p:spPr>
          <a:xfrm>
            <a:off x="1868500" y="143744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cxnSp>
        <p:nvCxnSpPr>
          <p:cNvPr id="88" name="直線矢印コネクタ 87">
            <a:extLst>
              <a:ext uri="{FF2B5EF4-FFF2-40B4-BE49-F238E27FC236}">
                <a16:creationId xmlns:a16="http://schemas.microsoft.com/office/drawing/2014/main" id="{D1873887-D19B-9F8C-4CF9-6672850CE13F}"/>
              </a:ext>
            </a:extLst>
          </p:cNvPr>
          <p:cNvCxnSpPr>
            <a:cxnSpLocks/>
            <a:stCxn id="34" idx="6"/>
            <a:endCxn id="109" idx="1"/>
          </p:cNvCxnSpPr>
          <p:nvPr/>
        </p:nvCxnSpPr>
        <p:spPr>
          <a:xfrm>
            <a:off x="1626700" y="2257386"/>
            <a:ext cx="311252" cy="99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9" name="グループ化 198">
            <a:extLst>
              <a:ext uri="{FF2B5EF4-FFF2-40B4-BE49-F238E27FC236}">
                <a16:creationId xmlns:a16="http://schemas.microsoft.com/office/drawing/2014/main" id="{13E4973C-570B-0A4C-B2C9-CD834AB11A37}"/>
              </a:ext>
            </a:extLst>
          </p:cNvPr>
          <p:cNvGrpSpPr/>
          <p:nvPr/>
        </p:nvGrpSpPr>
        <p:grpSpPr>
          <a:xfrm>
            <a:off x="1937952" y="2078355"/>
            <a:ext cx="539750" cy="360045"/>
            <a:chOff x="1937952" y="2078355"/>
            <a:chExt cx="539750" cy="360045"/>
          </a:xfrm>
        </p:grpSpPr>
        <p:pic>
          <p:nvPicPr>
            <p:cNvPr id="107" name="object 19">
              <a:extLst>
                <a:ext uri="{FF2B5EF4-FFF2-40B4-BE49-F238E27FC236}">
                  <a16:creationId xmlns:a16="http://schemas.microsoft.com/office/drawing/2014/main" id="{69FDE10A-5B1D-C771-0525-A305F51B0745}"/>
                </a:ext>
              </a:extLst>
            </p:cNvPr>
            <p:cNvPicPr/>
            <p:nvPr/>
          </p:nvPicPr>
          <p:blipFill>
            <a:blip r:embed="rId3" cstate="print"/>
            <a:stretch>
              <a:fillRect/>
            </a:stretch>
          </p:blipFill>
          <p:spPr>
            <a:xfrm>
              <a:off x="1964333" y="2084491"/>
              <a:ext cx="120395" cy="100245"/>
            </a:xfrm>
            <a:prstGeom prst="rect">
              <a:avLst/>
            </a:prstGeom>
          </p:spPr>
        </p:pic>
        <p:sp>
          <p:nvSpPr>
            <p:cNvPr id="108" name="object 17">
              <a:extLst>
                <a:ext uri="{FF2B5EF4-FFF2-40B4-BE49-F238E27FC236}">
                  <a16:creationId xmlns:a16="http://schemas.microsoft.com/office/drawing/2014/main" id="{1BF266CF-F376-3632-58F4-9DE11D58ABCB}"/>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内容確認</a:t>
              </a:r>
              <a:endParaRPr lang="zh-TW" altLang="en-US" sz="700" dirty="0">
                <a:latin typeface="+mj-ea"/>
                <a:ea typeface="+mj-ea"/>
              </a:endParaRPr>
            </a:p>
          </p:txBody>
        </p:sp>
        <p:sp>
          <p:nvSpPr>
            <p:cNvPr id="109" name="object 18">
              <a:extLst>
                <a:ext uri="{FF2B5EF4-FFF2-40B4-BE49-F238E27FC236}">
                  <a16:creationId xmlns:a16="http://schemas.microsoft.com/office/drawing/2014/main" id="{9D6FC4B2-C721-E527-E64B-2B3A6431DB34}"/>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198" name="グループ化 197">
            <a:extLst>
              <a:ext uri="{FF2B5EF4-FFF2-40B4-BE49-F238E27FC236}">
                <a16:creationId xmlns:a16="http://schemas.microsoft.com/office/drawing/2014/main" id="{63686CE5-022F-9F5B-D9E5-D7D3A778AE5B}"/>
              </a:ext>
            </a:extLst>
          </p:cNvPr>
          <p:cNvGrpSpPr/>
          <p:nvPr/>
        </p:nvGrpSpPr>
        <p:grpSpPr>
          <a:xfrm>
            <a:off x="2826568" y="2078355"/>
            <a:ext cx="539750" cy="360045"/>
            <a:chOff x="2826568" y="2078355"/>
            <a:chExt cx="539750" cy="360045"/>
          </a:xfrm>
        </p:grpSpPr>
        <p:pic>
          <p:nvPicPr>
            <p:cNvPr id="114" name="object 19">
              <a:extLst>
                <a:ext uri="{FF2B5EF4-FFF2-40B4-BE49-F238E27FC236}">
                  <a16:creationId xmlns:a16="http://schemas.microsoft.com/office/drawing/2014/main" id="{ACFD8047-B94C-DF01-CB4B-05A01BDA3DFA}"/>
                </a:ext>
              </a:extLst>
            </p:cNvPr>
            <p:cNvPicPr/>
            <p:nvPr/>
          </p:nvPicPr>
          <p:blipFill>
            <a:blip r:embed="rId3" cstate="print"/>
            <a:stretch>
              <a:fillRect/>
            </a:stretch>
          </p:blipFill>
          <p:spPr>
            <a:xfrm>
              <a:off x="2852949" y="2084491"/>
              <a:ext cx="120395" cy="100245"/>
            </a:xfrm>
            <a:prstGeom prst="rect">
              <a:avLst/>
            </a:prstGeom>
          </p:spPr>
        </p:pic>
        <p:sp>
          <p:nvSpPr>
            <p:cNvPr id="115" name="object 17">
              <a:extLst>
                <a:ext uri="{FF2B5EF4-FFF2-40B4-BE49-F238E27FC236}">
                  <a16:creationId xmlns:a16="http://schemas.microsoft.com/office/drawing/2014/main" id="{B76EE667-AF72-3EFB-3E3A-91ADB8F2A666}"/>
                </a:ext>
              </a:extLst>
            </p:cNvPr>
            <p:cNvSpPr/>
            <p:nvPr/>
          </p:nvSpPr>
          <p:spPr>
            <a:xfrm>
              <a:off x="2856413"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本人確認</a:t>
              </a:r>
              <a:endParaRPr lang="zh-TW" altLang="en-US" sz="700" dirty="0">
                <a:latin typeface="+mj-ea"/>
                <a:ea typeface="+mj-ea"/>
              </a:endParaRPr>
            </a:p>
          </p:txBody>
        </p:sp>
        <p:sp>
          <p:nvSpPr>
            <p:cNvPr id="116" name="object 18">
              <a:extLst>
                <a:ext uri="{FF2B5EF4-FFF2-40B4-BE49-F238E27FC236}">
                  <a16:creationId xmlns:a16="http://schemas.microsoft.com/office/drawing/2014/main" id="{9055A40F-2192-FE92-316C-A66303970119}"/>
                </a:ext>
              </a:extLst>
            </p:cNvPr>
            <p:cNvSpPr/>
            <p:nvPr/>
          </p:nvSpPr>
          <p:spPr>
            <a:xfrm>
              <a:off x="2826568"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117" name="直線矢印コネクタ 116">
            <a:extLst>
              <a:ext uri="{FF2B5EF4-FFF2-40B4-BE49-F238E27FC236}">
                <a16:creationId xmlns:a16="http://schemas.microsoft.com/office/drawing/2014/main" id="{639D6FC3-F212-AB26-D791-B226CB397EAA}"/>
              </a:ext>
            </a:extLst>
          </p:cNvPr>
          <p:cNvCxnSpPr>
            <a:cxnSpLocks/>
            <a:stCxn id="109" idx="3"/>
            <a:endCxn id="116" idx="1"/>
          </p:cNvCxnSpPr>
          <p:nvPr/>
        </p:nvCxnSpPr>
        <p:spPr>
          <a:xfrm>
            <a:off x="2477702" y="2258378"/>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7" name="グループ化 196">
            <a:extLst>
              <a:ext uri="{FF2B5EF4-FFF2-40B4-BE49-F238E27FC236}">
                <a16:creationId xmlns:a16="http://schemas.microsoft.com/office/drawing/2014/main" id="{96301736-F0E3-54C8-72A9-B44CE0E5186C}"/>
              </a:ext>
            </a:extLst>
          </p:cNvPr>
          <p:cNvGrpSpPr/>
          <p:nvPr/>
        </p:nvGrpSpPr>
        <p:grpSpPr>
          <a:xfrm>
            <a:off x="3715184" y="2078355"/>
            <a:ext cx="539750" cy="360045"/>
            <a:chOff x="3715184" y="2078355"/>
            <a:chExt cx="539750" cy="360045"/>
          </a:xfrm>
        </p:grpSpPr>
        <p:pic>
          <p:nvPicPr>
            <p:cNvPr id="121" name="object 19">
              <a:extLst>
                <a:ext uri="{FF2B5EF4-FFF2-40B4-BE49-F238E27FC236}">
                  <a16:creationId xmlns:a16="http://schemas.microsoft.com/office/drawing/2014/main" id="{76E293DD-50F6-04DB-CAF9-FBA9B3A6ADF0}"/>
                </a:ext>
              </a:extLst>
            </p:cNvPr>
            <p:cNvPicPr/>
            <p:nvPr/>
          </p:nvPicPr>
          <p:blipFill>
            <a:blip r:embed="rId3" cstate="print"/>
            <a:stretch>
              <a:fillRect/>
            </a:stretch>
          </p:blipFill>
          <p:spPr>
            <a:xfrm>
              <a:off x="3741565" y="2084491"/>
              <a:ext cx="120395" cy="100245"/>
            </a:xfrm>
            <a:prstGeom prst="rect">
              <a:avLst/>
            </a:prstGeom>
          </p:spPr>
        </p:pic>
        <p:sp>
          <p:nvSpPr>
            <p:cNvPr id="122" name="object 17">
              <a:extLst>
                <a:ext uri="{FF2B5EF4-FFF2-40B4-BE49-F238E27FC236}">
                  <a16:creationId xmlns:a16="http://schemas.microsoft.com/office/drawing/2014/main" id="{CD0AB6D3-16C5-3488-7612-4A3CFAEC1D2C}"/>
                </a:ext>
              </a:extLst>
            </p:cNvPr>
            <p:cNvSpPr/>
            <p:nvPr/>
          </p:nvSpPr>
          <p:spPr>
            <a:xfrm>
              <a:off x="3745029"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受理</a:t>
              </a:r>
              <a:endParaRPr lang="zh-TW" altLang="en-US" sz="700" dirty="0">
                <a:latin typeface="+mj-ea"/>
                <a:ea typeface="+mj-ea"/>
              </a:endParaRPr>
            </a:p>
          </p:txBody>
        </p:sp>
        <p:sp>
          <p:nvSpPr>
            <p:cNvPr id="123" name="object 18">
              <a:extLst>
                <a:ext uri="{FF2B5EF4-FFF2-40B4-BE49-F238E27FC236}">
                  <a16:creationId xmlns:a16="http://schemas.microsoft.com/office/drawing/2014/main" id="{D999BD4F-A9DD-EF4A-EC3A-C120C8C87CAF}"/>
                </a:ext>
              </a:extLst>
            </p:cNvPr>
            <p:cNvSpPr/>
            <p:nvPr/>
          </p:nvSpPr>
          <p:spPr>
            <a:xfrm>
              <a:off x="3715184"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124" name="直線矢印コネクタ 123">
            <a:extLst>
              <a:ext uri="{FF2B5EF4-FFF2-40B4-BE49-F238E27FC236}">
                <a16:creationId xmlns:a16="http://schemas.microsoft.com/office/drawing/2014/main" id="{20A53631-E9BC-39A2-6E59-6FF2EEE5C0EF}"/>
              </a:ext>
            </a:extLst>
          </p:cNvPr>
          <p:cNvCxnSpPr>
            <a:cxnSpLocks/>
            <a:stCxn id="116" idx="3"/>
            <a:endCxn id="123" idx="1"/>
          </p:cNvCxnSpPr>
          <p:nvPr/>
        </p:nvCxnSpPr>
        <p:spPr>
          <a:xfrm>
            <a:off x="3366318" y="2258378"/>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2" name="直線矢印コネクタ 131">
            <a:extLst>
              <a:ext uri="{FF2B5EF4-FFF2-40B4-BE49-F238E27FC236}">
                <a16:creationId xmlns:a16="http://schemas.microsoft.com/office/drawing/2014/main" id="{CF828D96-F9B0-076E-2CBD-4E696D483A10}"/>
              </a:ext>
            </a:extLst>
          </p:cNvPr>
          <p:cNvCxnSpPr>
            <a:cxnSpLocks/>
            <a:stCxn id="123" idx="3"/>
            <a:endCxn id="130" idx="1"/>
          </p:cNvCxnSpPr>
          <p:nvPr/>
        </p:nvCxnSpPr>
        <p:spPr>
          <a:xfrm>
            <a:off x="4254934" y="2258378"/>
            <a:ext cx="436446" cy="1144270"/>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5" name="object 17">
            <a:extLst>
              <a:ext uri="{FF2B5EF4-FFF2-40B4-BE49-F238E27FC236}">
                <a16:creationId xmlns:a16="http://schemas.microsoft.com/office/drawing/2014/main" id="{2B5C0968-4B06-1F55-DA43-79CEAFB3E2D8}"/>
              </a:ext>
            </a:extLst>
          </p:cNvPr>
          <p:cNvSpPr/>
          <p:nvPr/>
        </p:nvSpPr>
        <p:spPr>
          <a:xfrm>
            <a:off x="1109980" y="1976694"/>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請求</a:t>
            </a:r>
            <a:br>
              <a:rPr lang="en-US" altLang="ja-JP" sz="700" dirty="0">
                <a:latin typeface="+mj-ea"/>
                <a:ea typeface="+mj-ea"/>
              </a:rPr>
            </a:br>
            <a:r>
              <a:rPr lang="ja-JP" altLang="en-US" sz="700" dirty="0">
                <a:latin typeface="+mj-ea"/>
                <a:ea typeface="+mj-ea"/>
              </a:rPr>
              <a:t>又は</a:t>
            </a:r>
            <a:br>
              <a:rPr lang="en-US" altLang="ja-JP" sz="700" dirty="0">
                <a:latin typeface="+mj-ea"/>
                <a:ea typeface="+mj-ea"/>
              </a:rPr>
            </a:br>
            <a:r>
              <a:rPr lang="ja-JP" altLang="en-US" sz="700" dirty="0">
                <a:latin typeface="+mj-ea"/>
                <a:ea typeface="+mj-ea"/>
              </a:rPr>
              <a:t>申出</a:t>
            </a:r>
          </a:p>
        </p:txBody>
      </p:sp>
      <p:sp>
        <p:nvSpPr>
          <p:cNvPr id="186" name="object 17">
            <a:extLst>
              <a:ext uri="{FF2B5EF4-FFF2-40B4-BE49-F238E27FC236}">
                <a16:creationId xmlns:a16="http://schemas.microsoft.com/office/drawing/2014/main" id="{6BE5C3BC-854D-C5E1-7330-4A5CA2F1F573}"/>
              </a:ext>
            </a:extLst>
          </p:cNvPr>
          <p:cNvSpPr/>
          <p:nvPr/>
        </p:nvSpPr>
        <p:spPr>
          <a:xfrm>
            <a:off x="1300480" y="228223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開始</a:t>
            </a:r>
            <a:endParaRPr lang="zh-TW" altLang="en-US" sz="700" dirty="0">
              <a:latin typeface="+mj-ea"/>
              <a:ea typeface="+mj-ea"/>
            </a:endParaRPr>
          </a:p>
        </p:txBody>
      </p:sp>
      <p:grpSp>
        <p:nvGrpSpPr>
          <p:cNvPr id="188" name="グループ化 187">
            <a:extLst>
              <a:ext uri="{FF2B5EF4-FFF2-40B4-BE49-F238E27FC236}">
                <a16:creationId xmlns:a16="http://schemas.microsoft.com/office/drawing/2014/main" id="{C81F60B9-B835-78AE-6951-D171F1984C75}"/>
              </a:ext>
            </a:extLst>
          </p:cNvPr>
          <p:cNvGrpSpPr/>
          <p:nvPr/>
        </p:nvGrpSpPr>
        <p:grpSpPr>
          <a:xfrm rot="16200000">
            <a:off x="4833791" y="2989679"/>
            <a:ext cx="255579" cy="210314"/>
            <a:chOff x="998232" y="5464407"/>
            <a:chExt cx="255579" cy="210314"/>
          </a:xfrm>
        </p:grpSpPr>
        <p:sp>
          <p:nvSpPr>
            <p:cNvPr id="189" name="左大かっこ 188">
              <a:extLst>
                <a:ext uri="{FF2B5EF4-FFF2-40B4-BE49-F238E27FC236}">
                  <a16:creationId xmlns:a16="http://schemas.microsoft.com/office/drawing/2014/main" id="{445ADE68-186A-D516-CA82-2086EE5129F8}"/>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90" name="直線コネクタ 189">
              <a:extLst>
                <a:ext uri="{FF2B5EF4-FFF2-40B4-BE49-F238E27FC236}">
                  <a16:creationId xmlns:a16="http://schemas.microsoft.com/office/drawing/2014/main" id="{DAA1EA12-0927-99F8-BC6F-3AA9B76EC220}"/>
                </a:ext>
              </a:extLst>
            </p:cNvPr>
            <p:cNvCxnSpPr>
              <a:cxnSpLocks/>
              <a:stCxn id="189" idx="1"/>
              <a:endCxn id="130" idx="0"/>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91" name="object 17">
            <a:extLst>
              <a:ext uri="{FF2B5EF4-FFF2-40B4-BE49-F238E27FC236}">
                <a16:creationId xmlns:a16="http://schemas.microsoft.com/office/drawing/2014/main" id="{1DA2B525-A6E3-8B8B-3633-2EBBB50C88EC}"/>
              </a:ext>
            </a:extLst>
          </p:cNvPr>
          <p:cNvSpPr/>
          <p:nvPr/>
        </p:nvSpPr>
        <p:spPr>
          <a:xfrm>
            <a:off x="4726305"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①</a:t>
            </a:r>
            <a:endParaRPr lang="zh-TW" altLang="en-US" sz="800" dirty="0">
              <a:latin typeface="+mj-ea"/>
              <a:ea typeface="+mj-ea"/>
            </a:endParaRPr>
          </a:p>
        </p:txBody>
      </p:sp>
      <p:cxnSp>
        <p:nvCxnSpPr>
          <p:cNvPr id="11" name="直線矢印コネクタ 10">
            <a:extLst>
              <a:ext uri="{FF2B5EF4-FFF2-40B4-BE49-F238E27FC236}">
                <a16:creationId xmlns:a16="http://schemas.microsoft.com/office/drawing/2014/main" id="{B03AE3D7-0525-B11B-DCCF-1CC0404824E6}"/>
              </a:ext>
            </a:extLst>
          </p:cNvPr>
          <p:cNvCxnSpPr>
            <a:cxnSpLocks/>
          </p:cNvCxnSpPr>
          <p:nvPr/>
        </p:nvCxnSpPr>
        <p:spPr>
          <a:xfrm>
            <a:off x="1536700" y="1269603"/>
            <a:ext cx="0" cy="897783"/>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16" name="正方形/長方形 15">
            <a:extLst>
              <a:ext uri="{FF2B5EF4-FFF2-40B4-BE49-F238E27FC236}">
                <a16:creationId xmlns:a16="http://schemas.microsoft.com/office/drawing/2014/main" id="{00231225-28DE-5895-E129-F76A53896C15}"/>
              </a:ext>
            </a:extLst>
          </p:cNvPr>
          <p:cNvSpPr/>
          <p:nvPr/>
        </p:nvSpPr>
        <p:spPr>
          <a:xfrm>
            <a:off x="2146297" y="1293421"/>
            <a:ext cx="2435354" cy="57633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住民票の写し等の請求書又は申出書</a:t>
            </a:r>
          </a:p>
          <a:p>
            <a:pPr algn="l"/>
            <a:r>
              <a:rPr kumimoji="1" lang="ja-JP" altLang="en-US" sz="700" dirty="0">
                <a:solidFill>
                  <a:schemeClr val="tx1"/>
                </a:solidFill>
                <a:latin typeface="ＭＳ Ｐゴシック 本文"/>
              </a:rPr>
              <a:t>本人確認書類</a:t>
            </a:r>
          </a:p>
        </p:txBody>
      </p:sp>
      <p:grpSp>
        <p:nvGrpSpPr>
          <p:cNvPr id="19" name="グループ化 18">
            <a:extLst>
              <a:ext uri="{FF2B5EF4-FFF2-40B4-BE49-F238E27FC236}">
                <a16:creationId xmlns:a16="http://schemas.microsoft.com/office/drawing/2014/main" id="{CD2D22F9-A8F9-E3C0-FE05-81AFDE2E82C5}"/>
              </a:ext>
            </a:extLst>
          </p:cNvPr>
          <p:cNvGrpSpPr/>
          <p:nvPr/>
        </p:nvGrpSpPr>
        <p:grpSpPr>
          <a:xfrm>
            <a:off x="4687859" y="3222625"/>
            <a:ext cx="543271" cy="360045"/>
            <a:chOff x="4687859" y="3222625"/>
            <a:chExt cx="543271" cy="360045"/>
          </a:xfrm>
          <a:noFill/>
        </p:grpSpPr>
        <p:sp>
          <p:nvSpPr>
            <p:cNvPr id="130" name="object 18">
              <a:extLst>
                <a:ext uri="{FF2B5EF4-FFF2-40B4-BE49-F238E27FC236}">
                  <a16:creationId xmlns:a16="http://schemas.microsoft.com/office/drawing/2014/main" id="{45311A79-2963-30D4-AC94-B6BA8AAEF6BD}"/>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200" name="グループ化 199">
              <a:extLst>
                <a:ext uri="{FF2B5EF4-FFF2-40B4-BE49-F238E27FC236}">
                  <a16:creationId xmlns:a16="http://schemas.microsoft.com/office/drawing/2014/main" id="{C685E51D-8028-51C1-679E-707684B02073}"/>
                </a:ext>
              </a:extLst>
            </p:cNvPr>
            <p:cNvGrpSpPr/>
            <p:nvPr/>
          </p:nvGrpSpPr>
          <p:grpSpPr>
            <a:xfrm>
              <a:off x="4687859" y="3225072"/>
              <a:ext cx="518506" cy="339406"/>
              <a:chOff x="4687859" y="3225072"/>
              <a:chExt cx="518506" cy="339406"/>
            </a:xfrm>
            <a:grpFill/>
          </p:grpSpPr>
          <p:sp>
            <p:nvSpPr>
              <p:cNvPr id="129" name="object 17">
                <a:extLst>
                  <a:ext uri="{FF2B5EF4-FFF2-40B4-BE49-F238E27FC236}">
                    <a16:creationId xmlns:a16="http://schemas.microsoft.com/office/drawing/2014/main" id="{B6C50D60-5244-6356-CA7A-25F2DC5CE698}"/>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対象者</a:t>
                </a:r>
                <a:br>
                  <a:rPr lang="en-US" altLang="ja-JP" sz="700" dirty="0">
                    <a:latin typeface="+mj-ea"/>
                    <a:ea typeface="+mj-ea"/>
                  </a:rPr>
                </a:br>
                <a:r>
                  <a:rPr lang="ja-JP" altLang="en-US" sz="700" dirty="0">
                    <a:latin typeface="+mj-ea"/>
                    <a:ea typeface="+mj-ea"/>
                  </a:rPr>
                  <a:t>照会</a:t>
                </a:r>
              </a:p>
            </p:txBody>
          </p:sp>
          <p:pic>
            <p:nvPicPr>
              <p:cNvPr id="127" name="object 21">
                <a:extLst>
                  <a:ext uri="{FF2B5EF4-FFF2-40B4-BE49-F238E27FC236}">
                    <a16:creationId xmlns:a16="http://schemas.microsoft.com/office/drawing/2014/main" id="{BD84DE55-AF20-4A90-6E01-1520A1B02863}"/>
                  </a:ext>
                </a:extLst>
              </p:cNvPr>
              <p:cNvPicPr/>
              <p:nvPr/>
            </p:nvPicPr>
            <p:blipFill>
              <a:blip r:embed="rId4"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sp>
        <p:nvSpPr>
          <p:cNvPr id="160" name="object 225">
            <a:extLst>
              <a:ext uri="{FF2B5EF4-FFF2-40B4-BE49-F238E27FC236}">
                <a16:creationId xmlns:a16="http://schemas.microsoft.com/office/drawing/2014/main" id="{BFF9D0FF-0163-294E-C41E-807D4BB9F17C}"/>
              </a:ext>
            </a:extLst>
          </p:cNvPr>
          <p:cNvSpPr txBox="1"/>
          <p:nvPr/>
        </p:nvSpPr>
        <p:spPr>
          <a:xfrm>
            <a:off x="7519786" y="5959850"/>
            <a:ext cx="2818841" cy="1329595"/>
          </a:xfrm>
          <a:prstGeom prst="rect">
            <a:avLst/>
          </a:prstGeom>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en-US" altLang="ja-JP" sz="700" spc="-5" dirty="0">
              <a:latin typeface="+mn-ea"/>
              <a:ea typeface="+mn-ea"/>
              <a:cs typeface="游ゴシック"/>
            </a:endParaRPr>
          </a:p>
          <a:p>
            <a:pPr marL="52069">
              <a:lnSpc>
                <a:spcPts val="400"/>
              </a:lnSpc>
              <a:spcBef>
                <a:spcPts val="350"/>
              </a:spcBef>
            </a:pPr>
            <a:r>
              <a:rPr lang="en-US" altLang="ja-JP" sz="700" spc="-5" dirty="0">
                <a:latin typeface="+mn-ea"/>
                <a:ea typeface="+mn-ea"/>
                <a:cs typeface="游ゴシック"/>
              </a:rPr>
              <a:t>【</a:t>
            </a:r>
            <a:r>
              <a:rPr lang="ja-JP" altLang="en-US" sz="700" spc="-5" dirty="0">
                <a:latin typeface="+mn-ea"/>
                <a:ea typeface="+mn-ea"/>
                <a:cs typeface="游ゴシック"/>
              </a:rPr>
              <a:t>コメント</a:t>
            </a:r>
            <a:r>
              <a:rPr lang="en-US" altLang="ja-JP" sz="700" spc="-5" dirty="0">
                <a:latin typeface="+mn-ea"/>
                <a:ea typeface="+mn-ea"/>
                <a:cs typeface="游ゴシック"/>
              </a:rPr>
              <a:t>】</a:t>
            </a:r>
            <a:r>
              <a:rPr lang="ja-JP" altLang="en-US" sz="700" spc="-5" dirty="0">
                <a:latin typeface="+mn-ea"/>
                <a:ea typeface="+mn-ea"/>
                <a:cs typeface="游ゴシック"/>
              </a:rPr>
              <a:t>ユーザータスク及びデータストアに該当する機能要件</a:t>
            </a:r>
          </a:p>
          <a:p>
            <a:pPr marL="52069">
              <a:lnSpc>
                <a:spcPts val="400"/>
              </a:lnSpc>
              <a:spcBef>
                <a:spcPts val="350"/>
              </a:spcBef>
            </a:pPr>
            <a:r>
              <a:rPr lang="ja-JP" altLang="en-US" sz="700" spc="-5" dirty="0">
                <a:latin typeface="+mn-ea"/>
                <a:ea typeface="+mn-ea"/>
                <a:cs typeface="游ゴシック"/>
              </a:rPr>
              <a:t>①</a:t>
            </a:r>
          </a:p>
          <a:p>
            <a:pPr marL="52069">
              <a:lnSpc>
                <a:spcPts val="400"/>
              </a:lnSpc>
              <a:spcBef>
                <a:spcPts val="350"/>
              </a:spcBef>
            </a:pPr>
            <a:r>
              <a:rPr lang="en-US" altLang="ja-JP" sz="700" spc="-5" dirty="0">
                <a:latin typeface="+mn-ea"/>
                <a:ea typeface="+mn-ea"/>
                <a:cs typeface="游ゴシック"/>
              </a:rPr>
              <a:t>2.2.4 </a:t>
            </a:r>
            <a:r>
              <a:rPr lang="ja-JP" altLang="en-US" sz="700" spc="-5" dirty="0">
                <a:latin typeface="+mn-ea"/>
                <a:ea typeface="+mn-ea"/>
                <a:cs typeface="游ゴシック"/>
              </a:rPr>
              <a:t>支援措置対象者照会</a:t>
            </a:r>
          </a:p>
          <a:p>
            <a:pPr marL="52069">
              <a:lnSpc>
                <a:spcPts val="400"/>
              </a:lnSpc>
              <a:spcBef>
                <a:spcPts val="350"/>
              </a:spcBef>
            </a:pPr>
            <a:r>
              <a:rPr lang="en-US" altLang="ja-JP" sz="700" spc="-5" dirty="0">
                <a:latin typeface="+mn-ea"/>
                <a:ea typeface="+mn-ea"/>
                <a:cs typeface="游ゴシック"/>
              </a:rPr>
              <a:t>3.4 </a:t>
            </a:r>
            <a:r>
              <a:rPr lang="ja-JP" altLang="en-US" sz="700" spc="-5" dirty="0">
                <a:latin typeface="+mn-ea"/>
                <a:ea typeface="+mn-ea"/>
                <a:cs typeface="游ゴシック"/>
              </a:rPr>
              <a:t>支援措置</a:t>
            </a:r>
          </a:p>
          <a:p>
            <a:pPr marL="52069">
              <a:lnSpc>
                <a:spcPts val="400"/>
              </a:lnSpc>
              <a:spcBef>
                <a:spcPts val="350"/>
              </a:spcBef>
            </a:pPr>
            <a:r>
              <a:rPr lang="ja-JP" altLang="en-US" sz="700" spc="-5" dirty="0">
                <a:latin typeface="+mn-ea"/>
                <a:ea typeface="+mn-ea"/>
                <a:cs typeface="游ゴシック"/>
              </a:rPr>
              <a:t>②</a:t>
            </a:r>
          </a:p>
          <a:p>
            <a:pPr marL="52069">
              <a:lnSpc>
                <a:spcPts val="400"/>
              </a:lnSpc>
              <a:spcBef>
                <a:spcPts val="350"/>
              </a:spcBef>
            </a:pPr>
            <a:r>
              <a:rPr lang="en-US" altLang="ja-JP" sz="700" spc="-5" dirty="0">
                <a:latin typeface="+mn-ea"/>
                <a:ea typeface="+mn-ea"/>
                <a:cs typeface="游ゴシック"/>
              </a:rPr>
              <a:t>5 </a:t>
            </a:r>
            <a:r>
              <a:rPr lang="ja-JP" altLang="en-US" sz="700" spc="-5" dirty="0">
                <a:latin typeface="+mn-ea"/>
                <a:ea typeface="+mn-ea"/>
                <a:cs typeface="游ゴシック"/>
              </a:rPr>
              <a:t>証明</a:t>
            </a:r>
          </a:p>
          <a:p>
            <a:pPr marL="52069">
              <a:lnSpc>
                <a:spcPts val="400"/>
              </a:lnSpc>
              <a:spcBef>
                <a:spcPts val="350"/>
              </a:spcBef>
            </a:pPr>
            <a:r>
              <a:rPr lang="en-US" altLang="ja-JP" sz="700" spc="-5" dirty="0">
                <a:latin typeface="+mn-ea"/>
                <a:ea typeface="+mn-ea"/>
                <a:cs typeface="游ゴシック"/>
              </a:rPr>
              <a:t>1.1.4 </a:t>
            </a:r>
            <a:r>
              <a:rPr lang="ja-JP" altLang="en-US" sz="700" spc="-5" dirty="0">
                <a:latin typeface="+mn-ea"/>
                <a:ea typeface="+mn-ea"/>
                <a:cs typeface="游ゴシック"/>
              </a:rPr>
              <a:t>改製</a:t>
            </a:r>
          </a:p>
          <a:p>
            <a:pPr marL="52069">
              <a:lnSpc>
                <a:spcPts val="400"/>
              </a:lnSpc>
              <a:spcBef>
                <a:spcPts val="350"/>
              </a:spcBef>
            </a:pPr>
            <a:r>
              <a:rPr lang="en-US" altLang="ja-JP" sz="700" spc="-5" dirty="0">
                <a:latin typeface="+mn-ea"/>
                <a:ea typeface="+mn-ea"/>
                <a:cs typeface="游ゴシック"/>
              </a:rPr>
              <a:t>1.1.5 </a:t>
            </a:r>
            <a:r>
              <a:rPr lang="ja-JP" altLang="en-US" sz="700" spc="-5" dirty="0">
                <a:latin typeface="+mn-ea"/>
                <a:ea typeface="+mn-ea"/>
                <a:cs typeface="游ゴシック"/>
              </a:rPr>
              <a:t>除票</a:t>
            </a:r>
          </a:p>
          <a:p>
            <a:pPr marL="52069">
              <a:lnSpc>
                <a:spcPts val="400"/>
              </a:lnSpc>
              <a:spcBef>
                <a:spcPts val="350"/>
              </a:spcBef>
            </a:pPr>
            <a:r>
              <a:rPr lang="en-US" altLang="ja-JP" sz="700" spc="-5" dirty="0">
                <a:latin typeface="+mn-ea"/>
                <a:ea typeface="+mn-ea"/>
                <a:cs typeface="游ゴシック"/>
              </a:rPr>
              <a:t>5.1 </a:t>
            </a:r>
            <a:r>
              <a:rPr lang="ja-JP" altLang="en-US" sz="700" spc="-5" dirty="0">
                <a:latin typeface="+mn-ea"/>
                <a:ea typeface="+mn-ea"/>
                <a:cs typeface="游ゴシック"/>
              </a:rPr>
              <a:t>証明書記載事項</a:t>
            </a:r>
          </a:p>
          <a:p>
            <a:pPr marL="52069">
              <a:lnSpc>
                <a:spcPts val="400"/>
              </a:lnSpc>
              <a:spcBef>
                <a:spcPts val="350"/>
              </a:spcBef>
            </a:pPr>
            <a:r>
              <a:rPr lang="en-US" altLang="ja-JP" sz="700" spc="-5" dirty="0">
                <a:latin typeface="+mn-ea"/>
                <a:ea typeface="+mn-ea"/>
                <a:cs typeface="游ゴシック"/>
              </a:rPr>
              <a:t>5.3 </a:t>
            </a:r>
            <a:r>
              <a:rPr lang="ja-JP" altLang="en-US" sz="700" spc="-5" dirty="0">
                <a:latin typeface="+mn-ea"/>
                <a:ea typeface="+mn-ea"/>
                <a:cs typeface="游ゴシック"/>
              </a:rPr>
              <a:t>フリガナ</a:t>
            </a:r>
          </a:p>
          <a:p>
            <a:pPr marL="52069">
              <a:lnSpc>
                <a:spcPts val="400"/>
              </a:lnSpc>
              <a:spcBef>
                <a:spcPts val="350"/>
              </a:spcBef>
            </a:pPr>
            <a:r>
              <a:rPr lang="en-US" altLang="ja-JP" sz="700" spc="-5" dirty="0">
                <a:latin typeface="+mn-ea"/>
                <a:ea typeface="+mn-ea"/>
                <a:cs typeface="游ゴシック"/>
              </a:rPr>
              <a:t>5.5 </a:t>
            </a:r>
            <a:r>
              <a:rPr lang="ja-JP" altLang="en-US" sz="700" spc="-5" dirty="0">
                <a:latin typeface="+mn-ea"/>
                <a:ea typeface="+mn-ea"/>
                <a:cs typeface="游ゴシック"/>
              </a:rPr>
              <a:t>発行番号</a:t>
            </a:r>
            <a:endParaRPr lang="en-US" altLang="ja-JP" sz="700" spc="-5" dirty="0">
              <a:latin typeface="+mn-ea"/>
              <a:ea typeface="+mn-ea"/>
              <a:cs typeface="游ゴシック"/>
            </a:endParaRPr>
          </a:p>
          <a:p>
            <a:pPr marL="52069">
              <a:lnSpc>
                <a:spcPts val="400"/>
              </a:lnSpc>
              <a:spcBef>
                <a:spcPts val="350"/>
              </a:spcBef>
            </a:pPr>
            <a:endParaRPr lang="ja-JP" altLang="en-US" sz="700" spc="-5" dirty="0">
              <a:latin typeface="+mn-ea"/>
              <a:ea typeface="+mn-ea"/>
              <a:cs typeface="游ゴシック"/>
            </a:endParaRPr>
          </a:p>
        </p:txBody>
      </p:sp>
      <p:grpSp>
        <p:nvGrpSpPr>
          <p:cNvPr id="10" name="グループ化 9">
            <a:extLst>
              <a:ext uri="{FF2B5EF4-FFF2-40B4-BE49-F238E27FC236}">
                <a16:creationId xmlns:a16="http://schemas.microsoft.com/office/drawing/2014/main" id="{932C8174-4031-D457-C5F9-90C57F30AFE7}"/>
              </a:ext>
            </a:extLst>
          </p:cNvPr>
          <p:cNvGrpSpPr/>
          <p:nvPr/>
        </p:nvGrpSpPr>
        <p:grpSpPr>
          <a:xfrm>
            <a:off x="5582920" y="3224127"/>
            <a:ext cx="449580" cy="360044"/>
            <a:chOff x="11109350" y="5278617"/>
            <a:chExt cx="449580" cy="360044"/>
          </a:xfrm>
        </p:grpSpPr>
        <p:pic>
          <p:nvPicPr>
            <p:cNvPr id="12" name="object 23">
              <a:extLst>
                <a:ext uri="{FF2B5EF4-FFF2-40B4-BE49-F238E27FC236}">
                  <a16:creationId xmlns:a16="http://schemas.microsoft.com/office/drawing/2014/main" id="{4D52DEA5-CC8A-A013-FDEE-8E31BB6A1435}"/>
                </a:ext>
              </a:extLst>
            </p:cNvPr>
            <p:cNvPicPr/>
            <p:nvPr/>
          </p:nvPicPr>
          <p:blipFill>
            <a:blip r:embed="rId5" cstate="print"/>
            <a:stretch>
              <a:fillRect/>
            </a:stretch>
          </p:blipFill>
          <p:spPr>
            <a:xfrm>
              <a:off x="11248796" y="5372533"/>
              <a:ext cx="170688" cy="172212"/>
            </a:xfrm>
            <a:prstGeom prst="rect">
              <a:avLst/>
            </a:prstGeom>
          </p:spPr>
        </p:pic>
        <p:sp>
          <p:nvSpPr>
            <p:cNvPr id="13" name="ひし形 12">
              <a:extLst>
                <a:ext uri="{FF2B5EF4-FFF2-40B4-BE49-F238E27FC236}">
                  <a16:creationId xmlns:a16="http://schemas.microsoft.com/office/drawing/2014/main" id="{36A60C54-93B8-3B30-F20B-B77EA018CD71}"/>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14" name="グループ化 13">
            <a:extLst>
              <a:ext uri="{FF2B5EF4-FFF2-40B4-BE49-F238E27FC236}">
                <a16:creationId xmlns:a16="http://schemas.microsoft.com/office/drawing/2014/main" id="{628A3093-5838-D963-98CC-17B750DF3AF2}"/>
              </a:ext>
            </a:extLst>
          </p:cNvPr>
          <p:cNvGrpSpPr/>
          <p:nvPr/>
        </p:nvGrpSpPr>
        <p:grpSpPr>
          <a:xfrm>
            <a:off x="6940984" y="3224127"/>
            <a:ext cx="449580" cy="360044"/>
            <a:chOff x="11109350" y="5278617"/>
            <a:chExt cx="449580" cy="360044"/>
          </a:xfrm>
        </p:grpSpPr>
        <p:pic>
          <p:nvPicPr>
            <p:cNvPr id="15" name="object 23">
              <a:extLst>
                <a:ext uri="{FF2B5EF4-FFF2-40B4-BE49-F238E27FC236}">
                  <a16:creationId xmlns:a16="http://schemas.microsoft.com/office/drawing/2014/main" id="{CC0F11A4-E4F1-A3B0-ECFB-0397C54091E5}"/>
                </a:ext>
              </a:extLst>
            </p:cNvPr>
            <p:cNvPicPr/>
            <p:nvPr/>
          </p:nvPicPr>
          <p:blipFill>
            <a:blip r:embed="rId5" cstate="print"/>
            <a:stretch>
              <a:fillRect/>
            </a:stretch>
          </p:blipFill>
          <p:spPr>
            <a:xfrm>
              <a:off x="11248796" y="5372533"/>
              <a:ext cx="170688" cy="172212"/>
            </a:xfrm>
            <a:prstGeom prst="rect">
              <a:avLst/>
            </a:prstGeom>
          </p:spPr>
        </p:pic>
        <p:sp>
          <p:nvSpPr>
            <p:cNvPr id="17" name="ひし形 16">
              <a:extLst>
                <a:ext uri="{FF2B5EF4-FFF2-40B4-BE49-F238E27FC236}">
                  <a16:creationId xmlns:a16="http://schemas.microsoft.com/office/drawing/2014/main" id="{C79748EC-9803-D91A-2603-E676EE7B8E79}"/>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18" name="グループ化 17">
            <a:extLst>
              <a:ext uri="{FF2B5EF4-FFF2-40B4-BE49-F238E27FC236}">
                <a16:creationId xmlns:a16="http://schemas.microsoft.com/office/drawing/2014/main" id="{B2B31BCD-1E19-47A9-FCBE-97EA99C3ED88}"/>
              </a:ext>
            </a:extLst>
          </p:cNvPr>
          <p:cNvGrpSpPr/>
          <p:nvPr/>
        </p:nvGrpSpPr>
        <p:grpSpPr>
          <a:xfrm>
            <a:off x="6108700" y="3664903"/>
            <a:ext cx="449580" cy="360044"/>
            <a:chOff x="11109350" y="5278617"/>
            <a:chExt cx="449580" cy="360044"/>
          </a:xfrm>
        </p:grpSpPr>
        <p:pic>
          <p:nvPicPr>
            <p:cNvPr id="20" name="object 23">
              <a:extLst>
                <a:ext uri="{FF2B5EF4-FFF2-40B4-BE49-F238E27FC236}">
                  <a16:creationId xmlns:a16="http://schemas.microsoft.com/office/drawing/2014/main" id="{36CDDF4E-D73C-53E1-AEA9-F496C53277E6}"/>
                </a:ext>
              </a:extLst>
            </p:cNvPr>
            <p:cNvPicPr/>
            <p:nvPr/>
          </p:nvPicPr>
          <p:blipFill>
            <a:blip r:embed="rId5" cstate="print"/>
            <a:stretch>
              <a:fillRect/>
            </a:stretch>
          </p:blipFill>
          <p:spPr>
            <a:xfrm>
              <a:off x="11248796" y="5372533"/>
              <a:ext cx="170688" cy="172212"/>
            </a:xfrm>
            <a:prstGeom prst="rect">
              <a:avLst/>
            </a:prstGeom>
          </p:spPr>
        </p:pic>
        <p:sp>
          <p:nvSpPr>
            <p:cNvPr id="23" name="ひし形 22">
              <a:extLst>
                <a:ext uri="{FF2B5EF4-FFF2-40B4-BE49-F238E27FC236}">
                  <a16:creationId xmlns:a16="http://schemas.microsoft.com/office/drawing/2014/main" id="{0ADC9947-3F15-FA3A-B5BC-7B7EB07B96D4}"/>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
        <p:nvSpPr>
          <p:cNvPr id="24" name="フローチャート: 結合子 23">
            <a:extLst>
              <a:ext uri="{FF2B5EF4-FFF2-40B4-BE49-F238E27FC236}">
                <a16:creationId xmlns:a16="http://schemas.microsoft.com/office/drawing/2014/main" id="{9A8E5BEE-A8EA-5C04-DD09-056085B63E22}"/>
              </a:ext>
            </a:extLst>
          </p:cNvPr>
          <p:cNvSpPr/>
          <p:nvPr/>
        </p:nvSpPr>
        <p:spPr>
          <a:xfrm>
            <a:off x="6606164" y="2167386"/>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25" name="object 17">
            <a:extLst>
              <a:ext uri="{FF2B5EF4-FFF2-40B4-BE49-F238E27FC236}">
                <a16:creationId xmlns:a16="http://schemas.microsoft.com/office/drawing/2014/main" id="{B5A18A25-D09A-2653-4A16-C771A88E105F}"/>
              </a:ext>
            </a:extLst>
          </p:cNvPr>
          <p:cNvSpPr/>
          <p:nvPr/>
        </p:nvSpPr>
        <p:spPr>
          <a:xfrm>
            <a:off x="6403089" y="2282236"/>
            <a:ext cx="587859"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抑止して終了</a:t>
            </a:r>
            <a:endParaRPr lang="zh-TW" altLang="en-US" sz="700" dirty="0">
              <a:latin typeface="+mj-ea"/>
              <a:ea typeface="+mj-ea"/>
            </a:endParaRPr>
          </a:p>
        </p:txBody>
      </p:sp>
      <p:grpSp>
        <p:nvGrpSpPr>
          <p:cNvPr id="26" name="グループ化 25">
            <a:extLst>
              <a:ext uri="{FF2B5EF4-FFF2-40B4-BE49-F238E27FC236}">
                <a16:creationId xmlns:a16="http://schemas.microsoft.com/office/drawing/2014/main" id="{2EE3F5C0-373D-9304-FD3C-3572E1E3E405}"/>
              </a:ext>
            </a:extLst>
          </p:cNvPr>
          <p:cNvGrpSpPr/>
          <p:nvPr/>
        </p:nvGrpSpPr>
        <p:grpSpPr>
          <a:xfrm>
            <a:off x="8514699" y="3222625"/>
            <a:ext cx="543271" cy="360045"/>
            <a:chOff x="4687859" y="3222625"/>
            <a:chExt cx="543271" cy="360045"/>
          </a:xfrm>
          <a:noFill/>
        </p:grpSpPr>
        <p:sp>
          <p:nvSpPr>
            <p:cNvPr id="27" name="object 18">
              <a:extLst>
                <a:ext uri="{FF2B5EF4-FFF2-40B4-BE49-F238E27FC236}">
                  <a16:creationId xmlns:a16="http://schemas.microsoft.com/office/drawing/2014/main" id="{2FCD9F80-A730-9DA2-16BA-5895DE8E01F7}"/>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28" name="グループ化 27">
              <a:extLst>
                <a:ext uri="{FF2B5EF4-FFF2-40B4-BE49-F238E27FC236}">
                  <a16:creationId xmlns:a16="http://schemas.microsoft.com/office/drawing/2014/main" id="{83DE355E-7D35-A67E-9AB9-7F2AE25C17DD}"/>
                </a:ext>
              </a:extLst>
            </p:cNvPr>
            <p:cNvGrpSpPr/>
            <p:nvPr/>
          </p:nvGrpSpPr>
          <p:grpSpPr>
            <a:xfrm>
              <a:off x="4687859" y="3225072"/>
              <a:ext cx="518506" cy="339406"/>
              <a:chOff x="4687859" y="3225072"/>
              <a:chExt cx="518506" cy="339406"/>
            </a:xfrm>
            <a:grpFill/>
          </p:grpSpPr>
          <p:sp>
            <p:nvSpPr>
              <p:cNvPr id="29" name="object 17">
                <a:extLst>
                  <a:ext uri="{FF2B5EF4-FFF2-40B4-BE49-F238E27FC236}">
                    <a16:creationId xmlns:a16="http://schemas.microsoft.com/office/drawing/2014/main" id="{8BB8DB5F-DD8E-6F2F-DFD7-854CCB265AAB}"/>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証明書</a:t>
                </a:r>
                <a:br>
                  <a:rPr lang="en-US" altLang="ja-JP" sz="700" dirty="0">
                    <a:latin typeface="+mj-ea"/>
                    <a:ea typeface="+mj-ea"/>
                  </a:rPr>
                </a:br>
                <a:r>
                  <a:rPr lang="ja-JP" altLang="en-US" sz="700" dirty="0">
                    <a:latin typeface="+mj-ea"/>
                    <a:ea typeface="+mj-ea"/>
                  </a:rPr>
                  <a:t>出力</a:t>
                </a:r>
              </a:p>
            </p:txBody>
          </p:sp>
          <p:pic>
            <p:nvPicPr>
              <p:cNvPr id="30" name="object 21">
                <a:extLst>
                  <a:ext uri="{FF2B5EF4-FFF2-40B4-BE49-F238E27FC236}">
                    <a16:creationId xmlns:a16="http://schemas.microsoft.com/office/drawing/2014/main" id="{C770B14D-2FF2-0883-489C-56233A466DD4}"/>
                  </a:ext>
                </a:extLst>
              </p:cNvPr>
              <p:cNvPicPr/>
              <p:nvPr/>
            </p:nvPicPr>
            <p:blipFill>
              <a:blip r:embed="rId4"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grpSp>
        <p:nvGrpSpPr>
          <p:cNvPr id="224" name="グループ化 223">
            <a:extLst>
              <a:ext uri="{FF2B5EF4-FFF2-40B4-BE49-F238E27FC236}">
                <a16:creationId xmlns:a16="http://schemas.microsoft.com/office/drawing/2014/main" id="{D3CDD06A-76DF-866B-5868-4F5DFCA98723}"/>
              </a:ext>
            </a:extLst>
          </p:cNvPr>
          <p:cNvGrpSpPr/>
          <p:nvPr/>
        </p:nvGrpSpPr>
        <p:grpSpPr>
          <a:xfrm>
            <a:off x="7377770" y="3681418"/>
            <a:ext cx="543271" cy="360045"/>
            <a:chOff x="4687859" y="3222625"/>
            <a:chExt cx="543271" cy="360045"/>
          </a:xfrm>
          <a:noFill/>
        </p:grpSpPr>
        <p:sp>
          <p:nvSpPr>
            <p:cNvPr id="225" name="object 18">
              <a:extLst>
                <a:ext uri="{FF2B5EF4-FFF2-40B4-BE49-F238E27FC236}">
                  <a16:creationId xmlns:a16="http://schemas.microsoft.com/office/drawing/2014/main" id="{4BF9B520-08A8-8263-31EE-A5971CFCC886}"/>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226" name="グループ化 225">
              <a:extLst>
                <a:ext uri="{FF2B5EF4-FFF2-40B4-BE49-F238E27FC236}">
                  <a16:creationId xmlns:a16="http://schemas.microsoft.com/office/drawing/2014/main" id="{467CFFD2-819F-822C-8B0B-2C6E917B8E08}"/>
                </a:ext>
              </a:extLst>
            </p:cNvPr>
            <p:cNvGrpSpPr/>
            <p:nvPr/>
          </p:nvGrpSpPr>
          <p:grpSpPr>
            <a:xfrm>
              <a:off x="4687859" y="3225072"/>
              <a:ext cx="518506" cy="339406"/>
              <a:chOff x="4687859" y="3225072"/>
              <a:chExt cx="518506" cy="339406"/>
            </a:xfrm>
            <a:grpFill/>
          </p:grpSpPr>
          <p:sp>
            <p:nvSpPr>
              <p:cNvPr id="227" name="object 17">
                <a:extLst>
                  <a:ext uri="{FF2B5EF4-FFF2-40B4-BE49-F238E27FC236}">
                    <a16:creationId xmlns:a16="http://schemas.microsoft.com/office/drawing/2014/main" id="{487B13B5-AE32-2C1E-FCEF-695AF567960E}"/>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広域交付</a:t>
                </a:r>
                <a:br>
                  <a:rPr lang="en-US" altLang="ja-JP" sz="700" dirty="0">
                    <a:latin typeface="+mj-ea"/>
                    <a:ea typeface="+mj-ea"/>
                  </a:rPr>
                </a:br>
                <a:r>
                  <a:rPr lang="ja-JP" altLang="en-US" sz="700" dirty="0">
                    <a:latin typeface="+mj-ea"/>
                    <a:ea typeface="+mj-ea"/>
                  </a:rPr>
                  <a:t>請求</a:t>
                </a:r>
              </a:p>
            </p:txBody>
          </p:sp>
          <p:pic>
            <p:nvPicPr>
              <p:cNvPr id="233" name="object 21">
                <a:extLst>
                  <a:ext uri="{FF2B5EF4-FFF2-40B4-BE49-F238E27FC236}">
                    <a16:creationId xmlns:a16="http://schemas.microsoft.com/office/drawing/2014/main" id="{4FDFC092-767A-63EA-B91A-E629FF8E998D}"/>
                  </a:ext>
                </a:extLst>
              </p:cNvPr>
              <p:cNvPicPr/>
              <p:nvPr/>
            </p:nvPicPr>
            <p:blipFill>
              <a:blip r:embed="rId4"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grpSp>
        <p:nvGrpSpPr>
          <p:cNvPr id="234" name="グループ化 233">
            <a:extLst>
              <a:ext uri="{FF2B5EF4-FFF2-40B4-BE49-F238E27FC236}">
                <a16:creationId xmlns:a16="http://schemas.microsoft.com/office/drawing/2014/main" id="{A67594DE-C86D-C049-8AA1-4433A3957F0D}"/>
              </a:ext>
            </a:extLst>
          </p:cNvPr>
          <p:cNvGrpSpPr/>
          <p:nvPr/>
        </p:nvGrpSpPr>
        <p:grpSpPr>
          <a:xfrm>
            <a:off x="9506254" y="2184737"/>
            <a:ext cx="180000" cy="180000"/>
            <a:chOff x="2679700" y="1343024"/>
            <a:chExt cx="180000" cy="180000"/>
          </a:xfrm>
        </p:grpSpPr>
        <p:sp>
          <p:nvSpPr>
            <p:cNvPr id="235" name="フローチャート: 結合子 234">
              <a:extLst>
                <a:ext uri="{FF2B5EF4-FFF2-40B4-BE49-F238E27FC236}">
                  <a16:creationId xmlns:a16="http://schemas.microsoft.com/office/drawing/2014/main" id="{1FB72B6B-D202-35D0-C6A0-CC4A135ECD71}"/>
                </a:ext>
              </a:extLst>
            </p:cNvPr>
            <p:cNvSpPr/>
            <p:nvPr/>
          </p:nvSpPr>
          <p:spPr>
            <a:xfrm>
              <a:off x="2679700" y="1343024"/>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236" name="正方形/長方形 235">
              <a:extLst>
                <a:ext uri="{FF2B5EF4-FFF2-40B4-BE49-F238E27FC236}">
                  <a16:creationId xmlns:a16="http://schemas.microsoft.com/office/drawing/2014/main" id="{5AABBCB0-B632-3016-374D-65DDF98D9B89}"/>
                </a:ext>
              </a:extLst>
            </p:cNvPr>
            <p:cNvSpPr/>
            <p:nvPr/>
          </p:nvSpPr>
          <p:spPr>
            <a:xfrm>
              <a:off x="2704465" y="1389397"/>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237" name="二等辺三角形 236">
              <a:extLst>
                <a:ext uri="{FF2B5EF4-FFF2-40B4-BE49-F238E27FC236}">
                  <a16:creationId xmlns:a16="http://schemas.microsoft.com/office/drawing/2014/main" id="{8B98413B-0243-6215-B62B-B7E617DEBA2D}"/>
                </a:ext>
              </a:extLst>
            </p:cNvPr>
            <p:cNvSpPr/>
            <p:nvPr/>
          </p:nvSpPr>
          <p:spPr>
            <a:xfrm rot="10800000">
              <a:off x="2706700" y="1389397"/>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
        <p:nvSpPr>
          <p:cNvPr id="238" name="object 17">
            <a:extLst>
              <a:ext uri="{FF2B5EF4-FFF2-40B4-BE49-F238E27FC236}">
                <a16:creationId xmlns:a16="http://schemas.microsoft.com/office/drawing/2014/main" id="{7EA2E0E5-900E-C510-5FCC-D5AB44B73558}"/>
              </a:ext>
            </a:extLst>
          </p:cNvPr>
          <p:cNvSpPr/>
          <p:nvPr/>
        </p:nvSpPr>
        <p:spPr>
          <a:xfrm>
            <a:off x="9672118" y="2119290"/>
            <a:ext cx="68814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交付して終了</a:t>
            </a:r>
            <a:endParaRPr lang="zh-TW" altLang="en-US" sz="700" dirty="0">
              <a:latin typeface="+mj-ea"/>
              <a:ea typeface="+mj-ea"/>
            </a:endParaRPr>
          </a:p>
        </p:txBody>
      </p:sp>
      <p:cxnSp>
        <p:nvCxnSpPr>
          <p:cNvPr id="240" name="直線矢印コネクタ 239">
            <a:extLst>
              <a:ext uri="{FF2B5EF4-FFF2-40B4-BE49-F238E27FC236}">
                <a16:creationId xmlns:a16="http://schemas.microsoft.com/office/drawing/2014/main" id="{90102D7A-1AAE-B7E8-9103-671DE2EBD39C}"/>
              </a:ext>
            </a:extLst>
          </p:cNvPr>
          <p:cNvCxnSpPr>
            <a:cxnSpLocks/>
            <a:stCxn id="130" idx="3"/>
            <a:endCxn id="13" idx="1"/>
          </p:cNvCxnSpPr>
          <p:nvPr/>
        </p:nvCxnSpPr>
        <p:spPr>
          <a:xfrm>
            <a:off x="5231130" y="3402648"/>
            <a:ext cx="351790" cy="150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2" name="直線矢印コネクタ 31">
            <a:extLst>
              <a:ext uri="{FF2B5EF4-FFF2-40B4-BE49-F238E27FC236}">
                <a16:creationId xmlns:a16="http://schemas.microsoft.com/office/drawing/2014/main" id="{8B0C3085-1484-2D0E-B414-E5848CAA1F67}"/>
              </a:ext>
            </a:extLst>
          </p:cNvPr>
          <p:cNvCxnSpPr>
            <a:cxnSpLocks/>
            <a:stCxn id="13" idx="3"/>
            <a:endCxn id="17" idx="1"/>
          </p:cNvCxnSpPr>
          <p:nvPr/>
        </p:nvCxnSpPr>
        <p:spPr>
          <a:xfrm>
            <a:off x="6032500" y="3404149"/>
            <a:ext cx="908484"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7" name="直線矢印コネクタ 131">
            <a:extLst>
              <a:ext uri="{FF2B5EF4-FFF2-40B4-BE49-F238E27FC236}">
                <a16:creationId xmlns:a16="http://schemas.microsoft.com/office/drawing/2014/main" id="{AFFFC2F2-1580-6C5E-0E2E-213CC2951DFB}"/>
              </a:ext>
            </a:extLst>
          </p:cNvPr>
          <p:cNvCxnSpPr>
            <a:cxnSpLocks/>
            <a:stCxn id="13" idx="2"/>
            <a:endCxn id="23" idx="1"/>
          </p:cNvCxnSpPr>
          <p:nvPr/>
        </p:nvCxnSpPr>
        <p:spPr>
          <a:xfrm rot="16200000" flipH="1">
            <a:off x="5827828" y="3564053"/>
            <a:ext cx="260754" cy="300990"/>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6" name="直線矢印コネクタ 131">
            <a:extLst>
              <a:ext uri="{FF2B5EF4-FFF2-40B4-BE49-F238E27FC236}">
                <a16:creationId xmlns:a16="http://schemas.microsoft.com/office/drawing/2014/main" id="{EEDD4ED2-82CE-672A-F9F5-533FFB6A61E1}"/>
              </a:ext>
            </a:extLst>
          </p:cNvPr>
          <p:cNvCxnSpPr>
            <a:cxnSpLocks/>
            <a:stCxn id="23" idx="3"/>
            <a:endCxn id="17" idx="1"/>
          </p:cNvCxnSpPr>
          <p:nvPr/>
        </p:nvCxnSpPr>
        <p:spPr>
          <a:xfrm flipV="1">
            <a:off x="6558280" y="3404149"/>
            <a:ext cx="382704" cy="440776"/>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0" name="直線矢印コネクタ 131">
            <a:extLst>
              <a:ext uri="{FF2B5EF4-FFF2-40B4-BE49-F238E27FC236}">
                <a16:creationId xmlns:a16="http://schemas.microsoft.com/office/drawing/2014/main" id="{AF119462-8968-0C98-2C75-A2C16B1CFF99}"/>
              </a:ext>
            </a:extLst>
          </p:cNvPr>
          <p:cNvCxnSpPr>
            <a:cxnSpLocks/>
            <a:stCxn id="23" idx="0"/>
            <a:endCxn id="24" idx="2"/>
          </p:cNvCxnSpPr>
          <p:nvPr/>
        </p:nvCxnSpPr>
        <p:spPr>
          <a:xfrm rot="5400000" flipH="1" flipV="1">
            <a:off x="5766069" y="2824808"/>
            <a:ext cx="1407517" cy="272674"/>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64" name="直線矢印コネクタ 131">
            <a:extLst>
              <a:ext uri="{FF2B5EF4-FFF2-40B4-BE49-F238E27FC236}">
                <a16:creationId xmlns:a16="http://schemas.microsoft.com/office/drawing/2014/main" id="{5381DB83-3FE7-0ABF-25AD-FBC8618462E8}"/>
              </a:ext>
            </a:extLst>
          </p:cNvPr>
          <p:cNvCxnSpPr>
            <a:cxnSpLocks/>
            <a:stCxn id="17" idx="2"/>
            <a:endCxn id="225" idx="1"/>
          </p:cNvCxnSpPr>
          <p:nvPr/>
        </p:nvCxnSpPr>
        <p:spPr>
          <a:xfrm rot="16200000" flipH="1">
            <a:off x="7134897" y="3615047"/>
            <a:ext cx="277270" cy="215517"/>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71" name="直線矢印コネクタ 131">
            <a:extLst>
              <a:ext uri="{FF2B5EF4-FFF2-40B4-BE49-F238E27FC236}">
                <a16:creationId xmlns:a16="http://schemas.microsoft.com/office/drawing/2014/main" id="{BB55F2E7-8B2E-88A3-8A33-777D86D14936}"/>
              </a:ext>
            </a:extLst>
          </p:cNvPr>
          <p:cNvCxnSpPr>
            <a:cxnSpLocks/>
          </p:cNvCxnSpPr>
          <p:nvPr/>
        </p:nvCxnSpPr>
        <p:spPr>
          <a:xfrm flipV="1">
            <a:off x="7923378" y="2274357"/>
            <a:ext cx="1583994" cy="1586704"/>
          </a:xfrm>
          <a:prstGeom prst="bentConnector3">
            <a:avLst>
              <a:gd name="adj1" fmla="val 21136"/>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75" name="直線矢印コネクタ 274">
            <a:extLst>
              <a:ext uri="{FF2B5EF4-FFF2-40B4-BE49-F238E27FC236}">
                <a16:creationId xmlns:a16="http://schemas.microsoft.com/office/drawing/2014/main" id="{68F93D85-6DB2-9208-8651-1306464CDE77}"/>
              </a:ext>
            </a:extLst>
          </p:cNvPr>
          <p:cNvCxnSpPr>
            <a:cxnSpLocks/>
            <a:stCxn id="17" idx="3"/>
            <a:endCxn id="27" idx="1"/>
          </p:cNvCxnSpPr>
          <p:nvPr/>
        </p:nvCxnSpPr>
        <p:spPr>
          <a:xfrm flipV="1">
            <a:off x="7390564" y="3402648"/>
            <a:ext cx="1127656" cy="150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79" name="直線矢印コネクタ 131">
            <a:extLst>
              <a:ext uri="{FF2B5EF4-FFF2-40B4-BE49-F238E27FC236}">
                <a16:creationId xmlns:a16="http://schemas.microsoft.com/office/drawing/2014/main" id="{161EA245-B8DC-545F-1E08-599616AF005B}"/>
              </a:ext>
            </a:extLst>
          </p:cNvPr>
          <p:cNvCxnSpPr>
            <a:cxnSpLocks/>
            <a:stCxn id="27" idx="3"/>
            <a:endCxn id="235" idx="2"/>
          </p:cNvCxnSpPr>
          <p:nvPr/>
        </p:nvCxnSpPr>
        <p:spPr>
          <a:xfrm flipV="1">
            <a:off x="9057970" y="2274737"/>
            <a:ext cx="448284" cy="1127911"/>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6" name="直線矢印コネクタ 65">
            <a:extLst>
              <a:ext uri="{FF2B5EF4-FFF2-40B4-BE49-F238E27FC236}">
                <a16:creationId xmlns:a16="http://schemas.microsoft.com/office/drawing/2014/main" id="{6F1FBCCC-CAC7-DFF2-7F4D-DE7F6850E680}"/>
              </a:ext>
            </a:extLst>
          </p:cNvPr>
          <p:cNvCxnSpPr>
            <a:cxnSpLocks/>
            <a:stCxn id="130" idx="2"/>
            <a:endCxn id="154" idx="1"/>
          </p:cNvCxnSpPr>
          <p:nvPr/>
        </p:nvCxnSpPr>
        <p:spPr>
          <a:xfrm>
            <a:off x="4961255" y="3582670"/>
            <a:ext cx="1148" cy="1298092"/>
          </a:xfrm>
          <a:prstGeom prst="straightConnector1">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cxnSp>
        <p:nvCxnSpPr>
          <p:cNvPr id="71" name="直線矢印コネクタ 70">
            <a:extLst>
              <a:ext uri="{FF2B5EF4-FFF2-40B4-BE49-F238E27FC236}">
                <a16:creationId xmlns:a16="http://schemas.microsoft.com/office/drawing/2014/main" id="{4EE02C47-35C5-7434-CDB1-22DFE9357E6A}"/>
              </a:ext>
            </a:extLst>
          </p:cNvPr>
          <p:cNvCxnSpPr>
            <a:cxnSpLocks/>
            <a:stCxn id="225" idx="2"/>
            <a:endCxn id="158" idx="1"/>
          </p:cNvCxnSpPr>
          <p:nvPr/>
        </p:nvCxnSpPr>
        <p:spPr>
          <a:xfrm rot="5400000">
            <a:off x="6549638" y="4470597"/>
            <a:ext cx="1530662" cy="672394"/>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74" name="object 17">
            <a:extLst>
              <a:ext uri="{FF2B5EF4-FFF2-40B4-BE49-F238E27FC236}">
                <a16:creationId xmlns:a16="http://schemas.microsoft.com/office/drawing/2014/main" id="{E23D981D-C468-DF5C-6A95-2D4772CC864F}"/>
              </a:ext>
            </a:extLst>
          </p:cNvPr>
          <p:cNvSpPr/>
          <p:nvPr/>
        </p:nvSpPr>
        <p:spPr>
          <a:xfrm>
            <a:off x="5294976" y="3110887"/>
            <a:ext cx="737524"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支援措置</a:t>
            </a:r>
            <a:br>
              <a:rPr lang="en-US" altLang="ja-JP" sz="700" dirty="0">
                <a:latin typeface="+mj-ea"/>
                <a:ea typeface="+mj-ea"/>
              </a:rPr>
            </a:br>
            <a:r>
              <a:rPr lang="ja-JP" altLang="en-US" sz="700" dirty="0">
                <a:latin typeface="+mj-ea"/>
                <a:ea typeface="+mj-ea"/>
              </a:rPr>
              <a:t>対象者か</a:t>
            </a:r>
            <a:endParaRPr lang="zh-TW" altLang="en-US" sz="700" dirty="0">
              <a:latin typeface="+mj-ea"/>
              <a:ea typeface="+mj-ea"/>
            </a:endParaRPr>
          </a:p>
        </p:txBody>
      </p:sp>
      <p:sp>
        <p:nvSpPr>
          <p:cNvPr id="76" name="object 17">
            <a:extLst>
              <a:ext uri="{FF2B5EF4-FFF2-40B4-BE49-F238E27FC236}">
                <a16:creationId xmlns:a16="http://schemas.microsoft.com/office/drawing/2014/main" id="{73C1485C-96BF-4A77-D44A-80689F161936}"/>
              </a:ext>
            </a:extLst>
          </p:cNvPr>
          <p:cNvSpPr/>
          <p:nvPr/>
        </p:nvSpPr>
        <p:spPr>
          <a:xfrm>
            <a:off x="6057392" y="320230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No</a:t>
            </a:r>
            <a:endParaRPr lang="zh-TW" altLang="en-US" sz="700" dirty="0">
              <a:latin typeface="+mj-ea"/>
              <a:ea typeface="+mj-ea"/>
            </a:endParaRPr>
          </a:p>
        </p:txBody>
      </p:sp>
      <p:sp>
        <p:nvSpPr>
          <p:cNvPr id="77" name="object 17">
            <a:extLst>
              <a:ext uri="{FF2B5EF4-FFF2-40B4-BE49-F238E27FC236}">
                <a16:creationId xmlns:a16="http://schemas.microsoft.com/office/drawing/2014/main" id="{7885B884-4C97-9E46-0E4F-EB54C57A6790}"/>
              </a:ext>
            </a:extLst>
          </p:cNvPr>
          <p:cNvSpPr/>
          <p:nvPr/>
        </p:nvSpPr>
        <p:spPr>
          <a:xfrm>
            <a:off x="5816600" y="347662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Yes</a:t>
            </a:r>
            <a:endParaRPr lang="zh-TW" altLang="en-US" sz="700" dirty="0">
              <a:latin typeface="+mj-ea"/>
              <a:ea typeface="+mj-ea"/>
            </a:endParaRPr>
          </a:p>
        </p:txBody>
      </p:sp>
      <p:sp>
        <p:nvSpPr>
          <p:cNvPr id="78" name="object 17">
            <a:extLst>
              <a:ext uri="{FF2B5EF4-FFF2-40B4-BE49-F238E27FC236}">
                <a16:creationId xmlns:a16="http://schemas.microsoft.com/office/drawing/2014/main" id="{EAA81361-D724-95C7-DD31-53CB7F2CB8C9}"/>
              </a:ext>
            </a:extLst>
          </p:cNvPr>
          <p:cNvSpPr/>
          <p:nvPr/>
        </p:nvSpPr>
        <p:spPr>
          <a:xfrm>
            <a:off x="6344412" y="3482231"/>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No</a:t>
            </a:r>
            <a:endParaRPr lang="zh-TW" altLang="en-US" sz="700" dirty="0">
              <a:latin typeface="+mj-ea"/>
              <a:ea typeface="+mj-ea"/>
            </a:endParaRPr>
          </a:p>
        </p:txBody>
      </p:sp>
      <p:sp>
        <p:nvSpPr>
          <p:cNvPr id="79" name="object 17">
            <a:extLst>
              <a:ext uri="{FF2B5EF4-FFF2-40B4-BE49-F238E27FC236}">
                <a16:creationId xmlns:a16="http://schemas.microsoft.com/office/drawing/2014/main" id="{60CA4F13-E5C0-44B3-BC03-32651F246418}"/>
              </a:ext>
            </a:extLst>
          </p:cNvPr>
          <p:cNvSpPr/>
          <p:nvPr/>
        </p:nvSpPr>
        <p:spPr>
          <a:xfrm>
            <a:off x="6546139" y="362902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Yes</a:t>
            </a:r>
            <a:endParaRPr lang="zh-TW" altLang="en-US" sz="700" dirty="0">
              <a:latin typeface="+mj-ea"/>
              <a:ea typeface="+mj-ea"/>
            </a:endParaRPr>
          </a:p>
        </p:txBody>
      </p:sp>
      <p:sp>
        <p:nvSpPr>
          <p:cNvPr id="80" name="object 17">
            <a:extLst>
              <a:ext uri="{FF2B5EF4-FFF2-40B4-BE49-F238E27FC236}">
                <a16:creationId xmlns:a16="http://schemas.microsoft.com/office/drawing/2014/main" id="{B81BEC46-6D25-D2E1-5A2A-8B6188784D8A}"/>
              </a:ext>
            </a:extLst>
          </p:cNvPr>
          <p:cNvSpPr/>
          <p:nvPr/>
        </p:nvSpPr>
        <p:spPr>
          <a:xfrm>
            <a:off x="5816600" y="3858490"/>
            <a:ext cx="737524"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本人請求か</a:t>
            </a:r>
            <a:endParaRPr lang="zh-TW" altLang="en-US" sz="700" dirty="0">
              <a:latin typeface="+mj-ea"/>
              <a:ea typeface="+mj-ea"/>
            </a:endParaRPr>
          </a:p>
        </p:txBody>
      </p:sp>
      <p:sp>
        <p:nvSpPr>
          <p:cNvPr id="82" name="object 17">
            <a:extLst>
              <a:ext uri="{FF2B5EF4-FFF2-40B4-BE49-F238E27FC236}">
                <a16:creationId xmlns:a16="http://schemas.microsoft.com/office/drawing/2014/main" id="{9DF3A5B4-8DC4-3BAE-43B7-FB38C2B53FDB}"/>
              </a:ext>
            </a:extLst>
          </p:cNvPr>
          <p:cNvSpPr/>
          <p:nvPr/>
        </p:nvSpPr>
        <p:spPr>
          <a:xfrm>
            <a:off x="6634854" y="3110887"/>
            <a:ext cx="737524"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広域交付か</a:t>
            </a:r>
            <a:endParaRPr lang="zh-TW" altLang="en-US" sz="700" dirty="0">
              <a:latin typeface="+mj-ea"/>
              <a:ea typeface="+mj-ea"/>
            </a:endParaRPr>
          </a:p>
        </p:txBody>
      </p:sp>
      <p:sp>
        <p:nvSpPr>
          <p:cNvPr id="84" name="object 17">
            <a:extLst>
              <a:ext uri="{FF2B5EF4-FFF2-40B4-BE49-F238E27FC236}">
                <a16:creationId xmlns:a16="http://schemas.microsoft.com/office/drawing/2014/main" id="{4B68B675-8DA6-F322-05B2-BD8791050CAD}"/>
              </a:ext>
            </a:extLst>
          </p:cNvPr>
          <p:cNvSpPr/>
          <p:nvPr/>
        </p:nvSpPr>
        <p:spPr>
          <a:xfrm>
            <a:off x="7414514" y="320230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No</a:t>
            </a:r>
            <a:endParaRPr lang="zh-TW" altLang="en-US" sz="700" dirty="0">
              <a:latin typeface="+mj-ea"/>
              <a:ea typeface="+mj-ea"/>
            </a:endParaRPr>
          </a:p>
        </p:txBody>
      </p:sp>
      <p:sp>
        <p:nvSpPr>
          <p:cNvPr id="85" name="object 17">
            <a:extLst>
              <a:ext uri="{FF2B5EF4-FFF2-40B4-BE49-F238E27FC236}">
                <a16:creationId xmlns:a16="http://schemas.microsoft.com/office/drawing/2014/main" id="{998D0F49-A148-7FF8-D9BA-C0DBB8FFAB09}"/>
              </a:ext>
            </a:extLst>
          </p:cNvPr>
          <p:cNvSpPr/>
          <p:nvPr/>
        </p:nvSpPr>
        <p:spPr>
          <a:xfrm>
            <a:off x="7173722" y="347662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Yes</a:t>
            </a:r>
            <a:endParaRPr lang="zh-TW" altLang="en-US" sz="700" dirty="0">
              <a:latin typeface="+mj-ea"/>
              <a:ea typeface="+mj-ea"/>
            </a:endParaRPr>
          </a:p>
        </p:txBody>
      </p:sp>
      <p:grpSp>
        <p:nvGrpSpPr>
          <p:cNvPr id="87" name="グループ化 86">
            <a:extLst>
              <a:ext uri="{FF2B5EF4-FFF2-40B4-BE49-F238E27FC236}">
                <a16:creationId xmlns:a16="http://schemas.microsoft.com/office/drawing/2014/main" id="{5C59734E-70AE-34E0-A0DD-104C379B75DF}"/>
              </a:ext>
            </a:extLst>
          </p:cNvPr>
          <p:cNvGrpSpPr/>
          <p:nvPr/>
        </p:nvGrpSpPr>
        <p:grpSpPr>
          <a:xfrm>
            <a:off x="6840220" y="2148509"/>
            <a:ext cx="255579" cy="210314"/>
            <a:chOff x="998232" y="5464407"/>
            <a:chExt cx="255579" cy="210314"/>
          </a:xfrm>
        </p:grpSpPr>
        <p:sp>
          <p:nvSpPr>
            <p:cNvPr id="89" name="左大かっこ 88">
              <a:extLst>
                <a:ext uri="{FF2B5EF4-FFF2-40B4-BE49-F238E27FC236}">
                  <a16:creationId xmlns:a16="http://schemas.microsoft.com/office/drawing/2014/main" id="{2DC16C8E-0D66-68BF-02F6-7E283DA60146}"/>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90" name="直線コネクタ 89">
              <a:extLst>
                <a:ext uri="{FF2B5EF4-FFF2-40B4-BE49-F238E27FC236}">
                  <a16:creationId xmlns:a16="http://schemas.microsoft.com/office/drawing/2014/main" id="{9EC7E96D-7B3F-0426-14D9-E8A4D1E1B346}"/>
                </a:ext>
              </a:extLst>
            </p:cNvPr>
            <p:cNvCxnSpPr>
              <a:cxnSpLocks/>
              <a:stCxn id="89"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91" name="object 17">
            <a:extLst>
              <a:ext uri="{FF2B5EF4-FFF2-40B4-BE49-F238E27FC236}">
                <a16:creationId xmlns:a16="http://schemas.microsoft.com/office/drawing/2014/main" id="{FEDE3EED-DCEE-CD60-3EB1-0775F7ED36F7}"/>
              </a:ext>
            </a:extLst>
          </p:cNvPr>
          <p:cNvSpPr/>
          <p:nvPr/>
        </p:nvSpPr>
        <p:spPr>
          <a:xfrm>
            <a:off x="7105117" y="2106948"/>
            <a:ext cx="1149294"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支援措置対象者の場合は交付を抑止</a:t>
            </a:r>
            <a:endParaRPr lang="zh-TW" altLang="en-US" sz="700" dirty="0">
              <a:latin typeface="+mj-ea"/>
              <a:ea typeface="+mj-ea"/>
            </a:endParaRPr>
          </a:p>
        </p:txBody>
      </p:sp>
      <p:grpSp>
        <p:nvGrpSpPr>
          <p:cNvPr id="92" name="グループ化 91">
            <a:extLst>
              <a:ext uri="{FF2B5EF4-FFF2-40B4-BE49-F238E27FC236}">
                <a16:creationId xmlns:a16="http://schemas.microsoft.com/office/drawing/2014/main" id="{86AFA666-0ED2-9C34-6866-F5E75ECEE32F}"/>
              </a:ext>
            </a:extLst>
          </p:cNvPr>
          <p:cNvGrpSpPr/>
          <p:nvPr/>
        </p:nvGrpSpPr>
        <p:grpSpPr>
          <a:xfrm rot="16200000">
            <a:off x="8673014" y="2989679"/>
            <a:ext cx="255579" cy="210314"/>
            <a:chOff x="998232" y="5464407"/>
            <a:chExt cx="255579" cy="210314"/>
          </a:xfrm>
        </p:grpSpPr>
        <p:sp>
          <p:nvSpPr>
            <p:cNvPr id="93" name="左大かっこ 92">
              <a:extLst>
                <a:ext uri="{FF2B5EF4-FFF2-40B4-BE49-F238E27FC236}">
                  <a16:creationId xmlns:a16="http://schemas.microsoft.com/office/drawing/2014/main" id="{0E58D2B2-E684-0C72-F5F0-DA45DA6A0E18}"/>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94" name="直線コネクタ 93">
              <a:extLst>
                <a:ext uri="{FF2B5EF4-FFF2-40B4-BE49-F238E27FC236}">
                  <a16:creationId xmlns:a16="http://schemas.microsoft.com/office/drawing/2014/main" id="{5AE67A13-DE22-04A9-3BE0-BE71E8458255}"/>
                </a:ext>
              </a:extLst>
            </p:cNvPr>
            <p:cNvCxnSpPr>
              <a:cxnSpLocks/>
              <a:stCxn id="93"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95" name="object 17">
            <a:extLst>
              <a:ext uri="{FF2B5EF4-FFF2-40B4-BE49-F238E27FC236}">
                <a16:creationId xmlns:a16="http://schemas.microsoft.com/office/drawing/2014/main" id="{F588195D-E01A-E303-22EB-B0C1FABDB52D}"/>
              </a:ext>
            </a:extLst>
          </p:cNvPr>
          <p:cNvSpPr/>
          <p:nvPr/>
        </p:nvSpPr>
        <p:spPr>
          <a:xfrm>
            <a:off x="8565528"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②</a:t>
            </a:r>
            <a:endParaRPr lang="zh-TW" altLang="en-US" sz="800" dirty="0">
              <a:latin typeface="+mj-ea"/>
              <a:ea typeface="+mj-ea"/>
            </a:endParaRPr>
          </a:p>
        </p:txBody>
      </p:sp>
      <p:sp>
        <p:nvSpPr>
          <p:cNvPr id="97" name="正方形/長方形 96">
            <a:extLst>
              <a:ext uri="{FF2B5EF4-FFF2-40B4-BE49-F238E27FC236}">
                <a16:creationId xmlns:a16="http://schemas.microsoft.com/office/drawing/2014/main" id="{B260634C-DED5-7C26-4D52-A6B847258601}"/>
              </a:ext>
            </a:extLst>
          </p:cNvPr>
          <p:cNvSpPr/>
          <p:nvPr/>
        </p:nvSpPr>
        <p:spPr>
          <a:xfrm>
            <a:off x="7713663" y="4356934"/>
            <a:ext cx="787502"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住民票の写し等</a:t>
            </a:r>
          </a:p>
        </p:txBody>
      </p:sp>
      <p:cxnSp>
        <p:nvCxnSpPr>
          <p:cNvPr id="98" name="直線矢印コネクタ 13">
            <a:extLst>
              <a:ext uri="{FF2B5EF4-FFF2-40B4-BE49-F238E27FC236}">
                <a16:creationId xmlns:a16="http://schemas.microsoft.com/office/drawing/2014/main" id="{F3B200A4-8CD4-27A0-D64C-C476FA552FFD}"/>
              </a:ext>
            </a:extLst>
          </p:cNvPr>
          <p:cNvCxnSpPr>
            <a:cxnSpLocks/>
            <a:endCxn id="105" idx="1"/>
          </p:cNvCxnSpPr>
          <p:nvPr/>
        </p:nvCxnSpPr>
        <p:spPr>
          <a:xfrm>
            <a:off x="7795007" y="4047697"/>
            <a:ext cx="216535" cy="158858"/>
          </a:xfrm>
          <a:prstGeom prst="bentConnector3">
            <a:avLst>
              <a:gd name="adj1" fmla="val 1613"/>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99" name="直線矢印コネクタ 13">
            <a:extLst>
              <a:ext uri="{FF2B5EF4-FFF2-40B4-BE49-F238E27FC236}">
                <a16:creationId xmlns:a16="http://schemas.microsoft.com/office/drawing/2014/main" id="{D67633EC-FD1D-47C7-F3F9-0604AF75A4A4}"/>
              </a:ext>
            </a:extLst>
          </p:cNvPr>
          <p:cNvCxnSpPr>
            <a:cxnSpLocks/>
            <a:stCxn id="105" idx="3"/>
            <a:endCxn id="235" idx="4"/>
          </p:cNvCxnSpPr>
          <p:nvPr/>
        </p:nvCxnSpPr>
        <p:spPr>
          <a:xfrm flipV="1">
            <a:off x="8223061" y="2364737"/>
            <a:ext cx="1373193" cy="1841818"/>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106" name="グループ化 105">
            <a:extLst>
              <a:ext uri="{FF2B5EF4-FFF2-40B4-BE49-F238E27FC236}">
                <a16:creationId xmlns:a16="http://schemas.microsoft.com/office/drawing/2014/main" id="{A1C8D992-0BE8-59D8-B23B-B071871856E6}"/>
              </a:ext>
            </a:extLst>
          </p:cNvPr>
          <p:cNvGrpSpPr/>
          <p:nvPr/>
        </p:nvGrpSpPr>
        <p:grpSpPr>
          <a:xfrm>
            <a:off x="8006526" y="4062410"/>
            <a:ext cx="216535" cy="288290"/>
            <a:chOff x="8006526" y="4197102"/>
            <a:chExt cx="216535" cy="288290"/>
          </a:xfrm>
        </p:grpSpPr>
        <p:sp>
          <p:nvSpPr>
            <p:cNvPr id="96" name="object 27">
              <a:extLst>
                <a:ext uri="{FF2B5EF4-FFF2-40B4-BE49-F238E27FC236}">
                  <a16:creationId xmlns:a16="http://schemas.microsoft.com/office/drawing/2014/main" id="{CEE2EFDB-ACC6-EC11-B520-44F894DEFF47}"/>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105" name="正方形/長方形 104">
              <a:extLst>
                <a:ext uri="{FF2B5EF4-FFF2-40B4-BE49-F238E27FC236}">
                  <a16:creationId xmlns:a16="http://schemas.microsoft.com/office/drawing/2014/main" id="{B3F36ACE-C3B1-ABC0-1FC3-1AEAE9091C05}"/>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
        <p:nvSpPr>
          <p:cNvPr id="125" name="正方形/長方形 124">
            <a:extLst>
              <a:ext uri="{FF2B5EF4-FFF2-40B4-BE49-F238E27FC236}">
                <a16:creationId xmlns:a16="http://schemas.microsoft.com/office/drawing/2014/main" id="{C7B78B08-D41B-2779-BBB1-0CFDCAE31C80}"/>
              </a:ext>
            </a:extLst>
          </p:cNvPr>
          <p:cNvSpPr/>
          <p:nvPr/>
        </p:nvSpPr>
        <p:spPr>
          <a:xfrm>
            <a:off x="8826398" y="3909684"/>
            <a:ext cx="787502"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住民票の写し等</a:t>
            </a:r>
          </a:p>
        </p:txBody>
      </p:sp>
      <p:cxnSp>
        <p:nvCxnSpPr>
          <p:cNvPr id="126" name="直線矢印コネクタ 13">
            <a:extLst>
              <a:ext uri="{FF2B5EF4-FFF2-40B4-BE49-F238E27FC236}">
                <a16:creationId xmlns:a16="http://schemas.microsoft.com/office/drawing/2014/main" id="{3138AD9A-375E-8306-3129-1FEE8CB334B0}"/>
              </a:ext>
            </a:extLst>
          </p:cNvPr>
          <p:cNvCxnSpPr>
            <a:cxnSpLocks/>
            <a:endCxn id="133" idx="1"/>
          </p:cNvCxnSpPr>
          <p:nvPr/>
        </p:nvCxnSpPr>
        <p:spPr>
          <a:xfrm rot="16200000" flipH="1">
            <a:off x="8958699" y="3601106"/>
            <a:ext cx="166324" cy="150074"/>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128" name="グループ化 127">
            <a:extLst>
              <a:ext uri="{FF2B5EF4-FFF2-40B4-BE49-F238E27FC236}">
                <a16:creationId xmlns:a16="http://schemas.microsoft.com/office/drawing/2014/main" id="{41AF2DF6-7317-0EE5-8EF8-59E8EF863941}"/>
              </a:ext>
            </a:extLst>
          </p:cNvPr>
          <p:cNvGrpSpPr/>
          <p:nvPr/>
        </p:nvGrpSpPr>
        <p:grpSpPr>
          <a:xfrm>
            <a:off x="9111882" y="3615160"/>
            <a:ext cx="216535" cy="288290"/>
            <a:chOff x="8006526" y="4197102"/>
            <a:chExt cx="216535" cy="288290"/>
          </a:xfrm>
        </p:grpSpPr>
        <p:sp>
          <p:nvSpPr>
            <p:cNvPr id="131" name="object 27">
              <a:extLst>
                <a:ext uri="{FF2B5EF4-FFF2-40B4-BE49-F238E27FC236}">
                  <a16:creationId xmlns:a16="http://schemas.microsoft.com/office/drawing/2014/main" id="{1CA23A36-849F-1393-4651-17F9E96109E5}"/>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133" name="正方形/長方形 132">
              <a:extLst>
                <a:ext uri="{FF2B5EF4-FFF2-40B4-BE49-F238E27FC236}">
                  <a16:creationId xmlns:a16="http://schemas.microsoft.com/office/drawing/2014/main" id="{870B0257-10EC-4F0E-D46F-7D14E269F209}"/>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140" name="直線矢印コネクタ 13">
            <a:extLst>
              <a:ext uri="{FF2B5EF4-FFF2-40B4-BE49-F238E27FC236}">
                <a16:creationId xmlns:a16="http://schemas.microsoft.com/office/drawing/2014/main" id="{D1424619-FF62-C0D5-CCB0-BB4EC2404146}"/>
              </a:ext>
            </a:extLst>
          </p:cNvPr>
          <p:cNvCxnSpPr>
            <a:cxnSpLocks/>
            <a:stCxn id="133" idx="3"/>
            <a:endCxn id="235" idx="4"/>
          </p:cNvCxnSpPr>
          <p:nvPr/>
        </p:nvCxnSpPr>
        <p:spPr>
          <a:xfrm flipV="1">
            <a:off x="9328417" y="2364737"/>
            <a:ext cx="267837" cy="1394568"/>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44" name="直線矢印コネクタ 143">
            <a:extLst>
              <a:ext uri="{FF2B5EF4-FFF2-40B4-BE49-F238E27FC236}">
                <a16:creationId xmlns:a16="http://schemas.microsoft.com/office/drawing/2014/main" id="{321E7892-A79B-ECB1-BA1B-9EE4E7EEE64C}"/>
              </a:ext>
            </a:extLst>
          </p:cNvPr>
          <p:cNvCxnSpPr>
            <a:cxnSpLocks/>
            <a:stCxn id="235" idx="0"/>
            <a:endCxn id="146" idx="2"/>
          </p:cNvCxnSpPr>
          <p:nvPr/>
        </p:nvCxnSpPr>
        <p:spPr>
          <a:xfrm flipH="1" flipV="1">
            <a:off x="9591040" y="1236814"/>
            <a:ext cx="5214" cy="947923"/>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146" name="正方形/長方形 145">
            <a:extLst>
              <a:ext uri="{FF2B5EF4-FFF2-40B4-BE49-F238E27FC236}">
                <a16:creationId xmlns:a16="http://schemas.microsoft.com/office/drawing/2014/main" id="{C36FEF7F-0F8D-9D4D-FBD7-3A664AB4F237}"/>
              </a:ext>
            </a:extLst>
          </p:cNvPr>
          <p:cNvSpPr/>
          <p:nvPr/>
        </p:nvSpPr>
        <p:spPr>
          <a:xfrm>
            <a:off x="9035779" y="924866"/>
            <a:ext cx="1110521"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ＭＳ Ｐゴシック 本文"/>
              </a:rPr>
              <a:t>請求者又は申出者</a:t>
            </a:r>
          </a:p>
        </p:txBody>
      </p:sp>
      <p:sp>
        <p:nvSpPr>
          <p:cNvPr id="148" name="object 17">
            <a:extLst>
              <a:ext uri="{FF2B5EF4-FFF2-40B4-BE49-F238E27FC236}">
                <a16:creationId xmlns:a16="http://schemas.microsoft.com/office/drawing/2014/main" id="{FFC00CBF-8506-7D55-AE62-AADCF544DD52}"/>
              </a:ext>
            </a:extLst>
          </p:cNvPr>
          <p:cNvSpPr/>
          <p:nvPr/>
        </p:nvSpPr>
        <p:spPr>
          <a:xfrm>
            <a:off x="9591040" y="124441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手渡し</a:t>
            </a:r>
            <a:endParaRPr lang="zh-TW" altLang="en-US" sz="700" dirty="0">
              <a:latin typeface="+mj-ea"/>
              <a:ea typeface="+mj-ea"/>
            </a:endParaRPr>
          </a:p>
        </p:txBody>
      </p:sp>
      <p:sp>
        <p:nvSpPr>
          <p:cNvPr id="149" name="object 239">
            <a:extLst>
              <a:ext uri="{FF2B5EF4-FFF2-40B4-BE49-F238E27FC236}">
                <a16:creationId xmlns:a16="http://schemas.microsoft.com/office/drawing/2014/main" id="{7F8CCEA9-3A7F-26FA-E012-B01F1DAE9B6C}"/>
              </a:ext>
            </a:extLst>
          </p:cNvPr>
          <p:cNvSpPr txBox="1"/>
          <p:nvPr/>
        </p:nvSpPr>
        <p:spPr>
          <a:xfrm>
            <a:off x="8623300" y="1367673"/>
            <a:ext cx="64211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mj-ea"/>
                <a:ea typeface="+mj-ea"/>
              </a:rPr>
              <a:t>希望者は郵送</a:t>
            </a:r>
            <a:endParaRPr sz="700" dirty="0">
              <a:latin typeface="+mj-ea"/>
              <a:ea typeface="+mj-ea"/>
            </a:endParaRPr>
          </a:p>
        </p:txBody>
      </p:sp>
      <p:grpSp>
        <p:nvGrpSpPr>
          <p:cNvPr id="150" name="グループ化 149">
            <a:extLst>
              <a:ext uri="{FF2B5EF4-FFF2-40B4-BE49-F238E27FC236}">
                <a16:creationId xmlns:a16="http://schemas.microsoft.com/office/drawing/2014/main" id="{11CA7EB8-6784-FAA7-53E0-623706642525}"/>
              </a:ext>
            </a:extLst>
          </p:cNvPr>
          <p:cNvGrpSpPr/>
          <p:nvPr/>
        </p:nvGrpSpPr>
        <p:grpSpPr>
          <a:xfrm rot="10800000">
            <a:off x="9246361" y="1328867"/>
            <a:ext cx="255579" cy="210314"/>
            <a:chOff x="998232" y="5464407"/>
            <a:chExt cx="255579" cy="210314"/>
          </a:xfrm>
        </p:grpSpPr>
        <p:sp>
          <p:nvSpPr>
            <p:cNvPr id="151" name="左大かっこ 150">
              <a:extLst>
                <a:ext uri="{FF2B5EF4-FFF2-40B4-BE49-F238E27FC236}">
                  <a16:creationId xmlns:a16="http://schemas.microsoft.com/office/drawing/2014/main" id="{1CE7A46E-4EC5-D523-5656-16073FBB569A}"/>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52" name="直線コネクタ 151">
              <a:extLst>
                <a:ext uri="{FF2B5EF4-FFF2-40B4-BE49-F238E27FC236}">
                  <a16:creationId xmlns:a16="http://schemas.microsoft.com/office/drawing/2014/main" id="{B243971D-772D-AF25-6249-2258AAFEEC2F}"/>
                </a:ext>
              </a:extLst>
            </p:cNvPr>
            <p:cNvCxnSpPr>
              <a:cxnSpLocks/>
              <a:stCxn id="151"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53" name="グループ化 152">
            <a:extLst>
              <a:ext uri="{FF2B5EF4-FFF2-40B4-BE49-F238E27FC236}">
                <a16:creationId xmlns:a16="http://schemas.microsoft.com/office/drawing/2014/main" id="{C204A739-6E41-1B7B-DF46-EE9E0942AC84}"/>
              </a:ext>
            </a:extLst>
          </p:cNvPr>
          <p:cNvGrpSpPr/>
          <p:nvPr/>
        </p:nvGrpSpPr>
        <p:grpSpPr>
          <a:xfrm>
            <a:off x="4701931" y="4880762"/>
            <a:ext cx="520944" cy="393223"/>
            <a:chOff x="6080349" y="4852187"/>
            <a:chExt cx="520944" cy="393223"/>
          </a:xfrm>
        </p:grpSpPr>
        <p:sp>
          <p:nvSpPr>
            <p:cNvPr id="154" name="フローチャート: 磁気ディスク 153">
              <a:extLst>
                <a:ext uri="{FF2B5EF4-FFF2-40B4-BE49-F238E27FC236}">
                  <a16:creationId xmlns:a16="http://schemas.microsoft.com/office/drawing/2014/main" id="{B2B6EA40-4F6A-9502-C3EB-DE3F9490B7F0}"/>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55" name="object 17">
              <a:extLst>
                <a:ext uri="{FF2B5EF4-FFF2-40B4-BE49-F238E27FC236}">
                  <a16:creationId xmlns:a16="http://schemas.microsoft.com/office/drawing/2014/main" id="{23230CF2-11DC-581A-A2D1-7A01B2279013}"/>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157" name="グループ化 156">
            <a:extLst>
              <a:ext uri="{FF2B5EF4-FFF2-40B4-BE49-F238E27FC236}">
                <a16:creationId xmlns:a16="http://schemas.microsoft.com/office/drawing/2014/main" id="{D42C3A83-A950-86DA-F4A4-C8C639C2E130}"/>
              </a:ext>
            </a:extLst>
          </p:cNvPr>
          <p:cNvGrpSpPr/>
          <p:nvPr/>
        </p:nvGrpSpPr>
        <p:grpSpPr>
          <a:xfrm>
            <a:off x="6718300" y="5572125"/>
            <a:ext cx="520944" cy="393223"/>
            <a:chOff x="6080349" y="4852187"/>
            <a:chExt cx="520944" cy="393223"/>
          </a:xfrm>
        </p:grpSpPr>
        <p:sp>
          <p:nvSpPr>
            <p:cNvPr id="158" name="フローチャート: 磁気ディスク 157">
              <a:extLst>
                <a:ext uri="{FF2B5EF4-FFF2-40B4-BE49-F238E27FC236}">
                  <a16:creationId xmlns:a16="http://schemas.microsoft.com/office/drawing/2014/main" id="{AB6FED7C-A2F7-9EBD-B4D8-1A492C076141}"/>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59" name="object 17">
              <a:extLst>
                <a:ext uri="{FF2B5EF4-FFF2-40B4-BE49-F238E27FC236}">
                  <a16:creationId xmlns:a16="http://schemas.microsoft.com/office/drawing/2014/main" id="{ED5C6C30-DECA-6454-0B62-8F49E57D211F}"/>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r>
                <a:rPr lang="en-US" altLang="ja-JP" sz="700" dirty="0">
                  <a:latin typeface="+mj-ea"/>
                  <a:ea typeface="+mj-ea"/>
                </a:rPr>
                <a:t>CS</a:t>
              </a:r>
            </a:p>
          </p:txBody>
        </p:sp>
      </p:grpSp>
      <p:cxnSp>
        <p:nvCxnSpPr>
          <p:cNvPr id="163" name="直線矢印コネクタ 162">
            <a:extLst>
              <a:ext uri="{FF2B5EF4-FFF2-40B4-BE49-F238E27FC236}">
                <a16:creationId xmlns:a16="http://schemas.microsoft.com/office/drawing/2014/main" id="{FB8EBC0A-54CF-6A9E-A62E-5EE0061DB73A}"/>
              </a:ext>
            </a:extLst>
          </p:cNvPr>
          <p:cNvCxnSpPr>
            <a:cxnSpLocks/>
            <a:stCxn id="27" idx="2"/>
            <a:endCxn id="154" idx="4"/>
          </p:cNvCxnSpPr>
          <p:nvPr/>
        </p:nvCxnSpPr>
        <p:spPr>
          <a:xfrm rot="5400000">
            <a:off x="6258133" y="2547412"/>
            <a:ext cx="1494704" cy="3565220"/>
          </a:xfrm>
          <a:prstGeom prst="bentConnector2">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349544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object 16">
            <a:extLst>
              <a:ext uri="{FF2B5EF4-FFF2-40B4-BE49-F238E27FC236}">
                <a16:creationId xmlns:a16="http://schemas.microsoft.com/office/drawing/2014/main" id="{7C3BFCDD-4860-6E06-8259-6E66729C172C}"/>
              </a:ext>
            </a:extLst>
          </p:cNvPr>
          <p:cNvSpPr/>
          <p:nvPr/>
        </p:nvSpPr>
        <p:spPr>
          <a:xfrm>
            <a:off x="7480301" y="6372225"/>
            <a:ext cx="2849395" cy="919226"/>
          </a:xfrm>
          <a:custGeom>
            <a:avLst/>
            <a:gdLst/>
            <a:ahLst/>
            <a:cxnLst/>
            <a:rect l="l" t="t" r="r" b="b"/>
            <a:pathLst>
              <a:path w="9972040" h="360044">
                <a:moveTo>
                  <a:pt x="0" y="359994"/>
                </a:moveTo>
                <a:lnTo>
                  <a:pt x="9972040" y="359994"/>
                </a:lnTo>
                <a:lnTo>
                  <a:pt x="9972040" y="0"/>
                </a:lnTo>
                <a:lnTo>
                  <a:pt x="0" y="0"/>
                </a:lnTo>
                <a:lnTo>
                  <a:pt x="0" y="359994"/>
                </a:lnTo>
                <a:close/>
              </a:path>
            </a:pathLst>
          </a:custGeom>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en-US" altLang="ja-JP" sz="700" spc="-5" dirty="0">
              <a:latin typeface="+mn-ea"/>
              <a:ea typeface="+mn-ea"/>
            </a:endParaRPr>
          </a:p>
          <a:p>
            <a:pPr marL="52069">
              <a:lnSpc>
                <a:spcPts val="400"/>
              </a:lnSpc>
              <a:spcBef>
                <a:spcPts val="350"/>
              </a:spcBef>
            </a:pPr>
            <a:r>
              <a:rPr lang="en-US" altLang="ja-JP" sz="700" spc="-5" dirty="0">
                <a:latin typeface="+mn-ea"/>
                <a:ea typeface="+mn-ea"/>
              </a:rPr>
              <a:t>【</a:t>
            </a:r>
            <a:r>
              <a:rPr lang="ja-JP" altLang="en-US" sz="700" spc="-5" dirty="0">
                <a:latin typeface="+mn-ea"/>
                <a:ea typeface="+mn-ea"/>
              </a:rPr>
              <a:t>コメント</a:t>
            </a:r>
            <a:r>
              <a:rPr lang="en-US" altLang="ja-JP" sz="700" spc="-5" dirty="0">
                <a:latin typeface="+mn-ea"/>
                <a:ea typeface="+mn-ea"/>
              </a:rPr>
              <a:t>】</a:t>
            </a:r>
            <a:r>
              <a:rPr lang="ja-JP" altLang="en-US" sz="700" spc="-5" dirty="0">
                <a:latin typeface="+mn-ea"/>
                <a:ea typeface="+mn-ea"/>
              </a:rPr>
              <a:t>ユーザータスク及びデータストアに該当する機能要件</a:t>
            </a:r>
            <a:endParaRPr lang="en-US" altLang="ja-JP" sz="700" spc="-5" dirty="0">
              <a:latin typeface="+mn-ea"/>
              <a:ea typeface="+mn-ea"/>
            </a:endParaRPr>
          </a:p>
          <a:p>
            <a:pPr marL="52069">
              <a:lnSpc>
                <a:spcPts val="400"/>
              </a:lnSpc>
              <a:spcBef>
                <a:spcPts val="350"/>
              </a:spcBef>
            </a:pPr>
            <a:r>
              <a:rPr lang="ja-JP" altLang="en-US" sz="700" spc="-5" dirty="0">
                <a:latin typeface="+mn-ea"/>
                <a:ea typeface="+mn-ea"/>
              </a:rPr>
              <a:t>　①</a:t>
            </a:r>
          </a:p>
          <a:p>
            <a:pPr marL="52069">
              <a:lnSpc>
                <a:spcPts val="400"/>
              </a:lnSpc>
              <a:spcBef>
                <a:spcPts val="350"/>
              </a:spcBef>
            </a:pPr>
            <a:r>
              <a:rPr lang="ja-JP" altLang="en-US" sz="700" spc="-5" dirty="0">
                <a:latin typeface="+mn-ea"/>
                <a:ea typeface="+mn-ea"/>
              </a:rPr>
              <a:t>　</a:t>
            </a:r>
            <a:r>
              <a:rPr lang="en-US" altLang="ja-JP" sz="700" spc="-5" dirty="0">
                <a:latin typeface="+mn-ea"/>
                <a:ea typeface="+mn-ea"/>
              </a:rPr>
              <a:t>3.4 </a:t>
            </a:r>
            <a:r>
              <a:rPr lang="ja-JP" altLang="en-US" sz="700" spc="-5" dirty="0">
                <a:latin typeface="+mn-ea"/>
                <a:ea typeface="+mn-ea"/>
              </a:rPr>
              <a:t>支援措置</a:t>
            </a:r>
          </a:p>
          <a:p>
            <a:pPr marL="52069">
              <a:lnSpc>
                <a:spcPts val="400"/>
              </a:lnSpc>
              <a:spcBef>
                <a:spcPts val="350"/>
              </a:spcBef>
            </a:pPr>
            <a:r>
              <a:rPr lang="ja-JP" altLang="en-US" sz="700" spc="-5" dirty="0">
                <a:latin typeface="+mn-ea"/>
                <a:ea typeface="+mn-ea"/>
              </a:rPr>
              <a:t>　</a:t>
            </a:r>
            <a:r>
              <a:rPr lang="en-US" altLang="ja-JP" sz="700" spc="-5" dirty="0">
                <a:latin typeface="+mn-ea"/>
                <a:ea typeface="+mn-ea"/>
              </a:rPr>
              <a:t>1.1.15 </a:t>
            </a:r>
            <a:r>
              <a:rPr lang="ja-JP" altLang="en-US" sz="700" spc="-5" dirty="0">
                <a:latin typeface="+mn-ea"/>
                <a:ea typeface="+mn-ea"/>
              </a:rPr>
              <a:t>メモ</a:t>
            </a:r>
          </a:p>
          <a:p>
            <a:pPr marL="52069">
              <a:lnSpc>
                <a:spcPts val="400"/>
              </a:lnSpc>
              <a:spcBef>
                <a:spcPts val="350"/>
              </a:spcBef>
            </a:pPr>
            <a:r>
              <a:rPr lang="ja-JP" altLang="en-US" sz="700" spc="-5" dirty="0">
                <a:latin typeface="+mn-ea"/>
                <a:ea typeface="+mn-ea"/>
              </a:rPr>
              <a:t>　</a:t>
            </a:r>
            <a:r>
              <a:rPr lang="en-US" altLang="ja-JP" sz="700" spc="-5" dirty="0">
                <a:latin typeface="+mn-ea"/>
                <a:ea typeface="+mn-ea"/>
              </a:rPr>
              <a:t>1.1.16 </a:t>
            </a:r>
            <a:r>
              <a:rPr lang="ja-JP" altLang="en-US" sz="700" spc="-5" dirty="0">
                <a:latin typeface="+mn-ea"/>
                <a:ea typeface="+mn-ea"/>
              </a:rPr>
              <a:t>支援措置対象者管理</a:t>
            </a:r>
          </a:p>
          <a:p>
            <a:pPr marL="52069">
              <a:lnSpc>
                <a:spcPts val="400"/>
              </a:lnSpc>
              <a:spcBef>
                <a:spcPts val="350"/>
              </a:spcBef>
            </a:pPr>
            <a:r>
              <a:rPr lang="ja-JP" altLang="en-US" sz="700" spc="-5" dirty="0">
                <a:latin typeface="+mn-ea"/>
                <a:ea typeface="+mn-ea"/>
              </a:rPr>
              <a:t>　</a:t>
            </a:r>
            <a:r>
              <a:rPr lang="en-US" altLang="ja-JP" sz="700" spc="-5" dirty="0">
                <a:latin typeface="+mn-ea"/>
                <a:ea typeface="+mn-ea"/>
              </a:rPr>
              <a:t>2.2.4 </a:t>
            </a:r>
            <a:r>
              <a:rPr lang="ja-JP" altLang="en-US" sz="700" spc="-5" dirty="0">
                <a:latin typeface="+mn-ea"/>
                <a:ea typeface="+mn-ea"/>
              </a:rPr>
              <a:t>支援措置対象者照会</a:t>
            </a:r>
          </a:p>
          <a:p>
            <a:pPr marL="52069">
              <a:lnSpc>
                <a:spcPts val="400"/>
              </a:lnSpc>
              <a:spcBef>
                <a:spcPts val="350"/>
              </a:spcBef>
            </a:pPr>
            <a:r>
              <a:rPr lang="ja-JP" altLang="en-US" sz="700" spc="-5" dirty="0">
                <a:latin typeface="+mn-ea"/>
                <a:ea typeface="+mn-ea"/>
              </a:rPr>
              <a:t>　</a:t>
            </a:r>
            <a:r>
              <a:rPr lang="en-US" altLang="ja-JP" sz="700" spc="-5" dirty="0">
                <a:latin typeface="+mn-ea"/>
                <a:ea typeface="+mn-ea"/>
              </a:rPr>
              <a:t>3.1 </a:t>
            </a:r>
            <a:r>
              <a:rPr lang="ja-JP" altLang="en-US" sz="700" spc="-5" dirty="0">
                <a:latin typeface="+mn-ea"/>
                <a:ea typeface="+mn-ea"/>
              </a:rPr>
              <a:t>異動・発行・照会抑止</a:t>
            </a:r>
            <a:endParaRPr lang="en-US" altLang="ja-JP" sz="700" spc="-5" dirty="0">
              <a:latin typeface="+mn-ea"/>
              <a:ea typeface="+mn-ea"/>
            </a:endParaRPr>
          </a:p>
          <a:p>
            <a:pPr marL="52069">
              <a:lnSpc>
                <a:spcPts val="400"/>
              </a:lnSpc>
              <a:spcBef>
                <a:spcPts val="350"/>
              </a:spcBef>
            </a:pPr>
            <a:endParaRPr lang="ja-JP" altLang="en-US" sz="700" spc="-5" dirty="0">
              <a:latin typeface="+mn-ea"/>
              <a:ea typeface="+mn-ea"/>
            </a:endParaRPr>
          </a:p>
        </p:txBody>
      </p:sp>
      <p:grpSp>
        <p:nvGrpSpPr>
          <p:cNvPr id="3" name="グループ化 2">
            <a:extLst>
              <a:ext uri="{FF2B5EF4-FFF2-40B4-BE49-F238E27FC236}">
                <a16:creationId xmlns:a16="http://schemas.microsoft.com/office/drawing/2014/main" id="{1D69633F-FB01-E47F-E142-2FF3E69C31DE}"/>
              </a:ext>
            </a:extLst>
          </p:cNvPr>
          <p:cNvGrpSpPr/>
          <p:nvPr/>
        </p:nvGrpSpPr>
        <p:grpSpPr>
          <a:xfrm>
            <a:off x="1446700" y="2167386"/>
            <a:ext cx="180000" cy="180000"/>
            <a:chOff x="2679700" y="1343024"/>
            <a:chExt cx="180000" cy="180000"/>
          </a:xfrm>
        </p:grpSpPr>
        <p:sp>
          <p:nvSpPr>
            <p:cNvPr id="34" name="フローチャート: 結合子 33">
              <a:extLst>
                <a:ext uri="{FF2B5EF4-FFF2-40B4-BE49-F238E27FC236}">
                  <a16:creationId xmlns:a16="http://schemas.microsoft.com/office/drawing/2014/main" id="{7AE0E8C6-9106-3C67-2A1E-1B1B894856C4}"/>
                </a:ext>
              </a:extLst>
            </p:cNvPr>
            <p:cNvSpPr/>
            <p:nvPr/>
          </p:nvSpPr>
          <p:spPr>
            <a:xfrm>
              <a:off x="2679700" y="1343024"/>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35" name="正方形/長方形 34">
              <a:extLst>
                <a:ext uri="{FF2B5EF4-FFF2-40B4-BE49-F238E27FC236}">
                  <a16:creationId xmlns:a16="http://schemas.microsoft.com/office/drawing/2014/main" id="{5FB3EEE8-828C-AF33-B3B5-2FF23C7DDC13}"/>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2" name="二等辺三角形 1">
              <a:extLst>
                <a:ext uri="{FF2B5EF4-FFF2-40B4-BE49-F238E27FC236}">
                  <a16:creationId xmlns:a16="http://schemas.microsoft.com/office/drawing/2014/main" id="{9CB2184C-CA93-F940-EC19-D539B983FCC2}"/>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
        <p:nvSpPr>
          <p:cNvPr id="4" name="正方形/長方形 3">
            <a:extLst>
              <a:ext uri="{FF2B5EF4-FFF2-40B4-BE49-F238E27FC236}">
                <a16:creationId xmlns:a16="http://schemas.microsoft.com/office/drawing/2014/main" id="{8897D4F9-8312-E85B-C462-A1A0B6E0BF8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mn-ea"/>
              </a:rPr>
              <a:t>3.4</a:t>
            </a:r>
            <a:endParaRPr kumimoji="1" lang="ja-JP" altLang="en-US" sz="1100" dirty="0">
              <a:solidFill>
                <a:schemeClr val="tx1"/>
              </a:solidFill>
              <a:latin typeface="+mn-ea"/>
            </a:endParaRP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
              </a:rPr>
              <a:t>抑止設定</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
              </a:rPr>
              <a:t>支援措置・申出</a:t>
            </a:r>
          </a:p>
        </p:txBody>
      </p:sp>
      <p:sp>
        <p:nvSpPr>
          <p:cNvPr id="7" name="正方形/長方形 6">
            <a:extLst>
              <a:ext uri="{FF2B5EF4-FFF2-40B4-BE49-F238E27FC236}">
                <a16:creationId xmlns:a16="http://schemas.microsoft.com/office/drawing/2014/main" id="{EE982113-6D7A-9AE9-5F11-F68A12B777D3}"/>
              </a:ext>
            </a:extLst>
          </p:cNvPr>
          <p:cNvSpPr/>
          <p:nvPr/>
        </p:nvSpPr>
        <p:spPr>
          <a:xfrm>
            <a:off x="1198559" y="924866"/>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ＭＳ Ｐゴシック 本文"/>
              </a:rPr>
              <a:t>申出人</a:t>
            </a:r>
          </a:p>
        </p:txBody>
      </p:sp>
      <p:cxnSp>
        <p:nvCxnSpPr>
          <p:cNvPr id="81" name="直線コネクタ 80">
            <a:extLst>
              <a:ext uri="{FF2B5EF4-FFF2-40B4-BE49-F238E27FC236}">
                <a16:creationId xmlns:a16="http://schemas.microsoft.com/office/drawing/2014/main" id="{5E5C5AAD-A429-7893-9E31-E578AD3BE54F}"/>
              </a:ext>
            </a:extLst>
          </p:cNvPr>
          <p:cNvCxnSpPr>
            <a:cxnSpLocks/>
          </p:cNvCxnSpPr>
          <p:nvPr/>
        </p:nvCxnSpPr>
        <p:spPr>
          <a:xfrm flipH="1">
            <a:off x="1572699" y="1571448"/>
            <a:ext cx="295801"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83" name="object 27">
            <a:extLst>
              <a:ext uri="{FF2B5EF4-FFF2-40B4-BE49-F238E27FC236}">
                <a16:creationId xmlns:a16="http://schemas.microsoft.com/office/drawing/2014/main" id="{DE4DE8A1-4415-E091-2296-E4D5B0DCC367}"/>
              </a:ext>
            </a:extLst>
          </p:cNvPr>
          <p:cNvSpPr/>
          <p:nvPr/>
        </p:nvSpPr>
        <p:spPr>
          <a:xfrm>
            <a:off x="1868500" y="142730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87" name="正方形/長方形 86">
            <a:extLst>
              <a:ext uri="{FF2B5EF4-FFF2-40B4-BE49-F238E27FC236}">
                <a16:creationId xmlns:a16="http://schemas.microsoft.com/office/drawing/2014/main" id="{894613B8-6E3E-070B-5E54-4DD15B397DB3}"/>
              </a:ext>
            </a:extLst>
          </p:cNvPr>
          <p:cNvSpPr/>
          <p:nvPr/>
        </p:nvSpPr>
        <p:spPr>
          <a:xfrm>
            <a:off x="2146297" y="1380771"/>
            <a:ext cx="2362201" cy="38135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住民基本台帳事務における支援措置申出書</a:t>
            </a:r>
          </a:p>
        </p:txBody>
      </p:sp>
      <p:cxnSp>
        <p:nvCxnSpPr>
          <p:cNvPr id="88" name="直線矢印コネクタ 87">
            <a:extLst>
              <a:ext uri="{FF2B5EF4-FFF2-40B4-BE49-F238E27FC236}">
                <a16:creationId xmlns:a16="http://schemas.microsoft.com/office/drawing/2014/main" id="{D1873887-D19B-9F8C-4CF9-6672850CE13F}"/>
              </a:ext>
            </a:extLst>
          </p:cNvPr>
          <p:cNvCxnSpPr>
            <a:cxnSpLocks/>
            <a:stCxn id="34" idx="6"/>
            <a:endCxn id="109" idx="1"/>
          </p:cNvCxnSpPr>
          <p:nvPr/>
        </p:nvCxnSpPr>
        <p:spPr>
          <a:xfrm>
            <a:off x="1626700" y="2257386"/>
            <a:ext cx="311252" cy="99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9" name="グループ化 198">
            <a:extLst>
              <a:ext uri="{FF2B5EF4-FFF2-40B4-BE49-F238E27FC236}">
                <a16:creationId xmlns:a16="http://schemas.microsoft.com/office/drawing/2014/main" id="{13E4973C-570B-0A4C-B2C9-CD834AB11A37}"/>
              </a:ext>
            </a:extLst>
          </p:cNvPr>
          <p:cNvGrpSpPr/>
          <p:nvPr/>
        </p:nvGrpSpPr>
        <p:grpSpPr>
          <a:xfrm>
            <a:off x="1937952" y="2078355"/>
            <a:ext cx="539750" cy="360045"/>
            <a:chOff x="1937952" y="2078355"/>
            <a:chExt cx="539750" cy="360045"/>
          </a:xfrm>
        </p:grpSpPr>
        <p:pic>
          <p:nvPicPr>
            <p:cNvPr id="107" name="object 19">
              <a:extLst>
                <a:ext uri="{FF2B5EF4-FFF2-40B4-BE49-F238E27FC236}">
                  <a16:creationId xmlns:a16="http://schemas.microsoft.com/office/drawing/2014/main" id="{69FDE10A-5B1D-C771-0525-A305F51B0745}"/>
                </a:ext>
              </a:extLst>
            </p:cNvPr>
            <p:cNvPicPr/>
            <p:nvPr/>
          </p:nvPicPr>
          <p:blipFill>
            <a:blip r:embed="rId2" cstate="print"/>
            <a:stretch>
              <a:fillRect/>
            </a:stretch>
          </p:blipFill>
          <p:spPr>
            <a:xfrm>
              <a:off x="1964333" y="2084491"/>
              <a:ext cx="120395" cy="100245"/>
            </a:xfrm>
            <a:prstGeom prst="rect">
              <a:avLst/>
            </a:prstGeom>
          </p:spPr>
        </p:pic>
        <p:sp>
          <p:nvSpPr>
            <p:cNvPr id="108" name="object 17">
              <a:extLst>
                <a:ext uri="{FF2B5EF4-FFF2-40B4-BE49-F238E27FC236}">
                  <a16:creationId xmlns:a16="http://schemas.microsoft.com/office/drawing/2014/main" id="{1BF266CF-F376-3632-58F4-9DE11D58ABCB}"/>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内容確認</a:t>
              </a:r>
              <a:endParaRPr lang="zh-TW" altLang="en-US" sz="700" dirty="0">
                <a:latin typeface="+mj-ea"/>
                <a:ea typeface="+mj-ea"/>
              </a:endParaRPr>
            </a:p>
          </p:txBody>
        </p:sp>
        <p:sp>
          <p:nvSpPr>
            <p:cNvPr id="109" name="object 18">
              <a:extLst>
                <a:ext uri="{FF2B5EF4-FFF2-40B4-BE49-F238E27FC236}">
                  <a16:creationId xmlns:a16="http://schemas.microsoft.com/office/drawing/2014/main" id="{9D6FC4B2-C721-E527-E64B-2B3A6431DB34}"/>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198" name="グループ化 197">
            <a:extLst>
              <a:ext uri="{FF2B5EF4-FFF2-40B4-BE49-F238E27FC236}">
                <a16:creationId xmlns:a16="http://schemas.microsoft.com/office/drawing/2014/main" id="{63686CE5-022F-9F5B-D9E5-D7D3A778AE5B}"/>
              </a:ext>
            </a:extLst>
          </p:cNvPr>
          <p:cNvGrpSpPr/>
          <p:nvPr/>
        </p:nvGrpSpPr>
        <p:grpSpPr>
          <a:xfrm>
            <a:off x="2826568" y="2078355"/>
            <a:ext cx="539750" cy="360045"/>
            <a:chOff x="2826568" y="2078355"/>
            <a:chExt cx="539750" cy="360045"/>
          </a:xfrm>
        </p:grpSpPr>
        <p:pic>
          <p:nvPicPr>
            <p:cNvPr id="114" name="object 19">
              <a:extLst>
                <a:ext uri="{FF2B5EF4-FFF2-40B4-BE49-F238E27FC236}">
                  <a16:creationId xmlns:a16="http://schemas.microsoft.com/office/drawing/2014/main" id="{ACFD8047-B94C-DF01-CB4B-05A01BDA3DFA}"/>
                </a:ext>
              </a:extLst>
            </p:cNvPr>
            <p:cNvPicPr/>
            <p:nvPr/>
          </p:nvPicPr>
          <p:blipFill>
            <a:blip r:embed="rId2" cstate="print"/>
            <a:stretch>
              <a:fillRect/>
            </a:stretch>
          </p:blipFill>
          <p:spPr>
            <a:xfrm>
              <a:off x="2852949" y="2084491"/>
              <a:ext cx="120395" cy="100245"/>
            </a:xfrm>
            <a:prstGeom prst="rect">
              <a:avLst/>
            </a:prstGeom>
          </p:spPr>
        </p:pic>
        <p:sp>
          <p:nvSpPr>
            <p:cNvPr id="115" name="object 17">
              <a:extLst>
                <a:ext uri="{FF2B5EF4-FFF2-40B4-BE49-F238E27FC236}">
                  <a16:creationId xmlns:a16="http://schemas.microsoft.com/office/drawing/2014/main" id="{B76EE667-AF72-3EFB-3E3A-91ADB8F2A666}"/>
                </a:ext>
              </a:extLst>
            </p:cNvPr>
            <p:cNvSpPr/>
            <p:nvPr/>
          </p:nvSpPr>
          <p:spPr>
            <a:xfrm>
              <a:off x="2856413"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本人確認</a:t>
              </a:r>
              <a:endParaRPr lang="zh-TW" altLang="en-US" sz="700" dirty="0">
                <a:latin typeface="+mj-ea"/>
                <a:ea typeface="+mj-ea"/>
              </a:endParaRPr>
            </a:p>
          </p:txBody>
        </p:sp>
        <p:sp>
          <p:nvSpPr>
            <p:cNvPr id="116" name="object 18">
              <a:extLst>
                <a:ext uri="{FF2B5EF4-FFF2-40B4-BE49-F238E27FC236}">
                  <a16:creationId xmlns:a16="http://schemas.microsoft.com/office/drawing/2014/main" id="{9055A40F-2192-FE92-316C-A66303970119}"/>
                </a:ext>
              </a:extLst>
            </p:cNvPr>
            <p:cNvSpPr/>
            <p:nvPr/>
          </p:nvSpPr>
          <p:spPr>
            <a:xfrm>
              <a:off x="2826568"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117" name="直線矢印コネクタ 116">
            <a:extLst>
              <a:ext uri="{FF2B5EF4-FFF2-40B4-BE49-F238E27FC236}">
                <a16:creationId xmlns:a16="http://schemas.microsoft.com/office/drawing/2014/main" id="{639D6FC3-F212-AB26-D791-B226CB397EAA}"/>
              </a:ext>
            </a:extLst>
          </p:cNvPr>
          <p:cNvCxnSpPr>
            <a:cxnSpLocks/>
            <a:stCxn id="109" idx="3"/>
            <a:endCxn id="116" idx="1"/>
          </p:cNvCxnSpPr>
          <p:nvPr/>
        </p:nvCxnSpPr>
        <p:spPr>
          <a:xfrm>
            <a:off x="2477702" y="2258378"/>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7" name="グループ化 196">
            <a:extLst>
              <a:ext uri="{FF2B5EF4-FFF2-40B4-BE49-F238E27FC236}">
                <a16:creationId xmlns:a16="http://schemas.microsoft.com/office/drawing/2014/main" id="{96301736-F0E3-54C8-72A9-B44CE0E5186C}"/>
              </a:ext>
            </a:extLst>
          </p:cNvPr>
          <p:cNvGrpSpPr/>
          <p:nvPr/>
        </p:nvGrpSpPr>
        <p:grpSpPr>
          <a:xfrm>
            <a:off x="3715184" y="2078355"/>
            <a:ext cx="539750" cy="360045"/>
            <a:chOff x="3715184" y="2078355"/>
            <a:chExt cx="539750" cy="360045"/>
          </a:xfrm>
        </p:grpSpPr>
        <p:pic>
          <p:nvPicPr>
            <p:cNvPr id="121" name="object 19">
              <a:extLst>
                <a:ext uri="{FF2B5EF4-FFF2-40B4-BE49-F238E27FC236}">
                  <a16:creationId xmlns:a16="http://schemas.microsoft.com/office/drawing/2014/main" id="{76E293DD-50F6-04DB-CAF9-FBA9B3A6ADF0}"/>
                </a:ext>
              </a:extLst>
            </p:cNvPr>
            <p:cNvPicPr/>
            <p:nvPr/>
          </p:nvPicPr>
          <p:blipFill>
            <a:blip r:embed="rId2" cstate="print"/>
            <a:stretch>
              <a:fillRect/>
            </a:stretch>
          </p:blipFill>
          <p:spPr>
            <a:xfrm>
              <a:off x="3741565" y="2084491"/>
              <a:ext cx="120395" cy="100245"/>
            </a:xfrm>
            <a:prstGeom prst="rect">
              <a:avLst/>
            </a:prstGeom>
          </p:spPr>
        </p:pic>
        <p:sp>
          <p:nvSpPr>
            <p:cNvPr id="122" name="object 17">
              <a:extLst>
                <a:ext uri="{FF2B5EF4-FFF2-40B4-BE49-F238E27FC236}">
                  <a16:creationId xmlns:a16="http://schemas.microsoft.com/office/drawing/2014/main" id="{CD0AB6D3-16C5-3488-7612-4A3CFAEC1D2C}"/>
                </a:ext>
              </a:extLst>
            </p:cNvPr>
            <p:cNvSpPr/>
            <p:nvPr/>
          </p:nvSpPr>
          <p:spPr>
            <a:xfrm>
              <a:off x="3745029"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受理</a:t>
              </a:r>
              <a:endParaRPr lang="zh-TW" altLang="en-US" sz="700" dirty="0">
                <a:latin typeface="+mj-ea"/>
                <a:ea typeface="+mj-ea"/>
              </a:endParaRPr>
            </a:p>
          </p:txBody>
        </p:sp>
        <p:sp>
          <p:nvSpPr>
            <p:cNvPr id="123" name="object 18">
              <a:extLst>
                <a:ext uri="{FF2B5EF4-FFF2-40B4-BE49-F238E27FC236}">
                  <a16:creationId xmlns:a16="http://schemas.microsoft.com/office/drawing/2014/main" id="{D999BD4F-A9DD-EF4A-EC3A-C120C8C87CAF}"/>
                </a:ext>
              </a:extLst>
            </p:cNvPr>
            <p:cNvSpPr/>
            <p:nvPr/>
          </p:nvSpPr>
          <p:spPr>
            <a:xfrm>
              <a:off x="3715184"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124" name="直線矢印コネクタ 123">
            <a:extLst>
              <a:ext uri="{FF2B5EF4-FFF2-40B4-BE49-F238E27FC236}">
                <a16:creationId xmlns:a16="http://schemas.microsoft.com/office/drawing/2014/main" id="{20A53631-E9BC-39A2-6E59-6FF2EEE5C0EF}"/>
              </a:ext>
            </a:extLst>
          </p:cNvPr>
          <p:cNvCxnSpPr>
            <a:cxnSpLocks/>
            <a:stCxn id="116" idx="3"/>
            <a:endCxn id="123" idx="1"/>
          </p:cNvCxnSpPr>
          <p:nvPr/>
        </p:nvCxnSpPr>
        <p:spPr>
          <a:xfrm>
            <a:off x="3366318" y="2258378"/>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 name="グループ化 18">
            <a:extLst>
              <a:ext uri="{FF2B5EF4-FFF2-40B4-BE49-F238E27FC236}">
                <a16:creationId xmlns:a16="http://schemas.microsoft.com/office/drawing/2014/main" id="{CD2D22F9-A8F9-E3C0-FE05-81AFDE2E82C5}"/>
              </a:ext>
            </a:extLst>
          </p:cNvPr>
          <p:cNvGrpSpPr/>
          <p:nvPr/>
        </p:nvGrpSpPr>
        <p:grpSpPr>
          <a:xfrm>
            <a:off x="4687859" y="3222625"/>
            <a:ext cx="543271" cy="360045"/>
            <a:chOff x="4687859" y="3222625"/>
            <a:chExt cx="543271" cy="360045"/>
          </a:xfrm>
        </p:grpSpPr>
        <p:grpSp>
          <p:nvGrpSpPr>
            <p:cNvPr id="200" name="グループ化 199">
              <a:extLst>
                <a:ext uri="{FF2B5EF4-FFF2-40B4-BE49-F238E27FC236}">
                  <a16:creationId xmlns:a16="http://schemas.microsoft.com/office/drawing/2014/main" id="{C685E51D-8028-51C1-679E-707684B02073}"/>
                </a:ext>
              </a:extLst>
            </p:cNvPr>
            <p:cNvGrpSpPr/>
            <p:nvPr/>
          </p:nvGrpSpPr>
          <p:grpSpPr>
            <a:xfrm>
              <a:off x="4687859" y="3225072"/>
              <a:ext cx="518506" cy="339406"/>
              <a:chOff x="4687859" y="3225072"/>
              <a:chExt cx="518506" cy="339406"/>
            </a:xfrm>
          </p:grpSpPr>
          <p:pic>
            <p:nvPicPr>
              <p:cNvPr id="127" name="object 21">
                <a:extLst>
                  <a:ext uri="{FF2B5EF4-FFF2-40B4-BE49-F238E27FC236}">
                    <a16:creationId xmlns:a16="http://schemas.microsoft.com/office/drawing/2014/main" id="{BD84DE55-AF20-4A90-6E01-1520A1B02863}"/>
                  </a:ext>
                </a:extLst>
              </p:cNvPr>
              <p:cNvPicPr/>
              <p:nvPr/>
            </p:nvPicPr>
            <p:blipFill>
              <a:blip r:embed="rId3" cstate="print"/>
              <a:stretch>
                <a:fillRect/>
              </a:stretch>
            </p:blipFill>
            <p:spPr>
              <a:xfrm>
                <a:off x="4687859" y="3225072"/>
                <a:ext cx="133329" cy="115866"/>
              </a:xfrm>
              <a:prstGeom prst="rect">
                <a:avLst/>
              </a:prstGeom>
            </p:spPr>
          </p:pic>
          <p:sp>
            <p:nvSpPr>
              <p:cNvPr id="129" name="object 17">
                <a:extLst>
                  <a:ext uri="{FF2B5EF4-FFF2-40B4-BE49-F238E27FC236}">
                    <a16:creationId xmlns:a16="http://schemas.microsoft.com/office/drawing/2014/main" id="{B6C50D60-5244-6356-CA7A-25F2DC5CE698}"/>
                  </a:ext>
                </a:extLst>
              </p:cNvPr>
              <p:cNvSpPr/>
              <p:nvPr/>
            </p:nvSpPr>
            <p:spPr>
              <a:xfrm>
                <a:off x="472630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入力</a:t>
                </a:r>
                <a:br>
                  <a:rPr lang="en-US" altLang="ja-JP" sz="700" dirty="0">
                    <a:latin typeface="+mj-ea"/>
                    <a:ea typeface="+mj-ea"/>
                  </a:rPr>
                </a:br>
                <a:r>
                  <a:rPr lang="ja-JP" altLang="en-US" sz="700" dirty="0">
                    <a:latin typeface="+mj-ea"/>
                    <a:ea typeface="+mj-ea"/>
                  </a:rPr>
                  <a:t>照合</a:t>
                </a:r>
                <a:endParaRPr sz="700" dirty="0">
                  <a:latin typeface="+mj-ea"/>
                  <a:ea typeface="+mj-ea"/>
                </a:endParaRPr>
              </a:p>
            </p:txBody>
          </p:sp>
        </p:grpSp>
        <p:sp>
          <p:nvSpPr>
            <p:cNvPr id="130" name="object 18">
              <a:extLst>
                <a:ext uri="{FF2B5EF4-FFF2-40B4-BE49-F238E27FC236}">
                  <a16:creationId xmlns:a16="http://schemas.microsoft.com/office/drawing/2014/main" id="{45311A79-2963-30D4-AC94-B6BA8AAEF6BD}"/>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cxnSp>
        <p:nvCxnSpPr>
          <p:cNvPr id="132" name="直線矢印コネクタ 131">
            <a:extLst>
              <a:ext uri="{FF2B5EF4-FFF2-40B4-BE49-F238E27FC236}">
                <a16:creationId xmlns:a16="http://schemas.microsoft.com/office/drawing/2014/main" id="{CF828D96-F9B0-076E-2CBD-4E696D483A10}"/>
              </a:ext>
            </a:extLst>
          </p:cNvPr>
          <p:cNvCxnSpPr>
            <a:cxnSpLocks/>
            <a:stCxn id="123" idx="3"/>
            <a:endCxn id="130" idx="1"/>
          </p:cNvCxnSpPr>
          <p:nvPr/>
        </p:nvCxnSpPr>
        <p:spPr>
          <a:xfrm>
            <a:off x="4254934" y="2258378"/>
            <a:ext cx="436446" cy="1144270"/>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71" name="object 27">
            <a:extLst>
              <a:ext uri="{FF2B5EF4-FFF2-40B4-BE49-F238E27FC236}">
                <a16:creationId xmlns:a16="http://schemas.microsoft.com/office/drawing/2014/main" id="{7234CE7C-DCDA-2E56-2869-DA263BE807D0}"/>
              </a:ext>
            </a:extLst>
          </p:cNvPr>
          <p:cNvSpPr/>
          <p:nvPr/>
        </p:nvSpPr>
        <p:spPr>
          <a:xfrm>
            <a:off x="5302630" y="371876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172" name="正方形/長方形 171">
            <a:extLst>
              <a:ext uri="{FF2B5EF4-FFF2-40B4-BE49-F238E27FC236}">
                <a16:creationId xmlns:a16="http://schemas.microsoft.com/office/drawing/2014/main" id="{E241C322-59CC-6309-CEA5-88BA24B33CEC}"/>
              </a:ext>
            </a:extLst>
          </p:cNvPr>
          <p:cNvSpPr/>
          <p:nvPr/>
        </p:nvSpPr>
        <p:spPr>
          <a:xfrm>
            <a:off x="5472205" y="3672231"/>
            <a:ext cx="803736" cy="3813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入力確認票</a:t>
            </a:r>
          </a:p>
        </p:txBody>
      </p:sp>
      <p:sp>
        <p:nvSpPr>
          <p:cNvPr id="185" name="object 17">
            <a:extLst>
              <a:ext uri="{FF2B5EF4-FFF2-40B4-BE49-F238E27FC236}">
                <a16:creationId xmlns:a16="http://schemas.microsoft.com/office/drawing/2014/main" id="{2B5C0968-4B06-1F55-DA43-79CEAFB3E2D8}"/>
              </a:ext>
            </a:extLst>
          </p:cNvPr>
          <p:cNvSpPr/>
          <p:nvPr/>
        </p:nvSpPr>
        <p:spPr>
          <a:xfrm>
            <a:off x="1153376" y="1915734"/>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申出</a:t>
            </a:r>
            <a:endParaRPr lang="zh-TW" altLang="en-US" sz="700" dirty="0">
              <a:latin typeface="+mj-ea"/>
              <a:ea typeface="+mj-ea"/>
            </a:endParaRPr>
          </a:p>
        </p:txBody>
      </p:sp>
      <p:sp>
        <p:nvSpPr>
          <p:cNvPr id="186" name="object 17">
            <a:extLst>
              <a:ext uri="{FF2B5EF4-FFF2-40B4-BE49-F238E27FC236}">
                <a16:creationId xmlns:a16="http://schemas.microsoft.com/office/drawing/2014/main" id="{6BE5C3BC-854D-C5E1-7330-4A5CA2F1F573}"/>
              </a:ext>
            </a:extLst>
          </p:cNvPr>
          <p:cNvSpPr/>
          <p:nvPr/>
        </p:nvSpPr>
        <p:spPr>
          <a:xfrm>
            <a:off x="1300480" y="228223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開始</a:t>
            </a:r>
            <a:endParaRPr lang="zh-TW" altLang="en-US" sz="700" dirty="0">
              <a:latin typeface="+mj-ea"/>
              <a:ea typeface="+mj-ea"/>
            </a:endParaRPr>
          </a:p>
        </p:txBody>
      </p:sp>
      <p:grpSp>
        <p:nvGrpSpPr>
          <p:cNvPr id="188" name="グループ化 187">
            <a:extLst>
              <a:ext uri="{FF2B5EF4-FFF2-40B4-BE49-F238E27FC236}">
                <a16:creationId xmlns:a16="http://schemas.microsoft.com/office/drawing/2014/main" id="{C81F60B9-B835-78AE-6951-D171F1984C75}"/>
              </a:ext>
            </a:extLst>
          </p:cNvPr>
          <p:cNvGrpSpPr/>
          <p:nvPr/>
        </p:nvGrpSpPr>
        <p:grpSpPr>
          <a:xfrm rot="16200000">
            <a:off x="4833791" y="2989679"/>
            <a:ext cx="255579" cy="210314"/>
            <a:chOff x="998232" y="5464407"/>
            <a:chExt cx="255579" cy="210314"/>
          </a:xfrm>
        </p:grpSpPr>
        <p:sp>
          <p:nvSpPr>
            <p:cNvPr id="189" name="左大かっこ 188">
              <a:extLst>
                <a:ext uri="{FF2B5EF4-FFF2-40B4-BE49-F238E27FC236}">
                  <a16:creationId xmlns:a16="http://schemas.microsoft.com/office/drawing/2014/main" id="{445ADE68-186A-D516-CA82-2086EE5129F8}"/>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90" name="直線コネクタ 189">
              <a:extLst>
                <a:ext uri="{FF2B5EF4-FFF2-40B4-BE49-F238E27FC236}">
                  <a16:creationId xmlns:a16="http://schemas.microsoft.com/office/drawing/2014/main" id="{DAA1EA12-0927-99F8-BC6F-3AA9B76EC220}"/>
                </a:ext>
              </a:extLst>
            </p:cNvPr>
            <p:cNvCxnSpPr>
              <a:cxnSpLocks/>
              <a:stCxn id="189" idx="1"/>
              <a:endCxn id="130" idx="0"/>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91" name="object 17">
            <a:extLst>
              <a:ext uri="{FF2B5EF4-FFF2-40B4-BE49-F238E27FC236}">
                <a16:creationId xmlns:a16="http://schemas.microsoft.com/office/drawing/2014/main" id="{1DA2B525-A6E3-8B8B-3633-2EBBB50C88EC}"/>
              </a:ext>
            </a:extLst>
          </p:cNvPr>
          <p:cNvSpPr/>
          <p:nvPr/>
        </p:nvSpPr>
        <p:spPr>
          <a:xfrm>
            <a:off x="4726305"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①</a:t>
            </a:r>
            <a:endParaRPr lang="zh-TW" altLang="en-US" sz="800" dirty="0">
              <a:latin typeface="+mj-ea"/>
              <a:ea typeface="+mj-ea"/>
            </a:endParaRPr>
          </a:p>
        </p:txBody>
      </p:sp>
      <p:grpSp>
        <p:nvGrpSpPr>
          <p:cNvPr id="193" name="グループ化 192">
            <a:extLst>
              <a:ext uri="{FF2B5EF4-FFF2-40B4-BE49-F238E27FC236}">
                <a16:creationId xmlns:a16="http://schemas.microsoft.com/office/drawing/2014/main" id="{0FF4678F-1A0C-4EB6-6199-57268FC9F139}"/>
              </a:ext>
            </a:extLst>
          </p:cNvPr>
          <p:cNvGrpSpPr/>
          <p:nvPr/>
        </p:nvGrpSpPr>
        <p:grpSpPr>
          <a:xfrm rot="10800000">
            <a:off x="5133975" y="6422728"/>
            <a:ext cx="355600" cy="210314"/>
            <a:chOff x="922019" y="5464406"/>
            <a:chExt cx="355600" cy="210314"/>
          </a:xfrm>
        </p:grpSpPr>
        <p:sp>
          <p:nvSpPr>
            <p:cNvPr id="194" name="左大かっこ 193">
              <a:extLst>
                <a:ext uri="{FF2B5EF4-FFF2-40B4-BE49-F238E27FC236}">
                  <a16:creationId xmlns:a16="http://schemas.microsoft.com/office/drawing/2014/main" id="{7B108415-21A5-B13A-F067-668844BF355E}"/>
                </a:ext>
              </a:extLst>
            </p:cNvPr>
            <p:cNvSpPr/>
            <p:nvPr userDrawn="1"/>
          </p:nvSpPr>
          <p:spPr>
            <a:xfrm>
              <a:off x="1231900" y="5464406"/>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95" name="直線コネクタ 194">
              <a:extLst>
                <a:ext uri="{FF2B5EF4-FFF2-40B4-BE49-F238E27FC236}">
                  <a16:creationId xmlns:a16="http://schemas.microsoft.com/office/drawing/2014/main" id="{1F5F2611-44EC-6588-2508-6C86A7AA1967}"/>
                </a:ext>
              </a:extLst>
            </p:cNvPr>
            <p:cNvCxnSpPr>
              <a:cxnSpLocks/>
              <a:stCxn id="194" idx="1"/>
            </p:cNvCxnSpPr>
            <p:nvPr userDrawn="1"/>
          </p:nvCxnSpPr>
          <p:spPr>
            <a:xfrm rot="5400000" flipH="1">
              <a:off x="1076803" y="5414468"/>
              <a:ext cx="312" cy="309880"/>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56" name="グループ化 55">
            <a:extLst>
              <a:ext uri="{FF2B5EF4-FFF2-40B4-BE49-F238E27FC236}">
                <a16:creationId xmlns:a16="http://schemas.microsoft.com/office/drawing/2014/main" id="{B82F9AF3-788C-EA1F-95C2-5C07AC4675A8}"/>
              </a:ext>
            </a:extLst>
          </p:cNvPr>
          <p:cNvGrpSpPr/>
          <p:nvPr/>
        </p:nvGrpSpPr>
        <p:grpSpPr>
          <a:xfrm>
            <a:off x="7910898" y="2184736"/>
            <a:ext cx="180000" cy="180000"/>
            <a:chOff x="2679700" y="1343024"/>
            <a:chExt cx="180000" cy="180000"/>
          </a:xfrm>
        </p:grpSpPr>
        <p:sp>
          <p:nvSpPr>
            <p:cNvPr id="57" name="フローチャート: 結合子 56">
              <a:extLst>
                <a:ext uri="{FF2B5EF4-FFF2-40B4-BE49-F238E27FC236}">
                  <a16:creationId xmlns:a16="http://schemas.microsoft.com/office/drawing/2014/main" id="{2C66A10D-9D2D-FB4B-A8E2-A615371A6918}"/>
                </a:ext>
              </a:extLst>
            </p:cNvPr>
            <p:cNvSpPr/>
            <p:nvPr/>
          </p:nvSpPr>
          <p:spPr>
            <a:xfrm>
              <a:off x="2679700" y="1343024"/>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58" name="正方形/長方形 57">
              <a:extLst>
                <a:ext uri="{FF2B5EF4-FFF2-40B4-BE49-F238E27FC236}">
                  <a16:creationId xmlns:a16="http://schemas.microsoft.com/office/drawing/2014/main" id="{E9FD3233-D174-DD16-623C-1B1D77DD53E2}"/>
                </a:ext>
              </a:extLst>
            </p:cNvPr>
            <p:cNvSpPr/>
            <p:nvPr/>
          </p:nvSpPr>
          <p:spPr>
            <a:xfrm>
              <a:off x="2706700" y="1389397"/>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59" name="二等辺三角形 58">
              <a:extLst>
                <a:ext uri="{FF2B5EF4-FFF2-40B4-BE49-F238E27FC236}">
                  <a16:creationId xmlns:a16="http://schemas.microsoft.com/office/drawing/2014/main" id="{2B306C74-0811-8A13-9C6E-9350E026BEAC}"/>
                </a:ext>
              </a:extLst>
            </p:cNvPr>
            <p:cNvSpPr/>
            <p:nvPr/>
          </p:nvSpPr>
          <p:spPr>
            <a:xfrm rot="10800000">
              <a:off x="2706700" y="1389397"/>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66" name="直線矢印コネクタ 65">
            <a:extLst>
              <a:ext uri="{FF2B5EF4-FFF2-40B4-BE49-F238E27FC236}">
                <a16:creationId xmlns:a16="http://schemas.microsoft.com/office/drawing/2014/main" id="{D8C7CA32-A023-76EE-539C-E9682DEADCF8}"/>
              </a:ext>
            </a:extLst>
          </p:cNvPr>
          <p:cNvCxnSpPr>
            <a:cxnSpLocks/>
            <a:stCxn id="130" idx="3"/>
            <a:endCxn id="14" idx="1"/>
          </p:cNvCxnSpPr>
          <p:nvPr/>
        </p:nvCxnSpPr>
        <p:spPr>
          <a:xfrm flipV="1">
            <a:off x="5231130" y="3400903"/>
            <a:ext cx="766781" cy="1745"/>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2" name="直線矢印コネクタ 71">
            <a:extLst>
              <a:ext uri="{FF2B5EF4-FFF2-40B4-BE49-F238E27FC236}">
                <a16:creationId xmlns:a16="http://schemas.microsoft.com/office/drawing/2014/main" id="{E8170902-2669-7B1D-FAE4-C72194E24343}"/>
              </a:ext>
            </a:extLst>
          </p:cNvPr>
          <p:cNvCxnSpPr>
            <a:cxnSpLocks/>
            <a:stCxn id="14" idx="3"/>
            <a:endCxn id="21" idx="1"/>
          </p:cNvCxnSpPr>
          <p:nvPr/>
        </p:nvCxnSpPr>
        <p:spPr>
          <a:xfrm>
            <a:off x="6537661" y="3400903"/>
            <a:ext cx="388520"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5" name="直線矢印コネクタ 74">
            <a:extLst>
              <a:ext uri="{FF2B5EF4-FFF2-40B4-BE49-F238E27FC236}">
                <a16:creationId xmlns:a16="http://schemas.microsoft.com/office/drawing/2014/main" id="{06C31DDF-CEB8-384C-E41A-C5FA0585CD18}"/>
              </a:ext>
            </a:extLst>
          </p:cNvPr>
          <p:cNvCxnSpPr>
            <a:cxnSpLocks/>
            <a:stCxn id="21" idx="3"/>
            <a:endCxn id="57" idx="2"/>
          </p:cNvCxnSpPr>
          <p:nvPr/>
        </p:nvCxnSpPr>
        <p:spPr>
          <a:xfrm flipV="1">
            <a:off x="7465931" y="2274736"/>
            <a:ext cx="444967" cy="1126167"/>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8" name="object 17">
            <a:extLst>
              <a:ext uri="{FF2B5EF4-FFF2-40B4-BE49-F238E27FC236}">
                <a16:creationId xmlns:a16="http://schemas.microsoft.com/office/drawing/2014/main" id="{07DD4451-CFAA-B8AD-2B95-72B993FAD664}"/>
              </a:ext>
            </a:extLst>
          </p:cNvPr>
          <p:cNvSpPr/>
          <p:nvPr/>
        </p:nvSpPr>
        <p:spPr>
          <a:xfrm>
            <a:off x="8157024" y="2122336"/>
            <a:ext cx="68814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通知して終了</a:t>
            </a:r>
            <a:endParaRPr lang="zh-TW" altLang="en-US" sz="700" dirty="0">
              <a:latin typeface="+mj-ea"/>
              <a:ea typeface="+mj-ea"/>
            </a:endParaRPr>
          </a:p>
        </p:txBody>
      </p:sp>
      <p:sp>
        <p:nvSpPr>
          <p:cNvPr id="79" name="正方形/長方形 78">
            <a:extLst>
              <a:ext uri="{FF2B5EF4-FFF2-40B4-BE49-F238E27FC236}">
                <a16:creationId xmlns:a16="http://schemas.microsoft.com/office/drawing/2014/main" id="{0A90BD8E-5CD2-3FE1-1F1C-A339EE625B0E}"/>
              </a:ext>
            </a:extLst>
          </p:cNvPr>
          <p:cNvSpPr/>
          <p:nvPr/>
        </p:nvSpPr>
        <p:spPr>
          <a:xfrm>
            <a:off x="7657998" y="924866"/>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ＭＳ Ｐゴシック 本文"/>
              </a:rPr>
              <a:t>本人</a:t>
            </a:r>
          </a:p>
        </p:txBody>
      </p:sp>
      <p:sp>
        <p:nvSpPr>
          <p:cNvPr id="93" name="object 17">
            <a:extLst>
              <a:ext uri="{FF2B5EF4-FFF2-40B4-BE49-F238E27FC236}">
                <a16:creationId xmlns:a16="http://schemas.microsoft.com/office/drawing/2014/main" id="{55E4E39B-141A-60A3-553D-824150371BD8}"/>
              </a:ext>
            </a:extLst>
          </p:cNvPr>
          <p:cNvSpPr/>
          <p:nvPr/>
        </p:nvSpPr>
        <p:spPr>
          <a:xfrm>
            <a:off x="7892680" y="1244415"/>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郵送</a:t>
            </a:r>
            <a:endParaRPr lang="zh-TW" altLang="en-US" sz="700" dirty="0">
              <a:latin typeface="+mj-ea"/>
              <a:ea typeface="+mj-ea"/>
            </a:endParaRPr>
          </a:p>
        </p:txBody>
      </p:sp>
      <p:sp>
        <p:nvSpPr>
          <p:cNvPr id="96" name="object 9">
            <a:extLst>
              <a:ext uri="{FF2B5EF4-FFF2-40B4-BE49-F238E27FC236}">
                <a16:creationId xmlns:a16="http://schemas.microsoft.com/office/drawing/2014/main" id="{0ED37AFE-AC97-DDFB-828E-D7EDB99AC0B2}"/>
              </a:ext>
            </a:extLst>
          </p:cNvPr>
          <p:cNvSpPr/>
          <p:nvPr/>
        </p:nvSpPr>
        <p:spPr>
          <a:xfrm>
            <a:off x="5499101" y="4818719"/>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700" dirty="0">
                <a:latin typeface="+mj-ea"/>
                <a:ea typeface="+mj-ea"/>
              </a:rPr>
              <a:t>他部署等</a:t>
            </a:r>
            <a:endParaRPr sz="700" dirty="0">
              <a:latin typeface="+mj-ea"/>
              <a:ea typeface="+mj-ea"/>
            </a:endParaRPr>
          </a:p>
        </p:txBody>
      </p:sp>
      <p:sp>
        <p:nvSpPr>
          <p:cNvPr id="97" name="object 25">
            <a:extLst>
              <a:ext uri="{FF2B5EF4-FFF2-40B4-BE49-F238E27FC236}">
                <a16:creationId xmlns:a16="http://schemas.microsoft.com/office/drawing/2014/main" id="{B6DF44DE-5890-D908-2D43-A2F0269C262F}"/>
              </a:ext>
            </a:extLst>
          </p:cNvPr>
          <p:cNvSpPr/>
          <p:nvPr/>
        </p:nvSpPr>
        <p:spPr>
          <a:xfrm>
            <a:off x="5499100" y="4818747"/>
            <a:ext cx="938545"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98" name="object 9">
            <a:extLst>
              <a:ext uri="{FF2B5EF4-FFF2-40B4-BE49-F238E27FC236}">
                <a16:creationId xmlns:a16="http://schemas.microsoft.com/office/drawing/2014/main" id="{62A906A3-A379-2F64-98A8-795BD7A6C386}"/>
              </a:ext>
            </a:extLst>
          </p:cNvPr>
          <p:cNvSpPr/>
          <p:nvPr/>
        </p:nvSpPr>
        <p:spPr>
          <a:xfrm>
            <a:off x="5499101" y="5510461"/>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700" dirty="0">
                <a:latin typeface="+mj-ea"/>
                <a:ea typeface="+mj-ea"/>
              </a:rPr>
              <a:t>他市区町村</a:t>
            </a:r>
            <a:endParaRPr sz="700" dirty="0">
              <a:latin typeface="+mj-ea"/>
              <a:ea typeface="+mj-ea"/>
            </a:endParaRPr>
          </a:p>
        </p:txBody>
      </p:sp>
      <p:sp>
        <p:nvSpPr>
          <p:cNvPr id="99" name="object 25">
            <a:extLst>
              <a:ext uri="{FF2B5EF4-FFF2-40B4-BE49-F238E27FC236}">
                <a16:creationId xmlns:a16="http://schemas.microsoft.com/office/drawing/2014/main" id="{99D62153-2449-9D9C-2232-B2201CC6AFB1}"/>
              </a:ext>
            </a:extLst>
          </p:cNvPr>
          <p:cNvSpPr/>
          <p:nvPr/>
        </p:nvSpPr>
        <p:spPr>
          <a:xfrm>
            <a:off x="5499100" y="5510461"/>
            <a:ext cx="1541341"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110" name="object 9">
            <a:extLst>
              <a:ext uri="{FF2B5EF4-FFF2-40B4-BE49-F238E27FC236}">
                <a16:creationId xmlns:a16="http://schemas.microsoft.com/office/drawing/2014/main" id="{8F288D99-4EAC-407E-3E36-89D769A959A0}"/>
              </a:ext>
            </a:extLst>
          </p:cNvPr>
          <p:cNvSpPr/>
          <p:nvPr/>
        </p:nvSpPr>
        <p:spPr>
          <a:xfrm>
            <a:off x="5499101" y="6266561"/>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700" dirty="0">
                <a:latin typeface="+mj-ea"/>
                <a:ea typeface="+mj-ea"/>
              </a:rPr>
              <a:t>本籍地等</a:t>
            </a:r>
            <a:br>
              <a:rPr lang="en-US" altLang="ja-JP" sz="700" dirty="0">
                <a:latin typeface="+mj-ea"/>
                <a:ea typeface="+mj-ea"/>
              </a:rPr>
            </a:br>
            <a:r>
              <a:rPr lang="ja-JP" altLang="en-US" sz="700" dirty="0">
                <a:latin typeface="+mj-ea"/>
                <a:ea typeface="+mj-ea"/>
              </a:rPr>
              <a:t>市区町村</a:t>
            </a:r>
            <a:endParaRPr sz="700" dirty="0">
              <a:latin typeface="+mj-ea"/>
              <a:ea typeface="+mj-ea"/>
            </a:endParaRPr>
          </a:p>
        </p:txBody>
      </p:sp>
      <p:sp>
        <p:nvSpPr>
          <p:cNvPr id="111" name="object 25">
            <a:extLst>
              <a:ext uri="{FF2B5EF4-FFF2-40B4-BE49-F238E27FC236}">
                <a16:creationId xmlns:a16="http://schemas.microsoft.com/office/drawing/2014/main" id="{7BDDC8A9-6A0F-388E-13E8-3C6E69BEB6B6}"/>
              </a:ext>
            </a:extLst>
          </p:cNvPr>
          <p:cNvSpPr/>
          <p:nvPr/>
        </p:nvSpPr>
        <p:spPr>
          <a:xfrm>
            <a:off x="5499099" y="6266589"/>
            <a:ext cx="1905001"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160" name="object 17">
            <a:extLst>
              <a:ext uri="{FF2B5EF4-FFF2-40B4-BE49-F238E27FC236}">
                <a16:creationId xmlns:a16="http://schemas.microsoft.com/office/drawing/2014/main" id="{B2A807FF-64B6-09EA-65EA-3E03F0A421DD}"/>
              </a:ext>
            </a:extLst>
          </p:cNvPr>
          <p:cNvSpPr/>
          <p:nvPr/>
        </p:nvSpPr>
        <p:spPr>
          <a:xfrm>
            <a:off x="5809234" y="4605483"/>
            <a:ext cx="528066"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手渡し等</a:t>
            </a:r>
            <a:endParaRPr lang="zh-TW" altLang="en-US" sz="700" dirty="0">
              <a:latin typeface="+mj-ea"/>
              <a:ea typeface="+mj-ea"/>
            </a:endParaRPr>
          </a:p>
        </p:txBody>
      </p:sp>
      <p:sp>
        <p:nvSpPr>
          <p:cNvPr id="161" name="object 17">
            <a:extLst>
              <a:ext uri="{FF2B5EF4-FFF2-40B4-BE49-F238E27FC236}">
                <a16:creationId xmlns:a16="http://schemas.microsoft.com/office/drawing/2014/main" id="{7125A0D8-586E-A3C6-CAFF-F7200DBC66D9}"/>
              </a:ext>
            </a:extLst>
          </p:cNvPr>
          <p:cNvSpPr/>
          <p:nvPr/>
        </p:nvSpPr>
        <p:spPr>
          <a:xfrm>
            <a:off x="6140450" y="5305425"/>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電話</a:t>
            </a:r>
            <a:endParaRPr lang="zh-TW" altLang="en-US" sz="700" dirty="0">
              <a:latin typeface="+mj-ea"/>
              <a:ea typeface="+mj-ea"/>
            </a:endParaRPr>
          </a:p>
        </p:txBody>
      </p:sp>
      <p:sp>
        <p:nvSpPr>
          <p:cNvPr id="162" name="object 17">
            <a:extLst>
              <a:ext uri="{FF2B5EF4-FFF2-40B4-BE49-F238E27FC236}">
                <a16:creationId xmlns:a16="http://schemas.microsoft.com/office/drawing/2014/main" id="{C0AA97C1-D56F-479B-7785-A825E2E1FEF3}"/>
              </a:ext>
            </a:extLst>
          </p:cNvPr>
          <p:cNvSpPr/>
          <p:nvPr/>
        </p:nvSpPr>
        <p:spPr>
          <a:xfrm>
            <a:off x="6299200" y="603659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電話</a:t>
            </a:r>
            <a:endParaRPr lang="zh-TW" altLang="en-US" sz="700" dirty="0">
              <a:latin typeface="+mj-ea"/>
              <a:ea typeface="+mj-ea"/>
            </a:endParaRPr>
          </a:p>
        </p:txBody>
      </p:sp>
      <p:sp>
        <p:nvSpPr>
          <p:cNvPr id="167" name="object 17">
            <a:extLst>
              <a:ext uri="{FF2B5EF4-FFF2-40B4-BE49-F238E27FC236}">
                <a16:creationId xmlns:a16="http://schemas.microsoft.com/office/drawing/2014/main" id="{66B63A9A-6FD4-2DDE-9BF5-A5E197ADF78F}"/>
              </a:ext>
            </a:extLst>
          </p:cNvPr>
          <p:cNvSpPr/>
          <p:nvPr/>
        </p:nvSpPr>
        <p:spPr>
          <a:xfrm>
            <a:off x="6831057" y="603659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郵送</a:t>
            </a:r>
            <a:endParaRPr lang="zh-TW" altLang="en-US" sz="700" dirty="0">
              <a:latin typeface="+mj-ea"/>
              <a:ea typeface="+mj-ea"/>
            </a:endParaRPr>
          </a:p>
        </p:txBody>
      </p:sp>
      <p:sp>
        <p:nvSpPr>
          <p:cNvPr id="170" name="object 17">
            <a:extLst>
              <a:ext uri="{FF2B5EF4-FFF2-40B4-BE49-F238E27FC236}">
                <a16:creationId xmlns:a16="http://schemas.microsoft.com/office/drawing/2014/main" id="{F1ADAEB2-A6DD-0D58-05CD-A1C2F5F90893}"/>
              </a:ext>
            </a:extLst>
          </p:cNvPr>
          <p:cNvSpPr/>
          <p:nvPr/>
        </p:nvSpPr>
        <p:spPr>
          <a:xfrm>
            <a:off x="6740525" y="5302455"/>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郵送</a:t>
            </a:r>
            <a:endParaRPr lang="zh-TW" altLang="en-US" sz="700" dirty="0">
              <a:latin typeface="+mj-ea"/>
              <a:ea typeface="+mj-ea"/>
            </a:endParaRPr>
          </a:p>
        </p:txBody>
      </p:sp>
      <p:sp>
        <p:nvSpPr>
          <p:cNvPr id="203" name="object 17">
            <a:extLst>
              <a:ext uri="{FF2B5EF4-FFF2-40B4-BE49-F238E27FC236}">
                <a16:creationId xmlns:a16="http://schemas.microsoft.com/office/drawing/2014/main" id="{AD17D9B9-9F88-A5F6-CC3A-94B726F845E7}"/>
              </a:ext>
            </a:extLst>
          </p:cNvPr>
          <p:cNvSpPr/>
          <p:nvPr/>
        </p:nvSpPr>
        <p:spPr>
          <a:xfrm>
            <a:off x="4023780" y="6375483"/>
            <a:ext cx="1110193"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r"/>
            <a:r>
              <a:rPr lang="ja-JP" altLang="en-US" sz="800" dirty="0">
                <a:latin typeface="+mj-ea"/>
                <a:ea typeface="+mj-ea"/>
              </a:rPr>
              <a:t>前本籍地や前々本籍地を含む</a:t>
            </a:r>
            <a:endParaRPr lang="zh-TW" altLang="en-US" sz="800" dirty="0">
              <a:latin typeface="+mj-ea"/>
              <a:ea typeface="+mj-ea"/>
            </a:endParaRPr>
          </a:p>
        </p:txBody>
      </p:sp>
      <p:cxnSp>
        <p:nvCxnSpPr>
          <p:cNvPr id="8" name="直線矢印コネクタ 7">
            <a:extLst>
              <a:ext uri="{FF2B5EF4-FFF2-40B4-BE49-F238E27FC236}">
                <a16:creationId xmlns:a16="http://schemas.microsoft.com/office/drawing/2014/main" id="{7763C80C-FAE2-27CB-4B4F-75C1C52C8A08}"/>
              </a:ext>
            </a:extLst>
          </p:cNvPr>
          <p:cNvCxnSpPr>
            <a:cxnSpLocks/>
            <a:endCxn id="55" idx="1"/>
          </p:cNvCxnSpPr>
          <p:nvPr/>
        </p:nvCxnSpPr>
        <p:spPr>
          <a:xfrm>
            <a:off x="4961255" y="3578185"/>
            <a:ext cx="1148" cy="1302577"/>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9" name="直線矢印コネクタ 13">
            <a:extLst>
              <a:ext uri="{FF2B5EF4-FFF2-40B4-BE49-F238E27FC236}">
                <a16:creationId xmlns:a16="http://schemas.microsoft.com/office/drawing/2014/main" id="{8C2FECD2-BB15-35D8-9774-6FBA4C164BFE}"/>
              </a:ext>
            </a:extLst>
          </p:cNvPr>
          <p:cNvCxnSpPr>
            <a:cxnSpLocks/>
          </p:cNvCxnSpPr>
          <p:nvPr/>
        </p:nvCxnSpPr>
        <p:spPr>
          <a:xfrm rot="16200000" flipH="1">
            <a:off x="5051784" y="3620830"/>
            <a:ext cx="291732" cy="206441"/>
          </a:xfrm>
          <a:prstGeom prst="bentConnector3">
            <a:avLst>
              <a:gd name="adj1" fmla="val 100063"/>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5" name="直線矢印コネクタ 14">
            <a:extLst>
              <a:ext uri="{FF2B5EF4-FFF2-40B4-BE49-F238E27FC236}">
                <a16:creationId xmlns:a16="http://schemas.microsoft.com/office/drawing/2014/main" id="{0B7B9949-8F3F-EBF1-9C40-133032D8EF7C}"/>
              </a:ext>
            </a:extLst>
          </p:cNvPr>
          <p:cNvCxnSpPr>
            <a:cxnSpLocks/>
            <a:stCxn id="7" idx="2"/>
            <a:endCxn id="34" idx="0"/>
          </p:cNvCxnSpPr>
          <p:nvPr/>
        </p:nvCxnSpPr>
        <p:spPr>
          <a:xfrm flipH="1">
            <a:off x="1536700" y="1236814"/>
            <a:ext cx="4759" cy="930572"/>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48" name="直線矢印コネクタ 47">
            <a:extLst>
              <a:ext uri="{FF2B5EF4-FFF2-40B4-BE49-F238E27FC236}">
                <a16:creationId xmlns:a16="http://schemas.microsoft.com/office/drawing/2014/main" id="{31E63D30-0780-9E57-B8C1-31A2BB85B80B}"/>
              </a:ext>
            </a:extLst>
          </p:cNvPr>
          <p:cNvCxnSpPr>
            <a:cxnSpLocks/>
            <a:stCxn id="57" idx="0"/>
            <a:endCxn id="79" idx="2"/>
          </p:cNvCxnSpPr>
          <p:nvPr/>
        </p:nvCxnSpPr>
        <p:spPr>
          <a:xfrm flipV="1">
            <a:off x="8000898" y="1236814"/>
            <a:ext cx="0" cy="947922"/>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grpSp>
        <p:nvGrpSpPr>
          <p:cNvPr id="54" name="グループ化 53">
            <a:extLst>
              <a:ext uri="{FF2B5EF4-FFF2-40B4-BE49-F238E27FC236}">
                <a16:creationId xmlns:a16="http://schemas.microsoft.com/office/drawing/2014/main" id="{81891E78-516F-DE77-7B04-B0F9E0C54F1F}"/>
              </a:ext>
            </a:extLst>
          </p:cNvPr>
          <p:cNvGrpSpPr/>
          <p:nvPr/>
        </p:nvGrpSpPr>
        <p:grpSpPr>
          <a:xfrm>
            <a:off x="4701931" y="4880762"/>
            <a:ext cx="520944" cy="393223"/>
            <a:chOff x="6080349" y="4852187"/>
            <a:chExt cx="520944" cy="393223"/>
          </a:xfrm>
        </p:grpSpPr>
        <p:sp>
          <p:nvSpPr>
            <p:cNvPr id="55" name="フローチャート: 磁気ディスク 54">
              <a:extLst>
                <a:ext uri="{FF2B5EF4-FFF2-40B4-BE49-F238E27FC236}">
                  <a16:creationId xmlns:a16="http://schemas.microsoft.com/office/drawing/2014/main" id="{D66122E8-5E1D-7B2F-C721-E665ACE14132}"/>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64" name="object 17">
              <a:extLst>
                <a:ext uri="{FF2B5EF4-FFF2-40B4-BE49-F238E27FC236}">
                  <a16:creationId xmlns:a16="http://schemas.microsoft.com/office/drawing/2014/main" id="{BC5882B1-4C43-4319-E80F-CD981CC23118}"/>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cxnSp>
        <p:nvCxnSpPr>
          <p:cNvPr id="71" name="直線矢印コネクタ 70">
            <a:extLst>
              <a:ext uri="{FF2B5EF4-FFF2-40B4-BE49-F238E27FC236}">
                <a16:creationId xmlns:a16="http://schemas.microsoft.com/office/drawing/2014/main" id="{35136F2C-08AE-FBF9-975F-928CD0FA8EB7}"/>
              </a:ext>
            </a:extLst>
          </p:cNvPr>
          <p:cNvCxnSpPr>
            <a:cxnSpLocks/>
            <a:stCxn id="14" idx="2"/>
          </p:cNvCxnSpPr>
          <p:nvPr/>
        </p:nvCxnSpPr>
        <p:spPr>
          <a:xfrm>
            <a:off x="6267786" y="3580925"/>
            <a:ext cx="0" cy="1228034"/>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80" name="直線矢印コネクタ 79">
            <a:extLst>
              <a:ext uri="{FF2B5EF4-FFF2-40B4-BE49-F238E27FC236}">
                <a16:creationId xmlns:a16="http://schemas.microsoft.com/office/drawing/2014/main" id="{95971F6B-EAB4-5F0E-9C31-30D92C0000E3}"/>
              </a:ext>
            </a:extLst>
          </p:cNvPr>
          <p:cNvCxnSpPr>
            <a:cxnSpLocks/>
            <a:stCxn id="14" idx="2"/>
          </p:cNvCxnSpPr>
          <p:nvPr/>
        </p:nvCxnSpPr>
        <p:spPr>
          <a:xfrm rot="16200000" flipH="1">
            <a:off x="5439688" y="4409023"/>
            <a:ext cx="1926046" cy="269850"/>
          </a:xfrm>
          <a:prstGeom prst="bentConnector3">
            <a:avLst>
              <a:gd name="adj1" fmla="val 50000"/>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90" name="直線矢印コネクタ 79">
            <a:extLst>
              <a:ext uri="{FF2B5EF4-FFF2-40B4-BE49-F238E27FC236}">
                <a16:creationId xmlns:a16="http://schemas.microsoft.com/office/drawing/2014/main" id="{2CB9D1C7-AFA7-25C3-723E-4293A90145E0}"/>
              </a:ext>
            </a:extLst>
          </p:cNvPr>
          <p:cNvCxnSpPr>
            <a:cxnSpLocks/>
            <a:stCxn id="14" idx="2"/>
          </p:cNvCxnSpPr>
          <p:nvPr/>
        </p:nvCxnSpPr>
        <p:spPr>
          <a:xfrm rot="16200000" flipH="1">
            <a:off x="5164535" y="4684176"/>
            <a:ext cx="2660190" cy="453688"/>
          </a:xfrm>
          <a:prstGeom prst="bentConnector3">
            <a:avLst>
              <a:gd name="adj1" fmla="val 3625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100" name="直線矢印コネクタ 79">
            <a:extLst>
              <a:ext uri="{FF2B5EF4-FFF2-40B4-BE49-F238E27FC236}">
                <a16:creationId xmlns:a16="http://schemas.microsoft.com/office/drawing/2014/main" id="{A53181D0-A45F-1C84-B7B1-4F936528B509}"/>
              </a:ext>
            </a:extLst>
          </p:cNvPr>
          <p:cNvCxnSpPr>
            <a:cxnSpLocks/>
            <a:stCxn id="21" idx="2"/>
          </p:cNvCxnSpPr>
          <p:nvPr/>
        </p:nvCxnSpPr>
        <p:spPr>
          <a:xfrm rot="5400000">
            <a:off x="6051587" y="4362504"/>
            <a:ext cx="1926048" cy="362891"/>
          </a:xfrm>
          <a:prstGeom prst="bentConnector3">
            <a:avLst>
              <a:gd name="adj1" fmla="val 50000"/>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104" name="直線矢印コネクタ 103">
            <a:extLst>
              <a:ext uri="{FF2B5EF4-FFF2-40B4-BE49-F238E27FC236}">
                <a16:creationId xmlns:a16="http://schemas.microsoft.com/office/drawing/2014/main" id="{E629F0EF-3DA6-5548-2A21-74CD3C641F0F}"/>
              </a:ext>
            </a:extLst>
          </p:cNvPr>
          <p:cNvCxnSpPr>
            <a:cxnSpLocks/>
            <a:stCxn id="21" idx="2"/>
          </p:cNvCxnSpPr>
          <p:nvPr/>
        </p:nvCxnSpPr>
        <p:spPr>
          <a:xfrm>
            <a:off x="7196056" y="3580925"/>
            <a:ext cx="14369" cy="2667472"/>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112" name="直線コネクタ 111">
            <a:extLst>
              <a:ext uri="{FF2B5EF4-FFF2-40B4-BE49-F238E27FC236}">
                <a16:creationId xmlns:a16="http://schemas.microsoft.com/office/drawing/2014/main" id="{402720AD-812F-31F5-574C-FB288020515E}"/>
              </a:ext>
            </a:extLst>
          </p:cNvPr>
          <p:cNvCxnSpPr>
            <a:cxnSpLocks/>
          </p:cNvCxnSpPr>
          <p:nvPr/>
        </p:nvCxnSpPr>
        <p:spPr>
          <a:xfrm flipH="1">
            <a:off x="7234109" y="4276902"/>
            <a:ext cx="295801"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13" name="object 27">
            <a:extLst>
              <a:ext uri="{FF2B5EF4-FFF2-40B4-BE49-F238E27FC236}">
                <a16:creationId xmlns:a16="http://schemas.microsoft.com/office/drawing/2014/main" id="{BC83AA01-FD79-BD50-3826-EE5E8E1D51D6}"/>
              </a:ext>
            </a:extLst>
          </p:cNvPr>
          <p:cNvSpPr/>
          <p:nvPr/>
        </p:nvSpPr>
        <p:spPr>
          <a:xfrm>
            <a:off x="7529910" y="4132757"/>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118" name="正方形/長方形 117">
            <a:extLst>
              <a:ext uri="{FF2B5EF4-FFF2-40B4-BE49-F238E27FC236}">
                <a16:creationId xmlns:a16="http://schemas.microsoft.com/office/drawing/2014/main" id="{4DD57DD0-CF67-A2BD-5725-56DA053927E6}"/>
              </a:ext>
            </a:extLst>
          </p:cNvPr>
          <p:cNvSpPr/>
          <p:nvPr/>
        </p:nvSpPr>
        <p:spPr>
          <a:xfrm>
            <a:off x="7720504" y="4086225"/>
            <a:ext cx="803736" cy="3813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申出書（写）等</a:t>
            </a:r>
          </a:p>
        </p:txBody>
      </p:sp>
      <p:grpSp>
        <p:nvGrpSpPr>
          <p:cNvPr id="119" name="グループ化 118">
            <a:extLst>
              <a:ext uri="{FF2B5EF4-FFF2-40B4-BE49-F238E27FC236}">
                <a16:creationId xmlns:a16="http://schemas.microsoft.com/office/drawing/2014/main" id="{9ACFA091-825F-66A1-26BB-AD057E248717}"/>
              </a:ext>
            </a:extLst>
          </p:cNvPr>
          <p:cNvGrpSpPr/>
          <p:nvPr/>
        </p:nvGrpSpPr>
        <p:grpSpPr>
          <a:xfrm>
            <a:off x="7891782" y="3720238"/>
            <a:ext cx="216535" cy="288290"/>
            <a:chOff x="8006526" y="4197102"/>
            <a:chExt cx="216535" cy="288290"/>
          </a:xfrm>
        </p:grpSpPr>
        <p:sp>
          <p:nvSpPr>
            <p:cNvPr id="120" name="object 27">
              <a:extLst>
                <a:ext uri="{FF2B5EF4-FFF2-40B4-BE49-F238E27FC236}">
                  <a16:creationId xmlns:a16="http://schemas.microsoft.com/office/drawing/2014/main" id="{646B4EE6-E55F-6316-6056-37884E55AD82}"/>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125" name="正方形/長方形 124">
              <a:extLst>
                <a:ext uri="{FF2B5EF4-FFF2-40B4-BE49-F238E27FC236}">
                  <a16:creationId xmlns:a16="http://schemas.microsoft.com/office/drawing/2014/main" id="{B33D4D49-CDFF-EC95-8B1F-41F3F839C6A1}"/>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
        <p:nvSpPr>
          <p:cNvPr id="126" name="正方形/長方形 125">
            <a:extLst>
              <a:ext uri="{FF2B5EF4-FFF2-40B4-BE49-F238E27FC236}">
                <a16:creationId xmlns:a16="http://schemas.microsoft.com/office/drawing/2014/main" id="{6DA57960-81A6-C122-5DF1-98FE7762CCD7}"/>
              </a:ext>
            </a:extLst>
          </p:cNvPr>
          <p:cNvSpPr/>
          <p:nvPr/>
        </p:nvSpPr>
        <p:spPr>
          <a:xfrm>
            <a:off x="8083451" y="3672231"/>
            <a:ext cx="1103729" cy="3813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支援措置期間開始通知</a:t>
            </a:r>
          </a:p>
        </p:txBody>
      </p:sp>
      <p:cxnSp>
        <p:nvCxnSpPr>
          <p:cNvPr id="131" name="直線矢印コネクタ 13">
            <a:extLst>
              <a:ext uri="{FF2B5EF4-FFF2-40B4-BE49-F238E27FC236}">
                <a16:creationId xmlns:a16="http://schemas.microsoft.com/office/drawing/2014/main" id="{7A288042-0866-C0F6-9025-DA8A86F46EF1}"/>
              </a:ext>
            </a:extLst>
          </p:cNvPr>
          <p:cNvCxnSpPr>
            <a:cxnSpLocks/>
            <a:endCxn id="125" idx="1"/>
          </p:cNvCxnSpPr>
          <p:nvPr/>
        </p:nvCxnSpPr>
        <p:spPr>
          <a:xfrm>
            <a:off x="7458996" y="3578186"/>
            <a:ext cx="437802" cy="286197"/>
          </a:xfrm>
          <a:prstGeom prst="bentConnector3">
            <a:avLst>
              <a:gd name="adj1" fmla="val 1266"/>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40" name="直線矢印コネクタ 13">
            <a:extLst>
              <a:ext uri="{FF2B5EF4-FFF2-40B4-BE49-F238E27FC236}">
                <a16:creationId xmlns:a16="http://schemas.microsoft.com/office/drawing/2014/main" id="{F3C2FCEA-35E9-8DBD-7F58-98C1934DECEA}"/>
              </a:ext>
            </a:extLst>
          </p:cNvPr>
          <p:cNvCxnSpPr>
            <a:cxnSpLocks/>
            <a:stCxn id="125" idx="0"/>
            <a:endCxn id="57" idx="4"/>
          </p:cNvCxnSpPr>
          <p:nvPr/>
        </p:nvCxnSpPr>
        <p:spPr>
          <a:xfrm flipH="1" flipV="1">
            <a:off x="8000898" y="2364736"/>
            <a:ext cx="1660" cy="1355502"/>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11" name="グループ化 10">
            <a:extLst>
              <a:ext uri="{FF2B5EF4-FFF2-40B4-BE49-F238E27FC236}">
                <a16:creationId xmlns:a16="http://schemas.microsoft.com/office/drawing/2014/main" id="{DF41B929-5C51-4273-1E19-A150355BD93A}"/>
              </a:ext>
            </a:extLst>
          </p:cNvPr>
          <p:cNvGrpSpPr/>
          <p:nvPr/>
        </p:nvGrpSpPr>
        <p:grpSpPr>
          <a:xfrm>
            <a:off x="5997911" y="3220880"/>
            <a:ext cx="539750" cy="360045"/>
            <a:chOff x="3715184" y="2078355"/>
            <a:chExt cx="539750" cy="360045"/>
          </a:xfrm>
        </p:grpSpPr>
        <p:pic>
          <p:nvPicPr>
            <p:cNvPr id="12" name="object 19">
              <a:extLst>
                <a:ext uri="{FF2B5EF4-FFF2-40B4-BE49-F238E27FC236}">
                  <a16:creationId xmlns:a16="http://schemas.microsoft.com/office/drawing/2014/main" id="{B0F95F20-A8B5-F774-14F3-0873219F46B6}"/>
                </a:ext>
              </a:extLst>
            </p:cNvPr>
            <p:cNvPicPr/>
            <p:nvPr/>
          </p:nvPicPr>
          <p:blipFill>
            <a:blip r:embed="rId2" cstate="print"/>
            <a:stretch>
              <a:fillRect/>
            </a:stretch>
          </p:blipFill>
          <p:spPr>
            <a:xfrm>
              <a:off x="3741565" y="2084491"/>
              <a:ext cx="120395" cy="100245"/>
            </a:xfrm>
            <a:prstGeom prst="rect">
              <a:avLst/>
            </a:prstGeom>
          </p:spPr>
        </p:pic>
        <p:sp>
          <p:nvSpPr>
            <p:cNvPr id="13" name="object 17">
              <a:extLst>
                <a:ext uri="{FF2B5EF4-FFF2-40B4-BE49-F238E27FC236}">
                  <a16:creationId xmlns:a16="http://schemas.microsoft.com/office/drawing/2014/main" id="{E2421D90-8E6D-0FB7-DAE2-0ACBE66354E7}"/>
                </a:ext>
              </a:extLst>
            </p:cNvPr>
            <p:cNvSpPr/>
            <p:nvPr/>
          </p:nvSpPr>
          <p:spPr>
            <a:xfrm>
              <a:off x="3745029"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仮措置連絡</a:t>
              </a:r>
            </a:p>
          </p:txBody>
        </p:sp>
        <p:sp>
          <p:nvSpPr>
            <p:cNvPr id="14" name="object 18">
              <a:extLst>
                <a:ext uri="{FF2B5EF4-FFF2-40B4-BE49-F238E27FC236}">
                  <a16:creationId xmlns:a16="http://schemas.microsoft.com/office/drawing/2014/main" id="{733D9167-D342-E9C2-40A3-C52C0AA11EC8}"/>
                </a:ext>
              </a:extLst>
            </p:cNvPr>
            <p:cNvSpPr/>
            <p:nvPr/>
          </p:nvSpPr>
          <p:spPr>
            <a:xfrm>
              <a:off x="3715184"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16" name="グループ化 15">
            <a:extLst>
              <a:ext uri="{FF2B5EF4-FFF2-40B4-BE49-F238E27FC236}">
                <a16:creationId xmlns:a16="http://schemas.microsoft.com/office/drawing/2014/main" id="{257CED44-4BAD-89B0-BEE8-EB961FA5C0FE}"/>
              </a:ext>
            </a:extLst>
          </p:cNvPr>
          <p:cNvGrpSpPr/>
          <p:nvPr/>
        </p:nvGrpSpPr>
        <p:grpSpPr>
          <a:xfrm>
            <a:off x="6926181" y="3220880"/>
            <a:ext cx="539750" cy="360045"/>
            <a:chOff x="3715184" y="2078355"/>
            <a:chExt cx="539750" cy="360045"/>
          </a:xfrm>
        </p:grpSpPr>
        <p:pic>
          <p:nvPicPr>
            <p:cNvPr id="17" name="object 19">
              <a:extLst>
                <a:ext uri="{FF2B5EF4-FFF2-40B4-BE49-F238E27FC236}">
                  <a16:creationId xmlns:a16="http://schemas.microsoft.com/office/drawing/2014/main" id="{77EF8DA1-DF36-5E70-9367-0EC49DD670C2}"/>
                </a:ext>
              </a:extLst>
            </p:cNvPr>
            <p:cNvPicPr/>
            <p:nvPr/>
          </p:nvPicPr>
          <p:blipFill>
            <a:blip r:embed="rId2" cstate="print"/>
            <a:stretch>
              <a:fillRect/>
            </a:stretch>
          </p:blipFill>
          <p:spPr>
            <a:xfrm>
              <a:off x="3741565" y="2084491"/>
              <a:ext cx="120395" cy="100245"/>
            </a:xfrm>
            <a:prstGeom prst="rect">
              <a:avLst/>
            </a:prstGeom>
          </p:spPr>
        </p:pic>
        <p:sp>
          <p:nvSpPr>
            <p:cNvPr id="18" name="object 17">
              <a:extLst>
                <a:ext uri="{FF2B5EF4-FFF2-40B4-BE49-F238E27FC236}">
                  <a16:creationId xmlns:a16="http://schemas.microsoft.com/office/drawing/2014/main" id="{CDFDDBA6-EFAD-66F3-02F4-48456D3967BD}"/>
                </a:ext>
              </a:extLst>
            </p:cNvPr>
            <p:cNvSpPr/>
            <p:nvPr/>
          </p:nvSpPr>
          <p:spPr>
            <a:xfrm>
              <a:off x="3745029"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通知</a:t>
              </a:r>
            </a:p>
          </p:txBody>
        </p:sp>
        <p:sp>
          <p:nvSpPr>
            <p:cNvPr id="21" name="object 18">
              <a:extLst>
                <a:ext uri="{FF2B5EF4-FFF2-40B4-BE49-F238E27FC236}">
                  <a16:creationId xmlns:a16="http://schemas.microsoft.com/office/drawing/2014/main" id="{05DB371F-C8CE-5FC3-E98F-06EDA6DE91EB}"/>
                </a:ext>
              </a:extLst>
            </p:cNvPr>
            <p:cNvSpPr/>
            <p:nvPr/>
          </p:nvSpPr>
          <p:spPr>
            <a:xfrm>
              <a:off x="3715184" y="2078355"/>
              <a:ext cx="539750" cy="360045"/>
            </a:xfrm>
            <a:prstGeom prst="roundRect">
              <a:avLst/>
            </a:prstGeom>
            <a:ln w="3175">
              <a:solidFill>
                <a:srgbClr val="000000"/>
              </a:solidFill>
            </a:ln>
          </p:spPr>
          <p:txBody>
            <a:bodyPr wrap="square" lIns="0" tIns="0" rIns="0" bIns="0" rtlCol="0"/>
            <a:lstStyle/>
            <a:p>
              <a:endParaRPr dirty="0"/>
            </a:p>
          </p:txBody>
        </p:sp>
      </p:grpSp>
    </p:spTree>
    <p:extLst>
      <p:ext uri="{BB962C8B-B14F-4D97-AF65-F5344CB8AC3E}">
        <p14:creationId xmlns:p14="http://schemas.microsoft.com/office/powerpoint/2010/main" val="42415568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グループ化 1">
            <a:extLst>
              <a:ext uri="{FF2B5EF4-FFF2-40B4-BE49-F238E27FC236}">
                <a16:creationId xmlns:a16="http://schemas.microsoft.com/office/drawing/2014/main" id="{340E7C76-18EE-F461-B2BA-9F6DA85630E2}"/>
              </a:ext>
            </a:extLst>
          </p:cNvPr>
          <p:cNvGrpSpPr/>
          <p:nvPr/>
        </p:nvGrpSpPr>
        <p:grpSpPr>
          <a:xfrm>
            <a:off x="1446700" y="3298665"/>
            <a:ext cx="180000" cy="180000"/>
            <a:chOff x="2679700" y="1343024"/>
            <a:chExt cx="180000" cy="180000"/>
          </a:xfrm>
        </p:grpSpPr>
        <p:sp>
          <p:nvSpPr>
            <p:cNvPr id="3" name="フローチャート: 結合子 2">
              <a:extLst>
                <a:ext uri="{FF2B5EF4-FFF2-40B4-BE49-F238E27FC236}">
                  <a16:creationId xmlns:a16="http://schemas.microsoft.com/office/drawing/2014/main" id="{B51FCC09-08E3-1615-BEA1-F11148026E99}"/>
                </a:ext>
              </a:extLst>
            </p:cNvPr>
            <p:cNvSpPr/>
            <p:nvPr/>
          </p:nvSpPr>
          <p:spPr>
            <a:xfrm>
              <a:off x="2679700" y="1343024"/>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a:extLst>
                <a:ext uri="{FF2B5EF4-FFF2-40B4-BE49-F238E27FC236}">
                  <a16:creationId xmlns:a16="http://schemas.microsoft.com/office/drawing/2014/main" id="{714E70EC-68AF-CA36-7666-1A0A04E6D800}"/>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二等辺三角形 4">
              <a:extLst>
                <a:ext uri="{FF2B5EF4-FFF2-40B4-BE49-F238E27FC236}">
                  <a16:creationId xmlns:a16="http://schemas.microsoft.com/office/drawing/2014/main" id="{E5E0F2D9-66FD-4C11-1022-AC7866E01990}"/>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cxnSp>
        <p:nvCxnSpPr>
          <p:cNvPr id="6" name="直線矢印コネクタ 5">
            <a:extLst>
              <a:ext uri="{FF2B5EF4-FFF2-40B4-BE49-F238E27FC236}">
                <a16:creationId xmlns:a16="http://schemas.microsoft.com/office/drawing/2014/main" id="{14CDC5CB-FEA0-08F4-0DF3-92F9C5069AC4}"/>
              </a:ext>
            </a:extLst>
          </p:cNvPr>
          <p:cNvCxnSpPr>
            <a:cxnSpLocks/>
            <a:stCxn id="3" idx="6"/>
            <a:endCxn id="10" idx="1"/>
          </p:cNvCxnSpPr>
          <p:nvPr/>
        </p:nvCxnSpPr>
        <p:spPr>
          <a:xfrm>
            <a:off x="1626700" y="3388665"/>
            <a:ext cx="727509" cy="99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7" name="グループ化 6">
            <a:extLst>
              <a:ext uri="{FF2B5EF4-FFF2-40B4-BE49-F238E27FC236}">
                <a16:creationId xmlns:a16="http://schemas.microsoft.com/office/drawing/2014/main" id="{37064DC2-1477-7433-DFE3-D6624516DD7C}"/>
              </a:ext>
            </a:extLst>
          </p:cNvPr>
          <p:cNvGrpSpPr/>
          <p:nvPr/>
        </p:nvGrpSpPr>
        <p:grpSpPr>
          <a:xfrm>
            <a:off x="2354209" y="3209634"/>
            <a:ext cx="539750" cy="360045"/>
            <a:chOff x="1937952" y="2078355"/>
            <a:chExt cx="539750" cy="360045"/>
          </a:xfrm>
        </p:grpSpPr>
        <p:sp>
          <p:nvSpPr>
            <p:cNvPr id="9" name="object 17">
              <a:extLst>
                <a:ext uri="{FF2B5EF4-FFF2-40B4-BE49-F238E27FC236}">
                  <a16:creationId xmlns:a16="http://schemas.microsoft.com/office/drawing/2014/main" id="{E4561585-29BD-D4C3-E679-11EF3D93D9BA}"/>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入力</a:t>
              </a:r>
              <a:endParaRPr lang="en-US" altLang="ja-JP" sz="700" dirty="0">
                <a:latin typeface="+mj-ea"/>
                <a:ea typeface="+mj-ea"/>
              </a:endParaRPr>
            </a:p>
            <a:p>
              <a:pPr lvl="0" algn="ctr"/>
              <a:r>
                <a:rPr lang="ja-JP" altLang="en-US" sz="700" dirty="0">
                  <a:latin typeface="+mj-ea"/>
                  <a:ea typeface="+mj-ea"/>
                </a:rPr>
                <a:t>照合</a:t>
              </a:r>
              <a:endParaRPr lang="zh-TW" altLang="en-US" sz="700" dirty="0">
                <a:latin typeface="+mj-ea"/>
                <a:ea typeface="+mj-ea"/>
              </a:endParaRPr>
            </a:p>
          </p:txBody>
        </p:sp>
        <p:sp>
          <p:nvSpPr>
            <p:cNvPr id="10" name="object 18">
              <a:extLst>
                <a:ext uri="{FF2B5EF4-FFF2-40B4-BE49-F238E27FC236}">
                  <a16:creationId xmlns:a16="http://schemas.microsoft.com/office/drawing/2014/main" id="{FAED1391-B12A-AF47-92C9-F58115058D0A}"/>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11" name="グループ化 10">
            <a:extLst>
              <a:ext uri="{FF2B5EF4-FFF2-40B4-BE49-F238E27FC236}">
                <a16:creationId xmlns:a16="http://schemas.microsoft.com/office/drawing/2014/main" id="{E75BB432-A5C3-3399-9BD1-593F7312143F}"/>
              </a:ext>
            </a:extLst>
          </p:cNvPr>
          <p:cNvGrpSpPr/>
          <p:nvPr/>
        </p:nvGrpSpPr>
        <p:grpSpPr>
          <a:xfrm>
            <a:off x="3764184" y="3208642"/>
            <a:ext cx="539750" cy="360045"/>
            <a:chOff x="2826568" y="2078355"/>
            <a:chExt cx="539750" cy="360045"/>
          </a:xfrm>
        </p:grpSpPr>
        <p:pic>
          <p:nvPicPr>
            <p:cNvPr id="12" name="object 19">
              <a:extLst>
                <a:ext uri="{FF2B5EF4-FFF2-40B4-BE49-F238E27FC236}">
                  <a16:creationId xmlns:a16="http://schemas.microsoft.com/office/drawing/2014/main" id="{39178624-BC57-9260-8B4A-6EE319EBCCB5}"/>
                </a:ext>
              </a:extLst>
            </p:cNvPr>
            <p:cNvPicPr/>
            <p:nvPr/>
          </p:nvPicPr>
          <p:blipFill>
            <a:blip r:embed="rId2" cstate="print"/>
            <a:stretch>
              <a:fillRect/>
            </a:stretch>
          </p:blipFill>
          <p:spPr>
            <a:xfrm>
              <a:off x="2852949" y="2084491"/>
              <a:ext cx="120395" cy="100245"/>
            </a:xfrm>
            <a:prstGeom prst="rect">
              <a:avLst/>
            </a:prstGeom>
          </p:spPr>
        </p:pic>
        <p:sp>
          <p:nvSpPr>
            <p:cNvPr id="13" name="object 17">
              <a:extLst>
                <a:ext uri="{FF2B5EF4-FFF2-40B4-BE49-F238E27FC236}">
                  <a16:creationId xmlns:a16="http://schemas.microsoft.com/office/drawing/2014/main" id="{B4A13F9D-C195-69DC-9D0C-E65F61C387B2}"/>
                </a:ext>
              </a:extLst>
            </p:cNvPr>
            <p:cNvSpPr/>
            <p:nvPr/>
          </p:nvSpPr>
          <p:spPr>
            <a:xfrm>
              <a:off x="2856413"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仮措置連絡</a:t>
              </a:r>
              <a:endParaRPr lang="zh-TW" altLang="en-US" sz="700" dirty="0">
                <a:latin typeface="+mj-ea"/>
                <a:ea typeface="+mj-ea"/>
              </a:endParaRPr>
            </a:p>
          </p:txBody>
        </p:sp>
        <p:sp>
          <p:nvSpPr>
            <p:cNvPr id="14" name="object 18">
              <a:extLst>
                <a:ext uri="{FF2B5EF4-FFF2-40B4-BE49-F238E27FC236}">
                  <a16:creationId xmlns:a16="http://schemas.microsoft.com/office/drawing/2014/main" id="{2620F12F-25D2-3D75-1551-98B196A6C839}"/>
                </a:ext>
              </a:extLst>
            </p:cNvPr>
            <p:cNvSpPr/>
            <p:nvPr/>
          </p:nvSpPr>
          <p:spPr>
            <a:xfrm>
              <a:off x="2826568"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15" name="直線矢印コネクタ 14">
            <a:extLst>
              <a:ext uri="{FF2B5EF4-FFF2-40B4-BE49-F238E27FC236}">
                <a16:creationId xmlns:a16="http://schemas.microsoft.com/office/drawing/2014/main" id="{43989873-8074-7227-A766-E24808E2895D}"/>
              </a:ext>
            </a:extLst>
          </p:cNvPr>
          <p:cNvCxnSpPr>
            <a:cxnSpLocks/>
            <a:stCxn id="10" idx="3"/>
            <a:endCxn id="14" idx="1"/>
          </p:cNvCxnSpPr>
          <p:nvPr/>
        </p:nvCxnSpPr>
        <p:spPr>
          <a:xfrm flipV="1">
            <a:off x="2893959" y="3388665"/>
            <a:ext cx="870225" cy="99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2" name="object 17">
            <a:extLst>
              <a:ext uri="{FF2B5EF4-FFF2-40B4-BE49-F238E27FC236}">
                <a16:creationId xmlns:a16="http://schemas.microsoft.com/office/drawing/2014/main" id="{DD1F35D9-D900-5547-9116-15EFD3DBD2AA}"/>
              </a:ext>
            </a:extLst>
          </p:cNvPr>
          <p:cNvSpPr/>
          <p:nvPr/>
        </p:nvSpPr>
        <p:spPr>
          <a:xfrm>
            <a:off x="1465902" y="337455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開始</a:t>
            </a:r>
            <a:endParaRPr lang="zh-TW" altLang="en-US" sz="700" dirty="0">
              <a:latin typeface="+mj-ea"/>
              <a:ea typeface="+mj-ea"/>
            </a:endParaRPr>
          </a:p>
        </p:txBody>
      </p:sp>
      <p:sp>
        <p:nvSpPr>
          <p:cNvPr id="27" name="object 9">
            <a:extLst>
              <a:ext uri="{FF2B5EF4-FFF2-40B4-BE49-F238E27FC236}">
                <a16:creationId xmlns:a16="http://schemas.microsoft.com/office/drawing/2014/main" id="{A0FE8217-11EF-CA67-320D-D2A4FCAF67E5}"/>
              </a:ext>
            </a:extLst>
          </p:cNvPr>
          <p:cNvSpPr/>
          <p:nvPr/>
        </p:nvSpPr>
        <p:spPr>
          <a:xfrm>
            <a:off x="379053" y="5501301"/>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700" dirty="0">
                <a:latin typeface="+mj-ea"/>
                <a:ea typeface="+mj-ea"/>
              </a:rPr>
              <a:t>他市区町村</a:t>
            </a:r>
            <a:endParaRPr sz="700" dirty="0">
              <a:latin typeface="+mj-ea"/>
              <a:ea typeface="+mj-ea"/>
            </a:endParaRPr>
          </a:p>
        </p:txBody>
      </p:sp>
      <p:sp>
        <p:nvSpPr>
          <p:cNvPr id="28" name="object 25">
            <a:extLst>
              <a:ext uri="{FF2B5EF4-FFF2-40B4-BE49-F238E27FC236}">
                <a16:creationId xmlns:a16="http://schemas.microsoft.com/office/drawing/2014/main" id="{01C32BB0-7A5C-DAD7-F013-F07D678036F9}"/>
              </a:ext>
            </a:extLst>
          </p:cNvPr>
          <p:cNvSpPr/>
          <p:nvPr/>
        </p:nvSpPr>
        <p:spPr>
          <a:xfrm>
            <a:off x="379053" y="5501300"/>
            <a:ext cx="3877950"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cxnSp>
        <p:nvCxnSpPr>
          <p:cNvPr id="35" name="直線矢印コネクタ 34">
            <a:extLst>
              <a:ext uri="{FF2B5EF4-FFF2-40B4-BE49-F238E27FC236}">
                <a16:creationId xmlns:a16="http://schemas.microsoft.com/office/drawing/2014/main" id="{D1C5B105-4620-51AA-EE59-1E525288EE65}"/>
              </a:ext>
            </a:extLst>
          </p:cNvPr>
          <p:cNvCxnSpPr>
            <a:cxnSpLocks/>
            <a:endCxn id="3" idx="4"/>
          </p:cNvCxnSpPr>
          <p:nvPr/>
        </p:nvCxnSpPr>
        <p:spPr>
          <a:xfrm flipV="1">
            <a:off x="1533935" y="3478665"/>
            <a:ext cx="2765" cy="2022634"/>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38" name="直線矢印コネクタ 37">
            <a:extLst>
              <a:ext uri="{FF2B5EF4-FFF2-40B4-BE49-F238E27FC236}">
                <a16:creationId xmlns:a16="http://schemas.microsoft.com/office/drawing/2014/main" id="{C461D054-35CE-D8C8-E0CA-27CC0E12204C}"/>
              </a:ext>
            </a:extLst>
          </p:cNvPr>
          <p:cNvCxnSpPr>
            <a:cxnSpLocks/>
            <a:endCxn id="40" idx="1"/>
          </p:cNvCxnSpPr>
          <p:nvPr/>
        </p:nvCxnSpPr>
        <p:spPr>
          <a:xfrm>
            <a:off x="2444972" y="3568687"/>
            <a:ext cx="0" cy="1311526"/>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39" name="グループ化 38">
            <a:extLst>
              <a:ext uri="{FF2B5EF4-FFF2-40B4-BE49-F238E27FC236}">
                <a16:creationId xmlns:a16="http://schemas.microsoft.com/office/drawing/2014/main" id="{D2D86DFC-9539-AB55-7900-11121DF80E55}"/>
              </a:ext>
            </a:extLst>
          </p:cNvPr>
          <p:cNvGrpSpPr/>
          <p:nvPr/>
        </p:nvGrpSpPr>
        <p:grpSpPr>
          <a:xfrm>
            <a:off x="2184500" y="4880213"/>
            <a:ext cx="520944" cy="393223"/>
            <a:chOff x="6080349" y="4852187"/>
            <a:chExt cx="520944" cy="393223"/>
          </a:xfrm>
        </p:grpSpPr>
        <p:sp>
          <p:nvSpPr>
            <p:cNvPr id="40" name="フローチャート: 磁気ディスク 39">
              <a:extLst>
                <a:ext uri="{FF2B5EF4-FFF2-40B4-BE49-F238E27FC236}">
                  <a16:creationId xmlns:a16="http://schemas.microsoft.com/office/drawing/2014/main" id="{D3D3AD16-C987-2A94-91DF-21F3785132F7}"/>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41" name="object 17">
              <a:extLst>
                <a:ext uri="{FF2B5EF4-FFF2-40B4-BE49-F238E27FC236}">
                  <a16:creationId xmlns:a16="http://schemas.microsoft.com/office/drawing/2014/main" id="{58AD45C3-F5BD-2EA4-4278-F8D348E89166}"/>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住民記録</a:t>
              </a:r>
              <a:br>
                <a:rPr lang="ja-JP" altLang="en-US" sz="700" dirty="0">
                  <a:latin typeface="+mj-ea"/>
                  <a:ea typeface="+mj-ea"/>
                </a:rPr>
              </a:br>
              <a:r>
                <a:rPr lang="ja-JP" altLang="en-US" sz="700" dirty="0">
                  <a:latin typeface="+mj-ea"/>
                  <a:ea typeface="+mj-ea"/>
                </a:rPr>
                <a:t>システム</a:t>
              </a:r>
            </a:p>
          </p:txBody>
        </p:sp>
      </p:grpSp>
      <p:cxnSp>
        <p:nvCxnSpPr>
          <p:cNvPr id="16" name="直線矢印コネクタ 13">
            <a:extLst>
              <a:ext uri="{FF2B5EF4-FFF2-40B4-BE49-F238E27FC236}">
                <a16:creationId xmlns:a16="http://schemas.microsoft.com/office/drawing/2014/main" id="{ACD2C035-3968-8341-E23D-8988847B1937}"/>
              </a:ext>
            </a:extLst>
          </p:cNvPr>
          <p:cNvCxnSpPr>
            <a:cxnSpLocks/>
            <a:endCxn id="20" idx="1"/>
          </p:cNvCxnSpPr>
          <p:nvPr/>
        </p:nvCxnSpPr>
        <p:spPr>
          <a:xfrm rot="16200000" flipH="1">
            <a:off x="2750932" y="3626434"/>
            <a:ext cx="299934" cy="169424"/>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18" name="グループ化 17">
            <a:extLst>
              <a:ext uri="{FF2B5EF4-FFF2-40B4-BE49-F238E27FC236}">
                <a16:creationId xmlns:a16="http://schemas.microsoft.com/office/drawing/2014/main" id="{7B4EE9D2-7058-F3D4-CFD2-6F6A967F61D6}"/>
              </a:ext>
            </a:extLst>
          </p:cNvPr>
          <p:cNvGrpSpPr/>
          <p:nvPr/>
        </p:nvGrpSpPr>
        <p:grpSpPr>
          <a:xfrm>
            <a:off x="2980595" y="3716968"/>
            <a:ext cx="216535" cy="288290"/>
            <a:chOff x="8006526" y="4197102"/>
            <a:chExt cx="216535" cy="288290"/>
          </a:xfrm>
        </p:grpSpPr>
        <p:sp>
          <p:nvSpPr>
            <p:cNvPr id="19" name="object 27">
              <a:extLst>
                <a:ext uri="{FF2B5EF4-FFF2-40B4-BE49-F238E27FC236}">
                  <a16:creationId xmlns:a16="http://schemas.microsoft.com/office/drawing/2014/main" id="{8E0D7898-9429-D8FE-CC0F-373AD9D78926}"/>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0" name="正方形/長方形 19">
              <a:extLst>
                <a:ext uri="{FF2B5EF4-FFF2-40B4-BE49-F238E27FC236}">
                  <a16:creationId xmlns:a16="http://schemas.microsoft.com/office/drawing/2014/main" id="{192AB052-F666-73D5-3498-990A96CF08CC}"/>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
        <p:nvSpPr>
          <p:cNvPr id="33" name="object 9">
            <a:extLst>
              <a:ext uri="{FF2B5EF4-FFF2-40B4-BE49-F238E27FC236}">
                <a16:creationId xmlns:a16="http://schemas.microsoft.com/office/drawing/2014/main" id="{81975AE9-C2DC-439C-965D-B061B603F0D0}"/>
              </a:ext>
            </a:extLst>
          </p:cNvPr>
          <p:cNvSpPr/>
          <p:nvPr/>
        </p:nvSpPr>
        <p:spPr>
          <a:xfrm>
            <a:off x="3008352" y="4803405"/>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700" dirty="0">
                <a:latin typeface="+mj-ea"/>
                <a:ea typeface="+mj-ea"/>
              </a:rPr>
              <a:t>他部署等</a:t>
            </a:r>
            <a:endParaRPr sz="700" dirty="0">
              <a:latin typeface="+mj-ea"/>
              <a:ea typeface="+mj-ea"/>
            </a:endParaRPr>
          </a:p>
        </p:txBody>
      </p:sp>
      <p:sp>
        <p:nvSpPr>
          <p:cNvPr id="34" name="object 25">
            <a:extLst>
              <a:ext uri="{FF2B5EF4-FFF2-40B4-BE49-F238E27FC236}">
                <a16:creationId xmlns:a16="http://schemas.microsoft.com/office/drawing/2014/main" id="{70163C50-BF1B-14AC-8B12-39FF144A2E04}"/>
              </a:ext>
            </a:extLst>
          </p:cNvPr>
          <p:cNvSpPr/>
          <p:nvPr/>
        </p:nvSpPr>
        <p:spPr>
          <a:xfrm>
            <a:off x="3011816" y="4803404"/>
            <a:ext cx="989593"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cxnSp>
        <p:nvCxnSpPr>
          <p:cNvPr id="36" name="直線矢印コネクタ 35">
            <a:extLst>
              <a:ext uri="{FF2B5EF4-FFF2-40B4-BE49-F238E27FC236}">
                <a16:creationId xmlns:a16="http://schemas.microsoft.com/office/drawing/2014/main" id="{B190E292-DA8B-626C-3958-D4B520363C33}"/>
              </a:ext>
            </a:extLst>
          </p:cNvPr>
          <p:cNvCxnSpPr>
            <a:cxnSpLocks/>
          </p:cNvCxnSpPr>
          <p:nvPr/>
        </p:nvCxnSpPr>
        <p:spPr>
          <a:xfrm flipH="1">
            <a:off x="3856294" y="3586163"/>
            <a:ext cx="273" cy="1217240"/>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43" name="直線矢印コネクタ 42">
            <a:extLst>
              <a:ext uri="{FF2B5EF4-FFF2-40B4-BE49-F238E27FC236}">
                <a16:creationId xmlns:a16="http://schemas.microsoft.com/office/drawing/2014/main" id="{7BB49328-CB59-E1DF-CE4E-F3D98D512C19}"/>
              </a:ext>
            </a:extLst>
          </p:cNvPr>
          <p:cNvCxnSpPr>
            <a:cxnSpLocks/>
          </p:cNvCxnSpPr>
          <p:nvPr/>
        </p:nvCxnSpPr>
        <p:spPr>
          <a:xfrm>
            <a:off x="4203700" y="3586163"/>
            <a:ext cx="0" cy="1915137"/>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46" name="object 9">
            <a:extLst>
              <a:ext uri="{FF2B5EF4-FFF2-40B4-BE49-F238E27FC236}">
                <a16:creationId xmlns:a16="http://schemas.microsoft.com/office/drawing/2014/main" id="{7B6D4A59-F045-19EE-ADFC-BE90EDFBCAA5}"/>
              </a:ext>
            </a:extLst>
          </p:cNvPr>
          <p:cNvSpPr/>
          <p:nvPr/>
        </p:nvSpPr>
        <p:spPr>
          <a:xfrm>
            <a:off x="3434567" y="6251814"/>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700" dirty="0">
                <a:latin typeface="+mj-ea"/>
                <a:ea typeface="+mj-ea"/>
              </a:rPr>
              <a:t>本籍地</a:t>
            </a:r>
            <a:endParaRPr lang="en-US" altLang="ja-JP" sz="700" dirty="0">
              <a:latin typeface="+mj-ea"/>
              <a:ea typeface="+mj-ea"/>
            </a:endParaRPr>
          </a:p>
          <a:p>
            <a:pPr lvl="0" algn="ctr"/>
            <a:r>
              <a:rPr lang="ja-JP" altLang="en-US" sz="700" dirty="0">
                <a:latin typeface="+mj-ea"/>
                <a:ea typeface="+mj-ea"/>
              </a:rPr>
              <a:t>市区町村</a:t>
            </a:r>
            <a:endParaRPr sz="700" dirty="0">
              <a:latin typeface="+mj-ea"/>
              <a:ea typeface="+mj-ea"/>
            </a:endParaRPr>
          </a:p>
        </p:txBody>
      </p:sp>
      <p:sp>
        <p:nvSpPr>
          <p:cNvPr id="47" name="object 25">
            <a:extLst>
              <a:ext uri="{FF2B5EF4-FFF2-40B4-BE49-F238E27FC236}">
                <a16:creationId xmlns:a16="http://schemas.microsoft.com/office/drawing/2014/main" id="{C77CE275-D6B9-CAC3-3804-7CA836CEF59B}"/>
              </a:ext>
            </a:extLst>
          </p:cNvPr>
          <p:cNvSpPr/>
          <p:nvPr/>
        </p:nvSpPr>
        <p:spPr>
          <a:xfrm>
            <a:off x="3438031" y="6251813"/>
            <a:ext cx="1375269"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cxnSp>
        <p:nvCxnSpPr>
          <p:cNvPr id="49" name="コネクタ: カギ線 48">
            <a:extLst>
              <a:ext uri="{FF2B5EF4-FFF2-40B4-BE49-F238E27FC236}">
                <a16:creationId xmlns:a16="http://schemas.microsoft.com/office/drawing/2014/main" id="{D3BF9CEE-D869-37B0-EF73-6893B556CE3F}"/>
              </a:ext>
            </a:extLst>
          </p:cNvPr>
          <p:cNvCxnSpPr>
            <a:cxnSpLocks/>
          </p:cNvCxnSpPr>
          <p:nvPr/>
        </p:nvCxnSpPr>
        <p:spPr>
          <a:xfrm rot="16200000" flipH="1">
            <a:off x="3095106" y="4686019"/>
            <a:ext cx="2674388" cy="457200"/>
          </a:xfrm>
          <a:prstGeom prst="bentConnector3">
            <a:avLst>
              <a:gd name="adj1" fmla="val 10823"/>
            </a:avLst>
          </a:prstGeom>
          <a:ln w="12700">
            <a:solidFill>
              <a:schemeClr val="tx1"/>
            </a:solidFill>
            <a:prstDash val="dash"/>
            <a:headEnd type="none" w="med" len="med"/>
            <a:tailEnd type="arrow" w="med" len="med"/>
          </a:ln>
        </p:spPr>
        <p:style>
          <a:lnRef idx="1">
            <a:schemeClr val="accent1"/>
          </a:lnRef>
          <a:fillRef idx="0">
            <a:schemeClr val="accent1"/>
          </a:fillRef>
          <a:effectRef idx="0">
            <a:schemeClr val="accent1"/>
          </a:effectRef>
          <a:fontRef idx="minor">
            <a:schemeClr val="tx1"/>
          </a:fontRef>
        </p:style>
      </p:cxnSp>
      <p:grpSp>
        <p:nvGrpSpPr>
          <p:cNvPr id="53" name="グループ化 52">
            <a:extLst>
              <a:ext uri="{FF2B5EF4-FFF2-40B4-BE49-F238E27FC236}">
                <a16:creationId xmlns:a16="http://schemas.microsoft.com/office/drawing/2014/main" id="{9B22F09A-FDD4-4B04-F719-5B5270F52ECD}"/>
              </a:ext>
            </a:extLst>
          </p:cNvPr>
          <p:cNvGrpSpPr/>
          <p:nvPr/>
        </p:nvGrpSpPr>
        <p:grpSpPr>
          <a:xfrm>
            <a:off x="5127498" y="3220403"/>
            <a:ext cx="449580" cy="360044"/>
            <a:chOff x="11109350" y="5278617"/>
            <a:chExt cx="449580" cy="360044"/>
          </a:xfrm>
        </p:grpSpPr>
        <p:pic>
          <p:nvPicPr>
            <p:cNvPr id="54" name="object 23">
              <a:extLst>
                <a:ext uri="{FF2B5EF4-FFF2-40B4-BE49-F238E27FC236}">
                  <a16:creationId xmlns:a16="http://schemas.microsoft.com/office/drawing/2014/main" id="{0F764CE7-39A1-5C87-8785-1616275A0CC7}"/>
                </a:ext>
              </a:extLst>
            </p:cNvPr>
            <p:cNvPicPr/>
            <p:nvPr/>
          </p:nvPicPr>
          <p:blipFill>
            <a:blip r:embed="rId3" cstate="print"/>
            <a:stretch>
              <a:fillRect/>
            </a:stretch>
          </p:blipFill>
          <p:spPr>
            <a:xfrm>
              <a:off x="11248796" y="5372533"/>
              <a:ext cx="170688" cy="172212"/>
            </a:xfrm>
            <a:prstGeom prst="rect">
              <a:avLst/>
            </a:prstGeom>
          </p:spPr>
        </p:pic>
        <p:sp>
          <p:nvSpPr>
            <p:cNvPr id="55" name="ひし形 54">
              <a:extLst>
                <a:ext uri="{FF2B5EF4-FFF2-40B4-BE49-F238E27FC236}">
                  <a16:creationId xmlns:a16="http://schemas.microsoft.com/office/drawing/2014/main" id="{4DC8B401-7B61-BB71-4197-649E1AE56274}"/>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56" name="直線矢印コネクタ 55">
            <a:extLst>
              <a:ext uri="{FF2B5EF4-FFF2-40B4-BE49-F238E27FC236}">
                <a16:creationId xmlns:a16="http://schemas.microsoft.com/office/drawing/2014/main" id="{5FEC6DCB-3B0F-C35D-A46B-433F7F15B993}"/>
              </a:ext>
            </a:extLst>
          </p:cNvPr>
          <p:cNvCxnSpPr>
            <a:cxnSpLocks/>
            <a:stCxn id="14" idx="3"/>
            <a:endCxn id="55" idx="1"/>
          </p:cNvCxnSpPr>
          <p:nvPr/>
        </p:nvCxnSpPr>
        <p:spPr>
          <a:xfrm>
            <a:off x="4303934" y="3388665"/>
            <a:ext cx="823564"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9" name="正方形/長方形 58">
            <a:extLst>
              <a:ext uri="{FF2B5EF4-FFF2-40B4-BE49-F238E27FC236}">
                <a16:creationId xmlns:a16="http://schemas.microsoft.com/office/drawing/2014/main" id="{B4F567A8-B64D-D675-A4CF-C0A105980F96}"/>
              </a:ext>
            </a:extLst>
          </p:cNvPr>
          <p:cNvSpPr/>
          <p:nvPr/>
        </p:nvSpPr>
        <p:spPr>
          <a:xfrm>
            <a:off x="4625322" y="3118189"/>
            <a:ext cx="1132858" cy="2898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支援の必要性</a:t>
            </a:r>
            <a:br>
              <a:rPr kumimoji="1" lang="en-US" altLang="ja-JP" sz="700" dirty="0">
                <a:solidFill>
                  <a:schemeClr val="tx1"/>
                </a:solidFill>
                <a:latin typeface="ＭＳ Ｐゴシック 本文"/>
              </a:rPr>
            </a:br>
            <a:r>
              <a:rPr kumimoji="1" lang="ja-JP" altLang="en-US" sz="700" dirty="0">
                <a:solidFill>
                  <a:schemeClr val="tx1"/>
                </a:solidFill>
                <a:latin typeface="ＭＳ Ｐゴシック 本文"/>
              </a:rPr>
              <a:t>があるか</a:t>
            </a:r>
          </a:p>
        </p:txBody>
      </p:sp>
      <p:cxnSp>
        <p:nvCxnSpPr>
          <p:cNvPr id="60" name="直線矢印コネクタ 59">
            <a:extLst>
              <a:ext uri="{FF2B5EF4-FFF2-40B4-BE49-F238E27FC236}">
                <a16:creationId xmlns:a16="http://schemas.microsoft.com/office/drawing/2014/main" id="{85154E71-E61B-0D9B-2C37-49122E819D85}"/>
              </a:ext>
            </a:extLst>
          </p:cNvPr>
          <p:cNvCxnSpPr>
            <a:cxnSpLocks/>
            <a:stCxn id="55" idx="3"/>
            <a:endCxn id="65" idx="1"/>
          </p:cNvCxnSpPr>
          <p:nvPr/>
        </p:nvCxnSpPr>
        <p:spPr>
          <a:xfrm>
            <a:off x="5577078" y="3400425"/>
            <a:ext cx="516410"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62" name="グループ化 61">
            <a:extLst>
              <a:ext uri="{FF2B5EF4-FFF2-40B4-BE49-F238E27FC236}">
                <a16:creationId xmlns:a16="http://schemas.microsoft.com/office/drawing/2014/main" id="{67215648-00C0-C2D2-5E15-60B575F34EFC}"/>
              </a:ext>
            </a:extLst>
          </p:cNvPr>
          <p:cNvGrpSpPr/>
          <p:nvPr/>
        </p:nvGrpSpPr>
        <p:grpSpPr>
          <a:xfrm>
            <a:off x="6093488" y="3220402"/>
            <a:ext cx="539750" cy="360045"/>
            <a:chOff x="2826568" y="2078355"/>
            <a:chExt cx="539750" cy="360045"/>
          </a:xfrm>
        </p:grpSpPr>
        <p:pic>
          <p:nvPicPr>
            <p:cNvPr id="63" name="object 19">
              <a:extLst>
                <a:ext uri="{FF2B5EF4-FFF2-40B4-BE49-F238E27FC236}">
                  <a16:creationId xmlns:a16="http://schemas.microsoft.com/office/drawing/2014/main" id="{FAC0D512-4ACA-179F-A54E-9D4AC7D38F43}"/>
                </a:ext>
              </a:extLst>
            </p:cNvPr>
            <p:cNvPicPr/>
            <p:nvPr/>
          </p:nvPicPr>
          <p:blipFill>
            <a:blip r:embed="rId2" cstate="print"/>
            <a:stretch>
              <a:fillRect/>
            </a:stretch>
          </p:blipFill>
          <p:spPr>
            <a:xfrm>
              <a:off x="2852949" y="2084491"/>
              <a:ext cx="120395" cy="100245"/>
            </a:xfrm>
            <a:prstGeom prst="rect">
              <a:avLst/>
            </a:prstGeom>
          </p:spPr>
        </p:pic>
        <p:sp>
          <p:nvSpPr>
            <p:cNvPr id="64" name="object 17">
              <a:extLst>
                <a:ext uri="{FF2B5EF4-FFF2-40B4-BE49-F238E27FC236}">
                  <a16:creationId xmlns:a16="http://schemas.microsoft.com/office/drawing/2014/main" id="{3924888D-E167-5C6F-8648-0E4031E62FEF}"/>
                </a:ext>
              </a:extLst>
            </p:cNvPr>
            <p:cNvSpPr/>
            <p:nvPr/>
          </p:nvSpPr>
          <p:spPr>
            <a:xfrm>
              <a:off x="2856413"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確認結果</a:t>
              </a:r>
              <a:endParaRPr lang="en-US" altLang="ja-JP" sz="700" dirty="0">
                <a:latin typeface="+mj-ea"/>
                <a:ea typeface="+mj-ea"/>
              </a:endParaRPr>
            </a:p>
            <a:p>
              <a:pPr lvl="0" algn="ctr"/>
              <a:r>
                <a:rPr lang="ja-JP" altLang="en-US" sz="700" dirty="0">
                  <a:latin typeface="+mj-ea"/>
                  <a:ea typeface="+mj-ea"/>
                </a:rPr>
                <a:t>連絡</a:t>
              </a:r>
              <a:endParaRPr lang="zh-TW" altLang="en-US" sz="700" dirty="0">
                <a:latin typeface="+mj-ea"/>
                <a:ea typeface="+mj-ea"/>
              </a:endParaRPr>
            </a:p>
          </p:txBody>
        </p:sp>
        <p:sp>
          <p:nvSpPr>
            <p:cNvPr id="65" name="object 18">
              <a:extLst>
                <a:ext uri="{FF2B5EF4-FFF2-40B4-BE49-F238E27FC236}">
                  <a16:creationId xmlns:a16="http://schemas.microsoft.com/office/drawing/2014/main" id="{802EE849-A6B6-1A5B-E02A-6A6951F768FF}"/>
                </a:ext>
              </a:extLst>
            </p:cNvPr>
            <p:cNvSpPr/>
            <p:nvPr/>
          </p:nvSpPr>
          <p:spPr>
            <a:xfrm>
              <a:off x="2826568" y="2078355"/>
              <a:ext cx="539750" cy="360045"/>
            </a:xfrm>
            <a:prstGeom prst="roundRect">
              <a:avLst/>
            </a:prstGeom>
            <a:ln w="3175">
              <a:solidFill>
                <a:srgbClr val="000000"/>
              </a:solidFill>
            </a:ln>
          </p:spPr>
          <p:txBody>
            <a:bodyPr wrap="square" lIns="0" tIns="0" rIns="0" bIns="0" rtlCol="0"/>
            <a:lstStyle/>
            <a:p>
              <a:endParaRPr dirty="0"/>
            </a:p>
          </p:txBody>
        </p:sp>
      </p:grpSp>
      <p:sp>
        <p:nvSpPr>
          <p:cNvPr id="67" name="正方形/長方形 66">
            <a:extLst>
              <a:ext uri="{FF2B5EF4-FFF2-40B4-BE49-F238E27FC236}">
                <a16:creationId xmlns:a16="http://schemas.microsoft.com/office/drawing/2014/main" id="{0A0F5278-1282-F4F9-A64A-49EF52DA5917}"/>
              </a:ext>
            </a:extLst>
          </p:cNvPr>
          <p:cNvSpPr/>
          <p:nvPr/>
        </p:nvSpPr>
        <p:spPr>
          <a:xfrm>
            <a:off x="5463259" y="3160234"/>
            <a:ext cx="323068" cy="2898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en-US" altLang="ja-JP" sz="700" dirty="0">
                <a:solidFill>
                  <a:schemeClr val="tx1"/>
                </a:solidFill>
                <a:latin typeface="ＭＳ Ｐゴシック 本文"/>
              </a:rPr>
              <a:t>No</a:t>
            </a:r>
            <a:endParaRPr kumimoji="1" lang="ja-JP" altLang="en-US" sz="700" dirty="0">
              <a:solidFill>
                <a:schemeClr val="tx1"/>
              </a:solidFill>
              <a:latin typeface="ＭＳ Ｐゴシック 本文"/>
            </a:endParaRPr>
          </a:p>
        </p:txBody>
      </p:sp>
      <p:sp>
        <p:nvSpPr>
          <p:cNvPr id="68" name="正方形/長方形 67">
            <a:extLst>
              <a:ext uri="{FF2B5EF4-FFF2-40B4-BE49-F238E27FC236}">
                <a16:creationId xmlns:a16="http://schemas.microsoft.com/office/drawing/2014/main" id="{2031A0D9-130F-CF1E-8162-0E404CD8E593}"/>
              </a:ext>
            </a:extLst>
          </p:cNvPr>
          <p:cNvSpPr/>
          <p:nvPr/>
        </p:nvSpPr>
        <p:spPr>
          <a:xfrm>
            <a:off x="5392906" y="3395508"/>
            <a:ext cx="323068" cy="2898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en-US" altLang="ja-JP" sz="700" dirty="0">
                <a:solidFill>
                  <a:schemeClr val="tx1"/>
                </a:solidFill>
                <a:latin typeface="ＭＳ Ｐゴシック 本文"/>
              </a:rPr>
              <a:t>Yes</a:t>
            </a:r>
            <a:endParaRPr kumimoji="1" lang="ja-JP" altLang="en-US" sz="700" dirty="0">
              <a:solidFill>
                <a:schemeClr val="tx1"/>
              </a:solidFill>
              <a:latin typeface="ＭＳ Ｐゴシック 本文"/>
            </a:endParaRPr>
          </a:p>
        </p:txBody>
      </p:sp>
      <p:sp>
        <p:nvSpPr>
          <p:cNvPr id="69" name="フローチャート: 結合子 68">
            <a:extLst>
              <a:ext uri="{FF2B5EF4-FFF2-40B4-BE49-F238E27FC236}">
                <a16:creationId xmlns:a16="http://schemas.microsoft.com/office/drawing/2014/main" id="{61FD7146-EF62-74EE-37D5-2C14542899F3}"/>
              </a:ext>
            </a:extLst>
          </p:cNvPr>
          <p:cNvSpPr/>
          <p:nvPr/>
        </p:nvSpPr>
        <p:spPr>
          <a:xfrm>
            <a:off x="7175500" y="2624625"/>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0" name="直線矢印コネクタ 131">
            <a:extLst>
              <a:ext uri="{FF2B5EF4-FFF2-40B4-BE49-F238E27FC236}">
                <a16:creationId xmlns:a16="http://schemas.microsoft.com/office/drawing/2014/main" id="{368FD8A9-7E6C-40BC-FA31-350C0A1D0E1A}"/>
              </a:ext>
            </a:extLst>
          </p:cNvPr>
          <p:cNvCxnSpPr>
            <a:cxnSpLocks/>
          </p:cNvCxnSpPr>
          <p:nvPr/>
        </p:nvCxnSpPr>
        <p:spPr>
          <a:xfrm rot="5400000" flipH="1" flipV="1">
            <a:off x="5840042" y="2240538"/>
            <a:ext cx="865822" cy="1823212"/>
          </a:xfrm>
          <a:prstGeom prst="bentConnector4">
            <a:avLst>
              <a:gd name="adj1" fmla="val -26403"/>
              <a:gd name="adj2" fmla="val 85073"/>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6" name="直線矢印コネクタ 131">
            <a:extLst>
              <a:ext uri="{FF2B5EF4-FFF2-40B4-BE49-F238E27FC236}">
                <a16:creationId xmlns:a16="http://schemas.microsoft.com/office/drawing/2014/main" id="{D83460AD-283B-EB20-62E7-06F76F32ABD8}"/>
              </a:ext>
            </a:extLst>
          </p:cNvPr>
          <p:cNvCxnSpPr>
            <a:cxnSpLocks/>
          </p:cNvCxnSpPr>
          <p:nvPr/>
        </p:nvCxnSpPr>
        <p:spPr>
          <a:xfrm flipV="1">
            <a:off x="6633238" y="2714625"/>
            <a:ext cx="542262" cy="685800"/>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9" name="正方形/長方形 78">
            <a:extLst>
              <a:ext uri="{FF2B5EF4-FFF2-40B4-BE49-F238E27FC236}">
                <a16:creationId xmlns:a16="http://schemas.microsoft.com/office/drawing/2014/main" id="{2B18C802-6BBD-916E-4ED1-E06BC1CFEA50}"/>
              </a:ext>
            </a:extLst>
          </p:cNvPr>
          <p:cNvSpPr/>
          <p:nvPr/>
        </p:nvSpPr>
        <p:spPr>
          <a:xfrm>
            <a:off x="6055589" y="962025"/>
            <a:ext cx="621724" cy="228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cxnSp>
        <p:nvCxnSpPr>
          <p:cNvPr id="80" name="直線矢印コネクタ 79">
            <a:extLst>
              <a:ext uri="{FF2B5EF4-FFF2-40B4-BE49-F238E27FC236}">
                <a16:creationId xmlns:a16="http://schemas.microsoft.com/office/drawing/2014/main" id="{EB8D9B59-C8E7-A0D8-05E9-518F32C5BACF}"/>
              </a:ext>
            </a:extLst>
          </p:cNvPr>
          <p:cNvCxnSpPr>
            <a:cxnSpLocks/>
            <a:stCxn id="65" idx="0"/>
          </p:cNvCxnSpPr>
          <p:nvPr/>
        </p:nvCxnSpPr>
        <p:spPr>
          <a:xfrm flipV="1">
            <a:off x="6363363" y="1289244"/>
            <a:ext cx="0" cy="1931158"/>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84" name="正方形/長方形 83">
            <a:extLst>
              <a:ext uri="{FF2B5EF4-FFF2-40B4-BE49-F238E27FC236}">
                <a16:creationId xmlns:a16="http://schemas.microsoft.com/office/drawing/2014/main" id="{DBEB3D01-F593-D670-BC9A-E07AC5AB13B1}"/>
              </a:ext>
            </a:extLst>
          </p:cNvPr>
          <p:cNvSpPr/>
          <p:nvPr/>
        </p:nvSpPr>
        <p:spPr>
          <a:xfrm>
            <a:off x="6489551" y="1289244"/>
            <a:ext cx="457347" cy="2898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電話等</a:t>
            </a:r>
          </a:p>
        </p:txBody>
      </p:sp>
      <p:sp>
        <p:nvSpPr>
          <p:cNvPr id="86" name="正方形/長方形 85">
            <a:extLst>
              <a:ext uri="{FF2B5EF4-FFF2-40B4-BE49-F238E27FC236}">
                <a16:creationId xmlns:a16="http://schemas.microsoft.com/office/drawing/2014/main" id="{FEF10FD7-6107-E2A9-1964-130ADA6E21B5}"/>
              </a:ext>
            </a:extLst>
          </p:cNvPr>
          <p:cNvSpPr/>
          <p:nvPr/>
        </p:nvSpPr>
        <p:spPr>
          <a:xfrm>
            <a:off x="1136087" y="5213359"/>
            <a:ext cx="457347" cy="2898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電話等</a:t>
            </a:r>
          </a:p>
        </p:txBody>
      </p:sp>
      <p:sp>
        <p:nvSpPr>
          <p:cNvPr id="87" name="正方形/長方形 86">
            <a:extLst>
              <a:ext uri="{FF2B5EF4-FFF2-40B4-BE49-F238E27FC236}">
                <a16:creationId xmlns:a16="http://schemas.microsoft.com/office/drawing/2014/main" id="{E3893118-05FA-65D7-7A05-927885E5E745}"/>
              </a:ext>
            </a:extLst>
          </p:cNvPr>
          <p:cNvSpPr/>
          <p:nvPr/>
        </p:nvSpPr>
        <p:spPr>
          <a:xfrm>
            <a:off x="3338330" y="4562906"/>
            <a:ext cx="539749" cy="2898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手渡し等</a:t>
            </a:r>
          </a:p>
        </p:txBody>
      </p:sp>
      <p:sp>
        <p:nvSpPr>
          <p:cNvPr id="88" name="正方形/長方形 87">
            <a:extLst>
              <a:ext uri="{FF2B5EF4-FFF2-40B4-BE49-F238E27FC236}">
                <a16:creationId xmlns:a16="http://schemas.microsoft.com/office/drawing/2014/main" id="{7FBF0992-5569-451D-A6AD-908E43D3B86A}"/>
              </a:ext>
            </a:extLst>
          </p:cNvPr>
          <p:cNvSpPr/>
          <p:nvPr/>
        </p:nvSpPr>
        <p:spPr>
          <a:xfrm>
            <a:off x="3811480" y="5257141"/>
            <a:ext cx="457347" cy="2898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電話</a:t>
            </a:r>
          </a:p>
        </p:txBody>
      </p:sp>
      <p:sp>
        <p:nvSpPr>
          <p:cNvPr id="89" name="正方形/長方形 88">
            <a:extLst>
              <a:ext uri="{FF2B5EF4-FFF2-40B4-BE49-F238E27FC236}">
                <a16:creationId xmlns:a16="http://schemas.microsoft.com/office/drawing/2014/main" id="{55A46567-90BF-D40B-FCDC-FD86CF747B04}"/>
              </a:ext>
            </a:extLst>
          </p:cNvPr>
          <p:cNvSpPr/>
          <p:nvPr/>
        </p:nvSpPr>
        <p:spPr>
          <a:xfrm>
            <a:off x="4649253" y="5998821"/>
            <a:ext cx="457347" cy="2898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電話</a:t>
            </a:r>
          </a:p>
        </p:txBody>
      </p:sp>
      <p:sp>
        <p:nvSpPr>
          <p:cNvPr id="90" name="正方形/長方形 89">
            <a:extLst>
              <a:ext uri="{FF2B5EF4-FFF2-40B4-BE49-F238E27FC236}">
                <a16:creationId xmlns:a16="http://schemas.microsoft.com/office/drawing/2014/main" id="{BD34C313-E23F-A1FF-0E44-6217FAECFD43}"/>
              </a:ext>
            </a:extLst>
          </p:cNvPr>
          <p:cNvSpPr/>
          <p:nvPr/>
        </p:nvSpPr>
        <p:spPr>
          <a:xfrm>
            <a:off x="3248868" y="3679352"/>
            <a:ext cx="803736" cy="3813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rPr>
              <a:t>入力確認票</a:t>
            </a:r>
          </a:p>
        </p:txBody>
      </p:sp>
      <p:sp>
        <p:nvSpPr>
          <p:cNvPr id="91" name="正方形/長方形 90">
            <a:extLst>
              <a:ext uri="{FF2B5EF4-FFF2-40B4-BE49-F238E27FC236}">
                <a16:creationId xmlns:a16="http://schemas.microsoft.com/office/drawing/2014/main" id="{4237B80D-14E3-4660-FF9F-8FCF2AD27FBF}"/>
              </a:ext>
            </a:extLst>
          </p:cNvPr>
          <p:cNvSpPr/>
          <p:nvPr/>
        </p:nvSpPr>
        <p:spPr>
          <a:xfrm>
            <a:off x="6693207" y="2738133"/>
            <a:ext cx="1132858" cy="2898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終了</a:t>
            </a:r>
          </a:p>
        </p:txBody>
      </p:sp>
      <p:grpSp>
        <p:nvGrpSpPr>
          <p:cNvPr id="92" name="グループ化 91">
            <a:extLst>
              <a:ext uri="{FF2B5EF4-FFF2-40B4-BE49-F238E27FC236}">
                <a16:creationId xmlns:a16="http://schemas.microsoft.com/office/drawing/2014/main" id="{2AB132C8-5297-07C9-DA34-E9EBFCE042DD}"/>
              </a:ext>
            </a:extLst>
          </p:cNvPr>
          <p:cNvGrpSpPr/>
          <p:nvPr/>
        </p:nvGrpSpPr>
        <p:grpSpPr>
          <a:xfrm rot="16200000">
            <a:off x="2513369" y="2988924"/>
            <a:ext cx="255579" cy="210314"/>
            <a:chOff x="998232" y="5464407"/>
            <a:chExt cx="255579" cy="210314"/>
          </a:xfrm>
        </p:grpSpPr>
        <p:sp>
          <p:nvSpPr>
            <p:cNvPr id="93" name="左大かっこ 92">
              <a:extLst>
                <a:ext uri="{FF2B5EF4-FFF2-40B4-BE49-F238E27FC236}">
                  <a16:creationId xmlns:a16="http://schemas.microsoft.com/office/drawing/2014/main" id="{BA845516-7654-F3F4-32F4-013F373FF4EE}"/>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94" name="直線コネクタ 93">
              <a:extLst>
                <a:ext uri="{FF2B5EF4-FFF2-40B4-BE49-F238E27FC236}">
                  <a16:creationId xmlns:a16="http://schemas.microsoft.com/office/drawing/2014/main" id="{3C5D736D-C70E-2C04-B1A4-16B87628FF45}"/>
                </a:ext>
              </a:extLst>
            </p:cNvPr>
            <p:cNvCxnSpPr>
              <a:cxnSpLocks/>
              <a:stCxn id="93"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95" name="object 17">
            <a:extLst>
              <a:ext uri="{FF2B5EF4-FFF2-40B4-BE49-F238E27FC236}">
                <a16:creationId xmlns:a16="http://schemas.microsoft.com/office/drawing/2014/main" id="{FB0701D5-BD81-E1F2-38E7-D4AC0BF732C5}"/>
              </a:ext>
            </a:extLst>
          </p:cNvPr>
          <p:cNvSpPr/>
          <p:nvPr/>
        </p:nvSpPr>
        <p:spPr>
          <a:xfrm>
            <a:off x="2405883" y="2787117"/>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①</a:t>
            </a:r>
            <a:endParaRPr lang="zh-TW" altLang="en-US" sz="800" dirty="0">
              <a:latin typeface="+mj-ea"/>
              <a:ea typeface="+mj-ea"/>
            </a:endParaRPr>
          </a:p>
        </p:txBody>
      </p:sp>
      <p:pic>
        <p:nvPicPr>
          <p:cNvPr id="106" name="object 21">
            <a:extLst>
              <a:ext uri="{FF2B5EF4-FFF2-40B4-BE49-F238E27FC236}">
                <a16:creationId xmlns:a16="http://schemas.microsoft.com/office/drawing/2014/main" id="{D4664C79-47E5-CB88-3F96-0D5D1ED4E0FA}"/>
              </a:ext>
            </a:extLst>
          </p:cNvPr>
          <p:cNvPicPr/>
          <p:nvPr/>
        </p:nvPicPr>
        <p:blipFill>
          <a:blip r:embed="rId4" cstate="print"/>
          <a:stretch>
            <a:fillRect/>
          </a:stretch>
        </p:blipFill>
        <p:spPr>
          <a:xfrm>
            <a:off x="2378307" y="3242338"/>
            <a:ext cx="133329" cy="115866"/>
          </a:xfrm>
          <a:prstGeom prst="rect">
            <a:avLst/>
          </a:prstGeom>
        </p:spPr>
      </p:pic>
      <p:sp>
        <p:nvSpPr>
          <p:cNvPr id="107" name="正方形/長方形 106">
            <a:extLst>
              <a:ext uri="{FF2B5EF4-FFF2-40B4-BE49-F238E27FC236}">
                <a16:creationId xmlns:a16="http://schemas.microsoft.com/office/drawing/2014/main" id="{CC65682A-0E3F-E3B5-CE7D-C9A0C0C3091C}"/>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mn-ea"/>
              </a:rPr>
              <a:t>3.4</a:t>
            </a:r>
            <a:endParaRPr kumimoji="1" lang="ja-JP" altLang="en-US" sz="1100" dirty="0">
              <a:solidFill>
                <a:schemeClr val="tx1"/>
              </a:solidFill>
              <a:latin typeface="+mn-ea"/>
            </a:endParaRPr>
          </a:p>
        </p:txBody>
      </p:sp>
      <p:sp>
        <p:nvSpPr>
          <p:cNvPr id="108" name="正方形/長方形 107">
            <a:extLst>
              <a:ext uri="{FF2B5EF4-FFF2-40B4-BE49-F238E27FC236}">
                <a16:creationId xmlns:a16="http://schemas.microsoft.com/office/drawing/2014/main" id="{E893DBC7-B80D-30E3-03E3-BBF90F4218F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抑止設定</a:t>
            </a:r>
          </a:p>
        </p:txBody>
      </p:sp>
      <p:sp>
        <p:nvSpPr>
          <p:cNvPr id="109" name="正方形/長方形 108">
            <a:extLst>
              <a:ext uri="{FF2B5EF4-FFF2-40B4-BE49-F238E27FC236}">
                <a16:creationId xmlns:a16="http://schemas.microsoft.com/office/drawing/2014/main" id="{C4D05ADD-B2AE-1FBD-BF46-13755DB97C4D}"/>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支援措置・通知</a:t>
            </a:r>
          </a:p>
        </p:txBody>
      </p:sp>
      <p:sp>
        <p:nvSpPr>
          <p:cNvPr id="110" name="object 116">
            <a:extLst>
              <a:ext uri="{FF2B5EF4-FFF2-40B4-BE49-F238E27FC236}">
                <a16:creationId xmlns:a16="http://schemas.microsoft.com/office/drawing/2014/main" id="{5392B26D-2EBA-441A-23AD-F081269ED2C0}"/>
              </a:ext>
            </a:extLst>
          </p:cNvPr>
          <p:cNvSpPr/>
          <p:nvPr/>
        </p:nvSpPr>
        <p:spPr>
          <a:xfrm>
            <a:off x="7919973" y="6425996"/>
            <a:ext cx="2412365" cy="774065"/>
          </a:xfrm>
          <a:custGeom>
            <a:avLst/>
            <a:gdLst/>
            <a:ahLst/>
            <a:cxnLst/>
            <a:rect l="l" t="t" r="r" b="b"/>
            <a:pathLst>
              <a:path w="2412365" h="774065">
                <a:moveTo>
                  <a:pt x="0" y="774001"/>
                </a:moveTo>
                <a:lnTo>
                  <a:pt x="2411983" y="774001"/>
                </a:lnTo>
                <a:lnTo>
                  <a:pt x="2411983" y="0"/>
                </a:lnTo>
                <a:lnTo>
                  <a:pt x="0" y="0"/>
                </a:lnTo>
                <a:lnTo>
                  <a:pt x="0" y="774001"/>
                </a:lnTo>
                <a:close/>
              </a:path>
            </a:pathLst>
          </a:custGeom>
          <a:ln w="9525">
            <a:solidFill>
              <a:srgbClr val="000000"/>
            </a:solidFill>
            <a:prstDash val="dot"/>
          </a:ln>
        </p:spPr>
        <p:txBody>
          <a:bodyPr wrap="square" lIns="0" tIns="0" rIns="0" bIns="0" rtlCol="0"/>
          <a:lstStyle/>
          <a:p>
            <a:endParaRPr/>
          </a:p>
        </p:txBody>
      </p:sp>
      <p:sp>
        <p:nvSpPr>
          <p:cNvPr id="111" name="object 156">
            <a:extLst>
              <a:ext uri="{FF2B5EF4-FFF2-40B4-BE49-F238E27FC236}">
                <a16:creationId xmlns:a16="http://schemas.microsoft.com/office/drawing/2014/main" id="{C3EF79FF-6308-FFCD-CD8A-9157C746CFC4}"/>
              </a:ext>
            </a:extLst>
          </p:cNvPr>
          <p:cNvSpPr txBox="1"/>
          <p:nvPr/>
        </p:nvSpPr>
        <p:spPr>
          <a:xfrm>
            <a:off x="7959343" y="6467052"/>
            <a:ext cx="2312035" cy="658495"/>
          </a:xfrm>
          <a:prstGeom prst="rect">
            <a:avLst/>
          </a:prstGeom>
        </p:spPr>
        <p:txBody>
          <a:bodyPr vert="horz" wrap="square" lIns="0" tIns="3175" rIns="0" bIns="0" rtlCol="0">
            <a:spAutoFit/>
          </a:bodyPr>
          <a:lstStyle/>
          <a:p>
            <a:pPr marL="12700">
              <a:lnSpc>
                <a:spcPct val="100000"/>
              </a:lnSpc>
              <a:spcBef>
                <a:spcPts val="25"/>
              </a:spcBef>
            </a:pPr>
            <a:r>
              <a:rPr sz="600" spc="-5" dirty="0">
                <a:latin typeface="游ゴシック"/>
                <a:cs typeface="游ゴシック"/>
              </a:rPr>
              <a:t>【コメント】ユーザータスク及びデータストアに該当する機能要件</a:t>
            </a:r>
            <a:endParaRPr sz="600" dirty="0">
              <a:latin typeface="游ゴシック"/>
              <a:cs typeface="游ゴシック"/>
            </a:endParaRPr>
          </a:p>
          <a:p>
            <a:pPr marL="12700">
              <a:lnSpc>
                <a:spcPct val="100000"/>
              </a:lnSpc>
            </a:pPr>
            <a:r>
              <a:rPr sz="600" dirty="0">
                <a:latin typeface="游ゴシック"/>
                <a:cs typeface="游ゴシック"/>
              </a:rPr>
              <a:t>①</a:t>
            </a:r>
          </a:p>
          <a:p>
            <a:pPr marL="12700">
              <a:lnSpc>
                <a:spcPct val="100000"/>
              </a:lnSpc>
            </a:pPr>
            <a:r>
              <a:rPr sz="600" dirty="0">
                <a:latin typeface="游ゴシック"/>
                <a:cs typeface="游ゴシック"/>
              </a:rPr>
              <a:t>3.4</a:t>
            </a:r>
            <a:r>
              <a:rPr sz="600" spc="-15" dirty="0">
                <a:latin typeface="游ゴシック"/>
                <a:cs typeface="游ゴシック"/>
              </a:rPr>
              <a:t> 支援措置</a:t>
            </a:r>
            <a:endParaRPr sz="600" dirty="0">
              <a:latin typeface="游ゴシック"/>
              <a:cs typeface="游ゴシック"/>
            </a:endParaRPr>
          </a:p>
          <a:p>
            <a:pPr marL="12700">
              <a:lnSpc>
                <a:spcPct val="100000"/>
              </a:lnSpc>
            </a:pPr>
            <a:r>
              <a:rPr sz="600" dirty="0">
                <a:latin typeface="游ゴシック"/>
                <a:cs typeface="游ゴシック"/>
              </a:rPr>
              <a:t>1.1.15</a:t>
            </a:r>
            <a:r>
              <a:rPr sz="600" spc="-30" dirty="0">
                <a:latin typeface="游ゴシック"/>
                <a:cs typeface="游ゴシック"/>
              </a:rPr>
              <a:t> メモ</a:t>
            </a:r>
            <a:endParaRPr sz="600" dirty="0">
              <a:latin typeface="游ゴシック"/>
              <a:cs typeface="游ゴシック"/>
            </a:endParaRPr>
          </a:p>
          <a:p>
            <a:pPr marL="12700">
              <a:lnSpc>
                <a:spcPct val="100000"/>
              </a:lnSpc>
            </a:pPr>
            <a:r>
              <a:rPr sz="600" dirty="0">
                <a:latin typeface="游ゴシック"/>
                <a:cs typeface="游ゴシック"/>
              </a:rPr>
              <a:t>1.1.16</a:t>
            </a:r>
            <a:r>
              <a:rPr sz="600" spc="-15" dirty="0">
                <a:latin typeface="游ゴシック"/>
                <a:cs typeface="游ゴシック"/>
              </a:rPr>
              <a:t> 支援措置対象者管理</a:t>
            </a:r>
            <a:endParaRPr sz="600" dirty="0">
              <a:latin typeface="游ゴシック"/>
              <a:cs typeface="游ゴシック"/>
            </a:endParaRPr>
          </a:p>
          <a:p>
            <a:pPr marL="12700">
              <a:lnSpc>
                <a:spcPct val="100000"/>
              </a:lnSpc>
            </a:pPr>
            <a:r>
              <a:rPr sz="600" dirty="0">
                <a:latin typeface="游ゴシック"/>
                <a:cs typeface="游ゴシック"/>
              </a:rPr>
              <a:t>2.2.4</a:t>
            </a:r>
            <a:r>
              <a:rPr sz="600" spc="-15" dirty="0">
                <a:latin typeface="游ゴシック"/>
                <a:cs typeface="游ゴシック"/>
              </a:rPr>
              <a:t> 支援措置対象者照会</a:t>
            </a:r>
            <a:endParaRPr sz="600" dirty="0">
              <a:latin typeface="游ゴシック"/>
              <a:cs typeface="游ゴシック"/>
            </a:endParaRPr>
          </a:p>
          <a:p>
            <a:pPr marL="12700">
              <a:lnSpc>
                <a:spcPct val="100000"/>
              </a:lnSpc>
            </a:pPr>
            <a:r>
              <a:rPr sz="600" dirty="0">
                <a:latin typeface="游ゴシック"/>
                <a:cs typeface="游ゴシック"/>
              </a:rPr>
              <a:t>3.1</a:t>
            </a:r>
            <a:r>
              <a:rPr sz="600" spc="-10" dirty="0">
                <a:latin typeface="游ゴシック"/>
                <a:cs typeface="游ゴシック"/>
              </a:rPr>
              <a:t> 異動・発行・照会抑止</a:t>
            </a:r>
            <a:endParaRPr sz="600" dirty="0">
              <a:latin typeface="游ゴシック"/>
              <a:cs typeface="游ゴシック"/>
            </a:endParaRPr>
          </a:p>
        </p:txBody>
      </p:sp>
    </p:spTree>
    <p:extLst>
      <p:ext uri="{BB962C8B-B14F-4D97-AF65-F5344CB8AC3E}">
        <p14:creationId xmlns:p14="http://schemas.microsoft.com/office/powerpoint/2010/main" val="8292003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 name="正方形/長方形 287">
            <a:extLst>
              <a:ext uri="{FF2B5EF4-FFF2-40B4-BE49-F238E27FC236}">
                <a16:creationId xmlns:a16="http://schemas.microsoft.com/office/drawing/2014/main" id="{AF413CEA-1F11-9C5B-D5AA-B28FAC882274}"/>
              </a:ext>
            </a:extLst>
          </p:cNvPr>
          <p:cNvSpPr/>
          <p:nvPr/>
        </p:nvSpPr>
        <p:spPr>
          <a:xfrm>
            <a:off x="5254385" y="5484888"/>
            <a:ext cx="993252" cy="343295"/>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転入通知情報</a:t>
            </a:r>
            <a:endParaRPr kumimoji="1" lang="en-US" altLang="ja-JP" sz="700" dirty="0">
              <a:solidFill>
                <a:schemeClr val="tx1"/>
              </a:solidFill>
            </a:endParaRPr>
          </a:p>
          <a:p>
            <a:pPr algn="ctr"/>
            <a:r>
              <a:rPr kumimoji="1" lang="ja-JP" altLang="en-US" sz="700" dirty="0">
                <a:solidFill>
                  <a:schemeClr val="tx1"/>
                </a:solidFill>
              </a:rPr>
              <a:t>本人確認情報</a:t>
            </a:r>
          </a:p>
        </p:txBody>
      </p:sp>
      <p:sp>
        <p:nvSpPr>
          <p:cNvPr id="253" name="正方形/長方形 252">
            <a:extLst>
              <a:ext uri="{FF2B5EF4-FFF2-40B4-BE49-F238E27FC236}">
                <a16:creationId xmlns:a16="http://schemas.microsoft.com/office/drawing/2014/main" id="{68BC1931-F2FD-D8AD-DAE3-326A87B20C7E}"/>
              </a:ext>
            </a:extLst>
          </p:cNvPr>
          <p:cNvSpPr/>
          <p:nvPr/>
        </p:nvSpPr>
        <p:spPr>
          <a:xfrm>
            <a:off x="5038009" y="6283124"/>
            <a:ext cx="1184509" cy="343295"/>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見出し"/>
              </a:rPr>
              <a:t>戸籍の附票記載事項通知</a:t>
            </a:r>
          </a:p>
          <a:p>
            <a:pPr algn="ctr"/>
            <a:r>
              <a:rPr kumimoji="1" lang="ja-JP" altLang="en-US" sz="700" dirty="0">
                <a:solidFill>
                  <a:schemeClr val="tx1"/>
                </a:solidFill>
                <a:latin typeface="ＭＳ Ｐゴシック 見出し"/>
              </a:rPr>
              <a:t>（法第</a:t>
            </a:r>
            <a:r>
              <a:rPr kumimoji="1" lang="en-US" altLang="ja-JP" sz="700" dirty="0">
                <a:solidFill>
                  <a:schemeClr val="tx1"/>
                </a:solidFill>
                <a:latin typeface="ＭＳ Ｐゴシック 見出し"/>
              </a:rPr>
              <a:t>19</a:t>
            </a:r>
            <a:r>
              <a:rPr kumimoji="1" lang="ja-JP" altLang="en-US" sz="700" dirty="0">
                <a:solidFill>
                  <a:schemeClr val="tx1"/>
                </a:solidFill>
                <a:latin typeface="ＭＳ Ｐゴシック 見出し"/>
              </a:rPr>
              <a:t>条第</a:t>
            </a:r>
            <a:r>
              <a:rPr kumimoji="1" lang="en-US" altLang="ja-JP" sz="700" dirty="0">
                <a:solidFill>
                  <a:schemeClr val="tx1"/>
                </a:solidFill>
                <a:latin typeface="ＭＳ Ｐゴシック 見出し"/>
              </a:rPr>
              <a:t>1</a:t>
            </a:r>
            <a:r>
              <a:rPr kumimoji="1" lang="ja-JP" altLang="en-US" sz="700" dirty="0">
                <a:solidFill>
                  <a:schemeClr val="tx1"/>
                </a:solidFill>
                <a:latin typeface="ＭＳ Ｐゴシック 見出し"/>
              </a:rPr>
              <a:t>項通知）</a:t>
            </a:r>
          </a:p>
        </p:txBody>
      </p:sp>
      <p:cxnSp>
        <p:nvCxnSpPr>
          <p:cNvPr id="206" name="直線矢印コネクタ 13">
            <a:extLst>
              <a:ext uri="{FF2B5EF4-FFF2-40B4-BE49-F238E27FC236}">
                <a16:creationId xmlns:a16="http://schemas.microsoft.com/office/drawing/2014/main" id="{BEFBF449-60A2-A3DB-6281-E901D5CD7262}"/>
              </a:ext>
            </a:extLst>
          </p:cNvPr>
          <p:cNvCxnSpPr>
            <a:cxnSpLocks/>
          </p:cNvCxnSpPr>
          <p:nvPr/>
        </p:nvCxnSpPr>
        <p:spPr>
          <a:xfrm rot="16200000" flipH="1">
            <a:off x="8424277" y="3568643"/>
            <a:ext cx="301382" cy="329437"/>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78" name="コネクタ: カギ線 177">
            <a:extLst>
              <a:ext uri="{FF2B5EF4-FFF2-40B4-BE49-F238E27FC236}">
                <a16:creationId xmlns:a16="http://schemas.microsoft.com/office/drawing/2014/main" id="{8D6FC26E-8034-B8B1-DC82-49BD4F745650}"/>
              </a:ext>
            </a:extLst>
          </p:cNvPr>
          <p:cNvCxnSpPr>
            <a:cxnSpLocks/>
            <a:stCxn id="245" idx="0"/>
            <a:endCxn id="176" idx="2"/>
          </p:cNvCxnSpPr>
          <p:nvPr/>
        </p:nvCxnSpPr>
        <p:spPr>
          <a:xfrm rot="5400000" flipH="1" flipV="1">
            <a:off x="7025750" y="2616338"/>
            <a:ext cx="963085" cy="246118"/>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4" name="コネクタ: カギ線 163">
            <a:extLst>
              <a:ext uri="{FF2B5EF4-FFF2-40B4-BE49-F238E27FC236}">
                <a16:creationId xmlns:a16="http://schemas.microsoft.com/office/drawing/2014/main" id="{9D7A368E-536D-676F-711F-1DECE629EB04}"/>
              </a:ext>
            </a:extLst>
          </p:cNvPr>
          <p:cNvCxnSpPr>
            <a:cxnSpLocks/>
            <a:stCxn id="118" idx="3"/>
            <a:endCxn id="245" idx="1"/>
          </p:cNvCxnSpPr>
          <p:nvPr/>
        </p:nvCxnSpPr>
        <p:spPr>
          <a:xfrm flipV="1">
            <a:off x="6544636" y="3400961"/>
            <a:ext cx="614807" cy="451293"/>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9" name="コネクタ: カギ線 138">
            <a:extLst>
              <a:ext uri="{FF2B5EF4-FFF2-40B4-BE49-F238E27FC236}">
                <a16:creationId xmlns:a16="http://schemas.microsoft.com/office/drawing/2014/main" id="{57290BD3-ADBF-CE69-849D-A1E0F96FC959}"/>
              </a:ext>
            </a:extLst>
          </p:cNvPr>
          <p:cNvCxnSpPr>
            <a:cxnSpLocks/>
            <a:stCxn id="238" idx="2"/>
            <a:endCxn id="118" idx="1"/>
          </p:cNvCxnSpPr>
          <p:nvPr/>
        </p:nvCxnSpPr>
        <p:spPr>
          <a:xfrm rot="16200000" flipH="1">
            <a:off x="5761992" y="3609359"/>
            <a:ext cx="271271" cy="214518"/>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3" name="グループ化 2">
            <a:extLst>
              <a:ext uri="{FF2B5EF4-FFF2-40B4-BE49-F238E27FC236}">
                <a16:creationId xmlns:a16="http://schemas.microsoft.com/office/drawing/2014/main" id="{1D69633F-FB01-E47F-E142-2FF3E69C31DE}"/>
              </a:ext>
            </a:extLst>
          </p:cNvPr>
          <p:cNvGrpSpPr/>
          <p:nvPr/>
        </p:nvGrpSpPr>
        <p:grpSpPr>
          <a:xfrm>
            <a:off x="1446700" y="2167386"/>
            <a:ext cx="180000" cy="180000"/>
            <a:chOff x="2679700" y="1343024"/>
            <a:chExt cx="180000" cy="180000"/>
          </a:xfrm>
        </p:grpSpPr>
        <p:sp>
          <p:nvSpPr>
            <p:cNvPr id="34" name="フローチャート: 結合子 33">
              <a:extLst>
                <a:ext uri="{FF2B5EF4-FFF2-40B4-BE49-F238E27FC236}">
                  <a16:creationId xmlns:a16="http://schemas.microsoft.com/office/drawing/2014/main" id="{7AE0E8C6-9106-3C67-2A1E-1B1B894856C4}"/>
                </a:ext>
              </a:extLst>
            </p:cNvPr>
            <p:cNvSpPr/>
            <p:nvPr/>
          </p:nvSpPr>
          <p:spPr>
            <a:xfrm>
              <a:off x="2679700" y="1343024"/>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正方形/長方形 34">
              <a:extLst>
                <a:ext uri="{FF2B5EF4-FFF2-40B4-BE49-F238E27FC236}">
                  <a16:creationId xmlns:a16="http://schemas.microsoft.com/office/drawing/2014/main" id="{5FB3EEE8-828C-AF33-B3B5-2FF23C7DDC13}"/>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二等辺三角形 1">
              <a:extLst>
                <a:ext uri="{FF2B5EF4-FFF2-40B4-BE49-F238E27FC236}">
                  <a16:creationId xmlns:a16="http://schemas.microsoft.com/office/drawing/2014/main" id="{9CB2184C-CA93-F940-EC19-D539B983FCC2}"/>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4" name="正方形/長方形 3">
            <a:extLst>
              <a:ext uri="{FF2B5EF4-FFF2-40B4-BE49-F238E27FC236}">
                <a16:creationId xmlns:a16="http://schemas.microsoft.com/office/drawing/2014/main" id="{8897D4F9-8312-E85B-C462-A1A0B6E0BF8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
              </a:rPr>
              <a:t>4.1.1</a:t>
            </a: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転入</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転入</a:t>
            </a:r>
          </a:p>
        </p:txBody>
      </p:sp>
      <p:sp>
        <p:nvSpPr>
          <p:cNvPr id="7" name="正方形/長方形 6">
            <a:extLst>
              <a:ext uri="{FF2B5EF4-FFF2-40B4-BE49-F238E27FC236}">
                <a16:creationId xmlns:a16="http://schemas.microsoft.com/office/drawing/2014/main" id="{EE982113-6D7A-9AE9-5F11-F68A12B777D3}"/>
              </a:ext>
            </a:extLst>
          </p:cNvPr>
          <p:cNvSpPr/>
          <p:nvPr/>
        </p:nvSpPr>
        <p:spPr>
          <a:xfrm>
            <a:off x="1198559" y="924866"/>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異動者</a:t>
            </a:r>
          </a:p>
        </p:txBody>
      </p:sp>
      <p:cxnSp>
        <p:nvCxnSpPr>
          <p:cNvPr id="81" name="直線コネクタ 80">
            <a:extLst>
              <a:ext uri="{FF2B5EF4-FFF2-40B4-BE49-F238E27FC236}">
                <a16:creationId xmlns:a16="http://schemas.microsoft.com/office/drawing/2014/main" id="{5E5C5AAD-A429-7893-9E31-E578AD3BE54F}"/>
              </a:ext>
            </a:extLst>
          </p:cNvPr>
          <p:cNvCxnSpPr>
            <a:cxnSpLocks/>
          </p:cNvCxnSpPr>
          <p:nvPr/>
        </p:nvCxnSpPr>
        <p:spPr>
          <a:xfrm flipH="1">
            <a:off x="1536699" y="1571448"/>
            <a:ext cx="331801"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83" name="object 27">
            <a:extLst>
              <a:ext uri="{FF2B5EF4-FFF2-40B4-BE49-F238E27FC236}">
                <a16:creationId xmlns:a16="http://schemas.microsoft.com/office/drawing/2014/main" id="{DE4DE8A1-4415-E091-2296-E4D5B0DCC367}"/>
              </a:ext>
            </a:extLst>
          </p:cNvPr>
          <p:cNvSpPr/>
          <p:nvPr/>
        </p:nvSpPr>
        <p:spPr>
          <a:xfrm>
            <a:off x="1868500" y="142730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cxnSp>
        <p:nvCxnSpPr>
          <p:cNvPr id="88" name="直線矢印コネクタ 87">
            <a:extLst>
              <a:ext uri="{FF2B5EF4-FFF2-40B4-BE49-F238E27FC236}">
                <a16:creationId xmlns:a16="http://schemas.microsoft.com/office/drawing/2014/main" id="{D1873887-D19B-9F8C-4CF9-6672850CE13F}"/>
              </a:ext>
            </a:extLst>
          </p:cNvPr>
          <p:cNvCxnSpPr>
            <a:cxnSpLocks/>
            <a:stCxn id="34" idx="6"/>
            <a:endCxn id="109" idx="1"/>
          </p:cNvCxnSpPr>
          <p:nvPr/>
        </p:nvCxnSpPr>
        <p:spPr>
          <a:xfrm>
            <a:off x="1626700" y="2257386"/>
            <a:ext cx="311252" cy="99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9" name="グループ化 198">
            <a:extLst>
              <a:ext uri="{FF2B5EF4-FFF2-40B4-BE49-F238E27FC236}">
                <a16:creationId xmlns:a16="http://schemas.microsoft.com/office/drawing/2014/main" id="{13E4973C-570B-0A4C-B2C9-CD834AB11A37}"/>
              </a:ext>
            </a:extLst>
          </p:cNvPr>
          <p:cNvGrpSpPr/>
          <p:nvPr/>
        </p:nvGrpSpPr>
        <p:grpSpPr>
          <a:xfrm>
            <a:off x="1937952" y="2078355"/>
            <a:ext cx="539750" cy="360045"/>
            <a:chOff x="1937952" y="2078355"/>
            <a:chExt cx="539750" cy="360045"/>
          </a:xfrm>
        </p:grpSpPr>
        <p:pic>
          <p:nvPicPr>
            <p:cNvPr id="107" name="object 19">
              <a:extLst>
                <a:ext uri="{FF2B5EF4-FFF2-40B4-BE49-F238E27FC236}">
                  <a16:creationId xmlns:a16="http://schemas.microsoft.com/office/drawing/2014/main" id="{69FDE10A-5B1D-C771-0525-A305F51B0745}"/>
                </a:ext>
              </a:extLst>
            </p:cNvPr>
            <p:cNvPicPr/>
            <p:nvPr/>
          </p:nvPicPr>
          <p:blipFill>
            <a:blip r:embed="rId3" cstate="print"/>
            <a:stretch>
              <a:fillRect/>
            </a:stretch>
          </p:blipFill>
          <p:spPr>
            <a:xfrm>
              <a:off x="1964333" y="2084491"/>
              <a:ext cx="120395" cy="100245"/>
            </a:xfrm>
            <a:prstGeom prst="rect">
              <a:avLst/>
            </a:prstGeom>
          </p:spPr>
        </p:pic>
        <p:sp>
          <p:nvSpPr>
            <p:cNvPr id="108" name="object 17">
              <a:extLst>
                <a:ext uri="{FF2B5EF4-FFF2-40B4-BE49-F238E27FC236}">
                  <a16:creationId xmlns:a16="http://schemas.microsoft.com/office/drawing/2014/main" id="{1BF266CF-F376-3632-58F4-9DE11D58ABCB}"/>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内容確認</a:t>
              </a:r>
              <a:endParaRPr lang="zh-TW" altLang="en-US" sz="700" dirty="0">
                <a:latin typeface="+mj-ea"/>
                <a:ea typeface="+mj-ea"/>
              </a:endParaRPr>
            </a:p>
          </p:txBody>
        </p:sp>
        <p:sp>
          <p:nvSpPr>
            <p:cNvPr id="109" name="object 18">
              <a:extLst>
                <a:ext uri="{FF2B5EF4-FFF2-40B4-BE49-F238E27FC236}">
                  <a16:creationId xmlns:a16="http://schemas.microsoft.com/office/drawing/2014/main" id="{9D6FC4B2-C721-E527-E64B-2B3A6431DB34}"/>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198" name="グループ化 197">
            <a:extLst>
              <a:ext uri="{FF2B5EF4-FFF2-40B4-BE49-F238E27FC236}">
                <a16:creationId xmlns:a16="http://schemas.microsoft.com/office/drawing/2014/main" id="{63686CE5-022F-9F5B-D9E5-D7D3A778AE5B}"/>
              </a:ext>
            </a:extLst>
          </p:cNvPr>
          <p:cNvGrpSpPr/>
          <p:nvPr/>
        </p:nvGrpSpPr>
        <p:grpSpPr>
          <a:xfrm>
            <a:off x="2826568" y="2078355"/>
            <a:ext cx="539750" cy="360045"/>
            <a:chOff x="2826568" y="2078355"/>
            <a:chExt cx="539750" cy="360045"/>
          </a:xfrm>
        </p:grpSpPr>
        <p:pic>
          <p:nvPicPr>
            <p:cNvPr id="114" name="object 19">
              <a:extLst>
                <a:ext uri="{FF2B5EF4-FFF2-40B4-BE49-F238E27FC236}">
                  <a16:creationId xmlns:a16="http://schemas.microsoft.com/office/drawing/2014/main" id="{ACFD8047-B94C-DF01-CB4B-05A01BDA3DFA}"/>
                </a:ext>
              </a:extLst>
            </p:cNvPr>
            <p:cNvPicPr/>
            <p:nvPr/>
          </p:nvPicPr>
          <p:blipFill>
            <a:blip r:embed="rId3" cstate="print"/>
            <a:stretch>
              <a:fillRect/>
            </a:stretch>
          </p:blipFill>
          <p:spPr>
            <a:xfrm>
              <a:off x="2852949" y="2084491"/>
              <a:ext cx="120395" cy="100245"/>
            </a:xfrm>
            <a:prstGeom prst="rect">
              <a:avLst/>
            </a:prstGeom>
          </p:spPr>
        </p:pic>
        <p:sp>
          <p:nvSpPr>
            <p:cNvPr id="115" name="object 17">
              <a:extLst>
                <a:ext uri="{FF2B5EF4-FFF2-40B4-BE49-F238E27FC236}">
                  <a16:creationId xmlns:a16="http://schemas.microsoft.com/office/drawing/2014/main" id="{B76EE667-AF72-3EFB-3E3A-91ADB8F2A666}"/>
                </a:ext>
              </a:extLst>
            </p:cNvPr>
            <p:cNvSpPr/>
            <p:nvPr/>
          </p:nvSpPr>
          <p:spPr>
            <a:xfrm>
              <a:off x="2856413"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本人確認</a:t>
              </a:r>
              <a:endParaRPr lang="zh-TW" altLang="en-US" sz="700" dirty="0">
                <a:latin typeface="+mj-ea"/>
                <a:ea typeface="+mj-ea"/>
              </a:endParaRPr>
            </a:p>
          </p:txBody>
        </p:sp>
        <p:sp>
          <p:nvSpPr>
            <p:cNvPr id="116" name="object 18">
              <a:extLst>
                <a:ext uri="{FF2B5EF4-FFF2-40B4-BE49-F238E27FC236}">
                  <a16:creationId xmlns:a16="http://schemas.microsoft.com/office/drawing/2014/main" id="{9055A40F-2192-FE92-316C-A66303970119}"/>
                </a:ext>
              </a:extLst>
            </p:cNvPr>
            <p:cNvSpPr/>
            <p:nvPr/>
          </p:nvSpPr>
          <p:spPr>
            <a:xfrm>
              <a:off x="2826568"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117" name="直線矢印コネクタ 116">
            <a:extLst>
              <a:ext uri="{FF2B5EF4-FFF2-40B4-BE49-F238E27FC236}">
                <a16:creationId xmlns:a16="http://schemas.microsoft.com/office/drawing/2014/main" id="{639D6FC3-F212-AB26-D791-B226CB397EAA}"/>
              </a:ext>
            </a:extLst>
          </p:cNvPr>
          <p:cNvCxnSpPr>
            <a:cxnSpLocks/>
            <a:stCxn id="109" idx="3"/>
            <a:endCxn id="116" idx="1"/>
          </p:cNvCxnSpPr>
          <p:nvPr/>
        </p:nvCxnSpPr>
        <p:spPr>
          <a:xfrm>
            <a:off x="2477702" y="2258378"/>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7" name="グループ化 196">
            <a:extLst>
              <a:ext uri="{FF2B5EF4-FFF2-40B4-BE49-F238E27FC236}">
                <a16:creationId xmlns:a16="http://schemas.microsoft.com/office/drawing/2014/main" id="{96301736-F0E3-54C8-72A9-B44CE0E5186C}"/>
              </a:ext>
            </a:extLst>
          </p:cNvPr>
          <p:cNvGrpSpPr/>
          <p:nvPr/>
        </p:nvGrpSpPr>
        <p:grpSpPr>
          <a:xfrm>
            <a:off x="3715184" y="2078355"/>
            <a:ext cx="539750" cy="360045"/>
            <a:chOff x="3715184" y="2078355"/>
            <a:chExt cx="539750" cy="360045"/>
          </a:xfrm>
        </p:grpSpPr>
        <p:pic>
          <p:nvPicPr>
            <p:cNvPr id="121" name="object 19">
              <a:extLst>
                <a:ext uri="{FF2B5EF4-FFF2-40B4-BE49-F238E27FC236}">
                  <a16:creationId xmlns:a16="http://schemas.microsoft.com/office/drawing/2014/main" id="{76E293DD-50F6-04DB-CAF9-FBA9B3A6ADF0}"/>
                </a:ext>
              </a:extLst>
            </p:cNvPr>
            <p:cNvPicPr/>
            <p:nvPr/>
          </p:nvPicPr>
          <p:blipFill>
            <a:blip r:embed="rId3" cstate="print"/>
            <a:stretch>
              <a:fillRect/>
            </a:stretch>
          </p:blipFill>
          <p:spPr>
            <a:xfrm>
              <a:off x="3741565" y="2084491"/>
              <a:ext cx="120395" cy="100245"/>
            </a:xfrm>
            <a:prstGeom prst="rect">
              <a:avLst/>
            </a:prstGeom>
          </p:spPr>
        </p:pic>
        <p:sp>
          <p:nvSpPr>
            <p:cNvPr id="122" name="object 17">
              <a:extLst>
                <a:ext uri="{FF2B5EF4-FFF2-40B4-BE49-F238E27FC236}">
                  <a16:creationId xmlns:a16="http://schemas.microsoft.com/office/drawing/2014/main" id="{CD0AB6D3-16C5-3488-7612-4A3CFAEC1D2C}"/>
                </a:ext>
              </a:extLst>
            </p:cNvPr>
            <p:cNvSpPr/>
            <p:nvPr/>
          </p:nvSpPr>
          <p:spPr>
            <a:xfrm>
              <a:off x="3745029"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受理</a:t>
              </a:r>
              <a:endParaRPr lang="zh-TW" altLang="en-US" sz="700" dirty="0">
                <a:latin typeface="+mj-ea"/>
                <a:ea typeface="+mj-ea"/>
              </a:endParaRPr>
            </a:p>
          </p:txBody>
        </p:sp>
        <p:sp>
          <p:nvSpPr>
            <p:cNvPr id="123" name="object 18">
              <a:extLst>
                <a:ext uri="{FF2B5EF4-FFF2-40B4-BE49-F238E27FC236}">
                  <a16:creationId xmlns:a16="http://schemas.microsoft.com/office/drawing/2014/main" id="{D999BD4F-A9DD-EF4A-EC3A-C120C8C87CAF}"/>
                </a:ext>
              </a:extLst>
            </p:cNvPr>
            <p:cNvSpPr/>
            <p:nvPr/>
          </p:nvSpPr>
          <p:spPr>
            <a:xfrm>
              <a:off x="3715184"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124" name="直線矢印コネクタ 123">
            <a:extLst>
              <a:ext uri="{FF2B5EF4-FFF2-40B4-BE49-F238E27FC236}">
                <a16:creationId xmlns:a16="http://schemas.microsoft.com/office/drawing/2014/main" id="{20A53631-E9BC-39A2-6E59-6FF2EEE5C0EF}"/>
              </a:ext>
            </a:extLst>
          </p:cNvPr>
          <p:cNvCxnSpPr>
            <a:cxnSpLocks/>
            <a:stCxn id="116" idx="3"/>
            <a:endCxn id="123" idx="1"/>
          </p:cNvCxnSpPr>
          <p:nvPr/>
        </p:nvCxnSpPr>
        <p:spPr>
          <a:xfrm>
            <a:off x="3366318" y="2258378"/>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 name="グループ化 18">
            <a:extLst>
              <a:ext uri="{FF2B5EF4-FFF2-40B4-BE49-F238E27FC236}">
                <a16:creationId xmlns:a16="http://schemas.microsoft.com/office/drawing/2014/main" id="{CD2D22F9-A8F9-E3C0-FE05-81AFDE2E82C5}"/>
              </a:ext>
            </a:extLst>
          </p:cNvPr>
          <p:cNvGrpSpPr/>
          <p:nvPr/>
        </p:nvGrpSpPr>
        <p:grpSpPr>
          <a:xfrm>
            <a:off x="4687859" y="3222625"/>
            <a:ext cx="543271" cy="360045"/>
            <a:chOff x="4687859" y="3222625"/>
            <a:chExt cx="543271" cy="360045"/>
          </a:xfrm>
        </p:grpSpPr>
        <p:grpSp>
          <p:nvGrpSpPr>
            <p:cNvPr id="200" name="グループ化 199">
              <a:extLst>
                <a:ext uri="{FF2B5EF4-FFF2-40B4-BE49-F238E27FC236}">
                  <a16:creationId xmlns:a16="http://schemas.microsoft.com/office/drawing/2014/main" id="{C685E51D-8028-51C1-679E-707684B02073}"/>
                </a:ext>
              </a:extLst>
            </p:cNvPr>
            <p:cNvGrpSpPr/>
            <p:nvPr/>
          </p:nvGrpSpPr>
          <p:grpSpPr>
            <a:xfrm>
              <a:off x="4687859" y="3225072"/>
              <a:ext cx="518506" cy="339406"/>
              <a:chOff x="4687859" y="3225072"/>
              <a:chExt cx="518506" cy="339406"/>
            </a:xfrm>
          </p:grpSpPr>
          <p:pic>
            <p:nvPicPr>
              <p:cNvPr id="127" name="object 21">
                <a:extLst>
                  <a:ext uri="{FF2B5EF4-FFF2-40B4-BE49-F238E27FC236}">
                    <a16:creationId xmlns:a16="http://schemas.microsoft.com/office/drawing/2014/main" id="{BD84DE55-AF20-4A90-6E01-1520A1B02863}"/>
                  </a:ext>
                </a:extLst>
              </p:cNvPr>
              <p:cNvPicPr/>
              <p:nvPr/>
            </p:nvPicPr>
            <p:blipFill>
              <a:blip r:embed="rId4" cstate="print"/>
              <a:stretch>
                <a:fillRect/>
              </a:stretch>
            </p:blipFill>
            <p:spPr>
              <a:xfrm>
                <a:off x="4687859" y="3225072"/>
                <a:ext cx="133329" cy="115866"/>
              </a:xfrm>
              <a:prstGeom prst="rect">
                <a:avLst/>
              </a:prstGeom>
            </p:spPr>
          </p:pic>
          <p:sp>
            <p:nvSpPr>
              <p:cNvPr id="129" name="object 17">
                <a:extLst>
                  <a:ext uri="{FF2B5EF4-FFF2-40B4-BE49-F238E27FC236}">
                    <a16:creationId xmlns:a16="http://schemas.microsoft.com/office/drawing/2014/main" id="{B6C50D60-5244-6356-CA7A-25F2DC5CE698}"/>
                  </a:ext>
                </a:extLst>
              </p:cNvPr>
              <p:cNvSpPr/>
              <p:nvPr/>
            </p:nvSpPr>
            <p:spPr>
              <a:xfrm>
                <a:off x="472630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入力</a:t>
                </a:r>
                <a:br>
                  <a:rPr lang="en-US" altLang="ja-JP" sz="700" dirty="0">
                    <a:latin typeface="+mj-ea"/>
                    <a:ea typeface="+mj-ea"/>
                  </a:rPr>
                </a:br>
                <a:r>
                  <a:rPr lang="ja-JP" altLang="en-US" sz="700" dirty="0">
                    <a:latin typeface="+mj-ea"/>
                    <a:ea typeface="+mj-ea"/>
                  </a:rPr>
                  <a:t>照合</a:t>
                </a:r>
                <a:endParaRPr sz="700" dirty="0">
                  <a:latin typeface="+mj-ea"/>
                  <a:ea typeface="+mj-ea"/>
                </a:endParaRPr>
              </a:p>
            </p:txBody>
          </p:sp>
        </p:grpSp>
        <p:sp>
          <p:nvSpPr>
            <p:cNvPr id="130" name="object 18">
              <a:extLst>
                <a:ext uri="{FF2B5EF4-FFF2-40B4-BE49-F238E27FC236}">
                  <a16:creationId xmlns:a16="http://schemas.microsoft.com/office/drawing/2014/main" id="{45311A79-2963-30D4-AC94-B6BA8AAEF6BD}"/>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cxnSp>
        <p:nvCxnSpPr>
          <p:cNvPr id="132" name="直線矢印コネクタ 131">
            <a:extLst>
              <a:ext uri="{FF2B5EF4-FFF2-40B4-BE49-F238E27FC236}">
                <a16:creationId xmlns:a16="http://schemas.microsoft.com/office/drawing/2014/main" id="{CF828D96-F9B0-076E-2CBD-4E696D483A10}"/>
              </a:ext>
            </a:extLst>
          </p:cNvPr>
          <p:cNvCxnSpPr>
            <a:cxnSpLocks/>
            <a:stCxn id="123" idx="3"/>
            <a:endCxn id="130" idx="1"/>
          </p:cNvCxnSpPr>
          <p:nvPr/>
        </p:nvCxnSpPr>
        <p:spPr>
          <a:xfrm>
            <a:off x="4254934" y="2258378"/>
            <a:ext cx="436446" cy="1144270"/>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71" name="object 27">
            <a:extLst>
              <a:ext uri="{FF2B5EF4-FFF2-40B4-BE49-F238E27FC236}">
                <a16:creationId xmlns:a16="http://schemas.microsoft.com/office/drawing/2014/main" id="{7234CE7C-DCDA-2E56-2869-DA263BE807D0}"/>
              </a:ext>
            </a:extLst>
          </p:cNvPr>
          <p:cNvSpPr/>
          <p:nvPr/>
        </p:nvSpPr>
        <p:spPr>
          <a:xfrm>
            <a:off x="5302630" y="371876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172" name="正方形/長方形 171">
            <a:extLst>
              <a:ext uri="{FF2B5EF4-FFF2-40B4-BE49-F238E27FC236}">
                <a16:creationId xmlns:a16="http://schemas.microsoft.com/office/drawing/2014/main" id="{E241C322-59CC-6309-CEA5-88BA24B33CEC}"/>
              </a:ext>
            </a:extLst>
          </p:cNvPr>
          <p:cNvSpPr/>
          <p:nvPr/>
        </p:nvSpPr>
        <p:spPr>
          <a:xfrm>
            <a:off x="5077551" y="4045453"/>
            <a:ext cx="666593" cy="18649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入力確認票</a:t>
            </a:r>
          </a:p>
        </p:txBody>
      </p:sp>
      <p:sp>
        <p:nvSpPr>
          <p:cNvPr id="185" name="object 17">
            <a:extLst>
              <a:ext uri="{FF2B5EF4-FFF2-40B4-BE49-F238E27FC236}">
                <a16:creationId xmlns:a16="http://schemas.microsoft.com/office/drawing/2014/main" id="{2B5C0968-4B06-1F55-DA43-79CEAFB3E2D8}"/>
              </a:ext>
            </a:extLst>
          </p:cNvPr>
          <p:cNvSpPr/>
          <p:nvPr/>
        </p:nvSpPr>
        <p:spPr>
          <a:xfrm>
            <a:off x="1153376" y="1915734"/>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届出</a:t>
            </a:r>
          </a:p>
        </p:txBody>
      </p:sp>
      <p:sp>
        <p:nvSpPr>
          <p:cNvPr id="186" name="object 17">
            <a:extLst>
              <a:ext uri="{FF2B5EF4-FFF2-40B4-BE49-F238E27FC236}">
                <a16:creationId xmlns:a16="http://schemas.microsoft.com/office/drawing/2014/main" id="{6BE5C3BC-854D-C5E1-7330-4A5CA2F1F573}"/>
              </a:ext>
            </a:extLst>
          </p:cNvPr>
          <p:cNvSpPr/>
          <p:nvPr/>
        </p:nvSpPr>
        <p:spPr>
          <a:xfrm>
            <a:off x="1300480" y="228223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開始</a:t>
            </a:r>
            <a:endParaRPr lang="zh-TW" altLang="en-US" sz="700" dirty="0">
              <a:latin typeface="+mj-ea"/>
              <a:ea typeface="+mj-ea"/>
            </a:endParaRPr>
          </a:p>
        </p:txBody>
      </p:sp>
      <p:grpSp>
        <p:nvGrpSpPr>
          <p:cNvPr id="188" name="グループ化 187">
            <a:extLst>
              <a:ext uri="{FF2B5EF4-FFF2-40B4-BE49-F238E27FC236}">
                <a16:creationId xmlns:a16="http://schemas.microsoft.com/office/drawing/2014/main" id="{C81F60B9-B835-78AE-6951-D171F1984C75}"/>
              </a:ext>
            </a:extLst>
          </p:cNvPr>
          <p:cNvGrpSpPr/>
          <p:nvPr/>
        </p:nvGrpSpPr>
        <p:grpSpPr>
          <a:xfrm rot="16200000">
            <a:off x="4833791" y="2989679"/>
            <a:ext cx="255579" cy="210314"/>
            <a:chOff x="998232" y="5464407"/>
            <a:chExt cx="255579" cy="210314"/>
          </a:xfrm>
        </p:grpSpPr>
        <p:sp>
          <p:nvSpPr>
            <p:cNvPr id="189" name="左大かっこ 188">
              <a:extLst>
                <a:ext uri="{FF2B5EF4-FFF2-40B4-BE49-F238E27FC236}">
                  <a16:creationId xmlns:a16="http://schemas.microsoft.com/office/drawing/2014/main" id="{445ADE68-186A-D516-CA82-2086EE5129F8}"/>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90" name="直線コネクタ 189">
              <a:extLst>
                <a:ext uri="{FF2B5EF4-FFF2-40B4-BE49-F238E27FC236}">
                  <a16:creationId xmlns:a16="http://schemas.microsoft.com/office/drawing/2014/main" id="{DAA1EA12-0927-99F8-BC6F-3AA9B76EC220}"/>
                </a:ext>
              </a:extLst>
            </p:cNvPr>
            <p:cNvCxnSpPr>
              <a:cxnSpLocks/>
              <a:stCxn id="189" idx="1"/>
              <a:endCxn id="130" idx="0"/>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91" name="object 17">
            <a:extLst>
              <a:ext uri="{FF2B5EF4-FFF2-40B4-BE49-F238E27FC236}">
                <a16:creationId xmlns:a16="http://schemas.microsoft.com/office/drawing/2014/main" id="{1DA2B525-A6E3-8B8B-3633-2EBBB50C88EC}"/>
              </a:ext>
            </a:extLst>
          </p:cNvPr>
          <p:cNvSpPr/>
          <p:nvPr/>
        </p:nvSpPr>
        <p:spPr>
          <a:xfrm>
            <a:off x="4726305"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①</a:t>
            </a:r>
            <a:endParaRPr lang="zh-TW" altLang="en-US" sz="800" dirty="0">
              <a:latin typeface="+mj-ea"/>
              <a:ea typeface="+mj-ea"/>
            </a:endParaRPr>
          </a:p>
        </p:txBody>
      </p:sp>
      <p:grpSp>
        <p:nvGrpSpPr>
          <p:cNvPr id="202" name="グループ化 201">
            <a:extLst>
              <a:ext uri="{FF2B5EF4-FFF2-40B4-BE49-F238E27FC236}">
                <a16:creationId xmlns:a16="http://schemas.microsoft.com/office/drawing/2014/main" id="{AFFDBC49-6557-C95D-6B59-E8629BC249C6}"/>
              </a:ext>
            </a:extLst>
          </p:cNvPr>
          <p:cNvGrpSpPr/>
          <p:nvPr/>
        </p:nvGrpSpPr>
        <p:grpSpPr>
          <a:xfrm>
            <a:off x="7983286" y="3222626"/>
            <a:ext cx="543271" cy="360045"/>
            <a:chOff x="6937029" y="3222625"/>
            <a:chExt cx="543271" cy="360045"/>
          </a:xfrm>
        </p:grpSpPr>
        <p:pic>
          <p:nvPicPr>
            <p:cNvPr id="31" name="object 21">
              <a:extLst>
                <a:ext uri="{FF2B5EF4-FFF2-40B4-BE49-F238E27FC236}">
                  <a16:creationId xmlns:a16="http://schemas.microsoft.com/office/drawing/2014/main" id="{DCAC7030-896D-E05B-2C0B-72D9014E1FE8}"/>
                </a:ext>
              </a:extLst>
            </p:cNvPr>
            <p:cNvPicPr/>
            <p:nvPr/>
          </p:nvPicPr>
          <p:blipFill>
            <a:blip r:embed="rId4" cstate="print"/>
            <a:stretch>
              <a:fillRect/>
            </a:stretch>
          </p:blipFill>
          <p:spPr>
            <a:xfrm>
              <a:off x="6937029" y="3225072"/>
              <a:ext cx="133329" cy="115866"/>
            </a:xfrm>
            <a:prstGeom prst="rect">
              <a:avLst/>
            </a:prstGeom>
          </p:spPr>
        </p:pic>
        <p:sp>
          <p:nvSpPr>
            <p:cNvPr id="32" name="object 17">
              <a:extLst>
                <a:ext uri="{FF2B5EF4-FFF2-40B4-BE49-F238E27FC236}">
                  <a16:creationId xmlns:a16="http://schemas.microsoft.com/office/drawing/2014/main" id="{BA735EA4-2FBC-51B8-AA4A-5175A617161A}"/>
                </a:ext>
              </a:extLst>
            </p:cNvPr>
            <p:cNvSpPr/>
            <p:nvPr/>
          </p:nvSpPr>
          <p:spPr>
            <a:xfrm>
              <a:off x="697547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通知</a:t>
              </a:r>
              <a:endParaRPr sz="700" dirty="0">
                <a:latin typeface="+mj-ea"/>
                <a:ea typeface="+mj-ea"/>
              </a:endParaRPr>
            </a:p>
          </p:txBody>
        </p:sp>
        <p:sp>
          <p:nvSpPr>
            <p:cNvPr id="37" name="object 18">
              <a:extLst>
                <a:ext uri="{FF2B5EF4-FFF2-40B4-BE49-F238E27FC236}">
                  <a16:creationId xmlns:a16="http://schemas.microsoft.com/office/drawing/2014/main" id="{671422D4-B2C6-F5A1-AF0A-09E2B37169D6}"/>
                </a:ext>
              </a:extLst>
            </p:cNvPr>
            <p:cNvSpPr/>
            <p:nvPr/>
          </p:nvSpPr>
          <p:spPr>
            <a:xfrm>
              <a:off x="694055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56" name="グループ化 55">
            <a:extLst>
              <a:ext uri="{FF2B5EF4-FFF2-40B4-BE49-F238E27FC236}">
                <a16:creationId xmlns:a16="http://schemas.microsoft.com/office/drawing/2014/main" id="{B82F9AF3-788C-EA1F-95C2-5C07AC4675A8}"/>
              </a:ext>
            </a:extLst>
          </p:cNvPr>
          <p:cNvGrpSpPr/>
          <p:nvPr/>
        </p:nvGrpSpPr>
        <p:grpSpPr>
          <a:xfrm>
            <a:off x="9452210" y="2184737"/>
            <a:ext cx="180000" cy="180000"/>
            <a:chOff x="2679700" y="1343024"/>
            <a:chExt cx="180000" cy="180000"/>
          </a:xfrm>
        </p:grpSpPr>
        <p:sp>
          <p:nvSpPr>
            <p:cNvPr id="57" name="フローチャート: 結合子 56">
              <a:extLst>
                <a:ext uri="{FF2B5EF4-FFF2-40B4-BE49-F238E27FC236}">
                  <a16:creationId xmlns:a16="http://schemas.microsoft.com/office/drawing/2014/main" id="{2C66A10D-9D2D-FB4B-A8E2-A615371A6918}"/>
                </a:ext>
              </a:extLst>
            </p:cNvPr>
            <p:cNvSpPr/>
            <p:nvPr/>
          </p:nvSpPr>
          <p:spPr>
            <a:xfrm>
              <a:off x="2679700" y="1343024"/>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正方形/長方形 57">
              <a:extLst>
                <a:ext uri="{FF2B5EF4-FFF2-40B4-BE49-F238E27FC236}">
                  <a16:creationId xmlns:a16="http://schemas.microsoft.com/office/drawing/2014/main" id="{E9FD3233-D174-DD16-623C-1B1D77DD53E2}"/>
                </a:ext>
              </a:extLst>
            </p:cNvPr>
            <p:cNvSpPr/>
            <p:nvPr/>
          </p:nvSpPr>
          <p:spPr>
            <a:xfrm>
              <a:off x="2704465" y="1389397"/>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二等辺三角形 58">
              <a:extLst>
                <a:ext uri="{FF2B5EF4-FFF2-40B4-BE49-F238E27FC236}">
                  <a16:creationId xmlns:a16="http://schemas.microsoft.com/office/drawing/2014/main" id="{2B306C74-0811-8A13-9C6E-9350E026BEAC}"/>
                </a:ext>
              </a:extLst>
            </p:cNvPr>
            <p:cNvSpPr/>
            <p:nvPr/>
          </p:nvSpPr>
          <p:spPr>
            <a:xfrm rot="10800000">
              <a:off x="2706700" y="1389397"/>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cxnSp>
        <p:nvCxnSpPr>
          <p:cNvPr id="72" name="直線矢印コネクタ 71">
            <a:extLst>
              <a:ext uri="{FF2B5EF4-FFF2-40B4-BE49-F238E27FC236}">
                <a16:creationId xmlns:a16="http://schemas.microsoft.com/office/drawing/2014/main" id="{E8170902-2669-7B1D-FAE4-C72194E24343}"/>
              </a:ext>
            </a:extLst>
          </p:cNvPr>
          <p:cNvCxnSpPr>
            <a:cxnSpLocks/>
            <a:stCxn id="245" idx="3"/>
            <a:endCxn id="37" idx="1"/>
          </p:cNvCxnSpPr>
          <p:nvPr/>
        </p:nvCxnSpPr>
        <p:spPr>
          <a:xfrm>
            <a:off x="7609023" y="3400961"/>
            <a:ext cx="377784" cy="1688"/>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5" name="直線矢印コネクタ 74">
            <a:extLst>
              <a:ext uri="{FF2B5EF4-FFF2-40B4-BE49-F238E27FC236}">
                <a16:creationId xmlns:a16="http://schemas.microsoft.com/office/drawing/2014/main" id="{06C31DDF-CEB8-384C-E41A-C5FA0585CD18}"/>
              </a:ext>
            </a:extLst>
          </p:cNvPr>
          <p:cNvCxnSpPr>
            <a:cxnSpLocks/>
            <a:stCxn id="37" idx="3"/>
            <a:endCxn id="57" idx="2"/>
          </p:cNvCxnSpPr>
          <p:nvPr/>
        </p:nvCxnSpPr>
        <p:spPr>
          <a:xfrm flipV="1">
            <a:off x="8526557" y="2274737"/>
            <a:ext cx="925653" cy="1127912"/>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8" name="object 17">
            <a:extLst>
              <a:ext uri="{FF2B5EF4-FFF2-40B4-BE49-F238E27FC236}">
                <a16:creationId xmlns:a16="http://schemas.microsoft.com/office/drawing/2014/main" id="{07DD4451-CFAA-B8AD-2B95-72B993FAD664}"/>
              </a:ext>
            </a:extLst>
          </p:cNvPr>
          <p:cNvSpPr/>
          <p:nvPr/>
        </p:nvSpPr>
        <p:spPr>
          <a:xfrm>
            <a:off x="9670292" y="2129837"/>
            <a:ext cx="68814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通知して終了</a:t>
            </a:r>
            <a:endParaRPr lang="zh-TW" altLang="en-US" sz="700" dirty="0">
              <a:latin typeface="+mj-ea"/>
              <a:ea typeface="+mj-ea"/>
            </a:endParaRPr>
          </a:p>
        </p:txBody>
      </p:sp>
      <p:sp>
        <p:nvSpPr>
          <p:cNvPr id="79" name="正方形/長方形 78">
            <a:extLst>
              <a:ext uri="{FF2B5EF4-FFF2-40B4-BE49-F238E27FC236}">
                <a16:creationId xmlns:a16="http://schemas.microsoft.com/office/drawing/2014/main" id="{0A90BD8E-5CD2-3FE1-1F1C-A339EE625B0E}"/>
              </a:ext>
            </a:extLst>
          </p:cNvPr>
          <p:cNvSpPr/>
          <p:nvPr/>
        </p:nvSpPr>
        <p:spPr>
          <a:xfrm>
            <a:off x="9197604" y="924866"/>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93" name="object 17">
            <a:extLst>
              <a:ext uri="{FF2B5EF4-FFF2-40B4-BE49-F238E27FC236}">
                <a16:creationId xmlns:a16="http://schemas.microsoft.com/office/drawing/2014/main" id="{55E4E39B-141A-60A3-553D-824150371BD8}"/>
              </a:ext>
            </a:extLst>
          </p:cNvPr>
          <p:cNvSpPr/>
          <p:nvPr/>
        </p:nvSpPr>
        <p:spPr>
          <a:xfrm>
            <a:off x="9433992" y="124441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郵送</a:t>
            </a:r>
            <a:endParaRPr lang="zh-TW" altLang="en-US" sz="700" dirty="0">
              <a:latin typeface="+mj-ea"/>
              <a:ea typeface="+mj-ea"/>
            </a:endParaRPr>
          </a:p>
        </p:txBody>
      </p:sp>
      <p:cxnSp>
        <p:nvCxnSpPr>
          <p:cNvPr id="8" name="直線矢印コネクタ 7">
            <a:extLst>
              <a:ext uri="{FF2B5EF4-FFF2-40B4-BE49-F238E27FC236}">
                <a16:creationId xmlns:a16="http://schemas.microsoft.com/office/drawing/2014/main" id="{7763C80C-FAE2-27CB-4B4F-75C1C52C8A08}"/>
              </a:ext>
            </a:extLst>
          </p:cNvPr>
          <p:cNvCxnSpPr>
            <a:cxnSpLocks/>
          </p:cNvCxnSpPr>
          <p:nvPr/>
        </p:nvCxnSpPr>
        <p:spPr>
          <a:xfrm>
            <a:off x="4961255" y="3578185"/>
            <a:ext cx="1" cy="1284914"/>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9" name="直線矢印コネクタ 13">
            <a:extLst>
              <a:ext uri="{FF2B5EF4-FFF2-40B4-BE49-F238E27FC236}">
                <a16:creationId xmlns:a16="http://schemas.microsoft.com/office/drawing/2014/main" id="{8C2FECD2-BB15-35D8-9774-6FBA4C164BFE}"/>
              </a:ext>
            </a:extLst>
          </p:cNvPr>
          <p:cNvCxnSpPr>
            <a:cxnSpLocks/>
          </p:cNvCxnSpPr>
          <p:nvPr/>
        </p:nvCxnSpPr>
        <p:spPr>
          <a:xfrm rot="16200000" flipH="1">
            <a:off x="5051784" y="3620830"/>
            <a:ext cx="291732" cy="206441"/>
          </a:xfrm>
          <a:prstGeom prst="bentConnector3">
            <a:avLst>
              <a:gd name="adj1" fmla="val 100063"/>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16" name="正方形/長方形 15">
            <a:extLst>
              <a:ext uri="{FF2B5EF4-FFF2-40B4-BE49-F238E27FC236}">
                <a16:creationId xmlns:a16="http://schemas.microsoft.com/office/drawing/2014/main" id="{00231225-28DE-5895-E129-F76A53896C15}"/>
              </a:ext>
            </a:extLst>
          </p:cNvPr>
          <p:cNvSpPr/>
          <p:nvPr/>
        </p:nvSpPr>
        <p:spPr>
          <a:xfrm>
            <a:off x="2146297" y="1321996"/>
            <a:ext cx="2362201" cy="57633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rPr>
              <a:t>転入届</a:t>
            </a:r>
            <a:endParaRPr kumimoji="1" lang="en-US" altLang="ja-JP" sz="700" dirty="0">
              <a:solidFill>
                <a:schemeClr val="tx1"/>
              </a:solidFill>
            </a:endParaRPr>
          </a:p>
          <a:p>
            <a:pPr algn="l"/>
            <a:r>
              <a:rPr kumimoji="1" lang="ja-JP" altLang="en-US" sz="700" dirty="0">
                <a:solidFill>
                  <a:schemeClr val="tx1"/>
                </a:solidFill>
              </a:rPr>
              <a:t>転出証明書</a:t>
            </a:r>
          </a:p>
          <a:p>
            <a:pPr algn="l"/>
            <a:r>
              <a:rPr kumimoji="1" lang="ja-JP" altLang="en-US" sz="700" dirty="0">
                <a:solidFill>
                  <a:schemeClr val="tx1"/>
                </a:solidFill>
              </a:rPr>
              <a:t>（住民票の記載等に必要な資格確認書類）</a:t>
            </a:r>
          </a:p>
          <a:p>
            <a:pPr algn="l"/>
            <a:r>
              <a:rPr kumimoji="1" lang="ja-JP" altLang="en-US" sz="700" dirty="0">
                <a:solidFill>
                  <a:schemeClr val="tx1"/>
                </a:solidFill>
              </a:rPr>
              <a:t>個人番号カード</a:t>
            </a:r>
            <a:endParaRPr kumimoji="1" lang="en-US" altLang="ja-JP" sz="700" dirty="0">
              <a:solidFill>
                <a:schemeClr val="tx1"/>
              </a:solidFill>
            </a:endParaRPr>
          </a:p>
          <a:p>
            <a:pPr algn="l"/>
            <a:r>
              <a:rPr kumimoji="1" lang="ja-JP" altLang="en-US" sz="700" dirty="0">
                <a:solidFill>
                  <a:schemeClr val="tx1"/>
                </a:solidFill>
              </a:rPr>
              <a:t>在留カード等</a:t>
            </a:r>
          </a:p>
          <a:p>
            <a:pPr algn="l"/>
            <a:r>
              <a:rPr kumimoji="1" lang="ja-JP" altLang="en-US" sz="700" dirty="0">
                <a:solidFill>
                  <a:schemeClr val="tx1"/>
                </a:solidFill>
              </a:rPr>
              <a:t>世帯主との続柄を証する文書</a:t>
            </a:r>
          </a:p>
        </p:txBody>
      </p:sp>
      <p:sp>
        <p:nvSpPr>
          <p:cNvPr id="48" name="object 243">
            <a:extLst>
              <a:ext uri="{FF2B5EF4-FFF2-40B4-BE49-F238E27FC236}">
                <a16:creationId xmlns:a16="http://schemas.microsoft.com/office/drawing/2014/main" id="{43234EB3-8B45-02EB-66B7-CA6A99A577FB}"/>
              </a:ext>
            </a:extLst>
          </p:cNvPr>
          <p:cNvSpPr/>
          <p:nvPr/>
        </p:nvSpPr>
        <p:spPr>
          <a:xfrm>
            <a:off x="3483260" y="1712032"/>
            <a:ext cx="460784" cy="105157"/>
          </a:xfrm>
          <a:custGeom>
            <a:avLst/>
            <a:gdLst/>
            <a:ahLst/>
            <a:cxnLst/>
            <a:rect l="l" t="t" r="r" b="b"/>
            <a:pathLst>
              <a:path w="600075" h="16510">
                <a:moveTo>
                  <a:pt x="599948" y="0"/>
                </a:moveTo>
                <a:lnTo>
                  <a:pt x="0" y="16509"/>
                </a:lnTo>
              </a:path>
            </a:pathLst>
          </a:custGeom>
          <a:ln w="9143">
            <a:solidFill>
              <a:srgbClr val="000000"/>
            </a:solidFill>
            <a:prstDash val="dot"/>
          </a:ln>
        </p:spPr>
        <p:txBody>
          <a:bodyPr wrap="square" lIns="0" tIns="0" rIns="0" bIns="0" rtlCol="0"/>
          <a:lstStyle/>
          <a:p>
            <a:endParaRPr/>
          </a:p>
        </p:txBody>
      </p:sp>
      <p:sp>
        <p:nvSpPr>
          <p:cNvPr id="49" name="object 244">
            <a:extLst>
              <a:ext uri="{FF2B5EF4-FFF2-40B4-BE49-F238E27FC236}">
                <a16:creationId xmlns:a16="http://schemas.microsoft.com/office/drawing/2014/main" id="{854671FC-A652-9ABD-5AEA-2B344FC2F584}"/>
              </a:ext>
            </a:extLst>
          </p:cNvPr>
          <p:cNvSpPr/>
          <p:nvPr/>
        </p:nvSpPr>
        <p:spPr>
          <a:xfrm>
            <a:off x="3971044" y="1603765"/>
            <a:ext cx="53975" cy="216535"/>
          </a:xfrm>
          <a:custGeom>
            <a:avLst/>
            <a:gdLst/>
            <a:ahLst/>
            <a:cxnLst/>
            <a:rect l="l" t="t" r="r" b="b"/>
            <a:pathLst>
              <a:path w="53975" h="216535">
                <a:moveTo>
                  <a:pt x="53975" y="0"/>
                </a:moveTo>
                <a:lnTo>
                  <a:pt x="0" y="0"/>
                </a:lnTo>
                <a:lnTo>
                  <a:pt x="0" y="216026"/>
                </a:lnTo>
                <a:lnTo>
                  <a:pt x="53975" y="216026"/>
                </a:lnTo>
              </a:path>
            </a:pathLst>
          </a:custGeom>
          <a:ln w="9144">
            <a:solidFill>
              <a:srgbClr val="000000"/>
            </a:solidFill>
          </a:ln>
        </p:spPr>
        <p:txBody>
          <a:bodyPr wrap="square" lIns="0" tIns="0" rIns="0" bIns="0" rtlCol="0"/>
          <a:lstStyle/>
          <a:p>
            <a:endParaRPr dirty="0"/>
          </a:p>
        </p:txBody>
      </p:sp>
      <p:sp>
        <p:nvSpPr>
          <p:cNvPr id="50" name="正方形/長方形 49">
            <a:extLst>
              <a:ext uri="{FF2B5EF4-FFF2-40B4-BE49-F238E27FC236}">
                <a16:creationId xmlns:a16="http://schemas.microsoft.com/office/drawing/2014/main" id="{E810F5E7-4A3A-7E2F-414F-8C2C1631122F}"/>
              </a:ext>
            </a:extLst>
          </p:cNvPr>
          <p:cNvSpPr/>
          <p:nvPr/>
        </p:nvSpPr>
        <p:spPr>
          <a:xfrm>
            <a:off x="4006080" y="1630807"/>
            <a:ext cx="780247" cy="16244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外国人の場合</a:t>
            </a:r>
          </a:p>
        </p:txBody>
      </p:sp>
      <p:grpSp>
        <p:nvGrpSpPr>
          <p:cNvPr id="52" name="object 236">
            <a:extLst>
              <a:ext uri="{FF2B5EF4-FFF2-40B4-BE49-F238E27FC236}">
                <a16:creationId xmlns:a16="http://schemas.microsoft.com/office/drawing/2014/main" id="{F000D58B-EF36-73E2-62EB-9B9CCED6ACE8}"/>
              </a:ext>
            </a:extLst>
          </p:cNvPr>
          <p:cNvGrpSpPr/>
          <p:nvPr/>
        </p:nvGrpSpPr>
        <p:grpSpPr>
          <a:xfrm>
            <a:off x="4452431" y="5000505"/>
            <a:ext cx="256540" cy="226060"/>
            <a:chOff x="3505263" y="4211383"/>
            <a:chExt cx="256540" cy="226060"/>
          </a:xfrm>
        </p:grpSpPr>
        <p:sp>
          <p:nvSpPr>
            <p:cNvPr id="53" name="object 237">
              <a:extLst>
                <a:ext uri="{FF2B5EF4-FFF2-40B4-BE49-F238E27FC236}">
                  <a16:creationId xmlns:a16="http://schemas.microsoft.com/office/drawing/2014/main" id="{4EFC7F85-E14C-C55F-25B7-9BF157FD817E}"/>
                </a:ext>
              </a:extLst>
            </p:cNvPr>
            <p:cNvSpPr/>
            <p:nvPr/>
          </p:nvSpPr>
          <p:spPr>
            <a:xfrm>
              <a:off x="3564001" y="4308475"/>
              <a:ext cx="193040" cy="15875"/>
            </a:xfrm>
            <a:custGeom>
              <a:avLst/>
              <a:gdLst/>
              <a:ahLst/>
              <a:cxnLst/>
              <a:rect l="l" t="t" r="r" b="b"/>
              <a:pathLst>
                <a:path w="193039" h="15875">
                  <a:moveTo>
                    <a:pt x="0" y="15747"/>
                  </a:moveTo>
                  <a:lnTo>
                    <a:pt x="192786" y="0"/>
                  </a:lnTo>
                </a:path>
              </a:pathLst>
            </a:custGeom>
            <a:ln w="9144">
              <a:solidFill>
                <a:srgbClr val="000000"/>
              </a:solidFill>
              <a:prstDash val="dot"/>
            </a:ln>
          </p:spPr>
          <p:txBody>
            <a:bodyPr wrap="square" lIns="0" tIns="0" rIns="0" bIns="0" rtlCol="0"/>
            <a:lstStyle/>
            <a:p>
              <a:endParaRPr/>
            </a:p>
          </p:txBody>
        </p:sp>
        <p:sp>
          <p:nvSpPr>
            <p:cNvPr id="54" name="object 238">
              <a:extLst>
                <a:ext uri="{FF2B5EF4-FFF2-40B4-BE49-F238E27FC236}">
                  <a16:creationId xmlns:a16="http://schemas.microsoft.com/office/drawing/2014/main" id="{0BA7E7A9-B572-5DBA-C06A-6861E5FC1260}"/>
                </a:ext>
              </a:extLst>
            </p:cNvPr>
            <p:cNvSpPr/>
            <p:nvPr/>
          </p:nvSpPr>
          <p:spPr>
            <a:xfrm>
              <a:off x="3510026" y="4216146"/>
              <a:ext cx="53975" cy="216535"/>
            </a:xfrm>
            <a:custGeom>
              <a:avLst/>
              <a:gdLst/>
              <a:ahLst/>
              <a:cxnLst/>
              <a:rect l="l" t="t" r="r" b="b"/>
              <a:pathLst>
                <a:path w="53975" h="216535">
                  <a:moveTo>
                    <a:pt x="0" y="216027"/>
                  </a:moveTo>
                  <a:lnTo>
                    <a:pt x="53975" y="216027"/>
                  </a:lnTo>
                  <a:lnTo>
                    <a:pt x="53975" y="0"/>
                  </a:lnTo>
                  <a:lnTo>
                    <a:pt x="0" y="0"/>
                  </a:lnTo>
                </a:path>
              </a:pathLst>
            </a:custGeom>
            <a:ln w="9144">
              <a:solidFill>
                <a:srgbClr val="000000"/>
              </a:solidFill>
            </a:ln>
          </p:spPr>
          <p:txBody>
            <a:bodyPr wrap="square" lIns="0" tIns="0" rIns="0" bIns="0" rtlCol="0"/>
            <a:lstStyle/>
            <a:p>
              <a:endParaRPr/>
            </a:p>
          </p:txBody>
        </p:sp>
      </p:grpSp>
      <p:cxnSp>
        <p:nvCxnSpPr>
          <p:cNvPr id="67" name="直線矢印コネクタ 66">
            <a:extLst>
              <a:ext uri="{FF2B5EF4-FFF2-40B4-BE49-F238E27FC236}">
                <a16:creationId xmlns:a16="http://schemas.microsoft.com/office/drawing/2014/main" id="{4CE339DF-754F-E40B-1BEC-F69C22137911}"/>
              </a:ext>
            </a:extLst>
          </p:cNvPr>
          <p:cNvCxnSpPr>
            <a:cxnSpLocks/>
          </p:cNvCxnSpPr>
          <p:nvPr/>
        </p:nvCxnSpPr>
        <p:spPr>
          <a:xfrm>
            <a:off x="4856422" y="5280329"/>
            <a:ext cx="0" cy="225605"/>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70" name="object 25">
            <a:extLst>
              <a:ext uri="{FF2B5EF4-FFF2-40B4-BE49-F238E27FC236}">
                <a16:creationId xmlns:a16="http://schemas.microsoft.com/office/drawing/2014/main" id="{C6ED9012-CC1A-5C2B-F2FC-630FE9B1BA20}"/>
              </a:ext>
            </a:extLst>
          </p:cNvPr>
          <p:cNvSpPr/>
          <p:nvPr/>
        </p:nvSpPr>
        <p:spPr>
          <a:xfrm>
            <a:off x="3039217" y="6300414"/>
            <a:ext cx="1905001"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71" name="object 27">
            <a:extLst>
              <a:ext uri="{FF2B5EF4-FFF2-40B4-BE49-F238E27FC236}">
                <a16:creationId xmlns:a16="http://schemas.microsoft.com/office/drawing/2014/main" id="{DD390609-39FA-64E6-CE2B-1EF07AB7E40B}"/>
              </a:ext>
            </a:extLst>
          </p:cNvPr>
          <p:cNvSpPr/>
          <p:nvPr/>
        </p:nvSpPr>
        <p:spPr>
          <a:xfrm>
            <a:off x="2473087" y="5629320"/>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73" name="正方形/長方形 72">
            <a:extLst>
              <a:ext uri="{FF2B5EF4-FFF2-40B4-BE49-F238E27FC236}">
                <a16:creationId xmlns:a16="http://schemas.microsoft.com/office/drawing/2014/main" id="{FAE1A793-082E-DB5F-0EE6-4F205F119DE3}"/>
              </a:ext>
            </a:extLst>
          </p:cNvPr>
          <p:cNvSpPr/>
          <p:nvPr/>
        </p:nvSpPr>
        <p:spPr>
          <a:xfrm>
            <a:off x="2084728" y="5937999"/>
            <a:ext cx="993252" cy="3432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見出し"/>
              </a:rPr>
              <a:t>転入通知</a:t>
            </a:r>
          </a:p>
          <a:p>
            <a:pPr algn="ctr"/>
            <a:r>
              <a:rPr kumimoji="1" lang="ja-JP" altLang="en-US" sz="700" dirty="0">
                <a:solidFill>
                  <a:schemeClr val="tx1"/>
                </a:solidFill>
                <a:latin typeface="ＭＳ Ｐゴシック 見出し"/>
              </a:rPr>
              <a:t>（法第</a:t>
            </a:r>
            <a:r>
              <a:rPr kumimoji="1" lang="en-US" altLang="ja-JP" sz="700" dirty="0">
                <a:solidFill>
                  <a:schemeClr val="tx1"/>
                </a:solidFill>
                <a:latin typeface="ＭＳ Ｐゴシック 見出し"/>
              </a:rPr>
              <a:t>9</a:t>
            </a:r>
            <a:r>
              <a:rPr kumimoji="1" lang="ja-JP" altLang="en-US" sz="700" dirty="0">
                <a:solidFill>
                  <a:schemeClr val="tx1"/>
                </a:solidFill>
                <a:latin typeface="ＭＳ Ｐゴシック 見出し"/>
              </a:rPr>
              <a:t>条第</a:t>
            </a:r>
            <a:r>
              <a:rPr kumimoji="1" lang="en-US" altLang="ja-JP" sz="700" dirty="0">
                <a:solidFill>
                  <a:schemeClr val="tx1"/>
                </a:solidFill>
                <a:latin typeface="ＭＳ Ｐゴシック 見出し"/>
              </a:rPr>
              <a:t>1</a:t>
            </a:r>
            <a:r>
              <a:rPr kumimoji="1" lang="ja-JP" altLang="en-US" sz="700" dirty="0">
                <a:solidFill>
                  <a:schemeClr val="tx1"/>
                </a:solidFill>
                <a:latin typeface="ＭＳ Ｐゴシック 見出し"/>
              </a:rPr>
              <a:t>項通知）</a:t>
            </a:r>
          </a:p>
        </p:txBody>
      </p:sp>
      <p:cxnSp>
        <p:nvCxnSpPr>
          <p:cNvPr id="77" name="直線矢印コネクタ 76">
            <a:extLst>
              <a:ext uri="{FF2B5EF4-FFF2-40B4-BE49-F238E27FC236}">
                <a16:creationId xmlns:a16="http://schemas.microsoft.com/office/drawing/2014/main" id="{E0C46845-9D2B-3D37-7AD7-DF0BE2C69BA8}"/>
              </a:ext>
            </a:extLst>
          </p:cNvPr>
          <p:cNvCxnSpPr>
            <a:cxnSpLocks/>
          </p:cNvCxnSpPr>
          <p:nvPr/>
        </p:nvCxnSpPr>
        <p:spPr>
          <a:xfrm>
            <a:off x="4861444" y="5907416"/>
            <a:ext cx="0" cy="394359"/>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94" name="object 25">
            <a:extLst>
              <a:ext uri="{FF2B5EF4-FFF2-40B4-BE49-F238E27FC236}">
                <a16:creationId xmlns:a16="http://schemas.microsoft.com/office/drawing/2014/main" id="{47725EC0-0768-CBFE-3766-CBAB154F3EB1}"/>
              </a:ext>
            </a:extLst>
          </p:cNvPr>
          <p:cNvSpPr/>
          <p:nvPr/>
        </p:nvSpPr>
        <p:spPr>
          <a:xfrm>
            <a:off x="3676120" y="6923423"/>
            <a:ext cx="1905001"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cxnSp>
        <p:nvCxnSpPr>
          <p:cNvPr id="104" name="直線矢印コネクタ 103">
            <a:extLst>
              <a:ext uri="{FF2B5EF4-FFF2-40B4-BE49-F238E27FC236}">
                <a16:creationId xmlns:a16="http://schemas.microsoft.com/office/drawing/2014/main" id="{754D8073-964D-6CD9-ACD9-C4EE07ACC739}"/>
              </a:ext>
            </a:extLst>
          </p:cNvPr>
          <p:cNvCxnSpPr>
            <a:cxnSpLocks/>
            <a:endCxn id="238" idx="1"/>
          </p:cNvCxnSpPr>
          <p:nvPr/>
        </p:nvCxnSpPr>
        <p:spPr>
          <a:xfrm flipV="1">
            <a:off x="5231130" y="3400961"/>
            <a:ext cx="334448" cy="1686"/>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06" name="グループ化 105">
            <a:extLst>
              <a:ext uri="{FF2B5EF4-FFF2-40B4-BE49-F238E27FC236}">
                <a16:creationId xmlns:a16="http://schemas.microsoft.com/office/drawing/2014/main" id="{255CF731-BB51-1710-46FA-9D01F238BC97}"/>
              </a:ext>
            </a:extLst>
          </p:cNvPr>
          <p:cNvGrpSpPr/>
          <p:nvPr/>
        </p:nvGrpSpPr>
        <p:grpSpPr>
          <a:xfrm>
            <a:off x="6001365" y="3672231"/>
            <a:ext cx="543271" cy="360045"/>
            <a:chOff x="6937029" y="3222625"/>
            <a:chExt cx="543271" cy="360045"/>
          </a:xfrm>
        </p:grpSpPr>
        <p:pic>
          <p:nvPicPr>
            <p:cNvPr id="112" name="object 21">
              <a:extLst>
                <a:ext uri="{FF2B5EF4-FFF2-40B4-BE49-F238E27FC236}">
                  <a16:creationId xmlns:a16="http://schemas.microsoft.com/office/drawing/2014/main" id="{77D870B1-9829-3F4C-7F9C-36877D536657}"/>
                </a:ext>
              </a:extLst>
            </p:cNvPr>
            <p:cNvPicPr/>
            <p:nvPr/>
          </p:nvPicPr>
          <p:blipFill>
            <a:blip r:embed="rId4" cstate="print"/>
            <a:stretch>
              <a:fillRect/>
            </a:stretch>
          </p:blipFill>
          <p:spPr>
            <a:xfrm>
              <a:off x="6937029" y="3225072"/>
              <a:ext cx="133329" cy="115866"/>
            </a:xfrm>
            <a:prstGeom prst="rect">
              <a:avLst/>
            </a:prstGeom>
          </p:spPr>
        </p:pic>
        <p:sp>
          <p:nvSpPr>
            <p:cNvPr id="113" name="object 17">
              <a:extLst>
                <a:ext uri="{FF2B5EF4-FFF2-40B4-BE49-F238E27FC236}">
                  <a16:creationId xmlns:a16="http://schemas.microsoft.com/office/drawing/2014/main" id="{0BDFC784-287D-F653-B8DB-2E5C85D7B7B6}"/>
                </a:ext>
              </a:extLst>
            </p:cNvPr>
            <p:cNvSpPr/>
            <p:nvPr/>
          </p:nvSpPr>
          <p:spPr>
            <a:xfrm>
              <a:off x="697547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市町村通知等</a:t>
              </a:r>
            </a:p>
          </p:txBody>
        </p:sp>
        <p:sp>
          <p:nvSpPr>
            <p:cNvPr id="118" name="object 18">
              <a:extLst>
                <a:ext uri="{FF2B5EF4-FFF2-40B4-BE49-F238E27FC236}">
                  <a16:creationId xmlns:a16="http://schemas.microsoft.com/office/drawing/2014/main" id="{3A806633-363B-F9AC-BFF7-CD9ED91E8883}"/>
                </a:ext>
              </a:extLst>
            </p:cNvPr>
            <p:cNvSpPr/>
            <p:nvPr/>
          </p:nvSpPr>
          <p:spPr>
            <a:xfrm>
              <a:off x="6940550" y="3222625"/>
              <a:ext cx="539750" cy="360045"/>
            </a:xfrm>
            <a:prstGeom prst="roundRect">
              <a:avLst/>
            </a:prstGeom>
            <a:ln w="3175">
              <a:solidFill>
                <a:srgbClr val="000000"/>
              </a:solidFill>
            </a:ln>
          </p:spPr>
          <p:txBody>
            <a:bodyPr wrap="square" lIns="0" tIns="0" rIns="0" bIns="0" rtlCol="0"/>
            <a:lstStyle/>
            <a:p>
              <a:endParaRPr dirty="0"/>
            </a:p>
          </p:txBody>
        </p:sp>
      </p:grpSp>
      <p:cxnSp>
        <p:nvCxnSpPr>
          <p:cNvPr id="144" name="直線矢印コネクタ 143">
            <a:extLst>
              <a:ext uri="{FF2B5EF4-FFF2-40B4-BE49-F238E27FC236}">
                <a16:creationId xmlns:a16="http://schemas.microsoft.com/office/drawing/2014/main" id="{E993F359-B38A-9E79-AEB1-C57C4E1802A7}"/>
              </a:ext>
            </a:extLst>
          </p:cNvPr>
          <p:cNvCxnSpPr>
            <a:cxnSpLocks/>
            <a:stCxn id="118" idx="2"/>
          </p:cNvCxnSpPr>
          <p:nvPr/>
        </p:nvCxnSpPr>
        <p:spPr>
          <a:xfrm>
            <a:off x="6274761" y="4032276"/>
            <a:ext cx="3120" cy="846571"/>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50" name="直線矢印コネクタ 149">
            <a:extLst>
              <a:ext uri="{FF2B5EF4-FFF2-40B4-BE49-F238E27FC236}">
                <a16:creationId xmlns:a16="http://schemas.microsoft.com/office/drawing/2014/main" id="{AF5EA227-25AD-E3D0-51EC-2F628B01E5A1}"/>
              </a:ext>
            </a:extLst>
          </p:cNvPr>
          <p:cNvCxnSpPr>
            <a:cxnSpLocks/>
          </p:cNvCxnSpPr>
          <p:nvPr/>
        </p:nvCxnSpPr>
        <p:spPr>
          <a:xfrm>
            <a:off x="6274761" y="5277493"/>
            <a:ext cx="0" cy="1024282"/>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57" name="直線矢印コネクタ 156">
            <a:extLst>
              <a:ext uri="{FF2B5EF4-FFF2-40B4-BE49-F238E27FC236}">
                <a16:creationId xmlns:a16="http://schemas.microsoft.com/office/drawing/2014/main" id="{4DD07053-E168-6967-6B91-39675CB15597}"/>
              </a:ext>
            </a:extLst>
          </p:cNvPr>
          <p:cNvCxnSpPr>
            <a:cxnSpLocks/>
            <a:stCxn id="238" idx="3"/>
            <a:endCxn id="245" idx="1"/>
          </p:cNvCxnSpPr>
          <p:nvPr/>
        </p:nvCxnSpPr>
        <p:spPr>
          <a:xfrm>
            <a:off x="6015158" y="3400961"/>
            <a:ext cx="1144285"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76" name="フローチャート: 結合子 175">
            <a:extLst>
              <a:ext uri="{FF2B5EF4-FFF2-40B4-BE49-F238E27FC236}">
                <a16:creationId xmlns:a16="http://schemas.microsoft.com/office/drawing/2014/main" id="{2A3A60F9-84BB-6631-AC4E-EF37048AB739}"/>
              </a:ext>
            </a:extLst>
          </p:cNvPr>
          <p:cNvSpPr/>
          <p:nvPr/>
        </p:nvSpPr>
        <p:spPr>
          <a:xfrm>
            <a:off x="7630351" y="2167854"/>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7" name="object 17">
            <a:extLst>
              <a:ext uri="{FF2B5EF4-FFF2-40B4-BE49-F238E27FC236}">
                <a16:creationId xmlns:a16="http://schemas.microsoft.com/office/drawing/2014/main" id="{651B1A92-C539-8D98-F5A6-B31D646EC466}"/>
              </a:ext>
            </a:extLst>
          </p:cNvPr>
          <p:cNvSpPr/>
          <p:nvPr/>
        </p:nvSpPr>
        <p:spPr>
          <a:xfrm>
            <a:off x="7481007" y="2282665"/>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終了</a:t>
            </a:r>
            <a:endParaRPr lang="zh-TW" altLang="en-US" sz="700" dirty="0">
              <a:latin typeface="+mj-ea"/>
              <a:ea typeface="+mj-ea"/>
            </a:endParaRPr>
          </a:p>
        </p:txBody>
      </p:sp>
      <p:cxnSp>
        <p:nvCxnSpPr>
          <p:cNvPr id="224" name="直線矢印コネクタ 13">
            <a:extLst>
              <a:ext uri="{FF2B5EF4-FFF2-40B4-BE49-F238E27FC236}">
                <a16:creationId xmlns:a16="http://schemas.microsoft.com/office/drawing/2014/main" id="{042273BD-6DFA-6D00-6D6E-21A9871F28EA}"/>
              </a:ext>
            </a:extLst>
          </p:cNvPr>
          <p:cNvCxnSpPr>
            <a:cxnSpLocks/>
            <a:endCxn id="57" idx="4"/>
          </p:cNvCxnSpPr>
          <p:nvPr/>
        </p:nvCxnSpPr>
        <p:spPr>
          <a:xfrm flipV="1">
            <a:off x="8980619" y="2364737"/>
            <a:ext cx="561591" cy="1523627"/>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04" name="object 27">
            <a:extLst>
              <a:ext uri="{FF2B5EF4-FFF2-40B4-BE49-F238E27FC236}">
                <a16:creationId xmlns:a16="http://schemas.microsoft.com/office/drawing/2014/main" id="{FF4CFDC2-2637-1697-7147-7F20D9AACC6D}"/>
              </a:ext>
            </a:extLst>
          </p:cNvPr>
          <p:cNvSpPr/>
          <p:nvPr/>
        </p:nvSpPr>
        <p:spPr>
          <a:xfrm>
            <a:off x="8747981" y="372222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cxnSp>
        <p:nvCxnSpPr>
          <p:cNvPr id="242" name="コネクタ: カギ線 241">
            <a:extLst>
              <a:ext uri="{FF2B5EF4-FFF2-40B4-BE49-F238E27FC236}">
                <a16:creationId xmlns:a16="http://schemas.microsoft.com/office/drawing/2014/main" id="{EC52A221-1420-95E6-42B3-B2298C773F29}"/>
              </a:ext>
            </a:extLst>
          </p:cNvPr>
          <p:cNvCxnSpPr/>
          <p:nvPr/>
        </p:nvCxnSpPr>
        <p:spPr>
          <a:xfrm rot="10800000">
            <a:off x="2689622" y="5817470"/>
            <a:ext cx="2166800" cy="223744"/>
          </a:xfrm>
          <a:prstGeom prst="bentConnector3">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48" name="正方形/長方形 247">
            <a:extLst>
              <a:ext uri="{FF2B5EF4-FFF2-40B4-BE49-F238E27FC236}">
                <a16:creationId xmlns:a16="http://schemas.microsoft.com/office/drawing/2014/main" id="{03714116-84CB-C340-9E19-C77C5BDE1BC0}"/>
              </a:ext>
            </a:extLst>
          </p:cNvPr>
          <p:cNvSpPr/>
          <p:nvPr/>
        </p:nvSpPr>
        <p:spPr>
          <a:xfrm>
            <a:off x="5704017" y="3547707"/>
            <a:ext cx="373487" cy="1665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700" dirty="0">
                <a:solidFill>
                  <a:schemeClr val="tx1"/>
                </a:solidFill>
                <a:latin typeface="ＭＳ Ｐゴシック 本文"/>
              </a:rPr>
              <a:t>Yes</a:t>
            </a:r>
          </a:p>
        </p:txBody>
      </p:sp>
      <p:sp>
        <p:nvSpPr>
          <p:cNvPr id="252" name="object 27">
            <a:extLst>
              <a:ext uri="{FF2B5EF4-FFF2-40B4-BE49-F238E27FC236}">
                <a16:creationId xmlns:a16="http://schemas.microsoft.com/office/drawing/2014/main" id="{9D35A059-1642-CB1C-8E54-351734F187CB}"/>
              </a:ext>
            </a:extLst>
          </p:cNvPr>
          <p:cNvSpPr/>
          <p:nvPr/>
        </p:nvSpPr>
        <p:spPr>
          <a:xfrm>
            <a:off x="5521995" y="597636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cxnSp>
        <p:nvCxnSpPr>
          <p:cNvPr id="249" name="直線矢印コネクタ 248">
            <a:extLst>
              <a:ext uri="{FF2B5EF4-FFF2-40B4-BE49-F238E27FC236}">
                <a16:creationId xmlns:a16="http://schemas.microsoft.com/office/drawing/2014/main" id="{7FB01DC2-9DFA-B4B1-76A9-DB94CA902D6D}"/>
              </a:ext>
            </a:extLst>
          </p:cNvPr>
          <p:cNvCxnSpPr>
            <a:cxnSpLocks/>
          </p:cNvCxnSpPr>
          <p:nvPr/>
        </p:nvCxnSpPr>
        <p:spPr>
          <a:xfrm>
            <a:off x="5066738" y="5907416"/>
            <a:ext cx="0" cy="1015979"/>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254" name="直線コネクタ 253">
            <a:extLst>
              <a:ext uri="{FF2B5EF4-FFF2-40B4-BE49-F238E27FC236}">
                <a16:creationId xmlns:a16="http://schemas.microsoft.com/office/drawing/2014/main" id="{68657A47-CC49-C131-B0C8-3B4B84F8A182}"/>
              </a:ext>
            </a:extLst>
          </p:cNvPr>
          <p:cNvCxnSpPr>
            <a:cxnSpLocks/>
          </p:cNvCxnSpPr>
          <p:nvPr/>
        </p:nvCxnSpPr>
        <p:spPr>
          <a:xfrm flipH="1">
            <a:off x="5077551" y="6143625"/>
            <a:ext cx="440522"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nvGrpSpPr>
          <p:cNvPr id="258" name="object 246">
            <a:extLst>
              <a:ext uri="{FF2B5EF4-FFF2-40B4-BE49-F238E27FC236}">
                <a16:creationId xmlns:a16="http://schemas.microsoft.com/office/drawing/2014/main" id="{7F936C10-276F-7C71-BE32-BE0A3440C4B2}"/>
              </a:ext>
            </a:extLst>
          </p:cNvPr>
          <p:cNvGrpSpPr/>
          <p:nvPr/>
        </p:nvGrpSpPr>
        <p:grpSpPr>
          <a:xfrm>
            <a:off x="6551277" y="3964563"/>
            <a:ext cx="243890" cy="216564"/>
            <a:chOff x="5788864" y="3707990"/>
            <a:chExt cx="243890" cy="216564"/>
          </a:xfrm>
        </p:grpSpPr>
        <p:sp>
          <p:nvSpPr>
            <p:cNvPr id="259" name="object 247">
              <a:extLst>
                <a:ext uri="{FF2B5EF4-FFF2-40B4-BE49-F238E27FC236}">
                  <a16:creationId xmlns:a16="http://schemas.microsoft.com/office/drawing/2014/main" id="{8DE26787-CE03-6DEA-88CE-989761E613C1}"/>
                </a:ext>
              </a:extLst>
            </p:cNvPr>
            <p:cNvSpPr/>
            <p:nvPr/>
          </p:nvSpPr>
          <p:spPr>
            <a:xfrm>
              <a:off x="5788864" y="3707990"/>
              <a:ext cx="190169" cy="108233"/>
            </a:xfrm>
            <a:custGeom>
              <a:avLst/>
              <a:gdLst/>
              <a:ahLst/>
              <a:cxnLst/>
              <a:rect l="l" t="t" r="r" b="b"/>
              <a:pathLst>
                <a:path w="149860" h="72389">
                  <a:moveTo>
                    <a:pt x="149605" y="72136"/>
                  </a:moveTo>
                  <a:lnTo>
                    <a:pt x="0" y="0"/>
                  </a:lnTo>
                </a:path>
              </a:pathLst>
            </a:custGeom>
            <a:ln w="9144">
              <a:solidFill>
                <a:srgbClr val="000000"/>
              </a:solidFill>
              <a:prstDash val="dot"/>
            </a:ln>
          </p:spPr>
          <p:txBody>
            <a:bodyPr wrap="square" lIns="0" tIns="0" rIns="0" bIns="0" rtlCol="0"/>
            <a:lstStyle/>
            <a:p>
              <a:endParaRPr/>
            </a:p>
          </p:txBody>
        </p:sp>
        <p:sp>
          <p:nvSpPr>
            <p:cNvPr id="260" name="object 248">
              <a:extLst>
                <a:ext uri="{FF2B5EF4-FFF2-40B4-BE49-F238E27FC236}">
                  <a16:creationId xmlns:a16="http://schemas.microsoft.com/office/drawing/2014/main" id="{30F916ED-933C-0003-B833-D2DE0C1793BA}"/>
                </a:ext>
              </a:extLst>
            </p:cNvPr>
            <p:cNvSpPr/>
            <p:nvPr/>
          </p:nvSpPr>
          <p:spPr>
            <a:xfrm>
              <a:off x="5978779" y="3708019"/>
              <a:ext cx="53975" cy="216535"/>
            </a:xfrm>
            <a:custGeom>
              <a:avLst/>
              <a:gdLst/>
              <a:ahLst/>
              <a:cxnLst/>
              <a:rect l="l" t="t" r="r" b="b"/>
              <a:pathLst>
                <a:path w="53975" h="216535">
                  <a:moveTo>
                    <a:pt x="53975" y="0"/>
                  </a:moveTo>
                  <a:lnTo>
                    <a:pt x="0" y="0"/>
                  </a:lnTo>
                  <a:lnTo>
                    <a:pt x="0" y="216026"/>
                  </a:lnTo>
                  <a:lnTo>
                    <a:pt x="53975" y="216026"/>
                  </a:lnTo>
                </a:path>
              </a:pathLst>
            </a:custGeom>
            <a:ln w="9144">
              <a:solidFill>
                <a:srgbClr val="000000"/>
              </a:solidFill>
            </a:ln>
          </p:spPr>
          <p:txBody>
            <a:bodyPr wrap="square" lIns="0" tIns="0" rIns="0" bIns="0" rtlCol="0"/>
            <a:lstStyle/>
            <a:p>
              <a:endParaRPr/>
            </a:p>
          </p:txBody>
        </p:sp>
      </p:grpSp>
      <p:sp>
        <p:nvSpPr>
          <p:cNvPr id="263" name="object 244">
            <a:extLst>
              <a:ext uri="{FF2B5EF4-FFF2-40B4-BE49-F238E27FC236}">
                <a16:creationId xmlns:a16="http://schemas.microsoft.com/office/drawing/2014/main" id="{00A4CE6B-C580-C736-A694-80349A368F84}"/>
              </a:ext>
            </a:extLst>
          </p:cNvPr>
          <p:cNvSpPr/>
          <p:nvPr/>
        </p:nvSpPr>
        <p:spPr>
          <a:xfrm>
            <a:off x="5768220" y="7106968"/>
            <a:ext cx="53975" cy="216535"/>
          </a:xfrm>
          <a:custGeom>
            <a:avLst/>
            <a:gdLst/>
            <a:ahLst/>
            <a:cxnLst/>
            <a:rect l="l" t="t" r="r" b="b"/>
            <a:pathLst>
              <a:path w="53975" h="216535">
                <a:moveTo>
                  <a:pt x="53975" y="0"/>
                </a:moveTo>
                <a:lnTo>
                  <a:pt x="0" y="0"/>
                </a:lnTo>
                <a:lnTo>
                  <a:pt x="0" y="216026"/>
                </a:lnTo>
                <a:lnTo>
                  <a:pt x="53975" y="216026"/>
                </a:lnTo>
              </a:path>
            </a:pathLst>
          </a:custGeom>
          <a:ln w="9144">
            <a:solidFill>
              <a:srgbClr val="000000"/>
            </a:solidFill>
          </a:ln>
        </p:spPr>
        <p:txBody>
          <a:bodyPr wrap="square" lIns="0" tIns="0" rIns="0" bIns="0" rtlCol="0"/>
          <a:lstStyle/>
          <a:p>
            <a:endParaRPr dirty="0"/>
          </a:p>
        </p:txBody>
      </p:sp>
      <p:sp>
        <p:nvSpPr>
          <p:cNvPr id="264" name="正方形/長方形 263">
            <a:extLst>
              <a:ext uri="{FF2B5EF4-FFF2-40B4-BE49-F238E27FC236}">
                <a16:creationId xmlns:a16="http://schemas.microsoft.com/office/drawing/2014/main" id="{80B7C4A1-5A5C-0CD1-94B4-AF0800356B1D}"/>
              </a:ext>
            </a:extLst>
          </p:cNvPr>
          <p:cNvSpPr/>
          <p:nvPr/>
        </p:nvSpPr>
        <p:spPr>
          <a:xfrm>
            <a:off x="5803256" y="7134010"/>
            <a:ext cx="780247" cy="16244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日本人の場合</a:t>
            </a:r>
          </a:p>
        </p:txBody>
      </p:sp>
      <p:sp>
        <p:nvSpPr>
          <p:cNvPr id="266" name="object 243">
            <a:extLst>
              <a:ext uri="{FF2B5EF4-FFF2-40B4-BE49-F238E27FC236}">
                <a16:creationId xmlns:a16="http://schemas.microsoft.com/office/drawing/2014/main" id="{456CC968-433E-10F8-41B7-B793EE4ED94F}"/>
              </a:ext>
            </a:extLst>
          </p:cNvPr>
          <p:cNvSpPr/>
          <p:nvPr/>
        </p:nvSpPr>
        <p:spPr>
          <a:xfrm flipV="1">
            <a:off x="5066738" y="6919912"/>
            <a:ext cx="684273" cy="283681"/>
          </a:xfrm>
          <a:custGeom>
            <a:avLst/>
            <a:gdLst/>
            <a:ahLst/>
            <a:cxnLst/>
            <a:rect l="l" t="t" r="r" b="b"/>
            <a:pathLst>
              <a:path w="600075" h="16510">
                <a:moveTo>
                  <a:pt x="599948" y="0"/>
                </a:moveTo>
                <a:lnTo>
                  <a:pt x="0" y="16509"/>
                </a:lnTo>
              </a:path>
            </a:pathLst>
          </a:custGeom>
          <a:ln w="9143">
            <a:solidFill>
              <a:srgbClr val="000000"/>
            </a:solidFill>
            <a:prstDash val="dot"/>
          </a:ln>
        </p:spPr>
        <p:txBody>
          <a:bodyPr wrap="square" lIns="0" tIns="0" rIns="0" bIns="0" rtlCol="0"/>
          <a:lstStyle/>
          <a:p>
            <a:endParaRPr/>
          </a:p>
        </p:txBody>
      </p:sp>
      <p:sp>
        <p:nvSpPr>
          <p:cNvPr id="269" name="正方形/長方形 268">
            <a:extLst>
              <a:ext uri="{FF2B5EF4-FFF2-40B4-BE49-F238E27FC236}">
                <a16:creationId xmlns:a16="http://schemas.microsoft.com/office/drawing/2014/main" id="{8592A53C-E532-6588-42A4-9DD2AEB945E0}"/>
              </a:ext>
            </a:extLst>
          </p:cNvPr>
          <p:cNvSpPr/>
          <p:nvPr/>
        </p:nvSpPr>
        <p:spPr>
          <a:xfrm>
            <a:off x="6631294" y="3143389"/>
            <a:ext cx="643877" cy="25680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kumimoji="1" lang="ja-JP" altLang="en-US" sz="700" dirty="0">
                <a:solidFill>
                  <a:schemeClr val="tx1"/>
                </a:solidFill>
                <a:latin typeface="ＭＳ Ｐゴシック 本文"/>
              </a:rPr>
              <a:t>本人確認はできたか</a:t>
            </a:r>
          </a:p>
        </p:txBody>
      </p:sp>
      <p:sp>
        <p:nvSpPr>
          <p:cNvPr id="272" name="object 27">
            <a:extLst>
              <a:ext uri="{FF2B5EF4-FFF2-40B4-BE49-F238E27FC236}">
                <a16:creationId xmlns:a16="http://schemas.microsoft.com/office/drawing/2014/main" id="{58DBC69A-9971-58E5-721C-7EBD38BE4C1D}"/>
              </a:ext>
            </a:extLst>
          </p:cNvPr>
          <p:cNvSpPr/>
          <p:nvPr/>
        </p:nvSpPr>
        <p:spPr>
          <a:xfrm>
            <a:off x="5653654" y="5193195"/>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cxnSp>
        <p:nvCxnSpPr>
          <p:cNvPr id="274" name="直線コネクタ 273">
            <a:extLst>
              <a:ext uri="{FF2B5EF4-FFF2-40B4-BE49-F238E27FC236}">
                <a16:creationId xmlns:a16="http://schemas.microsoft.com/office/drawing/2014/main" id="{A6760C40-CA31-7F42-4F54-D51E01424C40}"/>
              </a:ext>
            </a:extLst>
          </p:cNvPr>
          <p:cNvCxnSpPr>
            <a:cxnSpLocks/>
          </p:cNvCxnSpPr>
          <p:nvPr/>
        </p:nvCxnSpPr>
        <p:spPr>
          <a:xfrm flipH="1">
            <a:off x="4864191" y="5351145"/>
            <a:ext cx="789463"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nvGrpSpPr>
          <p:cNvPr id="277" name="グループ化 276">
            <a:extLst>
              <a:ext uri="{FF2B5EF4-FFF2-40B4-BE49-F238E27FC236}">
                <a16:creationId xmlns:a16="http://schemas.microsoft.com/office/drawing/2014/main" id="{174E68BF-8286-95EF-F32A-912EE35C49ED}"/>
              </a:ext>
            </a:extLst>
          </p:cNvPr>
          <p:cNvGrpSpPr/>
          <p:nvPr/>
        </p:nvGrpSpPr>
        <p:grpSpPr>
          <a:xfrm rot="16200000">
            <a:off x="8116251" y="2989679"/>
            <a:ext cx="255579" cy="210314"/>
            <a:chOff x="998232" y="5464407"/>
            <a:chExt cx="255579" cy="210314"/>
          </a:xfrm>
        </p:grpSpPr>
        <p:sp>
          <p:nvSpPr>
            <p:cNvPr id="278" name="左大かっこ 277">
              <a:extLst>
                <a:ext uri="{FF2B5EF4-FFF2-40B4-BE49-F238E27FC236}">
                  <a16:creationId xmlns:a16="http://schemas.microsoft.com/office/drawing/2014/main" id="{3459AF80-4432-416E-997D-0D131BF6B6CE}"/>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279" name="直線コネクタ 278">
              <a:extLst>
                <a:ext uri="{FF2B5EF4-FFF2-40B4-BE49-F238E27FC236}">
                  <a16:creationId xmlns:a16="http://schemas.microsoft.com/office/drawing/2014/main" id="{0C5FE87F-E64B-496D-34E7-04A395993114}"/>
                </a:ext>
              </a:extLst>
            </p:cNvPr>
            <p:cNvCxnSpPr>
              <a:cxnSpLocks/>
              <a:stCxn id="278"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280" name="object 17">
            <a:extLst>
              <a:ext uri="{FF2B5EF4-FFF2-40B4-BE49-F238E27FC236}">
                <a16:creationId xmlns:a16="http://schemas.microsoft.com/office/drawing/2014/main" id="{CF3756C7-715F-9F54-F77A-BAEEEFB432D0}"/>
              </a:ext>
            </a:extLst>
          </p:cNvPr>
          <p:cNvSpPr/>
          <p:nvPr/>
        </p:nvSpPr>
        <p:spPr>
          <a:xfrm>
            <a:off x="8008764"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④</a:t>
            </a:r>
            <a:endParaRPr lang="zh-TW" altLang="en-US" sz="800" dirty="0">
              <a:latin typeface="+mj-ea"/>
              <a:ea typeface="+mj-ea"/>
            </a:endParaRPr>
          </a:p>
        </p:txBody>
      </p:sp>
      <p:cxnSp>
        <p:nvCxnSpPr>
          <p:cNvPr id="284" name="直線矢印コネクタ 13">
            <a:extLst>
              <a:ext uri="{FF2B5EF4-FFF2-40B4-BE49-F238E27FC236}">
                <a16:creationId xmlns:a16="http://schemas.microsoft.com/office/drawing/2014/main" id="{9819092E-6032-F3AA-E8B6-6A3A0F814946}"/>
              </a:ext>
            </a:extLst>
          </p:cNvPr>
          <p:cNvCxnSpPr>
            <a:cxnSpLocks/>
            <a:stCxn id="37" idx="2"/>
            <a:endCxn id="227" idx="1"/>
          </p:cNvCxnSpPr>
          <p:nvPr/>
        </p:nvCxnSpPr>
        <p:spPr>
          <a:xfrm rot="5400000">
            <a:off x="7014998" y="3632165"/>
            <a:ext cx="1291179" cy="1192190"/>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90" name="object 9">
            <a:extLst>
              <a:ext uri="{FF2B5EF4-FFF2-40B4-BE49-F238E27FC236}">
                <a16:creationId xmlns:a16="http://schemas.microsoft.com/office/drawing/2014/main" id="{56B583CC-3AB8-66FD-5826-7433966F5056}"/>
              </a:ext>
            </a:extLst>
          </p:cNvPr>
          <p:cNvSpPr/>
          <p:nvPr/>
        </p:nvSpPr>
        <p:spPr>
          <a:xfrm>
            <a:off x="3039217" y="6300414"/>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700" dirty="0">
                <a:latin typeface="+mj-ea"/>
                <a:ea typeface="+mj-ea"/>
              </a:rPr>
              <a:t>転出地</a:t>
            </a:r>
            <a:endParaRPr lang="en-US" altLang="ja-JP" sz="700" dirty="0">
              <a:latin typeface="+mj-ea"/>
              <a:ea typeface="+mj-ea"/>
            </a:endParaRPr>
          </a:p>
          <a:p>
            <a:pPr lvl="0" algn="ctr"/>
            <a:r>
              <a:rPr lang="ja-JP" altLang="en-US" sz="700" dirty="0">
                <a:latin typeface="+mj-ea"/>
                <a:ea typeface="+mj-ea"/>
              </a:rPr>
              <a:t>市区町村</a:t>
            </a:r>
            <a:endParaRPr sz="700" dirty="0">
              <a:latin typeface="+mj-ea"/>
              <a:ea typeface="+mj-ea"/>
            </a:endParaRPr>
          </a:p>
        </p:txBody>
      </p:sp>
      <p:sp>
        <p:nvSpPr>
          <p:cNvPr id="292" name="object 9">
            <a:extLst>
              <a:ext uri="{FF2B5EF4-FFF2-40B4-BE49-F238E27FC236}">
                <a16:creationId xmlns:a16="http://schemas.microsoft.com/office/drawing/2014/main" id="{47390416-E5DE-45C8-B5D0-4B4BE49E9F41}"/>
              </a:ext>
            </a:extLst>
          </p:cNvPr>
          <p:cNvSpPr/>
          <p:nvPr/>
        </p:nvSpPr>
        <p:spPr>
          <a:xfrm>
            <a:off x="3677723" y="6924908"/>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700" dirty="0">
                <a:latin typeface="+mj-ea"/>
                <a:ea typeface="+mj-ea"/>
              </a:rPr>
              <a:t>本籍地</a:t>
            </a:r>
            <a:endParaRPr lang="en-US" altLang="ja-JP" sz="700" dirty="0">
              <a:latin typeface="+mj-ea"/>
              <a:ea typeface="+mj-ea"/>
            </a:endParaRPr>
          </a:p>
          <a:p>
            <a:pPr lvl="0" algn="ctr"/>
            <a:r>
              <a:rPr lang="ja-JP" altLang="en-US" sz="700" dirty="0">
                <a:latin typeface="+mj-ea"/>
                <a:ea typeface="+mj-ea"/>
              </a:rPr>
              <a:t>市区町村</a:t>
            </a:r>
            <a:endParaRPr sz="700" dirty="0">
              <a:latin typeface="+mj-ea"/>
              <a:ea typeface="+mj-ea"/>
            </a:endParaRPr>
          </a:p>
        </p:txBody>
      </p:sp>
      <p:sp>
        <p:nvSpPr>
          <p:cNvPr id="295" name="正方形/長方形 294">
            <a:extLst>
              <a:ext uri="{FF2B5EF4-FFF2-40B4-BE49-F238E27FC236}">
                <a16:creationId xmlns:a16="http://schemas.microsoft.com/office/drawing/2014/main" id="{72D62D4E-DE6C-984C-C3C2-48A8385329DF}"/>
              </a:ext>
            </a:extLst>
          </p:cNvPr>
          <p:cNvSpPr/>
          <p:nvPr/>
        </p:nvSpPr>
        <p:spPr>
          <a:xfrm>
            <a:off x="8310006" y="4030996"/>
            <a:ext cx="1092484" cy="18649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住民異動届受理通知書</a:t>
            </a:r>
          </a:p>
        </p:txBody>
      </p:sp>
      <p:cxnSp>
        <p:nvCxnSpPr>
          <p:cNvPr id="14" name="直線矢印コネクタ 13">
            <a:extLst>
              <a:ext uri="{FF2B5EF4-FFF2-40B4-BE49-F238E27FC236}">
                <a16:creationId xmlns:a16="http://schemas.microsoft.com/office/drawing/2014/main" id="{BF6BF284-237C-033B-3700-D0B8636E2E5D}"/>
              </a:ext>
            </a:extLst>
          </p:cNvPr>
          <p:cNvCxnSpPr>
            <a:cxnSpLocks/>
          </p:cNvCxnSpPr>
          <p:nvPr/>
        </p:nvCxnSpPr>
        <p:spPr>
          <a:xfrm>
            <a:off x="1536700" y="1269603"/>
            <a:ext cx="0" cy="897783"/>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17" name="直線矢印コネクタ 16">
            <a:extLst>
              <a:ext uri="{FF2B5EF4-FFF2-40B4-BE49-F238E27FC236}">
                <a16:creationId xmlns:a16="http://schemas.microsoft.com/office/drawing/2014/main" id="{2CE5A433-9E34-896C-4931-26E0EFE0A9C5}"/>
              </a:ext>
            </a:extLst>
          </p:cNvPr>
          <p:cNvCxnSpPr>
            <a:cxnSpLocks/>
          </p:cNvCxnSpPr>
          <p:nvPr/>
        </p:nvCxnSpPr>
        <p:spPr>
          <a:xfrm flipH="1" flipV="1">
            <a:off x="9539975" y="1236814"/>
            <a:ext cx="2235" cy="947923"/>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grpSp>
        <p:nvGrpSpPr>
          <p:cNvPr id="20" name="グループ化 19">
            <a:extLst>
              <a:ext uri="{FF2B5EF4-FFF2-40B4-BE49-F238E27FC236}">
                <a16:creationId xmlns:a16="http://schemas.microsoft.com/office/drawing/2014/main" id="{5BEDCED1-F601-AD2A-4487-CC1618728EDC}"/>
              </a:ext>
            </a:extLst>
          </p:cNvPr>
          <p:cNvGrpSpPr/>
          <p:nvPr/>
        </p:nvGrpSpPr>
        <p:grpSpPr>
          <a:xfrm>
            <a:off x="4701679" y="4880213"/>
            <a:ext cx="520944" cy="393223"/>
            <a:chOff x="6080349" y="4852187"/>
            <a:chExt cx="520944" cy="393223"/>
          </a:xfrm>
        </p:grpSpPr>
        <p:sp>
          <p:nvSpPr>
            <p:cNvPr id="21" name="フローチャート: 磁気ディスク 20">
              <a:extLst>
                <a:ext uri="{FF2B5EF4-FFF2-40B4-BE49-F238E27FC236}">
                  <a16:creationId xmlns:a16="http://schemas.microsoft.com/office/drawing/2014/main" id="{C563BF76-8AA5-B96F-EAB1-CC40B1091D87}"/>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2" name="object 17">
              <a:extLst>
                <a:ext uri="{FF2B5EF4-FFF2-40B4-BE49-F238E27FC236}">
                  <a16:creationId xmlns:a16="http://schemas.microsoft.com/office/drawing/2014/main" id="{C9630F60-B1F5-54EC-5380-598DF90C5508}"/>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住民記録</a:t>
              </a:r>
              <a:br>
                <a:rPr lang="ja-JP" altLang="en-US" sz="700" dirty="0">
                  <a:latin typeface="+mj-ea"/>
                  <a:ea typeface="+mj-ea"/>
                </a:rPr>
              </a:br>
              <a:r>
                <a:rPr lang="ja-JP" altLang="en-US" sz="700" dirty="0">
                  <a:latin typeface="+mj-ea"/>
                  <a:ea typeface="+mj-ea"/>
                </a:rPr>
                <a:t>システム</a:t>
              </a:r>
            </a:p>
          </p:txBody>
        </p:sp>
      </p:grpSp>
      <p:grpSp>
        <p:nvGrpSpPr>
          <p:cNvPr id="23" name="グループ化 22">
            <a:extLst>
              <a:ext uri="{FF2B5EF4-FFF2-40B4-BE49-F238E27FC236}">
                <a16:creationId xmlns:a16="http://schemas.microsoft.com/office/drawing/2014/main" id="{82DFDC7D-1E59-BDE5-A78C-53B1435C6FEA}"/>
              </a:ext>
            </a:extLst>
          </p:cNvPr>
          <p:cNvGrpSpPr/>
          <p:nvPr/>
        </p:nvGrpSpPr>
        <p:grpSpPr>
          <a:xfrm>
            <a:off x="4707867" y="5519291"/>
            <a:ext cx="520944" cy="393223"/>
            <a:chOff x="6080349" y="4852187"/>
            <a:chExt cx="520944" cy="393223"/>
          </a:xfrm>
        </p:grpSpPr>
        <p:sp>
          <p:nvSpPr>
            <p:cNvPr id="24" name="フローチャート: 磁気ディスク 23">
              <a:extLst>
                <a:ext uri="{FF2B5EF4-FFF2-40B4-BE49-F238E27FC236}">
                  <a16:creationId xmlns:a16="http://schemas.microsoft.com/office/drawing/2014/main" id="{F49E69ED-C4D6-AC18-0F6E-9587345CD583}"/>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5" name="object 17">
              <a:extLst>
                <a:ext uri="{FF2B5EF4-FFF2-40B4-BE49-F238E27FC236}">
                  <a16:creationId xmlns:a16="http://schemas.microsoft.com/office/drawing/2014/main" id="{18B6BAA2-71DA-ED17-8EFE-0FDA052A9AD4}"/>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endParaRPr lang="en-US" altLang="ja-JP" sz="700" dirty="0">
                <a:latin typeface="+mj-ea"/>
                <a:ea typeface="+mj-ea"/>
              </a:endParaRPr>
            </a:p>
            <a:p>
              <a:pPr lvl="0" algn="ctr"/>
              <a:r>
                <a:rPr lang="en-US" altLang="ja-JP" sz="700" dirty="0">
                  <a:latin typeface="+mj-ea"/>
                  <a:ea typeface="+mj-ea"/>
                </a:rPr>
                <a:t>CS</a:t>
              </a:r>
              <a:endParaRPr lang="ja-JP" altLang="en-US" sz="700" dirty="0">
                <a:latin typeface="+mj-ea"/>
                <a:ea typeface="+mj-ea"/>
              </a:endParaRPr>
            </a:p>
          </p:txBody>
        </p:sp>
      </p:grpSp>
      <p:grpSp>
        <p:nvGrpSpPr>
          <p:cNvPr id="26" name="グループ化 25">
            <a:extLst>
              <a:ext uri="{FF2B5EF4-FFF2-40B4-BE49-F238E27FC236}">
                <a16:creationId xmlns:a16="http://schemas.microsoft.com/office/drawing/2014/main" id="{414BD1F4-B8C2-C8CB-B974-AAF7DE92E4E0}"/>
              </a:ext>
            </a:extLst>
          </p:cNvPr>
          <p:cNvGrpSpPr/>
          <p:nvPr/>
        </p:nvGrpSpPr>
        <p:grpSpPr>
          <a:xfrm>
            <a:off x="6019441" y="4880492"/>
            <a:ext cx="520944" cy="393223"/>
            <a:chOff x="6080349" y="4852187"/>
            <a:chExt cx="520944" cy="393223"/>
          </a:xfrm>
        </p:grpSpPr>
        <p:sp>
          <p:nvSpPr>
            <p:cNvPr id="27" name="フローチャート: 磁気ディスク 26">
              <a:extLst>
                <a:ext uri="{FF2B5EF4-FFF2-40B4-BE49-F238E27FC236}">
                  <a16:creationId xmlns:a16="http://schemas.microsoft.com/office/drawing/2014/main" id="{DAAAB17D-B6B5-B21E-F6B0-21813F94EAB7}"/>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8" name="object 17">
              <a:extLst>
                <a:ext uri="{FF2B5EF4-FFF2-40B4-BE49-F238E27FC236}">
                  <a16:creationId xmlns:a16="http://schemas.microsoft.com/office/drawing/2014/main" id="{121D5235-67F2-B28C-C81F-E01AF256E386}"/>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住民記録</a:t>
              </a:r>
              <a:br>
                <a:rPr lang="ja-JP" altLang="en-US" sz="700" dirty="0">
                  <a:latin typeface="+mj-ea"/>
                  <a:ea typeface="+mj-ea"/>
                </a:rPr>
              </a:br>
              <a:r>
                <a:rPr lang="ja-JP" altLang="en-US" sz="700" dirty="0">
                  <a:latin typeface="+mj-ea"/>
                  <a:ea typeface="+mj-ea"/>
                </a:rPr>
                <a:t>システム</a:t>
              </a:r>
            </a:p>
          </p:txBody>
        </p:sp>
      </p:grpSp>
      <p:grpSp>
        <p:nvGrpSpPr>
          <p:cNvPr id="226" name="グループ化 225">
            <a:extLst>
              <a:ext uri="{FF2B5EF4-FFF2-40B4-BE49-F238E27FC236}">
                <a16:creationId xmlns:a16="http://schemas.microsoft.com/office/drawing/2014/main" id="{7F2B51F5-054B-5383-FE7B-DC22D428A916}"/>
              </a:ext>
            </a:extLst>
          </p:cNvPr>
          <p:cNvGrpSpPr/>
          <p:nvPr/>
        </p:nvGrpSpPr>
        <p:grpSpPr>
          <a:xfrm>
            <a:off x="6804020" y="4873850"/>
            <a:ext cx="520944" cy="393223"/>
            <a:chOff x="6080349" y="4852187"/>
            <a:chExt cx="520944" cy="393223"/>
          </a:xfrm>
        </p:grpSpPr>
        <p:sp>
          <p:nvSpPr>
            <p:cNvPr id="227" name="フローチャート: 磁気ディスク 226">
              <a:extLst>
                <a:ext uri="{FF2B5EF4-FFF2-40B4-BE49-F238E27FC236}">
                  <a16:creationId xmlns:a16="http://schemas.microsoft.com/office/drawing/2014/main" id="{171E9CEA-9810-E75F-872B-2EF162DEE69C}"/>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28" name="object 17">
              <a:extLst>
                <a:ext uri="{FF2B5EF4-FFF2-40B4-BE49-F238E27FC236}">
                  <a16:creationId xmlns:a16="http://schemas.microsoft.com/office/drawing/2014/main" id="{6D10C0CA-30CE-1217-946C-EB0D42E375F1}"/>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住民記録</a:t>
              </a:r>
              <a:br>
                <a:rPr lang="ja-JP" altLang="en-US" sz="700" dirty="0">
                  <a:latin typeface="+mj-ea"/>
                  <a:ea typeface="+mj-ea"/>
                </a:rPr>
              </a:br>
              <a:r>
                <a:rPr lang="ja-JP" altLang="en-US" sz="700" dirty="0">
                  <a:latin typeface="+mj-ea"/>
                  <a:ea typeface="+mj-ea"/>
                </a:rPr>
                <a:t>システム</a:t>
              </a:r>
            </a:p>
          </p:txBody>
        </p:sp>
      </p:grpSp>
      <p:sp>
        <p:nvSpPr>
          <p:cNvPr id="229" name="object 225">
            <a:extLst>
              <a:ext uri="{FF2B5EF4-FFF2-40B4-BE49-F238E27FC236}">
                <a16:creationId xmlns:a16="http://schemas.microsoft.com/office/drawing/2014/main" id="{9825317D-5D85-7FF4-2EC6-5B30C50A3CB6}"/>
              </a:ext>
            </a:extLst>
          </p:cNvPr>
          <p:cNvSpPr txBox="1"/>
          <p:nvPr/>
        </p:nvSpPr>
        <p:spPr>
          <a:xfrm>
            <a:off x="7519786" y="4932216"/>
            <a:ext cx="2818841" cy="2355517"/>
          </a:xfrm>
          <a:prstGeom prst="rect">
            <a:avLst/>
          </a:prstGeom>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ja-JP" altLang="en-US" sz="700" spc="-5" dirty="0">
              <a:latin typeface="+mn-ea"/>
              <a:ea typeface="+mn-ea"/>
              <a:cs typeface="游ゴシック"/>
            </a:endParaRPr>
          </a:p>
          <a:p>
            <a:pPr marL="52069">
              <a:lnSpc>
                <a:spcPts val="400"/>
              </a:lnSpc>
              <a:spcBef>
                <a:spcPts val="350"/>
              </a:spcBef>
            </a:pPr>
            <a:r>
              <a:rPr lang="en-US" altLang="ja-JP" sz="700" spc="-5" dirty="0">
                <a:latin typeface="+mn-ea"/>
                <a:ea typeface="+mn-ea"/>
                <a:cs typeface="游ゴシック"/>
              </a:rPr>
              <a:t>【</a:t>
            </a:r>
            <a:r>
              <a:rPr lang="ja-JP" altLang="en-US" sz="700" spc="-5" dirty="0">
                <a:latin typeface="+mn-ea"/>
                <a:ea typeface="+mn-ea"/>
                <a:cs typeface="游ゴシック"/>
              </a:rPr>
              <a:t>コメント</a:t>
            </a:r>
            <a:r>
              <a:rPr lang="en-US" altLang="ja-JP" sz="700" spc="-5" dirty="0">
                <a:latin typeface="+mn-ea"/>
                <a:ea typeface="+mn-ea"/>
                <a:cs typeface="游ゴシック"/>
              </a:rPr>
              <a:t>】</a:t>
            </a:r>
            <a:r>
              <a:rPr lang="ja-JP" altLang="en-US" sz="700" spc="-5" dirty="0">
                <a:latin typeface="+mn-ea"/>
                <a:ea typeface="+mn-ea"/>
                <a:cs typeface="游ゴシック"/>
              </a:rPr>
              <a:t>ユーザータスク及びデータストアに該当する機能要件</a:t>
            </a:r>
          </a:p>
          <a:p>
            <a:pPr marL="52069">
              <a:lnSpc>
                <a:spcPts val="400"/>
              </a:lnSpc>
              <a:spcBef>
                <a:spcPts val="350"/>
              </a:spcBef>
            </a:pPr>
            <a:r>
              <a:rPr lang="ja-JP" altLang="en-US" sz="700" spc="-5" dirty="0">
                <a:latin typeface="+mn-ea"/>
                <a:ea typeface="+mn-ea"/>
                <a:cs typeface="游ゴシック"/>
              </a:rPr>
              <a:t>①</a:t>
            </a:r>
          </a:p>
          <a:p>
            <a:pPr marL="52069">
              <a:lnSpc>
                <a:spcPts val="400"/>
              </a:lnSpc>
              <a:spcBef>
                <a:spcPts val="350"/>
              </a:spcBef>
            </a:pPr>
            <a:r>
              <a:rPr lang="en-US" altLang="ja-JP" sz="700" spc="-5" dirty="0">
                <a:latin typeface="+mn-ea"/>
                <a:ea typeface="+mn-ea"/>
                <a:cs typeface="游ゴシック"/>
              </a:rPr>
              <a:t>4.1.1 </a:t>
            </a:r>
            <a:r>
              <a:rPr lang="ja-JP" altLang="en-US" sz="700" spc="-5" dirty="0">
                <a:latin typeface="+mn-ea"/>
                <a:ea typeface="+mn-ea"/>
                <a:cs typeface="游ゴシック"/>
              </a:rPr>
              <a:t>転入</a:t>
            </a:r>
          </a:p>
          <a:p>
            <a:pPr marL="52069">
              <a:lnSpc>
                <a:spcPts val="400"/>
              </a:lnSpc>
              <a:spcBef>
                <a:spcPts val="350"/>
              </a:spcBef>
            </a:pPr>
            <a:r>
              <a:rPr lang="en-US" altLang="ja-JP" sz="700" spc="-5" dirty="0">
                <a:latin typeface="+mn-ea"/>
                <a:ea typeface="+mn-ea"/>
                <a:cs typeface="游ゴシック"/>
              </a:rPr>
              <a:t>1.1.1 </a:t>
            </a:r>
            <a:r>
              <a:rPr lang="ja-JP" altLang="en-US" sz="700" spc="-5" dirty="0">
                <a:latin typeface="+mn-ea"/>
                <a:ea typeface="+mn-ea"/>
                <a:cs typeface="游ゴシック"/>
              </a:rPr>
              <a:t>日本人住民データの管理</a:t>
            </a:r>
          </a:p>
          <a:p>
            <a:pPr marL="52069">
              <a:lnSpc>
                <a:spcPts val="400"/>
              </a:lnSpc>
              <a:spcBef>
                <a:spcPts val="350"/>
              </a:spcBef>
            </a:pPr>
            <a:r>
              <a:rPr lang="en-US" altLang="ja-JP" sz="700" spc="-5" dirty="0">
                <a:latin typeface="+mn-ea"/>
                <a:ea typeface="+mn-ea"/>
                <a:cs typeface="游ゴシック"/>
              </a:rPr>
              <a:t>1.1.2 </a:t>
            </a:r>
            <a:r>
              <a:rPr lang="ja-JP" altLang="en-US" sz="700" spc="-5" dirty="0">
                <a:latin typeface="+mn-ea"/>
                <a:ea typeface="+mn-ea"/>
                <a:cs typeface="游ゴシック"/>
              </a:rPr>
              <a:t>外国人住民データの管理</a:t>
            </a:r>
          </a:p>
          <a:p>
            <a:pPr marL="52069">
              <a:lnSpc>
                <a:spcPts val="400"/>
              </a:lnSpc>
              <a:spcBef>
                <a:spcPts val="350"/>
              </a:spcBef>
            </a:pPr>
            <a:r>
              <a:rPr lang="en-US" altLang="ja-JP" sz="700" spc="-5" dirty="0">
                <a:latin typeface="+mn-ea"/>
                <a:ea typeface="+mn-ea"/>
                <a:cs typeface="游ゴシック"/>
              </a:rPr>
              <a:t>4.0.1 </a:t>
            </a:r>
            <a:r>
              <a:rPr lang="ja-JP" altLang="en-US" sz="700" spc="-5" dirty="0">
                <a:latin typeface="+mn-ea"/>
                <a:ea typeface="+mn-ea"/>
                <a:cs typeface="游ゴシック"/>
              </a:rPr>
              <a:t>異動者</a:t>
            </a:r>
          </a:p>
          <a:p>
            <a:pPr marL="52069">
              <a:lnSpc>
                <a:spcPts val="400"/>
              </a:lnSpc>
              <a:spcBef>
                <a:spcPts val="350"/>
              </a:spcBef>
            </a:pPr>
            <a:r>
              <a:rPr lang="en-US" altLang="ja-JP" sz="700" spc="-5" dirty="0">
                <a:latin typeface="+mn-ea"/>
                <a:ea typeface="+mn-ea"/>
                <a:cs typeface="游ゴシック"/>
              </a:rPr>
              <a:t>4.0.2 </a:t>
            </a:r>
            <a:r>
              <a:rPr lang="ja-JP" altLang="en-US" sz="700" spc="-5" dirty="0">
                <a:latin typeface="+mn-ea"/>
                <a:ea typeface="+mn-ea"/>
                <a:cs typeface="游ゴシック"/>
              </a:rPr>
              <a:t>異動先世帯、異動による消除</a:t>
            </a:r>
          </a:p>
          <a:p>
            <a:pPr marL="52069">
              <a:lnSpc>
                <a:spcPts val="400"/>
              </a:lnSpc>
              <a:spcBef>
                <a:spcPts val="350"/>
              </a:spcBef>
            </a:pPr>
            <a:r>
              <a:rPr lang="en-US" altLang="ja-JP" sz="700" spc="-5" dirty="0">
                <a:latin typeface="+mn-ea"/>
                <a:ea typeface="+mn-ea"/>
                <a:cs typeface="游ゴシック"/>
              </a:rPr>
              <a:t>4.0.3 </a:t>
            </a:r>
            <a:r>
              <a:rPr lang="ja-JP" altLang="en-US" sz="700" spc="-5" dirty="0">
                <a:latin typeface="+mn-ea"/>
                <a:ea typeface="+mn-ea"/>
                <a:cs typeface="游ゴシック"/>
              </a:rPr>
              <a:t>異動日・処理日</a:t>
            </a:r>
          </a:p>
          <a:p>
            <a:pPr marL="52069">
              <a:lnSpc>
                <a:spcPts val="400"/>
              </a:lnSpc>
              <a:spcBef>
                <a:spcPts val="350"/>
              </a:spcBef>
            </a:pPr>
            <a:r>
              <a:rPr lang="en-US" altLang="ja-JP" sz="700" spc="-5" dirty="0">
                <a:latin typeface="+mn-ea"/>
                <a:ea typeface="+mn-ea"/>
                <a:cs typeface="游ゴシック"/>
              </a:rPr>
              <a:t>4.1.0.2 </a:t>
            </a:r>
            <a:r>
              <a:rPr lang="ja-JP" altLang="en-US" sz="700" spc="-5" dirty="0">
                <a:latin typeface="+mn-ea"/>
                <a:ea typeface="+mn-ea"/>
                <a:cs typeface="游ゴシック"/>
              </a:rPr>
              <a:t>届出日</a:t>
            </a:r>
          </a:p>
          <a:p>
            <a:pPr marL="52069">
              <a:lnSpc>
                <a:spcPts val="400"/>
              </a:lnSpc>
              <a:spcBef>
                <a:spcPts val="350"/>
              </a:spcBef>
            </a:pPr>
            <a:r>
              <a:rPr lang="en-US" altLang="ja-JP" sz="700" spc="-5" dirty="0">
                <a:latin typeface="+mn-ea"/>
                <a:ea typeface="+mn-ea"/>
                <a:cs typeface="游ゴシック"/>
              </a:rPr>
              <a:t>4.1.1.1 </a:t>
            </a:r>
            <a:r>
              <a:rPr lang="ja-JP" altLang="en-US" sz="700" spc="-5" dirty="0">
                <a:latin typeface="+mn-ea"/>
                <a:ea typeface="+mn-ea"/>
                <a:cs typeface="游ゴシック"/>
              </a:rPr>
              <a:t>転入者情報入力</a:t>
            </a:r>
          </a:p>
          <a:p>
            <a:pPr marL="52069">
              <a:lnSpc>
                <a:spcPts val="400"/>
              </a:lnSpc>
              <a:spcBef>
                <a:spcPts val="350"/>
              </a:spcBef>
            </a:pPr>
            <a:r>
              <a:rPr lang="en-US" altLang="ja-JP" sz="700" spc="-5" dirty="0">
                <a:latin typeface="+mn-ea"/>
                <a:ea typeface="+mn-ea"/>
                <a:cs typeface="游ゴシック"/>
              </a:rPr>
              <a:t>4.1.1.2 </a:t>
            </a:r>
            <a:r>
              <a:rPr lang="ja-JP" altLang="en-US" sz="700" spc="-5" dirty="0">
                <a:latin typeface="+mn-ea"/>
                <a:ea typeface="+mn-ea"/>
                <a:cs typeface="游ゴシック"/>
              </a:rPr>
              <a:t>再転入者</a:t>
            </a:r>
          </a:p>
          <a:p>
            <a:pPr marL="52069">
              <a:lnSpc>
                <a:spcPts val="400"/>
              </a:lnSpc>
              <a:spcBef>
                <a:spcPts val="350"/>
              </a:spcBef>
            </a:pPr>
            <a:r>
              <a:rPr lang="en-US" altLang="ja-JP" sz="700" spc="-5" dirty="0">
                <a:latin typeface="+mn-ea"/>
                <a:ea typeface="+mn-ea"/>
                <a:cs typeface="游ゴシック"/>
              </a:rPr>
              <a:t>4.1.1.4 </a:t>
            </a:r>
            <a:r>
              <a:rPr lang="ja-JP" altLang="en-US" sz="700" spc="-5" dirty="0">
                <a:latin typeface="+mn-ea"/>
                <a:ea typeface="+mn-ea"/>
                <a:cs typeface="游ゴシック"/>
              </a:rPr>
              <a:t>未届転入</a:t>
            </a:r>
          </a:p>
          <a:p>
            <a:pPr marL="52069">
              <a:lnSpc>
                <a:spcPts val="400"/>
              </a:lnSpc>
              <a:spcBef>
                <a:spcPts val="350"/>
              </a:spcBef>
            </a:pPr>
            <a:r>
              <a:rPr lang="en-US" altLang="ja-JP" sz="700" spc="-5" dirty="0">
                <a:latin typeface="+mn-ea"/>
                <a:ea typeface="+mn-ea"/>
                <a:cs typeface="游ゴシック"/>
              </a:rPr>
              <a:t>4.1.4.3 </a:t>
            </a:r>
            <a:r>
              <a:rPr lang="ja-JP" altLang="en-US" sz="700" spc="-5" dirty="0">
                <a:latin typeface="+mn-ea"/>
                <a:ea typeface="+mn-ea"/>
                <a:cs typeface="游ゴシック"/>
              </a:rPr>
              <a:t>事実上の世帯主</a:t>
            </a:r>
          </a:p>
          <a:p>
            <a:pPr marL="52069">
              <a:lnSpc>
                <a:spcPts val="400"/>
              </a:lnSpc>
              <a:spcBef>
                <a:spcPts val="350"/>
              </a:spcBef>
            </a:pPr>
            <a:r>
              <a:rPr lang="en-US" altLang="ja-JP" sz="700" spc="-5" dirty="0">
                <a:latin typeface="+mn-ea"/>
                <a:ea typeface="+mn-ea"/>
                <a:cs typeface="游ゴシック"/>
              </a:rPr>
              <a:t>4.2.1.1 </a:t>
            </a:r>
            <a:r>
              <a:rPr lang="ja-JP" altLang="en-US" sz="700" spc="-5" dirty="0">
                <a:latin typeface="+mn-ea"/>
                <a:ea typeface="+mn-ea"/>
                <a:cs typeface="游ゴシック"/>
              </a:rPr>
              <a:t>住所設定・未届転入</a:t>
            </a:r>
          </a:p>
          <a:p>
            <a:pPr marL="52069">
              <a:lnSpc>
                <a:spcPts val="400"/>
              </a:lnSpc>
              <a:spcBef>
                <a:spcPts val="350"/>
              </a:spcBef>
            </a:pPr>
            <a:r>
              <a:rPr lang="ja-JP" altLang="en-US" sz="700" spc="-5" dirty="0">
                <a:latin typeface="+mn-ea"/>
                <a:ea typeface="+mn-ea"/>
                <a:cs typeface="游ゴシック"/>
              </a:rPr>
              <a:t>②</a:t>
            </a:r>
          </a:p>
          <a:p>
            <a:pPr marL="52069">
              <a:lnSpc>
                <a:spcPts val="400"/>
              </a:lnSpc>
              <a:spcBef>
                <a:spcPts val="350"/>
              </a:spcBef>
            </a:pPr>
            <a:r>
              <a:rPr lang="en-US" altLang="ja-JP" sz="700" spc="-5" dirty="0">
                <a:latin typeface="+mn-ea"/>
                <a:ea typeface="+mn-ea"/>
                <a:cs typeface="游ゴシック"/>
              </a:rPr>
              <a:t>7.1.1.1 </a:t>
            </a:r>
            <a:r>
              <a:rPr lang="ja-JP" altLang="en-US" sz="700" spc="-5" dirty="0">
                <a:latin typeface="+mn-ea"/>
                <a:ea typeface="+mn-ea"/>
                <a:cs typeface="游ゴシック"/>
              </a:rPr>
              <a:t>ＣＳへの自動送信</a:t>
            </a:r>
          </a:p>
          <a:p>
            <a:pPr marL="52069">
              <a:lnSpc>
                <a:spcPts val="400"/>
              </a:lnSpc>
              <a:spcBef>
                <a:spcPts val="350"/>
              </a:spcBef>
            </a:pPr>
            <a:r>
              <a:rPr lang="en-US" altLang="ja-JP" sz="700" spc="-5" dirty="0">
                <a:latin typeface="+mn-ea"/>
                <a:ea typeface="+mn-ea"/>
                <a:cs typeface="游ゴシック"/>
              </a:rPr>
              <a:t>7.1.1.4 </a:t>
            </a:r>
            <a:r>
              <a:rPr lang="ja-JP" altLang="en-US" sz="700" spc="-5" dirty="0">
                <a:latin typeface="+mn-ea"/>
                <a:ea typeface="+mn-ea"/>
                <a:cs typeface="游ゴシック"/>
              </a:rPr>
              <a:t>カード管理システム連携</a:t>
            </a:r>
          </a:p>
          <a:p>
            <a:pPr marL="52069">
              <a:lnSpc>
                <a:spcPts val="400"/>
              </a:lnSpc>
              <a:spcBef>
                <a:spcPts val="350"/>
              </a:spcBef>
            </a:pPr>
            <a:r>
              <a:rPr lang="ja-JP" altLang="en-US" sz="700" spc="-5" dirty="0">
                <a:latin typeface="+mn-ea"/>
                <a:ea typeface="+mn-ea"/>
                <a:cs typeface="游ゴシック"/>
              </a:rPr>
              <a:t>③</a:t>
            </a:r>
          </a:p>
          <a:p>
            <a:pPr marL="52069">
              <a:lnSpc>
                <a:spcPts val="400"/>
              </a:lnSpc>
              <a:spcBef>
                <a:spcPts val="350"/>
              </a:spcBef>
            </a:pPr>
            <a:r>
              <a:rPr lang="en-US" altLang="ja-JP" sz="700" spc="-5" dirty="0">
                <a:latin typeface="+mn-ea"/>
                <a:ea typeface="+mn-ea"/>
                <a:cs typeface="游ゴシック"/>
              </a:rPr>
              <a:t>4.5.7 </a:t>
            </a:r>
            <a:r>
              <a:rPr lang="ja-JP" altLang="en-US" sz="700" spc="-5" dirty="0">
                <a:latin typeface="+mn-ea"/>
                <a:ea typeface="+mn-ea"/>
                <a:cs typeface="游ゴシック"/>
              </a:rPr>
              <a:t>市町村通知・市町村伝達の送信</a:t>
            </a:r>
          </a:p>
          <a:p>
            <a:pPr marL="52069">
              <a:lnSpc>
                <a:spcPts val="400"/>
              </a:lnSpc>
              <a:spcBef>
                <a:spcPts val="350"/>
              </a:spcBef>
            </a:pPr>
            <a:r>
              <a:rPr lang="ja-JP" altLang="en-US" sz="700" spc="-5" dirty="0">
                <a:latin typeface="+mn-ea"/>
                <a:ea typeface="+mn-ea"/>
                <a:cs typeface="游ゴシック"/>
              </a:rPr>
              <a:t>④</a:t>
            </a:r>
          </a:p>
          <a:p>
            <a:pPr marL="52069">
              <a:lnSpc>
                <a:spcPts val="400"/>
              </a:lnSpc>
              <a:spcBef>
                <a:spcPts val="350"/>
              </a:spcBef>
            </a:pPr>
            <a:r>
              <a:rPr lang="en-US" altLang="ja-JP" sz="700" spc="-5" dirty="0">
                <a:latin typeface="+mn-ea"/>
                <a:ea typeface="+mn-ea"/>
                <a:cs typeface="游ゴシック"/>
              </a:rPr>
              <a:t>4.1.0.3 </a:t>
            </a:r>
            <a:r>
              <a:rPr lang="ja-JP" altLang="en-US" sz="700" spc="-5" dirty="0">
                <a:latin typeface="+mn-ea"/>
                <a:ea typeface="+mn-ea"/>
                <a:cs typeface="游ゴシック"/>
              </a:rPr>
              <a:t>住民異動届受理通知</a:t>
            </a:r>
          </a:p>
          <a:p>
            <a:pPr marL="52069">
              <a:lnSpc>
                <a:spcPts val="400"/>
              </a:lnSpc>
              <a:spcBef>
                <a:spcPts val="350"/>
              </a:spcBef>
            </a:pPr>
            <a:endParaRPr lang="ja-JP" altLang="en-US" sz="700" spc="-5" dirty="0">
              <a:latin typeface="+mn-ea"/>
              <a:ea typeface="+mn-ea"/>
              <a:cs typeface="游ゴシック"/>
            </a:endParaRPr>
          </a:p>
        </p:txBody>
      </p:sp>
      <p:sp>
        <p:nvSpPr>
          <p:cNvPr id="231" name="object 27">
            <a:extLst>
              <a:ext uri="{FF2B5EF4-FFF2-40B4-BE49-F238E27FC236}">
                <a16:creationId xmlns:a16="http://schemas.microsoft.com/office/drawing/2014/main" id="{D629F22D-570E-00EC-F844-02A12CDE5780}"/>
              </a:ext>
            </a:extLst>
          </p:cNvPr>
          <p:cNvSpPr/>
          <p:nvPr/>
        </p:nvSpPr>
        <p:spPr>
          <a:xfrm>
            <a:off x="6726371" y="5529180"/>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32" name="正方形/長方形 231">
            <a:extLst>
              <a:ext uri="{FF2B5EF4-FFF2-40B4-BE49-F238E27FC236}">
                <a16:creationId xmlns:a16="http://schemas.microsoft.com/office/drawing/2014/main" id="{CFEFB370-5B19-F1B8-1B97-1D8955F36255}"/>
              </a:ext>
            </a:extLst>
          </p:cNvPr>
          <p:cNvSpPr/>
          <p:nvPr/>
        </p:nvSpPr>
        <p:spPr>
          <a:xfrm>
            <a:off x="6323211" y="5878491"/>
            <a:ext cx="1010224" cy="22371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市町村通知情報及び市町村伝達情報</a:t>
            </a:r>
          </a:p>
        </p:txBody>
      </p:sp>
      <p:cxnSp>
        <p:nvCxnSpPr>
          <p:cNvPr id="233" name="直線コネクタ 232">
            <a:extLst>
              <a:ext uri="{FF2B5EF4-FFF2-40B4-BE49-F238E27FC236}">
                <a16:creationId xmlns:a16="http://schemas.microsoft.com/office/drawing/2014/main" id="{B4AAE287-80CB-AC43-AF1A-A76349D38FC6}"/>
              </a:ext>
            </a:extLst>
          </p:cNvPr>
          <p:cNvCxnSpPr>
            <a:cxnSpLocks/>
          </p:cNvCxnSpPr>
          <p:nvPr/>
        </p:nvCxnSpPr>
        <p:spPr>
          <a:xfrm flipH="1">
            <a:off x="6274761" y="5686425"/>
            <a:ext cx="451610"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34" name="object 25">
            <a:extLst>
              <a:ext uri="{FF2B5EF4-FFF2-40B4-BE49-F238E27FC236}">
                <a16:creationId xmlns:a16="http://schemas.microsoft.com/office/drawing/2014/main" id="{8D150071-659F-2BD1-290F-A8C9EC785BC3}"/>
              </a:ext>
            </a:extLst>
          </p:cNvPr>
          <p:cNvSpPr/>
          <p:nvPr/>
        </p:nvSpPr>
        <p:spPr>
          <a:xfrm>
            <a:off x="6201298" y="6302953"/>
            <a:ext cx="1184317"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235" name="object 9">
            <a:extLst>
              <a:ext uri="{FF2B5EF4-FFF2-40B4-BE49-F238E27FC236}">
                <a16:creationId xmlns:a16="http://schemas.microsoft.com/office/drawing/2014/main" id="{16007525-818A-9A77-0D47-AA4D90D5C00F}"/>
              </a:ext>
            </a:extLst>
          </p:cNvPr>
          <p:cNvSpPr/>
          <p:nvPr/>
        </p:nvSpPr>
        <p:spPr>
          <a:xfrm>
            <a:off x="6201297" y="6302954"/>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700" dirty="0">
                <a:latin typeface="+mj-ea"/>
                <a:ea typeface="+mj-ea"/>
              </a:rPr>
              <a:t>出入国在留管理庁</a:t>
            </a:r>
            <a:endParaRPr sz="700" dirty="0">
              <a:latin typeface="+mj-ea"/>
              <a:ea typeface="+mj-ea"/>
            </a:endParaRPr>
          </a:p>
        </p:txBody>
      </p:sp>
      <p:sp>
        <p:nvSpPr>
          <p:cNvPr id="236" name="object 17">
            <a:extLst>
              <a:ext uri="{FF2B5EF4-FFF2-40B4-BE49-F238E27FC236}">
                <a16:creationId xmlns:a16="http://schemas.microsoft.com/office/drawing/2014/main" id="{BE264EAF-3A90-0EC9-9536-0758CE121256}"/>
              </a:ext>
            </a:extLst>
          </p:cNvPr>
          <p:cNvSpPr/>
          <p:nvPr/>
        </p:nvSpPr>
        <p:spPr>
          <a:xfrm>
            <a:off x="6747825" y="4013608"/>
            <a:ext cx="140807" cy="126132"/>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③</a:t>
            </a:r>
            <a:endParaRPr lang="zh-TW" altLang="en-US" sz="800" dirty="0">
              <a:latin typeface="+mj-ea"/>
              <a:ea typeface="+mj-ea"/>
            </a:endParaRPr>
          </a:p>
        </p:txBody>
      </p:sp>
      <p:sp>
        <p:nvSpPr>
          <p:cNvPr id="237" name="object 17">
            <a:extLst>
              <a:ext uri="{FF2B5EF4-FFF2-40B4-BE49-F238E27FC236}">
                <a16:creationId xmlns:a16="http://schemas.microsoft.com/office/drawing/2014/main" id="{57FCA9E2-C0A6-74B5-DB83-AC2FD7138006}"/>
              </a:ext>
            </a:extLst>
          </p:cNvPr>
          <p:cNvSpPr/>
          <p:nvPr/>
        </p:nvSpPr>
        <p:spPr>
          <a:xfrm>
            <a:off x="4353440" y="5050406"/>
            <a:ext cx="140807" cy="126132"/>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②</a:t>
            </a:r>
            <a:endParaRPr lang="zh-TW" altLang="en-US" sz="800" dirty="0">
              <a:latin typeface="+mj-ea"/>
              <a:ea typeface="+mj-ea"/>
            </a:endParaRPr>
          </a:p>
        </p:txBody>
      </p:sp>
      <p:sp>
        <p:nvSpPr>
          <p:cNvPr id="11" name="右大かっこ 10">
            <a:extLst>
              <a:ext uri="{FF2B5EF4-FFF2-40B4-BE49-F238E27FC236}">
                <a16:creationId xmlns:a16="http://schemas.microsoft.com/office/drawing/2014/main" id="{A6006464-30DB-BFB7-D841-FD4E440B1484}"/>
              </a:ext>
            </a:extLst>
          </p:cNvPr>
          <p:cNvSpPr/>
          <p:nvPr/>
        </p:nvSpPr>
        <p:spPr>
          <a:xfrm>
            <a:off x="3367587" y="1701165"/>
            <a:ext cx="74113" cy="212169"/>
          </a:xfrm>
          <a:prstGeom prst="rightBracket">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sp>
        <p:nvSpPr>
          <p:cNvPr id="12" name="object 17">
            <a:extLst>
              <a:ext uri="{FF2B5EF4-FFF2-40B4-BE49-F238E27FC236}">
                <a16:creationId xmlns:a16="http://schemas.microsoft.com/office/drawing/2014/main" id="{4C949D6B-9FE5-9334-2073-8BB1BD66929A}"/>
              </a:ext>
            </a:extLst>
          </p:cNvPr>
          <p:cNvSpPr/>
          <p:nvPr/>
        </p:nvSpPr>
        <p:spPr>
          <a:xfrm>
            <a:off x="7614412" y="320230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No</a:t>
            </a:r>
            <a:endParaRPr lang="zh-TW" altLang="en-US" sz="700" dirty="0">
              <a:latin typeface="+mj-ea"/>
              <a:ea typeface="+mj-ea"/>
            </a:endParaRPr>
          </a:p>
        </p:txBody>
      </p:sp>
      <p:sp>
        <p:nvSpPr>
          <p:cNvPr id="13" name="object 17">
            <a:extLst>
              <a:ext uri="{FF2B5EF4-FFF2-40B4-BE49-F238E27FC236}">
                <a16:creationId xmlns:a16="http://schemas.microsoft.com/office/drawing/2014/main" id="{B7EF79CF-56A8-2B36-3AF1-0D007AE401BA}"/>
              </a:ext>
            </a:extLst>
          </p:cNvPr>
          <p:cNvSpPr/>
          <p:nvPr/>
        </p:nvSpPr>
        <p:spPr>
          <a:xfrm>
            <a:off x="7428865" y="294322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Yes</a:t>
            </a:r>
            <a:endParaRPr lang="zh-TW" altLang="en-US" sz="700" dirty="0">
              <a:latin typeface="+mj-ea"/>
              <a:ea typeface="+mj-ea"/>
            </a:endParaRPr>
          </a:p>
        </p:txBody>
      </p:sp>
      <p:sp>
        <p:nvSpPr>
          <p:cNvPr id="225" name="object 17">
            <a:extLst>
              <a:ext uri="{FF2B5EF4-FFF2-40B4-BE49-F238E27FC236}">
                <a16:creationId xmlns:a16="http://schemas.microsoft.com/office/drawing/2014/main" id="{88C0B128-AFA5-6817-DA31-6BAE88383D92}"/>
              </a:ext>
            </a:extLst>
          </p:cNvPr>
          <p:cNvSpPr/>
          <p:nvPr/>
        </p:nvSpPr>
        <p:spPr>
          <a:xfrm>
            <a:off x="5346700" y="3110887"/>
            <a:ext cx="737524"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異動者が</a:t>
            </a:r>
            <a:br>
              <a:rPr lang="en-US" altLang="ja-JP" sz="700" dirty="0">
                <a:latin typeface="+mj-ea"/>
                <a:ea typeface="+mj-ea"/>
              </a:rPr>
            </a:br>
            <a:r>
              <a:rPr lang="ja-JP" altLang="en-US" sz="700" dirty="0">
                <a:latin typeface="+mj-ea"/>
                <a:ea typeface="+mj-ea"/>
              </a:rPr>
              <a:t>外国人</a:t>
            </a:r>
            <a:endParaRPr lang="zh-TW" altLang="en-US" sz="700" dirty="0">
              <a:latin typeface="+mj-ea"/>
              <a:ea typeface="+mj-ea"/>
            </a:endParaRPr>
          </a:p>
        </p:txBody>
      </p:sp>
      <p:sp>
        <p:nvSpPr>
          <p:cNvPr id="230" name="object 17">
            <a:extLst>
              <a:ext uri="{FF2B5EF4-FFF2-40B4-BE49-F238E27FC236}">
                <a16:creationId xmlns:a16="http://schemas.microsoft.com/office/drawing/2014/main" id="{FBFF0318-9B50-5DBD-5FC4-AFCD6A61B512}"/>
              </a:ext>
            </a:extLst>
          </p:cNvPr>
          <p:cNvSpPr/>
          <p:nvPr/>
        </p:nvSpPr>
        <p:spPr>
          <a:xfrm>
            <a:off x="6029452" y="320230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No</a:t>
            </a:r>
            <a:endParaRPr lang="zh-TW" altLang="en-US" sz="700" dirty="0">
              <a:latin typeface="+mj-ea"/>
              <a:ea typeface="+mj-ea"/>
            </a:endParaRPr>
          </a:p>
        </p:txBody>
      </p:sp>
      <p:grpSp>
        <p:nvGrpSpPr>
          <p:cNvPr id="10" name="グループ化 9">
            <a:extLst>
              <a:ext uri="{FF2B5EF4-FFF2-40B4-BE49-F238E27FC236}">
                <a16:creationId xmlns:a16="http://schemas.microsoft.com/office/drawing/2014/main" id="{111DE7D7-2781-7F52-C796-B337531B1074}"/>
              </a:ext>
            </a:extLst>
          </p:cNvPr>
          <p:cNvGrpSpPr/>
          <p:nvPr/>
        </p:nvGrpSpPr>
        <p:grpSpPr>
          <a:xfrm>
            <a:off x="5565578" y="3220939"/>
            <a:ext cx="449580" cy="360044"/>
            <a:chOff x="11109350" y="5278617"/>
            <a:chExt cx="449580" cy="360044"/>
          </a:xfrm>
        </p:grpSpPr>
        <p:pic>
          <p:nvPicPr>
            <p:cNvPr id="18" name="object 23">
              <a:extLst>
                <a:ext uri="{FF2B5EF4-FFF2-40B4-BE49-F238E27FC236}">
                  <a16:creationId xmlns:a16="http://schemas.microsoft.com/office/drawing/2014/main" id="{F2DF1A3F-4331-74BD-DB9C-9F7CF512CB11}"/>
                </a:ext>
              </a:extLst>
            </p:cNvPr>
            <p:cNvPicPr/>
            <p:nvPr/>
          </p:nvPicPr>
          <p:blipFill>
            <a:blip r:embed="rId5" cstate="print"/>
            <a:stretch>
              <a:fillRect/>
            </a:stretch>
          </p:blipFill>
          <p:spPr>
            <a:xfrm>
              <a:off x="11248796" y="5372533"/>
              <a:ext cx="170688" cy="172212"/>
            </a:xfrm>
            <a:prstGeom prst="rect">
              <a:avLst/>
            </a:prstGeom>
          </p:spPr>
        </p:pic>
        <p:sp>
          <p:nvSpPr>
            <p:cNvPr id="238" name="ひし形 237">
              <a:extLst>
                <a:ext uri="{FF2B5EF4-FFF2-40B4-BE49-F238E27FC236}">
                  <a16:creationId xmlns:a16="http://schemas.microsoft.com/office/drawing/2014/main" id="{77E3AA96-7ABD-DD53-8835-852D45A03EEE}"/>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243" name="グループ化 242">
            <a:extLst>
              <a:ext uri="{FF2B5EF4-FFF2-40B4-BE49-F238E27FC236}">
                <a16:creationId xmlns:a16="http://schemas.microsoft.com/office/drawing/2014/main" id="{85E7B65C-7CA5-85C2-5EAA-724E38736AF1}"/>
              </a:ext>
            </a:extLst>
          </p:cNvPr>
          <p:cNvGrpSpPr/>
          <p:nvPr/>
        </p:nvGrpSpPr>
        <p:grpSpPr>
          <a:xfrm>
            <a:off x="7159443" y="3220939"/>
            <a:ext cx="449580" cy="360044"/>
            <a:chOff x="11109350" y="5278617"/>
            <a:chExt cx="449580" cy="360044"/>
          </a:xfrm>
        </p:grpSpPr>
        <p:pic>
          <p:nvPicPr>
            <p:cNvPr id="244" name="object 23">
              <a:extLst>
                <a:ext uri="{FF2B5EF4-FFF2-40B4-BE49-F238E27FC236}">
                  <a16:creationId xmlns:a16="http://schemas.microsoft.com/office/drawing/2014/main" id="{76E702D9-7DF4-94A1-7BD6-84BBC25A3CA8}"/>
                </a:ext>
              </a:extLst>
            </p:cNvPr>
            <p:cNvPicPr/>
            <p:nvPr/>
          </p:nvPicPr>
          <p:blipFill>
            <a:blip r:embed="rId5" cstate="print"/>
            <a:stretch>
              <a:fillRect/>
            </a:stretch>
          </p:blipFill>
          <p:spPr>
            <a:xfrm>
              <a:off x="11248796" y="5372533"/>
              <a:ext cx="170688" cy="172212"/>
            </a:xfrm>
            <a:prstGeom prst="rect">
              <a:avLst/>
            </a:prstGeom>
          </p:spPr>
        </p:pic>
        <p:sp>
          <p:nvSpPr>
            <p:cNvPr id="245" name="ひし形 244">
              <a:extLst>
                <a:ext uri="{FF2B5EF4-FFF2-40B4-BE49-F238E27FC236}">
                  <a16:creationId xmlns:a16="http://schemas.microsoft.com/office/drawing/2014/main" id="{0AB3CA9F-9A15-3B8F-754F-3B5D5962BC8A}"/>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Tree>
    <p:extLst>
      <p:ext uri="{BB962C8B-B14F-4D97-AF65-F5344CB8AC3E}">
        <p14:creationId xmlns:p14="http://schemas.microsoft.com/office/powerpoint/2010/main" val="13772277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 name="正方形/長方形 139">
            <a:extLst>
              <a:ext uri="{FF2B5EF4-FFF2-40B4-BE49-F238E27FC236}">
                <a16:creationId xmlns:a16="http://schemas.microsoft.com/office/drawing/2014/main" id="{D8F52057-5B35-8483-3A5C-A4131EB6B3A0}"/>
              </a:ext>
            </a:extLst>
          </p:cNvPr>
          <p:cNvSpPr/>
          <p:nvPr/>
        </p:nvSpPr>
        <p:spPr>
          <a:xfrm>
            <a:off x="9665264" y="3259678"/>
            <a:ext cx="716845" cy="21526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kumimoji="1" lang="ja-JP" altLang="en-US" sz="700" dirty="0">
                <a:solidFill>
                  <a:schemeClr val="tx1"/>
                </a:solidFill>
              </a:rPr>
              <a:t>住民票コード未付番の場合</a:t>
            </a:r>
          </a:p>
        </p:txBody>
      </p:sp>
      <p:cxnSp>
        <p:nvCxnSpPr>
          <p:cNvPr id="99" name="直線矢印コネクタ 98">
            <a:extLst>
              <a:ext uri="{FF2B5EF4-FFF2-40B4-BE49-F238E27FC236}">
                <a16:creationId xmlns:a16="http://schemas.microsoft.com/office/drawing/2014/main" id="{CE0B1278-BBB3-C33D-796F-4384D8F7A29B}"/>
              </a:ext>
            </a:extLst>
          </p:cNvPr>
          <p:cNvCxnSpPr>
            <a:cxnSpLocks/>
            <a:stCxn id="118" idx="3"/>
          </p:cNvCxnSpPr>
          <p:nvPr/>
        </p:nvCxnSpPr>
        <p:spPr>
          <a:xfrm>
            <a:off x="6544636" y="3870060"/>
            <a:ext cx="213352" cy="470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1" name="直線矢印コネクタ 13">
            <a:extLst>
              <a:ext uri="{FF2B5EF4-FFF2-40B4-BE49-F238E27FC236}">
                <a16:creationId xmlns:a16="http://schemas.microsoft.com/office/drawing/2014/main" id="{0AB9DE04-480E-F7E5-3E82-CCDFAF34F455}"/>
              </a:ext>
            </a:extLst>
          </p:cNvPr>
          <p:cNvCxnSpPr>
            <a:cxnSpLocks/>
          </p:cNvCxnSpPr>
          <p:nvPr/>
        </p:nvCxnSpPr>
        <p:spPr>
          <a:xfrm rot="5400000" flipH="1" flipV="1">
            <a:off x="5451862" y="4905130"/>
            <a:ext cx="297176" cy="973341"/>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24" name="直線矢印コネクタ 13">
            <a:extLst>
              <a:ext uri="{FF2B5EF4-FFF2-40B4-BE49-F238E27FC236}">
                <a16:creationId xmlns:a16="http://schemas.microsoft.com/office/drawing/2014/main" id="{95E1E050-8FBF-995C-6D9E-6D136B581132}"/>
              </a:ext>
            </a:extLst>
          </p:cNvPr>
          <p:cNvCxnSpPr>
            <a:cxnSpLocks/>
          </p:cNvCxnSpPr>
          <p:nvPr/>
        </p:nvCxnSpPr>
        <p:spPr>
          <a:xfrm rot="5400000">
            <a:off x="3195995" y="3238341"/>
            <a:ext cx="1414638" cy="1857704"/>
          </a:xfrm>
          <a:prstGeom prst="bentConnector3">
            <a:avLst>
              <a:gd name="adj1" fmla="val 65269"/>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53" name="正方形/長方形 252">
            <a:extLst>
              <a:ext uri="{FF2B5EF4-FFF2-40B4-BE49-F238E27FC236}">
                <a16:creationId xmlns:a16="http://schemas.microsoft.com/office/drawing/2014/main" id="{68BC1931-F2FD-D8AD-DAE3-326A87B20C7E}"/>
              </a:ext>
            </a:extLst>
          </p:cNvPr>
          <p:cNvSpPr/>
          <p:nvPr/>
        </p:nvSpPr>
        <p:spPr>
          <a:xfrm>
            <a:off x="967305" y="6203830"/>
            <a:ext cx="1184509" cy="343295"/>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見出し"/>
              </a:rPr>
              <a:t>戸籍の附票記載事項通知</a:t>
            </a:r>
          </a:p>
          <a:p>
            <a:pPr algn="ctr"/>
            <a:r>
              <a:rPr kumimoji="1" lang="ja-JP" altLang="en-US" sz="700" dirty="0">
                <a:solidFill>
                  <a:schemeClr val="tx1"/>
                </a:solidFill>
                <a:latin typeface="ＭＳ Ｐゴシック 見出し"/>
              </a:rPr>
              <a:t>（法第</a:t>
            </a:r>
            <a:r>
              <a:rPr kumimoji="1" lang="en-US" altLang="ja-JP" sz="700" dirty="0">
                <a:solidFill>
                  <a:schemeClr val="tx1"/>
                </a:solidFill>
                <a:latin typeface="ＭＳ Ｐゴシック 見出し"/>
              </a:rPr>
              <a:t>19</a:t>
            </a:r>
            <a:r>
              <a:rPr kumimoji="1" lang="ja-JP" altLang="en-US" sz="700" dirty="0">
                <a:solidFill>
                  <a:schemeClr val="tx1"/>
                </a:solidFill>
                <a:latin typeface="ＭＳ Ｐゴシック 見出し"/>
              </a:rPr>
              <a:t>条第</a:t>
            </a:r>
            <a:r>
              <a:rPr kumimoji="1" lang="en-US" altLang="ja-JP" sz="700" dirty="0">
                <a:solidFill>
                  <a:schemeClr val="tx1"/>
                </a:solidFill>
                <a:latin typeface="ＭＳ Ｐゴシック 見出し"/>
              </a:rPr>
              <a:t>1</a:t>
            </a:r>
            <a:r>
              <a:rPr kumimoji="1" lang="ja-JP" altLang="en-US" sz="700" dirty="0">
                <a:solidFill>
                  <a:schemeClr val="tx1"/>
                </a:solidFill>
                <a:latin typeface="ＭＳ Ｐゴシック 見出し"/>
              </a:rPr>
              <a:t>項通知）</a:t>
            </a:r>
          </a:p>
        </p:txBody>
      </p:sp>
      <p:cxnSp>
        <p:nvCxnSpPr>
          <p:cNvPr id="206" name="直線矢印コネクタ 13">
            <a:extLst>
              <a:ext uri="{FF2B5EF4-FFF2-40B4-BE49-F238E27FC236}">
                <a16:creationId xmlns:a16="http://schemas.microsoft.com/office/drawing/2014/main" id="{BEFBF449-60A2-A3DB-6281-E901D5CD7262}"/>
              </a:ext>
            </a:extLst>
          </p:cNvPr>
          <p:cNvCxnSpPr>
            <a:cxnSpLocks/>
          </p:cNvCxnSpPr>
          <p:nvPr/>
        </p:nvCxnSpPr>
        <p:spPr>
          <a:xfrm rot="16200000" flipH="1">
            <a:off x="8424277" y="3568643"/>
            <a:ext cx="301382" cy="329437"/>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78" name="コネクタ: カギ線 177">
            <a:extLst>
              <a:ext uri="{FF2B5EF4-FFF2-40B4-BE49-F238E27FC236}">
                <a16:creationId xmlns:a16="http://schemas.microsoft.com/office/drawing/2014/main" id="{8D6FC26E-8034-B8B1-DC82-49BD4F745650}"/>
              </a:ext>
            </a:extLst>
          </p:cNvPr>
          <p:cNvCxnSpPr>
            <a:cxnSpLocks/>
            <a:stCxn id="231" idx="0"/>
            <a:endCxn id="271" idx="2"/>
          </p:cNvCxnSpPr>
          <p:nvPr/>
        </p:nvCxnSpPr>
        <p:spPr>
          <a:xfrm rot="5400000" flipH="1" flipV="1">
            <a:off x="7128374" y="2643194"/>
            <a:ext cx="966543" cy="195864"/>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3" name="グループ化 2">
            <a:extLst>
              <a:ext uri="{FF2B5EF4-FFF2-40B4-BE49-F238E27FC236}">
                <a16:creationId xmlns:a16="http://schemas.microsoft.com/office/drawing/2014/main" id="{1D69633F-FB01-E47F-E142-2FF3E69C31DE}"/>
              </a:ext>
            </a:extLst>
          </p:cNvPr>
          <p:cNvGrpSpPr/>
          <p:nvPr/>
        </p:nvGrpSpPr>
        <p:grpSpPr>
          <a:xfrm>
            <a:off x="1446700" y="2167386"/>
            <a:ext cx="180000" cy="180000"/>
            <a:chOff x="2679700" y="1343024"/>
            <a:chExt cx="180000" cy="180000"/>
          </a:xfrm>
        </p:grpSpPr>
        <p:sp>
          <p:nvSpPr>
            <p:cNvPr id="34" name="フローチャート: 結合子 33">
              <a:extLst>
                <a:ext uri="{FF2B5EF4-FFF2-40B4-BE49-F238E27FC236}">
                  <a16:creationId xmlns:a16="http://schemas.microsoft.com/office/drawing/2014/main" id="{7AE0E8C6-9106-3C67-2A1E-1B1B894856C4}"/>
                </a:ext>
              </a:extLst>
            </p:cNvPr>
            <p:cNvSpPr/>
            <p:nvPr/>
          </p:nvSpPr>
          <p:spPr>
            <a:xfrm>
              <a:off x="2679700" y="1343024"/>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正方形/長方形 34">
              <a:extLst>
                <a:ext uri="{FF2B5EF4-FFF2-40B4-BE49-F238E27FC236}">
                  <a16:creationId xmlns:a16="http://schemas.microsoft.com/office/drawing/2014/main" id="{5FB3EEE8-828C-AF33-B3B5-2FF23C7DDC13}"/>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二等辺三角形 1">
              <a:extLst>
                <a:ext uri="{FF2B5EF4-FFF2-40B4-BE49-F238E27FC236}">
                  <a16:creationId xmlns:a16="http://schemas.microsoft.com/office/drawing/2014/main" id="{9CB2184C-CA93-F940-EC19-D539B983FCC2}"/>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4" name="正方形/長方形 3">
            <a:extLst>
              <a:ext uri="{FF2B5EF4-FFF2-40B4-BE49-F238E27FC236}">
                <a16:creationId xmlns:a16="http://schemas.microsoft.com/office/drawing/2014/main" id="{8897D4F9-8312-E85B-C462-A1A0B6E0BF8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
              </a:rPr>
              <a:t>4.1.1</a:t>
            </a: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転入</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国外からの転入</a:t>
            </a:r>
          </a:p>
        </p:txBody>
      </p:sp>
      <p:sp>
        <p:nvSpPr>
          <p:cNvPr id="7" name="正方形/長方形 6">
            <a:extLst>
              <a:ext uri="{FF2B5EF4-FFF2-40B4-BE49-F238E27FC236}">
                <a16:creationId xmlns:a16="http://schemas.microsoft.com/office/drawing/2014/main" id="{EE982113-6D7A-9AE9-5F11-F68A12B777D3}"/>
              </a:ext>
            </a:extLst>
          </p:cNvPr>
          <p:cNvSpPr/>
          <p:nvPr/>
        </p:nvSpPr>
        <p:spPr>
          <a:xfrm>
            <a:off x="1198559" y="924866"/>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異動者</a:t>
            </a:r>
          </a:p>
        </p:txBody>
      </p:sp>
      <p:cxnSp>
        <p:nvCxnSpPr>
          <p:cNvPr id="81" name="直線コネクタ 80">
            <a:extLst>
              <a:ext uri="{FF2B5EF4-FFF2-40B4-BE49-F238E27FC236}">
                <a16:creationId xmlns:a16="http://schemas.microsoft.com/office/drawing/2014/main" id="{5E5C5AAD-A429-7893-9E31-E578AD3BE54F}"/>
              </a:ext>
            </a:extLst>
          </p:cNvPr>
          <p:cNvCxnSpPr>
            <a:cxnSpLocks/>
          </p:cNvCxnSpPr>
          <p:nvPr/>
        </p:nvCxnSpPr>
        <p:spPr>
          <a:xfrm flipH="1">
            <a:off x="1536699" y="1571448"/>
            <a:ext cx="331801"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83" name="object 27">
            <a:extLst>
              <a:ext uri="{FF2B5EF4-FFF2-40B4-BE49-F238E27FC236}">
                <a16:creationId xmlns:a16="http://schemas.microsoft.com/office/drawing/2014/main" id="{DE4DE8A1-4415-E091-2296-E4D5B0DCC367}"/>
              </a:ext>
            </a:extLst>
          </p:cNvPr>
          <p:cNvSpPr/>
          <p:nvPr/>
        </p:nvSpPr>
        <p:spPr>
          <a:xfrm>
            <a:off x="1868500" y="142730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cxnSp>
        <p:nvCxnSpPr>
          <p:cNvPr id="88" name="直線矢印コネクタ 87">
            <a:extLst>
              <a:ext uri="{FF2B5EF4-FFF2-40B4-BE49-F238E27FC236}">
                <a16:creationId xmlns:a16="http://schemas.microsoft.com/office/drawing/2014/main" id="{D1873887-D19B-9F8C-4CF9-6672850CE13F}"/>
              </a:ext>
            </a:extLst>
          </p:cNvPr>
          <p:cNvCxnSpPr>
            <a:cxnSpLocks/>
            <a:stCxn id="34" idx="6"/>
            <a:endCxn id="109" idx="1"/>
          </p:cNvCxnSpPr>
          <p:nvPr/>
        </p:nvCxnSpPr>
        <p:spPr>
          <a:xfrm>
            <a:off x="1626700" y="2257386"/>
            <a:ext cx="311252" cy="99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9" name="グループ化 198">
            <a:extLst>
              <a:ext uri="{FF2B5EF4-FFF2-40B4-BE49-F238E27FC236}">
                <a16:creationId xmlns:a16="http://schemas.microsoft.com/office/drawing/2014/main" id="{13E4973C-570B-0A4C-B2C9-CD834AB11A37}"/>
              </a:ext>
            </a:extLst>
          </p:cNvPr>
          <p:cNvGrpSpPr/>
          <p:nvPr/>
        </p:nvGrpSpPr>
        <p:grpSpPr>
          <a:xfrm>
            <a:off x="1937952" y="2078355"/>
            <a:ext cx="539750" cy="360045"/>
            <a:chOff x="1937952" y="2078355"/>
            <a:chExt cx="539750" cy="360045"/>
          </a:xfrm>
        </p:grpSpPr>
        <p:pic>
          <p:nvPicPr>
            <p:cNvPr id="107" name="object 19">
              <a:extLst>
                <a:ext uri="{FF2B5EF4-FFF2-40B4-BE49-F238E27FC236}">
                  <a16:creationId xmlns:a16="http://schemas.microsoft.com/office/drawing/2014/main" id="{69FDE10A-5B1D-C771-0525-A305F51B0745}"/>
                </a:ext>
              </a:extLst>
            </p:cNvPr>
            <p:cNvPicPr/>
            <p:nvPr/>
          </p:nvPicPr>
          <p:blipFill>
            <a:blip r:embed="rId3" cstate="print"/>
            <a:stretch>
              <a:fillRect/>
            </a:stretch>
          </p:blipFill>
          <p:spPr>
            <a:xfrm>
              <a:off x="1964333" y="2084491"/>
              <a:ext cx="120395" cy="100245"/>
            </a:xfrm>
            <a:prstGeom prst="rect">
              <a:avLst/>
            </a:prstGeom>
          </p:spPr>
        </p:pic>
        <p:sp>
          <p:nvSpPr>
            <p:cNvPr id="108" name="object 17">
              <a:extLst>
                <a:ext uri="{FF2B5EF4-FFF2-40B4-BE49-F238E27FC236}">
                  <a16:creationId xmlns:a16="http://schemas.microsoft.com/office/drawing/2014/main" id="{1BF266CF-F376-3632-58F4-9DE11D58ABCB}"/>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内容確認</a:t>
              </a:r>
              <a:endParaRPr lang="zh-TW" altLang="en-US" sz="700" dirty="0">
                <a:latin typeface="+mj-ea"/>
                <a:ea typeface="+mj-ea"/>
              </a:endParaRPr>
            </a:p>
          </p:txBody>
        </p:sp>
        <p:sp>
          <p:nvSpPr>
            <p:cNvPr id="109" name="object 18">
              <a:extLst>
                <a:ext uri="{FF2B5EF4-FFF2-40B4-BE49-F238E27FC236}">
                  <a16:creationId xmlns:a16="http://schemas.microsoft.com/office/drawing/2014/main" id="{9D6FC4B2-C721-E527-E64B-2B3A6431DB34}"/>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198" name="グループ化 197">
            <a:extLst>
              <a:ext uri="{FF2B5EF4-FFF2-40B4-BE49-F238E27FC236}">
                <a16:creationId xmlns:a16="http://schemas.microsoft.com/office/drawing/2014/main" id="{63686CE5-022F-9F5B-D9E5-D7D3A778AE5B}"/>
              </a:ext>
            </a:extLst>
          </p:cNvPr>
          <p:cNvGrpSpPr/>
          <p:nvPr/>
        </p:nvGrpSpPr>
        <p:grpSpPr>
          <a:xfrm>
            <a:off x="2826568" y="2078355"/>
            <a:ext cx="539750" cy="360045"/>
            <a:chOff x="2826568" y="2078355"/>
            <a:chExt cx="539750" cy="360045"/>
          </a:xfrm>
        </p:grpSpPr>
        <p:pic>
          <p:nvPicPr>
            <p:cNvPr id="114" name="object 19">
              <a:extLst>
                <a:ext uri="{FF2B5EF4-FFF2-40B4-BE49-F238E27FC236}">
                  <a16:creationId xmlns:a16="http://schemas.microsoft.com/office/drawing/2014/main" id="{ACFD8047-B94C-DF01-CB4B-05A01BDA3DFA}"/>
                </a:ext>
              </a:extLst>
            </p:cNvPr>
            <p:cNvPicPr/>
            <p:nvPr/>
          </p:nvPicPr>
          <p:blipFill>
            <a:blip r:embed="rId3" cstate="print"/>
            <a:stretch>
              <a:fillRect/>
            </a:stretch>
          </p:blipFill>
          <p:spPr>
            <a:xfrm>
              <a:off x="2852949" y="2084491"/>
              <a:ext cx="120395" cy="100245"/>
            </a:xfrm>
            <a:prstGeom prst="rect">
              <a:avLst/>
            </a:prstGeom>
          </p:spPr>
        </p:pic>
        <p:sp>
          <p:nvSpPr>
            <p:cNvPr id="115" name="object 17">
              <a:extLst>
                <a:ext uri="{FF2B5EF4-FFF2-40B4-BE49-F238E27FC236}">
                  <a16:creationId xmlns:a16="http://schemas.microsoft.com/office/drawing/2014/main" id="{B76EE667-AF72-3EFB-3E3A-91ADB8F2A666}"/>
                </a:ext>
              </a:extLst>
            </p:cNvPr>
            <p:cNvSpPr/>
            <p:nvPr/>
          </p:nvSpPr>
          <p:spPr>
            <a:xfrm>
              <a:off x="2856413"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本人確認</a:t>
              </a:r>
              <a:endParaRPr lang="zh-TW" altLang="en-US" sz="700" dirty="0">
                <a:latin typeface="+mj-ea"/>
                <a:ea typeface="+mj-ea"/>
              </a:endParaRPr>
            </a:p>
          </p:txBody>
        </p:sp>
        <p:sp>
          <p:nvSpPr>
            <p:cNvPr id="116" name="object 18">
              <a:extLst>
                <a:ext uri="{FF2B5EF4-FFF2-40B4-BE49-F238E27FC236}">
                  <a16:creationId xmlns:a16="http://schemas.microsoft.com/office/drawing/2014/main" id="{9055A40F-2192-FE92-316C-A66303970119}"/>
                </a:ext>
              </a:extLst>
            </p:cNvPr>
            <p:cNvSpPr/>
            <p:nvPr/>
          </p:nvSpPr>
          <p:spPr>
            <a:xfrm>
              <a:off x="2826568"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117" name="直線矢印コネクタ 116">
            <a:extLst>
              <a:ext uri="{FF2B5EF4-FFF2-40B4-BE49-F238E27FC236}">
                <a16:creationId xmlns:a16="http://schemas.microsoft.com/office/drawing/2014/main" id="{639D6FC3-F212-AB26-D791-B226CB397EAA}"/>
              </a:ext>
            </a:extLst>
          </p:cNvPr>
          <p:cNvCxnSpPr>
            <a:cxnSpLocks/>
            <a:stCxn id="109" idx="3"/>
            <a:endCxn id="116" idx="1"/>
          </p:cNvCxnSpPr>
          <p:nvPr/>
        </p:nvCxnSpPr>
        <p:spPr>
          <a:xfrm>
            <a:off x="2477702" y="2258378"/>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7" name="グループ化 196">
            <a:extLst>
              <a:ext uri="{FF2B5EF4-FFF2-40B4-BE49-F238E27FC236}">
                <a16:creationId xmlns:a16="http://schemas.microsoft.com/office/drawing/2014/main" id="{96301736-F0E3-54C8-72A9-B44CE0E5186C}"/>
              </a:ext>
            </a:extLst>
          </p:cNvPr>
          <p:cNvGrpSpPr/>
          <p:nvPr/>
        </p:nvGrpSpPr>
        <p:grpSpPr>
          <a:xfrm>
            <a:off x="3715184" y="2078355"/>
            <a:ext cx="539750" cy="360045"/>
            <a:chOff x="3715184" y="2078355"/>
            <a:chExt cx="539750" cy="360045"/>
          </a:xfrm>
        </p:grpSpPr>
        <p:pic>
          <p:nvPicPr>
            <p:cNvPr id="121" name="object 19">
              <a:extLst>
                <a:ext uri="{FF2B5EF4-FFF2-40B4-BE49-F238E27FC236}">
                  <a16:creationId xmlns:a16="http://schemas.microsoft.com/office/drawing/2014/main" id="{76E293DD-50F6-04DB-CAF9-FBA9B3A6ADF0}"/>
                </a:ext>
              </a:extLst>
            </p:cNvPr>
            <p:cNvPicPr/>
            <p:nvPr/>
          </p:nvPicPr>
          <p:blipFill>
            <a:blip r:embed="rId3" cstate="print"/>
            <a:stretch>
              <a:fillRect/>
            </a:stretch>
          </p:blipFill>
          <p:spPr>
            <a:xfrm>
              <a:off x="3741565" y="2084491"/>
              <a:ext cx="120395" cy="100245"/>
            </a:xfrm>
            <a:prstGeom prst="rect">
              <a:avLst/>
            </a:prstGeom>
          </p:spPr>
        </p:pic>
        <p:sp>
          <p:nvSpPr>
            <p:cNvPr id="122" name="object 17">
              <a:extLst>
                <a:ext uri="{FF2B5EF4-FFF2-40B4-BE49-F238E27FC236}">
                  <a16:creationId xmlns:a16="http://schemas.microsoft.com/office/drawing/2014/main" id="{CD0AB6D3-16C5-3488-7612-4A3CFAEC1D2C}"/>
                </a:ext>
              </a:extLst>
            </p:cNvPr>
            <p:cNvSpPr/>
            <p:nvPr/>
          </p:nvSpPr>
          <p:spPr>
            <a:xfrm>
              <a:off x="3745029"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受理</a:t>
              </a:r>
              <a:endParaRPr lang="zh-TW" altLang="en-US" sz="700" dirty="0">
                <a:latin typeface="+mj-ea"/>
                <a:ea typeface="+mj-ea"/>
              </a:endParaRPr>
            </a:p>
          </p:txBody>
        </p:sp>
        <p:sp>
          <p:nvSpPr>
            <p:cNvPr id="123" name="object 18">
              <a:extLst>
                <a:ext uri="{FF2B5EF4-FFF2-40B4-BE49-F238E27FC236}">
                  <a16:creationId xmlns:a16="http://schemas.microsoft.com/office/drawing/2014/main" id="{D999BD4F-A9DD-EF4A-EC3A-C120C8C87CAF}"/>
                </a:ext>
              </a:extLst>
            </p:cNvPr>
            <p:cNvSpPr/>
            <p:nvPr/>
          </p:nvSpPr>
          <p:spPr>
            <a:xfrm>
              <a:off x="3715184"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124" name="直線矢印コネクタ 123">
            <a:extLst>
              <a:ext uri="{FF2B5EF4-FFF2-40B4-BE49-F238E27FC236}">
                <a16:creationId xmlns:a16="http://schemas.microsoft.com/office/drawing/2014/main" id="{20A53631-E9BC-39A2-6E59-6FF2EEE5C0EF}"/>
              </a:ext>
            </a:extLst>
          </p:cNvPr>
          <p:cNvCxnSpPr>
            <a:cxnSpLocks/>
            <a:stCxn id="116" idx="3"/>
            <a:endCxn id="123" idx="1"/>
          </p:cNvCxnSpPr>
          <p:nvPr/>
        </p:nvCxnSpPr>
        <p:spPr>
          <a:xfrm>
            <a:off x="3366318" y="2258378"/>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2" name="直線矢印コネクタ 131">
            <a:extLst>
              <a:ext uri="{FF2B5EF4-FFF2-40B4-BE49-F238E27FC236}">
                <a16:creationId xmlns:a16="http://schemas.microsoft.com/office/drawing/2014/main" id="{CF828D96-F9B0-076E-2CBD-4E696D483A10}"/>
              </a:ext>
            </a:extLst>
          </p:cNvPr>
          <p:cNvCxnSpPr>
            <a:cxnSpLocks/>
            <a:stCxn id="123" idx="3"/>
            <a:endCxn id="130" idx="1"/>
          </p:cNvCxnSpPr>
          <p:nvPr/>
        </p:nvCxnSpPr>
        <p:spPr>
          <a:xfrm>
            <a:off x="4254934" y="2258378"/>
            <a:ext cx="436446" cy="1144270"/>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71" name="object 27">
            <a:extLst>
              <a:ext uri="{FF2B5EF4-FFF2-40B4-BE49-F238E27FC236}">
                <a16:creationId xmlns:a16="http://schemas.microsoft.com/office/drawing/2014/main" id="{7234CE7C-DCDA-2E56-2869-DA263BE807D0}"/>
              </a:ext>
            </a:extLst>
          </p:cNvPr>
          <p:cNvSpPr/>
          <p:nvPr/>
        </p:nvSpPr>
        <p:spPr>
          <a:xfrm>
            <a:off x="5302630" y="371876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172" name="正方形/長方形 171">
            <a:extLst>
              <a:ext uri="{FF2B5EF4-FFF2-40B4-BE49-F238E27FC236}">
                <a16:creationId xmlns:a16="http://schemas.microsoft.com/office/drawing/2014/main" id="{E241C322-59CC-6309-CEA5-88BA24B33CEC}"/>
              </a:ext>
            </a:extLst>
          </p:cNvPr>
          <p:cNvSpPr/>
          <p:nvPr/>
        </p:nvSpPr>
        <p:spPr>
          <a:xfrm>
            <a:off x="5077551" y="4030995"/>
            <a:ext cx="666593" cy="18364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入力確認票</a:t>
            </a:r>
          </a:p>
        </p:txBody>
      </p:sp>
      <p:sp>
        <p:nvSpPr>
          <p:cNvPr id="185" name="object 17">
            <a:extLst>
              <a:ext uri="{FF2B5EF4-FFF2-40B4-BE49-F238E27FC236}">
                <a16:creationId xmlns:a16="http://schemas.microsoft.com/office/drawing/2014/main" id="{2B5C0968-4B06-1F55-DA43-79CEAFB3E2D8}"/>
              </a:ext>
            </a:extLst>
          </p:cNvPr>
          <p:cNvSpPr/>
          <p:nvPr/>
        </p:nvSpPr>
        <p:spPr>
          <a:xfrm>
            <a:off x="1153376" y="1915734"/>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届出</a:t>
            </a:r>
          </a:p>
        </p:txBody>
      </p:sp>
      <p:sp>
        <p:nvSpPr>
          <p:cNvPr id="186" name="object 17">
            <a:extLst>
              <a:ext uri="{FF2B5EF4-FFF2-40B4-BE49-F238E27FC236}">
                <a16:creationId xmlns:a16="http://schemas.microsoft.com/office/drawing/2014/main" id="{6BE5C3BC-854D-C5E1-7330-4A5CA2F1F573}"/>
              </a:ext>
            </a:extLst>
          </p:cNvPr>
          <p:cNvSpPr/>
          <p:nvPr/>
        </p:nvSpPr>
        <p:spPr>
          <a:xfrm>
            <a:off x="1300480" y="228223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開始</a:t>
            </a:r>
            <a:endParaRPr lang="zh-TW" altLang="en-US" sz="700" dirty="0">
              <a:latin typeface="+mj-ea"/>
              <a:ea typeface="+mj-ea"/>
            </a:endParaRPr>
          </a:p>
        </p:txBody>
      </p:sp>
      <p:grpSp>
        <p:nvGrpSpPr>
          <p:cNvPr id="188" name="グループ化 187">
            <a:extLst>
              <a:ext uri="{FF2B5EF4-FFF2-40B4-BE49-F238E27FC236}">
                <a16:creationId xmlns:a16="http://schemas.microsoft.com/office/drawing/2014/main" id="{C81F60B9-B835-78AE-6951-D171F1984C75}"/>
              </a:ext>
            </a:extLst>
          </p:cNvPr>
          <p:cNvGrpSpPr/>
          <p:nvPr/>
        </p:nvGrpSpPr>
        <p:grpSpPr>
          <a:xfrm rot="16200000">
            <a:off x="4833791" y="2989679"/>
            <a:ext cx="255579" cy="210314"/>
            <a:chOff x="998232" y="5464407"/>
            <a:chExt cx="255579" cy="210314"/>
          </a:xfrm>
        </p:grpSpPr>
        <p:sp>
          <p:nvSpPr>
            <p:cNvPr id="189" name="左大かっこ 188">
              <a:extLst>
                <a:ext uri="{FF2B5EF4-FFF2-40B4-BE49-F238E27FC236}">
                  <a16:creationId xmlns:a16="http://schemas.microsoft.com/office/drawing/2014/main" id="{445ADE68-186A-D516-CA82-2086EE5129F8}"/>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90" name="直線コネクタ 189">
              <a:extLst>
                <a:ext uri="{FF2B5EF4-FFF2-40B4-BE49-F238E27FC236}">
                  <a16:creationId xmlns:a16="http://schemas.microsoft.com/office/drawing/2014/main" id="{DAA1EA12-0927-99F8-BC6F-3AA9B76EC220}"/>
                </a:ext>
              </a:extLst>
            </p:cNvPr>
            <p:cNvCxnSpPr>
              <a:cxnSpLocks/>
              <a:stCxn id="189" idx="1"/>
              <a:endCxn id="130" idx="0"/>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91" name="object 17">
            <a:extLst>
              <a:ext uri="{FF2B5EF4-FFF2-40B4-BE49-F238E27FC236}">
                <a16:creationId xmlns:a16="http://schemas.microsoft.com/office/drawing/2014/main" id="{1DA2B525-A6E3-8B8B-3633-2EBBB50C88EC}"/>
              </a:ext>
            </a:extLst>
          </p:cNvPr>
          <p:cNvSpPr/>
          <p:nvPr/>
        </p:nvSpPr>
        <p:spPr>
          <a:xfrm>
            <a:off x="4726305"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①</a:t>
            </a:r>
            <a:endParaRPr lang="zh-TW" altLang="en-US" sz="800" dirty="0">
              <a:latin typeface="+mj-ea"/>
              <a:ea typeface="+mj-ea"/>
            </a:endParaRPr>
          </a:p>
        </p:txBody>
      </p:sp>
      <p:grpSp>
        <p:nvGrpSpPr>
          <p:cNvPr id="202" name="グループ化 201">
            <a:extLst>
              <a:ext uri="{FF2B5EF4-FFF2-40B4-BE49-F238E27FC236}">
                <a16:creationId xmlns:a16="http://schemas.microsoft.com/office/drawing/2014/main" id="{AFFDBC49-6557-C95D-6B59-E8629BC249C6}"/>
              </a:ext>
            </a:extLst>
          </p:cNvPr>
          <p:cNvGrpSpPr/>
          <p:nvPr/>
        </p:nvGrpSpPr>
        <p:grpSpPr>
          <a:xfrm>
            <a:off x="7983286" y="3222626"/>
            <a:ext cx="543271" cy="360045"/>
            <a:chOff x="6937029" y="3222625"/>
            <a:chExt cx="543271" cy="360045"/>
          </a:xfrm>
        </p:grpSpPr>
        <p:pic>
          <p:nvPicPr>
            <p:cNvPr id="31" name="object 21">
              <a:extLst>
                <a:ext uri="{FF2B5EF4-FFF2-40B4-BE49-F238E27FC236}">
                  <a16:creationId xmlns:a16="http://schemas.microsoft.com/office/drawing/2014/main" id="{DCAC7030-896D-E05B-2C0B-72D9014E1FE8}"/>
                </a:ext>
              </a:extLst>
            </p:cNvPr>
            <p:cNvPicPr/>
            <p:nvPr/>
          </p:nvPicPr>
          <p:blipFill>
            <a:blip r:embed="rId4" cstate="print"/>
            <a:stretch>
              <a:fillRect/>
            </a:stretch>
          </p:blipFill>
          <p:spPr>
            <a:xfrm>
              <a:off x="6937029" y="3225072"/>
              <a:ext cx="133329" cy="115866"/>
            </a:xfrm>
            <a:prstGeom prst="rect">
              <a:avLst/>
            </a:prstGeom>
          </p:spPr>
        </p:pic>
        <p:sp>
          <p:nvSpPr>
            <p:cNvPr id="32" name="object 17">
              <a:extLst>
                <a:ext uri="{FF2B5EF4-FFF2-40B4-BE49-F238E27FC236}">
                  <a16:creationId xmlns:a16="http://schemas.microsoft.com/office/drawing/2014/main" id="{BA735EA4-2FBC-51B8-AA4A-5175A617161A}"/>
                </a:ext>
              </a:extLst>
            </p:cNvPr>
            <p:cNvSpPr/>
            <p:nvPr/>
          </p:nvSpPr>
          <p:spPr>
            <a:xfrm>
              <a:off x="697547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通知</a:t>
              </a:r>
              <a:endParaRPr sz="700" dirty="0">
                <a:latin typeface="+mj-ea"/>
                <a:ea typeface="+mj-ea"/>
              </a:endParaRPr>
            </a:p>
          </p:txBody>
        </p:sp>
        <p:sp>
          <p:nvSpPr>
            <p:cNvPr id="37" name="object 18">
              <a:extLst>
                <a:ext uri="{FF2B5EF4-FFF2-40B4-BE49-F238E27FC236}">
                  <a16:creationId xmlns:a16="http://schemas.microsoft.com/office/drawing/2014/main" id="{671422D4-B2C6-F5A1-AF0A-09E2B37169D6}"/>
                </a:ext>
              </a:extLst>
            </p:cNvPr>
            <p:cNvSpPr/>
            <p:nvPr/>
          </p:nvSpPr>
          <p:spPr>
            <a:xfrm>
              <a:off x="694055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56" name="グループ化 55">
            <a:extLst>
              <a:ext uri="{FF2B5EF4-FFF2-40B4-BE49-F238E27FC236}">
                <a16:creationId xmlns:a16="http://schemas.microsoft.com/office/drawing/2014/main" id="{B82F9AF3-788C-EA1F-95C2-5C07AC4675A8}"/>
              </a:ext>
            </a:extLst>
          </p:cNvPr>
          <p:cNvGrpSpPr/>
          <p:nvPr/>
        </p:nvGrpSpPr>
        <p:grpSpPr>
          <a:xfrm>
            <a:off x="9452210" y="2184737"/>
            <a:ext cx="180000" cy="180000"/>
            <a:chOff x="2679700" y="1343024"/>
            <a:chExt cx="180000" cy="180000"/>
          </a:xfrm>
        </p:grpSpPr>
        <p:sp>
          <p:nvSpPr>
            <p:cNvPr id="57" name="フローチャート: 結合子 56">
              <a:extLst>
                <a:ext uri="{FF2B5EF4-FFF2-40B4-BE49-F238E27FC236}">
                  <a16:creationId xmlns:a16="http://schemas.microsoft.com/office/drawing/2014/main" id="{2C66A10D-9D2D-FB4B-A8E2-A615371A6918}"/>
                </a:ext>
              </a:extLst>
            </p:cNvPr>
            <p:cNvSpPr/>
            <p:nvPr/>
          </p:nvSpPr>
          <p:spPr>
            <a:xfrm>
              <a:off x="2679700" y="1343024"/>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正方形/長方形 57">
              <a:extLst>
                <a:ext uri="{FF2B5EF4-FFF2-40B4-BE49-F238E27FC236}">
                  <a16:creationId xmlns:a16="http://schemas.microsoft.com/office/drawing/2014/main" id="{E9FD3233-D174-DD16-623C-1B1D77DD53E2}"/>
                </a:ext>
              </a:extLst>
            </p:cNvPr>
            <p:cNvSpPr/>
            <p:nvPr/>
          </p:nvSpPr>
          <p:spPr>
            <a:xfrm>
              <a:off x="2704465" y="1389397"/>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二等辺三角形 58">
              <a:extLst>
                <a:ext uri="{FF2B5EF4-FFF2-40B4-BE49-F238E27FC236}">
                  <a16:creationId xmlns:a16="http://schemas.microsoft.com/office/drawing/2014/main" id="{2B306C74-0811-8A13-9C6E-9350E026BEAC}"/>
                </a:ext>
              </a:extLst>
            </p:cNvPr>
            <p:cNvSpPr/>
            <p:nvPr/>
          </p:nvSpPr>
          <p:spPr>
            <a:xfrm rot="10800000">
              <a:off x="2706700" y="1389397"/>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cxnSp>
        <p:nvCxnSpPr>
          <p:cNvPr id="72" name="直線矢印コネクタ 71">
            <a:extLst>
              <a:ext uri="{FF2B5EF4-FFF2-40B4-BE49-F238E27FC236}">
                <a16:creationId xmlns:a16="http://schemas.microsoft.com/office/drawing/2014/main" id="{E8170902-2669-7B1D-FAE4-C72194E24343}"/>
              </a:ext>
            </a:extLst>
          </p:cNvPr>
          <p:cNvCxnSpPr>
            <a:cxnSpLocks/>
            <a:stCxn id="231" idx="3"/>
            <a:endCxn id="37" idx="1"/>
          </p:cNvCxnSpPr>
          <p:nvPr/>
        </p:nvCxnSpPr>
        <p:spPr>
          <a:xfrm flipV="1">
            <a:off x="7738503" y="3402649"/>
            <a:ext cx="248304" cy="177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5" name="直線矢印コネクタ 74">
            <a:extLst>
              <a:ext uri="{FF2B5EF4-FFF2-40B4-BE49-F238E27FC236}">
                <a16:creationId xmlns:a16="http://schemas.microsoft.com/office/drawing/2014/main" id="{06C31DDF-CEB8-384C-E41A-C5FA0585CD18}"/>
              </a:ext>
            </a:extLst>
          </p:cNvPr>
          <p:cNvCxnSpPr>
            <a:cxnSpLocks/>
            <a:stCxn id="37" idx="3"/>
            <a:endCxn id="57" idx="2"/>
          </p:cNvCxnSpPr>
          <p:nvPr/>
        </p:nvCxnSpPr>
        <p:spPr>
          <a:xfrm flipV="1">
            <a:off x="8526557" y="2274737"/>
            <a:ext cx="925653" cy="1127912"/>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8" name="object 17">
            <a:extLst>
              <a:ext uri="{FF2B5EF4-FFF2-40B4-BE49-F238E27FC236}">
                <a16:creationId xmlns:a16="http://schemas.microsoft.com/office/drawing/2014/main" id="{07DD4451-CFAA-B8AD-2B95-72B993FAD664}"/>
              </a:ext>
            </a:extLst>
          </p:cNvPr>
          <p:cNvSpPr/>
          <p:nvPr/>
        </p:nvSpPr>
        <p:spPr>
          <a:xfrm>
            <a:off x="9670292" y="2129837"/>
            <a:ext cx="68814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通知して終了</a:t>
            </a:r>
            <a:endParaRPr lang="zh-TW" altLang="en-US" sz="700" dirty="0">
              <a:latin typeface="+mj-ea"/>
              <a:ea typeface="+mj-ea"/>
            </a:endParaRPr>
          </a:p>
        </p:txBody>
      </p:sp>
      <p:sp>
        <p:nvSpPr>
          <p:cNvPr id="79" name="正方形/長方形 78">
            <a:extLst>
              <a:ext uri="{FF2B5EF4-FFF2-40B4-BE49-F238E27FC236}">
                <a16:creationId xmlns:a16="http://schemas.microsoft.com/office/drawing/2014/main" id="{0A90BD8E-5CD2-3FE1-1F1C-A339EE625B0E}"/>
              </a:ext>
            </a:extLst>
          </p:cNvPr>
          <p:cNvSpPr/>
          <p:nvPr/>
        </p:nvSpPr>
        <p:spPr>
          <a:xfrm>
            <a:off x="9209973" y="924866"/>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93" name="object 17">
            <a:extLst>
              <a:ext uri="{FF2B5EF4-FFF2-40B4-BE49-F238E27FC236}">
                <a16:creationId xmlns:a16="http://schemas.microsoft.com/office/drawing/2014/main" id="{55E4E39B-141A-60A3-553D-824150371BD8}"/>
              </a:ext>
            </a:extLst>
          </p:cNvPr>
          <p:cNvSpPr/>
          <p:nvPr/>
        </p:nvSpPr>
        <p:spPr>
          <a:xfrm>
            <a:off x="9433992" y="124441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郵送</a:t>
            </a:r>
            <a:endParaRPr lang="zh-TW" altLang="en-US" sz="700" dirty="0">
              <a:latin typeface="+mj-ea"/>
              <a:ea typeface="+mj-ea"/>
            </a:endParaRPr>
          </a:p>
        </p:txBody>
      </p:sp>
      <p:cxnSp>
        <p:nvCxnSpPr>
          <p:cNvPr id="9" name="直線矢印コネクタ 13">
            <a:extLst>
              <a:ext uri="{FF2B5EF4-FFF2-40B4-BE49-F238E27FC236}">
                <a16:creationId xmlns:a16="http://schemas.microsoft.com/office/drawing/2014/main" id="{8C2FECD2-BB15-35D8-9774-6FBA4C164BFE}"/>
              </a:ext>
            </a:extLst>
          </p:cNvPr>
          <p:cNvCxnSpPr>
            <a:cxnSpLocks/>
          </p:cNvCxnSpPr>
          <p:nvPr/>
        </p:nvCxnSpPr>
        <p:spPr>
          <a:xfrm rot="16200000" flipH="1">
            <a:off x="5051784" y="3620830"/>
            <a:ext cx="291732" cy="206441"/>
          </a:xfrm>
          <a:prstGeom prst="bentConnector3">
            <a:avLst>
              <a:gd name="adj1" fmla="val 100063"/>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16" name="正方形/長方形 15">
            <a:extLst>
              <a:ext uri="{FF2B5EF4-FFF2-40B4-BE49-F238E27FC236}">
                <a16:creationId xmlns:a16="http://schemas.microsoft.com/office/drawing/2014/main" id="{00231225-28DE-5895-E129-F76A53896C15}"/>
              </a:ext>
            </a:extLst>
          </p:cNvPr>
          <p:cNvSpPr/>
          <p:nvPr/>
        </p:nvSpPr>
        <p:spPr>
          <a:xfrm>
            <a:off x="2152649" y="1323305"/>
            <a:ext cx="2362201" cy="57633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rPr>
              <a:t>転入届</a:t>
            </a:r>
            <a:endParaRPr kumimoji="1" lang="en-US" altLang="ja-JP" sz="700" dirty="0">
              <a:solidFill>
                <a:schemeClr val="tx1"/>
              </a:solidFill>
            </a:endParaRPr>
          </a:p>
          <a:p>
            <a:pPr algn="l"/>
            <a:r>
              <a:rPr kumimoji="1" lang="ja-JP" altLang="en-US" sz="700" dirty="0">
                <a:solidFill>
                  <a:schemeClr val="tx1"/>
                </a:solidFill>
              </a:rPr>
              <a:t>パスポート、戸籍謄本（抄本）及び戸籍の附票の写し</a:t>
            </a:r>
          </a:p>
        </p:txBody>
      </p:sp>
      <p:grpSp>
        <p:nvGrpSpPr>
          <p:cNvPr id="52" name="object 236">
            <a:extLst>
              <a:ext uri="{FF2B5EF4-FFF2-40B4-BE49-F238E27FC236}">
                <a16:creationId xmlns:a16="http://schemas.microsoft.com/office/drawing/2014/main" id="{F000D58B-EF36-73E2-62EB-9B9CCED6ACE8}"/>
              </a:ext>
            </a:extLst>
          </p:cNvPr>
          <p:cNvGrpSpPr/>
          <p:nvPr/>
        </p:nvGrpSpPr>
        <p:grpSpPr>
          <a:xfrm>
            <a:off x="4452431" y="5000505"/>
            <a:ext cx="256540" cy="226060"/>
            <a:chOff x="3505263" y="4211383"/>
            <a:chExt cx="256540" cy="226060"/>
          </a:xfrm>
        </p:grpSpPr>
        <p:sp>
          <p:nvSpPr>
            <p:cNvPr id="53" name="object 237">
              <a:extLst>
                <a:ext uri="{FF2B5EF4-FFF2-40B4-BE49-F238E27FC236}">
                  <a16:creationId xmlns:a16="http://schemas.microsoft.com/office/drawing/2014/main" id="{4EFC7F85-E14C-C55F-25B7-9BF157FD817E}"/>
                </a:ext>
              </a:extLst>
            </p:cNvPr>
            <p:cNvSpPr/>
            <p:nvPr/>
          </p:nvSpPr>
          <p:spPr>
            <a:xfrm>
              <a:off x="3564001" y="4308475"/>
              <a:ext cx="193040" cy="15875"/>
            </a:xfrm>
            <a:custGeom>
              <a:avLst/>
              <a:gdLst/>
              <a:ahLst/>
              <a:cxnLst/>
              <a:rect l="l" t="t" r="r" b="b"/>
              <a:pathLst>
                <a:path w="193039" h="15875">
                  <a:moveTo>
                    <a:pt x="0" y="15747"/>
                  </a:moveTo>
                  <a:lnTo>
                    <a:pt x="192786" y="0"/>
                  </a:lnTo>
                </a:path>
              </a:pathLst>
            </a:custGeom>
            <a:ln w="9144">
              <a:solidFill>
                <a:srgbClr val="000000"/>
              </a:solidFill>
              <a:prstDash val="dot"/>
            </a:ln>
          </p:spPr>
          <p:txBody>
            <a:bodyPr wrap="square" lIns="0" tIns="0" rIns="0" bIns="0" rtlCol="0"/>
            <a:lstStyle/>
            <a:p>
              <a:endParaRPr/>
            </a:p>
          </p:txBody>
        </p:sp>
        <p:sp>
          <p:nvSpPr>
            <p:cNvPr id="54" name="object 238">
              <a:extLst>
                <a:ext uri="{FF2B5EF4-FFF2-40B4-BE49-F238E27FC236}">
                  <a16:creationId xmlns:a16="http://schemas.microsoft.com/office/drawing/2014/main" id="{0BA7E7A9-B572-5DBA-C06A-6861E5FC1260}"/>
                </a:ext>
              </a:extLst>
            </p:cNvPr>
            <p:cNvSpPr/>
            <p:nvPr/>
          </p:nvSpPr>
          <p:spPr>
            <a:xfrm>
              <a:off x="3510026" y="4216146"/>
              <a:ext cx="53975" cy="216535"/>
            </a:xfrm>
            <a:custGeom>
              <a:avLst/>
              <a:gdLst/>
              <a:ahLst/>
              <a:cxnLst/>
              <a:rect l="l" t="t" r="r" b="b"/>
              <a:pathLst>
                <a:path w="53975" h="216535">
                  <a:moveTo>
                    <a:pt x="0" y="216027"/>
                  </a:moveTo>
                  <a:lnTo>
                    <a:pt x="53975" y="216027"/>
                  </a:lnTo>
                  <a:lnTo>
                    <a:pt x="53975" y="0"/>
                  </a:lnTo>
                  <a:lnTo>
                    <a:pt x="0" y="0"/>
                  </a:lnTo>
                </a:path>
              </a:pathLst>
            </a:custGeom>
            <a:ln w="9144">
              <a:solidFill>
                <a:srgbClr val="000000"/>
              </a:solidFill>
            </a:ln>
          </p:spPr>
          <p:txBody>
            <a:bodyPr wrap="square" lIns="0" tIns="0" rIns="0" bIns="0" rtlCol="0"/>
            <a:lstStyle/>
            <a:p>
              <a:endParaRPr/>
            </a:p>
          </p:txBody>
        </p:sp>
      </p:grpSp>
      <p:cxnSp>
        <p:nvCxnSpPr>
          <p:cNvPr id="67" name="直線矢印コネクタ 66">
            <a:extLst>
              <a:ext uri="{FF2B5EF4-FFF2-40B4-BE49-F238E27FC236}">
                <a16:creationId xmlns:a16="http://schemas.microsoft.com/office/drawing/2014/main" id="{4CE339DF-754F-E40B-1BEC-F69C22137911}"/>
              </a:ext>
            </a:extLst>
          </p:cNvPr>
          <p:cNvCxnSpPr>
            <a:cxnSpLocks/>
          </p:cNvCxnSpPr>
          <p:nvPr/>
        </p:nvCxnSpPr>
        <p:spPr>
          <a:xfrm>
            <a:off x="4856422" y="5280329"/>
            <a:ext cx="0" cy="225605"/>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70" name="object 25">
            <a:extLst>
              <a:ext uri="{FF2B5EF4-FFF2-40B4-BE49-F238E27FC236}">
                <a16:creationId xmlns:a16="http://schemas.microsoft.com/office/drawing/2014/main" id="{C6ED9012-CC1A-5C2B-F2FC-630FE9B1BA20}"/>
              </a:ext>
            </a:extLst>
          </p:cNvPr>
          <p:cNvSpPr/>
          <p:nvPr/>
        </p:nvSpPr>
        <p:spPr>
          <a:xfrm>
            <a:off x="2220739" y="6299156"/>
            <a:ext cx="1561786"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cxnSp>
        <p:nvCxnSpPr>
          <p:cNvPr id="77" name="直線矢印コネクタ 76">
            <a:extLst>
              <a:ext uri="{FF2B5EF4-FFF2-40B4-BE49-F238E27FC236}">
                <a16:creationId xmlns:a16="http://schemas.microsoft.com/office/drawing/2014/main" id="{E0C46845-9D2B-3D37-7AD7-DF0BE2C69BA8}"/>
              </a:ext>
            </a:extLst>
          </p:cNvPr>
          <p:cNvCxnSpPr>
            <a:cxnSpLocks/>
          </p:cNvCxnSpPr>
          <p:nvPr/>
        </p:nvCxnSpPr>
        <p:spPr>
          <a:xfrm>
            <a:off x="2980641" y="5907416"/>
            <a:ext cx="0" cy="394359"/>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04" name="直線矢印コネクタ 103">
            <a:extLst>
              <a:ext uri="{FF2B5EF4-FFF2-40B4-BE49-F238E27FC236}">
                <a16:creationId xmlns:a16="http://schemas.microsoft.com/office/drawing/2014/main" id="{754D8073-964D-6CD9-ACD9-C4EE07ACC739}"/>
              </a:ext>
            </a:extLst>
          </p:cNvPr>
          <p:cNvCxnSpPr>
            <a:cxnSpLocks/>
            <a:stCxn id="130" idx="3"/>
            <a:endCxn id="25" idx="1"/>
          </p:cNvCxnSpPr>
          <p:nvPr/>
        </p:nvCxnSpPr>
        <p:spPr>
          <a:xfrm>
            <a:off x="5231130" y="3402648"/>
            <a:ext cx="820888" cy="177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5" name="正方形/長方形 104">
            <a:extLst>
              <a:ext uri="{FF2B5EF4-FFF2-40B4-BE49-F238E27FC236}">
                <a16:creationId xmlns:a16="http://schemas.microsoft.com/office/drawing/2014/main" id="{A011EB7A-E5B8-5ACD-2562-C32B5D30E90A}"/>
              </a:ext>
            </a:extLst>
          </p:cNvPr>
          <p:cNvSpPr/>
          <p:nvPr/>
        </p:nvSpPr>
        <p:spPr>
          <a:xfrm>
            <a:off x="5438595" y="2819136"/>
            <a:ext cx="1106041" cy="2898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住民票コード又は個人番号を付番したか</a:t>
            </a:r>
            <a:endParaRPr kumimoji="1" lang="en-US" altLang="ja-JP" sz="700" dirty="0">
              <a:solidFill>
                <a:schemeClr val="tx1"/>
              </a:solidFill>
              <a:latin typeface="ＭＳ Ｐゴシック 本文"/>
            </a:endParaRPr>
          </a:p>
        </p:txBody>
      </p:sp>
      <p:grpSp>
        <p:nvGrpSpPr>
          <p:cNvPr id="106" name="グループ化 105">
            <a:extLst>
              <a:ext uri="{FF2B5EF4-FFF2-40B4-BE49-F238E27FC236}">
                <a16:creationId xmlns:a16="http://schemas.microsoft.com/office/drawing/2014/main" id="{255CF731-BB51-1710-46FA-9D01F238BC97}"/>
              </a:ext>
            </a:extLst>
          </p:cNvPr>
          <p:cNvGrpSpPr/>
          <p:nvPr/>
        </p:nvGrpSpPr>
        <p:grpSpPr>
          <a:xfrm>
            <a:off x="6001365" y="3690037"/>
            <a:ext cx="543271" cy="360045"/>
            <a:chOff x="6937029" y="3222625"/>
            <a:chExt cx="543271" cy="360045"/>
          </a:xfrm>
        </p:grpSpPr>
        <p:pic>
          <p:nvPicPr>
            <p:cNvPr id="112" name="object 21">
              <a:extLst>
                <a:ext uri="{FF2B5EF4-FFF2-40B4-BE49-F238E27FC236}">
                  <a16:creationId xmlns:a16="http://schemas.microsoft.com/office/drawing/2014/main" id="{77D870B1-9829-3F4C-7F9C-36877D536657}"/>
                </a:ext>
              </a:extLst>
            </p:cNvPr>
            <p:cNvPicPr/>
            <p:nvPr/>
          </p:nvPicPr>
          <p:blipFill>
            <a:blip r:embed="rId4" cstate="print"/>
            <a:stretch>
              <a:fillRect/>
            </a:stretch>
          </p:blipFill>
          <p:spPr>
            <a:xfrm>
              <a:off x="6937029" y="3225072"/>
              <a:ext cx="133329" cy="115866"/>
            </a:xfrm>
            <a:prstGeom prst="rect">
              <a:avLst/>
            </a:prstGeom>
          </p:spPr>
        </p:pic>
        <p:sp>
          <p:nvSpPr>
            <p:cNvPr id="113" name="object 17">
              <a:extLst>
                <a:ext uri="{FF2B5EF4-FFF2-40B4-BE49-F238E27FC236}">
                  <a16:creationId xmlns:a16="http://schemas.microsoft.com/office/drawing/2014/main" id="{0BDFC784-287D-F653-B8DB-2E5C85D7B7B6}"/>
                </a:ext>
              </a:extLst>
            </p:cNvPr>
            <p:cNvSpPr/>
            <p:nvPr/>
          </p:nvSpPr>
          <p:spPr>
            <a:xfrm>
              <a:off x="697547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入力</a:t>
              </a:r>
              <a:endParaRPr lang="en-US" altLang="ja-JP" sz="700" dirty="0">
                <a:latin typeface="+mj-ea"/>
                <a:ea typeface="+mj-ea"/>
              </a:endParaRPr>
            </a:p>
            <a:p>
              <a:pPr lvl="0" algn="ctr"/>
              <a:r>
                <a:rPr lang="ja-JP" altLang="en-US" sz="700" dirty="0">
                  <a:latin typeface="+mj-ea"/>
                  <a:ea typeface="+mj-ea"/>
                </a:rPr>
                <a:t>照合</a:t>
              </a:r>
            </a:p>
          </p:txBody>
        </p:sp>
        <p:sp>
          <p:nvSpPr>
            <p:cNvPr id="118" name="object 18">
              <a:extLst>
                <a:ext uri="{FF2B5EF4-FFF2-40B4-BE49-F238E27FC236}">
                  <a16:creationId xmlns:a16="http://schemas.microsoft.com/office/drawing/2014/main" id="{3A806633-363B-F9AC-BFF7-CD9ED91E8883}"/>
                </a:ext>
              </a:extLst>
            </p:cNvPr>
            <p:cNvSpPr/>
            <p:nvPr/>
          </p:nvSpPr>
          <p:spPr>
            <a:xfrm>
              <a:off x="6940550" y="3222625"/>
              <a:ext cx="539750" cy="360045"/>
            </a:xfrm>
            <a:prstGeom prst="roundRect">
              <a:avLst/>
            </a:prstGeom>
            <a:ln w="3175">
              <a:solidFill>
                <a:srgbClr val="000000"/>
              </a:solidFill>
            </a:ln>
          </p:spPr>
          <p:txBody>
            <a:bodyPr wrap="square" lIns="0" tIns="0" rIns="0" bIns="0" rtlCol="0"/>
            <a:lstStyle/>
            <a:p>
              <a:endParaRPr dirty="0"/>
            </a:p>
          </p:txBody>
        </p:sp>
      </p:grpSp>
      <p:sp>
        <p:nvSpPr>
          <p:cNvPr id="149" name="object 25">
            <a:extLst>
              <a:ext uri="{FF2B5EF4-FFF2-40B4-BE49-F238E27FC236}">
                <a16:creationId xmlns:a16="http://schemas.microsoft.com/office/drawing/2014/main" id="{04509D33-FC6A-9848-63D9-435598EA6D3D}"/>
              </a:ext>
            </a:extLst>
          </p:cNvPr>
          <p:cNvSpPr/>
          <p:nvPr/>
        </p:nvSpPr>
        <p:spPr>
          <a:xfrm>
            <a:off x="5749743" y="6953975"/>
            <a:ext cx="1933294"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cxnSp>
        <p:nvCxnSpPr>
          <p:cNvPr id="150" name="直線矢印コネクタ 149">
            <a:extLst>
              <a:ext uri="{FF2B5EF4-FFF2-40B4-BE49-F238E27FC236}">
                <a16:creationId xmlns:a16="http://schemas.microsoft.com/office/drawing/2014/main" id="{AF5EA227-25AD-E3D0-51EC-2F628B01E5A1}"/>
              </a:ext>
            </a:extLst>
          </p:cNvPr>
          <p:cNvCxnSpPr>
            <a:cxnSpLocks/>
          </p:cNvCxnSpPr>
          <p:nvPr/>
        </p:nvCxnSpPr>
        <p:spPr>
          <a:xfrm>
            <a:off x="6274761" y="5277493"/>
            <a:ext cx="0" cy="223307"/>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152" name="object 27">
            <a:extLst>
              <a:ext uri="{FF2B5EF4-FFF2-40B4-BE49-F238E27FC236}">
                <a16:creationId xmlns:a16="http://schemas.microsoft.com/office/drawing/2014/main" id="{5FB1D6CE-6BCC-3C5E-7C09-8736A96EFAA5}"/>
              </a:ext>
            </a:extLst>
          </p:cNvPr>
          <p:cNvSpPr/>
          <p:nvPr/>
        </p:nvSpPr>
        <p:spPr>
          <a:xfrm>
            <a:off x="6912854" y="5446111"/>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153" name="正方形/長方形 152">
            <a:extLst>
              <a:ext uri="{FF2B5EF4-FFF2-40B4-BE49-F238E27FC236}">
                <a16:creationId xmlns:a16="http://schemas.microsoft.com/office/drawing/2014/main" id="{A75A7F36-40D6-C70B-4B1F-EFF309691BA0}"/>
              </a:ext>
            </a:extLst>
          </p:cNvPr>
          <p:cNvSpPr/>
          <p:nvPr/>
        </p:nvSpPr>
        <p:spPr>
          <a:xfrm>
            <a:off x="6705271" y="5781108"/>
            <a:ext cx="639517" cy="16525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送付先情報</a:t>
            </a:r>
          </a:p>
        </p:txBody>
      </p:sp>
      <p:cxnSp>
        <p:nvCxnSpPr>
          <p:cNvPr id="157" name="直線矢印コネクタ 156">
            <a:extLst>
              <a:ext uri="{FF2B5EF4-FFF2-40B4-BE49-F238E27FC236}">
                <a16:creationId xmlns:a16="http://schemas.microsoft.com/office/drawing/2014/main" id="{4DD07053-E168-6967-6B91-39675CB15597}"/>
              </a:ext>
            </a:extLst>
          </p:cNvPr>
          <p:cNvCxnSpPr>
            <a:cxnSpLocks/>
            <a:stCxn id="25" idx="3"/>
            <a:endCxn id="231" idx="1"/>
          </p:cNvCxnSpPr>
          <p:nvPr/>
        </p:nvCxnSpPr>
        <p:spPr>
          <a:xfrm>
            <a:off x="6501598" y="3404419"/>
            <a:ext cx="787325"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24" name="直線矢印コネクタ 13">
            <a:extLst>
              <a:ext uri="{FF2B5EF4-FFF2-40B4-BE49-F238E27FC236}">
                <a16:creationId xmlns:a16="http://schemas.microsoft.com/office/drawing/2014/main" id="{042273BD-6DFA-6D00-6D6E-21A9871F28EA}"/>
              </a:ext>
            </a:extLst>
          </p:cNvPr>
          <p:cNvCxnSpPr>
            <a:cxnSpLocks/>
            <a:endCxn id="57" idx="4"/>
          </p:cNvCxnSpPr>
          <p:nvPr/>
        </p:nvCxnSpPr>
        <p:spPr>
          <a:xfrm rot="5400000" flipH="1" flipV="1">
            <a:off x="8522183" y="2694110"/>
            <a:ext cx="1349400" cy="690654"/>
          </a:xfrm>
          <a:prstGeom prst="bentConnector3">
            <a:avLst>
              <a:gd name="adj1" fmla="val 12589"/>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48" name="正方形/長方形 247">
            <a:extLst>
              <a:ext uri="{FF2B5EF4-FFF2-40B4-BE49-F238E27FC236}">
                <a16:creationId xmlns:a16="http://schemas.microsoft.com/office/drawing/2014/main" id="{03714116-84CB-C340-9E19-C77C5BDE1BC0}"/>
              </a:ext>
            </a:extLst>
          </p:cNvPr>
          <p:cNvSpPr/>
          <p:nvPr/>
        </p:nvSpPr>
        <p:spPr>
          <a:xfrm>
            <a:off x="6373385" y="3239326"/>
            <a:ext cx="373487" cy="1665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700" dirty="0">
                <a:solidFill>
                  <a:schemeClr val="tx1"/>
                </a:solidFill>
                <a:latin typeface="ＭＳ Ｐゴシック 本文"/>
              </a:rPr>
              <a:t>Yes</a:t>
            </a:r>
          </a:p>
        </p:txBody>
      </p:sp>
      <p:sp>
        <p:nvSpPr>
          <p:cNvPr id="252" name="object 27">
            <a:extLst>
              <a:ext uri="{FF2B5EF4-FFF2-40B4-BE49-F238E27FC236}">
                <a16:creationId xmlns:a16="http://schemas.microsoft.com/office/drawing/2014/main" id="{9D35A059-1642-CB1C-8E54-351734F187CB}"/>
              </a:ext>
            </a:extLst>
          </p:cNvPr>
          <p:cNvSpPr/>
          <p:nvPr/>
        </p:nvSpPr>
        <p:spPr>
          <a:xfrm>
            <a:off x="1451291" y="5897069"/>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grpSp>
        <p:nvGrpSpPr>
          <p:cNvPr id="277" name="グループ化 276">
            <a:extLst>
              <a:ext uri="{FF2B5EF4-FFF2-40B4-BE49-F238E27FC236}">
                <a16:creationId xmlns:a16="http://schemas.microsoft.com/office/drawing/2014/main" id="{174E68BF-8286-95EF-F32A-912EE35C49ED}"/>
              </a:ext>
            </a:extLst>
          </p:cNvPr>
          <p:cNvGrpSpPr/>
          <p:nvPr/>
        </p:nvGrpSpPr>
        <p:grpSpPr>
          <a:xfrm rot="16200000">
            <a:off x="8116250" y="2989679"/>
            <a:ext cx="255579" cy="210314"/>
            <a:chOff x="998232" y="5464407"/>
            <a:chExt cx="255579" cy="210314"/>
          </a:xfrm>
        </p:grpSpPr>
        <p:sp>
          <p:nvSpPr>
            <p:cNvPr id="278" name="左大かっこ 277">
              <a:extLst>
                <a:ext uri="{FF2B5EF4-FFF2-40B4-BE49-F238E27FC236}">
                  <a16:creationId xmlns:a16="http://schemas.microsoft.com/office/drawing/2014/main" id="{3459AF80-4432-416E-997D-0D131BF6B6CE}"/>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279" name="直線コネクタ 278">
              <a:extLst>
                <a:ext uri="{FF2B5EF4-FFF2-40B4-BE49-F238E27FC236}">
                  <a16:creationId xmlns:a16="http://schemas.microsoft.com/office/drawing/2014/main" id="{0C5FE87F-E64B-496D-34E7-04A395993114}"/>
                </a:ext>
              </a:extLst>
            </p:cNvPr>
            <p:cNvCxnSpPr>
              <a:cxnSpLocks/>
              <a:stCxn id="278"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280" name="object 17">
            <a:extLst>
              <a:ext uri="{FF2B5EF4-FFF2-40B4-BE49-F238E27FC236}">
                <a16:creationId xmlns:a16="http://schemas.microsoft.com/office/drawing/2014/main" id="{CF3756C7-715F-9F54-F77A-BAEEEFB432D0}"/>
              </a:ext>
            </a:extLst>
          </p:cNvPr>
          <p:cNvSpPr/>
          <p:nvPr/>
        </p:nvSpPr>
        <p:spPr>
          <a:xfrm>
            <a:off x="8008764"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⑥</a:t>
            </a:r>
            <a:endParaRPr lang="zh-TW" altLang="en-US" sz="800" dirty="0">
              <a:latin typeface="+mj-ea"/>
              <a:ea typeface="+mj-ea"/>
            </a:endParaRPr>
          </a:p>
        </p:txBody>
      </p:sp>
      <p:cxnSp>
        <p:nvCxnSpPr>
          <p:cNvPr id="284" name="直線矢印コネクタ 13">
            <a:extLst>
              <a:ext uri="{FF2B5EF4-FFF2-40B4-BE49-F238E27FC236}">
                <a16:creationId xmlns:a16="http://schemas.microsoft.com/office/drawing/2014/main" id="{9819092E-6032-F3AA-E8B6-6A3A0F814946}"/>
              </a:ext>
            </a:extLst>
          </p:cNvPr>
          <p:cNvCxnSpPr>
            <a:cxnSpLocks/>
            <a:stCxn id="37" idx="2"/>
          </p:cNvCxnSpPr>
          <p:nvPr/>
        </p:nvCxnSpPr>
        <p:spPr>
          <a:xfrm rot="5400000">
            <a:off x="7060733" y="3678564"/>
            <a:ext cx="1291843" cy="1100056"/>
          </a:xfrm>
          <a:prstGeom prst="bentConnector3">
            <a:avLst>
              <a:gd name="adj1" fmla="val 38384"/>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90" name="object 9">
            <a:extLst>
              <a:ext uri="{FF2B5EF4-FFF2-40B4-BE49-F238E27FC236}">
                <a16:creationId xmlns:a16="http://schemas.microsoft.com/office/drawing/2014/main" id="{56B583CC-3AB8-66FD-5826-7433966F5056}"/>
              </a:ext>
            </a:extLst>
          </p:cNvPr>
          <p:cNvSpPr/>
          <p:nvPr/>
        </p:nvSpPr>
        <p:spPr>
          <a:xfrm>
            <a:off x="2220328" y="6299156"/>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700" dirty="0">
                <a:latin typeface="+mj-ea"/>
                <a:ea typeface="+mj-ea"/>
              </a:rPr>
              <a:t>本籍地</a:t>
            </a:r>
            <a:endParaRPr lang="en-US" altLang="ja-JP" sz="700" dirty="0">
              <a:latin typeface="+mj-ea"/>
              <a:ea typeface="+mj-ea"/>
            </a:endParaRPr>
          </a:p>
          <a:p>
            <a:pPr lvl="0" algn="ctr"/>
            <a:r>
              <a:rPr lang="ja-JP" altLang="en-US" sz="700" dirty="0">
                <a:latin typeface="+mj-ea"/>
                <a:ea typeface="+mj-ea"/>
              </a:rPr>
              <a:t>市区町村</a:t>
            </a:r>
            <a:endParaRPr sz="700" dirty="0">
              <a:latin typeface="+mj-ea"/>
              <a:ea typeface="+mj-ea"/>
            </a:endParaRPr>
          </a:p>
        </p:txBody>
      </p:sp>
      <p:sp>
        <p:nvSpPr>
          <p:cNvPr id="295" name="正方形/長方形 294">
            <a:extLst>
              <a:ext uri="{FF2B5EF4-FFF2-40B4-BE49-F238E27FC236}">
                <a16:creationId xmlns:a16="http://schemas.microsoft.com/office/drawing/2014/main" id="{72D62D4E-DE6C-984C-C3C2-48A8385329DF}"/>
              </a:ext>
            </a:extLst>
          </p:cNvPr>
          <p:cNvSpPr/>
          <p:nvPr/>
        </p:nvSpPr>
        <p:spPr>
          <a:xfrm>
            <a:off x="8945644" y="3702015"/>
            <a:ext cx="1078043" cy="299091"/>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rPr>
              <a:t>住民異動届受理通知書住民票コード通知票</a:t>
            </a:r>
            <a:endParaRPr kumimoji="1" lang="en-US" altLang="ja-JP" sz="700" dirty="0">
              <a:solidFill>
                <a:schemeClr val="tx1"/>
              </a:solidFill>
            </a:endParaRPr>
          </a:p>
          <a:p>
            <a:pPr algn="l"/>
            <a:r>
              <a:rPr kumimoji="1" lang="ja-JP" altLang="en-US" sz="700" dirty="0">
                <a:solidFill>
                  <a:schemeClr val="tx1"/>
                </a:solidFill>
              </a:rPr>
              <a:t>個人番号通知書</a:t>
            </a:r>
            <a:endParaRPr kumimoji="1" lang="en-US" altLang="ja-JP" sz="700" dirty="0">
              <a:solidFill>
                <a:schemeClr val="tx1"/>
              </a:solidFill>
            </a:endParaRPr>
          </a:p>
        </p:txBody>
      </p:sp>
      <p:grpSp>
        <p:nvGrpSpPr>
          <p:cNvPr id="20" name="object 236">
            <a:extLst>
              <a:ext uri="{FF2B5EF4-FFF2-40B4-BE49-F238E27FC236}">
                <a16:creationId xmlns:a16="http://schemas.microsoft.com/office/drawing/2014/main" id="{EE63C9E5-014D-71FC-95D9-5D2D57A7FCA1}"/>
              </a:ext>
            </a:extLst>
          </p:cNvPr>
          <p:cNvGrpSpPr/>
          <p:nvPr/>
        </p:nvGrpSpPr>
        <p:grpSpPr>
          <a:xfrm>
            <a:off x="2453661" y="4997308"/>
            <a:ext cx="256540" cy="226060"/>
            <a:chOff x="3505263" y="4211383"/>
            <a:chExt cx="256540" cy="226060"/>
          </a:xfrm>
        </p:grpSpPr>
        <p:sp>
          <p:nvSpPr>
            <p:cNvPr id="21" name="object 237">
              <a:extLst>
                <a:ext uri="{FF2B5EF4-FFF2-40B4-BE49-F238E27FC236}">
                  <a16:creationId xmlns:a16="http://schemas.microsoft.com/office/drawing/2014/main" id="{4F7F9307-4961-2C7F-8F03-8576460CA3F3}"/>
                </a:ext>
              </a:extLst>
            </p:cNvPr>
            <p:cNvSpPr/>
            <p:nvPr/>
          </p:nvSpPr>
          <p:spPr>
            <a:xfrm>
              <a:off x="3564001" y="4308475"/>
              <a:ext cx="193040" cy="15875"/>
            </a:xfrm>
            <a:custGeom>
              <a:avLst/>
              <a:gdLst/>
              <a:ahLst/>
              <a:cxnLst/>
              <a:rect l="l" t="t" r="r" b="b"/>
              <a:pathLst>
                <a:path w="193039" h="15875">
                  <a:moveTo>
                    <a:pt x="0" y="15747"/>
                  </a:moveTo>
                  <a:lnTo>
                    <a:pt x="192786" y="0"/>
                  </a:lnTo>
                </a:path>
              </a:pathLst>
            </a:custGeom>
            <a:ln w="9144">
              <a:solidFill>
                <a:srgbClr val="000000"/>
              </a:solidFill>
              <a:prstDash val="dot"/>
            </a:ln>
          </p:spPr>
          <p:txBody>
            <a:bodyPr wrap="square" lIns="0" tIns="0" rIns="0" bIns="0" rtlCol="0"/>
            <a:lstStyle/>
            <a:p>
              <a:endParaRPr/>
            </a:p>
          </p:txBody>
        </p:sp>
        <p:sp>
          <p:nvSpPr>
            <p:cNvPr id="22" name="object 238">
              <a:extLst>
                <a:ext uri="{FF2B5EF4-FFF2-40B4-BE49-F238E27FC236}">
                  <a16:creationId xmlns:a16="http://schemas.microsoft.com/office/drawing/2014/main" id="{D024E1B6-7AE0-F62C-73FD-BBC8BA927BEB}"/>
                </a:ext>
              </a:extLst>
            </p:cNvPr>
            <p:cNvSpPr/>
            <p:nvPr/>
          </p:nvSpPr>
          <p:spPr>
            <a:xfrm>
              <a:off x="3510026" y="4216146"/>
              <a:ext cx="53975" cy="216535"/>
            </a:xfrm>
            <a:custGeom>
              <a:avLst/>
              <a:gdLst/>
              <a:ahLst/>
              <a:cxnLst/>
              <a:rect l="l" t="t" r="r" b="b"/>
              <a:pathLst>
                <a:path w="53975" h="216535">
                  <a:moveTo>
                    <a:pt x="0" y="216027"/>
                  </a:moveTo>
                  <a:lnTo>
                    <a:pt x="53975" y="216027"/>
                  </a:lnTo>
                  <a:lnTo>
                    <a:pt x="53975" y="0"/>
                  </a:lnTo>
                  <a:lnTo>
                    <a:pt x="0" y="0"/>
                  </a:lnTo>
                </a:path>
              </a:pathLst>
            </a:custGeom>
            <a:ln w="9144">
              <a:solidFill>
                <a:srgbClr val="000000"/>
              </a:solidFill>
            </a:ln>
          </p:spPr>
          <p:txBody>
            <a:bodyPr wrap="square" lIns="0" tIns="0" rIns="0" bIns="0" rtlCol="0"/>
            <a:lstStyle/>
            <a:p>
              <a:endParaRPr/>
            </a:p>
          </p:txBody>
        </p:sp>
      </p:grpSp>
      <p:grpSp>
        <p:nvGrpSpPr>
          <p:cNvPr id="19" name="グループ化 18">
            <a:extLst>
              <a:ext uri="{FF2B5EF4-FFF2-40B4-BE49-F238E27FC236}">
                <a16:creationId xmlns:a16="http://schemas.microsoft.com/office/drawing/2014/main" id="{CD2D22F9-A8F9-E3C0-FE05-81AFDE2E82C5}"/>
              </a:ext>
            </a:extLst>
          </p:cNvPr>
          <p:cNvGrpSpPr/>
          <p:nvPr/>
        </p:nvGrpSpPr>
        <p:grpSpPr>
          <a:xfrm>
            <a:off x="4687859" y="3222625"/>
            <a:ext cx="543271" cy="360045"/>
            <a:chOff x="4687859" y="3222625"/>
            <a:chExt cx="543271" cy="360045"/>
          </a:xfrm>
          <a:noFill/>
        </p:grpSpPr>
        <p:sp>
          <p:nvSpPr>
            <p:cNvPr id="130" name="object 18">
              <a:extLst>
                <a:ext uri="{FF2B5EF4-FFF2-40B4-BE49-F238E27FC236}">
                  <a16:creationId xmlns:a16="http://schemas.microsoft.com/office/drawing/2014/main" id="{45311A79-2963-30D4-AC94-B6BA8AAEF6BD}"/>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200" name="グループ化 199">
              <a:extLst>
                <a:ext uri="{FF2B5EF4-FFF2-40B4-BE49-F238E27FC236}">
                  <a16:creationId xmlns:a16="http://schemas.microsoft.com/office/drawing/2014/main" id="{C685E51D-8028-51C1-679E-707684B02073}"/>
                </a:ext>
              </a:extLst>
            </p:cNvPr>
            <p:cNvGrpSpPr/>
            <p:nvPr/>
          </p:nvGrpSpPr>
          <p:grpSpPr>
            <a:xfrm>
              <a:off x="4687859" y="3225072"/>
              <a:ext cx="518506" cy="339406"/>
              <a:chOff x="4687859" y="3225072"/>
              <a:chExt cx="518506" cy="339406"/>
            </a:xfrm>
            <a:grpFill/>
          </p:grpSpPr>
          <p:sp>
            <p:nvSpPr>
              <p:cNvPr id="129" name="object 17">
                <a:extLst>
                  <a:ext uri="{FF2B5EF4-FFF2-40B4-BE49-F238E27FC236}">
                    <a16:creationId xmlns:a16="http://schemas.microsoft.com/office/drawing/2014/main" id="{B6C50D60-5244-6356-CA7A-25F2DC5CE698}"/>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入力</a:t>
                </a:r>
                <a:br>
                  <a:rPr lang="en-US" altLang="ja-JP" sz="700" dirty="0">
                    <a:latin typeface="+mj-ea"/>
                    <a:ea typeface="+mj-ea"/>
                  </a:rPr>
                </a:br>
                <a:r>
                  <a:rPr lang="ja-JP" altLang="en-US" sz="700" dirty="0">
                    <a:latin typeface="+mj-ea"/>
                    <a:ea typeface="+mj-ea"/>
                  </a:rPr>
                  <a:t>照合</a:t>
                </a:r>
                <a:endParaRPr sz="700" dirty="0">
                  <a:latin typeface="+mj-ea"/>
                  <a:ea typeface="+mj-ea"/>
                </a:endParaRPr>
              </a:p>
            </p:txBody>
          </p:sp>
          <p:pic>
            <p:nvPicPr>
              <p:cNvPr id="127" name="object 21">
                <a:extLst>
                  <a:ext uri="{FF2B5EF4-FFF2-40B4-BE49-F238E27FC236}">
                    <a16:creationId xmlns:a16="http://schemas.microsoft.com/office/drawing/2014/main" id="{BD84DE55-AF20-4A90-6E01-1520A1B02863}"/>
                  </a:ext>
                </a:extLst>
              </p:cNvPr>
              <p:cNvPicPr/>
              <p:nvPr/>
            </p:nvPicPr>
            <p:blipFill>
              <a:blip r:embed="rId4"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sp>
        <p:nvSpPr>
          <p:cNvPr id="232" name="object 27">
            <a:extLst>
              <a:ext uri="{FF2B5EF4-FFF2-40B4-BE49-F238E27FC236}">
                <a16:creationId xmlns:a16="http://schemas.microsoft.com/office/drawing/2014/main" id="{FD36E673-8B17-B4DB-A4DC-238BCAD1B691}"/>
              </a:ext>
            </a:extLst>
          </p:cNvPr>
          <p:cNvSpPr/>
          <p:nvPr/>
        </p:nvSpPr>
        <p:spPr>
          <a:xfrm>
            <a:off x="3608409" y="5201371"/>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cxnSp>
        <p:nvCxnSpPr>
          <p:cNvPr id="233" name="直線コネクタ 232">
            <a:extLst>
              <a:ext uri="{FF2B5EF4-FFF2-40B4-BE49-F238E27FC236}">
                <a16:creationId xmlns:a16="http://schemas.microsoft.com/office/drawing/2014/main" id="{D485D85A-7DAA-A73D-D139-5679CB87681A}"/>
              </a:ext>
            </a:extLst>
          </p:cNvPr>
          <p:cNvCxnSpPr>
            <a:cxnSpLocks/>
          </p:cNvCxnSpPr>
          <p:nvPr/>
        </p:nvCxnSpPr>
        <p:spPr>
          <a:xfrm flipH="1">
            <a:off x="2980641" y="5359321"/>
            <a:ext cx="627768"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234" name="直線矢印コネクタ 233">
            <a:extLst>
              <a:ext uri="{FF2B5EF4-FFF2-40B4-BE49-F238E27FC236}">
                <a16:creationId xmlns:a16="http://schemas.microsoft.com/office/drawing/2014/main" id="{B51D4D7E-42BF-7201-0774-EEAB85154D57}"/>
              </a:ext>
            </a:extLst>
          </p:cNvPr>
          <p:cNvCxnSpPr>
            <a:cxnSpLocks/>
          </p:cNvCxnSpPr>
          <p:nvPr/>
        </p:nvCxnSpPr>
        <p:spPr>
          <a:xfrm>
            <a:off x="2973344" y="5277132"/>
            <a:ext cx="0" cy="225605"/>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236" name="直線コネクタ 235">
            <a:extLst>
              <a:ext uri="{FF2B5EF4-FFF2-40B4-BE49-F238E27FC236}">
                <a16:creationId xmlns:a16="http://schemas.microsoft.com/office/drawing/2014/main" id="{6053F8B4-3B52-5F89-5070-028212554E3E}"/>
              </a:ext>
            </a:extLst>
          </p:cNvPr>
          <p:cNvCxnSpPr>
            <a:cxnSpLocks/>
          </p:cNvCxnSpPr>
          <p:nvPr/>
        </p:nvCxnSpPr>
        <p:spPr>
          <a:xfrm flipH="1">
            <a:off x="1686538" y="6044935"/>
            <a:ext cx="1286806"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40" name="object 27">
            <a:extLst>
              <a:ext uri="{FF2B5EF4-FFF2-40B4-BE49-F238E27FC236}">
                <a16:creationId xmlns:a16="http://schemas.microsoft.com/office/drawing/2014/main" id="{CC50A8B9-EA26-BF35-95A7-4D9F0CECD6D9}"/>
              </a:ext>
            </a:extLst>
          </p:cNvPr>
          <p:cNvSpPr/>
          <p:nvPr/>
        </p:nvSpPr>
        <p:spPr>
          <a:xfrm>
            <a:off x="4199082" y="5626000"/>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solidFill>
            <a:schemeClr val="bg1"/>
          </a:solidFill>
          <a:ln w="3175">
            <a:solidFill>
              <a:srgbClr val="000000"/>
            </a:solidFill>
          </a:ln>
        </p:spPr>
        <p:txBody>
          <a:bodyPr wrap="square" lIns="0" tIns="0" rIns="0" bIns="0" rtlCol="0"/>
          <a:lstStyle/>
          <a:p>
            <a:endParaRPr/>
          </a:p>
        </p:txBody>
      </p:sp>
      <p:cxnSp>
        <p:nvCxnSpPr>
          <p:cNvPr id="241" name="コネクタ: カギ線 240">
            <a:extLst>
              <a:ext uri="{FF2B5EF4-FFF2-40B4-BE49-F238E27FC236}">
                <a16:creationId xmlns:a16="http://schemas.microsoft.com/office/drawing/2014/main" id="{D91D202D-D9E7-26DD-3026-0164E4276755}"/>
              </a:ext>
            </a:extLst>
          </p:cNvPr>
          <p:cNvCxnSpPr>
            <a:cxnSpLocks/>
          </p:cNvCxnSpPr>
          <p:nvPr/>
        </p:nvCxnSpPr>
        <p:spPr>
          <a:xfrm rot="10800000" flipV="1">
            <a:off x="4290836" y="5374426"/>
            <a:ext cx="575288" cy="242887"/>
          </a:xfrm>
          <a:prstGeom prst="bentConnector2">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82" name="object 27">
            <a:extLst>
              <a:ext uri="{FF2B5EF4-FFF2-40B4-BE49-F238E27FC236}">
                <a16:creationId xmlns:a16="http://schemas.microsoft.com/office/drawing/2014/main" id="{2FCB3C26-B659-99D2-3C19-A94D06F48D55}"/>
              </a:ext>
            </a:extLst>
          </p:cNvPr>
          <p:cNvSpPr/>
          <p:nvPr/>
        </p:nvSpPr>
        <p:spPr>
          <a:xfrm>
            <a:off x="5575820" y="5616464"/>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solidFill>
            <a:schemeClr val="bg1"/>
          </a:solidFill>
          <a:ln w="3175">
            <a:solidFill>
              <a:srgbClr val="000000"/>
            </a:solidFill>
          </a:ln>
        </p:spPr>
        <p:txBody>
          <a:bodyPr wrap="square" lIns="0" tIns="0" rIns="0" bIns="0" rtlCol="0"/>
          <a:lstStyle/>
          <a:p>
            <a:endParaRPr/>
          </a:p>
        </p:txBody>
      </p:sp>
      <p:cxnSp>
        <p:nvCxnSpPr>
          <p:cNvPr id="283" name="直線コネクタ 282">
            <a:extLst>
              <a:ext uri="{FF2B5EF4-FFF2-40B4-BE49-F238E27FC236}">
                <a16:creationId xmlns:a16="http://schemas.microsoft.com/office/drawing/2014/main" id="{ED587806-2A9A-048C-5C07-2E05589848A1}"/>
              </a:ext>
            </a:extLst>
          </p:cNvPr>
          <p:cNvCxnSpPr>
            <a:cxnSpLocks/>
          </p:cNvCxnSpPr>
          <p:nvPr/>
        </p:nvCxnSpPr>
        <p:spPr>
          <a:xfrm flipV="1">
            <a:off x="5651500" y="5388339"/>
            <a:ext cx="0" cy="228125"/>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298" name="直線矢印コネクタ 297">
            <a:extLst>
              <a:ext uri="{FF2B5EF4-FFF2-40B4-BE49-F238E27FC236}">
                <a16:creationId xmlns:a16="http://schemas.microsoft.com/office/drawing/2014/main" id="{27C3CEAB-63E9-950F-4F13-FC74FA5CB641}"/>
              </a:ext>
            </a:extLst>
          </p:cNvPr>
          <p:cNvCxnSpPr>
            <a:cxnSpLocks/>
          </p:cNvCxnSpPr>
          <p:nvPr/>
        </p:nvCxnSpPr>
        <p:spPr>
          <a:xfrm>
            <a:off x="6274761" y="5904754"/>
            <a:ext cx="0" cy="395816"/>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00" name="直線矢印コネクタ 299">
            <a:extLst>
              <a:ext uri="{FF2B5EF4-FFF2-40B4-BE49-F238E27FC236}">
                <a16:creationId xmlns:a16="http://schemas.microsoft.com/office/drawing/2014/main" id="{2DA85FD0-1144-6949-06CB-7B5744C25A19}"/>
              </a:ext>
            </a:extLst>
          </p:cNvPr>
          <p:cNvCxnSpPr>
            <a:cxnSpLocks/>
          </p:cNvCxnSpPr>
          <p:nvPr/>
        </p:nvCxnSpPr>
        <p:spPr>
          <a:xfrm>
            <a:off x="6279522" y="6702052"/>
            <a:ext cx="0" cy="251923"/>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02" name="コネクタ: カギ線 301">
            <a:extLst>
              <a:ext uri="{FF2B5EF4-FFF2-40B4-BE49-F238E27FC236}">
                <a16:creationId xmlns:a16="http://schemas.microsoft.com/office/drawing/2014/main" id="{2285804D-E724-BB3C-5A00-FFF34A0EAF57}"/>
              </a:ext>
            </a:extLst>
          </p:cNvPr>
          <p:cNvCxnSpPr>
            <a:cxnSpLocks/>
          </p:cNvCxnSpPr>
          <p:nvPr/>
        </p:nvCxnSpPr>
        <p:spPr>
          <a:xfrm rot="10800000">
            <a:off x="6268572" y="5356762"/>
            <a:ext cx="638863" cy="230443"/>
          </a:xfrm>
          <a:prstGeom prst="bentConnector3">
            <a:avLst>
              <a:gd name="adj1" fmla="val 50000"/>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311" name="object 237">
            <a:extLst>
              <a:ext uri="{FF2B5EF4-FFF2-40B4-BE49-F238E27FC236}">
                <a16:creationId xmlns:a16="http://schemas.microsoft.com/office/drawing/2014/main" id="{2B5C909F-4076-8222-7315-8459A8CDEAE2}"/>
              </a:ext>
            </a:extLst>
          </p:cNvPr>
          <p:cNvSpPr/>
          <p:nvPr/>
        </p:nvSpPr>
        <p:spPr>
          <a:xfrm rot="4080317">
            <a:off x="5879076" y="3127493"/>
            <a:ext cx="322748" cy="158118"/>
          </a:xfrm>
          <a:custGeom>
            <a:avLst/>
            <a:gdLst/>
            <a:ahLst/>
            <a:cxnLst/>
            <a:rect l="l" t="t" r="r" b="b"/>
            <a:pathLst>
              <a:path w="193039" h="15875">
                <a:moveTo>
                  <a:pt x="0" y="15747"/>
                </a:moveTo>
                <a:lnTo>
                  <a:pt x="192786" y="0"/>
                </a:lnTo>
              </a:path>
            </a:pathLst>
          </a:custGeom>
          <a:ln w="9144">
            <a:solidFill>
              <a:srgbClr val="000000"/>
            </a:solidFill>
            <a:prstDash val="dot"/>
          </a:ln>
        </p:spPr>
        <p:txBody>
          <a:bodyPr wrap="square" lIns="0" tIns="0" rIns="0" bIns="0" rtlCol="0"/>
          <a:lstStyle/>
          <a:p>
            <a:endParaRPr/>
          </a:p>
        </p:txBody>
      </p:sp>
      <p:sp>
        <p:nvSpPr>
          <p:cNvPr id="312" name="正方形/長方形 311">
            <a:extLst>
              <a:ext uri="{FF2B5EF4-FFF2-40B4-BE49-F238E27FC236}">
                <a16:creationId xmlns:a16="http://schemas.microsoft.com/office/drawing/2014/main" id="{B8764368-1CE6-4AA3-415B-5C3BCA67DE97}"/>
              </a:ext>
            </a:extLst>
          </p:cNvPr>
          <p:cNvSpPr/>
          <p:nvPr/>
        </p:nvSpPr>
        <p:spPr>
          <a:xfrm>
            <a:off x="5847631" y="3494101"/>
            <a:ext cx="373487" cy="1665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700" dirty="0">
                <a:solidFill>
                  <a:schemeClr val="tx1"/>
                </a:solidFill>
                <a:latin typeface="ＭＳ Ｐゴシック 本文"/>
              </a:rPr>
              <a:t>No</a:t>
            </a:r>
          </a:p>
        </p:txBody>
      </p:sp>
      <p:grpSp>
        <p:nvGrpSpPr>
          <p:cNvPr id="66" name="object 236">
            <a:extLst>
              <a:ext uri="{FF2B5EF4-FFF2-40B4-BE49-F238E27FC236}">
                <a16:creationId xmlns:a16="http://schemas.microsoft.com/office/drawing/2014/main" id="{2373FBA9-0D73-140D-4CFC-E14A3C044A62}"/>
              </a:ext>
            </a:extLst>
          </p:cNvPr>
          <p:cNvGrpSpPr/>
          <p:nvPr/>
        </p:nvGrpSpPr>
        <p:grpSpPr>
          <a:xfrm>
            <a:off x="5901446" y="4050082"/>
            <a:ext cx="227049" cy="240198"/>
            <a:chOff x="3510026" y="4192483"/>
            <a:chExt cx="227049" cy="240198"/>
          </a:xfrm>
        </p:grpSpPr>
        <p:sp>
          <p:nvSpPr>
            <p:cNvPr id="68" name="object 237">
              <a:extLst>
                <a:ext uri="{FF2B5EF4-FFF2-40B4-BE49-F238E27FC236}">
                  <a16:creationId xmlns:a16="http://schemas.microsoft.com/office/drawing/2014/main" id="{FD81501D-CA38-141D-D405-C412E7FE51FE}"/>
                </a:ext>
              </a:extLst>
            </p:cNvPr>
            <p:cNvSpPr/>
            <p:nvPr/>
          </p:nvSpPr>
          <p:spPr>
            <a:xfrm>
              <a:off x="3564001" y="4192483"/>
              <a:ext cx="173074" cy="131867"/>
            </a:xfrm>
            <a:custGeom>
              <a:avLst/>
              <a:gdLst/>
              <a:ahLst/>
              <a:cxnLst/>
              <a:rect l="l" t="t" r="r" b="b"/>
              <a:pathLst>
                <a:path w="193039" h="15875">
                  <a:moveTo>
                    <a:pt x="0" y="15747"/>
                  </a:moveTo>
                  <a:lnTo>
                    <a:pt x="192786" y="0"/>
                  </a:lnTo>
                </a:path>
              </a:pathLst>
            </a:custGeom>
            <a:ln w="9144">
              <a:solidFill>
                <a:srgbClr val="000000"/>
              </a:solidFill>
              <a:prstDash val="dot"/>
            </a:ln>
          </p:spPr>
          <p:txBody>
            <a:bodyPr wrap="square" lIns="0" tIns="0" rIns="0" bIns="0" rtlCol="0"/>
            <a:lstStyle/>
            <a:p>
              <a:endParaRPr/>
            </a:p>
          </p:txBody>
        </p:sp>
        <p:sp>
          <p:nvSpPr>
            <p:cNvPr id="69" name="object 238">
              <a:extLst>
                <a:ext uri="{FF2B5EF4-FFF2-40B4-BE49-F238E27FC236}">
                  <a16:creationId xmlns:a16="http://schemas.microsoft.com/office/drawing/2014/main" id="{555547ED-EAB6-7BEC-52A4-AC3B0C1911D8}"/>
                </a:ext>
              </a:extLst>
            </p:cNvPr>
            <p:cNvSpPr/>
            <p:nvPr/>
          </p:nvSpPr>
          <p:spPr>
            <a:xfrm>
              <a:off x="3510026" y="4216146"/>
              <a:ext cx="53975" cy="216535"/>
            </a:xfrm>
            <a:custGeom>
              <a:avLst/>
              <a:gdLst/>
              <a:ahLst/>
              <a:cxnLst/>
              <a:rect l="l" t="t" r="r" b="b"/>
              <a:pathLst>
                <a:path w="53975" h="216535">
                  <a:moveTo>
                    <a:pt x="0" y="216027"/>
                  </a:moveTo>
                  <a:lnTo>
                    <a:pt x="53975" y="216027"/>
                  </a:lnTo>
                  <a:lnTo>
                    <a:pt x="53975" y="0"/>
                  </a:lnTo>
                  <a:lnTo>
                    <a:pt x="0" y="0"/>
                  </a:lnTo>
                </a:path>
              </a:pathLst>
            </a:custGeom>
            <a:ln w="9144">
              <a:solidFill>
                <a:srgbClr val="000000"/>
              </a:solidFill>
            </a:ln>
          </p:spPr>
          <p:txBody>
            <a:bodyPr wrap="square" lIns="0" tIns="0" rIns="0" bIns="0" rtlCol="0"/>
            <a:lstStyle/>
            <a:p>
              <a:endParaRPr/>
            </a:p>
          </p:txBody>
        </p:sp>
      </p:grpSp>
      <p:grpSp>
        <p:nvGrpSpPr>
          <p:cNvPr id="82" name="グループ化 81">
            <a:extLst>
              <a:ext uri="{FF2B5EF4-FFF2-40B4-BE49-F238E27FC236}">
                <a16:creationId xmlns:a16="http://schemas.microsoft.com/office/drawing/2014/main" id="{F98D5143-9980-D711-0BC2-38ADC4CAAD8A}"/>
              </a:ext>
            </a:extLst>
          </p:cNvPr>
          <p:cNvGrpSpPr/>
          <p:nvPr/>
        </p:nvGrpSpPr>
        <p:grpSpPr>
          <a:xfrm>
            <a:off x="6752592" y="3682828"/>
            <a:ext cx="543271" cy="360045"/>
            <a:chOff x="6937029" y="3222625"/>
            <a:chExt cx="543271" cy="360045"/>
          </a:xfrm>
        </p:grpSpPr>
        <p:pic>
          <p:nvPicPr>
            <p:cNvPr id="84" name="object 21">
              <a:extLst>
                <a:ext uri="{FF2B5EF4-FFF2-40B4-BE49-F238E27FC236}">
                  <a16:creationId xmlns:a16="http://schemas.microsoft.com/office/drawing/2014/main" id="{8235C5FC-3803-6A39-3F37-D900D26B3A05}"/>
                </a:ext>
              </a:extLst>
            </p:cNvPr>
            <p:cNvPicPr/>
            <p:nvPr/>
          </p:nvPicPr>
          <p:blipFill>
            <a:blip r:embed="rId4" cstate="print"/>
            <a:stretch>
              <a:fillRect/>
            </a:stretch>
          </p:blipFill>
          <p:spPr>
            <a:xfrm>
              <a:off x="6937029" y="3225072"/>
              <a:ext cx="133329" cy="115866"/>
            </a:xfrm>
            <a:prstGeom prst="rect">
              <a:avLst/>
            </a:prstGeom>
          </p:spPr>
        </p:pic>
        <p:sp>
          <p:nvSpPr>
            <p:cNvPr id="87" name="object 17">
              <a:extLst>
                <a:ext uri="{FF2B5EF4-FFF2-40B4-BE49-F238E27FC236}">
                  <a16:creationId xmlns:a16="http://schemas.microsoft.com/office/drawing/2014/main" id="{FCDE0504-C12E-3FB5-49E0-52F34000ED7E}"/>
                </a:ext>
              </a:extLst>
            </p:cNvPr>
            <p:cNvSpPr/>
            <p:nvPr/>
          </p:nvSpPr>
          <p:spPr>
            <a:xfrm>
              <a:off x="697547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個人番号</a:t>
              </a:r>
            </a:p>
            <a:p>
              <a:pPr lvl="0" algn="ctr"/>
              <a:r>
                <a:rPr lang="ja-JP" altLang="en-US" sz="700" dirty="0">
                  <a:latin typeface="+mj-ea"/>
                  <a:ea typeface="+mj-ea"/>
                </a:rPr>
                <a:t>付番</a:t>
              </a:r>
            </a:p>
          </p:txBody>
        </p:sp>
        <p:sp>
          <p:nvSpPr>
            <p:cNvPr id="90" name="object 18">
              <a:extLst>
                <a:ext uri="{FF2B5EF4-FFF2-40B4-BE49-F238E27FC236}">
                  <a16:creationId xmlns:a16="http://schemas.microsoft.com/office/drawing/2014/main" id="{FB6EF803-6852-20FB-9EFC-9E87EF746BAC}"/>
                </a:ext>
              </a:extLst>
            </p:cNvPr>
            <p:cNvSpPr/>
            <p:nvPr/>
          </p:nvSpPr>
          <p:spPr>
            <a:xfrm>
              <a:off x="6940550" y="3222625"/>
              <a:ext cx="539750" cy="360045"/>
            </a:xfrm>
            <a:prstGeom prst="roundRect">
              <a:avLst/>
            </a:prstGeom>
            <a:ln w="3175">
              <a:solidFill>
                <a:srgbClr val="000000"/>
              </a:solidFill>
            </a:ln>
          </p:spPr>
          <p:txBody>
            <a:bodyPr wrap="square" lIns="0" tIns="0" rIns="0" bIns="0" rtlCol="0"/>
            <a:lstStyle/>
            <a:p>
              <a:endParaRPr dirty="0"/>
            </a:p>
          </p:txBody>
        </p:sp>
      </p:grpSp>
      <p:cxnSp>
        <p:nvCxnSpPr>
          <p:cNvPr id="125" name="直線矢印コネクタ 131">
            <a:extLst>
              <a:ext uri="{FF2B5EF4-FFF2-40B4-BE49-F238E27FC236}">
                <a16:creationId xmlns:a16="http://schemas.microsoft.com/office/drawing/2014/main" id="{25197263-7F21-4674-DFA4-4C8522B79329}"/>
              </a:ext>
            </a:extLst>
          </p:cNvPr>
          <p:cNvCxnSpPr>
            <a:cxnSpLocks/>
            <a:stCxn id="90" idx="3"/>
            <a:endCxn id="231" idx="2"/>
          </p:cNvCxnSpPr>
          <p:nvPr/>
        </p:nvCxnSpPr>
        <p:spPr>
          <a:xfrm flipV="1">
            <a:off x="7295863" y="3584441"/>
            <a:ext cx="217850" cy="278410"/>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pic>
        <p:nvPicPr>
          <p:cNvPr id="134" name="object 148">
            <a:extLst>
              <a:ext uri="{FF2B5EF4-FFF2-40B4-BE49-F238E27FC236}">
                <a16:creationId xmlns:a16="http://schemas.microsoft.com/office/drawing/2014/main" id="{732A1A0B-DE92-CF9F-C24E-AD951F01D7A5}"/>
              </a:ext>
            </a:extLst>
          </p:cNvPr>
          <p:cNvPicPr/>
          <p:nvPr/>
        </p:nvPicPr>
        <p:blipFill>
          <a:blip r:embed="rId5" cstate="print"/>
          <a:stretch>
            <a:fillRect/>
          </a:stretch>
        </p:blipFill>
        <p:spPr>
          <a:xfrm rot="10800000">
            <a:off x="9665263" y="3214575"/>
            <a:ext cx="76111" cy="299090"/>
          </a:xfrm>
          <a:prstGeom prst="rect">
            <a:avLst/>
          </a:prstGeom>
        </p:spPr>
      </p:pic>
      <p:sp>
        <p:nvSpPr>
          <p:cNvPr id="137" name="object 243">
            <a:extLst>
              <a:ext uri="{FF2B5EF4-FFF2-40B4-BE49-F238E27FC236}">
                <a16:creationId xmlns:a16="http://schemas.microsoft.com/office/drawing/2014/main" id="{548C8D1B-D702-0569-D142-BF1F9CA31586}"/>
              </a:ext>
            </a:extLst>
          </p:cNvPr>
          <p:cNvSpPr/>
          <p:nvPr/>
        </p:nvSpPr>
        <p:spPr>
          <a:xfrm rot="16841967">
            <a:off x="9633331" y="3360528"/>
            <a:ext cx="402448" cy="461899"/>
          </a:xfrm>
          <a:custGeom>
            <a:avLst/>
            <a:gdLst/>
            <a:ahLst/>
            <a:cxnLst/>
            <a:rect l="l" t="t" r="r" b="b"/>
            <a:pathLst>
              <a:path w="600075" h="16510">
                <a:moveTo>
                  <a:pt x="599948" y="0"/>
                </a:moveTo>
                <a:lnTo>
                  <a:pt x="0" y="16509"/>
                </a:lnTo>
              </a:path>
            </a:pathLst>
          </a:custGeom>
          <a:ln w="9143">
            <a:solidFill>
              <a:srgbClr val="000000"/>
            </a:solidFill>
            <a:prstDash val="dot"/>
          </a:ln>
        </p:spPr>
        <p:txBody>
          <a:bodyPr wrap="square" lIns="0" tIns="0" rIns="0" bIns="0" rtlCol="0"/>
          <a:lstStyle/>
          <a:p>
            <a:endParaRPr/>
          </a:p>
        </p:txBody>
      </p:sp>
      <p:sp>
        <p:nvSpPr>
          <p:cNvPr id="138" name="object 244">
            <a:extLst>
              <a:ext uri="{FF2B5EF4-FFF2-40B4-BE49-F238E27FC236}">
                <a16:creationId xmlns:a16="http://schemas.microsoft.com/office/drawing/2014/main" id="{30C19700-23C7-6FD4-663D-A73A72F27F06}"/>
              </a:ext>
            </a:extLst>
          </p:cNvPr>
          <p:cNvSpPr/>
          <p:nvPr/>
        </p:nvSpPr>
        <p:spPr>
          <a:xfrm rot="10800000">
            <a:off x="9895773" y="3636872"/>
            <a:ext cx="61446" cy="387240"/>
          </a:xfrm>
          <a:custGeom>
            <a:avLst/>
            <a:gdLst/>
            <a:ahLst/>
            <a:cxnLst/>
            <a:rect l="l" t="t" r="r" b="b"/>
            <a:pathLst>
              <a:path w="53975" h="216535">
                <a:moveTo>
                  <a:pt x="53975" y="0"/>
                </a:moveTo>
                <a:lnTo>
                  <a:pt x="0" y="0"/>
                </a:lnTo>
                <a:lnTo>
                  <a:pt x="0" y="216026"/>
                </a:lnTo>
                <a:lnTo>
                  <a:pt x="53975" y="216026"/>
                </a:lnTo>
              </a:path>
            </a:pathLst>
          </a:custGeom>
          <a:ln w="9144">
            <a:solidFill>
              <a:srgbClr val="000000"/>
            </a:solidFill>
          </a:ln>
        </p:spPr>
        <p:txBody>
          <a:bodyPr wrap="square" lIns="0" tIns="0" rIns="0" bIns="0" rtlCol="0"/>
          <a:lstStyle/>
          <a:p>
            <a:endParaRPr dirty="0"/>
          </a:p>
        </p:txBody>
      </p:sp>
      <p:grpSp>
        <p:nvGrpSpPr>
          <p:cNvPr id="148" name="object 236">
            <a:extLst>
              <a:ext uri="{FF2B5EF4-FFF2-40B4-BE49-F238E27FC236}">
                <a16:creationId xmlns:a16="http://schemas.microsoft.com/office/drawing/2014/main" id="{136A8C83-220D-506E-CB65-9C13F0BAB1A5}"/>
              </a:ext>
            </a:extLst>
          </p:cNvPr>
          <p:cNvGrpSpPr/>
          <p:nvPr/>
        </p:nvGrpSpPr>
        <p:grpSpPr>
          <a:xfrm>
            <a:off x="9105238" y="1281375"/>
            <a:ext cx="434737" cy="439207"/>
            <a:chOff x="3510026" y="3993474"/>
            <a:chExt cx="434737" cy="439207"/>
          </a:xfrm>
        </p:grpSpPr>
        <p:sp>
          <p:nvSpPr>
            <p:cNvPr id="151" name="object 237">
              <a:extLst>
                <a:ext uri="{FF2B5EF4-FFF2-40B4-BE49-F238E27FC236}">
                  <a16:creationId xmlns:a16="http://schemas.microsoft.com/office/drawing/2014/main" id="{B102FD43-0CDD-059B-6479-D0B60298BB6E}"/>
                </a:ext>
              </a:extLst>
            </p:cNvPr>
            <p:cNvSpPr/>
            <p:nvPr/>
          </p:nvSpPr>
          <p:spPr>
            <a:xfrm>
              <a:off x="3564000" y="3993474"/>
              <a:ext cx="380763" cy="330877"/>
            </a:xfrm>
            <a:custGeom>
              <a:avLst/>
              <a:gdLst/>
              <a:ahLst/>
              <a:cxnLst/>
              <a:rect l="l" t="t" r="r" b="b"/>
              <a:pathLst>
                <a:path w="193039" h="15875">
                  <a:moveTo>
                    <a:pt x="0" y="15747"/>
                  </a:moveTo>
                  <a:lnTo>
                    <a:pt x="192786" y="0"/>
                  </a:lnTo>
                </a:path>
              </a:pathLst>
            </a:custGeom>
            <a:ln w="9144">
              <a:solidFill>
                <a:srgbClr val="000000"/>
              </a:solidFill>
              <a:prstDash val="dot"/>
            </a:ln>
          </p:spPr>
          <p:txBody>
            <a:bodyPr wrap="square" lIns="0" tIns="0" rIns="0" bIns="0" rtlCol="0"/>
            <a:lstStyle/>
            <a:p>
              <a:endParaRPr/>
            </a:p>
          </p:txBody>
        </p:sp>
        <p:sp>
          <p:nvSpPr>
            <p:cNvPr id="158" name="object 238">
              <a:extLst>
                <a:ext uri="{FF2B5EF4-FFF2-40B4-BE49-F238E27FC236}">
                  <a16:creationId xmlns:a16="http://schemas.microsoft.com/office/drawing/2014/main" id="{49BC3B36-19A3-6866-A4D5-79F79788AD53}"/>
                </a:ext>
              </a:extLst>
            </p:cNvPr>
            <p:cNvSpPr/>
            <p:nvPr/>
          </p:nvSpPr>
          <p:spPr>
            <a:xfrm>
              <a:off x="3510026" y="4216146"/>
              <a:ext cx="53975" cy="216535"/>
            </a:xfrm>
            <a:custGeom>
              <a:avLst/>
              <a:gdLst/>
              <a:ahLst/>
              <a:cxnLst/>
              <a:rect l="l" t="t" r="r" b="b"/>
              <a:pathLst>
                <a:path w="53975" h="216535">
                  <a:moveTo>
                    <a:pt x="0" y="216027"/>
                  </a:moveTo>
                  <a:lnTo>
                    <a:pt x="53975" y="216027"/>
                  </a:lnTo>
                  <a:lnTo>
                    <a:pt x="53975" y="0"/>
                  </a:lnTo>
                  <a:lnTo>
                    <a:pt x="0" y="0"/>
                  </a:lnTo>
                </a:path>
              </a:pathLst>
            </a:custGeom>
            <a:ln w="9144">
              <a:solidFill>
                <a:srgbClr val="000000"/>
              </a:solidFill>
            </a:ln>
          </p:spPr>
          <p:txBody>
            <a:bodyPr wrap="square" lIns="0" tIns="0" rIns="0" bIns="0" rtlCol="0"/>
            <a:lstStyle/>
            <a:p>
              <a:endParaRPr/>
            </a:p>
          </p:txBody>
        </p:sp>
      </p:grpSp>
      <p:cxnSp>
        <p:nvCxnSpPr>
          <p:cNvPr id="18" name="直線矢印コネクタ 17">
            <a:extLst>
              <a:ext uri="{FF2B5EF4-FFF2-40B4-BE49-F238E27FC236}">
                <a16:creationId xmlns:a16="http://schemas.microsoft.com/office/drawing/2014/main" id="{50A52AA5-C0C5-F36A-309A-38C190981FE6}"/>
              </a:ext>
            </a:extLst>
          </p:cNvPr>
          <p:cNvCxnSpPr>
            <a:cxnSpLocks/>
          </p:cNvCxnSpPr>
          <p:nvPr/>
        </p:nvCxnSpPr>
        <p:spPr>
          <a:xfrm>
            <a:off x="1536700" y="1269603"/>
            <a:ext cx="0" cy="897783"/>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26" name="直線矢印コネクタ 25">
            <a:extLst>
              <a:ext uri="{FF2B5EF4-FFF2-40B4-BE49-F238E27FC236}">
                <a16:creationId xmlns:a16="http://schemas.microsoft.com/office/drawing/2014/main" id="{BB5D2583-133E-B5F5-8987-EE89A9648BB3}"/>
              </a:ext>
            </a:extLst>
          </p:cNvPr>
          <p:cNvCxnSpPr>
            <a:cxnSpLocks/>
          </p:cNvCxnSpPr>
          <p:nvPr/>
        </p:nvCxnSpPr>
        <p:spPr>
          <a:xfrm flipH="1" flipV="1">
            <a:off x="9539975" y="1236814"/>
            <a:ext cx="2235" cy="947923"/>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grpSp>
        <p:nvGrpSpPr>
          <p:cNvPr id="30" name="グループ化 29">
            <a:extLst>
              <a:ext uri="{FF2B5EF4-FFF2-40B4-BE49-F238E27FC236}">
                <a16:creationId xmlns:a16="http://schemas.microsoft.com/office/drawing/2014/main" id="{3DBD0573-3A75-9B31-682A-5CCF0EBAE1FF}"/>
              </a:ext>
            </a:extLst>
          </p:cNvPr>
          <p:cNvGrpSpPr/>
          <p:nvPr/>
        </p:nvGrpSpPr>
        <p:grpSpPr>
          <a:xfrm>
            <a:off x="4708162" y="4881709"/>
            <a:ext cx="520944" cy="393223"/>
            <a:chOff x="6080349" y="4852187"/>
            <a:chExt cx="520944" cy="393223"/>
          </a:xfrm>
        </p:grpSpPr>
        <p:sp>
          <p:nvSpPr>
            <p:cNvPr id="225" name="フローチャート: 磁気ディスク 224">
              <a:extLst>
                <a:ext uri="{FF2B5EF4-FFF2-40B4-BE49-F238E27FC236}">
                  <a16:creationId xmlns:a16="http://schemas.microsoft.com/office/drawing/2014/main" id="{7B722C5B-AE58-6ABD-0613-E6ACF5B3F0ED}"/>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26" name="object 17">
              <a:extLst>
                <a:ext uri="{FF2B5EF4-FFF2-40B4-BE49-F238E27FC236}">
                  <a16:creationId xmlns:a16="http://schemas.microsoft.com/office/drawing/2014/main" id="{72753ECD-A198-8A65-5E3F-52AA1040AF5F}"/>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住民記録</a:t>
              </a:r>
              <a:br>
                <a:rPr lang="ja-JP" altLang="en-US" sz="700" dirty="0">
                  <a:latin typeface="+mj-ea"/>
                  <a:ea typeface="+mj-ea"/>
                </a:rPr>
              </a:br>
              <a:r>
                <a:rPr lang="ja-JP" altLang="en-US" sz="700" dirty="0">
                  <a:latin typeface="+mj-ea"/>
                  <a:ea typeface="+mj-ea"/>
                </a:rPr>
                <a:t>システム</a:t>
              </a:r>
            </a:p>
          </p:txBody>
        </p:sp>
      </p:grpSp>
      <p:grpSp>
        <p:nvGrpSpPr>
          <p:cNvPr id="227" name="グループ化 226">
            <a:extLst>
              <a:ext uri="{FF2B5EF4-FFF2-40B4-BE49-F238E27FC236}">
                <a16:creationId xmlns:a16="http://schemas.microsoft.com/office/drawing/2014/main" id="{20C8BB7A-9FD4-1D1A-3654-9EEDAF7CEBB0}"/>
              </a:ext>
            </a:extLst>
          </p:cNvPr>
          <p:cNvGrpSpPr/>
          <p:nvPr/>
        </p:nvGrpSpPr>
        <p:grpSpPr>
          <a:xfrm>
            <a:off x="4714350" y="5520787"/>
            <a:ext cx="520944" cy="393223"/>
            <a:chOff x="6080349" y="4852187"/>
            <a:chExt cx="520944" cy="393223"/>
          </a:xfrm>
        </p:grpSpPr>
        <p:sp>
          <p:nvSpPr>
            <p:cNvPr id="228" name="フローチャート: 磁気ディスク 227">
              <a:extLst>
                <a:ext uri="{FF2B5EF4-FFF2-40B4-BE49-F238E27FC236}">
                  <a16:creationId xmlns:a16="http://schemas.microsoft.com/office/drawing/2014/main" id="{85A551BB-511B-7AAB-54A9-D3DC752A1E00}"/>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35" name="object 17">
              <a:extLst>
                <a:ext uri="{FF2B5EF4-FFF2-40B4-BE49-F238E27FC236}">
                  <a16:creationId xmlns:a16="http://schemas.microsoft.com/office/drawing/2014/main" id="{C4589C01-D4E7-5210-9A91-808D96858012}"/>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endParaRPr lang="en-US" altLang="ja-JP" sz="700" dirty="0">
                <a:latin typeface="+mj-ea"/>
                <a:ea typeface="+mj-ea"/>
              </a:endParaRPr>
            </a:p>
            <a:p>
              <a:pPr lvl="0" algn="ctr"/>
              <a:r>
                <a:rPr lang="en-US" altLang="ja-JP" sz="700" dirty="0">
                  <a:latin typeface="+mj-ea"/>
                  <a:ea typeface="+mj-ea"/>
                </a:rPr>
                <a:t>CS</a:t>
              </a:r>
              <a:endParaRPr lang="ja-JP" altLang="en-US" sz="700" dirty="0">
                <a:latin typeface="+mj-ea"/>
                <a:ea typeface="+mj-ea"/>
              </a:endParaRPr>
            </a:p>
          </p:txBody>
        </p:sp>
      </p:grpSp>
      <p:grpSp>
        <p:nvGrpSpPr>
          <p:cNvPr id="246" name="グループ化 245">
            <a:extLst>
              <a:ext uri="{FF2B5EF4-FFF2-40B4-BE49-F238E27FC236}">
                <a16:creationId xmlns:a16="http://schemas.microsoft.com/office/drawing/2014/main" id="{6EA4DEAA-7F32-EE9C-D1B3-1835528A8C6A}"/>
              </a:ext>
            </a:extLst>
          </p:cNvPr>
          <p:cNvGrpSpPr/>
          <p:nvPr/>
        </p:nvGrpSpPr>
        <p:grpSpPr>
          <a:xfrm>
            <a:off x="2695221" y="4874512"/>
            <a:ext cx="520944" cy="393223"/>
            <a:chOff x="6080349" y="4852187"/>
            <a:chExt cx="520944" cy="393223"/>
          </a:xfrm>
        </p:grpSpPr>
        <p:sp>
          <p:nvSpPr>
            <p:cNvPr id="247" name="フローチャート: 磁気ディスク 246">
              <a:extLst>
                <a:ext uri="{FF2B5EF4-FFF2-40B4-BE49-F238E27FC236}">
                  <a16:creationId xmlns:a16="http://schemas.microsoft.com/office/drawing/2014/main" id="{039D0C9E-5CB2-6BF2-F7F8-0B6974B9D98A}"/>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49" name="object 17">
              <a:extLst>
                <a:ext uri="{FF2B5EF4-FFF2-40B4-BE49-F238E27FC236}">
                  <a16:creationId xmlns:a16="http://schemas.microsoft.com/office/drawing/2014/main" id="{2CA453B1-311B-EC24-FD65-1931DBC13DC2}"/>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住民記録</a:t>
              </a:r>
              <a:br>
                <a:rPr lang="ja-JP" altLang="en-US" sz="700" dirty="0">
                  <a:latin typeface="+mj-ea"/>
                  <a:ea typeface="+mj-ea"/>
                </a:rPr>
              </a:br>
              <a:r>
                <a:rPr lang="ja-JP" altLang="en-US" sz="700" dirty="0">
                  <a:latin typeface="+mj-ea"/>
                  <a:ea typeface="+mj-ea"/>
                </a:rPr>
                <a:t>システム</a:t>
              </a:r>
            </a:p>
          </p:txBody>
        </p:sp>
      </p:grpSp>
      <p:grpSp>
        <p:nvGrpSpPr>
          <p:cNvPr id="250" name="グループ化 249">
            <a:extLst>
              <a:ext uri="{FF2B5EF4-FFF2-40B4-BE49-F238E27FC236}">
                <a16:creationId xmlns:a16="http://schemas.microsoft.com/office/drawing/2014/main" id="{875DA595-211D-23F9-FDF8-F215BDBFEC69}"/>
              </a:ext>
            </a:extLst>
          </p:cNvPr>
          <p:cNvGrpSpPr/>
          <p:nvPr/>
        </p:nvGrpSpPr>
        <p:grpSpPr>
          <a:xfrm>
            <a:off x="2701409" y="5513590"/>
            <a:ext cx="520944" cy="393223"/>
            <a:chOff x="6080349" y="4852187"/>
            <a:chExt cx="520944" cy="393223"/>
          </a:xfrm>
        </p:grpSpPr>
        <p:sp>
          <p:nvSpPr>
            <p:cNvPr id="251" name="フローチャート: 磁気ディスク 250">
              <a:extLst>
                <a:ext uri="{FF2B5EF4-FFF2-40B4-BE49-F238E27FC236}">
                  <a16:creationId xmlns:a16="http://schemas.microsoft.com/office/drawing/2014/main" id="{20054907-F6BF-D033-9EB5-E0F3A64D1DC4}"/>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54" name="object 17">
              <a:extLst>
                <a:ext uri="{FF2B5EF4-FFF2-40B4-BE49-F238E27FC236}">
                  <a16:creationId xmlns:a16="http://schemas.microsoft.com/office/drawing/2014/main" id="{6C263548-15BA-6253-B01E-E113DF13B6D7}"/>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endParaRPr lang="en-US" altLang="ja-JP" sz="700" dirty="0">
                <a:latin typeface="+mj-ea"/>
                <a:ea typeface="+mj-ea"/>
              </a:endParaRPr>
            </a:p>
            <a:p>
              <a:pPr lvl="0" algn="ctr"/>
              <a:r>
                <a:rPr lang="en-US" altLang="ja-JP" sz="700" dirty="0">
                  <a:latin typeface="+mj-ea"/>
                  <a:ea typeface="+mj-ea"/>
                </a:rPr>
                <a:t>CS</a:t>
              </a:r>
              <a:endParaRPr lang="ja-JP" altLang="en-US" sz="700" dirty="0">
                <a:latin typeface="+mj-ea"/>
                <a:ea typeface="+mj-ea"/>
              </a:endParaRPr>
            </a:p>
          </p:txBody>
        </p:sp>
      </p:grpSp>
      <p:grpSp>
        <p:nvGrpSpPr>
          <p:cNvPr id="255" name="グループ化 254">
            <a:extLst>
              <a:ext uri="{FF2B5EF4-FFF2-40B4-BE49-F238E27FC236}">
                <a16:creationId xmlns:a16="http://schemas.microsoft.com/office/drawing/2014/main" id="{92980501-D5B1-8605-FDBF-432F3EA6C319}"/>
              </a:ext>
            </a:extLst>
          </p:cNvPr>
          <p:cNvGrpSpPr/>
          <p:nvPr/>
        </p:nvGrpSpPr>
        <p:grpSpPr>
          <a:xfrm>
            <a:off x="6017415" y="4881709"/>
            <a:ext cx="520944" cy="393223"/>
            <a:chOff x="6080349" y="4852187"/>
            <a:chExt cx="520944" cy="393223"/>
          </a:xfrm>
        </p:grpSpPr>
        <p:sp>
          <p:nvSpPr>
            <p:cNvPr id="33" name="フローチャート: 磁気ディスク 32">
              <a:extLst>
                <a:ext uri="{FF2B5EF4-FFF2-40B4-BE49-F238E27FC236}">
                  <a16:creationId xmlns:a16="http://schemas.microsoft.com/office/drawing/2014/main" id="{3A294A87-1F9E-3B84-6C25-3F273F006485}"/>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6" name="object 17">
              <a:extLst>
                <a:ext uri="{FF2B5EF4-FFF2-40B4-BE49-F238E27FC236}">
                  <a16:creationId xmlns:a16="http://schemas.microsoft.com/office/drawing/2014/main" id="{0D4D0D89-2299-B507-7803-42774357E548}"/>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住民記録</a:t>
              </a:r>
              <a:br>
                <a:rPr lang="ja-JP" altLang="en-US" sz="700" dirty="0">
                  <a:latin typeface="+mj-ea"/>
                  <a:ea typeface="+mj-ea"/>
                </a:rPr>
              </a:br>
              <a:r>
                <a:rPr lang="ja-JP" altLang="en-US" sz="700" dirty="0">
                  <a:latin typeface="+mj-ea"/>
                  <a:ea typeface="+mj-ea"/>
                </a:rPr>
                <a:t>システム</a:t>
              </a:r>
            </a:p>
          </p:txBody>
        </p:sp>
      </p:grpSp>
      <p:grpSp>
        <p:nvGrpSpPr>
          <p:cNvPr id="38" name="グループ化 37">
            <a:extLst>
              <a:ext uri="{FF2B5EF4-FFF2-40B4-BE49-F238E27FC236}">
                <a16:creationId xmlns:a16="http://schemas.microsoft.com/office/drawing/2014/main" id="{B5F00A56-4F9C-D86F-BCF2-8E2A0A8CB4E8}"/>
              </a:ext>
            </a:extLst>
          </p:cNvPr>
          <p:cNvGrpSpPr/>
          <p:nvPr/>
        </p:nvGrpSpPr>
        <p:grpSpPr>
          <a:xfrm>
            <a:off x="6023603" y="5520787"/>
            <a:ext cx="520944" cy="393223"/>
            <a:chOff x="6080349" y="4852187"/>
            <a:chExt cx="520944" cy="393223"/>
          </a:xfrm>
        </p:grpSpPr>
        <p:sp>
          <p:nvSpPr>
            <p:cNvPr id="39" name="フローチャート: 磁気ディスク 38">
              <a:extLst>
                <a:ext uri="{FF2B5EF4-FFF2-40B4-BE49-F238E27FC236}">
                  <a16:creationId xmlns:a16="http://schemas.microsoft.com/office/drawing/2014/main" id="{B34B26F5-172F-8C84-0B4F-0ABA2AFA93E6}"/>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40" name="object 17">
              <a:extLst>
                <a:ext uri="{FF2B5EF4-FFF2-40B4-BE49-F238E27FC236}">
                  <a16:creationId xmlns:a16="http://schemas.microsoft.com/office/drawing/2014/main" id="{85A11F46-8E83-3555-88F8-18A2101D87C2}"/>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endParaRPr lang="en-US" altLang="ja-JP" sz="700" dirty="0">
                <a:latin typeface="+mj-ea"/>
                <a:ea typeface="+mj-ea"/>
              </a:endParaRPr>
            </a:p>
            <a:p>
              <a:pPr lvl="0" algn="ctr"/>
              <a:r>
                <a:rPr lang="en-US" altLang="ja-JP" sz="700" dirty="0">
                  <a:latin typeface="+mj-ea"/>
                  <a:ea typeface="+mj-ea"/>
                </a:rPr>
                <a:t>CS</a:t>
              </a:r>
              <a:endParaRPr lang="ja-JP" altLang="en-US" sz="700" dirty="0">
                <a:latin typeface="+mj-ea"/>
                <a:ea typeface="+mj-ea"/>
              </a:endParaRPr>
            </a:p>
          </p:txBody>
        </p:sp>
      </p:grpSp>
      <p:grpSp>
        <p:nvGrpSpPr>
          <p:cNvPr id="44" name="グループ化 43">
            <a:extLst>
              <a:ext uri="{FF2B5EF4-FFF2-40B4-BE49-F238E27FC236}">
                <a16:creationId xmlns:a16="http://schemas.microsoft.com/office/drawing/2014/main" id="{0C83FB09-814F-C5EA-FD83-0ECCE4B9FD9C}"/>
              </a:ext>
            </a:extLst>
          </p:cNvPr>
          <p:cNvGrpSpPr/>
          <p:nvPr/>
        </p:nvGrpSpPr>
        <p:grpSpPr>
          <a:xfrm>
            <a:off x="6899579" y="4869754"/>
            <a:ext cx="520944" cy="393223"/>
            <a:chOff x="6080349" y="4852187"/>
            <a:chExt cx="520944" cy="393223"/>
          </a:xfrm>
        </p:grpSpPr>
        <p:sp>
          <p:nvSpPr>
            <p:cNvPr id="45" name="フローチャート: 磁気ディスク 44">
              <a:extLst>
                <a:ext uri="{FF2B5EF4-FFF2-40B4-BE49-F238E27FC236}">
                  <a16:creationId xmlns:a16="http://schemas.microsoft.com/office/drawing/2014/main" id="{37256442-B13A-548E-6E16-445D62A35BBC}"/>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46" name="object 17">
              <a:extLst>
                <a:ext uri="{FF2B5EF4-FFF2-40B4-BE49-F238E27FC236}">
                  <a16:creationId xmlns:a16="http://schemas.microsoft.com/office/drawing/2014/main" id="{078E7815-0EF3-B540-1F0C-B4874B43E5CA}"/>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住民記録</a:t>
              </a:r>
              <a:br>
                <a:rPr lang="ja-JP" altLang="en-US" sz="700" dirty="0">
                  <a:latin typeface="+mj-ea"/>
                  <a:ea typeface="+mj-ea"/>
                </a:rPr>
              </a:br>
              <a:r>
                <a:rPr lang="ja-JP" altLang="en-US" sz="700" dirty="0">
                  <a:latin typeface="+mj-ea"/>
                  <a:ea typeface="+mj-ea"/>
                </a:rPr>
                <a:t>システム</a:t>
              </a:r>
            </a:p>
          </p:txBody>
        </p:sp>
      </p:grpSp>
      <p:grpSp>
        <p:nvGrpSpPr>
          <p:cNvPr id="50" name="グループ化 49">
            <a:extLst>
              <a:ext uri="{FF2B5EF4-FFF2-40B4-BE49-F238E27FC236}">
                <a16:creationId xmlns:a16="http://schemas.microsoft.com/office/drawing/2014/main" id="{4BF4F6B9-0398-3055-DB8E-1D1800CF444F}"/>
              </a:ext>
            </a:extLst>
          </p:cNvPr>
          <p:cNvGrpSpPr/>
          <p:nvPr/>
        </p:nvGrpSpPr>
        <p:grpSpPr>
          <a:xfrm>
            <a:off x="6008099" y="6312480"/>
            <a:ext cx="520944" cy="393223"/>
            <a:chOff x="6080349" y="4852187"/>
            <a:chExt cx="520944" cy="393223"/>
          </a:xfrm>
        </p:grpSpPr>
        <p:sp>
          <p:nvSpPr>
            <p:cNvPr id="60" name="フローチャート: 磁気ディスク 59">
              <a:extLst>
                <a:ext uri="{FF2B5EF4-FFF2-40B4-BE49-F238E27FC236}">
                  <a16:creationId xmlns:a16="http://schemas.microsoft.com/office/drawing/2014/main" id="{792D450F-6815-8C05-990B-EA42C8AD610C}"/>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61" name="object 17">
              <a:extLst>
                <a:ext uri="{FF2B5EF4-FFF2-40B4-BE49-F238E27FC236}">
                  <a16:creationId xmlns:a16="http://schemas.microsoft.com/office/drawing/2014/main" id="{2B490DBE-5351-A52E-B66C-63B68A74B608}"/>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カード管理</a:t>
              </a:r>
            </a:p>
            <a:p>
              <a:pPr lvl="0" algn="ctr"/>
              <a:r>
                <a:rPr lang="ja-JP" altLang="en-US" sz="700" dirty="0">
                  <a:latin typeface="+mj-ea"/>
                  <a:ea typeface="+mj-ea"/>
                </a:rPr>
                <a:t>システム</a:t>
              </a:r>
            </a:p>
          </p:txBody>
        </p:sp>
      </p:grpSp>
      <p:sp>
        <p:nvSpPr>
          <p:cNvPr id="62" name="object 225">
            <a:extLst>
              <a:ext uri="{FF2B5EF4-FFF2-40B4-BE49-F238E27FC236}">
                <a16:creationId xmlns:a16="http://schemas.microsoft.com/office/drawing/2014/main" id="{65D3BE05-E706-F475-C979-DFBAEC72B5D2}"/>
              </a:ext>
            </a:extLst>
          </p:cNvPr>
          <p:cNvSpPr txBox="1"/>
          <p:nvPr/>
        </p:nvSpPr>
        <p:spPr>
          <a:xfrm>
            <a:off x="7801387" y="4223778"/>
            <a:ext cx="2556884" cy="3073662"/>
          </a:xfrm>
          <a:prstGeom prst="rect">
            <a:avLst/>
          </a:prstGeom>
          <a:solidFill>
            <a:schemeClr val="bg1"/>
          </a:solidFill>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ja-JP" altLang="en-US" sz="700" spc="-5" dirty="0">
              <a:latin typeface="+mn-ea"/>
              <a:ea typeface="+mn-ea"/>
              <a:cs typeface="游ゴシック"/>
            </a:endParaRPr>
          </a:p>
          <a:p>
            <a:pPr marL="52069">
              <a:lnSpc>
                <a:spcPts val="400"/>
              </a:lnSpc>
              <a:spcBef>
                <a:spcPts val="350"/>
              </a:spcBef>
            </a:pPr>
            <a:r>
              <a:rPr lang="en-US" altLang="ja-JP" sz="700" spc="-5" dirty="0">
                <a:latin typeface="+mn-ea"/>
                <a:ea typeface="+mn-ea"/>
                <a:cs typeface="游ゴシック"/>
              </a:rPr>
              <a:t>【</a:t>
            </a:r>
            <a:r>
              <a:rPr lang="ja-JP" altLang="en-US" sz="700" spc="-5" dirty="0">
                <a:latin typeface="+mn-ea"/>
                <a:ea typeface="+mn-ea"/>
                <a:cs typeface="游ゴシック"/>
              </a:rPr>
              <a:t>コメント</a:t>
            </a:r>
            <a:r>
              <a:rPr lang="en-US" altLang="ja-JP" sz="700" spc="-5" dirty="0">
                <a:latin typeface="+mn-ea"/>
                <a:ea typeface="+mn-ea"/>
                <a:cs typeface="游ゴシック"/>
              </a:rPr>
              <a:t>】</a:t>
            </a:r>
            <a:r>
              <a:rPr lang="ja-JP" altLang="en-US" sz="700" spc="-5" dirty="0">
                <a:latin typeface="+mn-ea"/>
                <a:ea typeface="+mn-ea"/>
                <a:cs typeface="游ゴシック"/>
              </a:rPr>
              <a:t>ユーザータスク及びデータストアに該当する機能要件</a:t>
            </a:r>
          </a:p>
          <a:p>
            <a:pPr marL="52069">
              <a:lnSpc>
                <a:spcPts val="400"/>
              </a:lnSpc>
              <a:spcBef>
                <a:spcPts val="350"/>
              </a:spcBef>
            </a:pPr>
            <a:r>
              <a:rPr lang="ja-JP" altLang="en-US" sz="700" spc="-5" dirty="0">
                <a:latin typeface="+mn-ea"/>
                <a:ea typeface="+mn-ea"/>
                <a:cs typeface="游ゴシック"/>
              </a:rPr>
              <a:t>①</a:t>
            </a:r>
          </a:p>
          <a:p>
            <a:pPr marL="52069">
              <a:lnSpc>
                <a:spcPts val="400"/>
              </a:lnSpc>
              <a:spcBef>
                <a:spcPts val="350"/>
              </a:spcBef>
            </a:pPr>
            <a:r>
              <a:rPr lang="en-US" altLang="ja-JP" sz="700" spc="-5" dirty="0">
                <a:latin typeface="+mn-ea"/>
                <a:ea typeface="+mn-ea"/>
                <a:cs typeface="游ゴシック"/>
              </a:rPr>
              <a:t>4.1.1 </a:t>
            </a:r>
            <a:r>
              <a:rPr lang="ja-JP" altLang="en-US" sz="700" spc="-5" dirty="0">
                <a:latin typeface="+mn-ea"/>
                <a:ea typeface="+mn-ea"/>
                <a:cs typeface="游ゴシック"/>
              </a:rPr>
              <a:t>転入</a:t>
            </a:r>
          </a:p>
          <a:p>
            <a:pPr marL="52069">
              <a:lnSpc>
                <a:spcPts val="400"/>
              </a:lnSpc>
              <a:spcBef>
                <a:spcPts val="350"/>
              </a:spcBef>
            </a:pPr>
            <a:r>
              <a:rPr lang="en-US" altLang="ja-JP" sz="700" spc="-5" dirty="0">
                <a:latin typeface="+mn-ea"/>
                <a:ea typeface="+mn-ea"/>
                <a:cs typeface="游ゴシック"/>
              </a:rPr>
              <a:t>1.1.1 </a:t>
            </a:r>
            <a:r>
              <a:rPr lang="ja-JP" altLang="en-US" sz="700" spc="-5" dirty="0">
                <a:latin typeface="+mn-ea"/>
                <a:ea typeface="+mn-ea"/>
                <a:cs typeface="游ゴシック"/>
              </a:rPr>
              <a:t>日本人住民データの管理</a:t>
            </a:r>
          </a:p>
          <a:p>
            <a:pPr marL="52069">
              <a:lnSpc>
                <a:spcPts val="400"/>
              </a:lnSpc>
              <a:spcBef>
                <a:spcPts val="350"/>
              </a:spcBef>
            </a:pPr>
            <a:r>
              <a:rPr lang="en-US" altLang="ja-JP" sz="700" spc="-5" dirty="0">
                <a:latin typeface="+mn-ea"/>
                <a:ea typeface="+mn-ea"/>
                <a:cs typeface="游ゴシック"/>
              </a:rPr>
              <a:t>4.0.1 </a:t>
            </a:r>
            <a:r>
              <a:rPr lang="ja-JP" altLang="en-US" sz="700" spc="-5" dirty="0">
                <a:latin typeface="+mn-ea"/>
                <a:ea typeface="+mn-ea"/>
                <a:cs typeface="游ゴシック"/>
              </a:rPr>
              <a:t>異動者</a:t>
            </a:r>
          </a:p>
          <a:p>
            <a:pPr marL="52069">
              <a:lnSpc>
                <a:spcPts val="400"/>
              </a:lnSpc>
              <a:spcBef>
                <a:spcPts val="350"/>
              </a:spcBef>
            </a:pPr>
            <a:r>
              <a:rPr lang="en-US" altLang="ja-JP" sz="700" spc="-5" dirty="0">
                <a:latin typeface="+mn-ea"/>
                <a:ea typeface="+mn-ea"/>
                <a:cs typeface="游ゴシック"/>
              </a:rPr>
              <a:t>4.0.2 </a:t>
            </a:r>
            <a:r>
              <a:rPr lang="ja-JP" altLang="en-US" sz="700" spc="-5" dirty="0">
                <a:latin typeface="+mn-ea"/>
                <a:ea typeface="+mn-ea"/>
                <a:cs typeface="游ゴシック"/>
              </a:rPr>
              <a:t>異動先世帯、異動による消除</a:t>
            </a:r>
          </a:p>
          <a:p>
            <a:pPr marL="52069">
              <a:lnSpc>
                <a:spcPts val="400"/>
              </a:lnSpc>
              <a:spcBef>
                <a:spcPts val="350"/>
              </a:spcBef>
            </a:pPr>
            <a:r>
              <a:rPr lang="en-US" altLang="ja-JP" sz="700" spc="-5" dirty="0">
                <a:latin typeface="+mn-ea"/>
                <a:ea typeface="+mn-ea"/>
                <a:cs typeface="游ゴシック"/>
              </a:rPr>
              <a:t>4.0.3 </a:t>
            </a:r>
            <a:r>
              <a:rPr lang="ja-JP" altLang="en-US" sz="700" spc="-5" dirty="0">
                <a:latin typeface="+mn-ea"/>
                <a:ea typeface="+mn-ea"/>
                <a:cs typeface="游ゴシック"/>
              </a:rPr>
              <a:t>異動日・処理日</a:t>
            </a:r>
          </a:p>
          <a:p>
            <a:pPr marL="52069">
              <a:lnSpc>
                <a:spcPts val="400"/>
              </a:lnSpc>
              <a:spcBef>
                <a:spcPts val="350"/>
              </a:spcBef>
            </a:pPr>
            <a:r>
              <a:rPr lang="en-US" altLang="ja-JP" sz="700" spc="-5" dirty="0">
                <a:latin typeface="+mn-ea"/>
                <a:ea typeface="+mn-ea"/>
                <a:cs typeface="游ゴシック"/>
              </a:rPr>
              <a:t>4.1.0.2 </a:t>
            </a:r>
            <a:r>
              <a:rPr lang="ja-JP" altLang="en-US" sz="700" spc="-5" dirty="0">
                <a:latin typeface="+mn-ea"/>
                <a:ea typeface="+mn-ea"/>
                <a:cs typeface="游ゴシック"/>
              </a:rPr>
              <a:t>届出日</a:t>
            </a:r>
          </a:p>
          <a:p>
            <a:pPr marL="52069">
              <a:lnSpc>
                <a:spcPts val="400"/>
              </a:lnSpc>
              <a:spcBef>
                <a:spcPts val="350"/>
              </a:spcBef>
            </a:pPr>
            <a:r>
              <a:rPr lang="en-US" altLang="ja-JP" sz="700" spc="-5" dirty="0">
                <a:latin typeface="+mn-ea"/>
                <a:ea typeface="+mn-ea"/>
                <a:cs typeface="游ゴシック"/>
              </a:rPr>
              <a:t>4.1.1.1 </a:t>
            </a:r>
            <a:r>
              <a:rPr lang="ja-JP" altLang="en-US" sz="700" spc="-5" dirty="0">
                <a:latin typeface="+mn-ea"/>
                <a:ea typeface="+mn-ea"/>
                <a:cs typeface="游ゴシック"/>
              </a:rPr>
              <a:t>転入者情報入力</a:t>
            </a:r>
          </a:p>
          <a:p>
            <a:pPr marL="52069">
              <a:lnSpc>
                <a:spcPts val="400"/>
              </a:lnSpc>
              <a:spcBef>
                <a:spcPts val="350"/>
              </a:spcBef>
            </a:pPr>
            <a:r>
              <a:rPr lang="en-US" altLang="ja-JP" sz="700" spc="-5" dirty="0">
                <a:latin typeface="+mn-ea"/>
                <a:ea typeface="+mn-ea"/>
                <a:cs typeface="游ゴシック"/>
              </a:rPr>
              <a:t>4.1.1.2 </a:t>
            </a:r>
            <a:r>
              <a:rPr lang="ja-JP" altLang="en-US" sz="700" spc="-5" dirty="0">
                <a:latin typeface="+mn-ea"/>
                <a:ea typeface="+mn-ea"/>
                <a:cs typeface="游ゴシック"/>
              </a:rPr>
              <a:t>再転入者</a:t>
            </a:r>
          </a:p>
          <a:p>
            <a:pPr marL="52069">
              <a:lnSpc>
                <a:spcPts val="400"/>
              </a:lnSpc>
              <a:spcBef>
                <a:spcPts val="350"/>
              </a:spcBef>
            </a:pPr>
            <a:r>
              <a:rPr lang="en-US" altLang="ja-JP" sz="700" spc="-5" dirty="0">
                <a:latin typeface="+mn-ea"/>
                <a:ea typeface="+mn-ea"/>
                <a:cs typeface="游ゴシック"/>
              </a:rPr>
              <a:t>4.1.1.4 </a:t>
            </a:r>
            <a:r>
              <a:rPr lang="ja-JP" altLang="en-US" sz="700" spc="-5" dirty="0">
                <a:latin typeface="+mn-ea"/>
                <a:ea typeface="+mn-ea"/>
                <a:cs typeface="游ゴシック"/>
              </a:rPr>
              <a:t>未届転入</a:t>
            </a:r>
          </a:p>
          <a:p>
            <a:pPr marL="52069">
              <a:lnSpc>
                <a:spcPts val="400"/>
              </a:lnSpc>
              <a:spcBef>
                <a:spcPts val="350"/>
              </a:spcBef>
            </a:pPr>
            <a:r>
              <a:rPr lang="en-US" altLang="ja-JP" sz="700" spc="-5" dirty="0">
                <a:latin typeface="+mn-ea"/>
                <a:ea typeface="+mn-ea"/>
                <a:cs typeface="游ゴシック"/>
              </a:rPr>
              <a:t>4.1.4.3 </a:t>
            </a:r>
            <a:r>
              <a:rPr lang="ja-JP" altLang="en-US" sz="700" spc="-5" dirty="0">
                <a:latin typeface="+mn-ea"/>
                <a:ea typeface="+mn-ea"/>
                <a:cs typeface="游ゴシック"/>
              </a:rPr>
              <a:t>事実上の世帯主</a:t>
            </a:r>
          </a:p>
          <a:p>
            <a:pPr marL="52069">
              <a:lnSpc>
                <a:spcPts val="400"/>
              </a:lnSpc>
              <a:spcBef>
                <a:spcPts val="350"/>
              </a:spcBef>
            </a:pPr>
            <a:r>
              <a:rPr lang="en-US" altLang="ja-JP" sz="700" spc="-5" dirty="0">
                <a:latin typeface="+mn-ea"/>
                <a:ea typeface="+mn-ea"/>
                <a:cs typeface="游ゴシック"/>
              </a:rPr>
              <a:t>4.2.1.1 </a:t>
            </a:r>
            <a:r>
              <a:rPr lang="ja-JP" altLang="en-US" sz="700" spc="-5" dirty="0">
                <a:latin typeface="+mn-ea"/>
                <a:ea typeface="+mn-ea"/>
                <a:cs typeface="游ゴシック"/>
              </a:rPr>
              <a:t>住所設定・未届転入</a:t>
            </a:r>
          </a:p>
          <a:p>
            <a:pPr marL="52069">
              <a:lnSpc>
                <a:spcPts val="400"/>
              </a:lnSpc>
              <a:spcBef>
                <a:spcPts val="350"/>
              </a:spcBef>
            </a:pPr>
            <a:r>
              <a:rPr lang="en-US" altLang="ja-JP" sz="700" spc="-5" dirty="0">
                <a:latin typeface="+mn-ea"/>
                <a:ea typeface="+mn-ea"/>
                <a:cs typeface="游ゴシック"/>
              </a:rPr>
              <a:t>4.3.1 </a:t>
            </a:r>
            <a:r>
              <a:rPr lang="ja-JP" altLang="en-US" sz="700" spc="-5" dirty="0">
                <a:latin typeface="+mn-ea"/>
                <a:ea typeface="+mn-ea"/>
                <a:cs typeface="游ゴシック"/>
              </a:rPr>
              <a:t>住民票コードの付番</a:t>
            </a:r>
          </a:p>
          <a:p>
            <a:pPr marL="52069">
              <a:lnSpc>
                <a:spcPts val="400"/>
              </a:lnSpc>
              <a:spcBef>
                <a:spcPts val="350"/>
              </a:spcBef>
            </a:pPr>
            <a:r>
              <a:rPr lang="ja-JP" altLang="en-US" sz="700" spc="-5" dirty="0">
                <a:latin typeface="+mn-ea"/>
                <a:ea typeface="+mn-ea"/>
                <a:cs typeface="游ゴシック"/>
              </a:rPr>
              <a:t>②</a:t>
            </a:r>
          </a:p>
          <a:p>
            <a:pPr marL="52069">
              <a:lnSpc>
                <a:spcPts val="400"/>
              </a:lnSpc>
              <a:spcBef>
                <a:spcPts val="350"/>
              </a:spcBef>
            </a:pPr>
            <a:r>
              <a:rPr lang="en-US" altLang="ja-JP" sz="700" spc="-5" dirty="0">
                <a:latin typeface="+mn-ea"/>
                <a:ea typeface="+mn-ea"/>
                <a:cs typeface="游ゴシック"/>
              </a:rPr>
              <a:t>7.1.1.1 </a:t>
            </a:r>
            <a:r>
              <a:rPr lang="ja-JP" altLang="en-US" sz="700" spc="-5" dirty="0">
                <a:latin typeface="+mn-ea"/>
                <a:ea typeface="+mn-ea"/>
                <a:cs typeface="游ゴシック"/>
              </a:rPr>
              <a:t>ＣＳへの自動送信</a:t>
            </a:r>
          </a:p>
          <a:p>
            <a:pPr marL="52069">
              <a:lnSpc>
                <a:spcPts val="400"/>
              </a:lnSpc>
              <a:spcBef>
                <a:spcPts val="350"/>
              </a:spcBef>
            </a:pPr>
            <a:r>
              <a:rPr lang="en-US" altLang="ja-JP" sz="700" spc="-5" dirty="0">
                <a:latin typeface="+mn-ea"/>
                <a:ea typeface="+mn-ea"/>
                <a:cs typeface="游ゴシック"/>
              </a:rPr>
              <a:t>7.1.1.4 </a:t>
            </a:r>
            <a:r>
              <a:rPr lang="ja-JP" altLang="en-US" sz="700" spc="-5" dirty="0">
                <a:latin typeface="+mn-ea"/>
                <a:ea typeface="+mn-ea"/>
                <a:cs typeface="游ゴシック"/>
              </a:rPr>
              <a:t>カード管理システム連携</a:t>
            </a:r>
          </a:p>
          <a:p>
            <a:pPr marL="52069">
              <a:lnSpc>
                <a:spcPts val="400"/>
              </a:lnSpc>
              <a:spcBef>
                <a:spcPts val="350"/>
              </a:spcBef>
            </a:pPr>
            <a:r>
              <a:rPr lang="ja-JP" altLang="en-US" sz="700" spc="-5" dirty="0">
                <a:latin typeface="+mn-ea"/>
                <a:ea typeface="+mn-ea"/>
                <a:cs typeface="游ゴシック"/>
              </a:rPr>
              <a:t>③</a:t>
            </a:r>
          </a:p>
          <a:p>
            <a:pPr marL="52069">
              <a:lnSpc>
                <a:spcPts val="400"/>
              </a:lnSpc>
              <a:spcBef>
                <a:spcPts val="350"/>
              </a:spcBef>
            </a:pPr>
            <a:r>
              <a:rPr lang="en-US" altLang="ja-JP" sz="700" spc="-5" dirty="0">
                <a:latin typeface="+mn-ea"/>
                <a:ea typeface="+mn-ea"/>
                <a:cs typeface="游ゴシック"/>
              </a:rPr>
              <a:t>4.4 </a:t>
            </a:r>
            <a:r>
              <a:rPr lang="ja-JP" altLang="en-US" sz="700" spc="-5" dirty="0">
                <a:latin typeface="+mn-ea"/>
                <a:ea typeface="+mn-ea"/>
                <a:cs typeface="游ゴシック"/>
              </a:rPr>
              <a:t>個人番号の異動</a:t>
            </a:r>
          </a:p>
          <a:p>
            <a:pPr marL="52069">
              <a:lnSpc>
                <a:spcPts val="400"/>
              </a:lnSpc>
              <a:spcBef>
                <a:spcPts val="350"/>
              </a:spcBef>
            </a:pPr>
            <a:r>
              <a:rPr lang="en-US" altLang="ja-JP" sz="700" spc="-5" dirty="0">
                <a:latin typeface="+mn-ea"/>
                <a:ea typeface="+mn-ea"/>
                <a:cs typeface="游ゴシック"/>
              </a:rPr>
              <a:t>7.1.2.1 </a:t>
            </a:r>
            <a:r>
              <a:rPr lang="ja-JP" altLang="en-US" sz="700" spc="-5" dirty="0">
                <a:latin typeface="+mn-ea"/>
                <a:ea typeface="+mn-ea"/>
                <a:cs typeface="游ゴシック"/>
              </a:rPr>
              <a:t>個人番号の生成・変更・修正要求</a:t>
            </a:r>
          </a:p>
          <a:p>
            <a:pPr marL="52069">
              <a:lnSpc>
                <a:spcPts val="400"/>
              </a:lnSpc>
              <a:spcBef>
                <a:spcPts val="350"/>
              </a:spcBef>
            </a:pPr>
            <a:r>
              <a:rPr lang="ja-JP" altLang="en-US" sz="700" spc="-5" dirty="0">
                <a:latin typeface="+mn-ea"/>
                <a:ea typeface="+mn-ea"/>
                <a:cs typeface="游ゴシック"/>
              </a:rPr>
              <a:t>④</a:t>
            </a:r>
          </a:p>
          <a:p>
            <a:pPr marL="52069">
              <a:lnSpc>
                <a:spcPts val="400"/>
              </a:lnSpc>
              <a:spcBef>
                <a:spcPts val="350"/>
              </a:spcBef>
            </a:pPr>
            <a:r>
              <a:rPr lang="en-US" altLang="ja-JP" sz="700" spc="-5" dirty="0">
                <a:latin typeface="+mn-ea"/>
                <a:ea typeface="+mn-ea"/>
                <a:cs typeface="游ゴシック"/>
              </a:rPr>
              <a:t>7.1.1.1 </a:t>
            </a:r>
            <a:r>
              <a:rPr lang="ja-JP" altLang="en-US" sz="700" spc="-5" dirty="0">
                <a:latin typeface="+mn-ea"/>
                <a:ea typeface="+mn-ea"/>
                <a:cs typeface="游ゴシック"/>
              </a:rPr>
              <a:t>ＣＳへの自動送信</a:t>
            </a:r>
          </a:p>
          <a:p>
            <a:pPr marL="52069">
              <a:lnSpc>
                <a:spcPts val="400"/>
              </a:lnSpc>
              <a:spcBef>
                <a:spcPts val="350"/>
              </a:spcBef>
            </a:pPr>
            <a:r>
              <a:rPr lang="ja-JP" altLang="en-US" sz="700" spc="-5" dirty="0">
                <a:latin typeface="+mn-ea"/>
                <a:ea typeface="+mn-ea"/>
                <a:cs typeface="游ゴシック"/>
              </a:rPr>
              <a:t>⑤</a:t>
            </a:r>
          </a:p>
          <a:p>
            <a:pPr marL="52069">
              <a:lnSpc>
                <a:spcPts val="400"/>
              </a:lnSpc>
              <a:spcBef>
                <a:spcPts val="350"/>
              </a:spcBef>
            </a:pPr>
            <a:r>
              <a:rPr lang="en-US" altLang="ja-JP" sz="700" spc="-5" dirty="0">
                <a:latin typeface="+mn-ea"/>
                <a:ea typeface="+mn-ea"/>
                <a:cs typeface="游ゴシック"/>
              </a:rPr>
              <a:t>7.1.1.1 </a:t>
            </a:r>
            <a:r>
              <a:rPr lang="ja-JP" altLang="en-US" sz="700" spc="-5" dirty="0">
                <a:latin typeface="+mn-ea"/>
                <a:ea typeface="+mn-ea"/>
                <a:cs typeface="游ゴシック"/>
              </a:rPr>
              <a:t>ＣＳへの自動送信</a:t>
            </a:r>
          </a:p>
          <a:p>
            <a:pPr marL="52069">
              <a:lnSpc>
                <a:spcPts val="400"/>
              </a:lnSpc>
              <a:spcBef>
                <a:spcPts val="350"/>
              </a:spcBef>
            </a:pPr>
            <a:r>
              <a:rPr lang="en-US" altLang="ja-JP" sz="700" spc="-5" dirty="0">
                <a:latin typeface="+mn-ea"/>
                <a:ea typeface="+mn-ea"/>
                <a:cs typeface="游ゴシック"/>
              </a:rPr>
              <a:t>7.1.1.4 </a:t>
            </a:r>
            <a:r>
              <a:rPr lang="ja-JP" altLang="en-US" sz="700" spc="-5" dirty="0">
                <a:latin typeface="+mn-ea"/>
                <a:ea typeface="+mn-ea"/>
                <a:cs typeface="游ゴシック"/>
              </a:rPr>
              <a:t>カード管理システム連携</a:t>
            </a:r>
          </a:p>
          <a:p>
            <a:pPr marL="52069">
              <a:lnSpc>
                <a:spcPts val="400"/>
              </a:lnSpc>
              <a:spcBef>
                <a:spcPts val="350"/>
              </a:spcBef>
            </a:pPr>
            <a:r>
              <a:rPr lang="ja-JP" altLang="en-US" sz="700" spc="-5" dirty="0">
                <a:latin typeface="+mn-ea"/>
                <a:ea typeface="+mn-ea"/>
                <a:cs typeface="游ゴシック"/>
              </a:rPr>
              <a:t>⑥</a:t>
            </a:r>
          </a:p>
          <a:p>
            <a:pPr marL="52069">
              <a:lnSpc>
                <a:spcPts val="400"/>
              </a:lnSpc>
              <a:spcBef>
                <a:spcPts val="350"/>
              </a:spcBef>
            </a:pPr>
            <a:r>
              <a:rPr lang="en-US" altLang="ja-JP" sz="700" spc="-5" dirty="0">
                <a:latin typeface="+mn-ea"/>
                <a:ea typeface="+mn-ea"/>
                <a:cs typeface="游ゴシック"/>
              </a:rPr>
              <a:t>4.1.0.3 </a:t>
            </a:r>
            <a:r>
              <a:rPr lang="ja-JP" altLang="en-US" sz="700" spc="-5" dirty="0">
                <a:latin typeface="+mn-ea"/>
                <a:ea typeface="+mn-ea"/>
                <a:cs typeface="游ゴシック"/>
              </a:rPr>
              <a:t>住民異動届受理通知</a:t>
            </a:r>
          </a:p>
          <a:p>
            <a:pPr marL="52069">
              <a:lnSpc>
                <a:spcPts val="400"/>
              </a:lnSpc>
              <a:spcBef>
                <a:spcPts val="350"/>
              </a:spcBef>
            </a:pPr>
            <a:r>
              <a:rPr lang="en-US" altLang="ja-JP" sz="700" spc="-5" dirty="0">
                <a:latin typeface="+mn-ea"/>
                <a:ea typeface="+mn-ea"/>
                <a:cs typeface="游ゴシック"/>
              </a:rPr>
              <a:t>4.3.3 </a:t>
            </a:r>
            <a:r>
              <a:rPr lang="ja-JP" altLang="en-US" sz="700" spc="-5" dirty="0">
                <a:latin typeface="+mn-ea"/>
                <a:ea typeface="+mn-ea"/>
                <a:cs typeface="游ゴシック"/>
              </a:rPr>
              <a:t>住民票コード通知票等</a:t>
            </a:r>
          </a:p>
          <a:p>
            <a:pPr marL="52069">
              <a:lnSpc>
                <a:spcPts val="400"/>
              </a:lnSpc>
              <a:spcBef>
                <a:spcPts val="350"/>
              </a:spcBef>
            </a:pPr>
            <a:endParaRPr lang="ja-JP" altLang="en-US" sz="700" spc="-5" dirty="0">
              <a:latin typeface="+mn-ea"/>
              <a:ea typeface="+mn-ea"/>
              <a:cs typeface="游ゴシック"/>
            </a:endParaRPr>
          </a:p>
        </p:txBody>
      </p:sp>
      <p:sp>
        <p:nvSpPr>
          <p:cNvPr id="258" name="object 17">
            <a:extLst>
              <a:ext uri="{FF2B5EF4-FFF2-40B4-BE49-F238E27FC236}">
                <a16:creationId xmlns:a16="http://schemas.microsoft.com/office/drawing/2014/main" id="{980886D7-317A-AD1D-03E3-799BF257992E}"/>
              </a:ext>
            </a:extLst>
          </p:cNvPr>
          <p:cNvSpPr/>
          <p:nvPr/>
        </p:nvSpPr>
        <p:spPr>
          <a:xfrm>
            <a:off x="2308789" y="5028132"/>
            <a:ext cx="211665" cy="14528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②</a:t>
            </a:r>
            <a:endParaRPr lang="en-US" altLang="ja-JP" sz="800" dirty="0">
              <a:latin typeface="+mj-ea"/>
              <a:ea typeface="+mj-ea"/>
            </a:endParaRPr>
          </a:p>
        </p:txBody>
      </p:sp>
      <p:sp>
        <p:nvSpPr>
          <p:cNvPr id="259" name="object 17">
            <a:extLst>
              <a:ext uri="{FF2B5EF4-FFF2-40B4-BE49-F238E27FC236}">
                <a16:creationId xmlns:a16="http://schemas.microsoft.com/office/drawing/2014/main" id="{065D6B2A-5378-2761-F3F7-16E2024ABF26}"/>
              </a:ext>
            </a:extLst>
          </p:cNvPr>
          <p:cNvSpPr/>
          <p:nvPr/>
        </p:nvSpPr>
        <p:spPr>
          <a:xfrm>
            <a:off x="4323608" y="5026029"/>
            <a:ext cx="211665" cy="14528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④</a:t>
            </a:r>
            <a:endParaRPr lang="en-US" altLang="ja-JP" sz="800" dirty="0">
              <a:latin typeface="+mj-ea"/>
              <a:ea typeface="+mj-ea"/>
            </a:endParaRPr>
          </a:p>
        </p:txBody>
      </p:sp>
      <p:sp>
        <p:nvSpPr>
          <p:cNvPr id="260" name="object 17">
            <a:extLst>
              <a:ext uri="{FF2B5EF4-FFF2-40B4-BE49-F238E27FC236}">
                <a16:creationId xmlns:a16="http://schemas.microsoft.com/office/drawing/2014/main" id="{B0F650D3-B547-6EEB-68FE-D240E72196B5}"/>
              </a:ext>
            </a:extLst>
          </p:cNvPr>
          <p:cNvSpPr/>
          <p:nvPr/>
        </p:nvSpPr>
        <p:spPr>
          <a:xfrm>
            <a:off x="5762654" y="4092818"/>
            <a:ext cx="211665" cy="14528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③</a:t>
            </a:r>
            <a:endParaRPr lang="en-US" altLang="ja-JP" sz="800" dirty="0">
              <a:latin typeface="+mj-ea"/>
              <a:ea typeface="+mj-ea"/>
            </a:endParaRPr>
          </a:p>
        </p:txBody>
      </p:sp>
      <p:sp>
        <p:nvSpPr>
          <p:cNvPr id="261" name="正方形/長方形 260">
            <a:extLst>
              <a:ext uri="{FF2B5EF4-FFF2-40B4-BE49-F238E27FC236}">
                <a16:creationId xmlns:a16="http://schemas.microsoft.com/office/drawing/2014/main" id="{E4B90EC8-0141-CF16-5D46-529C632195C9}"/>
              </a:ext>
            </a:extLst>
          </p:cNvPr>
          <p:cNvSpPr/>
          <p:nvPr/>
        </p:nvSpPr>
        <p:spPr>
          <a:xfrm>
            <a:off x="5349421" y="5940546"/>
            <a:ext cx="639517" cy="16525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個人番号</a:t>
            </a:r>
            <a:endParaRPr kumimoji="1" lang="en-US" altLang="ja-JP" sz="700" dirty="0">
              <a:solidFill>
                <a:schemeClr val="tx1"/>
              </a:solidFill>
            </a:endParaRPr>
          </a:p>
          <a:p>
            <a:pPr algn="ctr"/>
            <a:r>
              <a:rPr kumimoji="1" lang="ja-JP" altLang="en-US" sz="700" dirty="0">
                <a:solidFill>
                  <a:schemeClr val="tx1"/>
                </a:solidFill>
              </a:rPr>
              <a:t>生成情報</a:t>
            </a:r>
          </a:p>
        </p:txBody>
      </p:sp>
      <p:sp>
        <p:nvSpPr>
          <p:cNvPr id="264" name="正方形/長方形 263">
            <a:extLst>
              <a:ext uri="{FF2B5EF4-FFF2-40B4-BE49-F238E27FC236}">
                <a16:creationId xmlns:a16="http://schemas.microsoft.com/office/drawing/2014/main" id="{47528486-437F-04D2-9140-B13AF3DD957F}"/>
              </a:ext>
            </a:extLst>
          </p:cNvPr>
          <p:cNvSpPr/>
          <p:nvPr/>
        </p:nvSpPr>
        <p:spPr>
          <a:xfrm>
            <a:off x="3928908" y="5931747"/>
            <a:ext cx="729098" cy="16525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本人確認情報</a:t>
            </a:r>
          </a:p>
        </p:txBody>
      </p:sp>
      <p:sp>
        <p:nvSpPr>
          <p:cNvPr id="265" name="正方形/長方形 264">
            <a:extLst>
              <a:ext uri="{FF2B5EF4-FFF2-40B4-BE49-F238E27FC236}">
                <a16:creationId xmlns:a16="http://schemas.microsoft.com/office/drawing/2014/main" id="{8A690D1C-CBF1-2824-6E1E-95FBCAE4D2E6}"/>
              </a:ext>
            </a:extLst>
          </p:cNvPr>
          <p:cNvSpPr/>
          <p:nvPr/>
        </p:nvSpPr>
        <p:spPr>
          <a:xfrm>
            <a:off x="3346157" y="5503050"/>
            <a:ext cx="729098" cy="16525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本人確認情報</a:t>
            </a:r>
          </a:p>
        </p:txBody>
      </p:sp>
      <p:sp>
        <p:nvSpPr>
          <p:cNvPr id="271" name="フローチャート: 結合子 270">
            <a:extLst>
              <a:ext uri="{FF2B5EF4-FFF2-40B4-BE49-F238E27FC236}">
                <a16:creationId xmlns:a16="http://schemas.microsoft.com/office/drawing/2014/main" id="{A005FE22-8A09-65D2-449B-5E205CC84A5A}"/>
              </a:ext>
            </a:extLst>
          </p:cNvPr>
          <p:cNvSpPr/>
          <p:nvPr/>
        </p:nvSpPr>
        <p:spPr>
          <a:xfrm>
            <a:off x="7709577" y="2167854"/>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2" name="object 17">
            <a:extLst>
              <a:ext uri="{FF2B5EF4-FFF2-40B4-BE49-F238E27FC236}">
                <a16:creationId xmlns:a16="http://schemas.microsoft.com/office/drawing/2014/main" id="{939150B6-E9D2-DABC-C9EC-7F931567DBF8}"/>
              </a:ext>
            </a:extLst>
          </p:cNvPr>
          <p:cNvSpPr/>
          <p:nvPr/>
        </p:nvSpPr>
        <p:spPr>
          <a:xfrm>
            <a:off x="7560233" y="2282665"/>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終了</a:t>
            </a:r>
            <a:endParaRPr lang="zh-TW" altLang="en-US" sz="700" dirty="0">
              <a:latin typeface="+mj-ea"/>
              <a:ea typeface="+mj-ea"/>
            </a:endParaRPr>
          </a:p>
        </p:txBody>
      </p:sp>
      <p:sp>
        <p:nvSpPr>
          <p:cNvPr id="10" name="正方形/長方形 9">
            <a:extLst>
              <a:ext uri="{FF2B5EF4-FFF2-40B4-BE49-F238E27FC236}">
                <a16:creationId xmlns:a16="http://schemas.microsoft.com/office/drawing/2014/main" id="{983974A3-C4FE-D1D0-70AC-54F9A9A189DA}"/>
              </a:ext>
            </a:extLst>
          </p:cNvPr>
          <p:cNvSpPr/>
          <p:nvPr/>
        </p:nvSpPr>
        <p:spPr>
          <a:xfrm>
            <a:off x="6739244" y="3143389"/>
            <a:ext cx="643877" cy="25680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kumimoji="1" lang="ja-JP" altLang="en-US" sz="700" dirty="0">
                <a:solidFill>
                  <a:schemeClr val="tx1"/>
                </a:solidFill>
                <a:latin typeface="ＭＳ Ｐゴシック 本文"/>
              </a:rPr>
              <a:t>本人確認はできたか</a:t>
            </a:r>
          </a:p>
        </p:txBody>
      </p:sp>
      <p:sp>
        <p:nvSpPr>
          <p:cNvPr id="11" name="object 17">
            <a:extLst>
              <a:ext uri="{FF2B5EF4-FFF2-40B4-BE49-F238E27FC236}">
                <a16:creationId xmlns:a16="http://schemas.microsoft.com/office/drawing/2014/main" id="{8FFB432C-5199-856C-567B-0C960595101C}"/>
              </a:ext>
            </a:extLst>
          </p:cNvPr>
          <p:cNvSpPr/>
          <p:nvPr/>
        </p:nvSpPr>
        <p:spPr>
          <a:xfrm>
            <a:off x="7722362" y="320230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No</a:t>
            </a:r>
            <a:endParaRPr lang="zh-TW" altLang="en-US" sz="700" dirty="0">
              <a:latin typeface="+mj-ea"/>
              <a:ea typeface="+mj-ea"/>
            </a:endParaRPr>
          </a:p>
        </p:txBody>
      </p:sp>
      <p:sp>
        <p:nvSpPr>
          <p:cNvPr id="12" name="object 17">
            <a:extLst>
              <a:ext uri="{FF2B5EF4-FFF2-40B4-BE49-F238E27FC236}">
                <a16:creationId xmlns:a16="http://schemas.microsoft.com/office/drawing/2014/main" id="{37787DA0-3EAB-CECB-AEB6-8CD359D77D1F}"/>
              </a:ext>
            </a:extLst>
          </p:cNvPr>
          <p:cNvSpPr/>
          <p:nvPr/>
        </p:nvSpPr>
        <p:spPr>
          <a:xfrm>
            <a:off x="7536815" y="294322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Yes</a:t>
            </a:r>
            <a:endParaRPr lang="zh-TW" altLang="en-US" sz="700" dirty="0">
              <a:latin typeface="+mj-ea"/>
              <a:ea typeface="+mj-ea"/>
            </a:endParaRPr>
          </a:p>
        </p:txBody>
      </p:sp>
      <p:grpSp>
        <p:nvGrpSpPr>
          <p:cNvPr id="17" name="グループ化 16">
            <a:extLst>
              <a:ext uri="{FF2B5EF4-FFF2-40B4-BE49-F238E27FC236}">
                <a16:creationId xmlns:a16="http://schemas.microsoft.com/office/drawing/2014/main" id="{7436FF64-C90E-3D62-1DD1-21279265A56C}"/>
              </a:ext>
            </a:extLst>
          </p:cNvPr>
          <p:cNvGrpSpPr/>
          <p:nvPr/>
        </p:nvGrpSpPr>
        <p:grpSpPr>
          <a:xfrm>
            <a:off x="6052018" y="3224397"/>
            <a:ext cx="449580" cy="360044"/>
            <a:chOff x="11109350" y="5278617"/>
            <a:chExt cx="449580" cy="360044"/>
          </a:xfrm>
        </p:grpSpPr>
        <p:pic>
          <p:nvPicPr>
            <p:cNvPr id="23" name="object 23">
              <a:extLst>
                <a:ext uri="{FF2B5EF4-FFF2-40B4-BE49-F238E27FC236}">
                  <a16:creationId xmlns:a16="http://schemas.microsoft.com/office/drawing/2014/main" id="{8F396A4B-9741-5204-5FAF-8BDB7F6B8760}"/>
                </a:ext>
              </a:extLst>
            </p:cNvPr>
            <p:cNvPicPr/>
            <p:nvPr/>
          </p:nvPicPr>
          <p:blipFill>
            <a:blip r:embed="rId6" cstate="print"/>
            <a:stretch>
              <a:fillRect/>
            </a:stretch>
          </p:blipFill>
          <p:spPr>
            <a:xfrm>
              <a:off x="11248796" y="5372533"/>
              <a:ext cx="170688" cy="172212"/>
            </a:xfrm>
            <a:prstGeom prst="rect">
              <a:avLst/>
            </a:prstGeom>
          </p:spPr>
        </p:pic>
        <p:sp>
          <p:nvSpPr>
            <p:cNvPr id="25" name="ひし形 24">
              <a:extLst>
                <a:ext uri="{FF2B5EF4-FFF2-40B4-BE49-F238E27FC236}">
                  <a16:creationId xmlns:a16="http://schemas.microsoft.com/office/drawing/2014/main" id="{35FEE2E0-8765-001B-4224-61E5F56E7006}"/>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229" name="グループ化 228">
            <a:extLst>
              <a:ext uri="{FF2B5EF4-FFF2-40B4-BE49-F238E27FC236}">
                <a16:creationId xmlns:a16="http://schemas.microsoft.com/office/drawing/2014/main" id="{AC7043F8-F66B-A2FC-8F43-694BAB3285D9}"/>
              </a:ext>
            </a:extLst>
          </p:cNvPr>
          <p:cNvGrpSpPr/>
          <p:nvPr/>
        </p:nvGrpSpPr>
        <p:grpSpPr>
          <a:xfrm>
            <a:off x="7288923" y="3224397"/>
            <a:ext cx="449580" cy="360044"/>
            <a:chOff x="11109350" y="5278617"/>
            <a:chExt cx="449580" cy="360044"/>
          </a:xfrm>
        </p:grpSpPr>
        <p:pic>
          <p:nvPicPr>
            <p:cNvPr id="230" name="object 23">
              <a:extLst>
                <a:ext uri="{FF2B5EF4-FFF2-40B4-BE49-F238E27FC236}">
                  <a16:creationId xmlns:a16="http://schemas.microsoft.com/office/drawing/2014/main" id="{9F6ACA37-2002-6ABA-53B1-DBDB99D45FD6}"/>
                </a:ext>
              </a:extLst>
            </p:cNvPr>
            <p:cNvPicPr/>
            <p:nvPr/>
          </p:nvPicPr>
          <p:blipFill>
            <a:blip r:embed="rId6" cstate="print"/>
            <a:stretch>
              <a:fillRect/>
            </a:stretch>
          </p:blipFill>
          <p:spPr>
            <a:xfrm>
              <a:off x="11248796" y="5372533"/>
              <a:ext cx="170688" cy="172212"/>
            </a:xfrm>
            <a:prstGeom prst="rect">
              <a:avLst/>
            </a:prstGeom>
          </p:spPr>
        </p:pic>
        <p:sp>
          <p:nvSpPr>
            <p:cNvPr id="231" name="ひし形 230">
              <a:extLst>
                <a:ext uri="{FF2B5EF4-FFF2-40B4-BE49-F238E27FC236}">
                  <a16:creationId xmlns:a16="http://schemas.microsoft.com/office/drawing/2014/main" id="{C582A529-A871-122C-204C-B2C0D8CD2FF6}"/>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27" name="直線矢印コネクタ 26">
            <a:extLst>
              <a:ext uri="{FF2B5EF4-FFF2-40B4-BE49-F238E27FC236}">
                <a16:creationId xmlns:a16="http://schemas.microsoft.com/office/drawing/2014/main" id="{A5C4BD2F-C481-FED1-969F-ECF0E6FB6092}"/>
              </a:ext>
            </a:extLst>
          </p:cNvPr>
          <p:cNvCxnSpPr>
            <a:cxnSpLocks/>
            <a:endCxn id="118" idx="0"/>
          </p:cNvCxnSpPr>
          <p:nvPr/>
        </p:nvCxnSpPr>
        <p:spPr>
          <a:xfrm flipH="1">
            <a:off x="6274761" y="3583708"/>
            <a:ext cx="1563" cy="106329"/>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38" name="object 27">
            <a:extLst>
              <a:ext uri="{FF2B5EF4-FFF2-40B4-BE49-F238E27FC236}">
                <a16:creationId xmlns:a16="http://schemas.microsoft.com/office/drawing/2014/main" id="{6663C152-F66D-7B87-2C8C-26E9B4CD4F80}"/>
              </a:ext>
            </a:extLst>
          </p:cNvPr>
          <p:cNvSpPr/>
          <p:nvPr/>
        </p:nvSpPr>
        <p:spPr>
          <a:xfrm>
            <a:off x="6530337" y="4089007"/>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39" name="正方形/長方形 238">
            <a:extLst>
              <a:ext uri="{FF2B5EF4-FFF2-40B4-BE49-F238E27FC236}">
                <a16:creationId xmlns:a16="http://schemas.microsoft.com/office/drawing/2014/main" id="{12B6B6E0-7F50-C34F-5035-B480B628008B}"/>
              </a:ext>
            </a:extLst>
          </p:cNvPr>
          <p:cNvSpPr/>
          <p:nvPr/>
        </p:nvSpPr>
        <p:spPr>
          <a:xfrm>
            <a:off x="6318223" y="4401239"/>
            <a:ext cx="638864" cy="18364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入力確認票</a:t>
            </a:r>
          </a:p>
        </p:txBody>
      </p:sp>
      <p:cxnSp>
        <p:nvCxnSpPr>
          <p:cNvPr id="242" name="直線矢印コネクタ 13">
            <a:extLst>
              <a:ext uri="{FF2B5EF4-FFF2-40B4-BE49-F238E27FC236}">
                <a16:creationId xmlns:a16="http://schemas.microsoft.com/office/drawing/2014/main" id="{A256288F-CAD7-C12C-BD35-8139FDC4943C}"/>
              </a:ext>
            </a:extLst>
          </p:cNvPr>
          <p:cNvCxnSpPr>
            <a:cxnSpLocks/>
          </p:cNvCxnSpPr>
          <p:nvPr/>
        </p:nvCxnSpPr>
        <p:spPr>
          <a:xfrm rot="16200000" flipH="1">
            <a:off x="6329563" y="4043396"/>
            <a:ext cx="203962" cy="217333"/>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245" name="直線矢印コネクタ 13">
            <a:extLst>
              <a:ext uri="{FF2B5EF4-FFF2-40B4-BE49-F238E27FC236}">
                <a16:creationId xmlns:a16="http://schemas.microsoft.com/office/drawing/2014/main" id="{890D11C3-9066-DE95-F4A5-AC81C6B772E0}"/>
              </a:ext>
            </a:extLst>
          </p:cNvPr>
          <p:cNvCxnSpPr>
            <a:cxnSpLocks/>
            <a:stCxn id="118" idx="2"/>
            <a:endCxn id="225" idx="1"/>
          </p:cNvCxnSpPr>
          <p:nvPr/>
        </p:nvCxnSpPr>
        <p:spPr>
          <a:xfrm rot="5400000">
            <a:off x="5205885" y="3812832"/>
            <a:ext cx="831627" cy="1306127"/>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48" name="直線矢印コネクタ 13">
            <a:extLst>
              <a:ext uri="{FF2B5EF4-FFF2-40B4-BE49-F238E27FC236}">
                <a16:creationId xmlns:a16="http://schemas.microsoft.com/office/drawing/2014/main" id="{35D4CC8F-7077-00F1-0134-4EF79240E27B}"/>
              </a:ext>
            </a:extLst>
          </p:cNvPr>
          <p:cNvCxnSpPr>
            <a:cxnSpLocks/>
            <a:stCxn id="90" idx="2"/>
            <a:endCxn id="33" idx="1"/>
          </p:cNvCxnSpPr>
          <p:nvPr/>
        </p:nvCxnSpPr>
        <p:spPr>
          <a:xfrm rot="5400000">
            <a:off x="6232520" y="4088241"/>
            <a:ext cx="838836" cy="748101"/>
          </a:xfrm>
          <a:prstGeom prst="bentConnector3">
            <a:avLst>
              <a:gd name="adj1" fmla="val 7498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57" name="object 17">
            <a:extLst>
              <a:ext uri="{FF2B5EF4-FFF2-40B4-BE49-F238E27FC236}">
                <a16:creationId xmlns:a16="http://schemas.microsoft.com/office/drawing/2014/main" id="{81D44180-7F4A-3608-0EB0-D8AD60887777}"/>
              </a:ext>
            </a:extLst>
          </p:cNvPr>
          <p:cNvSpPr/>
          <p:nvPr/>
        </p:nvSpPr>
        <p:spPr>
          <a:xfrm>
            <a:off x="6443552" y="1463307"/>
            <a:ext cx="2638995"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r"/>
            <a:r>
              <a:rPr lang="en-US" altLang="ja-JP" sz="700" dirty="0">
                <a:latin typeface="+mj-ea"/>
                <a:ea typeface="+mj-ea"/>
              </a:rPr>
              <a:t>※</a:t>
            </a:r>
            <a:r>
              <a:rPr lang="ja-JP" altLang="en-US" sz="700" dirty="0">
                <a:latin typeface="+mj-ea"/>
                <a:ea typeface="+mj-ea"/>
              </a:rPr>
              <a:t>個人番号通知書が市町村に返戻された場合、窓口又は郵送で交付</a:t>
            </a:r>
          </a:p>
          <a:p>
            <a:pPr lvl="0" algn="r"/>
            <a:r>
              <a:rPr lang="ja-JP" altLang="en-US" sz="700" dirty="0">
                <a:latin typeface="+mj-ea"/>
                <a:ea typeface="+mj-ea"/>
              </a:rPr>
              <a:t>（カード管理システムで管理）</a:t>
            </a:r>
          </a:p>
        </p:txBody>
      </p:sp>
      <p:cxnSp>
        <p:nvCxnSpPr>
          <p:cNvPr id="270" name="直線矢印コネクタ 13">
            <a:extLst>
              <a:ext uri="{FF2B5EF4-FFF2-40B4-BE49-F238E27FC236}">
                <a16:creationId xmlns:a16="http://schemas.microsoft.com/office/drawing/2014/main" id="{CE8EA51F-62D5-C31E-04F8-F527DAB4ED4D}"/>
              </a:ext>
            </a:extLst>
          </p:cNvPr>
          <p:cNvCxnSpPr>
            <a:cxnSpLocks/>
            <a:endCxn id="286" idx="2"/>
          </p:cNvCxnSpPr>
          <p:nvPr/>
        </p:nvCxnSpPr>
        <p:spPr>
          <a:xfrm rot="5400000" flipH="1" flipV="1">
            <a:off x="6749427" y="4844646"/>
            <a:ext cx="2945890" cy="1272769"/>
          </a:xfrm>
          <a:prstGeom prst="bentConnector3">
            <a:avLst>
              <a:gd name="adj1" fmla="val 94296"/>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81" name="グループ化 280">
            <a:extLst>
              <a:ext uri="{FF2B5EF4-FFF2-40B4-BE49-F238E27FC236}">
                <a16:creationId xmlns:a16="http://schemas.microsoft.com/office/drawing/2014/main" id="{78593FB3-95B9-29B9-2FEE-1E506D4055B0}"/>
              </a:ext>
            </a:extLst>
          </p:cNvPr>
          <p:cNvGrpSpPr/>
          <p:nvPr/>
        </p:nvGrpSpPr>
        <p:grpSpPr>
          <a:xfrm>
            <a:off x="8747981" y="3719795"/>
            <a:ext cx="216535" cy="288290"/>
            <a:chOff x="8006526" y="4197102"/>
            <a:chExt cx="216535" cy="288290"/>
          </a:xfrm>
        </p:grpSpPr>
        <p:sp>
          <p:nvSpPr>
            <p:cNvPr id="285" name="object 27">
              <a:extLst>
                <a:ext uri="{FF2B5EF4-FFF2-40B4-BE49-F238E27FC236}">
                  <a16:creationId xmlns:a16="http://schemas.microsoft.com/office/drawing/2014/main" id="{8BFFCF42-5E52-2EEC-D8E2-C8330900861E}"/>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86" name="正方形/長方形 285">
              <a:extLst>
                <a:ext uri="{FF2B5EF4-FFF2-40B4-BE49-F238E27FC236}">
                  <a16:creationId xmlns:a16="http://schemas.microsoft.com/office/drawing/2014/main" id="{2BE5D005-7F60-2A6A-2621-71479F2D6784}"/>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289" name="object 236">
            <a:extLst>
              <a:ext uri="{FF2B5EF4-FFF2-40B4-BE49-F238E27FC236}">
                <a16:creationId xmlns:a16="http://schemas.microsoft.com/office/drawing/2014/main" id="{ACEEC714-CF90-C838-5FDC-BE4A57D26B8D}"/>
              </a:ext>
            </a:extLst>
          </p:cNvPr>
          <p:cNvGrpSpPr/>
          <p:nvPr/>
        </p:nvGrpSpPr>
        <p:grpSpPr>
          <a:xfrm>
            <a:off x="5764106" y="4997245"/>
            <a:ext cx="256540" cy="226060"/>
            <a:chOff x="3505263" y="4211383"/>
            <a:chExt cx="256540" cy="226060"/>
          </a:xfrm>
        </p:grpSpPr>
        <p:sp>
          <p:nvSpPr>
            <p:cNvPr id="291" name="object 237">
              <a:extLst>
                <a:ext uri="{FF2B5EF4-FFF2-40B4-BE49-F238E27FC236}">
                  <a16:creationId xmlns:a16="http://schemas.microsoft.com/office/drawing/2014/main" id="{73E47643-933F-FBAD-3D9A-DAF0E8BE50EA}"/>
                </a:ext>
              </a:extLst>
            </p:cNvPr>
            <p:cNvSpPr/>
            <p:nvPr/>
          </p:nvSpPr>
          <p:spPr>
            <a:xfrm>
              <a:off x="3564001" y="4308475"/>
              <a:ext cx="193040" cy="15875"/>
            </a:xfrm>
            <a:custGeom>
              <a:avLst/>
              <a:gdLst/>
              <a:ahLst/>
              <a:cxnLst/>
              <a:rect l="l" t="t" r="r" b="b"/>
              <a:pathLst>
                <a:path w="193039" h="15875">
                  <a:moveTo>
                    <a:pt x="0" y="15747"/>
                  </a:moveTo>
                  <a:lnTo>
                    <a:pt x="192786" y="0"/>
                  </a:lnTo>
                </a:path>
              </a:pathLst>
            </a:custGeom>
            <a:ln w="9144">
              <a:solidFill>
                <a:srgbClr val="000000"/>
              </a:solidFill>
              <a:prstDash val="dot"/>
            </a:ln>
          </p:spPr>
          <p:txBody>
            <a:bodyPr wrap="square" lIns="0" tIns="0" rIns="0" bIns="0" rtlCol="0"/>
            <a:lstStyle/>
            <a:p>
              <a:endParaRPr/>
            </a:p>
          </p:txBody>
        </p:sp>
        <p:sp>
          <p:nvSpPr>
            <p:cNvPr id="292" name="object 238">
              <a:extLst>
                <a:ext uri="{FF2B5EF4-FFF2-40B4-BE49-F238E27FC236}">
                  <a16:creationId xmlns:a16="http://schemas.microsoft.com/office/drawing/2014/main" id="{254AAC3C-30C6-A273-B1CD-F91FC5021F01}"/>
                </a:ext>
              </a:extLst>
            </p:cNvPr>
            <p:cNvSpPr/>
            <p:nvPr/>
          </p:nvSpPr>
          <p:spPr>
            <a:xfrm>
              <a:off x="3510026" y="4216146"/>
              <a:ext cx="53975" cy="216535"/>
            </a:xfrm>
            <a:custGeom>
              <a:avLst/>
              <a:gdLst/>
              <a:ahLst/>
              <a:cxnLst/>
              <a:rect l="l" t="t" r="r" b="b"/>
              <a:pathLst>
                <a:path w="53975" h="216535">
                  <a:moveTo>
                    <a:pt x="0" y="216027"/>
                  </a:moveTo>
                  <a:lnTo>
                    <a:pt x="53975" y="216027"/>
                  </a:lnTo>
                  <a:lnTo>
                    <a:pt x="53975" y="0"/>
                  </a:lnTo>
                  <a:lnTo>
                    <a:pt x="0" y="0"/>
                  </a:lnTo>
                </a:path>
              </a:pathLst>
            </a:custGeom>
            <a:ln w="9144">
              <a:solidFill>
                <a:srgbClr val="000000"/>
              </a:solidFill>
            </a:ln>
          </p:spPr>
          <p:txBody>
            <a:bodyPr wrap="square" lIns="0" tIns="0" rIns="0" bIns="0" rtlCol="0"/>
            <a:lstStyle/>
            <a:p>
              <a:endParaRPr/>
            </a:p>
          </p:txBody>
        </p:sp>
      </p:grpSp>
      <p:sp>
        <p:nvSpPr>
          <p:cNvPr id="293" name="object 17">
            <a:extLst>
              <a:ext uri="{FF2B5EF4-FFF2-40B4-BE49-F238E27FC236}">
                <a16:creationId xmlns:a16="http://schemas.microsoft.com/office/drawing/2014/main" id="{B177E78F-5172-B1CF-23D8-0FBD1F4AAECE}"/>
              </a:ext>
            </a:extLst>
          </p:cNvPr>
          <p:cNvSpPr/>
          <p:nvPr/>
        </p:nvSpPr>
        <p:spPr>
          <a:xfrm>
            <a:off x="5635283" y="5022769"/>
            <a:ext cx="211665" cy="14528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⑤</a:t>
            </a:r>
            <a:endParaRPr lang="en-US" altLang="ja-JP" sz="800" dirty="0">
              <a:latin typeface="+mj-ea"/>
              <a:ea typeface="+mj-ea"/>
            </a:endParaRPr>
          </a:p>
        </p:txBody>
      </p:sp>
      <p:sp>
        <p:nvSpPr>
          <p:cNvPr id="8" name="object 9">
            <a:extLst>
              <a:ext uri="{FF2B5EF4-FFF2-40B4-BE49-F238E27FC236}">
                <a16:creationId xmlns:a16="http://schemas.microsoft.com/office/drawing/2014/main" id="{E5B20D58-92B7-2ECF-77FF-67167E5EC64D}"/>
              </a:ext>
            </a:extLst>
          </p:cNvPr>
          <p:cNvSpPr/>
          <p:nvPr/>
        </p:nvSpPr>
        <p:spPr>
          <a:xfrm>
            <a:off x="5749743" y="6953975"/>
            <a:ext cx="428400"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vert270" wrap="square" lIns="0" tIns="0" rIns="0" bIns="0" rtlCol="0" anchor="ctr"/>
          <a:lstStyle/>
          <a:p>
            <a:pPr lvl="0" algn="ctr"/>
            <a:r>
              <a:rPr lang="en-US" altLang="ja-JP" sz="700" dirty="0">
                <a:latin typeface="+mj-ea"/>
                <a:ea typeface="+mj-ea"/>
              </a:rPr>
              <a:t>J-LIS</a:t>
            </a:r>
            <a:endParaRPr sz="700" dirty="0">
              <a:latin typeface="+mj-ea"/>
              <a:ea typeface="+mj-ea"/>
            </a:endParaRPr>
          </a:p>
        </p:txBody>
      </p:sp>
    </p:spTree>
    <p:extLst>
      <p:ext uri="{BB962C8B-B14F-4D97-AF65-F5344CB8AC3E}">
        <p14:creationId xmlns:p14="http://schemas.microsoft.com/office/powerpoint/2010/main" val="30650473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06" name="コネクタ: カギ線 305">
            <a:extLst>
              <a:ext uri="{FF2B5EF4-FFF2-40B4-BE49-F238E27FC236}">
                <a16:creationId xmlns:a16="http://schemas.microsoft.com/office/drawing/2014/main" id="{709DEE3B-261E-4D33-41BB-0100B71F171E}"/>
              </a:ext>
            </a:extLst>
          </p:cNvPr>
          <p:cNvCxnSpPr>
            <a:cxnSpLocks/>
            <a:endCxn id="56" idx="1"/>
          </p:cNvCxnSpPr>
          <p:nvPr/>
        </p:nvCxnSpPr>
        <p:spPr>
          <a:xfrm rot="10800000" flipV="1">
            <a:off x="681128" y="5401982"/>
            <a:ext cx="1526029" cy="448753"/>
          </a:xfrm>
          <a:prstGeom prst="bentConnector2">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23" name="コネクタ: カギ線 22">
            <a:extLst>
              <a:ext uri="{FF2B5EF4-FFF2-40B4-BE49-F238E27FC236}">
                <a16:creationId xmlns:a16="http://schemas.microsoft.com/office/drawing/2014/main" id="{2749FE9E-3AE9-3AB6-5F60-C1AEDA956BCE}"/>
              </a:ext>
            </a:extLst>
          </p:cNvPr>
          <p:cNvCxnSpPr>
            <a:cxnSpLocks/>
            <a:stCxn id="18" idx="3"/>
            <a:endCxn id="273" idx="2"/>
          </p:cNvCxnSpPr>
          <p:nvPr/>
        </p:nvCxnSpPr>
        <p:spPr>
          <a:xfrm flipV="1">
            <a:off x="6015158" y="2257854"/>
            <a:ext cx="1615193" cy="1143107"/>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88" name="正方形/長方形 287">
            <a:extLst>
              <a:ext uri="{FF2B5EF4-FFF2-40B4-BE49-F238E27FC236}">
                <a16:creationId xmlns:a16="http://schemas.microsoft.com/office/drawing/2014/main" id="{AF413CEA-1F11-9C5B-D5AA-B28FAC882274}"/>
              </a:ext>
            </a:extLst>
          </p:cNvPr>
          <p:cNvSpPr/>
          <p:nvPr/>
        </p:nvSpPr>
        <p:spPr>
          <a:xfrm>
            <a:off x="5254385" y="5484888"/>
            <a:ext cx="993252" cy="343295"/>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転入通知情報</a:t>
            </a:r>
            <a:endParaRPr kumimoji="1" lang="en-US" altLang="ja-JP" sz="700" dirty="0">
              <a:solidFill>
                <a:schemeClr val="tx1"/>
              </a:solidFill>
            </a:endParaRPr>
          </a:p>
          <a:p>
            <a:pPr algn="ctr"/>
            <a:r>
              <a:rPr kumimoji="1" lang="ja-JP" altLang="en-US" sz="700" dirty="0">
                <a:solidFill>
                  <a:schemeClr val="tx1"/>
                </a:solidFill>
              </a:rPr>
              <a:t>本人確認情報</a:t>
            </a:r>
          </a:p>
        </p:txBody>
      </p:sp>
      <p:sp>
        <p:nvSpPr>
          <p:cNvPr id="253" name="正方形/長方形 252">
            <a:extLst>
              <a:ext uri="{FF2B5EF4-FFF2-40B4-BE49-F238E27FC236}">
                <a16:creationId xmlns:a16="http://schemas.microsoft.com/office/drawing/2014/main" id="{68BC1931-F2FD-D8AD-DAE3-326A87B20C7E}"/>
              </a:ext>
            </a:extLst>
          </p:cNvPr>
          <p:cNvSpPr/>
          <p:nvPr/>
        </p:nvSpPr>
        <p:spPr>
          <a:xfrm>
            <a:off x="5038009" y="6283124"/>
            <a:ext cx="1184509" cy="343295"/>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見出し"/>
              </a:rPr>
              <a:t>戸籍の附票記載事項通知</a:t>
            </a:r>
          </a:p>
          <a:p>
            <a:pPr algn="ctr"/>
            <a:r>
              <a:rPr kumimoji="1" lang="ja-JP" altLang="en-US" sz="700" dirty="0">
                <a:solidFill>
                  <a:schemeClr val="tx1"/>
                </a:solidFill>
                <a:latin typeface="ＭＳ Ｐゴシック 見出し"/>
              </a:rPr>
              <a:t>（法第</a:t>
            </a:r>
            <a:r>
              <a:rPr kumimoji="1" lang="en-US" altLang="ja-JP" sz="700" dirty="0">
                <a:solidFill>
                  <a:schemeClr val="tx1"/>
                </a:solidFill>
                <a:latin typeface="ＭＳ Ｐゴシック 見出し"/>
              </a:rPr>
              <a:t>19</a:t>
            </a:r>
            <a:r>
              <a:rPr kumimoji="1" lang="ja-JP" altLang="en-US" sz="700" dirty="0">
                <a:solidFill>
                  <a:schemeClr val="tx1"/>
                </a:solidFill>
                <a:latin typeface="ＭＳ Ｐゴシック 見出し"/>
              </a:rPr>
              <a:t>条第</a:t>
            </a:r>
            <a:r>
              <a:rPr kumimoji="1" lang="en-US" altLang="ja-JP" sz="700" dirty="0">
                <a:solidFill>
                  <a:schemeClr val="tx1"/>
                </a:solidFill>
                <a:latin typeface="ＭＳ Ｐゴシック 見出し"/>
              </a:rPr>
              <a:t>1</a:t>
            </a:r>
            <a:r>
              <a:rPr kumimoji="1" lang="ja-JP" altLang="en-US" sz="700" dirty="0">
                <a:solidFill>
                  <a:schemeClr val="tx1"/>
                </a:solidFill>
                <a:latin typeface="ＭＳ Ｐゴシック 見出し"/>
              </a:rPr>
              <a:t>項通知）</a:t>
            </a:r>
          </a:p>
        </p:txBody>
      </p:sp>
      <p:cxnSp>
        <p:nvCxnSpPr>
          <p:cNvPr id="164" name="コネクタ: カギ線 163">
            <a:extLst>
              <a:ext uri="{FF2B5EF4-FFF2-40B4-BE49-F238E27FC236}">
                <a16:creationId xmlns:a16="http://schemas.microsoft.com/office/drawing/2014/main" id="{9D7A368E-536D-676F-711F-1DECE629EB04}"/>
              </a:ext>
            </a:extLst>
          </p:cNvPr>
          <p:cNvCxnSpPr>
            <a:cxnSpLocks/>
            <a:stCxn id="118" idx="3"/>
            <a:endCxn id="273" idx="2"/>
          </p:cNvCxnSpPr>
          <p:nvPr/>
        </p:nvCxnSpPr>
        <p:spPr>
          <a:xfrm flipV="1">
            <a:off x="6544636" y="2257854"/>
            <a:ext cx="1085715" cy="1594400"/>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9" name="コネクタ: カギ線 138">
            <a:extLst>
              <a:ext uri="{FF2B5EF4-FFF2-40B4-BE49-F238E27FC236}">
                <a16:creationId xmlns:a16="http://schemas.microsoft.com/office/drawing/2014/main" id="{57290BD3-ADBF-CE69-849D-A1E0F96FC959}"/>
              </a:ext>
            </a:extLst>
          </p:cNvPr>
          <p:cNvCxnSpPr>
            <a:cxnSpLocks/>
            <a:stCxn id="18" idx="2"/>
            <a:endCxn id="118" idx="1"/>
          </p:cNvCxnSpPr>
          <p:nvPr/>
        </p:nvCxnSpPr>
        <p:spPr>
          <a:xfrm rot="16200000" flipH="1">
            <a:off x="5761992" y="3609359"/>
            <a:ext cx="271271" cy="214518"/>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3" name="グループ化 2">
            <a:extLst>
              <a:ext uri="{FF2B5EF4-FFF2-40B4-BE49-F238E27FC236}">
                <a16:creationId xmlns:a16="http://schemas.microsoft.com/office/drawing/2014/main" id="{1D69633F-FB01-E47F-E142-2FF3E69C31DE}"/>
              </a:ext>
            </a:extLst>
          </p:cNvPr>
          <p:cNvGrpSpPr/>
          <p:nvPr/>
        </p:nvGrpSpPr>
        <p:grpSpPr>
          <a:xfrm>
            <a:off x="1446700" y="2167386"/>
            <a:ext cx="180000" cy="180000"/>
            <a:chOff x="2679700" y="1343024"/>
            <a:chExt cx="180000" cy="180000"/>
          </a:xfrm>
        </p:grpSpPr>
        <p:sp>
          <p:nvSpPr>
            <p:cNvPr id="34" name="フローチャート: 結合子 33">
              <a:extLst>
                <a:ext uri="{FF2B5EF4-FFF2-40B4-BE49-F238E27FC236}">
                  <a16:creationId xmlns:a16="http://schemas.microsoft.com/office/drawing/2014/main" id="{7AE0E8C6-9106-3C67-2A1E-1B1B894856C4}"/>
                </a:ext>
              </a:extLst>
            </p:cNvPr>
            <p:cNvSpPr/>
            <p:nvPr/>
          </p:nvSpPr>
          <p:spPr>
            <a:xfrm>
              <a:off x="2679700" y="1343024"/>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正方形/長方形 34">
              <a:extLst>
                <a:ext uri="{FF2B5EF4-FFF2-40B4-BE49-F238E27FC236}">
                  <a16:creationId xmlns:a16="http://schemas.microsoft.com/office/drawing/2014/main" id="{5FB3EEE8-828C-AF33-B3B5-2FF23C7DDC13}"/>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二等辺三角形 1">
              <a:extLst>
                <a:ext uri="{FF2B5EF4-FFF2-40B4-BE49-F238E27FC236}">
                  <a16:creationId xmlns:a16="http://schemas.microsoft.com/office/drawing/2014/main" id="{9CB2184C-CA93-F940-EC19-D539B983FCC2}"/>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4" name="正方形/長方形 3">
            <a:extLst>
              <a:ext uri="{FF2B5EF4-FFF2-40B4-BE49-F238E27FC236}">
                <a16:creationId xmlns:a16="http://schemas.microsoft.com/office/drawing/2014/main" id="{8897D4F9-8312-E85B-C462-A1A0B6E0BF8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
              </a:rPr>
              <a:t>4.1.1.3</a:t>
            </a: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転入</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特例転入（オンラインによる転出届・転入（転居）予約）</a:t>
            </a:r>
          </a:p>
        </p:txBody>
      </p:sp>
      <p:sp>
        <p:nvSpPr>
          <p:cNvPr id="7" name="正方形/長方形 6">
            <a:extLst>
              <a:ext uri="{FF2B5EF4-FFF2-40B4-BE49-F238E27FC236}">
                <a16:creationId xmlns:a16="http://schemas.microsoft.com/office/drawing/2014/main" id="{EE982113-6D7A-9AE9-5F11-F68A12B777D3}"/>
              </a:ext>
            </a:extLst>
          </p:cNvPr>
          <p:cNvSpPr/>
          <p:nvPr/>
        </p:nvSpPr>
        <p:spPr>
          <a:xfrm>
            <a:off x="1198559" y="924866"/>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異動者</a:t>
            </a:r>
          </a:p>
        </p:txBody>
      </p:sp>
      <p:cxnSp>
        <p:nvCxnSpPr>
          <p:cNvPr id="81" name="直線コネクタ 80">
            <a:extLst>
              <a:ext uri="{FF2B5EF4-FFF2-40B4-BE49-F238E27FC236}">
                <a16:creationId xmlns:a16="http://schemas.microsoft.com/office/drawing/2014/main" id="{5E5C5AAD-A429-7893-9E31-E578AD3BE54F}"/>
              </a:ext>
            </a:extLst>
          </p:cNvPr>
          <p:cNvCxnSpPr>
            <a:cxnSpLocks/>
          </p:cNvCxnSpPr>
          <p:nvPr/>
        </p:nvCxnSpPr>
        <p:spPr>
          <a:xfrm flipH="1">
            <a:off x="1536699" y="1571448"/>
            <a:ext cx="331801"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83" name="object 27">
            <a:extLst>
              <a:ext uri="{FF2B5EF4-FFF2-40B4-BE49-F238E27FC236}">
                <a16:creationId xmlns:a16="http://schemas.microsoft.com/office/drawing/2014/main" id="{DE4DE8A1-4415-E091-2296-E4D5B0DCC367}"/>
              </a:ext>
            </a:extLst>
          </p:cNvPr>
          <p:cNvSpPr/>
          <p:nvPr/>
        </p:nvSpPr>
        <p:spPr>
          <a:xfrm>
            <a:off x="1868500" y="142730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cxnSp>
        <p:nvCxnSpPr>
          <p:cNvPr id="88" name="直線矢印コネクタ 87">
            <a:extLst>
              <a:ext uri="{FF2B5EF4-FFF2-40B4-BE49-F238E27FC236}">
                <a16:creationId xmlns:a16="http://schemas.microsoft.com/office/drawing/2014/main" id="{D1873887-D19B-9F8C-4CF9-6672850CE13F}"/>
              </a:ext>
            </a:extLst>
          </p:cNvPr>
          <p:cNvCxnSpPr>
            <a:cxnSpLocks/>
            <a:stCxn id="34" idx="6"/>
            <a:endCxn id="109" idx="1"/>
          </p:cNvCxnSpPr>
          <p:nvPr/>
        </p:nvCxnSpPr>
        <p:spPr>
          <a:xfrm>
            <a:off x="1626700" y="2257386"/>
            <a:ext cx="311252" cy="99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9" name="グループ化 198">
            <a:extLst>
              <a:ext uri="{FF2B5EF4-FFF2-40B4-BE49-F238E27FC236}">
                <a16:creationId xmlns:a16="http://schemas.microsoft.com/office/drawing/2014/main" id="{13E4973C-570B-0A4C-B2C9-CD834AB11A37}"/>
              </a:ext>
            </a:extLst>
          </p:cNvPr>
          <p:cNvGrpSpPr/>
          <p:nvPr/>
        </p:nvGrpSpPr>
        <p:grpSpPr>
          <a:xfrm>
            <a:off x="1937952" y="2078355"/>
            <a:ext cx="539750" cy="360045"/>
            <a:chOff x="1937952" y="2078355"/>
            <a:chExt cx="539750" cy="360045"/>
          </a:xfrm>
        </p:grpSpPr>
        <p:pic>
          <p:nvPicPr>
            <p:cNvPr id="107" name="object 19">
              <a:extLst>
                <a:ext uri="{FF2B5EF4-FFF2-40B4-BE49-F238E27FC236}">
                  <a16:creationId xmlns:a16="http://schemas.microsoft.com/office/drawing/2014/main" id="{69FDE10A-5B1D-C771-0525-A305F51B0745}"/>
                </a:ext>
              </a:extLst>
            </p:cNvPr>
            <p:cNvPicPr/>
            <p:nvPr/>
          </p:nvPicPr>
          <p:blipFill>
            <a:blip r:embed="rId3" cstate="print"/>
            <a:stretch>
              <a:fillRect/>
            </a:stretch>
          </p:blipFill>
          <p:spPr>
            <a:xfrm>
              <a:off x="1964333" y="2084491"/>
              <a:ext cx="120395" cy="100245"/>
            </a:xfrm>
            <a:prstGeom prst="rect">
              <a:avLst/>
            </a:prstGeom>
          </p:spPr>
        </p:pic>
        <p:sp>
          <p:nvSpPr>
            <p:cNvPr id="108" name="object 17">
              <a:extLst>
                <a:ext uri="{FF2B5EF4-FFF2-40B4-BE49-F238E27FC236}">
                  <a16:creationId xmlns:a16="http://schemas.microsoft.com/office/drawing/2014/main" id="{1BF266CF-F376-3632-58F4-9DE11D58ABCB}"/>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内容確認</a:t>
              </a:r>
              <a:endParaRPr lang="zh-TW" altLang="en-US" sz="700" dirty="0">
                <a:latin typeface="+mj-ea"/>
                <a:ea typeface="+mj-ea"/>
              </a:endParaRPr>
            </a:p>
          </p:txBody>
        </p:sp>
        <p:sp>
          <p:nvSpPr>
            <p:cNvPr id="109" name="object 18">
              <a:extLst>
                <a:ext uri="{FF2B5EF4-FFF2-40B4-BE49-F238E27FC236}">
                  <a16:creationId xmlns:a16="http://schemas.microsoft.com/office/drawing/2014/main" id="{9D6FC4B2-C721-E527-E64B-2B3A6431DB34}"/>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198" name="グループ化 197">
            <a:extLst>
              <a:ext uri="{FF2B5EF4-FFF2-40B4-BE49-F238E27FC236}">
                <a16:creationId xmlns:a16="http://schemas.microsoft.com/office/drawing/2014/main" id="{63686CE5-022F-9F5B-D9E5-D7D3A778AE5B}"/>
              </a:ext>
            </a:extLst>
          </p:cNvPr>
          <p:cNvGrpSpPr/>
          <p:nvPr/>
        </p:nvGrpSpPr>
        <p:grpSpPr>
          <a:xfrm>
            <a:off x="2826568" y="2078355"/>
            <a:ext cx="539750" cy="360045"/>
            <a:chOff x="2826568" y="2078355"/>
            <a:chExt cx="539750" cy="360045"/>
          </a:xfrm>
        </p:grpSpPr>
        <p:pic>
          <p:nvPicPr>
            <p:cNvPr id="114" name="object 19">
              <a:extLst>
                <a:ext uri="{FF2B5EF4-FFF2-40B4-BE49-F238E27FC236}">
                  <a16:creationId xmlns:a16="http://schemas.microsoft.com/office/drawing/2014/main" id="{ACFD8047-B94C-DF01-CB4B-05A01BDA3DFA}"/>
                </a:ext>
              </a:extLst>
            </p:cNvPr>
            <p:cNvPicPr/>
            <p:nvPr/>
          </p:nvPicPr>
          <p:blipFill>
            <a:blip r:embed="rId3" cstate="print"/>
            <a:stretch>
              <a:fillRect/>
            </a:stretch>
          </p:blipFill>
          <p:spPr>
            <a:xfrm>
              <a:off x="2852949" y="2084491"/>
              <a:ext cx="120395" cy="100245"/>
            </a:xfrm>
            <a:prstGeom prst="rect">
              <a:avLst/>
            </a:prstGeom>
          </p:spPr>
        </p:pic>
        <p:sp>
          <p:nvSpPr>
            <p:cNvPr id="115" name="object 17">
              <a:extLst>
                <a:ext uri="{FF2B5EF4-FFF2-40B4-BE49-F238E27FC236}">
                  <a16:creationId xmlns:a16="http://schemas.microsoft.com/office/drawing/2014/main" id="{B76EE667-AF72-3EFB-3E3A-91ADB8F2A666}"/>
                </a:ext>
              </a:extLst>
            </p:cNvPr>
            <p:cNvSpPr/>
            <p:nvPr/>
          </p:nvSpPr>
          <p:spPr>
            <a:xfrm>
              <a:off x="2856413"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本人確認</a:t>
              </a:r>
              <a:endParaRPr lang="zh-TW" altLang="en-US" sz="700" dirty="0">
                <a:latin typeface="+mj-ea"/>
                <a:ea typeface="+mj-ea"/>
              </a:endParaRPr>
            </a:p>
          </p:txBody>
        </p:sp>
        <p:sp>
          <p:nvSpPr>
            <p:cNvPr id="116" name="object 18">
              <a:extLst>
                <a:ext uri="{FF2B5EF4-FFF2-40B4-BE49-F238E27FC236}">
                  <a16:creationId xmlns:a16="http://schemas.microsoft.com/office/drawing/2014/main" id="{9055A40F-2192-FE92-316C-A66303970119}"/>
                </a:ext>
              </a:extLst>
            </p:cNvPr>
            <p:cNvSpPr/>
            <p:nvPr/>
          </p:nvSpPr>
          <p:spPr>
            <a:xfrm>
              <a:off x="2826568"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117" name="直線矢印コネクタ 116">
            <a:extLst>
              <a:ext uri="{FF2B5EF4-FFF2-40B4-BE49-F238E27FC236}">
                <a16:creationId xmlns:a16="http://schemas.microsoft.com/office/drawing/2014/main" id="{639D6FC3-F212-AB26-D791-B226CB397EAA}"/>
              </a:ext>
            </a:extLst>
          </p:cNvPr>
          <p:cNvCxnSpPr>
            <a:cxnSpLocks/>
            <a:stCxn id="109" idx="3"/>
            <a:endCxn id="116" idx="1"/>
          </p:cNvCxnSpPr>
          <p:nvPr/>
        </p:nvCxnSpPr>
        <p:spPr>
          <a:xfrm>
            <a:off x="2477702" y="2258378"/>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7" name="グループ化 196">
            <a:extLst>
              <a:ext uri="{FF2B5EF4-FFF2-40B4-BE49-F238E27FC236}">
                <a16:creationId xmlns:a16="http://schemas.microsoft.com/office/drawing/2014/main" id="{96301736-F0E3-54C8-72A9-B44CE0E5186C}"/>
              </a:ext>
            </a:extLst>
          </p:cNvPr>
          <p:cNvGrpSpPr/>
          <p:nvPr/>
        </p:nvGrpSpPr>
        <p:grpSpPr>
          <a:xfrm>
            <a:off x="3715184" y="2078355"/>
            <a:ext cx="539750" cy="360045"/>
            <a:chOff x="3715184" y="2078355"/>
            <a:chExt cx="539750" cy="360045"/>
          </a:xfrm>
        </p:grpSpPr>
        <p:pic>
          <p:nvPicPr>
            <p:cNvPr id="121" name="object 19">
              <a:extLst>
                <a:ext uri="{FF2B5EF4-FFF2-40B4-BE49-F238E27FC236}">
                  <a16:creationId xmlns:a16="http://schemas.microsoft.com/office/drawing/2014/main" id="{76E293DD-50F6-04DB-CAF9-FBA9B3A6ADF0}"/>
                </a:ext>
              </a:extLst>
            </p:cNvPr>
            <p:cNvPicPr/>
            <p:nvPr/>
          </p:nvPicPr>
          <p:blipFill>
            <a:blip r:embed="rId3" cstate="print"/>
            <a:stretch>
              <a:fillRect/>
            </a:stretch>
          </p:blipFill>
          <p:spPr>
            <a:xfrm>
              <a:off x="3741565" y="2084491"/>
              <a:ext cx="120395" cy="100245"/>
            </a:xfrm>
            <a:prstGeom prst="rect">
              <a:avLst/>
            </a:prstGeom>
          </p:spPr>
        </p:pic>
        <p:sp>
          <p:nvSpPr>
            <p:cNvPr id="122" name="object 17">
              <a:extLst>
                <a:ext uri="{FF2B5EF4-FFF2-40B4-BE49-F238E27FC236}">
                  <a16:creationId xmlns:a16="http://schemas.microsoft.com/office/drawing/2014/main" id="{CD0AB6D3-16C5-3488-7612-4A3CFAEC1D2C}"/>
                </a:ext>
              </a:extLst>
            </p:cNvPr>
            <p:cNvSpPr/>
            <p:nvPr/>
          </p:nvSpPr>
          <p:spPr>
            <a:xfrm>
              <a:off x="3745029"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受理</a:t>
              </a:r>
              <a:endParaRPr lang="zh-TW" altLang="en-US" sz="700" dirty="0">
                <a:latin typeface="+mj-ea"/>
                <a:ea typeface="+mj-ea"/>
              </a:endParaRPr>
            </a:p>
          </p:txBody>
        </p:sp>
        <p:sp>
          <p:nvSpPr>
            <p:cNvPr id="123" name="object 18">
              <a:extLst>
                <a:ext uri="{FF2B5EF4-FFF2-40B4-BE49-F238E27FC236}">
                  <a16:creationId xmlns:a16="http://schemas.microsoft.com/office/drawing/2014/main" id="{D999BD4F-A9DD-EF4A-EC3A-C120C8C87CAF}"/>
                </a:ext>
              </a:extLst>
            </p:cNvPr>
            <p:cNvSpPr/>
            <p:nvPr/>
          </p:nvSpPr>
          <p:spPr>
            <a:xfrm>
              <a:off x="3715184"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124" name="直線矢印コネクタ 123">
            <a:extLst>
              <a:ext uri="{FF2B5EF4-FFF2-40B4-BE49-F238E27FC236}">
                <a16:creationId xmlns:a16="http://schemas.microsoft.com/office/drawing/2014/main" id="{20A53631-E9BC-39A2-6E59-6FF2EEE5C0EF}"/>
              </a:ext>
            </a:extLst>
          </p:cNvPr>
          <p:cNvCxnSpPr>
            <a:cxnSpLocks/>
            <a:stCxn id="116" idx="3"/>
            <a:endCxn id="123" idx="1"/>
          </p:cNvCxnSpPr>
          <p:nvPr/>
        </p:nvCxnSpPr>
        <p:spPr>
          <a:xfrm>
            <a:off x="3366318" y="2258378"/>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 name="グループ化 18">
            <a:extLst>
              <a:ext uri="{FF2B5EF4-FFF2-40B4-BE49-F238E27FC236}">
                <a16:creationId xmlns:a16="http://schemas.microsoft.com/office/drawing/2014/main" id="{CD2D22F9-A8F9-E3C0-FE05-81AFDE2E82C5}"/>
              </a:ext>
            </a:extLst>
          </p:cNvPr>
          <p:cNvGrpSpPr/>
          <p:nvPr/>
        </p:nvGrpSpPr>
        <p:grpSpPr>
          <a:xfrm>
            <a:off x="4687859" y="3222625"/>
            <a:ext cx="543271" cy="360045"/>
            <a:chOff x="4687859" y="3222625"/>
            <a:chExt cx="543271" cy="360045"/>
          </a:xfrm>
        </p:grpSpPr>
        <p:grpSp>
          <p:nvGrpSpPr>
            <p:cNvPr id="200" name="グループ化 199">
              <a:extLst>
                <a:ext uri="{FF2B5EF4-FFF2-40B4-BE49-F238E27FC236}">
                  <a16:creationId xmlns:a16="http://schemas.microsoft.com/office/drawing/2014/main" id="{C685E51D-8028-51C1-679E-707684B02073}"/>
                </a:ext>
              </a:extLst>
            </p:cNvPr>
            <p:cNvGrpSpPr/>
            <p:nvPr/>
          </p:nvGrpSpPr>
          <p:grpSpPr>
            <a:xfrm>
              <a:off x="4687859" y="3225072"/>
              <a:ext cx="518506" cy="339406"/>
              <a:chOff x="4687859" y="3225072"/>
              <a:chExt cx="518506" cy="339406"/>
            </a:xfrm>
          </p:grpSpPr>
          <p:pic>
            <p:nvPicPr>
              <p:cNvPr id="127" name="object 21">
                <a:extLst>
                  <a:ext uri="{FF2B5EF4-FFF2-40B4-BE49-F238E27FC236}">
                    <a16:creationId xmlns:a16="http://schemas.microsoft.com/office/drawing/2014/main" id="{BD84DE55-AF20-4A90-6E01-1520A1B02863}"/>
                  </a:ext>
                </a:extLst>
              </p:cNvPr>
              <p:cNvPicPr/>
              <p:nvPr/>
            </p:nvPicPr>
            <p:blipFill>
              <a:blip r:embed="rId4" cstate="print"/>
              <a:stretch>
                <a:fillRect/>
              </a:stretch>
            </p:blipFill>
            <p:spPr>
              <a:xfrm>
                <a:off x="4687859" y="3225072"/>
                <a:ext cx="133329" cy="115866"/>
              </a:xfrm>
              <a:prstGeom prst="rect">
                <a:avLst/>
              </a:prstGeom>
            </p:spPr>
          </p:pic>
          <p:sp>
            <p:nvSpPr>
              <p:cNvPr id="129" name="object 17">
                <a:extLst>
                  <a:ext uri="{FF2B5EF4-FFF2-40B4-BE49-F238E27FC236}">
                    <a16:creationId xmlns:a16="http://schemas.microsoft.com/office/drawing/2014/main" id="{B6C50D60-5244-6356-CA7A-25F2DC5CE698}"/>
                  </a:ext>
                </a:extLst>
              </p:cNvPr>
              <p:cNvSpPr/>
              <p:nvPr/>
            </p:nvSpPr>
            <p:spPr>
              <a:xfrm>
                <a:off x="472630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入力</a:t>
                </a:r>
                <a:br>
                  <a:rPr lang="en-US" altLang="ja-JP" sz="700" dirty="0">
                    <a:latin typeface="+mj-ea"/>
                    <a:ea typeface="+mj-ea"/>
                  </a:rPr>
                </a:br>
                <a:r>
                  <a:rPr lang="ja-JP" altLang="en-US" sz="700" dirty="0">
                    <a:latin typeface="+mj-ea"/>
                    <a:ea typeface="+mj-ea"/>
                  </a:rPr>
                  <a:t>照合</a:t>
                </a:r>
                <a:endParaRPr sz="700" dirty="0">
                  <a:latin typeface="+mj-ea"/>
                  <a:ea typeface="+mj-ea"/>
                </a:endParaRPr>
              </a:p>
            </p:txBody>
          </p:sp>
        </p:grpSp>
        <p:sp>
          <p:nvSpPr>
            <p:cNvPr id="130" name="object 18">
              <a:extLst>
                <a:ext uri="{FF2B5EF4-FFF2-40B4-BE49-F238E27FC236}">
                  <a16:creationId xmlns:a16="http://schemas.microsoft.com/office/drawing/2014/main" id="{45311A79-2963-30D4-AC94-B6BA8AAEF6BD}"/>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cxnSp>
        <p:nvCxnSpPr>
          <p:cNvPr id="132" name="直線矢印コネクタ 131">
            <a:extLst>
              <a:ext uri="{FF2B5EF4-FFF2-40B4-BE49-F238E27FC236}">
                <a16:creationId xmlns:a16="http://schemas.microsoft.com/office/drawing/2014/main" id="{CF828D96-F9B0-076E-2CBD-4E696D483A10}"/>
              </a:ext>
            </a:extLst>
          </p:cNvPr>
          <p:cNvCxnSpPr>
            <a:cxnSpLocks/>
            <a:stCxn id="123" idx="3"/>
            <a:endCxn id="130" idx="1"/>
          </p:cNvCxnSpPr>
          <p:nvPr/>
        </p:nvCxnSpPr>
        <p:spPr>
          <a:xfrm>
            <a:off x="4254934" y="2258378"/>
            <a:ext cx="436446" cy="1144270"/>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71" name="object 27">
            <a:extLst>
              <a:ext uri="{FF2B5EF4-FFF2-40B4-BE49-F238E27FC236}">
                <a16:creationId xmlns:a16="http://schemas.microsoft.com/office/drawing/2014/main" id="{7234CE7C-DCDA-2E56-2869-DA263BE807D0}"/>
              </a:ext>
            </a:extLst>
          </p:cNvPr>
          <p:cNvSpPr/>
          <p:nvPr/>
        </p:nvSpPr>
        <p:spPr>
          <a:xfrm>
            <a:off x="5302630" y="371876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172" name="正方形/長方形 171">
            <a:extLst>
              <a:ext uri="{FF2B5EF4-FFF2-40B4-BE49-F238E27FC236}">
                <a16:creationId xmlns:a16="http://schemas.microsoft.com/office/drawing/2014/main" id="{E241C322-59CC-6309-CEA5-88BA24B33CEC}"/>
              </a:ext>
            </a:extLst>
          </p:cNvPr>
          <p:cNvSpPr/>
          <p:nvPr/>
        </p:nvSpPr>
        <p:spPr>
          <a:xfrm>
            <a:off x="5077551" y="4045453"/>
            <a:ext cx="666593" cy="18649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入力確認票</a:t>
            </a:r>
          </a:p>
        </p:txBody>
      </p:sp>
      <p:sp>
        <p:nvSpPr>
          <p:cNvPr id="185" name="object 17">
            <a:extLst>
              <a:ext uri="{FF2B5EF4-FFF2-40B4-BE49-F238E27FC236}">
                <a16:creationId xmlns:a16="http://schemas.microsoft.com/office/drawing/2014/main" id="{2B5C0968-4B06-1F55-DA43-79CEAFB3E2D8}"/>
              </a:ext>
            </a:extLst>
          </p:cNvPr>
          <p:cNvSpPr/>
          <p:nvPr/>
        </p:nvSpPr>
        <p:spPr>
          <a:xfrm>
            <a:off x="1153376" y="1915734"/>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届出</a:t>
            </a:r>
          </a:p>
        </p:txBody>
      </p:sp>
      <p:sp>
        <p:nvSpPr>
          <p:cNvPr id="186" name="object 17">
            <a:extLst>
              <a:ext uri="{FF2B5EF4-FFF2-40B4-BE49-F238E27FC236}">
                <a16:creationId xmlns:a16="http://schemas.microsoft.com/office/drawing/2014/main" id="{6BE5C3BC-854D-C5E1-7330-4A5CA2F1F573}"/>
              </a:ext>
            </a:extLst>
          </p:cNvPr>
          <p:cNvSpPr/>
          <p:nvPr/>
        </p:nvSpPr>
        <p:spPr>
          <a:xfrm>
            <a:off x="1300480" y="228223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開始</a:t>
            </a:r>
            <a:endParaRPr lang="zh-TW" altLang="en-US" sz="700" dirty="0">
              <a:latin typeface="+mj-ea"/>
              <a:ea typeface="+mj-ea"/>
            </a:endParaRPr>
          </a:p>
        </p:txBody>
      </p:sp>
      <p:grpSp>
        <p:nvGrpSpPr>
          <p:cNvPr id="188" name="グループ化 187">
            <a:extLst>
              <a:ext uri="{FF2B5EF4-FFF2-40B4-BE49-F238E27FC236}">
                <a16:creationId xmlns:a16="http://schemas.microsoft.com/office/drawing/2014/main" id="{C81F60B9-B835-78AE-6951-D171F1984C75}"/>
              </a:ext>
            </a:extLst>
          </p:cNvPr>
          <p:cNvGrpSpPr/>
          <p:nvPr/>
        </p:nvGrpSpPr>
        <p:grpSpPr>
          <a:xfrm rot="16200000">
            <a:off x="4833791" y="2989679"/>
            <a:ext cx="255579" cy="210314"/>
            <a:chOff x="998232" y="5464407"/>
            <a:chExt cx="255579" cy="210314"/>
          </a:xfrm>
        </p:grpSpPr>
        <p:sp>
          <p:nvSpPr>
            <p:cNvPr id="189" name="左大かっこ 188">
              <a:extLst>
                <a:ext uri="{FF2B5EF4-FFF2-40B4-BE49-F238E27FC236}">
                  <a16:creationId xmlns:a16="http://schemas.microsoft.com/office/drawing/2014/main" id="{445ADE68-186A-D516-CA82-2086EE5129F8}"/>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90" name="直線コネクタ 189">
              <a:extLst>
                <a:ext uri="{FF2B5EF4-FFF2-40B4-BE49-F238E27FC236}">
                  <a16:creationId xmlns:a16="http://schemas.microsoft.com/office/drawing/2014/main" id="{DAA1EA12-0927-99F8-BC6F-3AA9B76EC220}"/>
                </a:ext>
              </a:extLst>
            </p:cNvPr>
            <p:cNvCxnSpPr>
              <a:cxnSpLocks/>
              <a:stCxn id="189" idx="1"/>
              <a:endCxn id="130" idx="0"/>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91" name="object 17">
            <a:extLst>
              <a:ext uri="{FF2B5EF4-FFF2-40B4-BE49-F238E27FC236}">
                <a16:creationId xmlns:a16="http://schemas.microsoft.com/office/drawing/2014/main" id="{1DA2B525-A6E3-8B8B-3633-2EBBB50C88EC}"/>
              </a:ext>
            </a:extLst>
          </p:cNvPr>
          <p:cNvSpPr/>
          <p:nvPr/>
        </p:nvSpPr>
        <p:spPr>
          <a:xfrm>
            <a:off x="4726305"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②</a:t>
            </a:r>
            <a:endParaRPr lang="zh-TW" altLang="en-US" sz="800" dirty="0">
              <a:latin typeface="+mj-ea"/>
              <a:ea typeface="+mj-ea"/>
            </a:endParaRPr>
          </a:p>
        </p:txBody>
      </p:sp>
      <p:cxnSp>
        <p:nvCxnSpPr>
          <p:cNvPr id="8" name="直線矢印コネクタ 7">
            <a:extLst>
              <a:ext uri="{FF2B5EF4-FFF2-40B4-BE49-F238E27FC236}">
                <a16:creationId xmlns:a16="http://schemas.microsoft.com/office/drawing/2014/main" id="{7763C80C-FAE2-27CB-4B4F-75C1C52C8A08}"/>
              </a:ext>
            </a:extLst>
          </p:cNvPr>
          <p:cNvCxnSpPr>
            <a:cxnSpLocks/>
          </p:cNvCxnSpPr>
          <p:nvPr/>
        </p:nvCxnSpPr>
        <p:spPr>
          <a:xfrm>
            <a:off x="4961255" y="3578185"/>
            <a:ext cx="1" cy="1284914"/>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9" name="直線矢印コネクタ 13">
            <a:extLst>
              <a:ext uri="{FF2B5EF4-FFF2-40B4-BE49-F238E27FC236}">
                <a16:creationId xmlns:a16="http://schemas.microsoft.com/office/drawing/2014/main" id="{8C2FECD2-BB15-35D8-9774-6FBA4C164BFE}"/>
              </a:ext>
            </a:extLst>
          </p:cNvPr>
          <p:cNvCxnSpPr>
            <a:cxnSpLocks/>
          </p:cNvCxnSpPr>
          <p:nvPr/>
        </p:nvCxnSpPr>
        <p:spPr>
          <a:xfrm rot="16200000" flipH="1">
            <a:off x="5051784" y="3620830"/>
            <a:ext cx="291732" cy="206441"/>
          </a:xfrm>
          <a:prstGeom prst="bentConnector3">
            <a:avLst>
              <a:gd name="adj1" fmla="val 100063"/>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16" name="正方形/長方形 15">
            <a:extLst>
              <a:ext uri="{FF2B5EF4-FFF2-40B4-BE49-F238E27FC236}">
                <a16:creationId xmlns:a16="http://schemas.microsoft.com/office/drawing/2014/main" id="{00231225-28DE-5895-E129-F76A53896C15}"/>
              </a:ext>
            </a:extLst>
          </p:cNvPr>
          <p:cNvSpPr/>
          <p:nvPr/>
        </p:nvSpPr>
        <p:spPr>
          <a:xfrm>
            <a:off x="2146298" y="1321997"/>
            <a:ext cx="1300964" cy="38855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rPr>
              <a:t>個人番号カード</a:t>
            </a:r>
            <a:endParaRPr kumimoji="1" lang="en-US" altLang="ja-JP" sz="700" dirty="0">
              <a:solidFill>
                <a:schemeClr val="tx1"/>
              </a:solidFill>
            </a:endParaRPr>
          </a:p>
          <a:p>
            <a:pPr algn="l"/>
            <a:r>
              <a:rPr kumimoji="1" lang="ja-JP" altLang="en-US" sz="700" dirty="0">
                <a:solidFill>
                  <a:schemeClr val="tx1"/>
                </a:solidFill>
              </a:rPr>
              <a:t>在留カード等</a:t>
            </a:r>
          </a:p>
          <a:p>
            <a:pPr algn="l"/>
            <a:r>
              <a:rPr kumimoji="1" lang="ja-JP" altLang="en-US" sz="700" dirty="0">
                <a:solidFill>
                  <a:schemeClr val="tx1"/>
                </a:solidFill>
              </a:rPr>
              <a:t>世帯主との続柄を証する文書</a:t>
            </a:r>
          </a:p>
        </p:txBody>
      </p:sp>
      <p:sp>
        <p:nvSpPr>
          <p:cNvPr id="48" name="object 243">
            <a:extLst>
              <a:ext uri="{FF2B5EF4-FFF2-40B4-BE49-F238E27FC236}">
                <a16:creationId xmlns:a16="http://schemas.microsoft.com/office/drawing/2014/main" id="{43234EB3-8B45-02EB-66B7-CA6A99A577FB}"/>
              </a:ext>
            </a:extLst>
          </p:cNvPr>
          <p:cNvSpPr/>
          <p:nvPr/>
        </p:nvSpPr>
        <p:spPr>
          <a:xfrm rot="763436">
            <a:off x="3442768" y="1493748"/>
            <a:ext cx="524914" cy="128520"/>
          </a:xfrm>
          <a:custGeom>
            <a:avLst/>
            <a:gdLst/>
            <a:ahLst/>
            <a:cxnLst/>
            <a:rect l="l" t="t" r="r" b="b"/>
            <a:pathLst>
              <a:path w="600075" h="16510">
                <a:moveTo>
                  <a:pt x="599948" y="0"/>
                </a:moveTo>
                <a:lnTo>
                  <a:pt x="0" y="16509"/>
                </a:lnTo>
              </a:path>
            </a:pathLst>
          </a:custGeom>
          <a:ln w="9143">
            <a:solidFill>
              <a:srgbClr val="000000"/>
            </a:solidFill>
            <a:prstDash val="dot"/>
          </a:ln>
        </p:spPr>
        <p:txBody>
          <a:bodyPr wrap="square" lIns="0" tIns="0" rIns="0" bIns="0" rtlCol="0"/>
          <a:lstStyle/>
          <a:p>
            <a:endParaRPr/>
          </a:p>
        </p:txBody>
      </p:sp>
      <p:sp>
        <p:nvSpPr>
          <p:cNvPr id="49" name="object 244">
            <a:extLst>
              <a:ext uri="{FF2B5EF4-FFF2-40B4-BE49-F238E27FC236}">
                <a16:creationId xmlns:a16="http://schemas.microsoft.com/office/drawing/2014/main" id="{854671FC-A652-9ABD-5AEA-2B344FC2F584}"/>
              </a:ext>
            </a:extLst>
          </p:cNvPr>
          <p:cNvSpPr/>
          <p:nvPr/>
        </p:nvSpPr>
        <p:spPr>
          <a:xfrm>
            <a:off x="3971044" y="1431290"/>
            <a:ext cx="53975" cy="216535"/>
          </a:xfrm>
          <a:custGeom>
            <a:avLst/>
            <a:gdLst/>
            <a:ahLst/>
            <a:cxnLst/>
            <a:rect l="l" t="t" r="r" b="b"/>
            <a:pathLst>
              <a:path w="53975" h="216535">
                <a:moveTo>
                  <a:pt x="53975" y="0"/>
                </a:moveTo>
                <a:lnTo>
                  <a:pt x="0" y="0"/>
                </a:lnTo>
                <a:lnTo>
                  <a:pt x="0" y="216026"/>
                </a:lnTo>
                <a:lnTo>
                  <a:pt x="53975" y="216026"/>
                </a:lnTo>
              </a:path>
            </a:pathLst>
          </a:custGeom>
          <a:ln w="9144">
            <a:solidFill>
              <a:srgbClr val="000000"/>
            </a:solidFill>
          </a:ln>
        </p:spPr>
        <p:txBody>
          <a:bodyPr wrap="square" lIns="0" tIns="0" rIns="0" bIns="0" rtlCol="0"/>
          <a:lstStyle/>
          <a:p>
            <a:endParaRPr dirty="0"/>
          </a:p>
        </p:txBody>
      </p:sp>
      <p:sp>
        <p:nvSpPr>
          <p:cNvPr id="50" name="正方形/長方形 49">
            <a:extLst>
              <a:ext uri="{FF2B5EF4-FFF2-40B4-BE49-F238E27FC236}">
                <a16:creationId xmlns:a16="http://schemas.microsoft.com/office/drawing/2014/main" id="{E810F5E7-4A3A-7E2F-414F-8C2C1631122F}"/>
              </a:ext>
            </a:extLst>
          </p:cNvPr>
          <p:cNvSpPr/>
          <p:nvPr/>
        </p:nvSpPr>
        <p:spPr>
          <a:xfrm>
            <a:off x="4006080" y="1458332"/>
            <a:ext cx="780247" cy="16244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外国人の場合</a:t>
            </a:r>
          </a:p>
        </p:txBody>
      </p:sp>
      <p:grpSp>
        <p:nvGrpSpPr>
          <p:cNvPr id="52" name="object 236">
            <a:extLst>
              <a:ext uri="{FF2B5EF4-FFF2-40B4-BE49-F238E27FC236}">
                <a16:creationId xmlns:a16="http://schemas.microsoft.com/office/drawing/2014/main" id="{F000D58B-EF36-73E2-62EB-9B9CCED6ACE8}"/>
              </a:ext>
            </a:extLst>
          </p:cNvPr>
          <p:cNvGrpSpPr/>
          <p:nvPr/>
        </p:nvGrpSpPr>
        <p:grpSpPr>
          <a:xfrm>
            <a:off x="1005363" y="5000505"/>
            <a:ext cx="256540" cy="226060"/>
            <a:chOff x="3505263" y="4211383"/>
            <a:chExt cx="256540" cy="226060"/>
          </a:xfrm>
        </p:grpSpPr>
        <p:sp>
          <p:nvSpPr>
            <p:cNvPr id="53" name="object 237">
              <a:extLst>
                <a:ext uri="{FF2B5EF4-FFF2-40B4-BE49-F238E27FC236}">
                  <a16:creationId xmlns:a16="http://schemas.microsoft.com/office/drawing/2014/main" id="{4EFC7F85-E14C-C55F-25B7-9BF157FD817E}"/>
                </a:ext>
              </a:extLst>
            </p:cNvPr>
            <p:cNvSpPr/>
            <p:nvPr/>
          </p:nvSpPr>
          <p:spPr>
            <a:xfrm>
              <a:off x="3564001" y="4308475"/>
              <a:ext cx="193040" cy="15875"/>
            </a:xfrm>
            <a:custGeom>
              <a:avLst/>
              <a:gdLst/>
              <a:ahLst/>
              <a:cxnLst/>
              <a:rect l="l" t="t" r="r" b="b"/>
              <a:pathLst>
                <a:path w="193039" h="15875">
                  <a:moveTo>
                    <a:pt x="0" y="15747"/>
                  </a:moveTo>
                  <a:lnTo>
                    <a:pt x="192786" y="0"/>
                  </a:lnTo>
                </a:path>
              </a:pathLst>
            </a:custGeom>
            <a:ln w="9144">
              <a:solidFill>
                <a:srgbClr val="000000"/>
              </a:solidFill>
              <a:prstDash val="dot"/>
            </a:ln>
          </p:spPr>
          <p:txBody>
            <a:bodyPr wrap="square" lIns="0" tIns="0" rIns="0" bIns="0" rtlCol="0"/>
            <a:lstStyle/>
            <a:p>
              <a:endParaRPr/>
            </a:p>
          </p:txBody>
        </p:sp>
        <p:sp>
          <p:nvSpPr>
            <p:cNvPr id="54" name="object 238">
              <a:extLst>
                <a:ext uri="{FF2B5EF4-FFF2-40B4-BE49-F238E27FC236}">
                  <a16:creationId xmlns:a16="http://schemas.microsoft.com/office/drawing/2014/main" id="{0BA7E7A9-B572-5DBA-C06A-6861E5FC1260}"/>
                </a:ext>
              </a:extLst>
            </p:cNvPr>
            <p:cNvSpPr/>
            <p:nvPr/>
          </p:nvSpPr>
          <p:spPr>
            <a:xfrm>
              <a:off x="3510026" y="4216146"/>
              <a:ext cx="53975" cy="216535"/>
            </a:xfrm>
            <a:custGeom>
              <a:avLst/>
              <a:gdLst/>
              <a:ahLst/>
              <a:cxnLst/>
              <a:rect l="l" t="t" r="r" b="b"/>
              <a:pathLst>
                <a:path w="53975" h="216535">
                  <a:moveTo>
                    <a:pt x="0" y="216027"/>
                  </a:moveTo>
                  <a:lnTo>
                    <a:pt x="53975" y="216027"/>
                  </a:lnTo>
                  <a:lnTo>
                    <a:pt x="53975" y="0"/>
                  </a:lnTo>
                  <a:lnTo>
                    <a:pt x="0" y="0"/>
                  </a:lnTo>
                </a:path>
              </a:pathLst>
            </a:custGeom>
            <a:ln w="9144">
              <a:solidFill>
                <a:srgbClr val="000000"/>
              </a:solidFill>
            </a:ln>
          </p:spPr>
          <p:txBody>
            <a:bodyPr wrap="square" lIns="0" tIns="0" rIns="0" bIns="0" rtlCol="0"/>
            <a:lstStyle/>
            <a:p>
              <a:endParaRPr/>
            </a:p>
          </p:txBody>
        </p:sp>
      </p:grpSp>
      <p:cxnSp>
        <p:nvCxnSpPr>
          <p:cNvPr id="67" name="直線矢印コネクタ 66">
            <a:extLst>
              <a:ext uri="{FF2B5EF4-FFF2-40B4-BE49-F238E27FC236}">
                <a16:creationId xmlns:a16="http://schemas.microsoft.com/office/drawing/2014/main" id="{4CE339DF-754F-E40B-1BEC-F69C22137911}"/>
              </a:ext>
            </a:extLst>
          </p:cNvPr>
          <p:cNvCxnSpPr>
            <a:cxnSpLocks/>
          </p:cNvCxnSpPr>
          <p:nvPr/>
        </p:nvCxnSpPr>
        <p:spPr>
          <a:xfrm>
            <a:off x="4856422" y="5280329"/>
            <a:ext cx="0" cy="225605"/>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70" name="object 25">
            <a:extLst>
              <a:ext uri="{FF2B5EF4-FFF2-40B4-BE49-F238E27FC236}">
                <a16:creationId xmlns:a16="http://schemas.microsoft.com/office/drawing/2014/main" id="{C6ED9012-CC1A-5C2B-F2FC-630FE9B1BA20}"/>
              </a:ext>
            </a:extLst>
          </p:cNvPr>
          <p:cNvSpPr/>
          <p:nvPr/>
        </p:nvSpPr>
        <p:spPr>
          <a:xfrm>
            <a:off x="2489505" y="6301803"/>
            <a:ext cx="2421668"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71" name="object 27">
            <a:extLst>
              <a:ext uri="{FF2B5EF4-FFF2-40B4-BE49-F238E27FC236}">
                <a16:creationId xmlns:a16="http://schemas.microsoft.com/office/drawing/2014/main" id="{DD390609-39FA-64E6-CE2B-1EF07AB7E40B}"/>
              </a:ext>
            </a:extLst>
          </p:cNvPr>
          <p:cNvSpPr/>
          <p:nvPr/>
        </p:nvSpPr>
        <p:spPr>
          <a:xfrm>
            <a:off x="2973610" y="5629320"/>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73" name="正方形/長方形 72">
            <a:extLst>
              <a:ext uri="{FF2B5EF4-FFF2-40B4-BE49-F238E27FC236}">
                <a16:creationId xmlns:a16="http://schemas.microsoft.com/office/drawing/2014/main" id="{FAE1A793-082E-DB5F-0EE6-4F205F119DE3}"/>
              </a:ext>
            </a:extLst>
          </p:cNvPr>
          <p:cNvSpPr/>
          <p:nvPr/>
        </p:nvSpPr>
        <p:spPr>
          <a:xfrm>
            <a:off x="2585251" y="5937999"/>
            <a:ext cx="993252" cy="3432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見出し"/>
              </a:rPr>
              <a:t>転入通知</a:t>
            </a:r>
          </a:p>
          <a:p>
            <a:pPr algn="ctr"/>
            <a:r>
              <a:rPr kumimoji="1" lang="ja-JP" altLang="en-US" sz="700" dirty="0">
                <a:solidFill>
                  <a:schemeClr val="tx1"/>
                </a:solidFill>
                <a:latin typeface="ＭＳ Ｐゴシック 見出し"/>
              </a:rPr>
              <a:t>（法第</a:t>
            </a:r>
            <a:r>
              <a:rPr kumimoji="1" lang="en-US" altLang="ja-JP" sz="700" dirty="0">
                <a:solidFill>
                  <a:schemeClr val="tx1"/>
                </a:solidFill>
                <a:latin typeface="ＭＳ Ｐゴシック 見出し"/>
              </a:rPr>
              <a:t>9</a:t>
            </a:r>
            <a:r>
              <a:rPr kumimoji="1" lang="ja-JP" altLang="en-US" sz="700" dirty="0">
                <a:solidFill>
                  <a:schemeClr val="tx1"/>
                </a:solidFill>
                <a:latin typeface="ＭＳ Ｐゴシック 見出し"/>
              </a:rPr>
              <a:t>条第</a:t>
            </a:r>
            <a:r>
              <a:rPr kumimoji="1" lang="en-US" altLang="ja-JP" sz="700" dirty="0">
                <a:solidFill>
                  <a:schemeClr val="tx1"/>
                </a:solidFill>
                <a:latin typeface="ＭＳ Ｐゴシック 見出し"/>
              </a:rPr>
              <a:t>1</a:t>
            </a:r>
            <a:r>
              <a:rPr kumimoji="1" lang="ja-JP" altLang="en-US" sz="700" dirty="0">
                <a:solidFill>
                  <a:schemeClr val="tx1"/>
                </a:solidFill>
                <a:latin typeface="ＭＳ Ｐゴシック 見出し"/>
              </a:rPr>
              <a:t>項通知）</a:t>
            </a:r>
          </a:p>
        </p:txBody>
      </p:sp>
      <p:cxnSp>
        <p:nvCxnSpPr>
          <p:cNvPr id="77" name="直線矢印コネクタ 76">
            <a:extLst>
              <a:ext uri="{FF2B5EF4-FFF2-40B4-BE49-F238E27FC236}">
                <a16:creationId xmlns:a16="http://schemas.microsoft.com/office/drawing/2014/main" id="{E0C46845-9D2B-3D37-7AD7-DF0BE2C69BA8}"/>
              </a:ext>
            </a:extLst>
          </p:cNvPr>
          <p:cNvCxnSpPr>
            <a:cxnSpLocks/>
          </p:cNvCxnSpPr>
          <p:nvPr/>
        </p:nvCxnSpPr>
        <p:spPr>
          <a:xfrm>
            <a:off x="4861444" y="5907416"/>
            <a:ext cx="0" cy="394359"/>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94" name="object 25">
            <a:extLst>
              <a:ext uri="{FF2B5EF4-FFF2-40B4-BE49-F238E27FC236}">
                <a16:creationId xmlns:a16="http://schemas.microsoft.com/office/drawing/2014/main" id="{47725EC0-0768-CBFE-3766-CBAB154F3EB1}"/>
              </a:ext>
            </a:extLst>
          </p:cNvPr>
          <p:cNvSpPr/>
          <p:nvPr/>
        </p:nvSpPr>
        <p:spPr>
          <a:xfrm>
            <a:off x="3676120" y="6923423"/>
            <a:ext cx="1905001"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cxnSp>
        <p:nvCxnSpPr>
          <p:cNvPr id="104" name="直線矢印コネクタ 103">
            <a:extLst>
              <a:ext uri="{FF2B5EF4-FFF2-40B4-BE49-F238E27FC236}">
                <a16:creationId xmlns:a16="http://schemas.microsoft.com/office/drawing/2014/main" id="{754D8073-964D-6CD9-ACD9-C4EE07ACC739}"/>
              </a:ext>
            </a:extLst>
          </p:cNvPr>
          <p:cNvCxnSpPr>
            <a:cxnSpLocks/>
            <a:stCxn id="130" idx="3"/>
            <a:endCxn id="18" idx="1"/>
          </p:cNvCxnSpPr>
          <p:nvPr/>
        </p:nvCxnSpPr>
        <p:spPr>
          <a:xfrm flipV="1">
            <a:off x="5231130" y="3400961"/>
            <a:ext cx="334448" cy="1687"/>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06" name="グループ化 105">
            <a:extLst>
              <a:ext uri="{FF2B5EF4-FFF2-40B4-BE49-F238E27FC236}">
                <a16:creationId xmlns:a16="http://schemas.microsoft.com/office/drawing/2014/main" id="{255CF731-BB51-1710-46FA-9D01F238BC97}"/>
              </a:ext>
            </a:extLst>
          </p:cNvPr>
          <p:cNvGrpSpPr/>
          <p:nvPr/>
        </p:nvGrpSpPr>
        <p:grpSpPr>
          <a:xfrm>
            <a:off x="6001365" y="3672231"/>
            <a:ext cx="543271" cy="360045"/>
            <a:chOff x="6937029" y="3222625"/>
            <a:chExt cx="543271" cy="360045"/>
          </a:xfrm>
        </p:grpSpPr>
        <p:pic>
          <p:nvPicPr>
            <p:cNvPr id="112" name="object 21">
              <a:extLst>
                <a:ext uri="{FF2B5EF4-FFF2-40B4-BE49-F238E27FC236}">
                  <a16:creationId xmlns:a16="http://schemas.microsoft.com/office/drawing/2014/main" id="{77D870B1-9829-3F4C-7F9C-36877D536657}"/>
                </a:ext>
              </a:extLst>
            </p:cNvPr>
            <p:cNvPicPr/>
            <p:nvPr/>
          </p:nvPicPr>
          <p:blipFill>
            <a:blip r:embed="rId4" cstate="print"/>
            <a:stretch>
              <a:fillRect/>
            </a:stretch>
          </p:blipFill>
          <p:spPr>
            <a:xfrm>
              <a:off x="6937029" y="3225072"/>
              <a:ext cx="133329" cy="115866"/>
            </a:xfrm>
            <a:prstGeom prst="rect">
              <a:avLst/>
            </a:prstGeom>
          </p:spPr>
        </p:pic>
        <p:sp>
          <p:nvSpPr>
            <p:cNvPr id="113" name="object 17">
              <a:extLst>
                <a:ext uri="{FF2B5EF4-FFF2-40B4-BE49-F238E27FC236}">
                  <a16:creationId xmlns:a16="http://schemas.microsoft.com/office/drawing/2014/main" id="{0BDFC784-287D-F653-B8DB-2E5C85D7B7B6}"/>
                </a:ext>
              </a:extLst>
            </p:cNvPr>
            <p:cNvSpPr/>
            <p:nvPr/>
          </p:nvSpPr>
          <p:spPr>
            <a:xfrm>
              <a:off x="697547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市町村通知等</a:t>
              </a:r>
            </a:p>
          </p:txBody>
        </p:sp>
        <p:sp>
          <p:nvSpPr>
            <p:cNvPr id="118" name="object 18">
              <a:extLst>
                <a:ext uri="{FF2B5EF4-FFF2-40B4-BE49-F238E27FC236}">
                  <a16:creationId xmlns:a16="http://schemas.microsoft.com/office/drawing/2014/main" id="{3A806633-363B-F9AC-BFF7-CD9ED91E8883}"/>
                </a:ext>
              </a:extLst>
            </p:cNvPr>
            <p:cNvSpPr/>
            <p:nvPr/>
          </p:nvSpPr>
          <p:spPr>
            <a:xfrm>
              <a:off x="6940550" y="3222625"/>
              <a:ext cx="539750" cy="360045"/>
            </a:xfrm>
            <a:prstGeom prst="roundRect">
              <a:avLst/>
            </a:prstGeom>
            <a:ln w="3175">
              <a:solidFill>
                <a:srgbClr val="000000"/>
              </a:solidFill>
            </a:ln>
          </p:spPr>
          <p:txBody>
            <a:bodyPr wrap="square" lIns="0" tIns="0" rIns="0" bIns="0" rtlCol="0"/>
            <a:lstStyle/>
            <a:p>
              <a:endParaRPr dirty="0"/>
            </a:p>
          </p:txBody>
        </p:sp>
      </p:grpSp>
      <p:cxnSp>
        <p:nvCxnSpPr>
          <p:cNvPr id="144" name="直線矢印コネクタ 143">
            <a:extLst>
              <a:ext uri="{FF2B5EF4-FFF2-40B4-BE49-F238E27FC236}">
                <a16:creationId xmlns:a16="http://schemas.microsoft.com/office/drawing/2014/main" id="{E993F359-B38A-9E79-AEB1-C57C4E1802A7}"/>
              </a:ext>
            </a:extLst>
          </p:cNvPr>
          <p:cNvCxnSpPr>
            <a:cxnSpLocks/>
            <a:stCxn id="118" idx="2"/>
          </p:cNvCxnSpPr>
          <p:nvPr/>
        </p:nvCxnSpPr>
        <p:spPr>
          <a:xfrm>
            <a:off x="6274761" y="4032276"/>
            <a:ext cx="3120" cy="846571"/>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149" name="object 25">
            <a:extLst>
              <a:ext uri="{FF2B5EF4-FFF2-40B4-BE49-F238E27FC236}">
                <a16:creationId xmlns:a16="http://schemas.microsoft.com/office/drawing/2014/main" id="{04509D33-FC6A-9848-63D9-435598EA6D3D}"/>
              </a:ext>
            </a:extLst>
          </p:cNvPr>
          <p:cNvSpPr/>
          <p:nvPr/>
        </p:nvSpPr>
        <p:spPr>
          <a:xfrm>
            <a:off x="6201298" y="6302953"/>
            <a:ext cx="1184317"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cxnSp>
        <p:nvCxnSpPr>
          <p:cNvPr id="150" name="直線矢印コネクタ 149">
            <a:extLst>
              <a:ext uri="{FF2B5EF4-FFF2-40B4-BE49-F238E27FC236}">
                <a16:creationId xmlns:a16="http://schemas.microsoft.com/office/drawing/2014/main" id="{AF5EA227-25AD-E3D0-51EC-2F628B01E5A1}"/>
              </a:ext>
            </a:extLst>
          </p:cNvPr>
          <p:cNvCxnSpPr>
            <a:cxnSpLocks/>
          </p:cNvCxnSpPr>
          <p:nvPr/>
        </p:nvCxnSpPr>
        <p:spPr>
          <a:xfrm>
            <a:off x="6274761" y="5277493"/>
            <a:ext cx="0" cy="1024282"/>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152" name="object 27">
            <a:extLst>
              <a:ext uri="{FF2B5EF4-FFF2-40B4-BE49-F238E27FC236}">
                <a16:creationId xmlns:a16="http://schemas.microsoft.com/office/drawing/2014/main" id="{5FB1D6CE-6BCC-3C5E-7C09-8736A96EFAA5}"/>
              </a:ext>
            </a:extLst>
          </p:cNvPr>
          <p:cNvSpPr/>
          <p:nvPr/>
        </p:nvSpPr>
        <p:spPr>
          <a:xfrm>
            <a:off x="6726371" y="5529180"/>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153" name="正方形/長方形 152">
            <a:extLst>
              <a:ext uri="{FF2B5EF4-FFF2-40B4-BE49-F238E27FC236}">
                <a16:creationId xmlns:a16="http://schemas.microsoft.com/office/drawing/2014/main" id="{A75A7F36-40D6-C70B-4B1F-EFF309691BA0}"/>
              </a:ext>
            </a:extLst>
          </p:cNvPr>
          <p:cNvSpPr/>
          <p:nvPr/>
        </p:nvSpPr>
        <p:spPr>
          <a:xfrm>
            <a:off x="6323211" y="5878491"/>
            <a:ext cx="1010224" cy="22371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市町村通知情報及び市町村伝達情報</a:t>
            </a:r>
          </a:p>
        </p:txBody>
      </p:sp>
      <p:cxnSp>
        <p:nvCxnSpPr>
          <p:cNvPr id="242" name="コネクタ: カギ線 241">
            <a:extLst>
              <a:ext uri="{FF2B5EF4-FFF2-40B4-BE49-F238E27FC236}">
                <a16:creationId xmlns:a16="http://schemas.microsoft.com/office/drawing/2014/main" id="{EC52A221-1420-95E6-42B3-B2298C773F29}"/>
              </a:ext>
            </a:extLst>
          </p:cNvPr>
          <p:cNvCxnSpPr>
            <a:cxnSpLocks/>
          </p:cNvCxnSpPr>
          <p:nvPr/>
        </p:nvCxnSpPr>
        <p:spPr>
          <a:xfrm rot="10800000">
            <a:off x="3190146" y="5785290"/>
            <a:ext cx="1666277" cy="255925"/>
          </a:xfrm>
          <a:prstGeom prst="bentConnector3">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243" name="直線コネクタ 242">
            <a:extLst>
              <a:ext uri="{FF2B5EF4-FFF2-40B4-BE49-F238E27FC236}">
                <a16:creationId xmlns:a16="http://schemas.microsoft.com/office/drawing/2014/main" id="{1E4230D9-0DD9-8EC7-8DEA-1907F3D48FF9}"/>
              </a:ext>
            </a:extLst>
          </p:cNvPr>
          <p:cNvCxnSpPr>
            <a:cxnSpLocks/>
          </p:cNvCxnSpPr>
          <p:nvPr/>
        </p:nvCxnSpPr>
        <p:spPr>
          <a:xfrm flipH="1">
            <a:off x="6274761" y="5686425"/>
            <a:ext cx="451610"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48" name="正方形/長方形 247">
            <a:extLst>
              <a:ext uri="{FF2B5EF4-FFF2-40B4-BE49-F238E27FC236}">
                <a16:creationId xmlns:a16="http://schemas.microsoft.com/office/drawing/2014/main" id="{03714116-84CB-C340-9E19-C77C5BDE1BC0}"/>
              </a:ext>
            </a:extLst>
          </p:cNvPr>
          <p:cNvSpPr/>
          <p:nvPr/>
        </p:nvSpPr>
        <p:spPr>
          <a:xfrm>
            <a:off x="5704017" y="3547707"/>
            <a:ext cx="373487" cy="1665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700" dirty="0">
                <a:solidFill>
                  <a:schemeClr val="tx1"/>
                </a:solidFill>
                <a:latin typeface="ＭＳ Ｐゴシック 本文"/>
              </a:rPr>
              <a:t>Yes</a:t>
            </a:r>
          </a:p>
        </p:txBody>
      </p:sp>
      <p:sp>
        <p:nvSpPr>
          <p:cNvPr id="252" name="object 27">
            <a:extLst>
              <a:ext uri="{FF2B5EF4-FFF2-40B4-BE49-F238E27FC236}">
                <a16:creationId xmlns:a16="http://schemas.microsoft.com/office/drawing/2014/main" id="{9D35A059-1642-CB1C-8E54-351734F187CB}"/>
              </a:ext>
            </a:extLst>
          </p:cNvPr>
          <p:cNvSpPr/>
          <p:nvPr/>
        </p:nvSpPr>
        <p:spPr>
          <a:xfrm>
            <a:off x="5521995" y="597636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cxnSp>
        <p:nvCxnSpPr>
          <p:cNvPr id="249" name="直線矢印コネクタ 248">
            <a:extLst>
              <a:ext uri="{FF2B5EF4-FFF2-40B4-BE49-F238E27FC236}">
                <a16:creationId xmlns:a16="http://schemas.microsoft.com/office/drawing/2014/main" id="{7FB01DC2-9DFA-B4B1-76A9-DB94CA902D6D}"/>
              </a:ext>
            </a:extLst>
          </p:cNvPr>
          <p:cNvCxnSpPr>
            <a:cxnSpLocks/>
          </p:cNvCxnSpPr>
          <p:nvPr/>
        </p:nvCxnSpPr>
        <p:spPr>
          <a:xfrm>
            <a:off x="5066738" y="5907416"/>
            <a:ext cx="0" cy="1015979"/>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254" name="直線コネクタ 253">
            <a:extLst>
              <a:ext uri="{FF2B5EF4-FFF2-40B4-BE49-F238E27FC236}">
                <a16:creationId xmlns:a16="http://schemas.microsoft.com/office/drawing/2014/main" id="{68657A47-CC49-C131-B0C8-3B4B84F8A182}"/>
              </a:ext>
            </a:extLst>
          </p:cNvPr>
          <p:cNvCxnSpPr>
            <a:cxnSpLocks/>
          </p:cNvCxnSpPr>
          <p:nvPr/>
        </p:nvCxnSpPr>
        <p:spPr>
          <a:xfrm flipH="1">
            <a:off x="5077551" y="6143625"/>
            <a:ext cx="440522"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nvGrpSpPr>
          <p:cNvPr id="258" name="object 246">
            <a:extLst>
              <a:ext uri="{FF2B5EF4-FFF2-40B4-BE49-F238E27FC236}">
                <a16:creationId xmlns:a16="http://schemas.microsoft.com/office/drawing/2014/main" id="{7F936C10-276F-7C71-BE32-BE0A3440C4B2}"/>
              </a:ext>
            </a:extLst>
          </p:cNvPr>
          <p:cNvGrpSpPr/>
          <p:nvPr/>
        </p:nvGrpSpPr>
        <p:grpSpPr>
          <a:xfrm>
            <a:off x="6551277" y="3964563"/>
            <a:ext cx="243890" cy="216564"/>
            <a:chOff x="5788864" y="3707990"/>
            <a:chExt cx="243890" cy="216564"/>
          </a:xfrm>
        </p:grpSpPr>
        <p:sp>
          <p:nvSpPr>
            <p:cNvPr id="259" name="object 247">
              <a:extLst>
                <a:ext uri="{FF2B5EF4-FFF2-40B4-BE49-F238E27FC236}">
                  <a16:creationId xmlns:a16="http://schemas.microsoft.com/office/drawing/2014/main" id="{8DE26787-CE03-6DEA-88CE-989761E613C1}"/>
                </a:ext>
              </a:extLst>
            </p:cNvPr>
            <p:cNvSpPr/>
            <p:nvPr/>
          </p:nvSpPr>
          <p:spPr>
            <a:xfrm>
              <a:off x="5788864" y="3707990"/>
              <a:ext cx="190169" cy="108233"/>
            </a:xfrm>
            <a:custGeom>
              <a:avLst/>
              <a:gdLst/>
              <a:ahLst/>
              <a:cxnLst/>
              <a:rect l="l" t="t" r="r" b="b"/>
              <a:pathLst>
                <a:path w="149860" h="72389">
                  <a:moveTo>
                    <a:pt x="149605" y="72136"/>
                  </a:moveTo>
                  <a:lnTo>
                    <a:pt x="0" y="0"/>
                  </a:lnTo>
                </a:path>
              </a:pathLst>
            </a:custGeom>
            <a:ln w="9144">
              <a:solidFill>
                <a:srgbClr val="000000"/>
              </a:solidFill>
              <a:prstDash val="dot"/>
            </a:ln>
          </p:spPr>
          <p:txBody>
            <a:bodyPr wrap="square" lIns="0" tIns="0" rIns="0" bIns="0" rtlCol="0"/>
            <a:lstStyle/>
            <a:p>
              <a:endParaRPr/>
            </a:p>
          </p:txBody>
        </p:sp>
        <p:sp>
          <p:nvSpPr>
            <p:cNvPr id="260" name="object 248">
              <a:extLst>
                <a:ext uri="{FF2B5EF4-FFF2-40B4-BE49-F238E27FC236}">
                  <a16:creationId xmlns:a16="http://schemas.microsoft.com/office/drawing/2014/main" id="{30F916ED-933C-0003-B833-D2DE0C1793BA}"/>
                </a:ext>
              </a:extLst>
            </p:cNvPr>
            <p:cNvSpPr/>
            <p:nvPr/>
          </p:nvSpPr>
          <p:spPr>
            <a:xfrm>
              <a:off x="5978779" y="3708019"/>
              <a:ext cx="53975" cy="216535"/>
            </a:xfrm>
            <a:custGeom>
              <a:avLst/>
              <a:gdLst/>
              <a:ahLst/>
              <a:cxnLst/>
              <a:rect l="l" t="t" r="r" b="b"/>
              <a:pathLst>
                <a:path w="53975" h="216535">
                  <a:moveTo>
                    <a:pt x="53975" y="0"/>
                  </a:moveTo>
                  <a:lnTo>
                    <a:pt x="0" y="0"/>
                  </a:lnTo>
                  <a:lnTo>
                    <a:pt x="0" y="216026"/>
                  </a:lnTo>
                  <a:lnTo>
                    <a:pt x="53975" y="216026"/>
                  </a:lnTo>
                </a:path>
              </a:pathLst>
            </a:custGeom>
            <a:ln w="9144">
              <a:solidFill>
                <a:srgbClr val="000000"/>
              </a:solidFill>
            </a:ln>
          </p:spPr>
          <p:txBody>
            <a:bodyPr wrap="square" lIns="0" tIns="0" rIns="0" bIns="0" rtlCol="0"/>
            <a:lstStyle/>
            <a:p>
              <a:endParaRPr/>
            </a:p>
          </p:txBody>
        </p:sp>
      </p:grpSp>
      <p:sp>
        <p:nvSpPr>
          <p:cNvPr id="272" name="object 27">
            <a:extLst>
              <a:ext uri="{FF2B5EF4-FFF2-40B4-BE49-F238E27FC236}">
                <a16:creationId xmlns:a16="http://schemas.microsoft.com/office/drawing/2014/main" id="{58DBC69A-9971-58E5-721C-7EBD38BE4C1D}"/>
              </a:ext>
            </a:extLst>
          </p:cNvPr>
          <p:cNvSpPr/>
          <p:nvPr/>
        </p:nvSpPr>
        <p:spPr>
          <a:xfrm>
            <a:off x="5653654" y="5193195"/>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cxnSp>
        <p:nvCxnSpPr>
          <p:cNvPr id="274" name="直線コネクタ 273">
            <a:extLst>
              <a:ext uri="{FF2B5EF4-FFF2-40B4-BE49-F238E27FC236}">
                <a16:creationId xmlns:a16="http://schemas.microsoft.com/office/drawing/2014/main" id="{A6760C40-CA31-7F42-4F54-D51E01424C40}"/>
              </a:ext>
            </a:extLst>
          </p:cNvPr>
          <p:cNvCxnSpPr>
            <a:cxnSpLocks/>
          </p:cNvCxnSpPr>
          <p:nvPr/>
        </p:nvCxnSpPr>
        <p:spPr>
          <a:xfrm flipH="1">
            <a:off x="4864191" y="5351145"/>
            <a:ext cx="789463"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90" name="object 9">
            <a:extLst>
              <a:ext uri="{FF2B5EF4-FFF2-40B4-BE49-F238E27FC236}">
                <a16:creationId xmlns:a16="http://schemas.microsoft.com/office/drawing/2014/main" id="{56B583CC-3AB8-66FD-5826-7433966F5056}"/>
              </a:ext>
            </a:extLst>
          </p:cNvPr>
          <p:cNvSpPr/>
          <p:nvPr/>
        </p:nvSpPr>
        <p:spPr>
          <a:xfrm>
            <a:off x="2489094" y="6300570"/>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700" dirty="0">
                <a:latin typeface="+mj-ea"/>
                <a:ea typeface="+mj-ea"/>
              </a:rPr>
              <a:t>転出地</a:t>
            </a:r>
            <a:endParaRPr lang="en-US" altLang="ja-JP" sz="700" dirty="0">
              <a:latin typeface="+mj-ea"/>
              <a:ea typeface="+mj-ea"/>
            </a:endParaRPr>
          </a:p>
          <a:p>
            <a:pPr lvl="0" algn="ctr"/>
            <a:r>
              <a:rPr lang="ja-JP" altLang="en-US" sz="700" dirty="0">
                <a:latin typeface="+mj-ea"/>
                <a:ea typeface="+mj-ea"/>
              </a:rPr>
              <a:t>市区町村</a:t>
            </a:r>
            <a:endParaRPr sz="700" dirty="0">
              <a:latin typeface="+mj-ea"/>
              <a:ea typeface="+mj-ea"/>
            </a:endParaRPr>
          </a:p>
        </p:txBody>
      </p:sp>
      <p:sp>
        <p:nvSpPr>
          <p:cNvPr id="292" name="object 9">
            <a:extLst>
              <a:ext uri="{FF2B5EF4-FFF2-40B4-BE49-F238E27FC236}">
                <a16:creationId xmlns:a16="http://schemas.microsoft.com/office/drawing/2014/main" id="{47390416-E5DE-45C8-B5D0-4B4BE49E9F41}"/>
              </a:ext>
            </a:extLst>
          </p:cNvPr>
          <p:cNvSpPr/>
          <p:nvPr/>
        </p:nvSpPr>
        <p:spPr>
          <a:xfrm>
            <a:off x="3677723" y="6924908"/>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700" dirty="0">
                <a:latin typeface="+mj-ea"/>
                <a:ea typeface="+mj-ea"/>
              </a:rPr>
              <a:t>本籍地</a:t>
            </a:r>
            <a:endParaRPr lang="en-US" altLang="ja-JP" sz="700" dirty="0">
              <a:latin typeface="+mj-ea"/>
              <a:ea typeface="+mj-ea"/>
            </a:endParaRPr>
          </a:p>
          <a:p>
            <a:pPr lvl="0" algn="ctr"/>
            <a:r>
              <a:rPr lang="ja-JP" altLang="en-US" sz="700" dirty="0">
                <a:latin typeface="+mj-ea"/>
                <a:ea typeface="+mj-ea"/>
              </a:rPr>
              <a:t>市区町村</a:t>
            </a:r>
            <a:endParaRPr sz="700" dirty="0">
              <a:latin typeface="+mj-ea"/>
              <a:ea typeface="+mj-ea"/>
            </a:endParaRPr>
          </a:p>
        </p:txBody>
      </p:sp>
      <p:sp>
        <p:nvSpPr>
          <p:cNvPr id="294" name="object 9">
            <a:extLst>
              <a:ext uri="{FF2B5EF4-FFF2-40B4-BE49-F238E27FC236}">
                <a16:creationId xmlns:a16="http://schemas.microsoft.com/office/drawing/2014/main" id="{11AD3BB3-5B08-55B8-F4CD-263ABBAA257F}"/>
              </a:ext>
            </a:extLst>
          </p:cNvPr>
          <p:cNvSpPr/>
          <p:nvPr/>
        </p:nvSpPr>
        <p:spPr>
          <a:xfrm>
            <a:off x="6201297" y="6302954"/>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700" dirty="0">
                <a:latin typeface="+mj-ea"/>
                <a:ea typeface="+mj-ea"/>
              </a:rPr>
              <a:t>出入国在留管理庁</a:t>
            </a:r>
            <a:endParaRPr sz="700" dirty="0">
              <a:latin typeface="+mj-ea"/>
              <a:ea typeface="+mj-ea"/>
            </a:endParaRPr>
          </a:p>
        </p:txBody>
      </p:sp>
      <p:grpSp>
        <p:nvGrpSpPr>
          <p:cNvPr id="17" name="object 240">
            <a:extLst>
              <a:ext uri="{FF2B5EF4-FFF2-40B4-BE49-F238E27FC236}">
                <a16:creationId xmlns:a16="http://schemas.microsoft.com/office/drawing/2014/main" id="{015FCF71-1451-D138-AEA9-F3988AA932E8}"/>
              </a:ext>
            </a:extLst>
          </p:cNvPr>
          <p:cNvGrpSpPr/>
          <p:nvPr/>
        </p:nvGrpSpPr>
        <p:grpSpPr>
          <a:xfrm>
            <a:off x="2753819" y="2441336"/>
            <a:ext cx="254472" cy="407518"/>
            <a:chOff x="2753819" y="2478791"/>
            <a:chExt cx="182372" cy="344679"/>
          </a:xfrm>
        </p:grpSpPr>
        <p:sp>
          <p:nvSpPr>
            <p:cNvPr id="20" name="object 241">
              <a:extLst>
                <a:ext uri="{FF2B5EF4-FFF2-40B4-BE49-F238E27FC236}">
                  <a16:creationId xmlns:a16="http://schemas.microsoft.com/office/drawing/2014/main" id="{C31C2959-42D0-F20A-407F-FC06FC80111B}"/>
                </a:ext>
              </a:extLst>
            </p:cNvPr>
            <p:cNvSpPr/>
            <p:nvPr/>
          </p:nvSpPr>
          <p:spPr>
            <a:xfrm>
              <a:off x="2816169" y="2478791"/>
              <a:ext cx="120022" cy="189244"/>
            </a:xfrm>
            <a:custGeom>
              <a:avLst/>
              <a:gdLst/>
              <a:ahLst/>
              <a:cxnLst/>
              <a:rect l="l" t="t" r="r" b="b"/>
              <a:pathLst>
                <a:path w="128270" h="182244">
                  <a:moveTo>
                    <a:pt x="0" y="182245"/>
                  </a:moveTo>
                  <a:lnTo>
                    <a:pt x="128142" y="0"/>
                  </a:lnTo>
                </a:path>
              </a:pathLst>
            </a:custGeom>
            <a:ln w="9144">
              <a:solidFill>
                <a:srgbClr val="000000"/>
              </a:solidFill>
              <a:prstDash val="dot"/>
            </a:ln>
          </p:spPr>
          <p:txBody>
            <a:bodyPr wrap="square" lIns="0" tIns="0" rIns="0" bIns="0" rtlCol="0"/>
            <a:lstStyle/>
            <a:p>
              <a:endParaRPr/>
            </a:p>
          </p:txBody>
        </p:sp>
        <p:sp>
          <p:nvSpPr>
            <p:cNvPr id="21" name="object 242">
              <a:extLst>
                <a:ext uri="{FF2B5EF4-FFF2-40B4-BE49-F238E27FC236}">
                  <a16:creationId xmlns:a16="http://schemas.microsoft.com/office/drawing/2014/main" id="{35E4617F-C7DD-A676-DB66-F8A5053F85BF}"/>
                </a:ext>
              </a:extLst>
            </p:cNvPr>
            <p:cNvSpPr/>
            <p:nvPr/>
          </p:nvSpPr>
          <p:spPr>
            <a:xfrm>
              <a:off x="2753819" y="2498985"/>
              <a:ext cx="54610" cy="324485"/>
            </a:xfrm>
            <a:custGeom>
              <a:avLst/>
              <a:gdLst/>
              <a:ahLst/>
              <a:cxnLst/>
              <a:rect l="l" t="t" r="r" b="b"/>
              <a:pathLst>
                <a:path w="54610" h="324485">
                  <a:moveTo>
                    <a:pt x="0" y="323976"/>
                  </a:moveTo>
                  <a:lnTo>
                    <a:pt x="54101" y="323976"/>
                  </a:lnTo>
                  <a:lnTo>
                    <a:pt x="54101" y="0"/>
                  </a:lnTo>
                  <a:lnTo>
                    <a:pt x="0" y="0"/>
                  </a:lnTo>
                </a:path>
              </a:pathLst>
            </a:custGeom>
            <a:ln w="9144">
              <a:solidFill>
                <a:srgbClr val="000000"/>
              </a:solidFill>
            </a:ln>
          </p:spPr>
          <p:txBody>
            <a:bodyPr wrap="square" lIns="0" tIns="0" rIns="0" bIns="0" rtlCol="0"/>
            <a:lstStyle/>
            <a:p>
              <a:endParaRPr/>
            </a:p>
          </p:txBody>
        </p:sp>
      </p:grpSp>
      <p:sp>
        <p:nvSpPr>
          <p:cNvPr id="22" name="正方形/長方形 21">
            <a:extLst>
              <a:ext uri="{FF2B5EF4-FFF2-40B4-BE49-F238E27FC236}">
                <a16:creationId xmlns:a16="http://schemas.microsoft.com/office/drawing/2014/main" id="{E2F6C709-411B-D936-43AB-523E8884D79B}"/>
              </a:ext>
            </a:extLst>
          </p:cNvPr>
          <p:cNvSpPr/>
          <p:nvPr/>
        </p:nvSpPr>
        <p:spPr>
          <a:xfrm>
            <a:off x="1643818" y="2542661"/>
            <a:ext cx="1160727" cy="25120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kumimoji="1" lang="ja-JP" altLang="en-US" sz="700" dirty="0">
                <a:solidFill>
                  <a:schemeClr val="tx1"/>
                </a:solidFill>
              </a:rPr>
              <a:t>統合端末にて暗証番号を</a:t>
            </a:r>
          </a:p>
          <a:p>
            <a:pPr algn="r"/>
            <a:r>
              <a:rPr kumimoji="1" lang="ja-JP" altLang="en-US" sz="700" dirty="0">
                <a:solidFill>
                  <a:schemeClr val="tx1"/>
                </a:solidFill>
              </a:rPr>
              <a:t>入力、照合</a:t>
            </a:r>
          </a:p>
        </p:txBody>
      </p:sp>
      <p:cxnSp>
        <p:nvCxnSpPr>
          <p:cNvPr id="227" name="直線矢印コネクタ 226">
            <a:extLst>
              <a:ext uri="{FF2B5EF4-FFF2-40B4-BE49-F238E27FC236}">
                <a16:creationId xmlns:a16="http://schemas.microsoft.com/office/drawing/2014/main" id="{2B71425B-9D4F-3D25-4D11-5ABC7484C883}"/>
              </a:ext>
            </a:extLst>
          </p:cNvPr>
          <p:cNvCxnSpPr>
            <a:cxnSpLocks/>
          </p:cNvCxnSpPr>
          <p:nvPr/>
        </p:nvCxnSpPr>
        <p:spPr>
          <a:xfrm flipV="1">
            <a:off x="1546898" y="2512731"/>
            <a:ext cx="0" cy="2350368"/>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30" name="object 27">
            <a:extLst>
              <a:ext uri="{FF2B5EF4-FFF2-40B4-BE49-F238E27FC236}">
                <a16:creationId xmlns:a16="http://schemas.microsoft.com/office/drawing/2014/main" id="{A114D229-0928-E2D0-7D8D-BAEC22213CA8}"/>
              </a:ext>
            </a:extLst>
          </p:cNvPr>
          <p:cNvSpPr/>
          <p:nvPr/>
        </p:nvSpPr>
        <p:spPr>
          <a:xfrm>
            <a:off x="2209234" y="3736927"/>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31" name="正方形/長方形 230">
            <a:extLst>
              <a:ext uri="{FF2B5EF4-FFF2-40B4-BE49-F238E27FC236}">
                <a16:creationId xmlns:a16="http://schemas.microsoft.com/office/drawing/2014/main" id="{DCA5E762-6F9E-E31D-0F54-5657EA90372E}"/>
              </a:ext>
            </a:extLst>
          </p:cNvPr>
          <p:cNvSpPr/>
          <p:nvPr/>
        </p:nvSpPr>
        <p:spPr>
          <a:xfrm>
            <a:off x="1952291" y="4063617"/>
            <a:ext cx="727409" cy="25120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転入届</a:t>
            </a:r>
            <a:endParaRPr kumimoji="1" lang="en-US" altLang="ja-JP" sz="700" dirty="0">
              <a:solidFill>
                <a:schemeClr val="tx1"/>
              </a:solidFill>
            </a:endParaRPr>
          </a:p>
          <a:p>
            <a:pPr algn="ctr"/>
            <a:r>
              <a:rPr kumimoji="1" lang="ja-JP" altLang="en-US" sz="700" dirty="0">
                <a:solidFill>
                  <a:schemeClr val="tx1"/>
                </a:solidFill>
              </a:rPr>
              <a:t>（事前印字）</a:t>
            </a:r>
            <a:r>
              <a:rPr kumimoji="1" lang="en-US" altLang="ja-JP" sz="700" dirty="0">
                <a:solidFill>
                  <a:schemeClr val="tx1"/>
                </a:solidFill>
              </a:rPr>
              <a:t>※</a:t>
            </a:r>
            <a:endParaRPr kumimoji="1" lang="ja-JP" altLang="en-US" sz="700" dirty="0">
              <a:solidFill>
                <a:schemeClr val="tx1"/>
              </a:solidFill>
            </a:endParaRPr>
          </a:p>
        </p:txBody>
      </p:sp>
      <p:cxnSp>
        <p:nvCxnSpPr>
          <p:cNvPr id="232" name="直線コネクタ 231">
            <a:extLst>
              <a:ext uri="{FF2B5EF4-FFF2-40B4-BE49-F238E27FC236}">
                <a16:creationId xmlns:a16="http://schemas.microsoft.com/office/drawing/2014/main" id="{D84F314D-A1A2-B1DB-1CB8-9D14ADD5B808}"/>
              </a:ext>
            </a:extLst>
          </p:cNvPr>
          <p:cNvCxnSpPr>
            <a:cxnSpLocks/>
          </p:cNvCxnSpPr>
          <p:nvPr/>
        </p:nvCxnSpPr>
        <p:spPr>
          <a:xfrm flipH="1">
            <a:off x="1540413" y="3910123"/>
            <a:ext cx="666739"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nvGrpSpPr>
          <p:cNvPr id="234" name="object 236">
            <a:extLst>
              <a:ext uri="{FF2B5EF4-FFF2-40B4-BE49-F238E27FC236}">
                <a16:creationId xmlns:a16="http://schemas.microsoft.com/office/drawing/2014/main" id="{9A0B0069-97B5-3DAD-91E5-78A9064886A0}"/>
              </a:ext>
            </a:extLst>
          </p:cNvPr>
          <p:cNvGrpSpPr/>
          <p:nvPr/>
        </p:nvGrpSpPr>
        <p:grpSpPr>
          <a:xfrm>
            <a:off x="4446754" y="5002710"/>
            <a:ext cx="256540" cy="226060"/>
            <a:chOff x="3505263" y="4211383"/>
            <a:chExt cx="256540" cy="226060"/>
          </a:xfrm>
        </p:grpSpPr>
        <p:sp>
          <p:nvSpPr>
            <p:cNvPr id="235" name="object 237">
              <a:extLst>
                <a:ext uri="{FF2B5EF4-FFF2-40B4-BE49-F238E27FC236}">
                  <a16:creationId xmlns:a16="http://schemas.microsoft.com/office/drawing/2014/main" id="{E920BACF-6729-CAD2-822E-33257579CA3B}"/>
                </a:ext>
              </a:extLst>
            </p:cNvPr>
            <p:cNvSpPr/>
            <p:nvPr/>
          </p:nvSpPr>
          <p:spPr>
            <a:xfrm>
              <a:off x="3564001" y="4308475"/>
              <a:ext cx="193040" cy="15875"/>
            </a:xfrm>
            <a:custGeom>
              <a:avLst/>
              <a:gdLst/>
              <a:ahLst/>
              <a:cxnLst/>
              <a:rect l="l" t="t" r="r" b="b"/>
              <a:pathLst>
                <a:path w="193039" h="15875">
                  <a:moveTo>
                    <a:pt x="0" y="15747"/>
                  </a:moveTo>
                  <a:lnTo>
                    <a:pt x="192786" y="0"/>
                  </a:lnTo>
                </a:path>
              </a:pathLst>
            </a:custGeom>
            <a:ln w="9144">
              <a:solidFill>
                <a:srgbClr val="000000"/>
              </a:solidFill>
              <a:prstDash val="dot"/>
            </a:ln>
          </p:spPr>
          <p:txBody>
            <a:bodyPr wrap="square" lIns="0" tIns="0" rIns="0" bIns="0" rtlCol="0"/>
            <a:lstStyle/>
            <a:p>
              <a:endParaRPr/>
            </a:p>
          </p:txBody>
        </p:sp>
        <p:sp>
          <p:nvSpPr>
            <p:cNvPr id="236" name="object 238">
              <a:extLst>
                <a:ext uri="{FF2B5EF4-FFF2-40B4-BE49-F238E27FC236}">
                  <a16:creationId xmlns:a16="http://schemas.microsoft.com/office/drawing/2014/main" id="{167BFD3A-B156-B4CF-485B-9C1D48666F02}"/>
                </a:ext>
              </a:extLst>
            </p:cNvPr>
            <p:cNvSpPr/>
            <p:nvPr/>
          </p:nvSpPr>
          <p:spPr>
            <a:xfrm>
              <a:off x="3510026" y="4216146"/>
              <a:ext cx="53975" cy="216535"/>
            </a:xfrm>
            <a:custGeom>
              <a:avLst/>
              <a:gdLst/>
              <a:ahLst/>
              <a:cxnLst/>
              <a:rect l="l" t="t" r="r" b="b"/>
              <a:pathLst>
                <a:path w="53975" h="216535">
                  <a:moveTo>
                    <a:pt x="0" y="216027"/>
                  </a:moveTo>
                  <a:lnTo>
                    <a:pt x="53975" y="216027"/>
                  </a:lnTo>
                  <a:lnTo>
                    <a:pt x="53975" y="0"/>
                  </a:lnTo>
                  <a:lnTo>
                    <a:pt x="0" y="0"/>
                  </a:lnTo>
                </a:path>
              </a:pathLst>
            </a:custGeom>
            <a:ln w="9144">
              <a:solidFill>
                <a:srgbClr val="000000"/>
              </a:solidFill>
            </a:ln>
          </p:spPr>
          <p:txBody>
            <a:bodyPr wrap="square" lIns="0" tIns="0" rIns="0" bIns="0" rtlCol="0"/>
            <a:lstStyle/>
            <a:p>
              <a:endParaRPr/>
            </a:p>
          </p:txBody>
        </p:sp>
      </p:grpSp>
      <p:cxnSp>
        <p:nvCxnSpPr>
          <p:cNvPr id="238" name="直線矢印コネクタ 237">
            <a:extLst>
              <a:ext uri="{FF2B5EF4-FFF2-40B4-BE49-F238E27FC236}">
                <a16:creationId xmlns:a16="http://schemas.microsoft.com/office/drawing/2014/main" id="{D7D59CDD-5A50-28F7-631A-FC653F23767E}"/>
              </a:ext>
            </a:extLst>
          </p:cNvPr>
          <p:cNvCxnSpPr>
            <a:cxnSpLocks/>
          </p:cNvCxnSpPr>
          <p:nvPr/>
        </p:nvCxnSpPr>
        <p:spPr>
          <a:xfrm flipV="1">
            <a:off x="1519267" y="5277493"/>
            <a:ext cx="0" cy="228207"/>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47" name="正方形/長方形 246">
            <a:extLst>
              <a:ext uri="{FF2B5EF4-FFF2-40B4-BE49-F238E27FC236}">
                <a16:creationId xmlns:a16="http://schemas.microsoft.com/office/drawing/2014/main" id="{B51AEE22-7C6B-9F9B-EFE9-EDB5139E3960}"/>
              </a:ext>
            </a:extLst>
          </p:cNvPr>
          <p:cNvSpPr/>
          <p:nvPr/>
        </p:nvSpPr>
        <p:spPr>
          <a:xfrm>
            <a:off x="1665268" y="7254096"/>
            <a:ext cx="1184152" cy="25120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転出証明書情報通知</a:t>
            </a:r>
          </a:p>
          <a:p>
            <a:pPr algn="ctr"/>
            <a:r>
              <a:rPr kumimoji="1" lang="ja-JP" altLang="en-US" sz="700" dirty="0">
                <a:solidFill>
                  <a:schemeClr val="tx1"/>
                </a:solidFill>
              </a:rPr>
              <a:t>（法第</a:t>
            </a:r>
            <a:r>
              <a:rPr kumimoji="1" lang="en-US" altLang="ja-JP" sz="700" dirty="0">
                <a:solidFill>
                  <a:schemeClr val="tx1"/>
                </a:solidFill>
              </a:rPr>
              <a:t>24</a:t>
            </a:r>
            <a:r>
              <a:rPr kumimoji="1" lang="ja-JP" altLang="en-US" sz="700" dirty="0">
                <a:solidFill>
                  <a:schemeClr val="tx1"/>
                </a:solidFill>
              </a:rPr>
              <a:t>条の</a:t>
            </a:r>
            <a:r>
              <a:rPr kumimoji="1" lang="en-US" altLang="ja-JP" sz="700" dirty="0">
                <a:solidFill>
                  <a:schemeClr val="tx1"/>
                </a:solidFill>
              </a:rPr>
              <a:t>2</a:t>
            </a:r>
            <a:r>
              <a:rPr kumimoji="1" lang="ja-JP" altLang="en-US" sz="700" dirty="0">
                <a:solidFill>
                  <a:schemeClr val="tx1"/>
                </a:solidFill>
              </a:rPr>
              <a:t>第</a:t>
            </a:r>
            <a:r>
              <a:rPr kumimoji="1" lang="en-US" altLang="ja-JP" sz="700" dirty="0">
                <a:solidFill>
                  <a:schemeClr val="tx1"/>
                </a:solidFill>
              </a:rPr>
              <a:t>3</a:t>
            </a:r>
            <a:r>
              <a:rPr kumimoji="1" lang="ja-JP" altLang="en-US" sz="700" dirty="0">
                <a:solidFill>
                  <a:schemeClr val="tx1"/>
                </a:solidFill>
              </a:rPr>
              <a:t>項通知）</a:t>
            </a:r>
          </a:p>
        </p:txBody>
      </p:sp>
      <p:sp>
        <p:nvSpPr>
          <p:cNvPr id="246" name="object 27">
            <a:extLst>
              <a:ext uri="{FF2B5EF4-FFF2-40B4-BE49-F238E27FC236}">
                <a16:creationId xmlns:a16="http://schemas.microsoft.com/office/drawing/2014/main" id="{AEE61684-0047-1430-0729-D210E878188C}"/>
              </a:ext>
            </a:extLst>
          </p:cNvPr>
          <p:cNvSpPr/>
          <p:nvPr/>
        </p:nvSpPr>
        <p:spPr>
          <a:xfrm>
            <a:off x="2154236" y="6927406"/>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67" name="正方形/長方形 266">
            <a:extLst>
              <a:ext uri="{FF2B5EF4-FFF2-40B4-BE49-F238E27FC236}">
                <a16:creationId xmlns:a16="http://schemas.microsoft.com/office/drawing/2014/main" id="{C23D50F9-3A8F-BA9C-8BA0-812D69B4EC45}"/>
              </a:ext>
            </a:extLst>
          </p:cNvPr>
          <p:cNvSpPr/>
          <p:nvPr/>
        </p:nvSpPr>
        <p:spPr>
          <a:xfrm>
            <a:off x="1718184" y="5499184"/>
            <a:ext cx="1184152" cy="25120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転出証明書情報</a:t>
            </a:r>
          </a:p>
        </p:txBody>
      </p:sp>
      <p:sp>
        <p:nvSpPr>
          <p:cNvPr id="268" name="object 27">
            <a:extLst>
              <a:ext uri="{FF2B5EF4-FFF2-40B4-BE49-F238E27FC236}">
                <a16:creationId xmlns:a16="http://schemas.microsoft.com/office/drawing/2014/main" id="{5FFF51C7-8EEB-3286-BE7B-3715C83AB4BF}"/>
              </a:ext>
            </a:extLst>
          </p:cNvPr>
          <p:cNvSpPr/>
          <p:nvPr/>
        </p:nvSpPr>
        <p:spPr>
          <a:xfrm>
            <a:off x="2207152" y="520091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cxnSp>
        <p:nvCxnSpPr>
          <p:cNvPr id="289" name="直線矢印コネクタ 13">
            <a:extLst>
              <a:ext uri="{FF2B5EF4-FFF2-40B4-BE49-F238E27FC236}">
                <a16:creationId xmlns:a16="http://schemas.microsoft.com/office/drawing/2014/main" id="{1DEE31B6-4F02-C17C-A756-EA1FA51BF1CE}"/>
              </a:ext>
            </a:extLst>
          </p:cNvPr>
          <p:cNvCxnSpPr>
            <a:cxnSpLocks/>
          </p:cNvCxnSpPr>
          <p:nvPr/>
        </p:nvCxnSpPr>
        <p:spPr>
          <a:xfrm rot="10800000">
            <a:off x="1519267" y="5881359"/>
            <a:ext cx="971670" cy="687081"/>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299" name="直線コネクタ 298">
            <a:extLst>
              <a:ext uri="{FF2B5EF4-FFF2-40B4-BE49-F238E27FC236}">
                <a16:creationId xmlns:a16="http://schemas.microsoft.com/office/drawing/2014/main" id="{26AFBCC9-6521-3B42-46C4-4E46B707B9D8}"/>
              </a:ext>
            </a:extLst>
          </p:cNvPr>
          <p:cNvCxnSpPr>
            <a:cxnSpLocks/>
          </p:cNvCxnSpPr>
          <p:nvPr/>
        </p:nvCxnSpPr>
        <p:spPr>
          <a:xfrm flipV="1">
            <a:off x="2252785" y="6559369"/>
            <a:ext cx="0" cy="368037"/>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309" name="直線矢印コネクタ 308">
            <a:extLst>
              <a:ext uri="{FF2B5EF4-FFF2-40B4-BE49-F238E27FC236}">
                <a16:creationId xmlns:a16="http://schemas.microsoft.com/office/drawing/2014/main" id="{6E83634F-F9AE-D255-B506-4A050DFC3029}"/>
              </a:ext>
            </a:extLst>
          </p:cNvPr>
          <p:cNvCxnSpPr>
            <a:cxnSpLocks/>
          </p:cNvCxnSpPr>
          <p:nvPr/>
        </p:nvCxnSpPr>
        <p:spPr>
          <a:xfrm flipV="1">
            <a:off x="687991" y="6252218"/>
            <a:ext cx="0" cy="228207"/>
          </a:xfrm>
          <a:prstGeom prst="straightConnector1">
            <a:avLst/>
          </a:prstGeom>
          <a:ln w="12700">
            <a:solidFill>
              <a:schemeClr val="tx1"/>
            </a:solidFill>
            <a:prstDash val="dash"/>
            <a:headEnd type="none"/>
            <a:tailEnd type="arrow"/>
          </a:ln>
        </p:spPr>
        <p:style>
          <a:lnRef idx="1">
            <a:schemeClr val="accent1"/>
          </a:lnRef>
          <a:fillRef idx="0">
            <a:schemeClr val="accent1"/>
          </a:fillRef>
          <a:effectRef idx="0">
            <a:schemeClr val="accent1"/>
          </a:effectRef>
          <a:fontRef idx="minor">
            <a:schemeClr val="tx1"/>
          </a:fontRef>
        </p:style>
      </p:cxnSp>
      <p:cxnSp>
        <p:nvCxnSpPr>
          <p:cNvPr id="313" name="コネクタ: カギ線 312">
            <a:extLst>
              <a:ext uri="{FF2B5EF4-FFF2-40B4-BE49-F238E27FC236}">
                <a16:creationId xmlns:a16="http://schemas.microsoft.com/office/drawing/2014/main" id="{84A6C1A8-C5CC-AA1A-8704-8140CF497165}"/>
              </a:ext>
            </a:extLst>
          </p:cNvPr>
          <p:cNvCxnSpPr>
            <a:cxnSpLocks/>
          </p:cNvCxnSpPr>
          <p:nvPr/>
        </p:nvCxnSpPr>
        <p:spPr>
          <a:xfrm rot="16200000" flipV="1">
            <a:off x="640662" y="6420986"/>
            <a:ext cx="612867" cy="552423"/>
          </a:xfrm>
          <a:prstGeom prst="bentConnector2">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311" name="object 27">
            <a:extLst>
              <a:ext uri="{FF2B5EF4-FFF2-40B4-BE49-F238E27FC236}">
                <a16:creationId xmlns:a16="http://schemas.microsoft.com/office/drawing/2014/main" id="{230D9395-D1CA-2984-3419-6E17901636B9}"/>
              </a:ext>
            </a:extLst>
          </p:cNvPr>
          <p:cNvSpPr/>
          <p:nvPr/>
        </p:nvSpPr>
        <p:spPr>
          <a:xfrm>
            <a:off x="1124286" y="6922995"/>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solidFill>
            <a:schemeClr val="bg1"/>
          </a:solidFill>
          <a:ln w="3175">
            <a:solidFill>
              <a:srgbClr val="000000"/>
            </a:solidFill>
          </a:ln>
        </p:spPr>
        <p:txBody>
          <a:bodyPr wrap="square" lIns="0" tIns="0" rIns="0" bIns="0" rtlCol="0"/>
          <a:lstStyle/>
          <a:p>
            <a:endParaRPr/>
          </a:p>
        </p:txBody>
      </p:sp>
      <p:sp>
        <p:nvSpPr>
          <p:cNvPr id="87" name="object 27">
            <a:extLst>
              <a:ext uri="{FF2B5EF4-FFF2-40B4-BE49-F238E27FC236}">
                <a16:creationId xmlns:a16="http://schemas.microsoft.com/office/drawing/2014/main" id="{64144ADC-B9F5-60A8-F0AC-758E689DAAE7}"/>
              </a:ext>
            </a:extLst>
          </p:cNvPr>
          <p:cNvSpPr/>
          <p:nvPr/>
        </p:nvSpPr>
        <p:spPr>
          <a:xfrm>
            <a:off x="279520" y="488335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solidFill>
            <a:schemeClr val="bg1"/>
          </a:solidFill>
          <a:ln w="3175">
            <a:solidFill>
              <a:srgbClr val="000000"/>
            </a:solidFill>
          </a:ln>
        </p:spPr>
        <p:txBody>
          <a:bodyPr wrap="square" lIns="0" tIns="0" rIns="0" bIns="0" rtlCol="0"/>
          <a:lstStyle/>
          <a:p>
            <a:endParaRPr/>
          </a:p>
        </p:txBody>
      </p:sp>
      <p:cxnSp>
        <p:nvCxnSpPr>
          <p:cNvPr id="90" name="コネクタ: カギ線 89">
            <a:extLst>
              <a:ext uri="{FF2B5EF4-FFF2-40B4-BE49-F238E27FC236}">
                <a16:creationId xmlns:a16="http://schemas.microsoft.com/office/drawing/2014/main" id="{69A49153-4226-3C3C-207E-764ED6F67961}"/>
              </a:ext>
            </a:extLst>
          </p:cNvPr>
          <p:cNvCxnSpPr>
            <a:cxnSpLocks/>
            <a:endCxn id="110" idx="2"/>
          </p:cNvCxnSpPr>
          <p:nvPr/>
        </p:nvCxnSpPr>
        <p:spPr>
          <a:xfrm rot="10800000">
            <a:off x="390178" y="5359329"/>
            <a:ext cx="287163" cy="260678"/>
          </a:xfrm>
          <a:prstGeom prst="bentConnector2">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00" name="正方形/長方形 99">
            <a:extLst>
              <a:ext uri="{FF2B5EF4-FFF2-40B4-BE49-F238E27FC236}">
                <a16:creationId xmlns:a16="http://schemas.microsoft.com/office/drawing/2014/main" id="{F34AC20F-D408-4C1E-F227-EF9BA4B2EC20}"/>
              </a:ext>
            </a:extLst>
          </p:cNvPr>
          <p:cNvSpPr/>
          <p:nvPr/>
        </p:nvSpPr>
        <p:spPr>
          <a:xfrm>
            <a:off x="628787" y="7254096"/>
            <a:ext cx="1184152" cy="1540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転入予約情報</a:t>
            </a:r>
          </a:p>
        </p:txBody>
      </p:sp>
      <p:sp>
        <p:nvSpPr>
          <p:cNvPr id="110" name="正方形/長方形 109">
            <a:extLst>
              <a:ext uri="{FF2B5EF4-FFF2-40B4-BE49-F238E27FC236}">
                <a16:creationId xmlns:a16="http://schemas.microsoft.com/office/drawing/2014/main" id="{7347180E-33FE-B7E8-606F-E8D33D5684C0}"/>
              </a:ext>
            </a:extLst>
          </p:cNvPr>
          <p:cNvSpPr/>
          <p:nvPr/>
        </p:nvSpPr>
        <p:spPr>
          <a:xfrm>
            <a:off x="-201899" y="5186212"/>
            <a:ext cx="1184152" cy="17311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転入予約情報</a:t>
            </a:r>
          </a:p>
        </p:txBody>
      </p:sp>
      <p:cxnSp>
        <p:nvCxnSpPr>
          <p:cNvPr id="13" name="直線矢印コネクタ 12">
            <a:extLst>
              <a:ext uri="{FF2B5EF4-FFF2-40B4-BE49-F238E27FC236}">
                <a16:creationId xmlns:a16="http://schemas.microsoft.com/office/drawing/2014/main" id="{48D3BFE0-92FF-D013-5B25-FF935FFDDFFC}"/>
              </a:ext>
            </a:extLst>
          </p:cNvPr>
          <p:cNvCxnSpPr>
            <a:cxnSpLocks/>
          </p:cNvCxnSpPr>
          <p:nvPr/>
        </p:nvCxnSpPr>
        <p:spPr>
          <a:xfrm>
            <a:off x="1536700" y="1269603"/>
            <a:ext cx="0" cy="897783"/>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grpSp>
        <p:nvGrpSpPr>
          <p:cNvPr id="29" name="グループ化 28">
            <a:extLst>
              <a:ext uri="{FF2B5EF4-FFF2-40B4-BE49-F238E27FC236}">
                <a16:creationId xmlns:a16="http://schemas.microsoft.com/office/drawing/2014/main" id="{C8C41A78-4031-41CF-DB91-5E3900C9DAAE}"/>
              </a:ext>
            </a:extLst>
          </p:cNvPr>
          <p:cNvGrpSpPr/>
          <p:nvPr/>
        </p:nvGrpSpPr>
        <p:grpSpPr>
          <a:xfrm>
            <a:off x="1254221" y="4885835"/>
            <a:ext cx="520944" cy="393223"/>
            <a:chOff x="6080349" y="4852187"/>
            <a:chExt cx="520944" cy="393223"/>
          </a:xfrm>
        </p:grpSpPr>
        <p:sp>
          <p:nvSpPr>
            <p:cNvPr id="30" name="フローチャート: 磁気ディスク 29">
              <a:extLst>
                <a:ext uri="{FF2B5EF4-FFF2-40B4-BE49-F238E27FC236}">
                  <a16:creationId xmlns:a16="http://schemas.microsoft.com/office/drawing/2014/main" id="{75C687DB-CF12-B596-F9DE-27FE7D74D614}"/>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1" name="object 17">
              <a:extLst>
                <a:ext uri="{FF2B5EF4-FFF2-40B4-BE49-F238E27FC236}">
                  <a16:creationId xmlns:a16="http://schemas.microsoft.com/office/drawing/2014/main" id="{9B56172F-2872-0861-3144-D72678FE4DEF}"/>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住民記録</a:t>
              </a:r>
              <a:br>
                <a:rPr lang="ja-JP" altLang="en-US" sz="700" dirty="0">
                  <a:latin typeface="+mj-ea"/>
                  <a:ea typeface="+mj-ea"/>
                </a:rPr>
              </a:br>
              <a:r>
                <a:rPr lang="ja-JP" altLang="en-US" sz="700" dirty="0">
                  <a:latin typeface="+mj-ea"/>
                  <a:ea typeface="+mj-ea"/>
                </a:rPr>
                <a:t>システム</a:t>
              </a:r>
            </a:p>
          </p:txBody>
        </p:sp>
      </p:grpSp>
      <p:grpSp>
        <p:nvGrpSpPr>
          <p:cNvPr id="224" name="グループ化 223">
            <a:extLst>
              <a:ext uri="{FF2B5EF4-FFF2-40B4-BE49-F238E27FC236}">
                <a16:creationId xmlns:a16="http://schemas.microsoft.com/office/drawing/2014/main" id="{E92E3112-B68C-3ABE-C7EB-92A956340399}"/>
              </a:ext>
            </a:extLst>
          </p:cNvPr>
          <p:cNvGrpSpPr/>
          <p:nvPr/>
        </p:nvGrpSpPr>
        <p:grpSpPr>
          <a:xfrm>
            <a:off x="1260409" y="5524913"/>
            <a:ext cx="520944" cy="393223"/>
            <a:chOff x="6080349" y="4852187"/>
            <a:chExt cx="520944" cy="393223"/>
          </a:xfrm>
        </p:grpSpPr>
        <p:sp>
          <p:nvSpPr>
            <p:cNvPr id="225" name="フローチャート: 磁気ディスク 224">
              <a:extLst>
                <a:ext uri="{FF2B5EF4-FFF2-40B4-BE49-F238E27FC236}">
                  <a16:creationId xmlns:a16="http://schemas.microsoft.com/office/drawing/2014/main" id="{0282A020-E433-9CFB-6848-D579A3E8F35A}"/>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26" name="object 17">
              <a:extLst>
                <a:ext uri="{FF2B5EF4-FFF2-40B4-BE49-F238E27FC236}">
                  <a16:creationId xmlns:a16="http://schemas.microsoft.com/office/drawing/2014/main" id="{3298CE8C-78F6-CBB8-85C4-5866A4D7C4CB}"/>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endParaRPr lang="en-US" altLang="ja-JP" sz="700" dirty="0">
                <a:latin typeface="+mj-ea"/>
                <a:ea typeface="+mj-ea"/>
              </a:endParaRPr>
            </a:p>
            <a:p>
              <a:pPr lvl="0" algn="ctr"/>
              <a:r>
                <a:rPr lang="en-US" altLang="ja-JP" sz="700" dirty="0">
                  <a:latin typeface="+mj-ea"/>
                  <a:ea typeface="+mj-ea"/>
                </a:rPr>
                <a:t>CS</a:t>
              </a:r>
              <a:endParaRPr lang="ja-JP" altLang="en-US" sz="700" dirty="0">
                <a:latin typeface="+mj-ea"/>
                <a:ea typeface="+mj-ea"/>
              </a:endParaRPr>
            </a:p>
          </p:txBody>
        </p:sp>
      </p:grpSp>
      <p:grpSp>
        <p:nvGrpSpPr>
          <p:cNvPr id="244" name="グループ化 243">
            <a:extLst>
              <a:ext uri="{FF2B5EF4-FFF2-40B4-BE49-F238E27FC236}">
                <a16:creationId xmlns:a16="http://schemas.microsoft.com/office/drawing/2014/main" id="{2DA22CD6-18BF-995E-3038-465542404C31}"/>
              </a:ext>
            </a:extLst>
          </p:cNvPr>
          <p:cNvGrpSpPr/>
          <p:nvPr/>
        </p:nvGrpSpPr>
        <p:grpSpPr>
          <a:xfrm>
            <a:off x="4701679" y="4880213"/>
            <a:ext cx="520944" cy="393223"/>
            <a:chOff x="6080349" y="4852187"/>
            <a:chExt cx="520944" cy="393223"/>
          </a:xfrm>
        </p:grpSpPr>
        <p:sp>
          <p:nvSpPr>
            <p:cNvPr id="250" name="フローチャート: 磁気ディスク 249">
              <a:extLst>
                <a:ext uri="{FF2B5EF4-FFF2-40B4-BE49-F238E27FC236}">
                  <a16:creationId xmlns:a16="http://schemas.microsoft.com/office/drawing/2014/main" id="{4583DD20-4F0F-7D1E-A145-99D31292EE4E}"/>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51" name="object 17">
              <a:extLst>
                <a:ext uri="{FF2B5EF4-FFF2-40B4-BE49-F238E27FC236}">
                  <a16:creationId xmlns:a16="http://schemas.microsoft.com/office/drawing/2014/main" id="{A01F41FC-FB06-A825-7C9D-1C96CAFFE18D}"/>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住民記録</a:t>
              </a:r>
              <a:br>
                <a:rPr lang="ja-JP" altLang="en-US" sz="700" dirty="0">
                  <a:latin typeface="+mj-ea"/>
                  <a:ea typeface="+mj-ea"/>
                </a:rPr>
              </a:br>
              <a:r>
                <a:rPr lang="ja-JP" altLang="en-US" sz="700" dirty="0">
                  <a:latin typeface="+mj-ea"/>
                  <a:ea typeface="+mj-ea"/>
                </a:rPr>
                <a:t>システム</a:t>
              </a:r>
            </a:p>
          </p:txBody>
        </p:sp>
      </p:grpSp>
      <p:grpSp>
        <p:nvGrpSpPr>
          <p:cNvPr id="255" name="グループ化 254">
            <a:extLst>
              <a:ext uri="{FF2B5EF4-FFF2-40B4-BE49-F238E27FC236}">
                <a16:creationId xmlns:a16="http://schemas.microsoft.com/office/drawing/2014/main" id="{B2886C7B-D17D-C140-E7EA-A3369D3C9F0E}"/>
              </a:ext>
            </a:extLst>
          </p:cNvPr>
          <p:cNvGrpSpPr/>
          <p:nvPr/>
        </p:nvGrpSpPr>
        <p:grpSpPr>
          <a:xfrm>
            <a:off x="4707867" y="5519291"/>
            <a:ext cx="520944" cy="393223"/>
            <a:chOff x="6080349" y="4852187"/>
            <a:chExt cx="520944" cy="393223"/>
          </a:xfrm>
        </p:grpSpPr>
        <p:sp>
          <p:nvSpPr>
            <p:cNvPr id="32" name="フローチャート: 磁気ディスク 31">
              <a:extLst>
                <a:ext uri="{FF2B5EF4-FFF2-40B4-BE49-F238E27FC236}">
                  <a16:creationId xmlns:a16="http://schemas.microsoft.com/office/drawing/2014/main" id="{4EE54A73-0B6E-8B8E-FEAB-A96C18054C26}"/>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3" name="object 17">
              <a:extLst>
                <a:ext uri="{FF2B5EF4-FFF2-40B4-BE49-F238E27FC236}">
                  <a16:creationId xmlns:a16="http://schemas.microsoft.com/office/drawing/2014/main" id="{B08AAB5E-81C9-2A9F-565A-4F4FD9CB4798}"/>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endParaRPr lang="en-US" altLang="ja-JP" sz="700" dirty="0">
                <a:latin typeface="+mj-ea"/>
                <a:ea typeface="+mj-ea"/>
              </a:endParaRPr>
            </a:p>
            <a:p>
              <a:pPr lvl="0" algn="ctr"/>
              <a:r>
                <a:rPr lang="en-US" altLang="ja-JP" sz="700" dirty="0">
                  <a:latin typeface="+mj-ea"/>
                  <a:ea typeface="+mj-ea"/>
                </a:rPr>
                <a:t>CS</a:t>
              </a:r>
              <a:endParaRPr lang="ja-JP" altLang="en-US" sz="700" dirty="0">
                <a:latin typeface="+mj-ea"/>
                <a:ea typeface="+mj-ea"/>
              </a:endParaRPr>
            </a:p>
          </p:txBody>
        </p:sp>
      </p:grpSp>
      <p:grpSp>
        <p:nvGrpSpPr>
          <p:cNvPr id="39" name="グループ化 38">
            <a:extLst>
              <a:ext uri="{FF2B5EF4-FFF2-40B4-BE49-F238E27FC236}">
                <a16:creationId xmlns:a16="http://schemas.microsoft.com/office/drawing/2014/main" id="{42159023-54F9-1794-A5D4-E521E0DA0916}"/>
              </a:ext>
            </a:extLst>
          </p:cNvPr>
          <p:cNvGrpSpPr/>
          <p:nvPr/>
        </p:nvGrpSpPr>
        <p:grpSpPr>
          <a:xfrm>
            <a:off x="6019441" y="4880492"/>
            <a:ext cx="520944" cy="393223"/>
            <a:chOff x="6080349" y="4852187"/>
            <a:chExt cx="520944" cy="393223"/>
          </a:xfrm>
        </p:grpSpPr>
        <p:sp>
          <p:nvSpPr>
            <p:cNvPr id="40" name="フローチャート: 磁気ディスク 39">
              <a:extLst>
                <a:ext uri="{FF2B5EF4-FFF2-40B4-BE49-F238E27FC236}">
                  <a16:creationId xmlns:a16="http://schemas.microsoft.com/office/drawing/2014/main" id="{66E1EC51-916D-3BCB-AE43-7734DEF6A71B}"/>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41" name="object 17">
              <a:extLst>
                <a:ext uri="{FF2B5EF4-FFF2-40B4-BE49-F238E27FC236}">
                  <a16:creationId xmlns:a16="http://schemas.microsoft.com/office/drawing/2014/main" id="{BBBEC94B-5942-A074-B4BB-16FCB936E574}"/>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住民記録</a:t>
              </a:r>
              <a:br>
                <a:rPr lang="ja-JP" altLang="en-US" sz="700" dirty="0">
                  <a:latin typeface="+mj-ea"/>
                  <a:ea typeface="+mj-ea"/>
                </a:rPr>
              </a:br>
              <a:r>
                <a:rPr lang="ja-JP" altLang="en-US" sz="700" dirty="0">
                  <a:latin typeface="+mj-ea"/>
                  <a:ea typeface="+mj-ea"/>
                </a:rPr>
                <a:t>システム</a:t>
              </a:r>
            </a:p>
          </p:txBody>
        </p:sp>
      </p:grpSp>
      <p:grpSp>
        <p:nvGrpSpPr>
          <p:cNvPr id="51" name="グループ化 50">
            <a:extLst>
              <a:ext uri="{FF2B5EF4-FFF2-40B4-BE49-F238E27FC236}">
                <a16:creationId xmlns:a16="http://schemas.microsoft.com/office/drawing/2014/main" id="{E639ECE3-3CE1-03BD-80AB-06E9E38E3B63}"/>
              </a:ext>
            </a:extLst>
          </p:cNvPr>
          <p:cNvGrpSpPr/>
          <p:nvPr/>
        </p:nvGrpSpPr>
        <p:grpSpPr>
          <a:xfrm>
            <a:off x="420655" y="5850736"/>
            <a:ext cx="520944" cy="393223"/>
            <a:chOff x="6080349" y="4852187"/>
            <a:chExt cx="520944" cy="393223"/>
          </a:xfrm>
        </p:grpSpPr>
        <p:sp>
          <p:nvSpPr>
            <p:cNvPr id="56" name="フローチャート: 磁気ディスク 55">
              <a:extLst>
                <a:ext uri="{FF2B5EF4-FFF2-40B4-BE49-F238E27FC236}">
                  <a16:creationId xmlns:a16="http://schemas.microsoft.com/office/drawing/2014/main" id="{3CA473B1-B459-523D-C80D-FC04C134067C}"/>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57" name="object 17">
              <a:extLst>
                <a:ext uri="{FF2B5EF4-FFF2-40B4-BE49-F238E27FC236}">
                  <a16:creationId xmlns:a16="http://schemas.microsoft.com/office/drawing/2014/main" id="{875786F5-8EE4-7BE5-0897-24BFD21735B1}"/>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申請管理</a:t>
              </a:r>
              <a:br>
                <a:rPr lang="ja-JP" altLang="en-US" sz="700" dirty="0">
                  <a:latin typeface="+mj-ea"/>
                  <a:ea typeface="+mj-ea"/>
                </a:rPr>
              </a:br>
              <a:r>
                <a:rPr lang="ja-JP" altLang="en-US" sz="700" dirty="0">
                  <a:latin typeface="+mj-ea"/>
                  <a:ea typeface="+mj-ea"/>
                </a:rPr>
                <a:t>システム</a:t>
              </a:r>
            </a:p>
          </p:txBody>
        </p:sp>
      </p:grpSp>
      <p:grpSp>
        <p:nvGrpSpPr>
          <p:cNvPr id="58" name="グループ化 57">
            <a:extLst>
              <a:ext uri="{FF2B5EF4-FFF2-40B4-BE49-F238E27FC236}">
                <a16:creationId xmlns:a16="http://schemas.microsoft.com/office/drawing/2014/main" id="{AB0424C3-D667-EA03-226C-50840859EE55}"/>
              </a:ext>
            </a:extLst>
          </p:cNvPr>
          <p:cNvGrpSpPr/>
          <p:nvPr/>
        </p:nvGrpSpPr>
        <p:grpSpPr>
          <a:xfrm>
            <a:off x="420066" y="6482350"/>
            <a:ext cx="520944" cy="393223"/>
            <a:chOff x="6080349" y="4852187"/>
            <a:chExt cx="520944" cy="393223"/>
          </a:xfrm>
        </p:grpSpPr>
        <p:sp>
          <p:nvSpPr>
            <p:cNvPr id="59" name="フローチャート: 磁気ディスク 58">
              <a:extLst>
                <a:ext uri="{FF2B5EF4-FFF2-40B4-BE49-F238E27FC236}">
                  <a16:creationId xmlns:a16="http://schemas.microsoft.com/office/drawing/2014/main" id="{2C53DC7E-5CC4-34AA-4DBA-8570D3A97CB2}"/>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60" name="object 17">
              <a:extLst>
                <a:ext uri="{FF2B5EF4-FFF2-40B4-BE49-F238E27FC236}">
                  <a16:creationId xmlns:a16="http://schemas.microsoft.com/office/drawing/2014/main" id="{59668929-4103-D4D2-7A11-D3B266210FFF}"/>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マイナポータル等</a:t>
              </a:r>
            </a:p>
          </p:txBody>
        </p:sp>
      </p:grpSp>
      <p:sp>
        <p:nvSpPr>
          <p:cNvPr id="62" name="object 225">
            <a:extLst>
              <a:ext uri="{FF2B5EF4-FFF2-40B4-BE49-F238E27FC236}">
                <a16:creationId xmlns:a16="http://schemas.microsoft.com/office/drawing/2014/main" id="{16833322-7190-BFCC-AA82-E429B54D837E}"/>
              </a:ext>
            </a:extLst>
          </p:cNvPr>
          <p:cNvSpPr txBox="1"/>
          <p:nvPr/>
        </p:nvSpPr>
        <p:spPr>
          <a:xfrm>
            <a:off x="7519786" y="4826495"/>
            <a:ext cx="2818841" cy="2458109"/>
          </a:xfrm>
          <a:prstGeom prst="rect">
            <a:avLst/>
          </a:prstGeom>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ja-JP" altLang="en-US" sz="700" spc="-5" dirty="0">
              <a:latin typeface="+mn-ea"/>
              <a:ea typeface="+mn-ea"/>
              <a:cs typeface="游ゴシック"/>
            </a:endParaRPr>
          </a:p>
          <a:p>
            <a:pPr marL="52069">
              <a:lnSpc>
                <a:spcPts val="400"/>
              </a:lnSpc>
              <a:spcBef>
                <a:spcPts val="350"/>
              </a:spcBef>
            </a:pPr>
            <a:r>
              <a:rPr lang="en-US" altLang="ja-JP" sz="700" spc="-5" dirty="0">
                <a:latin typeface="+mn-ea"/>
                <a:ea typeface="+mn-ea"/>
                <a:cs typeface="游ゴシック"/>
              </a:rPr>
              <a:t>【</a:t>
            </a:r>
            <a:r>
              <a:rPr lang="ja-JP" altLang="en-US" sz="700" spc="-5" dirty="0">
                <a:latin typeface="+mn-ea"/>
                <a:ea typeface="+mn-ea"/>
                <a:cs typeface="游ゴシック"/>
              </a:rPr>
              <a:t>コメント</a:t>
            </a:r>
            <a:r>
              <a:rPr lang="en-US" altLang="ja-JP" sz="700" spc="-5" dirty="0">
                <a:latin typeface="+mn-ea"/>
                <a:ea typeface="+mn-ea"/>
                <a:cs typeface="游ゴシック"/>
              </a:rPr>
              <a:t>】</a:t>
            </a:r>
            <a:r>
              <a:rPr lang="ja-JP" altLang="en-US" sz="700" spc="-5" dirty="0">
                <a:latin typeface="+mn-ea"/>
                <a:ea typeface="+mn-ea"/>
                <a:cs typeface="游ゴシック"/>
              </a:rPr>
              <a:t>ユーザータスク及びデータストアに該当する機能要件</a:t>
            </a:r>
          </a:p>
          <a:p>
            <a:pPr marL="52069">
              <a:lnSpc>
                <a:spcPts val="400"/>
              </a:lnSpc>
              <a:spcBef>
                <a:spcPts val="350"/>
              </a:spcBef>
            </a:pPr>
            <a:r>
              <a:rPr lang="ja-JP" altLang="en-US" sz="700" spc="-5" dirty="0">
                <a:latin typeface="+mn-ea"/>
                <a:ea typeface="+mn-ea"/>
                <a:cs typeface="游ゴシック"/>
              </a:rPr>
              <a:t>①</a:t>
            </a:r>
          </a:p>
          <a:p>
            <a:pPr marL="52069">
              <a:lnSpc>
                <a:spcPts val="400"/>
              </a:lnSpc>
              <a:spcBef>
                <a:spcPts val="350"/>
              </a:spcBef>
            </a:pPr>
            <a:r>
              <a:rPr lang="en-US" altLang="ja-JP" sz="700" spc="-5" dirty="0">
                <a:latin typeface="+mn-ea"/>
                <a:ea typeface="+mn-ea"/>
                <a:cs typeface="游ゴシック"/>
              </a:rPr>
              <a:t>4.1.1.2 </a:t>
            </a:r>
            <a:r>
              <a:rPr lang="ja-JP" altLang="en-US" sz="700" spc="-5" dirty="0">
                <a:latin typeface="+mn-ea"/>
                <a:ea typeface="+mn-ea"/>
                <a:cs typeface="游ゴシック"/>
              </a:rPr>
              <a:t>再転入者</a:t>
            </a:r>
          </a:p>
          <a:p>
            <a:pPr marL="52069">
              <a:lnSpc>
                <a:spcPts val="400"/>
              </a:lnSpc>
              <a:spcBef>
                <a:spcPts val="350"/>
              </a:spcBef>
            </a:pPr>
            <a:r>
              <a:rPr lang="en-US" altLang="ja-JP" sz="700" spc="-5" dirty="0">
                <a:latin typeface="+mn-ea"/>
                <a:ea typeface="+mn-ea"/>
                <a:cs typeface="游ゴシック"/>
              </a:rPr>
              <a:t>4.1.1.3 </a:t>
            </a:r>
            <a:r>
              <a:rPr lang="ja-JP" altLang="en-US" sz="700" spc="-5" dirty="0">
                <a:latin typeface="+mn-ea"/>
                <a:ea typeface="+mn-ea"/>
                <a:cs typeface="游ゴシック"/>
              </a:rPr>
              <a:t>特例転入（オンラインによる転出届・転入（転居）予約）</a:t>
            </a:r>
          </a:p>
          <a:p>
            <a:pPr marL="52069">
              <a:lnSpc>
                <a:spcPts val="400"/>
              </a:lnSpc>
              <a:spcBef>
                <a:spcPts val="350"/>
              </a:spcBef>
            </a:pPr>
            <a:r>
              <a:rPr lang="ja-JP" altLang="en-US" sz="700" spc="-5" dirty="0">
                <a:latin typeface="+mn-ea"/>
                <a:ea typeface="+mn-ea"/>
                <a:cs typeface="游ゴシック"/>
              </a:rPr>
              <a:t>②</a:t>
            </a:r>
          </a:p>
          <a:p>
            <a:pPr marL="52069">
              <a:lnSpc>
                <a:spcPts val="400"/>
              </a:lnSpc>
              <a:spcBef>
                <a:spcPts val="350"/>
              </a:spcBef>
            </a:pPr>
            <a:r>
              <a:rPr lang="en-US" altLang="ja-JP" sz="700" spc="-5" dirty="0">
                <a:latin typeface="+mn-ea"/>
                <a:ea typeface="+mn-ea"/>
                <a:cs typeface="游ゴシック"/>
              </a:rPr>
              <a:t>4.1.1.3 </a:t>
            </a:r>
            <a:r>
              <a:rPr lang="ja-JP" altLang="en-US" sz="700" spc="-5" dirty="0">
                <a:latin typeface="+mn-ea"/>
                <a:ea typeface="+mn-ea"/>
                <a:cs typeface="游ゴシック"/>
              </a:rPr>
              <a:t>特例転入（オンラインによる転出届・転入（転居）予約）</a:t>
            </a:r>
          </a:p>
          <a:p>
            <a:pPr marL="52069">
              <a:lnSpc>
                <a:spcPts val="400"/>
              </a:lnSpc>
              <a:spcBef>
                <a:spcPts val="350"/>
              </a:spcBef>
            </a:pPr>
            <a:r>
              <a:rPr lang="en-US" altLang="ja-JP" sz="700" spc="-5" dirty="0">
                <a:latin typeface="+mn-ea"/>
                <a:ea typeface="+mn-ea"/>
                <a:cs typeface="游ゴシック"/>
              </a:rPr>
              <a:t>1.1.1 </a:t>
            </a:r>
            <a:r>
              <a:rPr lang="ja-JP" altLang="en-US" sz="700" spc="-5" dirty="0">
                <a:latin typeface="+mn-ea"/>
                <a:ea typeface="+mn-ea"/>
                <a:cs typeface="游ゴシック"/>
              </a:rPr>
              <a:t>日本人住民データの管理</a:t>
            </a:r>
          </a:p>
          <a:p>
            <a:pPr marL="52069">
              <a:lnSpc>
                <a:spcPts val="400"/>
              </a:lnSpc>
              <a:spcBef>
                <a:spcPts val="350"/>
              </a:spcBef>
            </a:pPr>
            <a:r>
              <a:rPr lang="en-US" altLang="ja-JP" sz="700" spc="-5" dirty="0">
                <a:latin typeface="+mn-ea"/>
                <a:ea typeface="+mn-ea"/>
                <a:cs typeface="游ゴシック"/>
              </a:rPr>
              <a:t>1.1.2 </a:t>
            </a:r>
            <a:r>
              <a:rPr lang="ja-JP" altLang="en-US" sz="700" spc="-5" dirty="0">
                <a:latin typeface="+mn-ea"/>
                <a:ea typeface="+mn-ea"/>
                <a:cs typeface="游ゴシック"/>
              </a:rPr>
              <a:t>外国人住民データの管理</a:t>
            </a:r>
          </a:p>
          <a:p>
            <a:pPr marL="52069">
              <a:lnSpc>
                <a:spcPts val="400"/>
              </a:lnSpc>
              <a:spcBef>
                <a:spcPts val="350"/>
              </a:spcBef>
            </a:pPr>
            <a:r>
              <a:rPr lang="en-US" altLang="ja-JP" sz="700" spc="-5" dirty="0">
                <a:latin typeface="+mn-ea"/>
                <a:ea typeface="+mn-ea"/>
                <a:cs typeface="游ゴシック"/>
              </a:rPr>
              <a:t>4.0.1 </a:t>
            </a:r>
            <a:r>
              <a:rPr lang="ja-JP" altLang="en-US" sz="700" spc="-5" dirty="0">
                <a:latin typeface="+mn-ea"/>
                <a:ea typeface="+mn-ea"/>
                <a:cs typeface="游ゴシック"/>
              </a:rPr>
              <a:t>異動者</a:t>
            </a:r>
          </a:p>
          <a:p>
            <a:pPr marL="52069">
              <a:lnSpc>
                <a:spcPts val="400"/>
              </a:lnSpc>
              <a:spcBef>
                <a:spcPts val="350"/>
              </a:spcBef>
            </a:pPr>
            <a:r>
              <a:rPr lang="en-US" altLang="ja-JP" sz="700" spc="-5" dirty="0">
                <a:latin typeface="+mn-ea"/>
                <a:ea typeface="+mn-ea"/>
                <a:cs typeface="游ゴシック"/>
              </a:rPr>
              <a:t>4.0.2 </a:t>
            </a:r>
            <a:r>
              <a:rPr lang="ja-JP" altLang="en-US" sz="700" spc="-5" dirty="0">
                <a:latin typeface="+mn-ea"/>
                <a:ea typeface="+mn-ea"/>
                <a:cs typeface="游ゴシック"/>
              </a:rPr>
              <a:t>異動先世帯、異動による消除</a:t>
            </a:r>
          </a:p>
          <a:p>
            <a:pPr marL="52069">
              <a:lnSpc>
                <a:spcPts val="400"/>
              </a:lnSpc>
              <a:spcBef>
                <a:spcPts val="350"/>
              </a:spcBef>
            </a:pPr>
            <a:r>
              <a:rPr lang="en-US" altLang="ja-JP" sz="700" spc="-5" dirty="0">
                <a:latin typeface="+mn-ea"/>
                <a:ea typeface="+mn-ea"/>
                <a:cs typeface="游ゴシック"/>
              </a:rPr>
              <a:t>4.0.3 </a:t>
            </a:r>
            <a:r>
              <a:rPr lang="ja-JP" altLang="en-US" sz="700" spc="-5" dirty="0">
                <a:latin typeface="+mn-ea"/>
                <a:ea typeface="+mn-ea"/>
                <a:cs typeface="游ゴシック"/>
              </a:rPr>
              <a:t>異動日・処理日</a:t>
            </a:r>
          </a:p>
          <a:p>
            <a:pPr marL="52069">
              <a:lnSpc>
                <a:spcPts val="400"/>
              </a:lnSpc>
              <a:spcBef>
                <a:spcPts val="350"/>
              </a:spcBef>
            </a:pPr>
            <a:r>
              <a:rPr lang="en-US" altLang="ja-JP" sz="700" spc="-5" dirty="0">
                <a:latin typeface="+mn-ea"/>
                <a:ea typeface="+mn-ea"/>
                <a:cs typeface="游ゴシック"/>
              </a:rPr>
              <a:t>4.1.0.2 </a:t>
            </a:r>
            <a:r>
              <a:rPr lang="ja-JP" altLang="en-US" sz="700" spc="-5" dirty="0">
                <a:latin typeface="+mn-ea"/>
                <a:ea typeface="+mn-ea"/>
                <a:cs typeface="游ゴシック"/>
              </a:rPr>
              <a:t>届出日</a:t>
            </a:r>
          </a:p>
          <a:p>
            <a:pPr marL="52069">
              <a:lnSpc>
                <a:spcPts val="400"/>
              </a:lnSpc>
              <a:spcBef>
                <a:spcPts val="350"/>
              </a:spcBef>
            </a:pPr>
            <a:r>
              <a:rPr lang="en-US" altLang="ja-JP" sz="700" spc="-5" dirty="0">
                <a:latin typeface="+mn-ea"/>
                <a:ea typeface="+mn-ea"/>
                <a:cs typeface="游ゴシック"/>
              </a:rPr>
              <a:t>4.1.1.1 </a:t>
            </a:r>
            <a:r>
              <a:rPr lang="ja-JP" altLang="en-US" sz="700" spc="-5" dirty="0">
                <a:latin typeface="+mn-ea"/>
                <a:ea typeface="+mn-ea"/>
                <a:cs typeface="游ゴシック"/>
              </a:rPr>
              <a:t>転入者情報入力</a:t>
            </a:r>
          </a:p>
          <a:p>
            <a:pPr marL="52069">
              <a:lnSpc>
                <a:spcPts val="400"/>
              </a:lnSpc>
              <a:spcBef>
                <a:spcPts val="350"/>
              </a:spcBef>
            </a:pPr>
            <a:r>
              <a:rPr lang="en-US" altLang="ja-JP" sz="700" spc="-5" dirty="0">
                <a:latin typeface="+mn-ea"/>
                <a:ea typeface="+mn-ea"/>
                <a:cs typeface="游ゴシック"/>
              </a:rPr>
              <a:t>4.1.1.2 </a:t>
            </a:r>
            <a:r>
              <a:rPr lang="ja-JP" altLang="en-US" sz="700" spc="-5" dirty="0">
                <a:latin typeface="+mn-ea"/>
                <a:ea typeface="+mn-ea"/>
                <a:cs typeface="游ゴシック"/>
              </a:rPr>
              <a:t>再転入者</a:t>
            </a:r>
          </a:p>
          <a:p>
            <a:pPr marL="52069">
              <a:lnSpc>
                <a:spcPts val="400"/>
              </a:lnSpc>
              <a:spcBef>
                <a:spcPts val="350"/>
              </a:spcBef>
            </a:pPr>
            <a:r>
              <a:rPr lang="en-US" altLang="ja-JP" sz="700" spc="-5" dirty="0">
                <a:latin typeface="+mn-ea"/>
                <a:ea typeface="+mn-ea"/>
                <a:cs typeface="游ゴシック"/>
              </a:rPr>
              <a:t>4.1.1.4 </a:t>
            </a:r>
            <a:r>
              <a:rPr lang="ja-JP" altLang="en-US" sz="700" spc="-5" dirty="0">
                <a:latin typeface="+mn-ea"/>
                <a:ea typeface="+mn-ea"/>
                <a:cs typeface="游ゴシック"/>
              </a:rPr>
              <a:t>未届転入</a:t>
            </a:r>
          </a:p>
          <a:p>
            <a:pPr marL="52069">
              <a:lnSpc>
                <a:spcPts val="400"/>
              </a:lnSpc>
              <a:spcBef>
                <a:spcPts val="350"/>
              </a:spcBef>
            </a:pPr>
            <a:r>
              <a:rPr lang="en-US" altLang="ja-JP" sz="700" spc="-5" dirty="0">
                <a:latin typeface="+mn-ea"/>
                <a:ea typeface="+mn-ea"/>
                <a:cs typeface="游ゴシック"/>
              </a:rPr>
              <a:t>4.1.4.3 </a:t>
            </a:r>
            <a:r>
              <a:rPr lang="ja-JP" altLang="en-US" sz="700" spc="-5" dirty="0">
                <a:latin typeface="+mn-ea"/>
                <a:ea typeface="+mn-ea"/>
                <a:cs typeface="游ゴシック"/>
              </a:rPr>
              <a:t>事実上の世帯主</a:t>
            </a:r>
          </a:p>
          <a:p>
            <a:pPr marL="52069">
              <a:lnSpc>
                <a:spcPts val="400"/>
              </a:lnSpc>
              <a:spcBef>
                <a:spcPts val="350"/>
              </a:spcBef>
            </a:pPr>
            <a:r>
              <a:rPr lang="en-US" altLang="ja-JP" sz="700" spc="-5" dirty="0">
                <a:latin typeface="+mn-ea"/>
                <a:ea typeface="+mn-ea"/>
                <a:cs typeface="游ゴシック"/>
              </a:rPr>
              <a:t>4.2.1.1 </a:t>
            </a:r>
            <a:r>
              <a:rPr lang="ja-JP" altLang="en-US" sz="700" spc="-5" dirty="0">
                <a:latin typeface="+mn-ea"/>
                <a:ea typeface="+mn-ea"/>
                <a:cs typeface="游ゴシック"/>
              </a:rPr>
              <a:t>住所設定・未届転入</a:t>
            </a:r>
          </a:p>
          <a:p>
            <a:pPr marL="52069">
              <a:lnSpc>
                <a:spcPts val="400"/>
              </a:lnSpc>
              <a:spcBef>
                <a:spcPts val="350"/>
              </a:spcBef>
            </a:pPr>
            <a:r>
              <a:rPr lang="ja-JP" altLang="en-US" sz="700" spc="-5" dirty="0">
                <a:latin typeface="+mn-ea"/>
                <a:ea typeface="+mn-ea"/>
                <a:cs typeface="游ゴシック"/>
              </a:rPr>
              <a:t>③</a:t>
            </a:r>
          </a:p>
          <a:p>
            <a:pPr marL="52069">
              <a:lnSpc>
                <a:spcPts val="400"/>
              </a:lnSpc>
              <a:spcBef>
                <a:spcPts val="350"/>
              </a:spcBef>
            </a:pPr>
            <a:r>
              <a:rPr lang="en-US" altLang="ja-JP" sz="700" spc="-5" dirty="0">
                <a:latin typeface="+mn-ea"/>
                <a:ea typeface="+mn-ea"/>
                <a:cs typeface="游ゴシック"/>
              </a:rPr>
              <a:t>7.1.1.1 </a:t>
            </a:r>
            <a:r>
              <a:rPr lang="ja-JP" altLang="en-US" sz="700" spc="-5" dirty="0">
                <a:latin typeface="+mn-ea"/>
                <a:ea typeface="+mn-ea"/>
                <a:cs typeface="游ゴシック"/>
              </a:rPr>
              <a:t>ＣＳへの自動送信</a:t>
            </a:r>
          </a:p>
          <a:p>
            <a:pPr marL="52069">
              <a:lnSpc>
                <a:spcPts val="400"/>
              </a:lnSpc>
              <a:spcBef>
                <a:spcPts val="350"/>
              </a:spcBef>
            </a:pPr>
            <a:r>
              <a:rPr lang="en-US" altLang="ja-JP" sz="700" spc="-5" dirty="0">
                <a:latin typeface="+mn-ea"/>
                <a:ea typeface="+mn-ea"/>
                <a:cs typeface="游ゴシック"/>
              </a:rPr>
              <a:t>7.1.1.4 </a:t>
            </a:r>
            <a:r>
              <a:rPr lang="ja-JP" altLang="en-US" sz="700" spc="-5" dirty="0">
                <a:latin typeface="+mn-ea"/>
                <a:ea typeface="+mn-ea"/>
                <a:cs typeface="游ゴシック"/>
              </a:rPr>
              <a:t>カード管理システム連携</a:t>
            </a:r>
          </a:p>
          <a:p>
            <a:pPr marL="52069">
              <a:lnSpc>
                <a:spcPts val="400"/>
              </a:lnSpc>
              <a:spcBef>
                <a:spcPts val="350"/>
              </a:spcBef>
            </a:pPr>
            <a:r>
              <a:rPr lang="ja-JP" altLang="en-US" sz="700" spc="-5" dirty="0">
                <a:latin typeface="+mn-ea"/>
                <a:ea typeface="+mn-ea"/>
                <a:cs typeface="游ゴシック"/>
              </a:rPr>
              <a:t>④</a:t>
            </a:r>
          </a:p>
          <a:p>
            <a:pPr marL="52069">
              <a:lnSpc>
                <a:spcPts val="400"/>
              </a:lnSpc>
              <a:spcBef>
                <a:spcPts val="350"/>
              </a:spcBef>
            </a:pPr>
            <a:r>
              <a:rPr lang="en-US" altLang="ja-JP" sz="700" spc="-5" dirty="0">
                <a:latin typeface="+mn-ea"/>
                <a:ea typeface="+mn-ea"/>
                <a:cs typeface="游ゴシック"/>
              </a:rPr>
              <a:t>4.5.7 </a:t>
            </a:r>
            <a:r>
              <a:rPr lang="ja-JP" altLang="en-US" sz="700" spc="-5" dirty="0">
                <a:latin typeface="+mn-ea"/>
                <a:ea typeface="+mn-ea"/>
                <a:cs typeface="游ゴシック"/>
              </a:rPr>
              <a:t>市町村通知・市町村伝達の送信</a:t>
            </a:r>
          </a:p>
          <a:p>
            <a:pPr marL="52069">
              <a:lnSpc>
                <a:spcPts val="400"/>
              </a:lnSpc>
              <a:spcBef>
                <a:spcPts val="350"/>
              </a:spcBef>
            </a:pPr>
            <a:endParaRPr lang="ja-JP" altLang="en-US" sz="700" spc="-5" dirty="0">
              <a:latin typeface="+mn-ea"/>
              <a:ea typeface="+mn-ea"/>
              <a:cs typeface="游ゴシック"/>
            </a:endParaRPr>
          </a:p>
        </p:txBody>
      </p:sp>
      <p:sp>
        <p:nvSpPr>
          <p:cNvPr id="63" name="object 17">
            <a:extLst>
              <a:ext uri="{FF2B5EF4-FFF2-40B4-BE49-F238E27FC236}">
                <a16:creationId xmlns:a16="http://schemas.microsoft.com/office/drawing/2014/main" id="{F14D3378-6BC2-5377-0E63-F54C5B9A0A7D}"/>
              </a:ext>
            </a:extLst>
          </p:cNvPr>
          <p:cNvSpPr/>
          <p:nvPr/>
        </p:nvSpPr>
        <p:spPr>
          <a:xfrm>
            <a:off x="6748087" y="3998864"/>
            <a:ext cx="140807" cy="126132"/>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④</a:t>
            </a:r>
            <a:endParaRPr lang="zh-TW" altLang="en-US" sz="800" dirty="0">
              <a:latin typeface="+mj-ea"/>
              <a:ea typeface="+mj-ea"/>
            </a:endParaRPr>
          </a:p>
        </p:txBody>
      </p:sp>
      <p:sp>
        <p:nvSpPr>
          <p:cNvPr id="256" name="object 17">
            <a:extLst>
              <a:ext uri="{FF2B5EF4-FFF2-40B4-BE49-F238E27FC236}">
                <a16:creationId xmlns:a16="http://schemas.microsoft.com/office/drawing/2014/main" id="{1941F70B-7A1C-7EC1-3602-1D88C89589C1}"/>
              </a:ext>
            </a:extLst>
          </p:cNvPr>
          <p:cNvSpPr/>
          <p:nvPr/>
        </p:nvSpPr>
        <p:spPr>
          <a:xfrm>
            <a:off x="909357" y="5042468"/>
            <a:ext cx="140807" cy="126132"/>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①</a:t>
            </a:r>
            <a:endParaRPr lang="zh-TW" altLang="en-US" sz="800" dirty="0">
              <a:latin typeface="+mj-ea"/>
              <a:ea typeface="+mj-ea"/>
            </a:endParaRPr>
          </a:p>
        </p:txBody>
      </p:sp>
      <p:sp>
        <p:nvSpPr>
          <p:cNvPr id="257" name="object 17">
            <a:extLst>
              <a:ext uri="{FF2B5EF4-FFF2-40B4-BE49-F238E27FC236}">
                <a16:creationId xmlns:a16="http://schemas.microsoft.com/office/drawing/2014/main" id="{19FB7E2C-5E09-E37B-5AEE-A5C7A2B52C40}"/>
              </a:ext>
            </a:extLst>
          </p:cNvPr>
          <p:cNvSpPr/>
          <p:nvPr/>
        </p:nvSpPr>
        <p:spPr>
          <a:xfrm>
            <a:off x="4353440" y="5050406"/>
            <a:ext cx="140807" cy="126132"/>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③</a:t>
            </a:r>
            <a:endParaRPr lang="zh-TW" altLang="en-US" sz="800" dirty="0">
              <a:latin typeface="+mj-ea"/>
              <a:ea typeface="+mj-ea"/>
            </a:endParaRPr>
          </a:p>
        </p:txBody>
      </p:sp>
      <p:grpSp>
        <p:nvGrpSpPr>
          <p:cNvPr id="262" name="グループ化 261">
            <a:extLst>
              <a:ext uri="{FF2B5EF4-FFF2-40B4-BE49-F238E27FC236}">
                <a16:creationId xmlns:a16="http://schemas.microsoft.com/office/drawing/2014/main" id="{124E9077-17EF-B5F4-C9CD-D06F02F0A224}"/>
              </a:ext>
            </a:extLst>
          </p:cNvPr>
          <p:cNvGrpSpPr/>
          <p:nvPr/>
        </p:nvGrpSpPr>
        <p:grpSpPr>
          <a:xfrm>
            <a:off x="2841486" y="4877792"/>
            <a:ext cx="520944" cy="393223"/>
            <a:chOff x="6080349" y="4852187"/>
            <a:chExt cx="520944" cy="393223"/>
          </a:xfrm>
        </p:grpSpPr>
        <p:sp>
          <p:nvSpPr>
            <p:cNvPr id="263" name="フローチャート: 磁気ディスク 262">
              <a:extLst>
                <a:ext uri="{FF2B5EF4-FFF2-40B4-BE49-F238E27FC236}">
                  <a16:creationId xmlns:a16="http://schemas.microsoft.com/office/drawing/2014/main" id="{65B055F7-05F1-DA9A-EA0B-6C55066B6E20}"/>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64" name="object 17">
              <a:extLst>
                <a:ext uri="{FF2B5EF4-FFF2-40B4-BE49-F238E27FC236}">
                  <a16:creationId xmlns:a16="http://schemas.microsoft.com/office/drawing/2014/main" id="{50D2F4C1-08F2-F68F-D275-D2FAB00C1EE2}"/>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endParaRPr lang="en-US" altLang="ja-JP" sz="700" dirty="0">
                <a:latin typeface="+mj-ea"/>
                <a:ea typeface="+mj-ea"/>
              </a:endParaRPr>
            </a:p>
            <a:p>
              <a:pPr lvl="0" algn="ctr"/>
              <a:r>
                <a:rPr lang="en-US" altLang="ja-JP" sz="700" dirty="0">
                  <a:latin typeface="+mj-ea"/>
                  <a:ea typeface="+mj-ea"/>
                </a:rPr>
                <a:t>CS</a:t>
              </a:r>
              <a:endParaRPr lang="ja-JP" altLang="en-US" sz="700" dirty="0">
                <a:latin typeface="+mj-ea"/>
                <a:ea typeface="+mj-ea"/>
              </a:endParaRPr>
            </a:p>
          </p:txBody>
        </p:sp>
      </p:grpSp>
      <p:cxnSp>
        <p:nvCxnSpPr>
          <p:cNvPr id="265" name="直線矢印コネクタ 264">
            <a:extLst>
              <a:ext uri="{FF2B5EF4-FFF2-40B4-BE49-F238E27FC236}">
                <a16:creationId xmlns:a16="http://schemas.microsoft.com/office/drawing/2014/main" id="{65A858B4-199C-68D2-8F82-1CE6DE8C3743}"/>
              </a:ext>
            </a:extLst>
          </p:cNvPr>
          <p:cNvCxnSpPr>
            <a:cxnSpLocks/>
            <a:endCxn id="263" idx="1"/>
          </p:cNvCxnSpPr>
          <p:nvPr/>
        </p:nvCxnSpPr>
        <p:spPr>
          <a:xfrm>
            <a:off x="3099393" y="2436275"/>
            <a:ext cx="2565" cy="2441517"/>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69" name="object 225">
            <a:extLst>
              <a:ext uri="{FF2B5EF4-FFF2-40B4-BE49-F238E27FC236}">
                <a16:creationId xmlns:a16="http://schemas.microsoft.com/office/drawing/2014/main" id="{795D43F2-C810-211E-F382-8AD9339730FA}"/>
              </a:ext>
            </a:extLst>
          </p:cNvPr>
          <p:cNvSpPr txBox="1"/>
          <p:nvPr/>
        </p:nvSpPr>
        <p:spPr>
          <a:xfrm>
            <a:off x="7501327" y="7333021"/>
            <a:ext cx="2818841" cy="98489"/>
          </a:xfrm>
          <a:prstGeom prst="rect">
            <a:avLst/>
          </a:prstGeom>
          <a:ln w="12700">
            <a:noFill/>
            <a:prstDash val="sysDot"/>
          </a:ln>
        </p:spPr>
        <p:txBody>
          <a:bodyPr vert="horz" wrap="square" lIns="0" tIns="44450" rIns="0" bIns="0" rtlCol="0">
            <a:spAutoFit/>
          </a:bodyPr>
          <a:lstStyle/>
          <a:p>
            <a:pPr marL="52069" algn="r">
              <a:lnSpc>
                <a:spcPts val="400"/>
              </a:lnSpc>
              <a:spcBef>
                <a:spcPts val="350"/>
              </a:spcBef>
            </a:pPr>
            <a:r>
              <a:rPr lang="en-US" altLang="ja-JP" sz="700" spc="-5" dirty="0">
                <a:latin typeface="+mn-ea"/>
                <a:ea typeface="+mn-ea"/>
                <a:cs typeface="游ゴシック"/>
              </a:rPr>
              <a:t>※</a:t>
            </a:r>
            <a:r>
              <a:rPr lang="ja-JP" altLang="en-US" sz="700" spc="-5" dirty="0">
                <a:latin typeface="+mn-ea"/>
                <a:ea typeface="+mn-ea"/>
                <a:cs typeface="游ゴシック"/>
              </a:rPr>
              <a:t>転入届の事前印字は、異動者の来庁よりも早く実施することも可</a:t>
            </a:r>
          </a:p>
        </p:txBody>
      </p:sp>
      <p:sp>
        <p:nvSpPr>
          <p:cNvPr id="273" name="フローチャート: 結合子 272">
            <a:extLst>
              <a:ext uri="{FF2B5EF4-FFF2-40B4-BE49-F238E27FC236}">
                <a16:creationId xmlns:a16="http://schemas.microsoft.com/office/drawing/2014/main" id="{8541608E-5F0C-2B17-226F-6BB7A123D06A}"/>
              </a:ext>
            </a:extLst>
          </p:cNvPr>
          <p:cNvSpPr/>
          <p:nvPr/>
        </p:nvSpPr>
        <p:spPr>
          <a:xfrm>
            <a:off x="7630351" y="2167854"/>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6" name="object 17">
            <a:extLst>
              <a:ext uri="{FF2B5EF4-FFF2-40B4-BE49-F238E27FC236}">
                <a16:creationId xmlns:a16="http://schemas.microsoft.com/office/drawing/2014/main" id="{4CC74AB7-9338-6475-F966-99F6FF710832}"/>
              </a:ext>
            </a:extLst>
          </p:cNvPr>
          <p:cNvSpPr/>
          <p:nvPr/>
        </p:nvSpPr>
        <p:spPr>
          <a:xfrm>
            <a:off x="7481007" y="2282665"/>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終了</a:t>
            </a:r>
            <a:endParaRPr lang="zh-TW" altLang="en-US" sz="700" dirty="0">
              <a:latin typeface="+mj-ea"/>
              <a:ea typeface="+mj-ea"/>
            </a:endParaRPr>
          </a:p>
        </p:txBody>
      </p:sp>
      <p:sp>
        <p:nvSpPr>
          <p:cNvPr id="10" name="右大かっこ 9">
            <a:extLst>
              <a:ext uri="{FF2B5EF4-FFF2-40B4-BE49-F238E27FC236}">
                <a16:creationId xmlns:a16="http://schemas.microsoft.com/office/drawing/2014/main" id="{B44DE475-9960-95D4-1C7F-5A640003CA73}"/>
              </a:ext>
            </a:extLst>
          </p:cNvPr>
          <p:cNvSpPr/>
          <p:nvPr/>
        </p:nvSpPr>
        <p:spPr>
          <a:xfrm>
            <a:off x="3367587" y="1442085"/>
            <a:ext cx="74113" cy="212169"/>
          </a:xfrm>
          <a:prstGeom prst="rightBracket">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sp>
        <p:nvSpPr>
          <p:cNvPr id="11" name="object 17">
            <a:extLst>
              <a:ext uri="{FF2B5EF4-FFF2-40B4-BE49-F238E27FC236}">
                <a16:creationId xmlns:a16="http://schemas.microsoft.com/office/drawing/2014/main" id="{320C2F1E-C23C-74FC-1C3A-D6E6BB710553}"/>
              </a:ext>
            </a:extLst>
          </p:cNvPr>
          <p:cNvSpPr/>
          <p:nvPr/>
        </p:nvSpPr>
        <p:spPr>
          <a:xfrm>
            <a:off x="5354320" y="3110887"/>
            <a:ext cx="737524"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異動者が</a:t>
            </a:r>
            <a:br>
              <a:rPr lang="en-US" altLang="ja-JP" sz="700" dirty="0">
                <a:latin typeface="+mj-ea"/>
                <a:ea typeface="+mj-ea"/>
              </a:rPr>
            </a:br>
            <a:r>
              <a:rPr lang="ja-JP" altLang="en-US" sz="700" dirty="0">
                <a:latin typeface="+mj-ea"/>
                <a:ea typeface="+mj-ea"/>
              </a:rPr>
              <a:t>外国人</a:t>
            </a:r>
            <a:endParaRPr lang="zh-TW" altLang="en-US" sz="700" dirty="0">
              <a:latin typeface="+mj-ea"/>
              <a:ea typeface="+mj-ea"/>
            </a:endParaRPr>
          </a:p>
        </p:txBody>
      </p:sp>
      <p:sp>
        <p:nvSpPr>
          <p:cNvPr id="12" name="object 17">
            <a:extLst>
              <a:ext uri="{FF2B5EF4-FFF2-40B4-BE49-F238E27FC236}">
                <a16:creationId xmlns:a16="http://schemas.microsoft.com/office/drawing/2014/main" id="{F9879A8B-F220-E07E-A433-9A88AA58E2D7}"/>
              </a:ext>
            </a:extLst>
          </p:cNvPr>
          <p:cNvSpPr/>
          <p:nvPr/>
        </p:nvSpPr>
        <p:spPr>
          <a:xfrm>
            <a:off x="6037072" y="320230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No</a:t>
            </a:r>
            <a:endParaRPr lang="zh-TW" altLang="en-US" sz="700" dirty="0">
              <a:latin typeface="+mj-ea"/>
              <a:ea typeface="+mj-ea"/>
            </a:endParaRPr>
          </a:p>
        </p:txBody>
      </p:sp>
      <p:grpSp>
        <p:nvGrpSpPr>
          <p:cNvPr id="14" name="グループ化 13">
            <a:extLst>
              <a:ext uri="{FF2B5EF4-FFF2-40B4-BE49-F238E27FC236}">
                <a16:creationId xmlns:a16="http://schemas.microsoft.com/office/drawing/2014/main" id="{B5FBAAE2-F00F-72A1-3BEB-5DC92953740A}"/>
              </a:ext>
            </a:extLst>
          </p:cNvPr>
          <p:cNvGrpSpPr/>
          <p:nvPr/>
        </p:nvGrpSpPr>
        <p:grpSpPr>
          <a:xfrm>
            <a:off x="5565578" y="3220939"/>
            <a:ext cx="449580" cy="360044"/>
            <a:chOff x="11109350" y="5278617"/>
            <a:chExt cx="449580" cy="360044"/>
          </a:xfrm>
        </p:grpSpPr>
        <p:pic>
          <p:nvPicPr>
            <p:cNvPr id="15" name="object 23">
              <a:extLst>
                <a:ext uri="{FF2B5EF4-FFF2-40B4-BE49-F238E27FC236}">
                  <a16:creationId xmlns:a16="http://schemas.microsoft.com/office/drawing/2014/main" id="{6E795E52-95D6-DB31-332C-EC6FD9C67705}"/>
                </a:ext>
              </a:extLst>
            </p:cNvPr>
            <p:cNvPicPr/>
            <p:nvPr/>
          </p:nvPicPr>
          <p:blipFill>
            <a:blip r:embed="rId5" cstate="print"/>
            <a:stretch>
              <a:fillRect/>
            </a:stretch>
          </p:blipFill>
          <p:spPr>
            <a:xfrm>
              <a:off x="11248796" y="5372533"/>
              <a:ext cx="170688" cy="172212"/>
            </a:xfrm>
            <a:prstGeom prst="rect">
              <a:avLst/>
            </a:prstGeom>
          </p:spPr>
        </p:pic>
        <p:sp>
          <p:nvSpPr>
            <p:cNvPr id="18" name="ひし形 17">
              <a:extLst>
                <a:ext uri="{FF2B5EF4-FFF2-40B4-BE49-F238E27FC236}">
                  <a16:creationId xmlns:a16="http://schemas.microsoft.com/office/drawing/2014/main" id="{D52A6D08-BA6B-5800-0F03-16913C17AB55}"/>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Tree>
    <p:extLst>
      <p:ext uri="{BB962C8B-B14F-4D97-AF65-F5344CB8AC3E}">
        <p14:creationId xmlns:p14="http://schemas.microsoft.com/office/powerpoint/2010/main" val="25891499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正方形/長方形 44">
            <a:extLst>
              <a:ext uri="{FF2B5EF4-FFF2-40B4-BE49-F238E27FC236}">
                <a16:creationId xmlns:a16="http://schemas.microsoft.com/office/drawing/2014/main" id="{0DECD762-15A8-6540-FC80-48F898727BA1}"/>
              </a:ext>
            </a:extLst>
          </p:cNvPr>
          <p:cNvSpPr/>
          <p:nvPr/>
        </p:nvSpPr>
        <p:spPr>
          <a:xfrm>
            <a:off x="1510477" y="4039545"/>
            <a:ext cx="666593" cy="1864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転居届</a:t>
            </a:r>
            <a:endParaRPr kumimoji="1" lang="en-US" altLang="ja-JP" sz="700" dirty="0">
              <a:solidFill>
                <a:schemeClr val="tx1"/>
              </a:solidFill>
            </a:endParaRPr>
          </a:p>
          <a:p>
            <a:pPr algn="ctr"/>
            <a:r>
              <a:rPr kumimoji="1" lang="ja-JP" altLang="en-US" sz="700" dirty="0">
                <a:solidFill>
                  <a:schemeClr val="tx1"/>
                </a:solidFill>
              </a:rPr>
              <a:t>（事前印字）</a:t>
            </a:r>
          </a:p>
        </p:txBody>
      </p:sp>
      <p:sp>
        <p:nvSpPr>
          <p:cNvPr id="239" name="正方形/長方形 238">
            <a:extLst>
              <a:ext uri="{FF2B5EF4-FFF2-40B4-BE49-F238E27FC236}">
                <a16:creationId xmlns:a16="http://schemas.microsoft.com/office/drawing/2014/main" id="{5776BBA5-6C2B-B1DB-9F2E-542F3C3C4F72}"/>
              </a:ext>
            </a:extLst>
          </p:cNvPr>
          <p:cNvSpPr/>
          <p:nvPr/>
        </p:nvSpPr>
        <p:spPr>
          <a:xfrm>
            <a:off x="296518" y="7010472"/>
            <a:ext cx="993252" cy="16091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転居予約情報</a:t>
            </a:r>
          </a:p>
        </p:txBody>
      </p:sp>
      <p:sp>
        <p:nvSpPr>
          <p:cNvPr id="235" name="正方形/長方形 234">
            <a:extLst>
              <a:ext uri="{FF2B5EF4-FFF2-40B4-BE49-F238E27FC236}">
                <a16:creationId xmlns:a16="http://schemas.microsoft.com/office/drawing/2014/main" id="{7203D7ED-1BC4-6F56-64B4-89F74AF2FE43}"/>
              </a:ext>
            </a:extLst>
          </p:cNvPr>
          <p:cNvSpPr/>
          <p:nvPr/>
        </p:nvSpPr>
        <p:spPr>
          <a:xfrm>
            <a:off x="296863" y="6228952"/>
            <a:ext cx="993252" cy="16091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転居予約情報</a:t>
            </a:r>
          </a:p>
        </p:txBody>
      </p:sp>
      <p:sp>
        <p:nvSpPr>
          <p:cNvPr id="288" name="正方形/長方形 287">
            <a:extLst>
              <a:ext uri="{FF2B5EF4-FFF2-40B4-BE49-F238E27FC236}">
                <a16:creationId xmlns:a16="http://schemas.microsoft.com/office/drawing/2014/main" id="{AF413CEA-1F11-9C5B-D5AA-B28FAC882274}"/>
              </a:ext>
            </a:extLst>
          </p:cNvPr>
          <p:cNvSpPr/>
          <p:nvPr/>
        </p:nvSpPr>
        <p:spPr>
          <a:xfrm>
            <a:off x="5254385" y="5372107"/>
            <a:ext cx="993252" cy="343295"/>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本人確認情報</a:t>
            </a:r>
          </a:p>
        </p:txBody>
      </p:sp>
      <p:cxnSp>
        <p:nvCxnSpPr>
          <p:cNvPr id="206" name="直線矢印コネクタ 13">
            <a:extLst>
              <a:ext uri="{FF2B5EF4-FFF2-40B4-BE49-F238E27FC236}">
                <a16:creationId xmlns:a16="http://schemas.microsoft.com/office/drawing/2014/main" id="{BEFBF449-60A2-A3DB-6281-E901D5CD7262}"/>
              </a:ext>
            </a:extLst>
          </p:cNvPr>
          <p:cNvCxnSpPr>
            <a:cxnSpLocks/>
          </p:cNvCxnSpPr>
          <p:nvPr/>
        </p:nvCxnSpPr>
        <p:spPr>
          <a:xfrm rot="16200000" flipH="1">
            <a:off x="8424277" y="3568643"/>
            <a:ext cx="301382" cy="329437"/>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78" name="コネクタ: カギ線 177">
            <a:extLst>
              <a:ext uri="{FF2B5EF4-FFF2-40B4-BE49-F238E27FC236}">
                <a16:creationId xmlns:a16="http://schemas.microsoft.com/office/drawing/2014/main" id="{8D6FC26E-8034-B8B1-DC82-49BD4F745650}"/>
              </a:ext>
            </a:extLst>
          </p:cNvPr>
          <p:cNvCxnSpPr>
            <a:cxnSpLocks/>
            <a:stCxn id="257" idx="0"/>
            <a:endCxn id="60" idx="2"/>
          </p:cNvCxnSpPr>
          <p:nvPr/>
        </p:nvCxnSpPr>
        <p:spPr>
          <a:xfrm rot="5400000" flipH="1" flipV="1">
            <a:off x="7028964" y="2619552"/>
            <a:ext cx="963085" cy="239690"/>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4" name="コネクタ: カギ線 163">
            <a:extLst>
              <a:ext uri="{FF2B5EF4-FFF2-40B4-BE49-F238E27FC236}">
                <a16:creationId xmlns:a16="http://schemas.microsoft.com/office/drawing/2014/main" id="{9D7A368E-536D-676F-711F-1DECE629EB04}"/>
              </a:ext>
            </a:extLst>
          </p:cNvPr>
          <p:cNvCxnSpPr>
            <a:cxnSpLocks/>
            <a:stCxn id="118" idx="3"/>
            <a:endCxn id="257" idx="1"/>
          </p:cNvCxnSpPr>
          <p:nvPr/>
        </p:nvCxnSpPr>
        <p:spPr>
          <a:xfrm flipV="1">
            <a:off x="6544636" y="3400961"/>
            <a:ext cx="621235" cy="451293"/>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9" name="コネクタ: カギ線 138">
            <a:extLst>
              <a:ext uri="{FF2B5EF4-FFF2-40B4-BE49-F238E27FC236}">
                <a16:creationId xmlns:a16="http://schemas.microsoft.com/office/drawing/2014/main" id="{57290BD3-ADBF-CE69-849D-A1E0F96FC959}"/>
              </a:ext>
            </a:extLst>
          </p:cNvPr>
          <p:cNvCxnSpPr>
            <a:cxnSpLocks/>
            <a:stCxn id="253" idx="2"/>
            <a:endCxn id="118" idx="1"/>
          </p:cNvCxnSpPr>
          <p:nvPr/>
        </p:nvCxnSpPr>
        <p:spPr>
          <a:xfrm rot="16200000" flipH="1">
            <a:off x="5761992" y="3609359"/>
            <a:ext cx="271271" cy="214518"/>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3" name="グループ化 2">
            <a:extLst>
              <a:ext uri="{FF2B5EF4-FFF2-40B4-BE49-F238E27FC236}">
                <a16:creationId xmlns:a16="http://schemas.microsoft.com/office/drawing/2014/main" id="{1D69633F-FB01-E47F-E142-2FF3E69C31DE}"/>
              </a:ext>
            </a:extLst>
          </p:cNvPr>
          <p:cNvGrpSpPr/>
          <p:nvPr/>
        </p:nvGrpSpPr>
        <p:grpSpPr>
          <a:xfrm>
            <a:off x="1446700" y="2167386"/>
            <a:ext cx="180000" cy="180000"/>
            <a:chOff x="2679700" y="1343024"/>
            <a:chExt cx="180000" cy="180000"/>
          </a:xfrm>
        </p:grpSpPr>
        <p:sp>
          <p:nvSpPr>
            <p:cNvPr id="34" name="フローチャート: 結合子 33">
              <a:extLst>
                <a:ext uri="{FF2B5EF4-FFF2-40B4-BE49-F238E27FC236}">
                  <a16:creationId xmlns:a16="http://schemas.microsoft.com/office/drawing/2014/main" id="{7AE0E8C6-9106-3C67-2A1E-1B1B894856C4}"/>
                </a:ext>
              </a:extLst>
            </p:cNvPr>
            <p:cNvSpPr/>
            <p:nvPr/>
          </p:nvSpPr>
          <p:spPr>
            <a:xfrm>
              <a:off x="2679700" y="1343024"/>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正方形/長方形 34">
              <a:extLst>
                <a:ext uri="{FF2B5EF4-FFF2-40B4-BE49-F238E27FC236}">
                  <a16:creationId xmlns:a16="http://schemas.microsoft.com/office/drawing/2014/main" id="{5FB3EEE8-828C-AF33-B3B5-2FF23C7DDC13}"/>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二等辺三角形 1">
              <a:extLst>
                <a:ext uri="{FF2B5EF4-FFF2-40B4-BE49-F238E27FC236}">
                  <a16:creationId xmlns:a16="http://schemas.microsoft.com/office/drawing/2014/main" id="{9CB2184C-CA93-F940-EC19-D539B983FCC2}"/>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4" name="正方形/長方形 3">
            <a:extLst>
              <a:ext uri="{FF2B5EF4-FFF2-40B4-BE49-F238E27FC236}">
                <a16:creationId xmlns:a16="http://schemas.microsoft.com/office/drawing/2014/main" id="{8897D4F9-8312-E85B-C462-A1A0B6E0BF8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
              </a:rPr>
              <a:t>4.1.2</a:t>
            </a: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転居</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転居</a:t>
            </a:r>
          </a:p>
        </p:txBody>
      </p:sp>
      <p:sp>
        <p:nvSpPr>
          <p:cNvPr id="7" name="正方形/長方形 6">
            <a:extLst>
              <a:ext uri="{FF2B5EF4-FFF2-40B4-BE49-F238E27FC236}">
                <a16:creationId xmlns:a16="http://schemas.microsoft.com/office/drawing/2014/main" id="{EE982113-6D7A-9AE9-5F11-F68A12B777D3}"/>
              </a:ext>
            </a:extLst>
          </p:cNvPr>
          <p:cNvSpPr/>
          <p:nvPr/>
        </p:nvSpPr>
        <p:spPr>
          <a:xfrm>
            <a:off x="1198559" y="924866"/>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異動者</a:t>
            </a:r>
          </a:p>
        </p:txBody>
      </p:sp>
      <p:cxnSp>
        <p:nvCxnSpPr>
          <p:cNvPr id="81" name="直線コネクタ 80">
            <a:extLst>
              <a:ext uri="{FF2B5EF4-FFF2-40B4-BE49-F238E27FC236}">
                <a16:creationId xmlns:a16="http://schemas.microsoft.com/office/drawing/2014/main" id="{5E5C5AAD-A429-7893-9E31-E578AD3BE54F}"/>
              </a:ext>
            </a:extLst>
          </p:cNvPr>
          <p:cNvCxnSpPr>
            <a:cxnSpLocks/>
          </p:cNvCxnSpPr>
          <p:nvPr/>
        </p:nvCxnSpPr>
        <p:spPr>
          <a:xfrm flipH="1">
            <a:off x="1536699" y="1571448"/>
            <a:ext cx="331801"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83" name="object 27">
            <a:extLst>
              <a:ext uri="{FF2B5EF4-FFF2-40B4-BE49-F238E27FC236}">
                <a16:creationId xmlns:a16="http://schemas.microsoft.com/office/drawing/2014/main" id="{DE4DE8A1-4415-E091-2296-E4D5B0DCC367}"/>
              </a:ext>
            </a:extLst>
          </p:cNvPr>
          <p:cNvSpPr/>
          <p:nvPr/>
        </p:nvSpPr>
        <p:spPr>
          <a:xfrm>
            <a:off x="1868500" y="142730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cxnSp>
        <p:nvCxnSpPr>
          <p:cNvPr id="88" name="直線矢印コネクタ 87">
            <a:extLst>
              <a:ext uri="{FF2B5EF4-FFF2-40B4-BE49-F238E27FC236}">
                <a16:creationId xmlns:a16="http://schemas.microsoft.com/office/drawing/2014/main" id="{D1873887-D19B-9F8C-4CF9-6672850CE13F}"/>
              </a:ext>
            </a:extLst>
          </p:cNvPr>
          <p:cNvCxnSpPr>
            <a:cxnSpLocks/>
            <a:stCxn id="34" idx="6"/>
            <a:endCxn id="109" idx="1"/>
          </p:cNvCxnSpPr>
          <p:nvPr/>
        </p:nvCxnSpPr>
        <p:spPr>
          <a:xfrm>
            <a:off x="1626700" y="2257386"/>
            <a:ext cx="311252" cy="99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9" name="グループ化 198">
            <a:extLst>
              <a:ext uri="{FF2B5EF4-FFF2-40B4-BE49-F238E27FC236}">
                <a16:creationId xmlns:a16="http://schemas.microsoft.com/office/drawing/2014/main" id="{13E4973C-570B-0A4C-B2C9-CD834AB11A37}"/>
              </a:ext>
            </a:extLst>
          </p:cNvPr>
          <p:cNvGrpSpPr/>
          <p:nvPr/>
        </p:nvGrpSpPr>
        <p:grpSpPr>
          <a:xfrm>
            <a:off x="1937952" y="2078355"/>
            <a:ext cx="539750" cy="360045"/>
            <a:chOff x="1937952" y="2078355"/>
            <a:chExt cx="539750" cy="360045"/>
          </a:xfrm>
        </p:grpSpPr>
        <p:pic>
          <p:nvPicPr>
            <p:cNvPr id="107" name="object 19">
              <a:extLst>
                <a:ext uri="{FF2B5EF4-FFF2-40B4-BE49-F238E27FC236}">
                  <a16:creationId xmlns:a16="http://schemas.microsoft.com/office/drawing/2014/main" id="{69FDE10A-5B1D-C771-0525-A305F51B0745}"/>
                </a:ext>
              </a:extLst>
            </p:cNvPr>
            <p:cNvPicPr/>
            <p:nvPr/>
          </p:nvPicPr>
          <p:blipFill>
            <a:blip r:embed="rId3" cstate="print"/>
            <a:stretch>
              <a:fillRect/>
            </a:stretch>
          </p:blipFill>
          <p:spPr>
            <a:xfrm>
              <a:off x="1964333" y="2084491"/>
              <a:ext cx="120395" cy="100245"/>
            </a:xfrm>
            <a:prstGeom prst="rect">
              <a:avLst/>
            </a:prstGeom>
          </p:spPr>
        </p:pic>
        <p:sp>
          <p:nvSpPr>
            <p:cNvPr id="108" name="object 17">
              <a:extLst>
                <a:ext uri="{FF2B5EF4-FFF2-40B4-BE49-F238E27FC236}">
                  <a16:creationId xmlns:a16="http://schemas.microsoft.com/office/drawing/2014/main" id="{1BF266CF-F376-3632-58F4-9DE11D58ABCB}"/>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内容確認</a:t>
              </a:r>
              <a:endParaRPr lang="zh-TW" altLang="en-US" sz="700" dirty="0">
                <a:latin typeface="+mj-ea"/>
                <a:ea typeface="+mj-ea"/>
              </a:endParaRPr>
            </a:p>
          </p:txBody>
        </p:sp>
        <p:sp>
          <p:nvSpPr>
            <p:cNvPr id="109" name="object 18">
              <a:extLst>
                <a:ext uri="{FF2B5EF4-FFF2-40B4-BE49-F238E27FC236}">
                  <a16:creationId xmlns:a16="http://schemas.microsoft.com/office/drawing/2014/main" id="{9D6FC4B2-C721-E527-E64B-2B3A6431DB34}"/>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198" name="グループ化 197">
            <a:extLst>
              <a:ext uri="{FF2B5EF4-FFF2-40B4-BE49-F238E27FC236}">
                <a16:creationId xmlns:a16="http://schemas.microsoft.com/office/drawing/2014/main" id="{63686CE5-022F-9F5B-D9E5-D7D3A778AE5B}"/>
              </a:ext>
            </a:extLst>
          </p:cNvPr>
          <p:cNvGrpSpPr/>
          <p:nvPr/>
        </p:nvGrpSpPr>
        <p:grpSpPr>
          <a:xfrm>
            <a:off x="2826568" y="2078355"/>
            <a:ext cx="539750" cy="360045"/>
            <a:chOff x="2826568" y="2078355"/>
            <a:chExt cx="539750" cy="360045"/>
          </a:xfrm>
        </p:grpSpPr>
        <p:pic>
          <p:nvPicPr>
            <p:cNvPr id="114" name="object 19">
              <a:extLst>
                <a:ext uri="{FF2B5EF4-FFF2-40B4-BE49-F238E27FC236}">
                  <a16:creationId xmlns:a16="http://schemas.microsoft.com/office/drawing/2014/main" id="{ACFD8047-B94C-DF01-CB4B-05A01BDA3DFA}"/>
                </a:ext>
              </a:extLst>
            </p:cNvPr>
            <p:cNvPicPr/>
            <p:nvPr/>
          </p:nvPicPr>
          <p:blipFill>
            <a:blip r:embed="rId3" cstate="print"/>
            <a:stretch>
              <a:fillRect/>
            </a:stretch>
          </p:blipFill>
          <p:spPr>
            <a:xfrm>
              <a:off x="2852949" y="2084491"/>
              <a:ext cx="120395" cy="100245"/>
            </a:xfrm>
            <a:prstGeom prst="rect">
              <a:avLst/>
            </a:prstGeom>
          </p:spPr>
        </p:pic>
        <p:sp>
          <p:nvSpPr>
            <p:cNvPr id="115" name="object 17">
              <a:extLst>
                <a:ext uri="{FF2B5EF4-FFF2-40B4-BE49-F238E27FC236}">
                  <a16:creationId xmlns:a16="http://schemas.microsoft.com/office/drawing/2014/main" id="{B76EE667-AF72-3EFB-3E3A-91ADB8F2A666}"/>
                </a:ext>
              </a:extLst>
            </p:cNvPr>
            <p:cNvSpPr/>
            <p:nvPr/>
          </p:nvSpPr>
          <p:spPr>
            <a:xfrm>
              <a:off x="2856413"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本人確認</a:t>
              </a:r>
              <a:endParaRPr lang="zh-TW" altLang="en-US" sz="700" dirty="0">
                <a:latin typeface="+mj-ea"/>
                <a:ea typeface="+mj-ea"/>
              </a:endParaRPr>
            </a:p>
          </p:txBody>
        </p:sp>
        <p:sp>
          <p:nvSpPr>
            <p:cNvPr id="116" name="object 18">
              <a:extLst>
                <a:ext uri="{FF2B5EF4-FFF2-40B4-BE49-F238E27FC236}">
                  <a16:creationId xmlns:a16="http://schemas.microsoft.com/office/drawing/2014/main" id="{9055A40F-2192-FE92-316C-A66303970119}"/>
                </a:ext>
              </a:extLst>
            </p:cNvPr>
            <p:cNvSpPr/>
            <p:nvPr/>
          </p:nvSpPr>
          <p:spPr>
            <a:xfrm>
              <a:off x="2826568"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117" name="直線矢印コネクタ 116">
            <a:extLst>
              <a:ext uri="{FF2B5EF4-FFF2-40B4-BE49-F238E27FC236}">
                <a16:creationId xmlns:a16="http://schemas.microsoft.com/office/drawing/2014/main" id="{639D6FC3-F212-AB26-D791-B226CB397EAA}"/>
              </a:ext>
            </a:extLst>
          </p:cNvPr>
          <p:cNvCxnSpPr>
            <a:cxnSpLocks/>
            <a:stCxn id="109" idx="3"/>
            <a:endCxn id="116" idx="1"/>
          </p:cNvCxnSpPr>
          <p:nvPr/>
        </p:nvCxnSpPr>
        <p:spPr>
          <a:xfrm>
            <a:off x="2477702" y="2258378"/>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7" name="グループ化 196">
            <a:extLst>
              <a:ext uri="{FF2B5EF4-FFF2-40B4-BE49-F238E27FC236}">
                <a16:creationId xmlns:a16="http://schemas.microsoft.com/office/drawing/2014/main" id="{96301736-F0E3-54C8-72A9-B44CE0E5186C}"/>
              </a:ext>
            </a:extLst>
          </p:cNvPr>
          <p:cNvGrpSpPr/>
          <p:nvPr/>
        </p:nvGrpSpPr>
        <p:grpSpPr>
          <a:xfrm>
            <a:off x="3715184" y="2078355"/>
            <a:ext cx="539750" cy="360045"/>
            <a:chOff x="3715184" y="2078355"/>
            <a:chExt cx="539750" cy="360045"/>
          </a:xfrm>
        </p:grpSpPr>
        <p:pic>
          <p:nvPicPr>
            <p:cNvPr id="121" name="object 19">
              <a:extLst>
                <a:ext uri="{FF2B5EF4-FFF2-40B4-BE49-F238E27FC236}">
                  <a16:creationId xmlns:a16="http://schemas.microsoft.com/office/drawing/2014/main" id="{76E293DD-50F6-04DB-CAF9-FBA9B3A6ADF0}"/>
                </a:ext>
              </a:extLst>
            </p:cNvPr>
            <p:cNvPicPr/>
            <p:nvPr/>
          </p:nvPicPr>
          <p:blipFill>
            <a:blip r:embed="rId3" cstate="print"/>
            <a:stretch>
              <a:fillRect/>
            </a:stretch>
          </p:blipFill>
          <p:spPr>
            <a:xfrm>
              <a:off x="3741565" y="2084491"/>
              <a:ext cx="120395" cy="100245"/>
            </a:xfrm>
            <a:prstGeom prst="rect">
              <a:avLst/>
            </a:prstGeom>
          </p:spPr>
        </p:pic>
        <p:sp>
          <p:nvSpPr>
            <p:cNvPr id="122" name="object 17">
              <a:extLst>
                <a:ext uri="{FF2B5EF4-FFF2-40B4-BE49-F238E27FC236}">
                  <a16:creationId xmlns:a16="http://schemas.microsoft.com/office/drawing/2014/main" id="{CD0AB6D3-16C5-3488-7612-4A3CFAEC1D2C}"/>
                </a:ext>
              </a:extLst>
            </p:cNvPr>
            <p:cNvSpPr/>
            <p:nvPr/>
          </p:nvSpPr>
          <p:spPr>
            <a:xfrm>
              <a:off x="3745029"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受理</a:t>
              </a:r>
              <a:endParaRPr lang="zh-TW" altLang="en-US" sz="700" dirty="0">
                <a:latin typeface="+mj-ea"/>
                <a:ea typeface="+mj-ea"/>
              </a:endParaRPr>
            </a:p>
          </p:txBody>
        </p:sp>
        <p:sp>
          <p:nvSpPr>
            <p:cNvPr id="123" name="object 18">
              <a:extLst>
                <a:ext uri="{FF2B5EF4-FFF2-40B4-BE49-F238E27FC236}">
                  <a16:creationId xmlns:a16="http://schemas.microsoft.com/office/drawing/2014/main" id="{D999BD4F-A9DD-EF4A-EC3A-C120C8C87CAF}"/>
                </a:ext>
              </a:extLst>
            </p:cNvPr>
            <p:cNvSpPr/>
            <p:nvPr/>
          </p:nvSpPr>
          <p:spPr>
            <a:xfrm>
              <a:off x="3715184"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124" name="直線矢印コネクタ 123">
            <a:extLst>
              <a:ext uri="{FF2B5EF4-FFF2-40B4-BE49-F238E27FC236}">
                <a16:creationId xmlns:a16="http://schemas.microsoft.com/office/drawing/2014/main" id="{20A53631-E9BC-39A2-6E59-6FF2EEE5C0EF}"/>
              </a:ext>
            </a:extLst>
          </p:cNvPr>
          <p:cNvCxnSpPr>
            <a:cxnSpLocks/>
            <a:stCxn id="116" idx="3"/>
            <a:endCxn id="123" idx="1"/>
          </p:cNvCxnSpPr>
          <p:nvPr/>
        </p:nvCxnSpPr>
        <p:spPr>
          <a:xfrm>
            <a:off x="3366318" y="2258378"/>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 name="グループ化 18">
            <a:extLst>
              <a:ext uri="{FF2B5EF4-FFF2-40B4-BE49-F238E27FC236}">
                <a16:creationId xmlns:a16="http://schemas.microsoft.com/office/drawing/2014/main" id="{CD2D22F9-A8F9-E3C0-FE05-81AFDE2E82C5}"/>
              </a:ext>
            </a:extLst>
          </p:cNvPr>
          <p:cNvGrpSpPr/>
          <p:nvPr/>
        </p:nvGrpSpPr>
        <p:grpSpPr>
          <a:xfrm>
            <a:off x="4687859" y="3222625"/>
            <a:ext cx="543271" cy="360045"/>
            <a:chOff x="4687859" y="3222625"/>
            <a:chExt cx="543271" cy="360045"/>
          </a:xfrm>
        </p:grpSpPr>
        <p:grpSp>
          <p:nvGrpSpPr>
            <p:cNvPr id="200" name="グループ化 199">
              <a:extLst>
                <a:ext uri="{FF2B5EF4-FFF2-40B4-BE49-F238E27FC236}">
                  <a16:creationId xmlns:a16="http://schemas.microsoft.com/office/drawing/2014/main" id="{C685E51D-8028-51C1-679E-707684B02073}"/>
                </a:ext>
              </a:extLst>
            </p:cNvPr>
            <p:cNvGrpSpPr/>
            <p:nvPr/>
          </p:nvGrpSpPr>
          <p:grpSpPr>
            <a:xfrm>
              <a:off x="4687859" y="3225072"/>
              <a:ext cx="518506" cy="339406"/>
              <a:chOff x="4687859" y="3225072"/>
              <a:chExt cx="518506" cy="339406"/>
            </a:xfrm>
          </p:grpSpPr>
          <p:pic>
            <p:nvPicPr>
              <p:cNvPr id="127" name="object 21">
                <a:extLst>
                  <a:ext uri="{FF2B5EF4-FFF2-40B4-BE49-F238E27FC236}">
                    <a16:creationId xmlns:a16="http://schemas.microsoft.com/office/drawing/2014/main" id="{BD84DE55-AF20-4A90-6E01-1520A1B02863}"/>
                  </a:ext>
                </a:extLst>
              </p:cNvPr>
              <p:cNvPicPr/>
              <p:nvPr/>
            </p:nvPicPr>
            <p:blipFill>
              <a:blip r:embed="rId4" cstate="print"/>
              <a:stretch>
                <a:fillRect/>
              </a:stretch>
            </p:blipFill>
            <p:spPr>
              <a:xfrm>
                <a:off x="4687859" y="3225072"/>
                <a:ext cx="133329" cy="115866"/>
              </a:xfrm>
              <a:prstGeom prst="rect">
                <a:avLst/>
              </a:prstGeom>
            </p:spPr>
          </p:pic>
          <p:sp>
            <p:nvSpPr>
              <p:cNvPr id="129" name="object 17">
                <a:extLst>
                  <a:ext uri="{FF2B5EF4-FFF2-40B4-BE49-F238E27FC236}">
                    <a16:creationId xmlns:a16="http://schemas.microsoft.com/office/drawing/2014/main" id="{B6C50D60-5244-6356-CA7A-25F2DC5CE698}"/>
                  </a:ext>
                </a:extLst>
              </p:cNvPr>
              <p:cNvSpPr/>
              <p:nvPr/>
            </p:nvSpPr>
            <p:spPr>
              <a:xfrm>
                <a:off x="472630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入力</a:t>
                </a:r>
                <a:br>
                  <a:rPr lang="en-US" altLang="ja-JP" sz="700" dirty="0">
                    <a:latin typeface="+mj-ea"/>
                    <a:ea typeface="+mj-ea"/>
                  </a:rPr>
                </a:br>
                <a:r>
                  <a:rPr lang="ja-JP" altLang="en-US" sz="700" dirty="0">
                    <a:latin typeface="+mj-ea"/>
                    <a:ea typeface="+mj-ea"/>
                  </a:rPr>
                  <a:t>照合</a:t>
                </a:r>
                <a:endParaRPr sz="700" dirty="0">
                  <a:latin typeface="+mj-ea"/>
                  <a:ea typeface="+mj-ea"/>
                </a:endParaRPr>
              </a:p>
            </p:txBody>
          </p:sp>
        </p:grpSp>
        <p:sp>
          <p:nvSpPr>
            <p:cNvPr id="130" name="object 18">
              <a:extLst>
                <a:ext uri="{FF2B5EF4-FFF2-40B4-BE49-F238E27FC236}">
                  <a16:creationId xmlns:a16="http://schemas.microsoft.com/office/drawing/2014/main" id="{45311A79-2963-30D4-AC94-B6BA8AAEF6BD}"/>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cxnSp>
        <p:nvCxnSpPr>
          <p:cNvPr id="132" name="直線矢印コネクタ 131">
            <a:extLst>
              <a:ext uri="{FF2B5EF4-FFF2-40B4-BE49-F238E27FC236}">
                <a16:creationId xmlns:a16="http://schemas.microsoft.com/office/drawing/2014/main" id="{CF828D96-F9B0-076E-2CBD-4E696D483A10}"/>
              </a:ext>
            </a:extLst>
          </p:cNvPr>
          <p:cNvCxnSpPr>
            <a:cxnSpLocks/>
            <a:stCxn id="123" idx="3"/>
            <a:endCxn id="130" idx="1"/>
          </p:cNvCxnSpPr>
          <p:nvPr/>
        </p:nvCxnSpPr>
        <p:spPr>
          <a:xfrm>
            <a:off x="4254934" y="2258378"/>
            <a:ext cx="436446" cy="1144270"/>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71" name="object 27">
            <a:extLst>
              <a:ext uri="{FF2B5EF4-FFF2-40B4-BE49-F238E27FC236}">
                <a16:creationId xmlns:a16="http://schemas.microsoft.com/office/drawing/2014/main" id="{7234CE7C-DCDA-2E56-2869-DA263BE807D0}"/>
              </a:ext>
            </a:extLst>
          </p:cNvPr>
          <p:cNvSpPr/>
          <p:nvPr/>
        </p:nvSpPr>
        <p:spPr>
          <a:xfrm>
            <a:off x="5302630" y="371876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172" name="正方形/長方形 171">
            <a:extLst>
              <a:ext uri="{FF2B5EF4-FFF2-40B4-BE49-F238E27FC236}">
                <a16:creationId xmlns:a16="http://schemas.microsoft.com/office/drawing/2014/main" id="{E241C322-59CC-6309-CEA5-88BA24B33CEC}"/>
              </a:ext>
            </a:extLst>
          </p:cNvPr>
          <p:cNvSpPr/>
          <p:nvPr/>
        </p:nvSpPr>
        <p:spPr>
          <a:xfrm>
            <a:off x="5077551" y="4045453"/>
            <a:ext cx="666593" cy="18649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入力確認票</a:t>
            </a:r>
          </a:p>
        </p:txBody>
      </p:sp>
      <p:sp>
        <p:nvSpPr>
          <p:cNvPr id="185" name="object 17">
            <a:extLst>
              <a:ext uri="{FF2B5EF4-FFF2-40B4-BE49-F238E27FC236}">
                <a16:creationId xmlns:a16="http://schemas.microsoft.com/office/drawing/2014/main" id="{2B5C0968-4B06-1F55-DA43-79CEAFB3E2D8}"/>
              </a:ext>
            </a:extLst>
          </p:cNvPr>
          <p:cNvSpPr/>
          <p:nvPr/>
        </p:nvSpPr>
        <p:spPr>
          <a:xfrm>
            <a:off x="1153376" y="1915734"/>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届出</a:t>
            </a:r>
          </a:p>
        </p:txBody>
      </p:sp>
      <p:sp>
        <p:nvSpPr>
          <p:cNvPr id="186" name="object 17">
            <a:extLst>
              <a:ext uri="{FF2B5EF4-FFF2-40B4-BE49-F238E27FC236}">
                <a16:creationId xmlns:a16="http://schemas.microsoft.com/office/drawing/2014/main" id="{6BE5C3BC-854D-C5E1-7330-4A5CA2F1F573}"/>
              </a:ext>
            </a:extLst>
          </p:cNvPr>
          <p:cNvSpPr/>
          <p:nvPr/>
        </p:nvSpPr>
        <p:spPr>
          <a:xfrm>
            <a:off x="1300480" y="228223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開始</a:t>
            </a:r>
            <a:endParaRPr lang="zh-TW" altLang="en-US" sz="700" dirty="0">
              <a:latin typeface="+mj-ea"/>
              <a:ea typeface="+mj-ea"/>
            </a:endParaRPr>
          </a:p>
        </p:txBody>
      </p:sp>
      <p:grpSp>
        <p:nvGrpSpPr>
          <p:cNvPr id="188" name="グループ化 187">
            <a:extLst>
              <a:ext uri="{FF2B5EF4-FFF2-40B4-BE49-F238E27FC236}">
                <a16:creationId xmlns:a16="http://schemas.microsoft.com/office/drawing/2014/main" id="{C81F60B9-B835-78AE-6951-D171F1984C75}"/>
              </a:ext>
            </a:extLst>
          </p:cNvPr>
          <p:cNvGrpSpPr/>
          <p:nvPr/>
        </p:nvGrpSpPr>
        <p:grpSpPr>
          <a:xfrm rot="16200000">
            <a:off x="4833791" y="2989679"/>
            <a:ext cx="255579" cy="210314"/>
            <a:chOff x="998232" y="5464407"/>
            <a:chExt cx="255579" cy="210314"/>
          </a:xfrm>
        </p:grpSpPr>
        <p:sp>
          <p:nvSpPr>
            <p:cNvPr id="189" name="左大かっこ 188">
              <a:extLst>
                <a:ext uri="{FF2B5EF4-FFF2-40B4-BE49-F238E27FC236}">
                  <a16:creationId xmlns:a16="http://schemas.microsoft.com/office/drawing/2014/main" id="{445ADE68-186A-D516-CA82-2086EE5129F8}"/>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90" name="直線コネクタ 189">
              <a:extLst>
                <a:ext uri="{FF2B5EF4-FFF2-40B4-BE49-F238E27FC236}">
                  <a16:creationId xmlns:a16="http://schemas.microsoft.com/office/drawing/2014/main" id="{DAA1EA12-0927-99F8-BC6F-3AA9B76EC220}"/>
                </a:ext>
              </a:extLst>
            </p:cNvPr>
            <p:cNvCxnSpPr>
              <a:cxnSpLocks/>
              <a:stCxn id="189" idx="1"/>
              <a:endCxn id="130" idx="0"/>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91" name="object 17">
            <a:extLst>
              <a:ext uri="{FF2B5EF4-FFF2-40B4-BE49-F238E27FC236}">
                <a16:creationId xmlns:a16="http://schemas.microsoft.com/office/drawing/2014/main" id="{1DA2B525-A6E3-8B8B-3633-2EBBB50C88EC}"/>
              </a:ext>
            </a:extLst>
          </p:cNvPr>
          <p:cNvSpPr/>
          <p:nvPr/>
        </p:nvSpPr>
        <p:spPr>
          <a:xfrm>
            <a:off x="4726305"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①</a:t>
            </a:r>
            <a:endParaRPr lang="zh-TW" altLang="en-US" sz="800" dirty="0">
              <a:latin typeface="+mj-ea"/>
              <a:ea typeface="+mj-ea"/>
            </a:endParaRPr>
          </a:p>
        </p:txBody>
      </p:sp>
      <p:grpSp>
        <p:nvGrpSpPr>
          <p:cNvPr id="202" name="グループ化 201">
            <a:extLst>
              <a:ext uri="{FF2B5EF4-FFF2-40B4-BE49-F238E27FC236}">
                <a16:creationId xmlns:a16="http://schemas.microsoft.com/office/drawing/2014/main" id="{AFFDBC49-6557-C95D-6B59-E8629BC249C6}"/>
              </a:ext>
            </a:extLst>
          </p:cNvPr>
          <p:cNvGrpSpPr/>
          <p:nvPr/>
        </p:nvGrpSpPr>
        <p:grpSpPr>
          <a:xfrm>
            <a:off x="7983286" y="3222626"/>
            <a:ext cx="543271" cy="360045"/>
            <a:chOff x="6937029" y="3222625"/>
            <a:chExt cx="543271" cy="360045"/>
          </a:xfrm>
        </p:grpSpPr>
        <p:pic>
          <p:nvPicPr>
            <p:cNvPr id="31" name="object 21">
              <a:extLst>
                <a:ext uri="{FF2B5EF4-FFF2-40B4-BE49-F238E27FC236}">
                  <a16:creationId xmlns:a16="http://schemas.microsoft.com/office/drawing/2014/main" id="{DCAC7030-896D-E05B-2C0B-72D9014E1FE8}"/>
                </a:ext>
              </a:extLst>
            </p:cNvPr>
            <p:cNvPicPr/>
            <p:nvPr/>
          </p:nvPicPr>
          <p:blipFill>
            <a:blip r:embed="rId4" cstate="print"/>
            <a:stretch>
              <a:fillRect/>
            </a:stretch>
          </p:blipFill>
          <p:spPr>
            <a:xfrm>
              <a:off x="6937029" y="3225072"/>
              <a:ext cx="133329" cy="115866"/>
            </a:xfrm>
            <a:prstGeom prst="rect">
              <a:avLst/>
            </a:prstGeom>
          </p:spPr>
        </p:pic>
        <p:sp>
          <p:nvSpPr>
            <p:cNvPr id="32" name="object 17">
              <a:extLst>
                <a:ext uri="{FF2B5EF4-FFF2-40B4-BE49-F238E27FC236}">
                  <a16:creationId xmlns:a16="http://schemas.microsoft.com/office/drawing/2014/main" id="{BA735EA4-2FBC-51B8-AA4A-5175A617161A}"/>
                </a:ext>
              </a:extLst>
            </p:cNvPr>
            <p:cNvSpPr/>
            <p:nvPr/>
          </p:nvSpPr>
          <p:spPr>
            <a:xfrm>
              <a:off x="697547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通知</a:t>
              </a:r>
              <a:endParaRPr sz="700" dirty="0">
                <a:latin typeface="+mj-ea"/>
                <a:ea typeface="+mj-ea"/>
              </a:endParaRPr>
            </a:p>
          </p:txBody>
        </p:sp>
        <p:sp>
          <p:nvSpPr>
            <p:cNvPr id="37" name="object 18">
              <a:extLst>
                <a:ext uri="{FF2B5EF4-FFF2-40B4-BE49-F238E27FC236}">
                  <a16:creationId xmlns:a16="http://schemas.microsoft.com/office/drawing/2014/main" id="{671422D4-B2C6-F5A1-AF0A-09E2B37169D6}"/>
                </a:ext>
              </a:extLst>
            </p:cNvPr>
            <p:cNvSpPr/>
            <p:nvPr/>
          </p:nvSpPr>
          <p:spPr>
            <a:xfrm>
              <a:off x="694055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56" name="グループ化 55">
            <a:extLst>
              <a:ext uri="{FF2B5EF4-FFF2-40B4-BE49-F238E27FC236}">
                <a16:creationId xmlns:a16="http://schemas.microsoft.com/office/drawing/2014/main" id="{B82F9AF3-788C-EA1F-95C2-5C07AC4675A8}"/>
              </a:ext>
            </a:extLst>
          </p:cNvPr>
          <p:cNvGrpSpPr/>
          <p:nvPr/>
        </p:nvGrpSpPr>
        <p:grpSpPr>
          <a:xfrm>
            <a:off x="9452210" y="2184737"/>
            <a:ext cx="180000" cy="180000"/>
            <a:chOff x="2679700" y="1343024"/>
            <a:chExt cx="180000" cy="180000"/>
          </a:xfrm>
        </p:grpSpPr>
        <p:sp>
          <p:nvSpPr>
            <p:cNvPr id="57" name="フローチャート: 結合子 56">
              <a:extLst>
                <a:ext uri="{FF2B5EF4-FFF2-40B4-BE49-F238E27FC236}">
                  <a16:creationId xmlns:a16="http://schemas.microsoft.com/office/drawing/2014/main" id="{2C66A10D-9D2D-FB4B-A8E2-A615371A6918}"/>
                </a:ext>
              </a:extLst>
            </p:cNvPr>
            <p:cNvSpPr/>
            <p:nvPr/>
          </p:nvSpPr>
          <p:spPr>
            <a:xfrm>
              <a:off x="2679700" y="1343024"/>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正方形/長方形 57">
              <a:extLst>
                <a:ext uri="{FF2B5EF4-FFF2-40B4-BE49-F238E27FC236}">
                  <a16:creationId xmlns:a16="http://schemas.microsoft.com/office/drawing/2014/main" id="{E9FD3233-D174-DD16-623C-1B1D77DD53E2}"/>
                </a:ext>
              </a:extLst>
            </p:cNvPr>
            <p:cNvSpPr/>
            <p:nvPr/>
          </p:nvSpPr>
          <p:spPr>
            <a:xfrm>
              <a:off x="2704465" y="1389397"/>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二等辺三角形 58">
              <a:extLst>
                <a:ext uri="{FF2B5EF4-FFF2-40B4-BE49-F238E27FC236}">
                  <a16:creationId xmlns:a16="http://schemas.microsoft.com/office/drawing/2014/main" id="{2B306C74-0811-8A13-9C6E-9350E026BEAC}"/>
                </a:ext>
              </a:extLst>
            </p:cNvPr>
            <p:cNvSpPr/>
            <p:nvPr/>
          </p:nvSpPr>
          <p:spPr>
            <a:xfrm rot="10800000">
              <a:off x="2706700" y="1389397"/>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cxnSp>
        <p:nvCxnSpPr>
          <p:cNvPr id="72" name="直線矢印コネクタ 71">
            <a:extLst>
              <a:ext uri="{FF2B5EF4-FFF2-40B4-BE49-F238E27FC236}">
                <a16:creationId xmlns:a16="http://schemas.microsoft.com/office/drawing/2014/main" id="{E8170902-2669-7B1D-FAE4-C72194E24343}"/>
              </a:ext>
            </a:extLst>
          </p:cNvPr>
          <p:cNvCxnSpPr>
            <a:cxnSpLocks/>
            <a:stCxn id="257" idx="3"/>
            <a:endCxn id="37" idx="1"/>
          </p:cNvCxnSpPr>
          <p:nvPr/>
        </p:nvCxnSpPr>
        <p:spPr>
          <a:xfrm>
            <a:off x="7615451" y="3400961"/>
            <a:ext cx="371356" cy="1688"/>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5" name="直線矢印コネクタ 74">
            <a:extLst>
              <a:ext uri="{FF2B5EF4-FFF2-40B4-BE49-F238E27FC236}">
                <a16:creationId xmlns:a16="http://schemas.microsoft.com/office/drawing/2014/main" id="{06C31DDF-CEB8-384C-E41A-C5FA0585CD18}"/>
              </a:ext>
            </a:extLst>
          </p:cNvPr>
          <p:cNvCxnSpPr>
            <a:cxnSpLocks/>
            <a:stCxn id="37" idx="3"/>
            <a:endCxn id="57" idx="2"/>
          </p:cNvCxnSpPr>
          <p:nvPr/>
        </p:nvCxnSpPr>
        <p:spPr>
          <a:xfrm flipV="1">
            <a:off x="8526557" y="2274737"/>
            <a:ext cx="925653" cy="1127912"/>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8" name="object 17">
            <a:extLst>
              <a:ext uri="{FF2B5EF4-FFF2-40B4-BE49-F238E27FC236}">
                <a16:creationId xmlns:a16="http://schemas.microsoft.com/office/drawing/2014/main" id="{07DD4451-CFAA-B8AD-2B95-72B993FAD664}"/>
              </a:ext>
            </a:extLst>
          </p:cNvPr>
          <p:cNvSpPr/>
          <p:nvPr/>
        </p:nvSpPr>
        <p:spPr>
          <a:xfrm>
            <a:off x="9670292" y="2129837"/>
            <a:ext cx="68814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通知して終了</a:t>
            </a:r>
            <a:endParaRPr lang="zh-TW" altLang="en-US" sz="700" dirty="0">
              <a:latin typeface="+mj-ea"/>
              <a:ea typeface="+mj-ea"/>
            </a:endParaRPr>
          </a:p>
        </p:txBody>
      </p:sp>
      <p:sp>
        <p:nvSpPr>
          <p:cNvPr id="79" name="正方形/長方形 78">
            <a:extLst>
              <a:ext uri="{FF2B5EF4-FFF2-40B4-BE49-F238E27FC236}">
                <a16:creationId xmlns:a16="http://schemas.microsoft.com/office/drawing/2014/main" id="{0A90BD8E-5CD2-3FE1-1F1C-A339EE625B0E}"/>
              </a:ext>
            </a:extLst>
          </p:cNvPr>
          <p:cNvSpPr/>
          <p:nvPr/>
        </p:nvSpPr>
        <p:spPr>
          <a:xfrm>
            <a:off x="9190930" y="924866"/>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93" name="object 17">
            <a:extLst>
              <a:ext uri="{FF2B5EF4-FFF2-40B4-BE49-F238E27FC236}">
                <a16:creationId xmlns:a16="http://schemas.microsoft.com/office/drawing/2014/main" id="{55E4E39B-141A-60A3-553D-824150371BD8}"/>
              </a:ext>
            </a:extLst>
          </p:cNvPr>
          <p:cNvSpPr/>
          <p:nvPr/>
        </p:nvSpPr>
        <p:spPr>
          <a:xfrm>
            <a:off x="9433992" y="124441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郵送</a:t>
            </a:r>
            <a:endParaRPr lang="zh-TW" altLang="en-US" sz="700" dirty="0">
              <a:latin typeface="+mj-ea"/>
              <a:ea typeface="+mj-ea"/>
            </a:endParaRPr>
          </a:p>
        </p:txBody>
      </p:sp>
      <p:cxnSp>
        <p:nvCxnSpPr>
          <p:cNvPr id="8" name="直線矢印コネクタ 7">
            <a:extLst>
              <a:ext uri="{FF2B5EF4-FFF2-40B4-BE49-F238E27FC236}">
                <a16:creationId xmlns:a16="http://schemas.microsoft.com/office/drawing/2014/main" id="{7763C80C-FAE2-27CB-4B4F-75C1C52C8A08}"/>
              </a:ext>
            </a:extLst>
          </p:cNvPr>
          <p:cNvCxnSpPr>
            <a:cxnSpLocks/>
          </p:cNvCxnSpPr>
          <p:nvPr/>
        </p:nvCxnSpPr>
        <p:spPr>
          <a:xfrm>
            <a:off x="4961255" y="3578185"/>
            <a:ext cx="1" cy="1284914"/>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9" name="直線矢印コネクタ 13">
            <a:extLst>
              <a:ext uri="{FF2B5EF4-FFF2-40B4-BE49-F238E27FC236}">
                <a16:creationId xmlns:a16="http://schemas.microsoft.com/office/drawing/2014/main" id="{8C2FECD2-BB15-35D8-9774-6FBA4C164BFE}"/>
              </a:ext>
            </a:extLst>
          </p:cNvPr>
          <p:cNvCxnSpPr>
            <a:cxnSpLocks/>
          </p:cNvCxnSpPr>
          <p:nvPr/>
        </p:nvCxnSpPr>
        <p:spPr>
          <a:xfrm rot="16200000" flipH="1">
            <a:off x="5051784" y="3620830"/>
            <a:ext cx="291732" cy="206441"/>
          </a:xfrm>
          <a:prstGeom prst="bentConnector3">
            <a:avLst>
              <a:gd name="adj1" fmla="val 100063"/>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16" name="正方形/長方形 15">
            <a:extLst>
              <a:ext uri="{FF2B5EF4-FFF2-40B4-BE49-F238E27FC236}">
                <a16:creationId xmlns:a16="http://schemas.microsoft.com/office/drawing/2014/main" id="{00231225-28DE-5895-E129-F76A53896C15}"/>
              </a:ext>
            </a:extLst>
          </p:cNvPr>
          <p:cNvSpPr/>
          <p:nvPr/>
        </p:nvSpPr>
        <p:spPr>
          <a:xfrm>
            <a:off x="2146298" y="1321996"/>
            <a:ext cx="1788748" cy="57633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rPr>
              <a:t>転居届</a:t>
            </a:r>
            <a:endParaRPr kumimoji="1" lang="en-US" altLang="ja-JP" sz="700" dirty="0">
              <a:solidFill>
                <a:schemeClr val="tx1"/>
              </a:solidFill>
            </a:endParaRPr>
          </a:p>
          <a:p>
            <a:pPr algn="l"/>
            <a:r>
              <a:rPr kumimoji="1" lang="ja-JP" altLang="en-US" sz="700" dirty="0">
                <a:solidFill>
                  <a:schemeClr val="tx1"/>
                </a:solidFill>
              </a:rPr>
              <a:t>（住民票の記載等に必要な資格確認書類）個人番号カード</a:t>
            </a:r>
          </a:p>
          <a:p>
            <a:pPr algn="l"/>
            <a:r>
              <a:rPr kumimoji="1" lang="ja-JP" altLang="en-US" sz="700" dirty="0">
                <a:solidFill>
                  <a:schemeClr val="tx1"/>
                </a:solidFill>
              </a:rPr>
              <a:t>在留カード等</a:t>
            </a:r>
          </a:p>
          <a:p>
            <a:pPr algn="l"/>
            <a:r>
              <a:rPr kumimoji="1" lang="ja-JP" altLang="en-US" sz="700" dirty="0">
                <a:solidFill>
                  <a:schemeClr val="tx1"/>
                </a:solidFill>
              </a:rPr>
              <a:t>世帯主との続柄を証する文書</a:t>
            </a:r>
          </a:p>
        </p:txBody>
      </p:sp>
      <p:sp>
        <p:nvSpPr>
          <p:cNvPr id="48" name="object 243">
            <a:extLst>
              <a:ext uri="{FF2B5EF4-FFF2-40B4-BE49-F238E27FC236}">
                <a16:creationId xmlns:a16="http://schemas.microsoft.com/office/drawing/2014/main" id="{43234EB3-8B45-02EB-66B7-CA6A99A577FB}"/>
              </a:ext>
            </a:extLst>
          </p:cNvPr>
          <p:cNvSpPr/>
          <p:nvPr/>
        </p:nvSpPr>
        <p:spPr>
          <a:xfrm>
            <a:off x="3467758" y="1712033"/>
            <a:ext cx="476286" cy="81224"/>
          </a:xfrm>
          <a:custGeom>
            <a:avLst/>
            <a:gdLst/>
            <a:ahLst/>
            <a:cxnLst/>
            <a:rect l="l" t="t" r="r" b="b"/>
            <a:pathLst>
              <a:path w="600075" h="16510">
                <a:moveTo>
                  <a:pt x="599948" y="0"/>
                </a:moveTo>
                <a:lnTo>
                  <a:pt x="0" y="16509"/>
                </a:lnTo>
              </a:path>
            </a:pathLst>
          </a:custGeom>
          <a:ln w="9143">
            <a:solidFill>
              <a:srgbClr val="000000"/>
            </a:solidFill>
            <a:prstDash val="dot"/>
          </a:ln>
        </p:spPr>
        <p:txBody>
          <a:bodyPr wrap="square" lIns="0" tIns="0" rIns="0" bIns="0" rtlCol="0"/>
          <a:lstStyle/>
          <a:p>
            <a:endParaRPr/>
          </a:p>
        </p:txBody>
      </p:sp>
      <p:sp>
        <p:nvSpPr>
          <p:cNvPr id="49" name="object 244">
            <a:extLst>
              <a:ext uri="{FF2B5EF4-FFF2-40B4-BE49-F238E27FC236}">
                <a16:creationId xmlns:a16="http://schemas.microsoft.com/office/drawing/2014/main" id="{854671FC-A652-9ABD-5AEA-2B344FC2F584}"/>
              </a:ext>
            </a:extLst>
          </p:cNvPr>
          <p:cNvSpPr/>
          <p:nvPr/>
        </p:nvSpPr>
        <p:spPr>
          <a:xfrm>
            <a:off x="3971044" y="1603765"/>
            <a:ext cx="53975" cy="216535"/>
          </a:xfrm>
          <a:custGeom>
            <a:avLst/>
            <a:gdLst/>
            <a:ahLst/>
            <a:cxnLst/>
            <a:rect l="l" t="t" r="r" b="b"/>
            <a:pathLst>
              <a:path w="53975" h="216535">
                <a:moveTo>
                  <a:pt x="53975" y="0"/>
                </a:moveTo>
                <a:lnTo>
                  <a:pt x="0" y="0"/>
                </a:lnTo>
                <a:lnTo>
                  <a:pt x="0" y="216026"/>
                </a:lnTo>
                <a:lnTo>
                  <a:pt x="53975" y="216026"/>
                </a:lnTo>
              </a:path>
            </a:pathLst>
          </a:custGeom>
          <a:ln w="9144">
            <a:solidFill>
              <a:srgbClr val="000000"/>
            </a:solidFill>
          </a:ln>
        </p:spPr>
        <p:txBody>
          <a:bodyPr wrap="square" lIns="0" tIns="0" rIns="0" bIns="0" rtlCol="0"/>
          <a:lstStyle/>
          <a:p>
            <a:endParaRPr dirty="0"/>
          </a:p>
        </p:txBody>
      </p:sp>
      <p:sp>
        <p:nvSpPr>
          <p:cNvPr id="50" name="正方形/長方形 49">
            <a:extLst>
              <a:ext uri="{FF2B5EF4-FFF2-40B4-BE49-F238E27FC236}">
                <a16:creationId xmlns:a16="http://schemas.microsoft.com/office/drawing/2014/main" id="{E810F5E7-4A3A-7E2F-414F-8C2C1631122F}"/>
              </a:ext>
            </a:extLst>
          </p:cNvPr>
          <p:cNvSpPr/>
          <p:nvPr/>
        </p:nvSpPr>
        <p:spPr>
          <a:xfrm>
            <a:off x="4006080" y="1630807"/>
            <a:ext cx="780247" cy="16244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外国人の場合</a:t>
            </a:r>
          </a:p>
        </p:txBody>
      </p:sp>
      <p:grpSp>
        <p:nvGrpSpPr>
          <p:cNvPr id="52" name="object 236">
            <a:extLst>
              <a:ext uri="{FF2B5EF4-FFF2-40B4-BE49-F238E27FC236}">
                <a16:creationId xmlns:a16="http://schemas.microsoft.com/office/drawing/2014/main" id="{F000D58B-EF36-73E2-62EB-9B9CCED6ACE8}"/>
              </a:ext>
            </a:extLst>
          </p:cNvPr>
          <p:cNvGrpSpPr/>
          <p:nvPr/>
        </p:nvGrpSpPr>
        <p:grpSpPr>
          <a:xfrm>
            <a:off x="4452431" y="5000505"/>
            <a:ext cx="256540" cy="226060"/>
            <a:chOff x="3505263" y="4211383"/>
            <a:chExt cx="256540" cy="226060"/>
          </a:xfrm>
        </p:grpSpPr>
        <p:sp>
          <p:nvSpPr>
            <p:cNvPr id="53" name="object 237">
              <a:extLst>
                <a:ext uri="{FF2B5EF4-FFF2-40B4-BE49-F238E27FC236}">
                  <a16:creationId xmlns:a16="http://schemas.microsoft.com/office/drawing/2014/main" id="{4EFC7F85-E14C-C55F-25B7-9BF157FD817E}"/>
                </a:ext>
              </a:extLst>
            </p:cNvPr>
            <p:cNvSpPr/>
            <p:nvPr/>
          </p:nvSpPr>
          <p:spPr>
            <a:xfrm>
              <a:off x="3564001" y="4308475"/>
              <a:ext cx="193040" cy="15875"/>
            </a:xfrm>
            <a:custGeom>
              <a:avLst/>
              <a:gdLst/>
              <a:ahLst/>
              <a:cxnLst/>
              <a:rect l="l" t="t" r="r" b="b"/>
              <a:pathLst>
                <a:path w="193039" h="15875">
                  <a:moveTo>
                    <a:pt x="0" y="15747"/>
                  </a:moveTo>
                  <a:lnTo>
                    <a:pt x="192786" y="0"/>
                  </a:lnTo>
                </a:path>
              </a:pathLst>
            </a:custGeom>
            <a:ln w="9144">
              <a:solidFill>
                <a:srgbClr val="000000"/>
              </a:solidFill>
              <a:prstDash val="dot"/>
            </a:ln>
          </p:spPr>
          <p:txBody>
            <a:bodyPr wrap="square" lIns="0" tIns="0" rIns="0" bIns="0" rtlCol="0"/>
            <a:lstStyle/>
            <a:p>
              <a:endParaRPr/>
            </a:p>
          </p:txBody>
        </p:sp>
        <p:sp>
          <p:nvSpPr>
            <p:cNvPr id="54" name="object 238">
              <a:extLst>
                <a:ext uri="{FF2B5EF4-FFF2-40B4-BE49-F238E27FC236}">
                  <a16:creationId xmlns:a16="http://schemas.microsoft.com/office/drawing/2014/main" id="{0BA7E7A9-B572-5DBA-C06A-6861E5FC1260}"/>
                </a:ext>
              </a:extLst>
            </p:cNvPr>
            <p:cNvSpPr/>
            <p:nvPr/>
          </p:nvSpPr>
          <p:spPr>
            <a:xfrm>
              <a:off x="3510026" y="4216146"/>
              <a:ext cx="53975" cy="216535"/>
            </a:xfrm>
            <a:custGeom>
              <a:avLst/>
              <a:gdLst/>
              <a:ahLst/>
              <a:cxnLst/>
              <a:rect l="l" t="t" r="r" b="b"/>
              <a:pathLst>
                <a:path w="53975" h="216535">
                  <a:moveTo>
                    <a:pt x="0" y="216027"/>
                  </a:moveTo>
                  <a:lnTo>
                    <a:pt x="53975" y="216027"/>
                  </a:lnTo>
                  <a:lnTo>
                    <a:pt x="53975" y="0"/>
                  </a:lnTo>
                  <a:lnTo>
                    <a:pt x="0" y="0"/>
                  </a:lnTo>
                </a:path>
              </a:pathLst>
            </a:custGeom>
            <a:ln w="9144">
              <a:solidFill>
                <a:srgbClr val="000000"/>
              </a:solidFill>
            </a:ln>
          </p:spPr>
          <p:txBody>
            <a:bodyPr wrap="square" lIns="0" tIns="0" rIns="0" bIns="0" rtlCol="0"/>
            <a:lstStyle/>
            <a:p>
              <a:endParaRPr/>
            </a:p>
          </p:txBody>
        </p:sp>
      </p:grpSp>
      <p:cxnSp>
        <p:nvCxnSpPr>
          <p:cNvPr id="67" name="直線矢印コネクタ 66">
            <a:extLst>
              <a:ext uri="{FF2B5EF4-FFF2-40B4-BE49-F238E27FC236}">
                <a16:creationId xmlns:a16="http://schemas.microsoft.com/office/drawing/2014/main" id="{4CE339DF-754F-E40B-1BEC-F69C22137911}"/>
              </a:ext>
            </a:extLst>
          </p:cNvPr>
          <p:cNvCxnSpPr>
            <a:cxnSpLocks/>
          </p:cNvCxnSpPr>
          <p:nvPr/>
        </p:nvCxnSpPr>
        <p:spPr>
          <a:xfrm>
            <a:off x="4960999" y="5280329"/>
            <a:ext cx="0" cy="225605"/>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70" name="object 25">
            <a:extLst>
              <a:ext uri="{FF2B5EF4-FFF2-40B4-BE49-F238E27FC236}">
                <a16:creationId xmlns:a16="http://schemas.microsoft.com/office/drawing/2014/main" id="{C6ED9012-CC1A-5C2B-F2FC-630FE9B1BA20}"/>
              </a:ext>
            </a:extLst>
          </p:cNvPr>
          <p:cNvSpPr/>
          <p:nvPr/>
        </p:nvSpPr>
        <p:spPr>
          <a:xfrm>
            <a:off x="3892597" y="6301803"/>
            <a:ext cx="1472680"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71" name="object 27">
            <a:extLst>
              <a:ext uri="{FF2B5EF4-FFF2-40B4-BE49-F238E27FC236}">
                <a16:creationId xmlns:a16="http://schemas.microsoft.com/office/drawing/2014/main" id="{DD390609-39FA-64E6-CE2B-1EF07AB7E40B}"/>
              </a:ext>
            </a:extLst>
          </p:cNvPr>
          <p:cNvSpPr/>
          <p:nvPr/>
        </p:nvSpPr>
        <p:spPr>
          <a:xfrm>
            <a:off x="3968037" y="5624021"/>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73" name="正方形/長方形 72">
            <a:extLst>
              <a:ext uri="{FF2B5EF4-FFF2-40B4-BE49-F238E27FC236}">
                <a16:creationId xmlns:a16="http://schemas.microsoft.com/office/drawing/2014/main" id="{FAE1A793-082E-DB5F-0EE6-4F205F119DE3}"/>
              </a:ext>
            </a:extLst>
          </p:cNvPr>
          <p:cNvSpPr/>
          <p:nvPr/>
        </p:nvSpPr>
        <p:spPr>
          <a:xfrm>
            <a:off x="3483260" y="5932700"/>
            <a:ext cx="1171591" cy="3432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見出し"/>
              </a:rPr>
              <a:t>戸籍の附票記載事項通知</a:t>
            </a:r>
          </a:p>
          <a:p>
            <a:pPr algn="ctr"/>
            <a:r>
              <a:rPr kumimoji="1" lang="ja-JP" altLang="en-US" sz="700" dirty="0">
                <a:solidFill>
                  <a:schemeClr val="tx1"/>
                </a:solidFill>
                <a:latin typeface="ＭＳ Ｐゴシック 見出し"/>
              </a:rPr>
              <a:t>（法第</a:t>
            </a:r>
            <a:r>
              <a:rPr kumimoji="1" lang="en-US" altLang="ja-JP" sz="700" dirty="0">
                <a:solidFill>
                  <a:schemeClr val="tx1"/>
                </a:solidFill>
                <a:latin typeface="ＭＳ Ｐゴシック 見出し"/>
              </a:rPr>
              <a:t>19</a:t>
            </a:r>
            <a:r>
              <a:rPr kumimoji="1" lang="ja-JP" altLang="en-US" sz="700" dirty="0">
                <a:solidFill>
                  <a:schemeClr val="tx1"/>
                </a:solidFill>
                <a:latin typeface="ＭＳ Ｐゴシック 見出し"/>
              </a:rPr>
              <a:t>条第</a:t>
            </a:r>
            <a:r>
              <a:rPr kumimoji="1" lang="en-US" altLang="ja-JP" sz="700" dirty="0">
                <a:solidFill>
                  <a:schemeClr val="tx1"/>
                </a:solidFill>
                <a:latin typeface="ＭＳ Ｐゴシック 見出し"/>
              </a:rPr>
              <a:t>1</a:t>
            </a:r>
            <a:r>
              <a:rPr kumimoji="1" lang="ja-JP" altLang="en-US" sz="700" dirty="0">
                <a:solidFill>
                  <a:schemeClr val="tx1"/>
                </a:solidFill>
                <a:latin typeface="ＭＳ Ｐゴシック 見出し"/>
              </a:rPr>
              <a:t>項通知）</a:t>
            </a:r>
          </a:p>
        </p:txBody>
      </p:sp>
      <p:cxnSp>
        <p:nvCxnSpPr>
          <p:cNvPr id="77" name="直線矢印コネクタ 76">
            <a:extLst>
              <a:ext uri="{FF2B5EF4-FFF2-40B4-BE49-F238E27FC236}">
                <a16:creationId xmlns:a16="http://schemas.microsoft.com/office/drawing/2014/main" id="{E0C46845-9D2B-3D37-7AD7-DF0BE2C69BA8}"/>
              </a:ext>
            </a:extLst>
          </p:cNvPr>
          <p:cNvCxnSpPr>
            <a:cxnSpLocks/>
          </p:cNvCxnSpPr>
          <p:nvPr/>
        </p:nvCxnSpPr>
        <p:spPr>
          <a:xfrm>
            <a:off x="4961255" y="5908594"/>
            <a:ext cx="0" cy="394359"/>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04" name="直線矢印コネクタ 103">
            <a:extLst>
              <a:ext uri="{FF2B5EF4-FFF2-40B4-BE49-F238E27FC236}">
                <a16:creationId xmlns:a16="http://schemas.microsoft.com/office/drawing/2014/main" id="{754D8073-964D-6CD9-ACD9-C4EE07ACC739}"/>
              </a:ext>
            </a:extLst>
          </p:cNvPr>
          <p:cNvCxnSpPr>
            <a:cxnSpLocks/>
            <a:stCxn id="130" idx="3"/>
            <a:endCxn id="253" idx="1"/>
          </p:cNvCxnSpPr>
          <p:nvPr/>
        </p:nvCxnSpPr>
        <p:spPr>
          <a:xfrm flipV="1">
            <a:off x="5231130" y="3400961"/>
            <a:ext cx="334448" cy="1687"/>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06" name="グループ化 105">
            <a:extLst>
              <a:ext uri="{FF2B5EF4-FFF2-40B4-BE49-F238E27FC236}">
                <a16:creationId xmlns:a16="http://schemas.microsoft.com/office/drawing/2014/main" id="{255CF731-BB51-1710-46FA-9D01F238BC97}"/>
              </a:ext>
            </a:extLst>
          </p:cNvPr>
          <p:cNvGrpSpPr/>
          <p:nvPr/>
        </p:nvGrpSpPr>
        <p:grpSpPr>
          <a:xfrm>
            <a:off x="6001365" y="3672231"/>
            <a:ext cx="543271" cy="360045"/>
            <a:chOff x="6937029" y="3222625"/>
            <a:chExt cx="543271" cy="360045"/>
          </a:xfrm>
        </p:grpSpPr>
        <p:pic>
          <p:nvPicPr>
            <p:cNvPr id="112" name="object 21">
              <a:extLst>
                <a:ext uri="{FF2B5EF4-FFF2-40B4-BE49-F238E27FC236}">
                  <a16:creationId xmlns:a16="http://schemas.microsoft.com/office/drawing/2014/main" id="{77D870B1-9829-3F4C-7F9C-36877D536657}"/>
                </a:ext>
              </a:extLst>
            </p:cNvPr>
            <p:cNvPicPr/>
            <p:nvPr/>
          </p:nvPicPr>
          <p:blipFill>
            <a:blip r:embed="rId4" cstate="print"/>
            <a:stretch>
              <a:fillRect/>
            </a:stretch>
          </p:blipFill>
          <p:spPr>
            <a:xfrm>
              <a:off x="6937029" y="3225072"/>
              <a:ext cx="133329" cy="115866"/>
            </a:xfrm>
            <a:prstGeom prst="rect">
              <a:avLst/>
            </a:prstGeom>
          </p:spPr>
        </p:pic>
        <p:sp>
          <p:nvSpPr>
            <p:cNvPr id="113" name="object 17">
              <a:extLst>
                <a:ext uri="{FF2B5EF4-FFF2-40B4-BE49-F238E27FC236}">
                  <a16:creationId xmlns:a16="http://schemas.microsoft.com/office/drawing/2014/main" id="{0BDFC784-287D-F653-B8DB-2E5C85D7B7B6}"/>
                </a:ext>
              </a:extLst>
            </p:cNvPr>
            <p:cNvSpPr/>
            <p:nvPr/>
          </p:nvSpPr>
          <p:spPr>
            <a:xfrm>
              <a:off x="697547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市町村通知等</a:t>
              </a:r>
            </a:p>
          </p:txBody>
        </p:sp>
        <p:sp>
          <p:nvSpPr>
            <p:cNvPr id="118" name="object 18">
              <a:extLst>
                <a:ext uri="{FF2B5EF4-FFF2-40B4-BE49-F238E27FC236}">
                  <a16:creationId xmlns:a16="http://schemas.microsoft.com/office/drawing/2014/main" id="{3A806633-363B-F9AC-BFF7-CD9ED91E8883}"/>
                </a:ext>
              </a:extLst>
            </p:cNvPr>
            <p:cNvSpPr/>
            <p:nvPr/>
          </p:nvSpPr>
          <p:spPr>
            <a:xfrm>
              <a:off x="6940550" y="3222625"/>
              <a:ext cx="539750" cy="360045"/>
            </a:xfrm>
            <a:prstGeom prst="roundRect">
              <a:avLst/>
            </a:prstGeom>
            <a:ln w="3175">
              <a:solidFill>
                <a:srgbClr val="000000"/>
              </a:solidFill>
            </a:ln>
          </p:spPr>
          <p:txBody>
            <a:bodyPr wrap="square" lIns="0" tIns="0" rIns="0" bIns="0" rtlCol="0"/>
            <a:lstStyle/>
            <a:p>
              <a:endParaRPr dirty="0"/>
            </a:p>
          </p:txBody>
        </p:sp>
      </p:grpSp>
      <p:cxnSp>
        <p:nvCxnSpPr>
          <p:cNvPr id="144" name="直線矢印コネクタ 143">
            <a:extLst>
              <a:ext uri="{FF2B5EF4-FFF2-40B4-BE49-F238E27FC236}">
                <a16:creationId xmlns:a16="http://schemas.microsoft.com/office/drawing/2014/main" id="{E993F359-B38A-9E79-AEB1-C57C4E1802A7}"/>
              </a:ext>
            </a:extLst>
          </p:cNvPr>
          <p:cNvCxnSpPr>
            <a:cxnSpLocks/>
            <a:stCxn id="118" idx="2"/>
          </p:cNvCxnSpPr>
          <p:nvPr/>
        </p:nvCxnSpPr>
        <p:spPr>
          <a:xfrm>
            <a:off x="6274761" y="4032276"/>
            <a:ext cx="3120" cy="846571"/>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50" name="直線矢印コネクタ 149">
            <a:extLst>
              <a:ext uri="{FF2B5EF4-FFF2-40B4-BE49-F238E27FC236}">
                <a16:creationId xmlns:a16="http://schemas.microsoft.com/office/drawing/2014/main" id="{AF5EA227-25AD-E3D0-51EC-2F628B01E5A1}"/>
              </a:ext>
            </a:extLst>
          </p:cNvPr>
          <p:cNvCxnSpPr>
            <a:cxnSpLocks/>
          </p:cNvCxnSpPr>
          <p:nvPr/>
        </p:nvCxnSpPr>
        <p:spPr>
          <a:xfrm>
            <a:off x="6274761" y="5277493"/>
            <a:ext cx="0" cy="1024282"/>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152" name="object 27">
            <a:extLst>
              <a:ext uri="{FF2B5EF4-FFF2-40B4-BE49-F238E27FC236}">
                <a16:creationId xmlns:a16="http://schemas.microsoft.com/office/drawing/2014/main" id="{5FB1D6CE-6BCC-3C5E-7C09-8736A96EFAA5}"/>
              </a:ext>
            </a:extLst>
          </p:cNvPr>
          <p:cNvSpPr/>
          <p:nvPr/>
        </p:nvSpPr>
        <p:spPr>
          <a:xfrm>
            <a:off x="6738180" y="5529180"/>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153" name="正方形/長方形 152">
            <a:extLst>
              <a:ext uri="{FF2B5EF4-FFF2-40B4-BE49-F238E27FC236}">
                <a16:creationId xmlns:a16="http://schemas.microsoft.com/office/drawing/2014/main" id="{A75A7F36-40D6-C70B-4B1F-EFF309691BA0}"/>
              </a:ext>
            </a:extLst>
          </p:cNvPr>
          <p:cNvSpPr/>
          <p:nvPr/>
        </p:nvSpPr>
        <p:spPr>
          <a:xfrm>
            <a:off x="6344119" y="5878492"/>
            <a:ext cx="1025030" cy="16272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市町村通知情報及び市町村伝達情報</a:t>
            </a:r>
          </a:p>
        </p:txBody>
      </p:sp>
      <p:cxnSp>
        <p:nvCxnSpPr>
          <p:cNvPr id="157" name="直線矢印コネクタ 156">
            <a:extLst>
              <a:ext uri="{FF2B5EF4-FFF2-40B4-BE49-F238E27FC236}">
                <a16:creationId xmlns:a16="http://schemas.microsoft.com/office/drawing/2014/main" id="{4DD07053-E168-6967-6B91-39675CB15597}"/>
              </a:ext>
            </a:extLst>
          </p:cNvPr>
          <p:cNvCxnSpPr>
            <a:cxnSpLocks/>
            <a:stCxn id="253" idx="3"/>
            <a:endCxn id="257" idx="1"/>
          </p:cNvCxnSpPr>
          <p:nvPr/>
        </p:nvCxnSpPr>
        <p:spPr>
          <a:xfrm>
            <a:off x="6015158" y="3400961"/>
            <a:ext cx="1150713"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24" name="直線矢印コネクタ 13">
            <a:extLst>
              <a:ext uri="{FF2B5EF4-FFF2-40B4-BE49-F238E27FC236}">
                <a16:creationId xmlns:a16="http://schemas.microsoft.com/office/drawing/2014/main" id="{042273BD-6DFA-6D00-6D6E-21A9871F28EA}"/>
              </a:ext>
            </a:extLst>
          </p:cNvPr>
          <p:cNvCxnSpPr>
            <a:cxnSpLocks/>
            <a:endCxn id="57" idx="4"/>
          </p:cNvCxnSpPr>
          <p:nvPr/>
        </p:nvCxnSpPr>
        <p:spPr>
          <a:xfrm flipV="1">
            <a:off x="8980619" y="2364737"/>
            <a:ext cx="561591" cy="1523627"/>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04" name="object 27">
            <a:extLst>
              <a:ext uri="{FF2B5EF4-FFF2-40B4-BE49-F238E27FC236}">
                <a16:creationId xmlns:a16="http://schemas.microsoft.com/office/drawing/2014/main" id="{FF4CFDC2-2637-1697-7147-7F20D9AACC6D}"/>
              </a:ext>
            </a:extLst>
          </p:cNvPr>
          <p:cNvSpPr/>
          <p:nvPr/>
        </p:nvSpPr>
        <p:spPr>
          <a:xfrm>
            <a:off x="8747981" y="372222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cxnSp>
        <p:nvCxnSpPr>
          <p:cNvPr id="242" name="コネクタ: カギ線 241">
            <a:extLst>
              <a:ext uri="{FF2B5EF4-FFF2-40B4-BE49-F238E27FC236}">
                <a16:creationId xmlns:a16="http://schemas.microsoft.com/office/drawing/2014/main" id="{EC52A221-1420-95E6-42B3-B2298C773F29}"/>
              </a:ext>
            </a:extLst>
          </p:cNvPr>
          <p:cNvCxnSpPr>
            <a:cxnSpLocks/>
          </p:cNvCxnSpPr>
          <p:nvPr/>
        </p:nvCxnSpPr>
        <p:spPr>
          <a:xfrm rot="10800000">
            <a:off x="4172167" y="5779109"/>
            <a:ext cx="775531" cy="291111"/>
          </a:xfrm>
          <a:prstGeom prst="bentConnector3">
            <a:avLst>
              <a:gd name="adj1" fmla="val 40584"/>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243" name="直線コネクタ 242">
            <a:extLst>
              <a:ext uri="{FF2B5EF4-FFF2-40B4-BE49-F238E27FC236}">
                <a16:creationId xmlns:a16="http://schemas.microsoft.com/office/drawing/2014/main" id="{1E4230D9-0DD9-8EC7-8DEA-1907F3D48FF9}"/>
              </a:ext>
            </a:extLst>
          </p:cNvPr>
          <p:cNvCxnSpPr>
            <a:cxnSpLocks/>
          </p:cNvCxnSpPr>
          <p:nvPr/>
        </p:nvCxnSpPr>
        <p:spPr>
          <a:xfrm flipH="1">
            <a:off x="6274761" y="5686425"/>
            <a:ext cx="466431"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48" name="正方形/長方形 247">
            <a:extLst>
              <a:ext uri="{FF2B5EF4-FFF2-40B4-BE49-F238E27FC236}">
                <a16:creationId xmlns:a16="http://schemas.microsoft.com/office/drawing/2014/main" id="{03714116-84CB-C340-9E19-C77C5BDE1BC0}"/>
              </a:ext>
            </a:extLst>
          </p:cNvPr>
          <p:cNvSpPr/>
          <p:nvPr/>
        </p:nvSpPr>
        <p:spPr>
          <a:xfrm>
            <a:off x="5704017" y="3547707"/>
            <a:ext cx="373487" cy="1665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700" dirty="0">
                <a:solidFill>
                  <a:schemeClr val="tx1"/>
                </a:solidFill>
                <a:latin typeface="ＭＳ Ｐゴシック 本文"/>
              </a:rPr>
              <a:t>Yes</a:t>
            </a:r>
          </a:p>
        </p:txBody>
      </p:sp>
      <p:grpSp>
        <p:nvGrpSpPr>
          <p:cNvPr id="258" name="object 246">
            <a:extLst>
              <a:ext uri="{FF2B5EF4-FFF2-40B4-BE49-F238E27FC236}">
                <a16:creationId xmlns:a16="http://schemas.microsoft.com/office/drawing/2014/main" id="{7F936C10-276F-7C71-BE32-BE0A3440C4B2}"/>
              </a:ext>
            </a:extLst>
          </p:cNvPr>
          <p:cNvGrpSpPr/>
          <p:nvPr/>
        </p:nvGrpSpPr>
        <p:grpSpPr>
          <a:xfrm>
            <a:off x="6551277" y="3964563"/>
            <a:ext cx="243890" cy="216564"/>
            <a:chOff x="5788864" y="3707990"/>
            <a:chExt cx="243890" cy="216564"/>
          </a:xfrm>
        </p:grpSpPr>
        <p:sp>
          <p:nvSpPr>
            <p:cNvPr id="259" name="object 247">
              <a:extLst>
                <a:ext uri="{FF2B5EF4-FFF2-40B4-BE49-F238E27FC236}">
                  <a16:creationId xmlns:a16="http://schemas.microsoft.com/office/drawing/2014/main" id="{8DE26787-CE03-6DEA-88CE-989761E613C1}"/>
                </a:ext>
              </a:extLst>
            </p:cNvPr>
            <p:cNvSpPr/>
            <p:nvPr/>
          </p:nvSpPr>
          <p:spPr>
            <a:xfrm>
              <a:off x="5788864" y="3707990"/>
              <a:ext cx="190169" cy="108233"/>
            </a:xfrm>
            <a:custGeom>
              <a:avLst/>
              <a:gdLst/>
              <a:ahLst/>
              <a:cxnLst/>
              <a:rect l="l" t="t" r="r" b="b"/>
              <a:pathLst>
                <a:path w="149860" h="72389">
                  <a:moveTo>
                    <a:pt x="149605" y="72136"/>
                  </a:moveTo>
                  <a:lnTo>
                    <a:pt x="0" y="0"/>
                  </a:lnTo>
                </a:path>
              </a:pathLst>
            </a:custGeom>
            <a:ln w="9144">
              <a:solidFill>
                <a:srgbClr val="000000"/>
              </a:solidFill>
              <a:prstDash val="dot"/>
            </a:ln>
          </p:spPr>
          <p:txBody>
            <a:bodyPr wrap="square" lIns="0" tIns="0" rIns="0" bIns="0" rtlCol="0"/>
            <a:lstStyle/>
            <a:p>
              <a:endParaRPr/>
            </a:p>
          </p:txBody>
        </p:sp>
        <p:sp>
          <p:nvSpPr>
            <p:cNvPr id="260" name="object 248">
              <a:extLst>
                <a:ext uri="{FF2B5EF4-FFF2-40B4-BE49-F238E27FC236}">
                  <a16:creationId xmlns:a16="http://schemas.microsoft.com/office/drawing/2014/main" id="{30F916ED-933C-0003-B833-D2DE0C1793BA}"/>
                </a:ext>
              </a:extLst>
            </p:cNvPr>
            <p:cNvSpPr/>
            <p:nvPr/>
          </p:nvSpPr>
          <p:spPr>
            <a:xfrm>
              <a:off x="5978779" y="3708019"/>
              <a:ext cx="53975" cy="216535"/>
            </a:xfrm>
            <a:custGeom>
              <a:avLst/>
              <a:gdLst/>
              <a:ahLst/>
              <a:cxnLst/>
              <a:rect l="l" t="t" r="r" b="b"/>
              <a:pathLst>
                <a:path w="53975" h="216535">
                  <a:moveTo>
                    <a:pt x="53975" y="0"/>
                  </a:moveTo>
                  <a:lnTo>
                    <a:pt x="0" y="0"/>
                  </a:lnTo>
                  <a:lnTo>
                    <a:pt x="0" y="216026"/>
                  </a:lnTo>
                  <a:lnTo>
                    <a:pt x="53975" y="216026"/>
                  </a:lnTo>
                </a:path>
              </a:pathLst>
            </a:custGeom>
            <a:ln w="9144">
              <a:solidFill>
                <a:srgbClr val="000000"/>
              </a:solidFill>
            </a:ln>
          </p:spPr>
          <p:txBody>
            <a:bodyPr wrap="square" lIns="0" tIns="0" rIns="0" bIns="0" rtlCol="0"/>
            <a:lstStyle/>
            <a:p>
              <a:endParaRPr/>
            </a:p>
          </p:txBody>
        </p:sp>
      </p:grpSp>
      <p:sp>
        <p:nvSpPr>
          <p:cNvPr id="263" name="object 244">
            <a:extLst>
              <a:ext uri="{FF2B5EF4-FFF2-40B4-BE49-F238E27FC236}">
                <a16:creationId xmlns:a16="http://schemas.microsoft.com/office/drawing/2014/main" id="{00A4CE6B-C580-C736-A694-80349A368F84}"/>
              </a:ext>
            </a:extLst>
          </p:cNvPr>
          <p:cNvSpPr/>
          <p:nvPr/>
        </p:nvSpPr>
        <p:spPr>
          <a:xfrm>
            <a:off x="5515372" y="6954847"/>
            <a:ext cx="53975" cy="216535"/>
          </a:xfrm>
          <a:custGeom>
            <a:avLst/>
            <a:gdLst/>
            <a:ahLst/>
            <a:cxnLst/>
            <a:rect l="l" t="t" r="r" b="b"/>
            <a:pathLst>
              <a:path w="53975" h="216535">
                <a:moveTo>
                  <a:pt x="53975" y="0"/>
                </a:moveTo>
                <a:lnTo>
                  <a:pt x="0" y="0"/>
                </a:lnTo>
                <a:lnTo>
                  <a:pt x="0" y="216026"/>
                </a:lnTo>
                <a:lnTo>
                  <a:pt x="53975" y="216026"/>
                </a:lnTo>
              </a:path>
            </a:pathLst>
          </a:custGeom>
          <a:ln w="9144">
            <a:solidFill>
              <a:srgbClr val="000000"/>
            </a:solidFill>
          </a:ln>
        </p:spPr>
        <p:txBody>
          <a:bodyPr wrap="square" lIns="0" tIns="0" rIns="0" bIns="0" rtlCol="0"/>
          <a:lstStyle/>
          <a:p>
            <a:endParaRPr dirty="0"/>
          </a:p>
        </p:txBody>
      </p:sp>
      <p:sp>
        <p:nvSpPr>
          <p:cNvPr id="264" name="正方形/長方形 263">
            <a:extLst>
              <a:ext uri="{FF2B5EF4-FFF2-40B4-BE49-F238E27FC236}">
                <a16:creationId xmlns:a16="http://schemas.microsoft.com/office/drawing/2014/main" id="{80B7C4A1-5A5C-0CD1-94B4-AF0800356B1D}"/>
              </a:ext>
            </a:extLst>
          </p:cNvPr>
          <p:cNvSpPr/>
          <p:nvPr/>
        </p:nvSpPr>
        <p:spPr>
          <a:xfrm>
            <a:off x="5550408" y="6981889"/>
            <a:ext cx="780247" cy="16244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日本人の場合</a:t>
            </a:r>
          </a:p>
        </p:txBody>
      </p:sp>
      <p:sp>
        <p:nvSpPr>
          <p:cNvPr id="266" name="object 243">
            <a:extLst>
              <a:ext uri="{FF2B5EF4-FFF2-40B4-BE49-F238E27FC236}">
                <a16:creationId xmlns:a16="http://schemas.microsoft.com/office/drawing/2014/main" id="{456CC968-433E-10F8-41B7-B793EE4ED94F}"/>
              </a:ext>
            </a:extLst>
          </p:cNvPr>
          <p:cNvSpPr/>
          <p:nvPr/>
        </p:nvSpPr>
        <p:spPr>
          <a:xfrm flipV="1">
            <a:off x="4947698" y="6275995"/>
            <a:ext cx="550465" cy="775476"/>
          </a:xfrm>
          <a:custGeom>
            <a:avLst/>
            <a:gdLst/>
            <a:ahLst/>
            <a:cxnLst/>
            <a:rect l="l" t="t" r="r" b="b"/>
            <a:pathLst>
              <a:path w="600075" h="16510">
                <a:moveTo>
                  <a:pt x="599948" y="0"/>
                </a:moveTo>
                <a:lnTo>
                  <a:pt x="0" y="16509"/>
                </a:lnTo>
              </a:path>
            </a:pathLst>
          </a:custGeom>
          <a:ln w="9143">
            <a:solidFill>
              <a:srgbClr val="000000"/>
            </a:solidFill>
            <a:prstDash val="dot"/>
          </a:ln>
        </p:spPr>
        <p:txBody>
          <a:bodyPr wrap="square" lIns="0" tIns="0" rIns="0" bIns="0" rtlCol="0"/>
          <a:lstStyle/>
          <a:p>
            <a:endParaRPr/>
          </a:p>
        </p:txBody>
      </p:sp>
      <p:sp>
        <p:nvSpPr>
          <p:cNvPr id="272" name="object 27">
            <a:extLst>
              <a:ext uri="{FF2B5EF4-FFF2-40B4-BE49-F238E27FC236}">
                <a16:creationId xmlns:a16="http://schemas.microsoft.com/office/drawing/2014/main" id="{58DBC69A-9971-58E5-721C-7EBD38BE4C1D}"/>
              </a:ext>
            </a:extLst>
          </p:cNvPr>
          <p:cNvSpPr/>
          <p:nvPr/>
        </p:nvSpPr>
        <p:spPr>
          <a:xfrm>
            <a:off x="5653654" y="5193195"/>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cxnSp>
        <p:nvCxnSpPr>
          <p:cNvPr id="274" name="直線コネクタ 273">
            <a:extLst>
              <a:ext uri="{FF2B5EF4-FFF2-40B4-BE49-F238E27FC236}">
                <a16:creationId xmlns:a16="http://schemas.microsoft.com/office/drawing/2014/main" id="{A6760C40-CA31-7F42-4F54-D51E01424C40}"/>
              </a:ext>
            </a:extLst>
          </p:cNvPr>
          <p:cNvCxnSpPr>
            <a:cxnSpLocks/>
          </p:cNvCxnSpPr>
          <p:nvPr/>
        </p:nvCxnSpPr>
        <p:spPr>
          <a:xfrm flipH="1">
            <a:off x="4960999" y="5351145"/>
            <a:ext cx="692655"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nvGrpSpPr>
          <p:cNvPr id="277" name="グループ化 276">
            <a:extLst>
              <a:ext uri="{FF2B5EF4-FFF2-40B4-BE49-F238E27FC236}">
                <a16:creationId xmlns:a16="http://schemas.microsoft.com/office/drawing/2014/main" id="{174E68BF-8286-95EF-F32A-912EE35C49ED}"/>
              </a:ext>
            </a:extLst>
          </p:cNvPr>
          <p:cNvGrpSpPr/>
          <p:nvPr/>
        </p:nvGrpSpPr>
        <p:grpSpPr>
          <a:xfrm rot="16200000">
            <a:off x="8116250" y="2989679"/>
            <a:ext cx="255579" cy="210314"/>
            <a:chOff x="998232" y="5464407"/>
            <a:chExt cx="255579" cy="210314"/>
          </a:xfrm>
        </p:grpSpPr>
        <p:sp>
          <p:nvSpPr>
            <p:cNvPr id="278" name="左大かっこ 277">
              <a:extLst>
                <a:ext uri="{FF2B5EF4-FFF2-40B4-BE49-F238E27FC236}">
                  <a16:creationId xmlns:a16="http://schemas.microsoft.com/office/drawing/2014/main" id="{3459AF80-4432-416E-997D-0D131BF6B6CE}"/>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279" name="直線コネクタ 278">
              <a:extLst>
                <a:ext uri="{FF2B5EF4-FFF2-40B4-BE49-F238E27FC236}">
                  <a16:creationId xmlns:a16="http://schemas.microsoft.com/office/drawing/2014/main" id="{0C5FE87F-E64B-496D-34E7-04A395993114}"/>
                </a:ext>
              </a:extLst>
            </p:cNvPr>
            <p:cNvCxnSpPr>
              <a:cxnSpLocks/>
              <a:stCxn id="278"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280" name="object 17">
            <a:extLst>
              <a:ext uri="{FF2B5EF4-FFF2-40B4-BE49-F238E27FC236}">
                <a16:creationId xmlns:a16="http://schemas.microsoft.com/office/drawing/2014/main" id="{CF3756C7-715F-9F54-F77A-BAEEEFB432D0}"/>
              </a:ext>
            </a:extLst>
          </p:cNvPr>
          <p:cNvSpPr/>
          <p:nvPr/>
        </p:nvSpPr>
        <p:spPr>
          <a:xfrm>
            <a:off x="8008764"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④</a:t>
            </a:r>
            <a:endParaRPr lang="zh-TW" altLang="en-US" sz="800" dirty="0">
              <a:latin typeface="+mj-ea"/>
              <a:ea typeface="+mj-ea"/>
            </a:endParaRPr>
          </a:p>
        </p:txBody>
      </p:sp>
      <p:cxnSp>
        <p:nvCxnSpPr>
          <p:cNvPr id="284" name="直線矢印コネクタ 13">
            <a:extLst>
              <a:ext uri="{FF2B5EF4-FFF2-40B4-BE49-F238E27FC236}">
                <a16:creationId xmlns:a16="http://schemas.microsoft.com/office/drawing/2014/main" id="{9819092E-6032-F3AA-E8B6-6A3A0F814946}"/>
              </a:ext>
            </a:extLst>
          </p:cNvPr>
          <p:cNvCxnSpPr>
            <a:cxnSpLocks/>
            <a:stCxn id="37" idx="2"/>
          </p:cNvCxnSpPr>
          <p:nvPr/>
        </p:nvCxnSpPr>
        <p:spPr>
          <a:xfrm rot="5400000">
            <a:off x="7138240" y="3767737"/>
            <a:ext cx="1303508" cy="933377"/>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90" name="object 9">
            <a:extLst>
              <a:ext uri="{FF2B5EF4-FFF2-40B4-BE49-F238E27FC236}">
                <a16:creationId xmlns:a16="http://schemas.microsoft.com/office/drawing/2014/main" id="{56B583CC-3AB8-66FD-5826-7433966F5056}"/>
              </a:ext>
            </a:extLst>
          </p:cNvPr>
          <p:cNvSpPr/>
          <p:nvPr/>
        </p:nvSpPr>
        <p:spPr>
          <a:xfrm>
            <a:off x="3892597" y="6301803"/>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700" dirty="0">
                <a:latin typeface="+mj-ea"/>
                <a:ea typeface="+mj-ea"/>
              </a:rPr>
              <a:t>本籍地</a:t>
            </a:r>
            <a:endParaRPr lang="en-US" altLang="ja-JP" sz="700" dirty="0">
              <a:latin typeface="+mj-ea"/>
              <a:ea typeface="+mj-ea"/>
            </a:endParaRPr>
          </a:p>
          <a:p>
            <a:pPr lvl="0" algn="ctr"/>
            <a:r>
              <a:rPr lang="ja-JP" altLang="en-US" sz="700" dirty="0">
                <a:latin typeface="+mj-ea"/>
                <a:ea typeface="+mj-ea"/>
              </a:rPr>
              <a:t>市区町村</a:t>
            </a:r>
            <a:endParaRPr sz="700" dirty="0">
              <a:latin typeface="+mj-ea"/>
              <a:ea typeface="+mj-ea"/>
            </a:endParaRPr>
          </a:p>
        </p:txBody>
      </p:sp>
      <p:sp>
        <p:nvSpPr>
          <p:cNvPr id="295" name="正方形/長方形 294">
            <a:extLst>
              <a:ext uri="{FF2B5EF4-FFF2-40B4-BE49-F238E27FC236}">
                <a16:creationId xmlns:a16="http://schemas.microsoft.com/office/drawing/2014/main" id="{72D62D4E-DE6C-984C-C3C2-48A8385329DF}"/>
              </a:ext>
            </a:extLst>
          </p:cNvPr>
          <p:cNvSpPr/>
          <p:nvPr/>
        </p:nvSpPr>
        <p:spPr>
          <a:xfrm>
            <a:off x="8310006" y="4030996"/>
            <a:ext cx="1092484" cy="18649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住民異動届受理通知書</a:t>
            </a:r>
          </a:p>
        </p:txBody>
      </p:sp>
      <p:grpSp>
        <p:nvGrpSpPr>
          <p:cNvPr id="20" name="グループ化 19">
            <a:extLst>
              <a:ext uri="{FF2B5EF4-FFF2-40B4-BE49-F238E27FC236}">
                <a16:creationId xmlns:a16="http://schemas.microsoft.com/office/drawing/2014/main" id="{0D3CD98D-7DE7-8067-0C2A-B985D5E0CE3A}"/>
              </a:ext>
            </a:extLst>
          </p:cNvPr>
          <p:cNvGrpSpPr/>
          <p:nvPr/>
        </p:nvGrpSpPr>
        <p:grpSpPr>
          <a:xfrm>
            <a:off x="1280038" y="6243445"/>
            <a:ext cx="520944" cy="393223"/>
            <a:chOff x="6080349" y="4852187"/>
            <a:chExt cx="520944" cy="393223"/>
          </a:xfrm>
        </p:grpSpPr>
        <p:sp>
          <p:nvSpPr>
            <p:cNvPr id="21" name="フローチャート: 磁気ディスク 20">
              <a:extLst>
                <a:ext uri="{FF2B5EF4-FFF2-40B4-BE49-F238E27FC236}">
                  <a16:creationId xmlns:a16="http://schemas.microsoft.com/office/drawing/2014/main" id="{3859EE30-78DC-C6CC-DC54-A8163CF08483}"/>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2" name="object 17">
              <a:extLst>
                <a:ext uri="{FF2B5EF4-FFF2-40B4-BE49-F238E27FC236}">
                  <a16:creationId xmlns:a16="http://schemas.microsoft.com/office/drawing/2014/main" id="{E61CBF12-7144-D6A4-B7C7-3F3033D328D3}"/>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申請管理</a:t>
              </a:r>
              <a:br>
                <a:rPr lang="en-US" altLang="ja-JP" sz="700" dirty="0">
                  <a:latin typeface="+mj-ea"/>
                  <a:ea typeface="+mj-ea"/>
                </a:rPr>
              </a:br>
              <a:r>
                <a:rPr lang="ja-JP" altLang="en-US" sz="700" dirty="0">
                  <a:latin typeface="+mj-ea"/>
                  <a:ea typeface="+mj-ea"/>
                </a:rPr>
                <a:t>システム</a:t>
              </a:r>
            </a:p>
          </p:txBody>
        </p:sp>
      </p:grpSp>
      <p:grpSp>
        <p:nvGrpSpPr>
          <p:cNvPr id="23" name="グループ化 22">
            <a:extLst>
              <a:ext uri="{FF2B5EF4-FFF2-40B4-BE49-F238E27FC236}">
                <a16:creationId xmlns:a16="http://schemas.microsoft.com/office/drawing/2014/main" id="{41A86E58-07A9-4AA6-C551-1F33D4AFA775}"/>
              </a:ext>
            </a:extLst>
          </p:cNvPr>
          <p:cNvGrpSpPr/>
          <p:nvPr/>
        </p:nvGrpSpPr>
        <p:grpSpPr>
          <a:xfrm>
            <a:off x="1276227" y="5600445"/>
            <a:ext cx="520944" cy="393223"/>
            <a:chOff x="6080349" y="4852187"/>
            <a:chExt cx="520944" cy="393223"/>
          </a:xfrm>
        </p:grpSpPr>
        <p:sp>
          <p:nvSpPr>
            <p:cNvPr id="24" name="フローチャート: 磁気ディスク 23">
              <a:extLst>
                <a:ext uri="{FF2B5EF4-FFF2-40B4-BE49-F238E27FC236}">
                  <a16:creationId xmlns:a16="http://schemas.microsoft.com/office/drawing/2014/main" id="{21CDB664-AB89-52E6-8C68-4EC356817447}"/>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5" name="object 17">
              <a:extLst>
                <a:ext uri="{FF2B5EF4-FFF2-40B4-BE49-F238E27FC236}">
                  <a16:creationId xmlns:a16="http://schemas.microsoft.com/office/drawing/2014/main" id="{88165A04-C523-2B53-D7FE-40F046C30F35}"/>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住民記録</a:t>
              </a:r>
              <a:br>
                <a:rPr lang="ja-JP" altLang="en-US" sz="700" dirty="0">
                  <a:latin typeface="+mj-ea"/>
                  <a:ea typeface="+mj-ea"/>
                </a:rPr>
              </a:br>
              <a:r>
                <a:rPr lang="ja-JP" altLang="en-US" sz="700" dirty="0">
                  <a:latin typeface="+mj-ea"/>
                  <a:ea typeface="+mj-ea"/>
                </a:rPr>
                <a:t>システム</a:t>
              </a:r>
            </a:p>
          </p:txBody>
        </p:sp>
      </p:grpSp>
      <p:grpSp>
        <p:nvGrpSpPr>
          <p:cNvPr id="26" name="グループ化 25">
            <a:extLst>
              <a:ext uri="{FF2B5EF4-FFF2-40B4-BE49-F238E27FC236}">
                <a16:creationId xmlns:a16="http://schemas.microsoft.com/office/drawing/2014/main" id="{5B728ABE-78E4-B7B4-C768-D265846A661D}"/>
              </a:ext>
            </a:extLst>
          </p:cNvPr>
          <p:cNvGrpSpPr/>
          <p:nvPr/>
        </p:nvGrpSpPr>
        <p:grpSpPr>
          <a:xfrm>
            <a:off x="1279449" y="7014835"/>
            <a:ext cx="520944" cy="393223"/>
            <a:chOff x="6080349" y="4852187"/>
            <a:chExt cx="520944" cy="393223"/>
          </a:xfrm>
        </p:grpSpPr>
        <p:sp>
          <p:nvSpPr>
            <p:cNvPr id="27" name="フローチャート: 磁気ディスク 26">
              <a:extLst>
                <a:ext uri="{FF2B5EF4-FFF2-40B4-BE49-F238E27FC236}">
                  <a16:creationId xmlns:a16="http://schemas.microsoft.com/office/drawing/2014/main" id="{C4E9FC6C-1377-6EAE-5ED0-607E7D762AF4}"/>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8" name="object 17">
              <a:extLst>
                <a:ext uri="{FF2B5EF4-FFF2-40B4-BE49-F238E27FC236}">
                  <a16:creationId xmlns:a16="http://schemas.microsoft.com/office/drawing/2014/main" id="{C6DF8542-E1C2-042B-169C-E8FA39EBD8D6}"/>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マイナポータル等</a:t>
              </a:r>
            </a:p>
          </p:txBody>
        </p:sp>
      </p:grpSp>
      <p:cxnSp>
        <p:nvCxnSpPr>
          <p:cNvPr id="30" name="直線矢印コネクタ 29">
            <a:extLst>
              <a:ext uri="{FF2B5EF4-FFF2-40B4-BE49-F238E27FC236}">
                <a16:creationId xmlns:a16="http://schemas.microsoft.com/office/drawing/2014/main" id="{7C2501A3-4A82-67B5-8E8E-0EEC0250101C}"/>
              </a:ext>
            </a:extLst>
          </p:cNvPr>
          <p:cNvCxnSpPr>
            <a:cxnSpLocks/>
            <a:stCxn id="24" idx="1"/>
          </p:cNvCxnSpPr>
          <p:nvPr/>
        </p:nvCxnSpPr>
        <p:spPr>
          <a:xfrm flipV="1">
            <a:off x="1536699" y="5231050"/>
            <a:ext cx="2" cy="369395"/>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226" name="直線矢印コネクタ 225">
            <a:extLst>
              <a:ext uri="{FF2B5EF4-FFF2-40B4-BE49-F238E27FC236}">
                <a16:creationId xmlns:a16="http://schemas.microsoft.com/office/drawing/2014/main" id="{E8ACC9A4-E0F1-EC9F-B6E2-F4CA292B1804}"/>
              </a:ext>
            </a:extLst>
          </p:cNvPr>
          <p:cNvCxnSpPr>
            <a:cxnSpLocks/>
            <a:stCxn id="21" idx="1"/>
          </p:cNvCxnSpPr>
          <p:nvPr/>
        </p:nvCxnSpPr>
        <p:spPr>
          <a:xfrm flipH="1" flipV="1">
            <a:off x="1536702" y="6008161"/>
            <a:ext cx="3808" cy="235284"/>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228" name="直線矢印コネクタ 227">
            <a:extLst>
              <a:ext uri="{FF2B5EF4-FFF2-40B4-BE49-F238E27FC236}">
                <a16:creationId xmlns:a16="http://schemas.microsoft.com/office/drawing/2014/main" id="{587964F0-25D0-6329-5B9F-D3552AA4DF35}"/>
              </a:ext>
            </a:extLst>
          </p:cNvPr>
          <p:cNvCxnSpPr>
            <a:cxnSpLocks/>
            <a:stCxn id="27" idx="1"/>
          </p:cNvCxnSpPr>
          <p:nvPr/>
        </p:nvCxnSpPr>
        <p:spPr>
          <a:xfrm flipV="1">
            <a:off x="1539921" y="6636668"/>
            <a:ext cx="3763" cy="378167"/>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230" name="直線矢印コネクタ 229">
            <a:extLst>
              <a:ext uri="{FF2B5EF4-FFF2-40B4-BE49-F238E27FC236}">
                <a16:creationId xmlns:a16="http://schemas.microsoft.com/office/drawing/2014/main" id="{8BD2429F-E111-07F0-AD6A-420D4623F91E}"/>
              </a:ext>
            </a:extLst>
          </p:cNvPr>
          <p:cNvCxnSpPr>
            <a:cxnSpLocks/>
            <a:stCxn id="250" idx="0"/>
          </p:cNvCxnSpPr>
          <p:nvPr/>
        </p:nvCxnSpPr>
        <p:spPr>
          <a:xfrm flipH="1" flipV="1">
            <a:off x="1533441" y="2524756"/>
            <a:ext cx="3258" cy="2354091"/>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32" name="グループ化 231">
            <a:extLst>
              <a:ext uri="{FF2B5EF4-FFF2-40B4-BE49-F238E27FC236}">
                <a16:creationId xmlns:a16="http://schemas.microsoft.com/office/drawing/2014/main" id="{495BB096-838D-A4B0-6A41-27E773019D6C}"/>
              </a:ext>
            </a:extLst>
          </p:cNvPr>
          <p:cNvGrpSpPr/>
          <p:nvPr/>
        </p:nvGrpSpPr>
        <p:grpSpPr>
          <a:xfrm>
            <a:off x="678175" y="5909108"/>
            <a:ext cx="216535" cy="288290"/>
            <a:chOff x="8006526" y="4197102"/>
            <a:chExt cx="216535" cy="288290"/>
          </a:xfrm>
        </p:grpSpPr>
        <p:sp>
          <p:nvSpPr>
            <p:cNvPr id="233" name="object 27">
              <a:extLst>
                <a:ext uri="{FF2B5EF4-FFF2-40B4-BE49-F238E27FC236}">
                  <a16:creationId xmlns:a16="http://schemas.microsoft.com/office/drawing/2014/main" id="{3E11726C-8E7E-5A36-9899-B83AD752AA0E}"/>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34" name="正方形/長方形 233">
              <a:extLst>
                <a:ext uri="{FF2B5EF4-FFF2-40B4-BE49-F238E27FC236}">
                  <a16:creationId xmlns:a16="http://schemas.microsoft.com/office/drawing/2014/main" id="{A5D98A21-86BA-838B-415E-0D5FCA387F74}"/>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236" name="グループ化 235">
            <a:extLst>
              <a:ext uri="{FF2B5EF4-FFF2-40B4-BE49-F238E27FC236}">
                <a16:creationId xmlns:a16="http://schemas.microsoft.com/office/drawing/2014/main" id="{8D93D909-DC90-A130-A8AE-9D0679A3D4B4}"/>
              </a:ext>
            </a:extLst>
          </p:cNvPr>
          <p:cNvGrpSpPr/>
          <p:nvPr/>
        </p:nvGrpSpPr>
        <p:grpSpPr>
          <a:xfrm>
            <a:off x="677830" y="6690628"/>
            <a:ext cx="216535" cy="288290"/>
            <a:chOff x="8006526" y="4197102"/>
            <a:chExt cx="216535" cy="288290"/>
          </a:xfrm>
        </p:grpSpPr>
        <p:sp>
          <p:nvSpPr>
            <p:cNvPr id="237" name="object 27">
              <a:extLst>
                <a:ext uri="{FF2B5EF4-FFF2-40B4-BE49-F238E27FC236}">
                  <a16:creationId xmlns:a16="http://schemas.microsoft.com/office/drawing/2014/main" id="{329CE29D-9BE6-9584-3569-CCBE2F5DDC27}"/>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38" name="正方形/長方形 237">
              <a:extLst>
                <a:ext uri="{FF2B5EF4-FFF2-40B4-BE49-F238E27FC236}">
                  <a16:creationId xmlns:a16="http://schemas.microsoft.com/office/drawing/2014/main" id="{019B36A9-65F3-E7F4-99D4-138BF2AF3F06}"/>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244" name="コネクタ: カギ線 243">
            <a:extLst>
              <a:ext uri="{FF2B5EF4-FFF2-40B4-BE49-F238E27FC236}">
                <a16:creationId xmlns:a16="http://schemas.microsoft.com/office/drawing/2014/main" id="{F3BABDB8-6610-5644-32BD-A86C2483B046}"/>
              </a:ext>
            </a:extLst>
          </p:cNvPr>
          <p:cNvCxnSpPr>
            <a:cxnSpLocks/>
            <a:endCxn id="234" idx="3"/>
          </p:cNvCxnSpPr>
          <p:nvPr/>
        </p:nvCxnSpPr>
        <p:spPr>
          <a:xfrm rot="10800000">
            <a:off x="894711" y="6053253"/>
            <a:ext cx="634413" cy="124360"/>
          </a:xfrm>
          <a:prstGeom prst="bentConnector3">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251" name="コネクタ: カギ線 250">
            <a:extLst>
              <a:ext uri="{FF2B5EF4-FFF2-40B4-BE49-F238E27FC236}">
                <a16:creationId xmlns:a16="http://schemas.microsoft.com/office/drawing/2014/main" id="{7E2095B0-8649-CB30-F781-F4FCA3C94F2C}"/>
              </a:ext>
            </a:extLst>
          </p:cNvPr>
          <p:cNvCxnSpPr>
            <a:cxnSpLocks/>
            <a:endCxn id="238" idx="3"/>
          </p:cNvCxnSpPr>
          <p:nvPr/>
        </p:nvCxnSpPr>
        <p:spPr>
          <a:xfrm rot="10800000">
            <a:off x="894366" y="6834774"/>
            <a:ext cx="648685" cy="80267"/>
          </a:xfrm>
          <a:prstGeom prst="bentConnector3">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nvGrpSpPr>
          <p:cNvPr id="38" name="グループ化 37">
            <a:extLst>
              <a:ext uri="{FF2B5EF4-FFF2-40B4-BE49-F238E27FC236}">
                <a16:creationId xmlns:a16="http://schemas.microsoft.com/office/drawing/2014/main" id="{2D0E5256-1293-9633-8005-51694A28B9A5}"/>
              </a:ext>
            </a:extLst>
          </p:cNvPr>
          <p:cNvGrpSpPr/>
          <p:nvPr/>
        </p:nvGrpSpPr>
        <p:grpSpPr>
          <a:xfrm>
            <a:off x="1936491" y="3221087"/>
            <a:ext cx="543271" cy="360045"/>
            <a:chOff x="4687859" y="3222625"/>
            <a:chExt cx="543271" cy="360045"/>
          </a:xfrm>
        </p:grpSpPr>
        <p:grpSp>
          <p:nvGrpSpPr>
            <p:cNvPr id="39" name="グループ化 38">
              <a:extLst>
                <a:ext uri="{FF2B5EF4-FFF2-40B4-BE49-F238E27FC236}">
                  <a16:creationId xmlns:a16="http://schemas.microsoft.com/office/drawing/2014/main" id="{C833C71D-1ACF-7A13-16A0-5274EF0088AA}"/>
                </a:ext>
              </a:extLst>
            </p:cNvPr>
            <p:cNvGrpSpPr/>
            <p:nvPr/>
          </p:nvGrpSpPr>
          <p:grpSpPr>
            <a:xfrm>
              <a:off x="4687859" y="3225072"/>
              <a:ext cx="518506" cy="339406"/>
              <a:chOff x="4687859" y="3225072"/>
              <a:chExt cx="518506" cy="339406"/>
            </a:xfrm>
          </p:grpSpPr>
          <p:pic>
            <p:nvPicPr>
              <p:cNvPr id="41" name="object 21">
                <a:extLst>
                  <a:ext uri="{FF2B5EF4-FFF2-40B4-BE49-F238E27FC236}">
                    <a16:creationId xmlns:a16="http://schemas.microsoft.com/office/drawing/2014/main" id="{0FEC6DEF-862C-DDC6-B52B-E8DDC89C9391}"/>
                  </a:ext>
                </a:extLst>
              </p:cNvPr>
              <p:cNvPicPr/>
              <p:nvPr/>
            </p:nvPicPr>
            <p:blipFill>
              <a:blip r:embed="rId4" cstate="print"/>
              <a:stretch>
                <a:fillRect/>
              </a:stretch>
            </p:blipFill>
            <p:spPr>
              <a:xfrm>
                <a:off x="4687859" y="3225072"/>
                <a:ext cx="133329" cy="115866"/>
              </a:xfrm>
              <a:prstGeom prst="rect">
                <a:avLst/>
              </a:prstGeom>
            </p:spPr>
          </p:pic>
          <p:sp>
            <p:nvSpPr>
              <p:cNvPr id="42" name="object 17">
                <a:extLst>
                  <a:ext uri="{FF2B5EF4-FFF2-40B4-BE49-F238E27FC236}">
                    <a16:creationId xmlns:a16="http://schemas.microsoft.com/office/drawing/2014/main" id="{3C40C63A-BB97-3365-06B7-6E94F3A6FB57}"/>
                  </a:ext>
                </a:extLst>
              </p:cNvPr>
              <p:cNvSpPr/>
              <p:nvPr/>
            </p:nvSpPr>
            <p:spPr>
              <a:xfrm>
                <a:off x="472630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対象者</a:t>
                </a:r>
                <a:endParaRPr lang="en-US" altLang="ja-JP" sz="700" dirty="0">
                  <a:latin typeface="+mj-ea"/>
                  <a:ea typeface="+mj-ea"/>
                </a:endParaRPr>
              </a:p>
              <a:p>
                <a:pPr lvl="0" algn="ctr"/>
                <a:r>
                  <a:rPr lang="ja-JP" altLang="en-US" sz="700" dirty="0">
                    <a:latin typeface="+mj-ea"/>
                    <a:ea typeface="+mj-ea"/>
                  </a:rPr>
                  <a:t>検索・修正</a:t>
                </a:r>
                <a:endParaRPr sz="700" dirty="0">
                  <a:latin typeface="+mj-ea"/>
                  <a:ea typeface="+mj-ea"/>
                </a:endParaRPr>
              </a:p>
            </p:txBody>
          </p:sp>
        </p:grpSp>
        <p:sp>
          <p:nvSpPr>
            <p:cNvPr id="40" name="object 18">
              <a:extLst>
                <a:ext uri="{FF2B5EF4-FFF2-40B4-BE49-F238E27FC236}">
                  <a16:creationId xmlns:a16="http://schemas.microsoft.com/office/drawing/2014/main" id="{B44F6FFE-4B97-A1D0-D5B8-DBCB97DDBA1C}"/>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cxnSp>
        <p:nvCxnSpPr>
          <p:cNvPr id="43" name="直線矢印コネクタ 13">
            <a:extLst>
              <a:ext uri="{FF2B5EF4-FFF2-40B4-BE49-F238E27FC236}">
                <a16:creationId xmlns:a16="http://schemas.microsoft.com/office/drawing/2014/main" id="{124AFD06-AAEA-3907-A93E-FB999FB1293E}"/>
              </a:ext>
            </a:extLst>
          </p:cNvPr>
          <p:cNvCxnSpPr>
            <a:cxnSpLocks/>
            <a:stCxn id="250" idx="3"/>
            <a:endCxn id="40" idx="2"/>
          </p:cNvCxnSpPr>
          <p:nvPr/>
        </p:nvCxnSpPr>
        <p:spPr>
          <a:xfrm flipV="1">
            <a:off x="1761489" y="3581132"/>
            <a:ext cx="448398" cy="1477737"/>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47" name="直線矢印コネクタ 13">
            <a:extLst>
              <a:ext uri="{FF2B5EF4-FFF2-40B4-BE49-F238E27FC236}">
                <a16:creationId xmlns:a16="http://schemas.microsoft.com/office/drawing/2014/main" id="{F0BF291A-C8F1-9E01-0FC0-CCF4B9C42A73}"/>
              </a:ext>
            </a:extLst>
          </p:cNvPr>
          <p:cNvCxnSpPr>
            <a:cxnSpLocks/>
            <a:stCxn id="40" idx="0"/>
          </p:cNvCxnSpPr>
          <p:nvPr/>
        </p:nvCxnSpPr>
        <p:spPr>
          <a:xfrm rot="16200000" flipV="1">
            <a:off x="1584457" y="2595657"/>
            <a:ext cx="700724" cy="550136"/>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65" name="object 27">
            <a:extLst>
              <a:ext uri="{FF2B5EF4-FFF2-40B4-BE49-F238E27FC236}">
                <a16:creationId xmlns:a16="http://schemas.microsoft.com/office/drawing/2014/main" id="{AF637880-4B68-8087-9D2B-F3F5FD0A4CEC}"/>
              </a:ext>
            </a:extLst>
          </p:cNvPr>
          <p:cNvSpPr/>
          <p:nvPr/>
        </p:nvSpPr>
        <p:spPr>
          <a:xfrm>
            <a:off x="2925027" y="371876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67" name="正方形/長方形 266">
            <a:extLst>
              <a:ext uri="{FF2B5EF4-FFF2-40B4-BE49-F238E27FC236}">
                <a16:creationId xmlns:a16="http://schemas.microsoft.com/office/drawing/2014/main" id="{CC72A28F-C9BF-35AB-E504-7AA2952D7E1A}"/>
              </a:ext>
            </a:extLst>
          </p:cNvPr>
          <p:cNvSpPr/>
          <p:nvPr/>
        </p:nvSpPr>
        <p:spPr>
          <a:xfrm>
            <a:off x="2699948" y="4045453"/>
            <a:ext cx="666593" cy="18649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転居届</a:t>
            </a:r>
            <a:endParaRPr kumimoji="1" lang="en-US" altLang="ja-JP" sz="700" dirty="0">
              <a:solidFill>
                <a:schemeClr val="tx1"/>
              </a:solidFill>
            </a:endParaRPr>
          </a:p>
          <a:p>
            <a:pPr algn="ctr"/>
            <a:r>
              <a:rPr kumimoji="1" lang="ja-JP" altLang="en-US" sz="700" dirty="0">
                <a:solidFill>
                  <a:schemeClr val="tx1"/>
                </a:solidFill>
              </a:rPr>
              <a:t>（事前印字）</a:t>
            </a:r>
          </a:p>
        </p:txBody>
      </p:sp>
      <p:cxnSp>
        <p:nvCxnSpPr>
          <p:cNvPr id="268" name="直線矢印コネクタ 13">
            <a:extLst>
              <a:ext uri="{FF2B5EF4-FFF2-40B4-BE49-F238E27FC236}">
                <a16:creationId xmlns:a16="http://schemas.microsoft.com/office/drawing/2014/main" id="{6F942325-530D-BDAB-D3EB-F9E7589CB96C}"/>
              </a:ext>
            </a:extLst>
          </p:cNvPr>
          <p:cNvCxnSpPr>
            <a:cxnSpLocks/>
          </p:cNvCxnSpPr>
          <p:nvPr/>
        </p:nvCxnSpPr>
        <p:spPr>
          <a:xfrm rot="16200000" flipH="1">
            <a:off x="2478068" y="3441557"/>
            <a:ext cx="296526" cy="575675"/>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99" name="グループ化 298">
            <a:extLst>
              <a:ext uri="{FF2B5EF4-FFF2-40B4-BE49-F238E27FC236}">
                <a16:creationId xmlns:a16="http://schemas.microsoft.com/office/drawing/2014/main" id="{F8AFD80F-B0DC-2394-62E6-A4A6E143E24A}"/>
              </a:ext>
            </a:extLst>
          </p:cNvPr>
          <p:cNvGrpSpPr/>
          <p:nvPr/>
        </p:nvGrpSpPr>
        <p:grpSpPr>
          <a:xfrm>
            <a:off x="4708162" y="4881709"/>
            <a:ext cx="520944" cy="393223"/>
            <a:chOff x="6080349" y="4852187"/>
            <a:chExt cx="520944" cy="393223"/>
          </a:xfrm>
        </p:grpSpPr>
        <p:sp>
          <p:nvSpPr>
            <p:cNvPr id="300" name="フローチャート: 磁気ディスク 299">
              <a:extLst>
                <a:ext uri="{FF2B5EF4-FFF2-40B4-BE49-F238E27FC236}">
                  <a16:creationId xmlns:a16="http://schemas.microsoft.com/office/drawing/2014/main" id="{1DBDFA32-9B5C-658B-64C7-111B1B2F95BC}"/>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01" name="object 17">
              <a:extLst>
                <a:ext uri="{FF2B5EF4-FFF2-40B4-BE49-F238E27FC236}">
                  <a16:creationId xmlns:a16="http://schemas.microsoft.com/office/drawing/2014/main" id="{6F63F1AC-304F-51EC-E184-B98920F1636F}"/>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住民記録</a:t>
              </a:r>
              <a:br>
                <a:rPr lang="ja-JP" altLang="en-US" sz="700" dirty="0">
                  <a:latin typeface="+mj-ea"/>
                  <a:ea typeface="+mj-ea"/>
                </a:rPr>
              </a:br>
              <a:r>
                <a:rPr lang="ja-JP" altLang="en-US" sz="700" dirty="0">
                  <a:latin typeface="+mj-ea"/>
                  <a:ea typeface="+mj-ea"/>
                </a:rPr>
                <a:t>システム</a:t>
              </a:r>
            </a:p>
          </p:txBody>
        </p:sp>
      </p:grpSp>
      <p:grpSp>
        <p:nvGrpSpPr>
          <p:cNvPr id="302" name="グループ化 301">
            <a:extLst>
              <a:ext uri="{FF2B5EF4-FFF2-40B4-BE49-F238E27FC236}">
                <a16:creationId xmlns:a16="http://schemas.microsoft.com/office/drawing/2014/main" id="{9E1EC7A1-3EF3-123C-93C0-291EAEF81A6D}"/>
              </a:ext>
            </a:extLst>
          </p:cNvPr>
          <p:cNvGrpSpPr/>
          <p:nvPr/>
        </p:nvGrpSpPr>
        <p:grpSpPr>
          <a:xfrm>
            <a:off x="4714350" y="5520787"/>
            <a:ext cx="520944" cy="393223"/>
            <a:chOff x="6080349" y="4852187"/>
            <a:chExt cx="520944" cy="393223"/>
          </a:xfrm>
        </p:grpSpPr>
        <p:sp>
          <p:nvSpPr>
            <p:cNvPr id="303" name="フローチャート: 磁気ディスク 302">
              <a:extLst>
                <a:ext uri="{FF2B5EF4-FFF2-40B4-BE49-F238E27FC236}">
                  <a16:creationId xmlns:a16="http://schemas.microsoft.com/office/drawing/2014/main" id="{7109138E-84B5-B234-326B-BAB52B979820}"/>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04" name="object 17">
              <a:extLst>
                <a:ext uri="{FF2B5EF4-FFF2-40B4-BE49-F238E27FC236}">
                  <a16:creationId xmlns:a16="http://schemas.microsoft.com/office/drawing/2014/main" id="{B287ED29-D29A-D04C-59E0-E249137AF5E5}"/>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endParaRPr lang="en-US" altLang="ja-JP" sz="700" dirty="0">
                <a:latin typeface="+mj-ea"/>
                <a:ea typeface="+mj-ea"/>
              </a:endParaRPr>
            </a:p>
            <a:p>
              <a:pPr lvl="0" algn="ctr"/>
              <a:r>
                <a:rPr lang="en-US" altLang="ja-JP" sz="700" dirty="0">
                  <a:latin typeface="+mj-ea"/>
                  <a:ea typeface="+mj-ea"/>
                </a:rPr>
                <a:t>CS</a:t>
              </a:r>
              <a:endParaRPr lang="ja-JP" altLang="en-US" sz="700" dirty="0">
                <a:latin typeface="+mj-ea"/>
                <a:ea typeface="+mj-ea"/>
              </a:endParaRPr>
            </a:p>
          </p:txBody>
        </p:sp>
      </p:grpSp>
      <p:grpSp>
        <p:nvGrpSpPr>
          <p:cNvPr id="308" name="グループ化 307">
            <a:extLst>
              <a:ext uri="{FF2B5EF4-FFF2-40B4-BE49-F238E27FC236}">
                <a16:creationId xmlns:a16="http://schemas.microsoft.com/office/drawing/2014/main" id="{AF7F6B22-3480-ED25-1AFC-11CB44B9E34E}"/>
              </a:ext>
            </a:extLst>
          </p:cNvPr>
          <p:cNvGrpSpPr/>
          <p:nvPr/>
        </p:nvGrpSpPr>
        <p:grpSpPr>
          <a:xfrm>
            <a:off x="6004819" y="4886362"/>
            <a:ext cx="520944" cy="393223"/>
            <a:chOff x="6080349" y="4852187"/>
            <a:chExt cx="520944" cy="393223"/>
          </a:xfrm>
        </p:grpSpPr>
        <p:sp>
          <p:nvSpPr>
            <p:cNvPr id="309" name="フローチャート: 磁気ディスク 308">
              <a:extLst>
                <a:ext uri="{FF2B5EF4-FFF2-40B4-BE49-F238E27FC236}">
                  <a16:creationId xmlns:a16="http://schemas.microsoft.com/office/drawing/2014/main" id="{2F72C2A9-E6B4-C64C-0C6E-88B7BD9FC70C}"/>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10" name="object 17">
              <a:extLst>
                <a:ext uri="{FF2B5EF4-FFF2-40B4-BE49-F238E27FC236}">
                  <a16:creationId xmlns:a16="http://schemas.microsoft.com/office/drawing/2014/main" id="{3F130263-D9F0-15FC-F033-65CC3BE988A4}"/>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住民記録</a:t>
              </a:r>
              <a:br>
                <a:rPr lang="ja-JP" altLang="en-US" sz="700" dirty="0">
                  <a:latin typeface="+mj-ea"/>
                  <a:ea typeface="+mj-ea"/>
                </a:rPr>
              </a:br>
              <a:r>
                <a:rPr lang="ja-JP" altLang="en-US" sz="700" dirty="0">
                  <a:latin typeface="+mj-ea"/>
                  <a:ea typeface="+mj-ea"/>
                </a:rPr>
                <a:t>システム</a:t>
              </a:r>
            </a:p>
          </p:txBody>
        </p:sp>
      </p:grpSp>
      <p:grpSp>
        <p:nvGrpSpPr>
          <p:cNvPr id="314" name="グループ化 313">
            <a:extLst>
              <a:ext uri="{FF2B5EF4-FFF2-40B4-BE49-F238E27FC236}">
                <a16:creationId xmlns:a16="http://schemas.microsoft.com/office/drawing/2014/main" id="{BEBBD255-ADE6-0CCE-BEB8-C079C9AD722F}"/>
              </a:ext>
            </a:extLst>
          </p:cNvPr>
          <p:cNvGrpSpPr/>
          <p:nvPr/>
        </p:nvGrpSpPr>
        <p:grpSpPr>
          <a:xfrm>
            <a:off x="7067901" y="4878847"/>
            <a:ext cx="520944" cy="393223"/>
            <a:chOff x="6080349" y="4852187"/>
            <a:chExt cx="520944" cy="393223"/>
          </a:xfrm>
        </p:grpSpPr>
        <p:sp>
          <p:nvSpPr>
            <p:cNvPr id="315" name="フローチャート: 磁気ディスク 314">
              <a:extLst>
                <a:ext uri="{FF2B5EF4-FFF2-40B4-BE49-F238E27FC236}">
                  <a16:creationId xmlns:a16="http://schemas.microsoft.com/office/drawing/2014/main" id="{0D375116-3C4E-BF4E-BC2E-9E7FA9A3457A}"/>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16" name="object 17">
              <a:extLst>
                <a:ext uri="{FF2B5EF4-FFF2-40B4-BE49-F238E27FC236}">
                  <a16:creationId xmlns:a16="http://schemas.microsoft.com/office/drawing/2014/main" id="{8D545D3C-CD33-851F-F132-F486B15B31D7}"/>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住民記録</a:t>
              </a:r>
              <a:br>
                <a:rPr lang="ja-JP" altLang="en-US" sz="700" dirty="0">
                  <a:latin typeface="+mj-ea"/>
                  <a:ea typeface="+mj-ea"/>
                </a:rPr>
              </a:br>
              <a:r>
                <a:rPr lang="ja-JP" altLang="en-US" sz="700" dirty="0">
                  <a:latin typeface="+mj-ea"/>
                  <a:ea typeface="+mj-ea"/>
                </a:rPr>
                <a:t>システム</a:t>
              </a:r>
            </a:p>
          </p:txBody>
        </p:sp>
      </p:grpSp>
      <p:cxnSp>
        <p:nvCxnSpPr>
          <p:cNvPr id="29" name="直線矢印コネクタ 28">
            <a:extLst>
              <a:ext uri="{FF2B5EF4-FFF2-40B4-BE49-F238E27FC236}">
                <a16:creationId xmlns:a16="http://schemas.microsoft.com/office/drawing/2014/main" id="{92F0E895-F2E9-F508-04A7-F29B968C5B2B}"/>
              </a:ext>
            </a:extLst>
          </p:cNvPr>
          <p:cNvCxnSpPr>
            <a:cxnSpLocks/>
          </p:cNvCxnSpPr>
          <p:nvPr/>
        </p:nvCxnSpPr>
        <p:spPr>
          <a:xfrm>
            <a:off x="1536700" y="1269603"/>
            <a:ext cx="0" cy="897783"/>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225" name="直線矢印コネクタ 224">
            <a:extLst>
              <a:ext uri="{FF2B5EF4-FFF2-40B4-BE49-F238E27FC236}">
                <a16:creationId xmlns:a16="http://schemas.microsoft.com/office/drawing/2014/main" id="{86F2D060-2210-5BC2-FF0A-C367C0D4118B}"/>
              </a:ext>
            </a:extLst>
          </p:cNvPr>
          <p:cNvCxnSpPr>
            <a:cxnSpLocks/>
          </p:cNvCxnSpPr>
          <p:nvPr/>
        </p:nvCxnSpPr>
        <p:spPr>
          <a:xfrm flipH="1" flipV="1">
            <a:off x="9539975" y="1236814"/>
            <a:ext cx="2235" cy="947923"/>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227" name="object 225">
            <a:extLst>
              <a:ext uri="{FF2B5EF4-FFF2-40B4-BE49-F238E27FC236}">
                <a16:creationId xmlns:a16="http://schemas.microsoft.com/office/drawing/2014/main" id="{BF21B6A5-4D54-5E9F-6DFE-E5A52FB463B3}"/>
              </a:ext>
            </a:extLst>
          </p:cNvPr>
          <p:cNvSpPr txBox="1"/>
          <p:nvPr/>
        </p:nvSpPr>
        <p:spPr>
          <a:xfrm>
            <a:off x="7519786" y="5553516"/>
            <a:ext cx="2818841" cy="1739964"/>
          </a:xfrm>
          <a:prstGeom prst="rect">
            <a:avLst/>
          </a:prstGeom>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ja-JP" altLang="en-US" sz="700" spc="-5" dirty="0">
              <a:latin typeface="+mn-ea"/>
              <a:ea typeface="+mn-ea"/>
              <a:cs typeface="游ゴシック"/>
            </a:endParaRPr>
          </a:p>
          <a:p>
            <a:pPr marL="52069">
              <a:lnSpc>
                <a:spcPts val="400"/>
              </a:lnSpc>
              <a:spcBef>
                <a:spcPts val="350"/>
              </a:spcBef>
            </a:pPr>
            <a:r>
              <a:rPr lang="en-US" altLang="ja-JP" sz="700" spc="-5" dirty="0">
                <a:latin typeface="+mn-ea"/>
                <a:ea typeface="+mn-ea"/>
                <a:cs typeface="游ゴシック"/>
              </a:rPr>
              <a:t>【</a:t>
            </a:r>
            <a:r>
              <a:rPr lang="ja-JP" altLang="en-US" sz="700" spc="-5" dirty="0">
                <a:latin typeface="+mn-ea"/>
                <a:ea typeface="+mn-ea"/>
                <a:cs typeface="游ゴシック"/>
              </a:rPr>
              <a:t>コメント</a:t>
            </a:r>
            <a:r>
              <a:rPr lang="en-US" altLang="ja-JP" sz="700" spc="-5" dirty="0">
                <a:latin typeface="+mn-ea"/>
                <a:ea typeface="+mn-ea"/>
                <a:cs typeface="游ゴシック"/>
              </a:rPr>
              <a:t>】</a:t>
            </a:r>
            <a:r>
              <a:rPr lang="ja-JP" altLang="en-US" sz="700" spc="-5" dirty="0">
                <a:latin typeface="+mn-ea"/>
                <a:ea typeface="+mn-ea"/>
                <a:cs typeface="游ゴシック"/>
              </a:rPr>
              <a:t>ユーザータスク及びデータストアに該当する機能要件</a:t>
            </a:r>
          </a:p>
          <a:p>
            <a:pPr marL="52069">
              <a:lnSpc>
                <a:spcPts val="400"/>
              </a:lnSpc>
              <a:spcBef>
                <a:spcPts val="350"/>
              </a:spcBef>
            </a:pPr>
            <a:r>
              <a:rPr lang="ja-JP" altLang="en-US" sz="700" spc="-5" dirty="0">
                <a:latin typeface="+mn-ea"/>
                <a:ea typeface="+mn-ea"/>
                <a:cs typeface="游ゴシック"/>
              </a:rPr>
              <a:t>①</a:t>
            </a:r>
          </a:p>
          <a:p>
            <a:pPr marL="52069">
              <a:lnSpc>
                <a:spcPts val="400"/>
              </a:lnSpc>
              <a:spcBef>
                <a:spcPts val="350"/>
              </a:spcBef>
            </a:pPr>
            <a:r>
              <a:rPr lang="en-US" altLang="ja-JP" sz="700" spc="-5" dirty="0">
                <a:latin typeface="+mn-ea"/>
                <a:ea typeface="+mn-ea"/>
                <a:cs typeface="游ゴシック"/>
              </a:rPr>
              <a:t>4.1.2 </a:t>
            </a:r>
            <a:r>
              <a:rPr lang="ja-JP" altLang="en-US" sz="700" spc="-5" dirty="0">
                <a:latin typeface="+mn-ea"/>
                <a:ea typeface="+mn-ea"/>
                <a:cs typeface="游ゴシック"/>
              </a:rPr>
              <a:t>転居</a:t>
            </a:r>
          </a:p>
          <a:p>
            <a:pPr marL="52069">
              <a:lnSpc>
                <a:spcPts val="400"/>
              </a:lnSpc>
              <a:spcBef>
                <a:spcPts val="350"/>
              </a:spcBef>
            </a:pPr>
            <a:r>
              <a:rPr lang="en-US" altLang="ja-JP" sz="700" spc="-5" dirty="0">
                <a:latin typeface="+mn-ea"/>
                <a:ea typeface="+mn-ea"/>
                <a:cs typeface="游ゴシック"/>
              </a:rPr>
              <a:t>4.0.1 </a:t>
            </a:r>
            <a:r>
              <a:rPr lang="ja-JP" altLang="en-US" sz="700" spc="-5" dirty="0">
                <a:latin typeface="+mn-ea"/>
                <a:ea typeface="+mn-ea"/>
                <a:cs typeface="游ゴシック"/>
              </a:rPr>
              <a:t>異動者</a:t>
            </a:r>
          </a:p>
          <a:p>
            <a:pPr marL="52069">
              <a:lnSpc>
                <a:spcPts val="400"/>
              </a:lnSpc>
              <a:spcBef>
                <a:spcPts val="350"/>
              </a:spcBef>
            </a:pPr>
            <a:r>
              <a:rPr lang="en-US" altLang="ja-JP" sz="700" spc="-5" dirty="0">
                <a:latin typeface="+mn-ea"/>
                <a:ea typeface="+mn-ea"/>
                <a:cs typeface="游ゴシック"/>
              </a:rPr>
              <a:t>4.0.2 </a:t>
            </a:r>
            <a:r>
              <a:rPr lang="ja-JP" altLang="en-US" sz="700" spc="-5" dirty="0">
                <a:latin typeface="+mn-ea"/>
                <a:ea typeface="+mn-ea"/>
                <a:cs typeface="游ゴシック"/>
              </a:rPr>
              <a:t>異動先世帯、異動による消除</a:t>
            </a:r>
          </a:p>
          <a:p>
            <a:pPr marL="52069">
              <a:lnSpc>
                <a:spcPts val="400"/>
              </a:lnSpc>
              <a:spcBef>
                <a:spcPts val="350"/>
              </a:spcBef>
            </a:pPr>
            <a:r>
              <a:rPr lang="en-US" altLang="ja-JP" sz="700" spc="-5" dirty="0">
                <a:latin typeface="+mn-ea"/>
                <a:ea typeface="+mn-ea"/>
                <a:cs typeface="游ゴシック"/>
              </a:rPr>
              <a:t>4.0.4 </a:t>
            </a:r>
            <a:r>
              <a:rPr lang="ja-JP" altLang="en-US" sz="700" spc="-5" dirty="0">
                <a:latin typeface="+mn-ea"/>
                <a:ea typeface="+mn-ea"/>
                <a:cs typeface="游ゴシック"/>
              </a:rPr>
              <a:t>世帯主不在となる場合の処理</a:t>
            </a:r>
          </a:p>
          <a:p>
            <a:pPr marL="52069">
              <a:lnSpc>
                <a:spcPts val="400"/>
              </a:lnSpc>
              <a:spcBef>
                <a:spcPts val="350"/>
              </a:spcBef>
            </a:pPr>
            <a:r>
              <a:rPr lang="en-US" altLang="ja-JP" sz="700" spc="-5" dirty="0">
                <a:latin typeface="+mn-ea"/>
                <a:ea typeface="+mn-ea"/>
                <a:cs typeface="游ゴシック"/>
              </a:rPr>
              <a:t>4.1.2.1 </a:t>
            </a:r>
            <a:r>
              <a:rPr lang="ja-JP" altLang="en-US" sz="700" spc="-5" dirty="0">
                <a:latin typeface="+mn-ea"/>
                <a:ea typeface="+mn-ea"/>
                <a:cs typeface="游ゴシック"/>
              </a:rPr>
              <a:t>同一住所への転居</a:t>
            </a:r>
          </a:p>
          <a:p>
            <a:pPr marL="52069">
              <a:lnSpc>
                <a:spcPts val="400"/>
              </a:lnSpc>
              <a:spcBef>
                <a:spcPts val="350"/>
              </a:spcBef>
            </a:pPr>
            <a:r>
              <a:rPr lang="en-US" altLang="ja-JP" sz="700" spc="-5" dirty="0">
                <a:latin typeface="+mn-ea"/>
                <a:ea typeface="+mn-ea"/>
                <a:cs typeface="游ゴシック"/>
              </a:rPr>
              <a:t>4.1.4.3 </a:t>
            </a:r>
            <a:r>
              <a:rPr lang="ja-JP" altLang="en-US" sz="700" spc="-5" dirty="0">
                <a:latin typeface="+mn-ea"/>
                <a:ea typeface="+mn-ea"/>
                <a:cs typeface="游ゴシック"/>
              </a:rPr>
              <a:t>事実上の世帯主</a:t>
            </a:r>
          </a:p>
          <a:p>
            <a:pPr marL="52069">
              <a:lnSpc>
                <a:spcPts val="400"/>
              </a:lnSpc>
              <a:spcBef>
                <a:spcPts val="350"/>
              </a:spcBef>
            </a:pPr>
            <a:r>
              <a:rPr lang="ja-JP" altLang="en-US" sz="700" spc="-5" dirty="0">
                <a:latin typeface="+mn-ea"/>
                <a:ea typeface="+mn-ea"/>
                <a:cs typeface="游ゴシック"/>
              </a:rPr>
              <a:t>②</a:t>
            </a:r>
          </a:p>
          <a:p>
            <a:pPr marL="52069">
              <a:lnSpc>
                <a:spcPts val="400"/>
              </a:lnSpc>
              <a:spcBef>
                <a:spcPts val="350"/>
              </a:spcBef>
            </a:pPr>
            <a:r>
              <a:rPr lang="en-US" altLang="ja-JP" sz="700" spc="-5" dirty="0">
                <a:latin typeface="+mn-ea"/>
                <a:ea typeface="+mn-ea"/>
                <a:cs typeface="游ゴシック"/>
              </a:rPr>
              <a:t>7.1.1.1 </a:t>
            </a:r>
            <a:r>
              <a:rPr lang="ja-JP" altLang="en-US" sz="700" spc="-5" dirty="0">
                <a:latin typeface="+mn-ea"/>
                <a:ea typeface="+mn-ea"/>
                <a:cs typeface="游ゴシック"/>
              </a:rPr>
              <a:t>ＣＳへの自動送信</a:t>
            </a:r>
          </a:p>
          <a:p>
            <a:pPr marL="52069">
              <a:lnSpc>
                <a:spcPts val="400"/>
              </a:lnSpc>
              <a:spcBef>
                <a:spcPts val="350"/>
              </a:spcBef>
            </a:pPr>
            <a:r>
              <a:rPr lang="en-US" altLang="ja-JP" sz="700" spc="-5" dirty="0">
                <a:latin typeface="+mn-ea"/>
                <a:ea typeface="+mn-ea"/>
                <a:cs typeface="游ゴシック"/>
              </a:rPr>
              <a:t>7.1.1.4 </a:t>
            </a:r>
            <a:r>
              <a:rPr lang="ja-JP" altLang="en-US" sz="700" spc="-5" dirty="0">
                <a:latin typeface="+mn-ea"/>
                <a:ea typeface="+mn-ea"/>
                <a:cs typeface="游ゴシック"/>
              </a:rPr>
              <a:t>カード管理システム連携</a:t>
            </a:r>
          </a:p>
          <a:p>
            <a:pPr marL="52069">
              <a:lnSpc>
                <a:spcPts val="400"/>
              </a:lnSpc>
              <a:spcBef>
                <a:spcPts val="350"/>
              </a:spcBef>
            </a:pPr>
            <a:r>
              <a:rPr lang="ja-JP" altLang="en-US" sz="700" spc="-5" dirty="0">
                <a:latin typeface="+mn-ea"/>
                <a:ea typeface="+mn-ea"/>
                <a:cs typeface="游ゴシック"/>
              </a:rPr>
              <a:t>③</a:t>
            </a:r>
          </a:p>
          <a:p>
            <a:pPr marL="52069">
              <a:lnSpc>
                <a:spcPts val="400"/>
              </a:lnSpc>
              <a:spcBef>
                <a:spcPts val="350"/>
              </a:spcBef>
            </a:pPr>
            <a:r>
              <a:rPr lang="en-US" altLang="ja-JP" sz="700" spc="-5" dirty="0">
                <a:latin typeface="+mn-ea"/>
                <a:ea typeface="+mn-ea"/>
                <a:cs typeface="游ゴシック"/>
              </a:rPr>
              <a:t>4.5.7 </a:t>
            </a:r>
            <a:r>
              <a:rPr lang="ja-JP" altLang="en-US" sz="700" spc="-5" dirty="0">
                <a:latin typeface="+mn-ea"/>
                <a:ea typeface="+mn-ea"/>
                <a:cs typeface="游ゴシック"/>
              </a:rPr>
              <a:t>市町村通知・市町村伝達の送信</a:t>
            </a:r>
          </a:p>
          <a:p>
            <a:pPr marL="52069">
              <a:lnSpc>
                <a:spcPts val="400"/>
              </a:lnSpc>
              <a:spcBef>
                <a:spcPts val="350"/>
              </a:spcBef>
            </a:pPr>
            <a:r>
              <a:rPr lang="ja-JP" altLang="en-US" sz="700" spc="-5" dirty="0">
                <a:latin typeface="+mn-ea"/>
                <a:ea typeface="+mn-ea"/>
                <a:cs typeface="游ゴシック"/>
              </a:rPr>
              <a:t>④</a:t>
            </a:r>
          </a:p>
          <a:p>
            <a:pPr marL="52069">
              <a:lnSpc>
                <a:spcPts val="400"/>
              </a:lnSpc>
              <a:spcBef>
                <a:spcPts val="350"/>
              </a:spcBef>
            </a:pPr>
            <a:r>
              <a:rPr lang="en-US" altLang="ja-JP" sz="700" spc="-5" dirty="0">
                <a:latin typeface="+mn-ea"/>
                <a:ea typeface="+mn-ea"/>
                <a:cs typeface="游ゴシック"/>
              </a:rPr>
              <a:t>4.1.0.3 </a:t>
            </a:r>
            <a:r>
              <a:rPr lang="ja-JP" altLang="en-US" sz="700" spc="-5" dirty="0">
                <a:latin typeface="+mn-ea"/>
                <a:ea typeface="+mn-ea"/>
                <a:cs typeface="游ゴシック"/>
              </a:rPr>
              <a:t>住民異動届受理通知</a:t>
            </a:r>
          </a:p>
          <a:p>
            <a:pPr marL="52069">
              <a:lnSpc>
                <a:spcPts val="400"/>
              </a:lnSpc>
              <a:spcBef>
                <a:spcPts val="350"/>
              </a:spcBef>
            </a:pPr>
            <a:endParaRPr lang="ja-JP" altLang="en-US" sz="700" spc="-5" dirty="0">
              <a:latin typeface="+mn-ea"/>
              <a:ea typeface="+mn-ea"/>
              <a:cs typeface="游ゴシック"/>
            </a:endParaRPr>
          </a:p>
        </p:txBody>
      </p:sp>
      <p:sp>
        <p:nvSpPr>
          <p:cNvPr id="229" name="object 25">
            <a:extLst>
              <a:ext uri="{FF2B5EF4-FFF2-40B4-BE49-F238E27FC236}">
                <a16:creationId xmlns:a16="http://schemas.microsoft.com/office/drawing/2014/main" id="{55ED3DAA-6956-719F-A5D0-106A8B217288}"/>
              </a:ext>
            </a:extLst>
          </p:cNvPr>
          <p:cNvSpPr/>
          <p:nvPr/>
        </p:nvSpPr>
        <p:spPr>
          <a:xfrm>
            <a:off x="6003396" y="6302953"/>
            <a:ext cx="1411134"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231" name="object 9">
            <a:extLst>
              <a:ext uri="{FF2B5EF4-FFF2-40B4-BE49-F238E27FC236}">
                <a16:creationId xmlns:a16="http://schemas.microsoft.com/office/drawing/2014/main" id="{6F49B43E-86CD-6D88-BA4A-F8B0D2D79553}"/>
              </a:ext>
            </a:extLst>
          </p:cNvPr>
          <p:cNvSpPr/>
          <p:nvPr/>
        </p:nvSpPr>
        <p:spPr>
          <a:xfrm>
            <a:off x="6003395" y="6302954"/>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700" dirty="0">
                <a:latin typeface="+mj-ea"/>
                <a:ea typeface="+mj-ea"/>
              </a:rPr>
              <a:t>出入国在留管理庁</a:t>
            </a:r>
            <a:endParaRPr sz="700" dirty="0">
              <a:latin typeface="+mj-ea"/>
              <a:ea typeface="+mj-ea"/>
            </a:endParaRPr>
          </a:p>
        </p:txBody>
      </p:sp>
      <p:sp>
        <p:nvSpPr>
          <p:cNvPr id="241" name="object 17">
            <a:extLst>
              <a:ext uri="{FF2B5EF4-FFF2-40B4-BE49-F238E27FC236}">
                <a16:creationId xmlns:a16="http://schemas.microsoft.com/office/drawing/2014/main" id="{3440937B-D18D-050E-66AC-26E9B0384761}"/>
              </a:ext>
            </a:extLst>
          </p:cNvPr>
          <p:cNvSpPr/>
          <p:nvPr/>
        </p:nvSpPr>
        <p:spPr>
          <a:xfrm>
            <a:off x="4301044" y="5040832"/>
            <a:ext cx="211665" cy="14528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②</a:t>
            </a:r>
            <a:endParaRPr lang="zh-TW" altLang="en-US" sz="800" dirty="0">
              <a:latin typeface="+mj-ea"/>
              <a:ea typeface="+mj-ea"/>
            </a:endParaRPr>
          </a:p>
        </p:txBody>
      </p:sp>
      <p:sp>
        <p:nvSpPr>
          <p:cNvPr id="245" name="object 17">
            <a:extLst>
              <a:ext uri="{FF2B5EF4-FFF2-40B4-BE49-F238E27FC236}">
                <a16:creationId xmlns:a16="http://schemas.microsoft.com/office/drawing/2014/main" id="{203BB162-B0B4-A27D-3803-BED0F53432B2}"/>
              </a:ext>
            </a:extLst>
          </p:cNvPr>
          <p:cNvSpPr/>
          <p:nvPr/>
        </p:nvSpPr>
        <p:spPr>
          <a:xfrm>
            <a:off x="6738773" y="4000156"/>
            <a:ext cx="211665" cy="14528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③</a:t>
            </a:r>
            <a:endParaRPr lang="zh-TW" altLang="en-US" sz="800" dirty="0">
              <a:latin typeface="+mj-ea"/>
              <a:ea typeface="+mj-ea"/>
            </a:endParaRPr>
          </a:p>
        </p:txBody>
      </p:sp>
      <p:grpSp>
        <p:nvGrpSpPr>
          <p:cNvPr id="247" name="グループ化 246">
            <a:extLst>
              <a:ext uri="{FF2B5EF4-FFF2-40B4-BE49-F238E27FC236}">
                <a16:creationId xmlns:a16="http://schemas.microsoft.com/office/drawing/2014/main" id="{D13E0C55-EC7A-94AE-3E5E-A7087E407BFB}"/>
              </a:ext>
            </a:extLst>
          </p:cNvPr>
          <p:cNvGrpSpPr/>
          <p:nvPr/>
        </p:nvGrpSpPr>
        <p:grpSpPr>
          <a:xfrm>
            <a:off x="1311909" y="4878847"/>
            <a:ext cx="449580" cy="360044"/>
            <a:chOff x="11109350" y="5278617"/>
            <a:chExt cx="449580" cy="360044"/>
          </a:xfrm>
        </p:grpSpPr>
        <p:pic>
          <p:nvPicPr>
            <p:cNvPr id="249" name="object 23">
              <a:extLst>
                <a:ext uri="{FF2B5EF4-FFF2-40B4-BE49-F238E27FC236}">
                  <a16:creationId xmlns:a16="http://schemas.microsoft.com/office/drawing/2014/main" id="{0C71BC1C-330D-9712-8111-98F9546B0C90}"/>
                </a:ext>
              </a:extLst>
            </p:cNvPr>
            <p:cNvPicPr/>
            <p:nvPr/>
          </p:nvPicPr>
          <p:blipFill>
            <a:blip r:embed="rId5" cstate="print"/>
            <a:stretch>
              <a:fillRect/>
            </a:stretch>
          </p:blipFill>
          <p:spPr>
            <a:xfrm>
              <a:off x="11248796" y="5372533"/>
              <a:ext cx="170688" cy="172212"/>
            </a:xfrm>
            <a:prstGeom prst="rect">
              <a:avLst/>
            </a:prstGeom>
          </p:spPr>
        </p:pic>
        <p:sp>
          <p:nvSpPr>
            <p:cNvPr id="250" name="ひし形 249">
              <a:extLst>
                <a:ext uri="{FF2B5EF4-FFF2-40B4-BE49-F238E27FC236}">
                  <a16:creationId xmlns:a16="http://schemas.microsoft.com/office/drawing/2014/main" id="{1D0B69DE-5A88-E3FB-ED98-E81AECB3984F}"/>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
        <p:nvSpPr>
          <p:cNvPr id="255" name="正方形/長方形 254">
            <a:extLst>
              <a:ext uri="{FF2B5EF4-FFF2-40B4-BE49-F238E27FC236}">
                <a16:creationId xmlns:a16="http://schemas.microsoft.com/office/drawing/2014/main" id="{090C715A-6754-7123-BA15-1681EB220FB1}"/>
              </a:ext>
            </a:extLst>
          </p:cNvPr>
          <p:cNvSpPr/>
          <p:nvPr/>
        </p:nvSpPr>
        <p:spPr>
          <a:xfrm>
            <a:off x="722305" y="4771298"/>
            <a:ext cx="623018" cy="2898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en-US" altLang="ja-JP" sz="700" dirty="0">
                <a:solidFill>
                  <a:schemeClr val="tx1"/>
                </a:solidFill>
                <a:latin typeface="ＭＳ Ｐゴシック 本文"/>
              </a:rPr>
              <a:t>4</a:t>
            </a:r>
            <a:r>
              <a:rPr kumimoji="1" lang="ja-JP" altLang="en-US" sz="700" dirty="0">
                <a:solidFill>
                  <a:schemeClr val="tx1"/>
                </a:solidFill>
                <a:latin typeface="ＭＳ Ｐゴシック 本文"/>
              </a:rPr>
              <a:t>情報が</a:t>
            </a:r>
            <a:endParaRPr kumimoji="1" lang="en-US" altLang="ja-JP" sz="700" dirty="0">
              <a:solidFill>
                <a:schemeClr val="tx1"/>
              </a:solidFill>
              <a:latin typeface="ＭＳ Ｐゴシック 本文"/>
            </a:endParaRPr>
          </a:p>
          <a:p>
            <a:pPr algn="l"/>
            <a:r>
              <a:rPr kumimoji="1" lang="ja-JP" altLang="en-US" sz="700" dirty="0">
                <a:solidFill>
                  <a:schemeClr val="tx1"/>
                </a:solidFill>
                <a:latin typeface="ＭＳ Ｐゴシック 本文"/>
              </a:rPr>
              <a:t>一致するか</a:t>
            </a:r>
            <a:endParaRPr kumimoji="1" lang="en-US" altLang="ja-JP" sz="700" dirty="0">
              <a:solidFill>
                <a:schemeClr val="tx1"/>
              </a:solidFill>
              <a:latin typeface="ＭＳ Ｐゴシック 本文"/>
            </a:endParaRPr>
          </a:p>
        </p:txBody>
      </p:sp>
      <p:sp>
        <p:nvSpPr>
          <p:cNvPr id="33" name="正方形/長方形 32">
            <a:extLst>
              <a:ext uri="{FF2B5EF4-FFF2-40B4-BE49-F238E27FC236}">
                <a16:creationId xmlns:a16="http://schemas.microsoft.com/office/drawing/2014/main" id="{16DD233F-8D9E-D0E2-83FD-4A20398636A9}"/>
              </a:ext>
            </a:extLst>
          </p:cNvPr>
          <p:cNvSpPr/>
          <p:nvPr/>
        </p:nvSpPr>
        <p:spPr>
          <a:xfrm>
            <a:off x="1203491" y="4714854"/>
            <a:ext cx="373487" cy="1665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700" dirty="0">
                <a:solidFill>
                  <a:schemeClr val="tx1"/>
                </a:solidFill>
                <a:latin typeface="ＭＳ Ｐゴシック 本文"/>
              </a:rPr>
              <a:t>Yes</a:t>
            </a:r>
          </a:p>
        </p:txBody>
      </p:sp>
      <p:sp>
        <p:nvSpPr>
          <p:cNvPr id="36" name="正方形/長方形 35">
            <a:extLst>
              <a:ext uri="{FF2B5EF4-FFF2-40B4-BE49-F238E27FC236}">
                <a16:creationId xmlns:a16="http://schemas.microsoft.com/office/drawing/2014/main" id="{14DBD147-BE3F-473C-D7CB-083AE62CE3DF}"/>
              </a:ext>
            </a:extLst>
          </p:cNvPr>
          <p:cNvSpPr/>
          <p:nvPr/>
        </p:nvSpPr>
        <p:spPr>
          <a:xfrm>
            <a:off x="1659751" y="5089172"/>
            <a:ext cx="373487" cy="1665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700" dirty="0">
                <a:solidFill>
                  <a:schemeClr val="tx1"/>
                </a:solidFill>
                <a:latin typeface="ＭＳ Ｐゴシック 本文"/>
              </a:rPr>
              <a:t>No</a:t>
            </a:r>
          </a:p>
        </p:txBody>
      </p:sp>
      <p:sp>
        <p:nvSpPr>
          <p:cNvPr id="44" name="object 27">
            <a:extLst>
              <a:ext uri="{FF2B5EF4-FFF2-40B4-BE49-F238E27FC236}">
                <a16:creationId xmlns:a16="http://schemas.microsoft.com/office/drawing/2014/main" id="{BE3BBF37-0374-E57C-7F76-AD9817A8516B}"/>
              </a:ext>
            </a:extLst>
          </p:cNvPr>
          <p:cNvSpPr/>
          <p:nvPr/>
        </p:nvSpPr>
        <p:spPr>
          <a:xfrm>
            <a:off x="1735556" y="3712855"/>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cxnSp>
        <p:nvCxnSpPr>
          <p:cNvPr id="46" name="直線コネクタ 45">
            <a:extLst>
              <a:ext uri="{FF2B5EF4-FFF2-40B4-BE49-F238E27FC236}">
                <a16:creationId xmlns:a16="http://schemas.microsoft.com/office/drawing/2014/main" id="{D5C02BFC-4CAE-F7CE-C56D-E11D56714482}"/>
              </a:ext>
            </a:extLst>
          </p:cNvPr>
          <p:cNvCxnSpPr>
            <a:cxnSpLocks/>
          </p:cNvCxnSpPr>
          <p:nvPr/>
        </p:nvCxnSpPr>
        <p:spPr>
          <a:xfrm flipH="1">
            <a:off x="1529125" y="3869917"/>
            <a:ext cx="202256"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60" name="フローチャート: 結合子 59">
            <a:extLst>
              <a:ext uri="{FF2B5EF4-FFF2-40B4-BE49-F238E27FC236}">
                <a16:creationId xmlns:a16="http://schemas.microsoft.com/office/drawing/2014/main" id="{92BE46A0-2EA6-A770-7D51-AE146E8D49B7}"/>
              </a:ext>
            </a:extLst>
          </p:cNvPr>
          <p:cNvSpPr/>
          <p:nvPr/>
        </p:nvSpPr>
        <p:spPr>
          <a:xfrm>
            <a:off x="7630351" y="2167854"/>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object 17">
            <a:extLst>
              <a:ext uri="{FF2B5EF4-FFF2-40B4-BE49-F238E27FC236}">
                <a16:creationId xmlns:a16="http://schemas.microsoft.com/office/drawing/2014/main" id="{C0B21607-F45F-1F91-FA3F-1FD9D2521843}"/>
              </a:ext>
            </a:extLst>
          </p:cNvPr>
          <p:cNvSpPr/>
          <p:nvPr/>
        </p:nvSpPr>
        <p:spPr>
          <a:xfrm>
            <a:off x="7481007" y="2282665"/>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終了</a:t>
            </a:r>
            <a:endParaRPr lang="zh-TW" altLang="en-US" sz="700" dirty="0">
              <a:latin typeface="+mj-ea"/>
              <a:ea typeface="+mj-ea"/>
            </a:endParaRPr>
          </a:p>
        </p:txBody>
      </p:sp>
      <p:sp>
        <p:nvSpPr>
          <p:cNvPr id="10" name="右大かっこ 9">
            <a:extLst>
              <a:ext uri="{FF2B5EF4-FFF2-40B4-BE49-F238E27FC236}">
                <a16:creationId xmlns:a16="http://schemas.microsoft.com/office/drawing/2014/main" id="{E478F461-2352-1BFD-C7B9-FCBBCE8ADEB8}"/>
              </a:ext>
            </a:extLst>
          </p:cNvPr>
          <p:cNvSpPr/>
          <p:nvPr/>
        </p:nvSpPr>
        <p:spPr>
          <a:xfrm>
            <a:off x="3367587" y="1671876"/>
            <a:ext cx="74113" cy="212169"/>
          </a:xfrm>
          <a:prstGeom prst="rightBracket">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sp>
        <p:nvSpPr>
          <p:cNvPr id="11" name="object 17">
            <a:extLst>
              <a:ext uri="{FF2B5EF4-FFF2-40B4-BE49-F238E27FC236}">
                <a16:creationId xmlns:a16="http://schemas.microsoft.com/office/drawing/2014/main" id="{8E7E355E-F8C0-5C11-FEAF-D98BD250F369}"/>
              </a:ext>
            </a:extLst>
          </p:cNvPr>
          <p:cNvSpPr/>
          <p:nvPr/>
        </p:nvSpPr>
        <p:spPr>
          <a:xfrm>
            <a:off x="5354320" y="3110887"/>
            <a:ext cx="737524"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異動者が</a:t>
            </a:r>
            <a:br>
              <a:rPr lang="en-US" altLang="ja-JP" sz="700" dirty="0">
                <a:latin typeface="+mj-ea"/>
                <a:ea typeface="+mj-ea"/>
              </a:rPr>
            </a:br>
            <a:r>
              <a:rPr lang="ja-JP" altLang="en-US" sz="700" dirty="0">
                <a:latin typeface="+mj-ea"/>
                <a:ea typeface="+mj-ea"/>
              </a:rPr>
              <a:t>外国人</a:t>
            </a:r>
            <a:endParaRPr lang="zh-TW" altLang="en-US" sz="700" dirty="0">
              <a:latin typeface="+mj-ea"/>
              <a:ea typeface="+mj-ea"/>
            </a:endParaRPr>
          </a:p>
        </p:txBody>
      </p:sp>
      <p:sp>
        <p:nvSpPr>
          <p:cNvPr id="12" name="object 17">
            <a:extLst>
              <a:ext uri="{FF2B5EF4-FFF2-40B4-BE49-F238E27FC236}">
                <a16:creationId xmlns:a16="http://schemas.microsoft.com/office/drawing/2014/main" id="{CFB00079-5F1B-573E-5558-1B16D3143512}"/>
              </a:ext>
            </a:extLst>
          </p:cNvPr>
          <p:cNvSpPr/>
          <p:nvPr/>
        </p:nvSpPr>
        <p:spPr>
          <a:xfrm>
            <a:off x="6037072" y="320230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No</a:t>
            </a:r>
            <a:endParaRPr lang="zh-TW" altLang="en-US" sz="700" dirty="0">
              <a:latin typeface="+mj-ea"/>
              <a:ea typeface="+mj-ea"/>
            </a:endParaRPr>
          </a:p>
        </p:txBody>
      </p:sp>
      <p:sp>
        <p:nvSpPr>
          <p:cNvPr id="13" name="正方形/長方形 12">
            <a:extLst>
              <a:ext uri="{FF2B5EF4-FFF2-40B4-BE49-F238E27FC236}">
                <a16:creationId xmlns:a16="http://schemas.microsoft.com/office/drawing/2014/main" id="{1F4F3D2E-E45A-7BD3-FAC6-1A7AAEA45352}"/>
              </a:ext>
            </a:extLst>
          </p:cNvPr>
          <p:cNvSpPr/>
          <p:nvPr/>
        </p:nvSpPr>
        <p:spPr>
          <a:xfrm>
            <a:off x="6631294" y="3143389"/>
            <a:ext cx="643877" cy="25680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kumimoji="1" lang="ja-JP" altLang="en-US" sz="700" dirty="0">
                <a:solidFill>
                  <a:schemeClr val="tx1"/>
                </a:solidFill>
                <a:latin typeface="ＭＳ Ｐゴシック 本文"/>
              </a:rPr>
              <a:t>本人確認はできたか</a:t>
            </a:r>
          </a:p>
        </p:txBody>
      </p:sp>
      <p:sp>
        <p:nvSpPr>
          <p:cNvPr id="14" name="object 17">
            <a:extLst>
              <a:ext uri="{FF2B5EF4-FFF2-40B4-BE49-F238E27FC236}">
                <a16:creationId xmlns:a16="http://schemas.microsoft.com/office/drawing/2014/main" id="{82F98BF8-ADC0-0FFA-85DF-1732E409A104}"/>
              </a:ext>
            </a:extLst>
          </p:cNvPr>
          <p:cNvSpPr/>
          <p:nvPr/>
        </p:nvSpPr>
        <p:spPr>
          <a:xfrm>
            <a:off x="7614412" y="320230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No</a:t>
            </a:r>
            <a:endParaRPr lang="zh-TW" altLang="en-US" sz="700" dirty="0">
              <a:latin typeface="+mj-ea"/>
              <a:ea typeface="+mj-ea"/>
            </a:endParaRPr>
          </a:p>
        </p:txBody>
      </p:sp>
      <p:sp>
        <p:nvSpPr>
          <p:cNvPr id="15" name="object 17">
            <a:extLst>
              <a:ext uri="{FF2B5EF4-FFF2-40B4-BE49-F238E27FC236}">
                <a16:creationId xmlns:a16="http://schemas.microsoft.com/office/drawing/2014/main" id="{FB4157AD-C44D-9A3E-3480-632E616C6576}"/>
              </a:ext>
            </a:extLst>
          </p:cNvPr>
          <p:cNvSpPr/>
          <p:nvPr/>
        </p:nvSpPr>
        <p:spPr>
          <a:xfrm>
            <a:off x="7428865" y="294322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Yes</a:t>
            </a:r>
            <a:endParaRPr lang="zh-TW" altLang="en-US" sz="700" dirty="0">
              <a:latin typeface="+mj-ea"/>
              <a:ea typeface="+mj-ea"/>
            </a:endParaRPr>
          </a:p>
        </p:txBody>
      </p:sp>
      <p:grpSp>
        <p:nvGrpSpPr>
          <p:cNvPr id="18" name="グループ化 17">
            <a:extLst>
              <a:ext uri="{FF2B5EF4-FFF2-40B4-BE49-F238E27FC236}">
                <a16:creationId xmlns:a16="http://schemas.microsoft.com/office/drawing/2014/main" id="{5F339C11-5BC9-26AA-6EEF-8FE7D610C479}"/>
              </a:ext>
            </a:extLst>
          </p:cNvPr>
          <p:cNvGrpSpPr/>
          <p:nvPr/>
        </p:nvGrpSpPr>
        <p:grpSpPr>
          <a:xfrm>
            <a:off x="5565578" y="3220939"/>
            <a:ext cx="449580" cy="360044"/>
            <a:chOff x="11109350" y="5278617"/>
            <a:chExt cx="449580" cy="360044"/>
          </a:xfrm>
        </p:grpSpPr>
        <p:pic>
          <p:nvPicPr>
            <p:cNvPr id="252" name="object 23">
              <a:extLst>
                <a:ext uri="{FF2B5EF4-FFF2-40B4-BE49-F238E27FC236}">
                  <a16:creationId xmlns:a16="http://schemas.microsoft.com/office/drawing/2014/main" id="{6414C3C0-13F7-94E8-2864-78711E2900D1}"/>
                </a:ext>
              </a:extLst>
            </p:cNvPr>
            <p:cNvPicPr/>
            <p:nvPr/>
          </p:nvPicPr>
          <p:blipFill>
            <a:blip r:embed="rId5" cstate="print"/>
            <a:stretch>
              <a:fillRect/>
            </a:stretch>
          </p:blipFill>
          <p:spPr>
            <a:xfrm>
              <a:off x="11248796" y="5372533"/>
              <a:ext cx="170688" cy="172212"/>
            </a:xfrm>
            <a:prstGeom prst="rect">
              <a:avLst/>
            </a:prstGeom>
          </p:spPr>
        </p:pic>
        <p:sp>
          <p:nvSpPr>
            <p:cNvPr id="253" name="ひし形 252">
              <a:extLst>
                <a:ext uri="{FF2B5EF4-FFF2-40B4-BE49-F238E27FC236}">
                  <a16:creationId xmlns:a16="http://schemas.microsoft.com/office/drawing/2014/main" id="{E49D8BE8-D2B4-0EEC-033C-58891F14224A}"/>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63" name="グループ化 62">
            <a:extLst>
              <a:ext uri="{FF2B5EF4-FFF2-40B4-BE49-F238E27FC236}">
                <a16:creationId xmlns:a16="http://schemas.microsoft.com/office/drawing/2014/main" id="{FF4A7A7F-6E0B-4037-F2F0-6811C80B31F3}"/>
              </a:ext>
            </a:extLst>
          </p:cNvPr>
          <p:cNvGrpSpPr/>
          <p:nvPr/>
        </p:nvGrpSpPr>
        <p:grpSpPr>
          <a:xfrm>
            <a:off x="7165871" y="3220939"/>
            <a:ext cx="449580" cy="360044"/>
            <a:chOff x="11109350" y="5278617"/>
            <a:chExt cx="449580" cy="360044"/>
          </a:xfrm>
        </p:grpSpPr>
        <p:pic>
          <p:nvPicPr>
            <p:cNvPr id="256" name="object 23">
              <a:extLst>
                <a:ext uri="{FF2B5EF4-FFF2-40B4-BE49-F238E27FC236}">
                  <a16:creationId xmlns:a16="http://schemas.microsoft.com/office/drawing/2014/main" id="{C92C5B03-E57B-96F4-9D20-2A00DFB2ECFE}"/>
                </a:ext>
              </a:extLst>
            </p:cNvPr>
            <p:cNvPicPr/>
            <p:nvPr/>
          </p:nvPicPr>
          <p:blipFill>
            <a:blip r:embed="rId5" cstate="print"/>
            <a:stretch>
              <a:fillRect/>
            </a:stretch>
          </p:blipFill>
          <p:spPr>
            <a:xfrm>
              <a:off x="11248796" y="5372533"/>
              <a:ext cx="170688" cy="172212"/>
            </a:xfrm>
            <a:prstGeom prst="rect">
              <a:avLst/>
            </a:prstGeom>
          </p:spPr>
        </p:pic>
        <p:sp>
          <p:nvSpPr>
            <p:cNvPr id="257" name="ひし形 256">
              <a:extLst>
                <a:ext uri="{FF2B5EF4-FFF2-40B4-BE49-F238E27FC236}">
                  <a16:creationId xmlns:a16="http://schemas.microsoft.com/office/drawing/2014/main" id="{E2C5C959-2251-E19C-A815-6F9110C4D38E}"/>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Tree>
    <p:extLst>
      <p:ext uri="{BB962C8B-B14F-4D97-AF65-F5344CB8AC3E}">
        <p14:creationId xmlns:p14="http://schemas.microsoft.com/office/powerpoint/2010/main" val="363599100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Relationships xmlns="http://schemas.openxmlformats.org/package/2006/relationships"><Relationship Id="rId1" Target="itemProps1.xml" Type="http://schemas.openxmlformats.org/officeDocument/2006/relationships/customXmlProps"/></Relationships>
</file>

<file path=customXml/_rels/item2.xml.rels><?xml version="1.0" encoding="UTF-8" standalone="yes"?><Relationships xmlns="http://schemas.openxmlformats.org/package/2006/relationships"><Relationship Id="rId1" Target="itemProps2.xml" Type="http://schemas.openxmlformats.org/officeDocument/2006/relationships/customXmlProps"/></Relationships>
</file>

<file path=customXml/_rels/item3.xml.rels><?xml version="1.0" encoding="UTF-8" standalone="yes"?><Relationships xmlns="http://schemas.openxmlformats.org/package/2006/relationships"><Relationship Id="rId1" Target="itemProps3.xml" Type="http://schemas.openxmlformats.org/officeDocument/2006/relationships/customXmlProps"/></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d6f419cb-c8b2-49c5-a86f-0e50649b053d">
      <Terms xmlns="http://schemas.microsoft.com/office/infopath/2007/PartnerControls"/>
    </lcf76f155ced4ddcb4097134ff3c332f>
    <TaxCatchAll xmlns="de64e565-f0b0-4856-90c7-0bdae66761f4" xsi:nil="true"/>
    <_Flow_SignoffStatus xmlns="d6f419cb-c8b2-49c5-a86f-0e50649b053d" xsi:nil="true"/>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4BB684FB75E6E14894E6CAD2EBAC52D5" ma:contentTypeVersion="17" ma:contentTypeDescription="新しいドキュメントを作成します。" ma:contentTypeScope="" ma:versionID="5ec3e4d31ec1ec45fab7c7bfb234611b">
  <xsd:schema xmlns:xsd="http://www.w3.org/2001/XMLSchema" xmlns:xs="http://www.w3.org/2001/XMLSchema" xmlns:p="http://schemas.microsoft.com/office/2006/metadata/properties" xmlns:ns2="d6f419cb-c8b2-49c5-a86f-0e50649b053d" xmlns:ns3="de64e565-f0b0-4856-90c7-0bdae66761f4" targetNamespace="http://schemas.microsoft.com/office/2006/metadata/properties" ma:root="true" ma:fieldsID="0de0ba4d31f68f9d164f971bcb0b7a23" ns2:_="" ns3:_="">
    <xsd:import namespace="d6f419cb-c8b2-49c5-a86f-0e50649b053d"/>
    <xsd:import namespace="de64e565-f0b0-4856-90c7-0bdae66761f4"/>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DateTaken" minOccurs="0"/>
                <xsd:element ref="ns2:MediaServiceObjectDetectorVersions" minOccurs="0"/>
                <xsd:element ref="ns2:MediaServiceGenerationTime" minOccurs="0"/>
                <xsd:element ref="ns2:MediaServiceEventHashCode" minOccurs="0"/>
                <xsd:element ref="ns2:MediaLengthInSeconds" minOccurs="0"/>
                <xsd:element ref="ns3:TaxCatchAll" minOccurs="0"/>
                <xsd:element ref="ns2:MediaServiceOCR" minOccurs="0"/>
                <xsd:element ref="ns2:MediaServiceLocation" minOccurs="0"/>
                <xsd:element ref="ns2:_Flow_SignoffStatus" minOccurs="0"/>
                <xsd:element ref="ns2:MediaServiceBillingMetadata" minOccurs="0"/>
                <xsd:element ref="ns2:lcf76f155ced4ddcb4097134ff3c332f"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6f419cb-c8b2-49c5-a86f-0e50649b053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DateTaken" ma:index="11" nillable="true" ma:displayName="MediaServiceDateTaken" ma:description="" ma:hidden="true" ma:indexed="true" ma:internalName="MediaServiceDateTaken" ma:readOnly="true">
      <xsd:simpleType>
        <xsd:restriction base="dms:Text"/>
      </xsd:simpleType>
    </xsd:element>
    <xsd:element name="MediaServiceObjectDetectorVersions" ma:index="12" nillable="true" ma:displayName="MediaServiceObjectDetectorVersions" ma:description="" ma:hidden="true" ma:indexed="true" ma:internalName="MediaServiceObjectDetectorVersion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Location" ma:index="18" nillable="true" ma:displayName="Location" ma:description="" ma:indexed="true" ma:internalName="MediaServiceLocation" ma:readOnly="true">
      <xsd:simpleType>
        <xsd:restriction base="dms:Text"/>
      </xsd:simpleType>
    </xsd:element>
    <xsd:element name="_Flow_SignoffStatus" ma:index="19" nillable="true" ma:displayName="承認の状態" ma:internalName="_x0024_Resources_x003a_core_x002c_Signoff_Status">
      <xsd:simpleType>
        <xsd:restriction base="dms:Text"/>
      </xsd:simpleType>
    </xsd:element>
    <xsd:element name="MediaServiceBillingMetadata" ma:index="20" nillable="true" ma:displayName="MediaServiceBillingMetadata" ma:hidden="true" ma:internalName="MediaServiceBillingMetadata" ma:readOnly="true">
      <xsd:simpleType>
        <xsd:restriction base="dms:Note"/>
      </xsd:simpleType>
    </xsd:element>
    <xsd:element name="lcf76f155ced4ddcb4097134ff3c332f" ma:index="22" nillable="true" ma:taxonomy="true" ma:internalName="lcf76f155ced4ddcb4097134ff3c332f" ma:taxonomyFieldName="MediaServiceImageTags" ma:displayName="画像タグ" ma:readOnly="false" ma:fieldId="{5cf76f15-5ced-4ddc-b409-7134ff3c332f}" ma:taxonomyMulti="true" ma:sspId="1e1c6816-2a4f-4461-93c7-8dd281d6228d"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de64e565-f0b0-4856-90c7-0bdae66761f4" elementFormDefault="qualified">
    <xsd:import namespace="http://schemas.microsoft.com/office/2006/documentManagement/types"/>
    <xsd:import namespace="http://schemas.microsoft.com/office/infopath/2007/PartnerControls"/>
    <xsd:element name="TaxCatchAll" ma:index="16" nillable="true" ma:displayName="Taxonomy Catch All Column" ma:hidden="true" ma:list="{5e3d3b76-adf0-4c14-b2d6-d1d68ed01023}" ma:internalName="TaxCatchAll" ma:showField="CatchAllData" ma:web="de64e565-f0b0-4856-90c7-0bdae66761f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0F648B1-BA71-48E2-BE88-6C41CA454477}">
  <ds:schemaRefs>
    <ds:schemaRef ds:uri="http://schemas.openxmlformats.org/package/2006/metadata/core-properties"/>
    <ds:schemaRef ds:uri="e1463ace-7eeb-4cd0-85c8-9a427e86f0f3"/>
    <ds:schemaRef ds:uri="http://www.w3.org/XML/1998/namespace"/>
    <ds:schemaRef ds:uri="http://purl.org/dc/elements/1.1/"/>
    <ds:schemaRef ds:uri="b2d7cd28-1108-4a55-ab84-edfd15780cd8"/>
    <ds:schemaRef ds:uri="http://schemas.microsoft.com/office/2006/metadata/properties"/>
    <ds:schemaRef ds:uri="http://purl.org/dc/terms/"/>
    <ds:schemaRef ds:uri="http://schemas.microsoft.com/office/2006/documentManagement/types"/>
    <ds:schemaRef ds:uri="http://schemas.microsoft.com/office/infopath/2007/PartnerControls"/>
    <ds:schemaRef ds:uri="http://purl.org/dc/dcmitype/"/>
  </ds:schemaRefs>
</ds:datastoreItem>
</file>

<file path=customXml/itemProps2.xml><?xml version="1.0" encoding="utf-8"?>
<ds:datastoreItem xmlns:ds="http://schemas.openxmlformats.org/officeDocument/2006/customXml" ds:itemID="{E19D5BC1-0607-4C72-A96F-8737D18C3C3E}"/>
</file>

<file path=customXml/itemProps3.xml><?xml version="1.0" encoding="utf-8"?>
<ds:datastoreItem xmlns:ds="http://schemas.openxmlformats.org/officeDocument/2006/customXml" ds:itemID="{C8D56F2D-65EB-4C7B-8BB9-60FC1E2FD6C6}">
  <ds:schemaRefs>
    <ds:schemaRef ds:uri="http://schemas.microsoft.com/sharepoint/v3/contenttype/forms"/>
  </ds:schemaRefs>
</ds:datastoreItem>
</file>

<file path=docMetadata/LabelInfo.xml><?xml version="1.0" encoding="utf-8"?>
<clbl:labelList xmlns:clbl="http://schemas.microsoft.com/office/2020/mipLabelMetadata">
  <clbl:label id="{436fffe2-e74d-4f21-833f-6f054a10cb50}" enabled="1" method="Privileged" siteId="{a4dd5294-24e4-4102-8420-cb86d0baae1e}" contentBits="0" removed="0"/>
</clbl:labelList>
</file>

<file path=docProps/app.xml><?xml version="1.0" encoding="utf-8"?>
<Properties xmlns="http://schemas.openxmlformats.org/officeDocument/2006/extended-properties" xmlns:vt="http://schemas.openxmlformats.org/officeDocument/2006/docPropsVTypes">
  <Template/>
  <Words>6969</Words>
  <PresentationFormat>ユーザー設定</PresentationFormat>
  <Paragraphs>2116</Paragraphs>
  <Slides>39</Slides>
  <Notes>34</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39</vt:i4>
      </vt:variant>
    </vt:vector>
  </HeadingPairs>
  <TitlesOfParts>
    <vt:vector size="44" baseType="lpstr">
      <vt:lpstr>ＭＳ Ｐゴシック 見出し</vt:lpstr>
      <vt:lpstr>ＭＳ Ｐゴシック 本文</vt:lpstr>
      <vt:lpstr>ＭＳ Ｐゴシック 本文ＭＳ Ｐゴシック 本文</vt:lpstr>
      <vt:lpstr>游ゴシック</vt:lpstr>
      <vt:lpstr>Office Theme</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

<file path=docProps/custom.xml><?xml version="1.0" encoding="utf-8"?>
<Properties xmlns="http://schemas.openxmlformats.org/officeDocument/2006/custom-properties" xmlns:vt="http://schemas.openxmlformats.org/officeDocument/2006/docPropsVTypes">
  <property fmtid="{D5CDD505-2E9C-101B-9397-08002B2CF9AE}" pid="2" name="MSIP_Label_436fffe2-e74d-4f21-833f-6f054a10cb50_Enabled">
    <vt:lpwstr>true</vt:lpwstr>
  </property>
  <property fmtid="{D5CDD505-2E9C-101B-9397-08002B2CF9AE}" pid="3" name="MSIP_Label_436fffe2-e74d-4f21-833f-6f054a10cb50_SetDate">
    <vt:lpwstr>2024-01-24T00:23:46Z</vt:lpwstr>
  </property>
  <property fmtid="{D5CDD505-2E9C-101B-9397-08002B2CF9AE}" pid="4" name="MSIP_Label_436fffe2-e74d-4f21-833f-6f054a10cb50_Method">
    <vt:lpwstr>Privileged</vt:lpwstr>
  </property>
  <property fmtid="{D5CDD505-2E9C-101B-9397-08002B2CF9AE}" pid="5" name="MSIP_Label_436fffe2-e74d-4f21-833f-6f054a10cb50_Name">
    <vt:lpwstr>436fffe2-e74d-4f21-833f-6f054a10cb50</vt:lpwstr>
  </property>
  <property fmtid="{D5CDD505-2E9C-101B-9397-08002B2CF9AE}" pid="6" name="MSIP_Label_436fffe2-e74d-4f21-833f-6f054a10cb50_SiteId">
    <vt:lpwstr>a4dd5294-24e4-4102-8420-cb86d0baae1e</vt:lpwstr>
  </property>
  <property fmtid="{D5CDD505-2E9C-101B-9397-08002B2CF9AE}" pid="7" name="MSIP_Label_436fffe2-e74d-4f21-833f-6f054a10cb50_ActionId">
    <vt:lpwstr>28c3d962-22d3-4b03-ad69-26e6da01e7d1</vt:lpwstr>
  </property>
  <property fmtid="{D5CDD505-2E9C-101B-9397-08002B2CF9AE}" pid="8" name="MSIP_Label_436fffe2-e74d-4f21-833f-6f054a10cb50_ContentBits">
    <vt:lpwstr>0</vt:lpwstr>
  </property>
  <property fmtid="{D5CDD505-2E9C-101B-9397-08002B2CF9AE}" pid="9" name="ContentTypeId">
    <vt:lpwstr>0x0101004BB684FB75E6E14894E6CAD2EBAC52D5</vt:lpwstr>
  </property>
  <property fmtid="{D5CDD505-2E9C-101B-9397-08002B2CF9AE}" pid="10" name="Order">
    <vt:r8>338300</vt:r8>
  </property>
  <property fmtid="{D5CDD505-2E9C-101B-9397-08002B2CF9AE}" pid="11" name="xd_Signature">
    <vt:bool>false</vt:bool>
  </property>
  <property fmtid="{D5CDD505-2E9C-101B-9397-08002B2CF9AE}" pid="12" name="xd_ProgID">
    <vt:lpwstr/>
  </property>
  <property fmtid="{D5CDD505-2E9C-101B-9397-08002B2CF9AE}" pid="13" name="ComplianceAssetId">
    <vt:lpwstr/>
  </property>
  <property fmtid="{D5CDD505-2E9C-101B-9397-08002B2CF9AE}" pid="14" name="TemplateUrl">
    <vt:lpwstr/>
  </property>
  <property fmtid="{D5CDD505-2E9C-101B-9397-08002B2CF9AE}" pid="15" name="_ExtendedDescription">
    <vt:lpwstr/>
  </property>
  <property fmtid="{D5CDD505-2E9C-101B-9397-08002B2CF9AE}" pid="16" name="TriggerFlowInfo">
    <vt:lpwstr/>
  </property>
  <property fmtid="{D5CDD505-2E9C-101B-9397-08002B2CF9AE}" pid="17" name="MediaServiceImageTags">
    <vt:lpwstr/>
  </property>
  <property fmtid="{D5CDD505-2E9C-101B-9397-08002B2CF9AE}" pid="18" name="_SourceUrl">
    <vt:lpwstr/>
  </property>
  <property fmtid="{D5CDD505-2E9C-101B-9397-08002B2CF9AE}" pid="19" name="_SharedFileIndex">
    <vt:lpwstr/>
  </property>
</Properties>
</file>