
<file path=[Content_Types].xml><?xml version="1.0" encoding="utf-8"?>
<Types xmlns="http://schemas.openxmlformats.org/package/2006/content-types">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700" r:id="rId1"/>
  </p:sldMasterIdLst>
  <p:notesMasterIdLst>
    <p:notesMasterId r:id="rId4"/>
  </p:notesMasterIdLst>
  <p:handoutMasterIdLst>
    <p:handoutMasterId r:id="rId5"/>
  </p:handoutMasterIdLst>
  <p:sldIdLst>
    <p:sldId id="820" r:id="rId2"/>
    <p:sldId id="822"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19ACD99-C687-4F91-898D-05800C474555}">
          <p14:sldIdLst>
            <p14:sldId id="820"/>
            <p14:sldId id="822"/>
          </p14:sldIdLst>
        </p14:section>
      </p14:sectionLst>
    </p:ex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183"/>
    <a:srgbClr val="E3EAED"/>
    <a:srgbClr val="033056"/>
    <a:srgbClr val="40627F"/>
    <a:srgbClr val="123C60"/>
    <a:srgbClr val="FFC679"/>
    <a:srgbClr val="FFBC61"/>
    <a:srgbClr val="F99292"/>
    <a:srgbClr val="FFF4E0"/>
    <a:srgbClr val="FFB7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1459E0-BA54-44C6-A53A-AAEB9CF27C10}" v="5" dt="2025-09-10T05:34:57.04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18" autoAdjust="0"/>
    <p:restoredTop sz="93971" autoAdjust="0"/>
  </p:normalViewPr>
  <p:slideViewPr>
    <p:cSldViewPr>
      <p:cViewPr varScale="1">
        <p:scale>
          <a:sx n="81" d="100"/>
          <a:sy n="81" d="100"/>
        </p:scale>
        <p:origin x="2892" y="84"/>
      </p:cViewPr>
      <p:guideLst>
        <p:guide orient="horz" pos="2880"/>
        <p:guide pos="2160"/>
      </p:guideLst>
    </p:cSldViewPr>
  </p:slideViewPr>
  <p:outlineViewPr>
    <p:cViewPr>
      <p:scale>
        <a:sx n="33" d="100"/>
        <a:sy n="33" d="100"/>
      </p:scale>
      <p:origin x="0" y="-1134"/>
    </p:cViewPr>
  </p:outlineViewPr>
  <p:notesTextViewPr>
    <p:cViewPr>
      <p:scale>
        <a:sx n="1" d="1"/>
        <a:sy n="1" d="1"/>
      </p:scale>
      <p:origin x="0" y="0"/>
    </p:cViewPr>
  </p:notesTextViewPr>
  <p:sorterViewPr>
    <p:cViewPr>
      <p:scale>
        <a:sx n="200" d="100"/>
        <a:sy n="200" d="100"/>
      </p:scale>
      <p:origin x="0" y="-4842"/>
    </p:cViewPr>
  </p:sorterViewPr>
  <p:notesViewPr>
    <p:cSldViewPr>
      <p:cViewPr varScale="1">
        <p:scale>
          <a:sx n="81" d="100"/>
          <a:sy n="81" d="100"/>
        </p:scale>
        <p:origin x="3750" y="84"/>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11" Target="revisionInfo.xml" Type="http://schemas.microsoft.com/office/2015/10/relationships/revisionInfo"/><Relationship Id="rId12" Target="../customXml/item1.xml" Type="http://schemas.openxmlformats.org/officeDocument/2006/relationships/customXml"/><Relationship Id="rId13" Target="../customXml/item2.xml" Type="http://schemas.openxmlformats.org/officeDocument/2006/relationships/customXml"/><Relationship Id="rId14"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commentAuthors.xml" Type="http://schemas.openxmlformats.org/officeDocument/2006/relationships/commentAuthors"/><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990" cy="497969"/>
          </a:xfrm>
          <a:prstGeom prst="rect">
            <a:avLst/>
          </a:prstGeom>
        </p:spPr>
        <p:txBody>
          <a:bodyPr vert="horz" lIns="88332" tIns="44166" rIns="88332" bIns="44166"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690" y="2"/>
            <a:ext cx="2949990" cy="497969"/>
          </a:xfrm>
          <a:prstGeom prst="rect">
            <a:avLst/>
          </a:prstGeom>
        </p:spPr>
        <p:txBody>
          <a:bodyPr vert="horz" lIns="88332" tIns="44166" rIns="88332" bIns="44166" rtlCol="0"/>
          <a:lstStyle>
            <a:lvl1pPr algn="r">
              <a:defRPr sz="1200"/>
            </a:lvl1pPr>
          </a:lstStyle>
          <a:p>
            <a:fld id="{D83E19E1-A434-48FA-974E-16615AD9D4BE}" type="datetimeFigureOut">
              <a:rPr kumimoji="1" lang="ja-JP" altLang="en-US" smtClean="0"/>
              <a:t>2025/9/10</a:t>
            </a:fld>
            <a:endParaRPr kumimoji="1" lang="ja-JP" altLang="en-US" dirty="0"/>
          </a:p>
        </p:txBody>
      </p:sp>
      <p:sp>
        <p:nvSpPr>
          <p:cNvPr id="4" name="フッター プレースホルダー 3"/>
          <p:cNvSpPr>
            <a:spLocks noGrp="1"/>
          </p:cNvSpPr>
          <p:nvPr>
            <p:ph type="ftr" sz="quarter" idx="2"/>
          </p:nvPr>
        </p:nvSpPr>
        <p:spPr>
          <a:xfrm>
            <a:off x="0" y="9441370"/>
            <a:ext cx="2949990" cy="497969"/>
          </a:xfrm>
          <a:prstGeom prst="rect">
            <a:avLst/>
          </a:prstGeom>
        </p:spPr>
        <p:txBody>
          <a:bodyPr vert="horz" lIns="88332" tIns="44166" rIns="88332" bIns="44166"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690" y="9441370"/>
            <a:ext cx="2949990" cy="497969"/>
          </a:xfrm>
          <a:prstGeom prst="rect">
            <a:avLst/>
          </a:prstGeom>
        </p:spPr>
        <p:txBody>
          <a:bodyPr vert="horz" lIns="88332" tIns="44166" rIns="88332" bIns="44166" rtlCol="0" anchor="b"/>
          <a:lstStyle>
            <a:lvl1pPr algn="r">
              <a:defRPr sz="1200"/>
            </a:lvl1pPr>
          </a:lstStyle>
          <a:p>
            <a:fld id="{2C3192F4-5493-483D-A988-D2666B9DE053}" type="slidenum">
              <a:rPr kumimoji="1" lang="ja-JP" altLang="en-US" smtClean="0"/>
              <a:t>‹#›</a:t>
            </a:fld>
            <a:endParaRPr kumimoji="1" lang="ja-JP" altLang="en-US" dirty="0"/>
          </a:p>
        </p:txBody>
      </p:sp>
    </p:spTree>
    <p:extLst>
      <p:ext uri="{BB962C8B-B14F-4D97-AF65-F5344CB8AC3E}">
        <p14:creationId xmlns:p14="http://schemas.microsoft.com/office/powerpoint/2010/main" val="23361038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4" cy="498475"/>
          </a:xfrm>
          <a:prstGeom prst="rect">
            <a:avLst/>
          </a:prstGeom>
        </p:spPr>
        <p:txBody>
          <a:bodyPr vert="horz" lIns="91416" tIns="45708" rIns="91416" bIns="45708" rtlCol="0"/>
          <a:lstStyle>
            <a:lvl1pPr algn="l">
              <a:defRPr sz="1300"/>
            </a:lvl1pPr>
          </a:lstStyle>
          <a:p>
            <a:endParaRPr kumimoji="1" lang="ja-JP" altLang="en-US" dirty="0"/>
          </a:p>
        </p:txBody>
      </p:sp>
      <p:sp>
        <p:nvSpPr>
          <p:cNvPr id="3" name="日付プレースホルダー 2"/>
          <p:cNvSpPr>
            <a:spLocks noGrp="1"/>
          </p:cNvSpPr>
          <p:nvPr>
            <p:ph type="dt" idx="1"/>
          </p:nvPr>
        </p:nvSpPr>
        <p:spPr>
          <a:xfrm>
            <a:off x="3856040" y="0"/>
            <a:ext cx="2949574" cy="498475"/>
          </a:xfrm>
          <a:prstGeom prst="rect">
            <a:avLst/>
          </a:prstGeom>
        </p:spPr>
        <p:txBody>
          <a:bodyPr vert="horz" lIns="91416" tIns="45708" rIns="91416" bIns="45708" rtlCol="0"/>
          <a:lstStyle>
            <a:lvl1pPr algn="r">
              <a:defRPr sz="1300"/>
            </a:lvl1pPr>
          </a:lstStyle>
          <a:p>
            <a:fld id="{E9661194-272F-4F0D-8FA3-9808E652F21D}" type="datetimeFigureOut">
              <a:rPr kumimoji="1" lang="ja-JP" altLang="en-US" smtClean="0"/>
              <a:t>2025/9/10</a:t>
            </a:fld>
            <a:endParaRPr kumimoji="1" lang="ja-JP" altLang="en-US" dirty="0"/>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16" tIns="45708" rIns="91416" bIns="45708" rtlCol="0" anchor="ctr"/>
          <a:lstStyle/>
          <a:p>
            <a:endParaRPr lang="ja-JP" altLang="en-US" dirty="0"/>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16" tIns="45708" rIns="91416"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6"/>
            <a:ext cx="2949574" cy="498475"/>
          </a:xfrm>
          <a:prstGeom prst="rect">
            <a:avLst/>
          </a:prstGeom>
        </p:spPr>
        <p:txBody>
          <a:bodyPr vert="horz" lIns="91416" tIns="45708" rIns="91416" bIns="45708" rtlCol="0" anchor="b"/>
          <a:lstStyle>
            <a:lvl1pPr algn="l">
              <a:defRPr sz="1300"/>
            </a:lvl1pPr>
          </a:lstStyle>
          <a:p>
            <a:endParaRPr kumimoji="1" lang="ja-JP" altLang="en-US" dirty="0"/>
          </a:p>
        </p:txBody>
      </p:sp>
      <p:sp>
        <p:nvSpPr>
          <p:cNvPr id="7" name="スライド番号プレースホルダー 6"/>
          <p:cNvSpPr>
            <a:spLocks noGrp="1"/>
          </p:cNvSpPr>
          <p:nvPr>
            <p:ph type="sldNum" sz="quarter" idx="5"/>
          </p:nvPr>
        </p:nvSpPr>
        <p:spPr>
          <a:xfrm>
            <a:off x="3856040" y="9440866"/>
            <a:ext cx="2949574" cy="498475"/>
          </a:xfrm>
          <a:prstGeom prst="rect">
            <a:avLst/>
          </a:prstGeom>
        </p:spPr>
        <p:txBody>
          <a:bodyPr vert="horz" lIns="91416" tIns="45708" rIns="91416" bIns="45708" rtlCol="0" anchor="b"/>
          <a:lstStyle>
            <a:lvl1pPr algn="r">
              <a:defRPr sz="1300"/>
            </a:lvl1pPr>
          </a:lstStyle>
          <a:p>
            <a:fld id="{62D88265-CCB1-4EFA-A06D-3ED2C1BBEB6E}" type="slidenum">
              <a:rPr kumimoji="1" lang="ja-JP" altLang="en-US" smtClean="0"/>
              <a:t>‹#›</a:t>
            </a:fld>
            <a:endParaRPr kumimoji="1" lang="ja-JP" altLang="en-US" dirty="0"/>
          </a:p>
        </p:txBody>
      </p:sp>
    </p:spTree>
    <p:extLst>
      <p:ext uri="{BB962C8B-B14F-4D97-AF65-F5344CB8AC3E}">
        <p14:creationId xmlns:p14="http://schemas.microsoft.com/office/powerpoint/2010/main" val="28748792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0523F7-F577-4EA3-BEB8-834E2E139759}"/>
              </a:ext>
            </a:extLst>
          </p:cNvPr>
          <p:cNvSpPr>
            <a:spLocks noGrp="1"/>
          </p:cNvSpPr>
          <p:nvPr>
            <p:ph type="ctrTitle"/>
          </p:nvPr>
        </p:nvSpPr>
        <p:spPr>
          <a:xfrm>
            <a:off x="857250" y="1496484"/>
            <a:ext cx="5143500" cy="3183467"/>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07E2EFC-60AF-4B0F-8B7D-BD4717893417}"/>
              </a:ext>
            </a:extLst>
          </p:cNvPr>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2655A06-2760-4071-8F8D-FEFABC8CC369}"/>
              </a:ext>
            </a:extLst>
          </p:cNvPr>
          <p:cNvSpPr>
            <a:spLocks noGrp="1"/>
          </p:cNvSpPr>
          <p:nvPr>
            <p:ph type="dt" sz="half" idx="10"/>
          </p:nvPr>
        </p:nvSpPr>
        <p:spPr/>
        <p:txBody>
          <a:bodyPr/>
          <a:lstStyle/>
          <a:p>
            <a:fld id="{88EF8270-8063-448C-9E75-BB558FE2DB21}"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1A62A78C-F59E-43DD-893A-94C80BEEE0AF}"/>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1B5EDA1B-D1F5-430F-BAF7-3445E0F0FD90}"/>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31062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5F92A4-7628-4D77-8281-39FC20E1B49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935CF5B-D67C-4675-B6BA-27A2C4FDDC5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292B3E8-DD4F-4DC2-9549-2DBB73BA4DFF}"/>
              </a:ext>
            </a:extLst>
          </p:cNvPr>
          <p:cNvSpPr>
            <a:spLocks noGrp="1"/>
          </p:cNvSpPr>
          <p:nvPr>
            <p:ph type="dt" sz="half" idx="10"/>
          </p:nvPr>
        </p:nvSpPr>
        <p:spPr/>
        <p:txBody>
          <a:bodyPr/>
          <a:lstStyle/>
          <a:p>
            <a:fld id="{703F8F1E-542B-4D4B-AF7E-88D36C168C46}"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7193FE17-7ADA-428D-B751-478E38A3C178}"/>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4B105054-37A5-4191-BF82-A7D694656F9B}"/>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8919827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A89A18C-7107-4DD5-9713-5C3E0CB28051}"/>
              </a:ext>
            </a:extLst>
          </p:cNvPr>
          <p:cNvSpPr>
            <a:spLocks noGrp="1"/>
          </p:cNvSpPr>
          <p:nvPr>
            <p:ph type="title" orient="vert"/>
          </p:nvPr>
        </p:nvSpPr>
        <p:spPr>
          <a:xfrm>
            <a:off x="4907756" y="486834"/>
            <a:ext cx="1478756" cy="77491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B8B0244-59C4-45AB-9B50-BE917A0AEF9C}"/>
              </a:ext>
            </a:extLst>
          </p:cNvPr>
          <p:cNvSpPr>
            <a:spLocks noGrp="1"/>
          </p:cNvSpPr>
          <p:nvPr>
            <p:ph type="body" orient="vert" idx="1"/>
          </p:nvPr>
        </p:nvSpPr>
        <p:spPr>
          <a:xfrm>
            <a:off x="471487" y="486834"/>
            <a:ext cx="4350544" cy="77491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27C3A30-AE98-488D-9DC1-AC266356EFF1}"/>
              </a:ext>
            </a:extLst>
          </p:cNvPr>
          <p:cNvSpPr>
            <a:spLocks noGrp="1"/>
          </p:cNvSpPr>
          <p:nvPr>
            <p:ph type="dt" sz="half" idx="10"/>
          </p:nvPr>
        </p:nvSpPr>
        <p:spPr/>
        <p:txBody>
          <a:bodyPr/>
          <a:lstStyle/>
          <a:p>
            <a:fld id="{A19F5A01-B681-46FC-9799-365D8C9C2D1C}"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6D475ADF-00ED-4EFF-8EFC-A84561F561E2}"/>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587FE74E-5774-448B-BA99-9133A5F59A4E}"/>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30030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18E45E-15D4-4C65-A2B1-0937C520249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54B99DF-9A66-4B44-9F9E-656197BC811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8578FF-A399-43B8-B1D2-CB9360C340F7}"/>
              </a:ext>
            </a:extLst>
          </p:cNvPr>
          <p:cNvSpPr>
            <a:spLocks noGrp="1"/>
          </p:cNvSpPr>
          <p:nvPr>
            <p:ph type="dt" sz="half" idx="10"/>
          </p:nvPr>
        </p:nvSpPr>
        <p:spPr/>
        <p:txBody>
          <a:bodyPr/>
          <a:lstStyle/>
          <a:p>
            <a:fld id="{8D717455-C028-4CC4-8898-1262898E0DBE}"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DB6F797B-742B-403C-B609-2E0A84709B24}"/>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62A0E866-178A-4B47-B1D4-0B304A9DD898}"/>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932206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62F826-ABDA-43DE-9F2A-3AEAEA414E10}"/>
              </a:ext>
            </a:extLst>
          </p:cNvPr>
          <p:cNvSpPr>
            <a:spLocks noGrp="1"/>
          </p:cNvSpPr>
          <p:nvPr>
            <p:ph type="title"/>
          </p:nvPr>
        </p:nvSpPr>
        <p:spPr>
          <a:xfrm>
            <a:off x="467916" y="2279652"/>
            <a:ext cx="5915025" cy="3803649"/>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C34AB3-E8A7-4813-AE0E-600D1AB962C7}"/>
              </a:ext>
            </a:extLst>
          </p:cNvPr>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D6A0AA9-C390-435F-BCCA-62A6BCFC0AF1}"/>
              </a:ext>
            </a:extLst>
          </p:cNvPr>
          <p:cNvSpPr>
            <a:spLocks noGrp="1"/>
          </p:cNvSpPr>
          <p:nvPr>
            <p:ph type="dt" sz="half" idx="10"/>
          </p:nvPr>
        </p:nvSpPr>
        <p:spPr/>
        <p:txBody>
          <a:bodyPr/>
          <a:lstStyle/>
          <a:p>
            <a:fld id="{3CDA98E6-5D4D-4695-99ED-C4752E1FE3BE}"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895564E3-73CA-4315-AAC2-B51C64D24A02}"/>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F13231EB-DF2C-4F73-B4CC-74005C8614ED}"/>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69886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E1036F-59BE-4E20-96A1-1F0BD7097B1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2026902-16E3-471B-BE78-F16847E67259}"/>
              </a:ext>
            </a:extLst>
          </p:cNvPr>
          <p:cNvSpPr>
            <a:spLocks noGrp="1"/>
          </p:cNvSpPr>
          <p:nvPr>
            <p:ph sz="half" idx="1"/>
          </p:nvPr>
        </p:nvSpPr>
        <p:spPr>
          <a:xfrm>
            <a:off x="471488"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47E9D54-64EB-4203-90C8-77D6E19283DC}"/>
              </a:ext>
            </a:extLst>
          </p:cNvPr>
          <p:cNvSpPr>
            <a:spLocks noGrp="1"/>
          </p:cNvSpPr>
          <p:nvPr>
            <p:ph sz="half" idx="2"/>
          </p:nvPr>
        </p:nvSpPr>
        <p:spPr>
          <a:xfrm>
            <a:off x="3471863"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67AE49D-BEE2-4A33-AB81-A1027CAD9778}"/>
              </a:ext>
            </a:extLst>
          </p:cNvPr>
          <p:cNvSpPr>
            <a:spLocks noGrp="1"/>
          </p:cNvSpPr>
          <p:nvPr>
            <p:ph type="dt" sz="half" idx="10"/>
          </p:nvPr>
        </p:nvSpPr>
        <p:spPr/>
        <p:txBody>
          <a:bodyPr/>
          <a:lstStyle/>
          <a:p>
            <a:fld id="{3CDC3119-E082-4E57-9B33-CA664D956349}"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6" name="フッター プレースホルダー 5">
            <a:extLst>
              <a:ext uri="{FF2B5EF4-FFF2-40B4-BE49-F238E27FC236}">
                <a16:creationId xmlns:a16="http://schemas.microsoft.com/office/drawing/2014/main" id="{22C444A9-F45A-4F9F-A18C-ABCE5286A277}"/>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FD1E8F1F-7107-4921-9AB8-C7890E2312AA}"/>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41563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CD974F-E63D-4891-AF7A-FA7E3062B0F2}"/>
              </a:ext>
            </a:extLst>
          </p:cNvPr>
          <p:cNvSpPr>
            <a:spLocks noGrp="1"/>
          </p:cNvSpPr>
          <p:nvPr>
            <p:ph type="title"/>
          </p:nvPr>
        </p:nvSpPr>
        <p:spPr>
          <a:xfrm>
            <a:off x="472381" y="486834"/>
            <a:ext cx="5915025" cy="1767417"/>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75E1BC4-7F55-4D02-9C44-2F0FC0C96AA1}"/>
              </a:ext>
            </a:extLst>
          </p:cNvPr>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B3F6E85-E917-41F8-BDD7-A8439F8A5EF2}"/>
              </a:ext>
            </a:extLst>
          </p:cNvPr>
          <p:cNvSpPr>
            <a:spLocks noGrp="1"/>
          </p:cNvSpPr>
          <p:nvPr>
            <p:ph sz="half" idx="2"/>
          </p:nvPr>
        </p:nvSpPr>
        <p:spPr>
          <a:xfrm>
            <a:off x="472381" y="3340100"/>
            <a:ext cx="2901255"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2C32776-4209-4102-9C72-91DE8C825B0F}"/>
              </a:ext>
            </a:extLst>
          </p:cNvPr>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A4ADCDA-F439-4D96-A6E2-65EC71777885}"/>
              </a:ext>
            </a:extLst>
          </p:cNvPr>
          <p:cNvSpPr>
            <a:spLocks noGrp="1"/>
          </p:cNvSpPr>
          <p:nvPr>
            <p:ph sz="quarter" idx="4"/>
          </p:nvPr>
        </p:nvSpPr>
        <p:spPr>
          <a:xfrm>
            <a:off x="3471863" y="3340100"/>
            <a:ext cx="2915543"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DA8AAF-9D5C-4CEA-84D6-7BEC96A59F42}"/>
              </a:ext>
            </a:extLst>
          </p:cNvPr>
          <p:cNvSpPr>
            <a:spLocks noGrp="1"/>
          </p:cNvSpPr>
          <p:nvPr>
            <p:ph type="dt" sz="half" idx="10"/>
          </p:nvPr>
        </p:nvSpPr>
        <p:spPr/>
        <p:txBody>
          <a:bodyPr/>
          <a:lstStyle/>
          <a:p>
            <a:fld id="{39B502A0-A357-4CC0-B55D-7D42DE90B9FE}"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8" name="フッター プレースホルダー 7">
            <a:extLst>
              <a:ext uri="{FF2B5EF4-FFF2-40B4-BE49-F238E27FC236}">
                <a16:creationId xmlns:a16="http://schemas.microsoft.com/office/drawing/2014/main" id="{38085F74-88FE-4C4E-95AA-44B453E322AB}"/>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a:extLst>
              <a:ext uri="{FF2B5EF4-FFF2-40B4-BE49-F238E27FC236}">
                <a16:creationId xmlns:a16="http://schemas.microsoft.com/office/drawing/2014/main" id="{AED11F34-877E-4DB5-A043-DB241AA2C01F}"/>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3525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67BE1C-7FB5-4832-ADEF-C1561B3CA3D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E6DD7A0-1CB2-423A-8593-1C9031549DE4}"/>
              </a:ext>
            </a:extLst>
          </p:cNvPr>
          <p:cNvSpPr>
            <a:spLocks noGrp="1"/>
          </p:cNvSpPr>
          <p:nvPr>
            <p:ph type="dt" sz="half" idx="10"/>
          </p:nvPr>
        </p:nvSpPr>
        <p:spPr/>
        <p:txBody>
          <a:bodyPr/>
          <a:lstStyle/>
          <a:p>
            <a:fld id="{E8A7C418-1487-489D-B175-A0EF31B94959}"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4" name="フッター プレースホルダー 3">
            <a:extLst>
              <a:ext uri="{FF2B5EF4-FFF2-40B4-BE49-F238E27FC236}">
                <a16:creationId xmlns:a16="http://schemas.microsoft.com/office/drawing/2014/main" id="{173C6429-5357-4D04-8E8C-FF2720417B5F}"/>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04EE9536-A0BB-401F-BE53-BD9BE8DE5999}"/>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86517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50EF684-DD01-4647-A11D-F090BCAE947C}"/>
              </a:ext>
            </a:extLst>
          </p:cNvPr>
          <p:cNvSpPr>
            <a:spLocks noGrp="1"/>
          </p:cNvSpPr>
          <p:nvPr>
            <p:ph type="dt" sz="half" idx="10"/>
          </p:nvPr>
        </p:nvSpPr>
        <p:spPr/>
        <p:txBody>
          <a:bodyPr/>
          <a:lstStyle/>
          <a:p>
            <a:fld id="{2D1111C2-5123-4968-BC78-522C17D7E22F}"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3" name="フッター プレースホルダー 2">
            <a:extLst>
              <a:ext uri="{FF2B5EF4-FFF2-40B4-BE49-F238E27FC236}">
                <a16:creationId xmlns:a16="http://schemas.microsoft.com/office/drawing/2014/main" id="{5E870440-164B-4836-B9E5-C9F2FF58D5C7}"/>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a:extLst>
              <a:ext uri="{FF2B5EF4-FFF2-40B4-BE49-F238E27FC236}">
                <a16:creationId xmlns:a16="http://schemas.microsoft.com/office/drawing/2014/main" id="{EAD9888A-9698-4538-826F-128D6F256F5E}"/>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1419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49FFEE-E52E-436B-80C1-02781BF05479}"/>
              </a:ext>
            </a:extLst>
          </p:cNvPr>
          <p:cNvSpPr>
            <a:spLocks noGrp="1"/>
          </p:cNvSpPr>
          <p:nvPr>
            <p:ph type="title"/>
          </p:nvPr>
        </p:nvSpPr>
        <p:spPr>
          <a:xfrm>
            <a:off x="472381" y="609600"/>
            <a:ext cx="2211883" cy="21336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70E4070-D706-429C-A79F-288620FC51E1}"/>
              </a:ext>
            </a:extLst>
          </p:cNvPr>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647C62C-E876-4E27-B5F0-CE38EEA6143C}"/>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5153009-5A04-480A-8DDE-2517E4BEA70A}"/>
              </a:ext>
            </a:extLst>
          </p:cNvPr>
          <p:cNvSpPr>
            <a:spLocks noGrp="1"/>
          </p:cNvSpPr>
          <p:nvPr>
            <p:ph type="dt" sz="half" idx="10"/>
          </p:nvPr>
        </p:nvSpPr>
        <p:spPr/>
        <p:txBody>
          <a:bodyPr/>
          <a:lstStyle/>
          <a:p>
            <a:fld id="{703F8F1E-542B-4D4B-AF7E-88D36C168C46}"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6" name="フッター プレースホルダー 5">
            <a:extLst>
              <a:ext uri="{FF2B5EF4-FFF2-40B4-BE49-F238E27FC236}">
                <a16:creationId xmlns:a16="http://schemas.microsoft.com/office/drawing/2014/main" id="{707AD946-647D-458F-8613-158E4F8AD0C4}"/>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28C10191-196A-4F02-8C10-F8EA6A45B018}"/>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635928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9E12C-5940-4863-A568-1EA5E3C96C15}"/>
              </a:ext>
            </a:extLst>
          </p:cNvPr>
          <p:cNvSpPr>
            <a:spLocks noGrp="1"/>
          </p:cNvSpPr>
          <p:nvPr>
            <p:ph type="title"/>
          </p:nvPr>
        </p:nvSpPr>
        <p:spPr>
          <a:xfrm>
            <a:off x="472381" y="609600"/>
            <a:ext cx="2211883" cy="21336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D5A5D13-6F7A-40BE-B749-FD228CFC07F5}"/>
              </a:ext>
            </a:extLst>
          </p:cNvPr>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dirty="0"/>
          </a:p>
        </p:txBody>
      </p:sp>
      <p:sp>
        <p:nvSpPr>
          <p:cNvPr id="4" name="テキスト プレースホルダー 3">
            <a:extLst>
              <a:ext uri="{FF2B5EF4-FFF2-40B4-BE49-F238E27FC236}">
                <a16:creationId xmlns:a16="http://schemas.microsoft.com/office/drawing/2014/main" id="{ECFDA880-4F84-48D4-95FA-75D82217CAF3}"/>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1E54B04-57F3-4D5B-A115-76E9DF97BCE3}"/>
              </a:ext>
            </a:extLst>
          </p:cNvPr>
          <p:cNvSpPr>
            <a:spLocks noGrp="1"/>
          </p:cNvSpPr>
          <p:nvPr>
            <p:ph type="dt" sz="half" idx="10"/>
          </p:nvPr>
        </p:nvSpPr>
        <p:spPr/>
        <p:txBody>
          <a:bodyPr/>
          <a:lstStyle/>
          <a:p>
            <a:fld id="{5F0F0013-9AFF-4219-A1CA-AED5BC582A80}"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6" name="フッター プレースホルダー 5">
            <a:extLst>
              <a:ext uri="{FF2B5EF4-FFF2-40B4-BE49-F238E27FC236}">
                <a16:creationId xmlns:a16="http://schemas.microsoft.com/office/drawing/2014/main" id="{7441C41C-8065-4D63-BA37-8B56777D6D0E}"/>
              </a:ext>
            </a:extLst>
          </p:cNvPr>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96A03B83-0CA3-4A76-A35F-A47A8664BA6F}"/>
              </a:ext>
            </a:extLst>
          </p:cNvPr>
          <p:cNvSpPr>
            <a:spLocks noGrp="1"/>
          </p:cNvSpPr>
          <p:nvPr>
            <p:ph type="sldNum" sz="quarter" idx="12"/>
          </p:nvPr>
        </p:nvSpPr>
        <p:spPr/>
        <p:txBody>
          <a:body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4883557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63AB3CC-12DB-4923-9AED-D4D51FD4B9FB}"/>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FCE8169-2F53-40D9-807A-2821CA2672D0}"/>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1180E0-0DC5-4A80-8265-6DFA1D8E383D}"/>
              </a:ext>
            </a:extLst>
          </p:cNvPr>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703F8F1E-542B-4D4B-AF7E-88D36C168C46}" type="datetime1">
              <a:rPr lang="ja-JP" altLang="en-US" smtClean="0">
                <a:solidFill>
                  <a:prstClr val="black">
                    <a:tint val="75000"/>
                  </a:prstClr>
                </a:solidFill>
              </a:rPr>
              <a:t>2025/9/10</a:t>
            </a:fld>
            <a:endParaRPr lang="ja-JP" alt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6756BFB9-E5AD-42FD-9C07-991D1A58EB69}"/>
              </a:ext>
            </a:extLst>
          </p:cNvPr>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8BDFB69E-0A51-48A7-892B-372689ABD13B}"/>
              </a:ext>
            </a:extLst>
          </p:cNvPr>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DF8A8A0C-027B-48A3-AC61-1CEA41D6474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1715816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9.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a:extLst>
            <a:ext uri="{FF2B5EF4-FFF2-40B4-BE49-F238E27FC236}">
              <a16:creationId xmlns:a16="http://schemas.microsoft.com/office/drawing/2014/main" id="{99C2EF44-F88E-7561-FE42-A981113F9A32}"/>
            </a:ext>
          </a:extLst>
        </p:cNvPr>
        <p:cNvGrpSpPr/>
        <p:nvPr/>
      </p:nvGrpSpPr>
      <p:grpSpPr>
        <a:xfrm>
          <a:off x="0" y="0"/>
          <a:ext cx="0" cy="0"/>
          <a:chOff x="0" y="0"/>
          <a:chExt cx="0" cy="0"/>
        </a:xfrm>
      </p:grpSpPr>
      <p:sp>
        <p:nvSpPr>
          <p:cNvPr id="52" name="Freeform 3">
            <a:extLst>
              <a:ext uri="{FF2B5EF4-FFF2-40B4-BE49-F238E27FC236}">
                <a16:creationId xmlns:a16="http://schemas.microsoft.com/office/drawing/2014/main" id="{16B3102C-977E-06AE-231A-568634994CEE}"/>
              </a:ext>
            </a:extLst>
          </p:cNvPr>
          <p:cNvSpPr/>
          <p:nvPr/>
        </p:nvSpPr>
        <p:spPr>
          <a:xfrm>
            <a:off x="-4803" y="8850040"/>
            <a:ext cx="6858000" cy="288489"/>
          </a:xfrm>
          <a:custGeom>
            <a:avLst/>
            <a:gdLst/>
            <a:ahLst/>
            <a:cxnLst/>
            <a:rect l="l" t="t" r="r" b="b"/>
            <a:pathLst>
              <a:path w="2709333" h="113971">
                <a:moveTo>
                  <a:pt x="0" y="0"/>
                </a:moveTo>
                <a:lnTo>
                  <a:pt x="2709333" y="0"/>
                </a:lnTo>
                <a:lnTo>
                  <a:pt x="2709333" y="113971"/>
                </a:lnTo>
                <a:lnTo>
                  <a:pt x="0" y="113971"/>
                </a:lnTo>
                <a:close/>
              </a:path>
            </a:pathLst>
          </a:custGeom>
          <a:solidFill>
            <a:srgbClr val="00569E"/>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grpSp>
        <p:nvGrpSpPr>
          <p:cNvPr id="2" name="Group 2">
            <a:extLst>
              <a:ext uri="{FF2B5EF4-FFF2-40B4-BE49-F238E27FC236}">
                <a16:creationId xmlns:a16="http://schemas.microsoft.com/office/drawing/2014/main" id="{BEEA75B4-F911-4ECC-54C9-936B3EC0FC1D}"/>
              </a:ext>
            </a:extLst>
          </p:cNvPr>
          <p:cNvGrpSpPr/>
          <p:nvPr/>
        </p:nvGrpSpPr>
        <p:grpSpPr>
          <a:xfrm>
            <a:off x="0" y="-10467"/>
            <a:ext cx="6858000" cy="288489"/>
            <a:chOff x="0" y="0"/>
            <a:chExt cx="2709333" cy="113971"/>
          </a:xfrm>
        </p:grpSpPr>
        <p:sp>
          <p:nvSpPr>
            <p:cNvPr id="3" name="Freeform 3">
              <a:extLst>
                <a:ext uri="{FF2B5EF4-FFF2-40B4-BE49-F238E27FC236}">
                  <a16:creationId xmlns:a16="http://schemas.microsoft.com/office/drawing/2014/main" id="{7ED1342A-1AEB-61FC-116B-35995218D75B}"/>
                </a:ext>
              </a:extLst>
            </p:cNvPr>
            <p:cNvSpPr/>
            <p:nvPr/>
          </p:nvSpPr>
          <p:spPr>
            <a:xfrm>
              <a:off x="0" y="0"/>
              <a:ext cx="2709333" cy="113971"/>
            </a:xfrm>
            <a:custGeom>
              <a:avLst/>
              <a:gdLst/>
              <a:ahLst/>
              <a:cxnLst/>
              <a:rect l="l" t="t" r="r" b="b"/>
              <a:pathLst>
                <a:path w="2709333" h="113971">
                  <a:moveTo>
                    <a:pt x="0" y="0"/>
                  </a:moveTo>
                  <a:lnTo>
                    <a:pt x="2709333" y="0"/>
                  </a:lnTo>
                  <a:lnTo>
                    <a:pt x="2709333" y="113971"/>
                  </a:lnTo>
                  <a:lnTo>
                    <a:pt x="0" y="113971"/>
                  </a:lnTo>
                  <a:close/>
                </a:path>
              </a:pathLst>
            </a:custGeom>
            <a:solidFill>
              <a:srgbClr val="00569E"/>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 name="TextBox 4">
              <a:extLst>
                <a:ext uri="{FF2B5EF4-FFF2-40B4-BE49-F238E27FC236}">
                  <a16:creationId xmlns:a16="http://schemas.microsoft.com/office/drawing/2014/main" id="{A8224254-3459-8776-AC32-AB23FEA76DB5}"/>
                </a:ext>
              </a:extLst>
            </p:cNvPr>
            <p:cNvSpPr txBox="1"/>
            <p:nvPr/>
          </p:nvSpPr>
          <p:spPr>
            <a:xfrm>
              <a:off x="0" y="9525"/>
              <a:ext cx="2709333" cy="104446"/>
            </a:xfrm>
            <a:prstGeom prst="rect">
              <a:avLst/>
            </a:prstGeom>
          </p:spPr>
          <p:txBody>
            <a:bodyPr lIns="50800" tIns="50800" rIns="50800" bIns="50800" rtlCol="0" anchor="ctr"/>
            <a:lstStyle/>
            <a:p>
              <a:pPr marL="0" marR="0" lvl="0" indent="0" algn="ctr" defTabSz="914400" rtl="0" eaLnBrk="1" fontAlgn="auto" latinLnBrk="0" hangingPunct="1">
                <a:lnSpc>
                  <a:spcPts val="168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5" name="Group 5">
            <a:extLst>
              <a:ext uri="{FF2B5EF4-FFF2-40B4-BE49-F238E27FC236}">
                <a16:creationId xmlns:a16="http://schemas.microsoft.com/office/drawing/2014/main" id="{3BABEFA5-11AD-C628-F30F-502F12CF6201}"/>
              </a:ext>
            </a:extLst>
          </p:cNvPr>
          <p:cNvGrpSpPr/>
          <p:nvPr/>
        </p:nvGrpSpPr>
        <p:grpSpPr>
          <a:xfrm>
            <a:off x="2351768" y="367523"/>
            <a:ext cx="95269" cy="95269"/>
            <a:chOff x="0" y="0"/>
            <a:chExt cx="812800" cy="812800"/>
          </a:xfrm>
        </p:grpSpPr>
        <p:sp>
          <p:nvSpPr>
            <p:cNvPr id="6" name="Freeform 6">
              <a:extLst>
                <a:ext uri="{FF2B5EF4-FFF2-40B4-BE49-F238E27FC236}">
                  <a16:creationId xmlns:a16="http://schemas.microsoft.com/office/drawing/2014/main" id="{60B125E5-5D7A-4DBF-C6DD-0377357FA14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3305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TextBox 7">
              <a:extLst>
                <a:ext uri="{FF2B5EF4-FFF2-40B4-BE49-F238E27FC236}">
                  <a16:creationId xmlns:a16="http://schemas.microsoft.com/office/drawing/2014/main" id="{4AEB0A7B-2EEF-E579-B66B-D42E29844AAF}"/>
                </a:ext>
              </a:extLst>
            </p:cNvPr>
            <p:cNvSpPr txBox="1"/>
            <p:nvPr/>
          </p:nvSpPr>
          <p:spPr>
            <a:xfrm>
              <a:off x="76200" y="57150"/>
              <a:ext cx="660400" cy="679450"/>
            </a:xfrm>
            <a:prstGeom prst="rect">
              <a:avLst/>
            </a:prstGeom>
          </p:spPr>
          <p:txBody>
            <a:bodyPr lIns="43445" tIns="43445" rIns="43445" bIns="43445"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8" name="Group 8">
            <a:extLst>
              <a:ext uri="{FF2B5EF4-FFF2-40B4-BE49-F238E27FC236}">
                <a16:creationId xmlns:a16="http://schemas.microsoft.com/office/drawing/2014/main" id="{95D6D79C-4A5D-5B83-CF0F-D53F39434A13}"/>
              </a:ext>
            </a:extLst>
          </p:cNvPr>
          <p:cNvGrpSpPr/>
          <p:nvPr/>
        </p:nvGrpSpPr>
        <p:grpSpPr>
          <a:xfrm>
            <a:off x="2781022" y="367523"/>
            <a:ext cx="95269" cy="95269"/>
            <a:chOff x="0" y="0"/>
            <a:chExt cx="812800" cy="812800"/>
          </a:xfrm>
        </p:grpSpPr>
        <p:sp>
          <p:nvSpPr>
            <p:cNvPr id="9" name="Freeform 9">
              <a:extLst>
                <a:ext uri="{FF2B5EF4-FFF2-40B4-BE49-F238E27FC236}">
                  <a16:creationId xmlns:a16="http://schemas.microsoft.com/office/drawing/2014/main" id="{B293AFF1-5055-E527-B040-39CC5183878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3305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TextBox 10">
              <a:extLst>
                <a:ext uri="{FF2B5EF4-FFF2-40B4-BE49-F238E27FC236}">
                  <a16:creationId xmlns:a16="http://schemas.microsoft.com/office/drawing/2014/main" id="{3E3A8DB8-9DA2-0883-D869-304AFF38ED32}"/>
                </a:ext>
              </a:extLst>
            </p:cNvPr>
            <p:cNvSpPr txBox="1"/>
            <p:nvPr/>
          </p:nvSpPr>
          <p:spPr>
            <a:xfrm>
              <a:off x="76200" y="57150"/>
              <a:ext cx="660400" cy="679450"/>
            </a:xfrm>
            <a:prstGeom prst="rect">
              <a:avLst/>
            </a:prstGeom>
          </p:spPr>
          <p:txBody>
            <a:bodyPr lIns="43445" tIns="43445" rIns="43445" bIns="43445"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11" name="Group 11">
            <a:extLst>
              <a:ext uri="{FF2B5EF4-FFF2-40B4-BE49-F238E27FC236}">
                <a16:creationId xmlns:a16="http://schemas.microsoft.com/office/drawing/2014/main" id="{20B5041F-FC3E-F3F7-A1C9-B59A2260668B}"/>
              </a:ext>
            </a:extLst>
          </p:cNvPr>
          <p:cNvGrpSpPr/>
          <p:nvPr/>
        </p:nvGrpSpPr>
        <p:grpSpPr>
          <a:xfrm>
            <a:off x="3210178" y="367523"/>
            <a:ext cx="95269" cy="95269"/>
            <a:chOff x="0" y="0"/>
            <a:chExt cx="812800" cy="812800"/>
          </a:xfrm>
        </p:grpSpPr>
        <p:sp>
          <p:nvSpPr>
            <p:cNvPr id="12" name="Freeform 12">
              <a:extLst>
                <a:ext uri="{FF2B5EF4-FFF2-40B4-BE49-F238E27FC236}">
                  <a16:creationId xmlns:a16="http://schemas.microsoft.com/office/drawing/2014/main" id="{DE5EC5F4-3F04-12DD-33D7-C7323C937BE2}"/>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3305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TextBox 13">
              <a:extLst>
                <a:ext uri="{FF2B5EF4-FFF2-40B4-BE49-F238E27FC236}">
                  <a16:creationId xmlns:a16="http://schemas.microsoft.com/office/drawing/2014/main" id="{CEBA50CF-3077-5FBF-FB96-70DA69EFD15D}"/>
                </a:ext>
              </a:extLst>
            </p:cNvPr>
            <p:cNvSpPr txBox="1"/>
            <p:nvPr/>
          </p:nvSpPr>
          <p:spPr>
            <a:xfrm>
              <a:off x="76200" y="57150"/>
              <a:ext cx="660400" cy="679450"/>
            </a:xfrm>
            <a:prstGeom prst="rect">
              <a:avLst/>
            </a:prstGeom>
          </p:spPr>
          <p:txBody>
            <a:bodyPr lIns="43445" tIns="43445" rIns="43445" bIns="43445"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sp>
        <p:nvSpPr>
          <p:cNvPr id="14" name="Freeform 14">
            <a:extLst>
              <a:ext uri="{FF2B5EF4-FFF2-40B4-BE49-F238E27FC236}">
                <a16:creationId xmlns:a16="http://schemas.microsoft.com/office/drawing/2014/main" id="{8ACA3F4D-DD29-D8C6-1ADF-ECEFC7C7B4F4}"/>
              </a:ext>
            </a:extLst>
          </p:cNvPr>
          <p:cNvSpPr/>
          <p:nvPr/>
        </p:nvSpPr>
        <p:spPr>
          <a:xfrm>
            <a:off x="2083922" y="2404661"/>
            <a:ext cx="2828497" cy="2317278"/>
          </a:xfrm>
          <a:custGeom>
            <a:avLst/>
            <a:gdLst/>
            <a:ahLst/>
            <a:cxnLst/>
            <a:rect l="l" t="t" r="r" b="b"/>
            <a:pathLst>
              <a:path w="2828497" h="2317278">
                <a:moveTo>
                  <a:pt x="0" y="0"/>
                </a:moveTo>
                <a:lnTo>
                  <a:pt x="2828497" y="0"/>
                </a:lnTo>
                <a:lnTo>
                  <a:pt x="2828497" y="2317278"/>
                </a:lnTo>
                <a:lnTo>
                  <a:pt x="0" y="2317278"/>
                </a:lnTo>
                <a:lnTo>
                  <a:pt x="0" y="0"/>
                </a:lnTo>
                <a:close/>
              </a:path>
            </a:pathLst>
          </a:custGeom>
          <a:blipFill>
            <a:blip r:embed="rId2"/>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grpSp>
        <p:nvGrpSpPr>
          <p:cNvPr id="15" name="Group 15">
            <a:extLst>
              <a:ext uri="{FF2B5EF4-FFF2-40B4-BE49-F238E27FC236}">
                <a16:creationId xmlns:a16="http://schemas.microsoft.com/office/drawing/2014/main" id="{2D95332B-0917-C333-CE6E-B52C75CAD750}"/>
              </a:ext>
            </a:extLst>
          </p:cNvPr>
          <p:cNvGrpSpPr/>
          <p:nvPr/>
        </p:nvGrpSpPr>
        <p:grpSpPr>
          <a:xfrm>
            <a:off x="735277" y="1172673"/>
            <a:ext cx="1620001" cy="1620001"/>
            <a:chOff x="0" y="0"/>
            <a:chExt cx="2103579" cy="2103579"/>
          </a:xfrm>
        </p:grpSpPr>
        <p:grpSp>
          <p:nvGrpSpPr>
            <p:cNvPr id="16" name="Group 16">
              <a:extLst>
                <a:ext uri="{FF2B5EF4-FFF2-40B4-BE49-F238E27FC236}">
                  <a16:creationId xmlns:a16="http://schemas.microsoft.com/office/drawing/2014/main" id="{7A710110-4D26-71D7-1D50-F86175B586B7}"/>
                </a:ext>
              </a:extLst>
            </p:cNvPr>
            <p:cNvGrpSpPr/>
            <p:nvPr/>
          </p:nvGrpSpPr>
          <p:grpSpPr>
            <a:xfrm>
              <a:off x="0" y="0"/>
              <a:ext cx="2103579" cy="2103579"/>
              <a:chOff x="0" y="0"/>
              <a:chExt cx="769758" cy="769758"/>
            </a:xfrm>
          </p:grpSpPr>
          <p:sp>
            <p:nvSpPr>
              <p:cNvPr id="17" name="Freeform 17">
                <a:extLst>
                  <a:ext uri="{FF2B5EF4-FFF2-40B4-BE49-F238E27FC236}">
                    <a16:creationId xmlns:a16="http://schemas.microsoft.com/office/drawing/2014/main" id="{E2086DA0-4187-E4DD-EB62-0E0E97509731}"/>
                  </a:ext>
                </a:extLst>
              </p:cNvPr>
              <p:cNvSpPr/>
              <p:nvPr/>
            </p:nvSpPr>
            <p:spPr>
              <a:xfrm>
                <a:off x="0" y="0"/>
                <a:ext cx="769758" cy="769758"/>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effectLst>
                <a:outerShdw blurRad="63500" sx="102000" sy="102000" algn="ctr" rotWithShape="0">
                  <a:schemeClr val="accent5">
                    <a:lumMod val="60000"/>
                    <a:lumOff val="40000"/>
                    <a:alpha val="5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8" name="TextBox 18">
                <a:extLst>
                  <a:ext uri="{FF2B5EF4-FFF2-40B4-BE49-F238E27FC236}">
                    <a16:creationId xmlns:a16="http://schemas.microsoft.com/office/drawing/2014/main" id="{42D55FF7-B173-7B45-AB83-CEF32E132D64}"/>
                  </a:ext>
                </a:extLst>
              </p:cNvPr>
              <p:cNvSpPr txBox="1"/>
              <p:nvPr/>
            </p:nvSpPr>
            <p:spPr>
              <a:xfrm>
                <a:off x="76200" y="57150"/>
                <a:ext cx="660400" cy="679450"/>
              </a:xfrm>
              <a:prstGeom prst="rect">
                <a:avLst/>
              </a:prstGeom>
            </p:spPr>
            <p:txBody>
              <a:bodyPr lIns="43631" tIns="43631" rIns="43631" bIns="43631"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19" name="Group 19">
              <a:extLst>
                <a:ext uri="{FF2B5EF4-FFF2-40B4-BE49-F238E27FC236}">
                  <a16:creationId xmlns:a16="http://schemas.microsoft.com/office/drawing/2014/main" id="{DD5E5809-CD15-5686-8774-F11E8E0D2EA7}"/>
                </a:ext>
              </a:extLst>
            </p:cNvPr>
            <p:cNvGrpSpPr/>
            <p:nvPr/>
          </p:nvGrpSpPr>
          <p:grpSpPr>
            <a:xfrm rot="1486812">
              <a:off x="1546922" y="1560186"/>
              <a:ext cx="448959" cy="441847"/>
              <a:chOff x="-86782" y="-139524"/>
              <a:chExt cx="812800" cy="799924"/>
            </a:xfrm>
          </p:grpSpPr>
          <p:sp>
            <p:nvSpPr>
              <p:cNvPr id="20" name="Freeform 20">
                <a:extLst>
                  <a:ext uri="{FF2B5EF4-FFF2-40B4-BE49-F238E27FC236}">
                    <a16:creationId xmlns:a16="http://schemas.microsoft.com/office/drawing/2014/main" id="{F207D24B-A1CE-9BEC-4C10-70F8835867A4}"/>
                  </a:ext>
                </a:extLst>
              </p:cNvPr>
              <p:cNvSpPr/>
              <p:nvPr/>
            </p:nvSpPr>
            <p:spPr>
              <a:xfrm rot="21264922">
                <a:off x="-86782" y="-139524"/>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1" name="TextBox 21">
                <a:extLst>
                  <a:ext uri="{FF2B5EF4-FFF2-40B4-BE49-F238E27FC236}">
                    <a16:creationId xmlns:a16="http://schemas.microsoft.com/office/drawing/2014/main" id="{A275DBCF-94A9-3CD6-9133-24A7D47ABBB7}"/>
                  </a:ext>
                </a:extLst>
              </p:cNvPr>
              <p:cNvSpPr txBox="1"/>
              <p:nvPr/>
            </p:nvSpPr>
            <p:spPr>
              <a:xfrm>
                <a:off x="127000" y="311150"/>
                <a:ext cx="558800" cy="349250"/>
              </a:xfrm>
              <a:prstGeom prst="rect">
                <a:avLst/>
              </a:prstGeom>
            </p:spPr>
            <p:txBody>
              <a:bodyPr lIns="43631" tIns="43631" rIns="43631" bIns="43631"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grpSp>
        <p:nvGrpSpPr>
          <p:cNvPr id="22" name="Group 22">
            <a:extLst>
              <a:ext uri="{FF2B5EF4-FFF2-40B4-BE49-F238E27FC236}">
                <a16:creationId xmlns:a16="http://schemas.microsoft.com/office/drawing/2014/main" id="{6201F916-3A82-4516-A361-25C1D73F774B}"/>
              </a:ext>
            </a:extLst>
          </p:cNvPr>
          <p:cNvGrpSpPr/>
          <p:nvPr/>
        </p:nvGrpSpPr>
        <p:grpSpPr>
          <a:xfrm>
            <a:off x="248919" y="3002309"/>
            <a:ext cx="1665964" cy="1620000"/>
            <a:chOff x="0" y="0"/>
            <a:chExt cx="2221285" cy="2160000"/>
          </a:xfrm>
        </p:grpSpPr>
        <p:grpSp>
          <p:nvGrpSpPr>
            <p:cNvPr id="23" name="Group 23">
              <a:extLst>
                <a:ext uri="{FF2B5EF4-FFF2-40B4-BE49-F238E27FC236}">
                  <a16:creationId xmlns:a16="http://schemas.microsoft.com/office/drawing/2014/main" id="{AA4A7EE1-CF26-3586-F519-149421203CCA}"/>
                </a:ext>
              </a:extLst>
            </p:cNvPr>
            <p:cNvGrpSpPr/>
            <p:nvPr/>
          </p:nvGrpSpPr>
          <p:grpSpPr>
            <a:xfrm>
              <a:off x="0" y="0"/>
              <a:ext cx="2160000" cy="2160000"/>
              <a:chOff x="0" y="0"/>
              <a:chExt cx="790404" cy="790404"/>
            </a:xfrm>
          </p:grpSpPr>
          <p:sp>
            <p:nvSpPr>
              <p:cNvPr id="24" name="Freeform 24">
                <a:extLst>
                  <a:ext uri="{FF2B5EF4-FFF2-40B4-BE49-F238E27FC236}">
                    <a16:creationId xmlns:a16="http://schemas.microsoft.com/office/drawing/2014/main" id="{A3FE82D8-9068-3670-45A2-9E70B5AC24AC}"/>
                  </a:ext>
                </a:extLst>
              </p:cNvPr>
              <p:cNvSpPr/>
              <p:nvPr/>
            </p:nvSpPr>
            <p:spPr>
              <a:xfrm>
                <a:off x="0" y="0"/>
                <a:ext cx="790404" cy="790404"/>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effectLst>
                <a:outerShdw blurRad="63500" sx="102000" sy="102000" algn="ctr" rotWithShape="0">
                  <a:schemeClr val="accent5">
                    <a:lumMod val="60000"/>
                    <a:lumOff val="40000"/>
                    <a:alpha val="5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5" name="TextBox 25">
                <a:extLst>
                  <a:ext uri="{FF2B5EF4-FFF2-40B4-BE49-F238E27FC236}">
                    <a16:creationId xmlns:a16="http://schemas.microsoft.com/office/drawing/2014/main" id="{EEAFE5F0-BE28-AB0C-27B3-4FA5F94191FC}"/>
                  </a:ext>
                </a:extLst>
              </p:cNvPr>
              <p:cNvSpPr txBox="1"/>
              <p:nvPr/>
            </p:nvSpPr>
            <p:spPr>
              <a:xfrm>
                <a:off x="76200" y="57150"/>
                <a:ext cx="660400" cy="679450"/>
              </a:xfrm>
              <a:prstGeom prst="rect">
                <a:avLst/>
              </a:prstGeom>
            </p:spPr>
            <p:txBody>
              <a:bodyPr lIns="43631" tIns="43631" rIns="43631" bIns="43631"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26" name="Group 26">
              <a:extLst>
                <a:ext uri="{FF2B5EF4-FFF2-40B4-BE49-F238E27FC236}">
                  <a16:creationId xmlns:a16="http://schemas.microsoft.com/office/drawing/2014/main" id="{8100E086-2A83-C02A-E8BD-8683F68BFCFE}"/>
                </a:ext>
              </a:extLst>
            </p:cNvPr>
            <p:cNvGrpSpPr/>
            <p:nvPr/>
          </p:nvGrpSpPr>
          <p:grpSpPr>
            <a:xfrm rot="1405138">
              <a:off x="1562048" y="358265"/>
              <a:ext cx="659237" cy="1643160"/>
              <a:chOff x="-507689" y="-2314393"/>
              <a:chExt cx="1193489" cy="2974793"/>
            </a:xfrm>
          </p:grpSpPr>
          <p:sp>
            <p:nvSpPr>
              <p:cNvPr id="27" name="Freeform 27">
                <a:extLst>
                  <a:ext uri="{FF2B5EF4-FFF2-40B4-BE49-F238E27FC236}">
                    <a16:creationId xmlns:a16="http://schemas.microsoft.com/office/drawing/2014/main" id="{D531C786-4629-23A4-D83E-27AF76680D34}"/>
                  </a:ext>
                </a:extLst>
              </p:cNvPr>
              <p:cNvSpPr/>
              <p:nvPr/>
            </p:nvSpPr>
            <p:spPr>
              <a:xfrm rot="16752750">
                <a:off x="-558489" y="-2263593"/>
                <a:ext cx="812799" cy="711200"/>
              </a:xfrm>
              <a:custGeom>
                <a:avLst/>
                <a:gdLst/>
                <a:ahLst/>
                <a:cxnLst/>
                <a:rect l="l" t="t" r="r" b="b"/>
                <a:pathLst>
                  <a:path w="812800" h="711200">
                    <a:moveTo>
                      <a:pt x="406400" y="0"/>
                    </a:moveTo>
                    <a:lnTo>
                      <a:pt x="812800" y="711200"/>
                    </a:lnTo>
                    <a:lnTo>
                      <a:pt x="0" y="711200"/>
                    </a:lnTo>
                    <a:lnTo>
                      <a:pt x="406400" y="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8" name="TextBox 28">
                <a:extLst>
                  <a:ext uri="{FF2B5EF4-FFF2-40B4-BE49-F238E27FC236}">
                    <a16:creationId xmlns:a16="http://schemas.microsoft.com/office/drawing/2014/main" id="{642B6600-199E-DFAA-F434-D105152C0EC8}"/>
                  </a:ext>
                </a:extLst>
              </p:cNvPr>
              <p:cNvSpPr txBox="1"/>
              <p:nvPr/>
            </p:nvSpPr>
            <p:spPr>
              <a:xfrm>
                <a:off x="127000" y="311150"/>
                <a:ext cx="558800" cy="349250"/>
              </a:xfrm>
              <a:prstGeom prst="rect">
                <a:avLst/>
              </a:prstGeom>
            </p:spPr>
            <p:txBody>
              <a:bodyPr lIns="43631" tIns="43631" rIns="43631" bIns="43631"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grpSp>
        <p:nvGrpSpPr>
          <p:cNvPr id="29" name="Group 29">
            <a:extLst>
              <a:ext uri="{FF2B5EF4-FFF2-40B4-BE49-F238E27FC236}">
                <a16:creationId xmlns:a16="http://schemas.microsoft.com/office/drawing/2014/main" id="{8665C88C-3293-F47D-750B-E426B25B56F0}"/>
              </a:ext>
            </a:extLst>
          </p:cNvPr>
          <p:cNvGrpSpPr/>
          <p:nvPr/>
        </p:nvGrpSpPr>
        <p:grpSpPr>
          <a:xfrm>
            <a:off x="4327921" y="1156380"/>
            <a:ext cx="1620000" cy="1620000"/>
            <a:chOff x="0" y="0"/>
            <a:chExt cx="2160000" cy="2160000"/>
          </a:xfrm>
        </p:grpSpPr>
        <p:grpSp>
          <p:nvGrpSpPr>
            <p:cNvPr id="30" name="Group 30">
              <a:extLst>
                <a:ext uri="{FF2B5EF4-FFF2-40B4-BE49-F238E27FC236}">
                  <a16:creationId xmlns:a16="http://schemas.microsoft.com/office/drawing/2014/main" id="{14132888-AA2C-8247-FF1F-E7BB0988C0BC}"/>
                </a:ext>
              </a:extLst>
            </p:cNvPr>
            <p:cNvGrpSpPr/>
            <p:nvPr/>
          </p:nvGrpSpPr>
          <p:grpSpPr>
            <a:xfrm>
              <a:off x="0" y="0"/>
              <a:ext cx="2160000" cy="2160000"/>
              <a:chOff x="0" y="0"/>
              <a:chExt cx="790404" cy="790404"/>
            </a:xfrm>
          </p:grpSpPr>
          <p:sp>
            <p:nvSpPr>
              <p:cNvPr id="31" name="Freeform 31">
                <a:extLst>
                  <a:ext uri="{FF2B5EF4-FFF2-40B4-BE49-F238E27FC236}">
                    <a16:creationId xmlns:a16="http://schemas.microsoft.com/office/drawing/2014/main" id="{3564E9A7-9362-9ACD-265D-FD7B9E35C188}"/>
                  </a:ext>
                </a:extLst>
              </p:cNvPr>
              <p:cNvSpPr/>
              <p:nvPr/>
            </p:nvSpPr>
            <p:spPr>
              <a:xfrm>
                <a:off x="0" y="0"/>
                <a:ext cx="790404" cy="790404"/>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effectLst>
                <a:outerShdw blurRad="63500" sx="102000" sy="102000" algn="ctr" rotWithShape="0">
                  <a:schemeClr val="accent5">
                    <a:lumMod val="60000"/>
                    <a:lumOff val="40000"/>
                    <a:alpha val="5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2" name="TextBox 32">
                <a:extLst>
                  <a:ext uri="{FF2B5EF4-FFF2-40B4-BE49-F238E27FC236}">
                    <a16:creationId xmlns:a16="http://schemas.microsoft.com/office/drawing/2014/main" id="{E4D04BBF-CBC5-C4A4-9EA5-81C9155AF48F}"/>
                  </a:ext>
                </a:extLst>
              </p:cNvPr>
              <p:cNvSpPr txBox="1"/>
              <p:nvPr/>
            </p:nvSpPr>
            <p:spPr>
              <a:xfrm>
                <a:off x="76200" y="57150"/>
                <a:ext cx="660400" cy="679450"/>
              </a:xfrm>
              <a:prstGeom prst="rect">
                <a:avLst/>
              </a:prstGeom>
            </p:spPr>
            <p:txBody>
              <a:bodyPr lIns="50800" tIns="50800" rIns="50800" bIns="50800"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33" name="Group 33">
              <a:extLst>
                <a:ext uri="{FF2B5EF4-FFF2-40B4-BE49-F238E27FC236}">
                  <a16:creationId xmlns:a16="http://schemas.microsoft.com/office/drawing/2014/main" id="{60FE6E42-B1E7-FFB3-9A06-70DE8D486E2D}"/>
                </a:ext>
              </a:extLst>
            </p:cNvPr>
            <p:cNvGrpSpPr/>
            <p:nvPr/>
          </p:nvGrpSpPr>
          <p:grpSpPr>
            <a:xfrm rot="-1498984">
              <a:off x="256784" y="1674320"/>
              <a:ext cx="448959" cy="392839"/>
              <a:chOff x="-49979" y="21138"/>
              <a:chExt cx="812800" cy="711200"/>
            </a:xfrm>
          </p:grpSpPr>
          <p:sp>
            <p:nvSpPr>
              <p:cNvPr id="34" name="Freeform 34">
                <a:extLst>
                  <a:ext uri="{FF2B5EF4-FFF2-40B4-BE49-F238E27FC236}">
                    <a16:creationId xmlns:a16="http://schemas.microsoft.com/office/drawing/2014/main" id="{F206CEDC-65A5-406D-18E6-E6F071058577}"/>
                  </a:ext>
                </a:extLst>
              </p:cNvPr>
              <p:cNvSpPr/>
              <p:nvPr/>
            </p:nvSpPr>
            <p:spPr>
              <a:xfrm>
                <a:off x="-49979" y="21138"/>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5" name="TextBox 35">
                <a:extLst>
                  <a:ext uri="{FF2B5EF4-FFF2-40B4-BE49-F238E27FC236}">
                    <a16:creationId xmlns:a16="http://schemas.microsoft.com/office/drawing/2014/main" id="{16AB7509-1F3C-9FB6-892C-1F75F26813E4}"/>
                  </a:ext>
                </a:extLst>
              </p:cNvPr>
              <p:cNvSpPr txBox="1"/>
              <p:nvPr/>
            </p:nvSpPr>
            <p:spPr>
              <a:xfrm>
                <a:off x="127000" y="311150"/>
                <a:ext cx="558800" cy="349250"/>
              </a:xfrm>
              <a:prstGeom prst="rect">
                <a:avLst/>
              </a:prstGeom>
            </p:spPr>
            <p:txBody>
              <a:bodyPr lIns="50800" tIns="50800" rIns="50800" bIns="50800"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grpSp>
        <p:nvGrpSpPr>
          <p:cNvPr id="36" name="Group 36">
            <a:extLst>
              <a:ext uri="{FF2B5EF4-FFF2-40B4-BE49-F238E27FC236}">
                <a16:creationId xmlns:a16="http://schemas.microsoft.com/office/drawing/2014/main" id="{F31F65FF-83EF-45ED-17E2-CAC0225B5F52}"/>
              </a:ext>
            </a:extLst>
          </p:cNvPr>
          <p:cNvGrpSpPr/>
          <p:nvPr/>
        </p:nvGrpSpPr>
        <p:grpSpPr>
          <a:xfrm>
            <a:off x="5052826" y="2921892"/>
            <a:ext cx="1670678" cy="1700598"/>
            <a:chOff x="0" y="0"/>
            <a:chExt cx="2227571" cy="2267462"/>
          </a:xfrm>
        </p:grpSpPr>
        <p:grpSp>
          <p:nvGrpSpPr>
            <p:cNvPr id="37" name="Group 37">
              <a:extLst>
                <a:ext uri="{FF2B5EF4-FFF2-40B4-BE49-F238E27FC236}">
                  <a16:creationId xmlns:a16="http://schemas.microsoft.com/office/drawing/2014/main" id="{9E10CE1A-2D85-3265-E60F-22F73F2B51CE}"/>
                </a:ext>
              </a:extLst>
            </p:cNvPr>
            <p:cNvGrpSpPr/>
            <p:nvPr/>
          </p:nvGrpSpPr>
          <p:grpSpPr>
            <a:xfrm>
              <a:off x="0" y="0"/>
              <a:ext cx="2227571" cy="2227571"/>
              <a:chOff x="0" y="0"/>
              <a:chExt cx="736600" cy="736600"/>
            </a:xfrm>
          </p:grpSpPr>
          <p:sp>
            <p:nvSpPr>
              <p:cNvPr id="38" name="Freeform 38">
                <a:extLst>
                  <a:ext uri="{FF2B5EF4-FFF2-40B4-BE49-F238E27FC236}">
                    <a16:creationId xmlns:a16="http://schemas.microsoft.com/office/drawing/2014/main" id="{8E906D96-F0A2-95F5-5CA8-403CA2BACBC6}"/>
                  </a:ext>
                </a:extLst>
              </p:cNvPr>
              <p:cNvSpPr/>
              <p:nvPr/>
            </p:nvSpPr>
            <p:spPr>
              <a:xfrm>
                <a:off x="0" y="0"/>
                <a:ext cx="714256" cy="714255"/>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effectLst>
                <a:outerShdw blurRad="63500" sx="102000" sy="102000" algn="ctr" rotWithShape="0">
                  <a:schemeClr val="accent5">
                    <a:lumMod val="60000"/>
                    <a:lumOff val="40000"/>
                    <a:alpha val="5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TextBox 39">
                <a:extLst>
                  <a:ext uri="{FF2B5EF4-FFF2-40B4-BE49-F238E27FC236}">
                    <a16:creationId xmlns:a16="http://schemas.microsoft.com/office/drawing/2014/main" id="{EDD6A1F0-6BF2-25A9-5861-123942421F0E}"/>
                  </a:ext>
                </a:extLst>
              </p:cNvPr>
              <p:cNvSpPr txBox="1"/>
              <p:nvPr/>
            </p:nvSpPr>
            <p:spPr>
              <a:xfrm>
                <a:off x="76200" y="57150"/>
                <a:ext cx="660400" cy="679450"/>
              </a:xfrm>
              <a:prstGeom prst="rect">
                <a:avLst/>
              </a:prstGeom>
            </p:spPr>
            <p:txBody>
              <a:bodyPr lIns="50800" tIns="50800" rIns="50800" bIns="50800"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40" name="Group 40">
              <a:extLst>
                <a:ext uri="{FF2B5EF4-FFF2-40B4-BE49-F238E27FC236}">
                  <a16:creationId xmlns:a16="http://schemas.microsoft.com/office/drawing/2014/main" id="{59215314-476B-7E28-A862-8131E665259C}"/>
                </a:ext>
              </a:extLst>
            </p:cNvPr>
            <p:cNvGrpSpPr/>
            <p:nvPr/>
          </p:nvGrpSpPr>
          <p:grpSpPr>
            <a:xfrm rot="-1498984">
              <a:off x="20409" y="563830"/>
              <a:ext cx="452412" cy="1703632"/>
              <a:chOff x="127000" y="-2126728"/>
              <a:chExt cx="740144" cy="2787128"/>
            </a:xfrm>
          </p:grpSpPr>
          <p:sp>
            <p:nvSpPr>
              <p:cNvPr id="41" name="Freeform 41">
                <a:extLst>
                  <a:ext uri="{FF2B5EF4-FFF2-40B4-BE49-F238E27FC236}">
                    <a16:creationId xmlns:a16="http://schemas.microsoft.com/office/drawing/2014/main" id="{4990D3D2-A083-7E66-94F0-4A23C47BE5E1}"/>
                  </a:ext>
                </a:extLst>
              </p:cNvPr>
              <p:cNvSpPr/>
              <p:nvPr/>
            </p:nvSpPr>
            <p:spPr>
              <a:xfrm rot="4669734">
                <a:off x="345837" y="-2091974"/>
                <a:ext cx="556062" cy="486553"/>
              </a:xfrm>
              <a:custGeom>
                <a:avLst/>
                <a:gdLst/>
                <a:ahLst/>
                <a:cxnLst/>
                <a:rect l="l" t="t" r="r" b="b"/>
                <a:pathLst>
                  <a:path w="812800" h="711200">
                    <a:moveTo>
                      <a:pt x="406400" y="0"/>
                    </a:moveTo>
                    <a:lnTo>
                      <a:pt x="812800" y="711200"/>
                    </a:lnTo>
                    <a:lnTo>
                      <a:pt x="0" y="711200"/>
                    </a:lnTo>
                    <a:lnTo>
                      <a:pt x="406400" y="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2" name="TextBox 42">
                <a:extLst>
                  <a:ext uri="{FF2B5EF4-FFF2-40B4-BE49-F238E27FC236}">
                    <a16:creationId xmlns:a16="http://schemas.microsoft.com/office/drawing/2014/main" id="{C39F5AA9-357E-8F11-9CAC-7D049FC8713A}"/>
                  </a:ext>
                </a:extLst>
              </p:cNvPr>
              <p:cNvSpPr txBox="1"/>
              <p:nvPr/>
            </p:nvSpPr>
            <p:spPr>
              <a:xfrm>
                <a:off x="127000" y="311150"/>
                <a:ext cx="558800" cy="349250"/>
              </a:xfrm>
              <a:prstGeom prst="rect">
                <a:avLst/>
              </a:prstGeom>
            </p:spPr>
            <p:txBody>
              <a:bodyPr lIns="50800" tIns="50800" rIns="50800" bIns="50800"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grpSp>
        <p:nvGrpSpPr>
          <p:cNvPr id="43" name="Group 43">
            <a:extLst>
              <a:ext uri="{FF2B5EF4-FFF2-40B4-BE49-F238E27FC236}">
                <a16:creationId xmlns:a16="http://schemas.microsoft.com/office/drawing/2014/main" id="{194C7F98-4291-E966-B139-D8C083C70F60}"/>
              </a:ext>
            </a:extLst>
          </p:cNvPr>
          <p:cNvGrpSpPr/>
          <p:nvPr/>
        </p:nvGrpSpPr>
        <p:grpSpPr>
          <a:xfrm>
            <a:off x="166096" y="6256725"/>
            <a:ext cx="6525808" cy="2567023"/>
            <a:chOff x="0" y="-19050"/>
            <a:chExt cx="2418209" cy="925373"/>
          </a:xfrm>
        </p:grpSpPr>
        <p:sp>
          <p:nvSpPr>
            <p:cNvPr id="44" name="Freeform 44">
              <a:extLst>
                <a:ext uri="{FF2B5EF4-FFF2-40B4-BE49-F238E27FC236}">
                  <a16:creationId xmlns:a16="http://schemas.microsoft.com/office/drawing/2014/main" id="{E8525601-E616-B17A-F156-D152B58EFEB0}"/>
                </a:ext>
              </a:extLst>
            </p:cNvPr>
            <p:cNvSpPr/>
            <p:nvPr/>
          </p:nvSpPr>
          <p:spPr>
            <a:xfrm>
              <a:off x="0" y="0"/>
              <a:ext cx="2418209" cy="562687"/>
            </a:xfrm>
            <a:custGeom>
              <a:avLst/>
              <a:gdLst/>
              <a:ahLst/>
              <a:cxnLst/>
              <a:rect l="l" t="t" r="r" b="b"/>
              <a:pathLst>
                <a:path w="2418209" h="906323">
                  <a:moveTo>
                    <a:pt x="0" y="0"/>
                  </a:moveTo>
                  <a:lnTo>
                    <a:pt x="2418209" y="0"/>
                  </a:lnTo>
                  <a:lnTo>
                    <a:pt x="2418209" y="906323"/>
                  </a:lnTo>
                  <a:lnTo>
                    <a:pt x="0" y="906323"/>
                  </a:lnTo>
                  <a:close/>
                </a:path>
              </a:pathLst>
            </a:custGeom>
            <a:solidFill>
              <a:srgbClr val="FFFFFF"/>
            </a:solidFill>
            <a:ln w="9525" cap="sq">
              <a:solidFill>
                <a:srgbClr val="033056"/>
              </a:solidFill>
              <a:prstDash val="solid"/>
              <a:miter/>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5" name="TextBox 45">
              <a:extLst>
                <a:ext uri="{FF2B5EF4-FFF2-40B4-BE49-F238E27FC236}">
                  <a16:creationId xmlns:a16="http://schemas.microsoft.com/office/drawing/2014/main" id="{E66C462E-1164-B151-0935-094B72667548}"/>
                </a:ext>
              </a:extLst>
            </p:cNvPr>
            <p:cNvSpPr txBox="1"/>
            <p:nvPr/>
          </p:nvSpPr>
          <p:spPr>
            <a:xfrm>
              <a:off x="0" y="-19050"/>
              <a:ext cx="2418209" cy="925373"/>
            </a:xfrm>
            <a:prstGeom prst="rect">
              <a:avLst/>
            </a:prstGeom>
          </p:spPr>
          <p:txBody>
            <a:bodyPr lIns="43445" tIns="43445" rIns="43445" bIns="43445"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sp>
        <p:nvSpPr>
          <p:cNvPr id="46" name="AutoShape 46">
            <a:extLst>
              <a:ext uri="{FF2B5EF4-FFF2-40B4-BE49-F238E27FC236}">
                <a16:creationId xmlns:a16="http://schemas.microsoft.com/office/drawing/2014/main" id="{CA106923-6829-9AAA-DAB0-35B87EEFF821}"/>
              </a:ext>
            </a:extLst>
          </p:cNvPr>
          <p:cNvSpPr/>
          <p:nvPr/>
        </p:nvSpPr>
        <p:spPr>
          <a:xfrm>
            <a:off x="1109516" y="1025983"/>
            <a:ext cx="4638967" cy="0"/>
          </a:xfrm>
          <a:prstGeom prst="line">
            <a:avLst/>
          </a:prstGeom>
          <a:ln w="19050" cap="flat">
            <a:solidFill>
              <a:srgbClr val="03305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grpSp>
        <p:nvGrpSpPr>
          <p:cNvPr id="47" name="Group 47">
            <a:extLst>
              <a:ext uri="{FF2B5EF4-FFF2-40B4-BE49-F238E27FC236}">
                <a16:creationId xmlns:a16="http://schemas.microsoft.com/office/drawing/2014/main" id="{EDE7FDD7-DBC1-E66F-F66F-2D9AA414E51A}"/>
              </a:ext>
            </a:extLst>
          </p:cNvPr>
          <p:cNvGrpSpPr/>
          <p:nvPr/>
        </p:nvGrpSpPr>
        <p:grpSpPr>
          <a:xfrm>
            <a:off x="1863990" y="6364857"/>
            <a:ext cx="3422218" cy="448359"/>
            <a:chOff x="-2510" y="-28575"/>
            <a:chExt cx="1742858" cy="187884"/>
          </a:xfrm>
        </p:grpSpPr>
        <p:sp>
          <p:nvSpPr>
            <p:cNvPr id="48" name="Freeform 48">
              <a:extLst>
                <a:ext uri="{FF2B5EF4-FFF2-40B4-BE49-F238E27FC236}">
                  <a16:creationId xmlns:a16="http://schemas.microsoft.com/office/drawing/2014/main" id="{C32BA135-0270-AFFB-5300-A6A09E5AFB20}"/>
                </a:ext>
              </a:extLst>
            </p:cNvPr>
            <p:cNvSpPr/>
            <p:nvPr/>
          </p:nvSpPr>
          <p:spPr>
            <a:xfrm>
              <a:off x="-2510" y="0"/>
              <a:ext cx="1712019" cy="159309"/>
            </a:xfrm>
            <a:custGeom>
              <a:avLst/>
              <a:gdLst/>
              <a:ahLst/>
              <a:cxnLst/>
              <a:rect l="l" t="t" r="r" b="b"/>
              <a:pathLst>
                <a:path w="1740348" h="159309">
                  <a:moveTo>
                    <a:pt x="79654" y="0"/>
                  </a:moveTo>
                  <a:lnTo>
                    <a:pt x="1660693" y="0"/>
                  </a:lnTo>
                  <a:cubicBezTo>
                    <a:pt x="1681819" y="0"/>
                    <a:pt x="1702079" y="8392"/>
                    <a:pt x="1717018" y="23330"/>
                  </a:cubicBezTo>
                  <a:cubicBezTo>
                    <a:pt x="1731956" y="38268"/>
                    <a:pt x="1740348" y="58529"/>
                    <a:pt x="1740348" y="79654"/>
                  </a:cubicBezTo>
                  <a:lnTo>
                    <a:pt x="1740348" y="79654"/>
                  </a:lnTo>
                  <a:cubicBezTo>
                    <a:pt x="1740348" y="100780"/>
                    <a:pt x="1731956" y="121041"/>
                    <a:pt x="1717018" y="135979"/>
                  </a:cubicBezTo>
                  <a:cubicBezTo>
                    <a:pt x="1702079" y="150917"/>
                    <a:pt x="1681819" y="159309"/>
                    <a:pt x="1660693" y="159309"/>
                  </a:cubicBezTo>
                  <a:lnTo>
                    <a:pt x="79654" y="159309"/>
                  </a:lnTo>
                  <a:cubicBezTo>
                    <a:pt x="58529" y="159309"/>
                    <a:pt x="38268" y="150917"/>
                    <a:pt x="23330" y="135979"/>
                  </a:cubicBezTo>
                  <a:cubicBezTo>
                    <a:pt x="8392" y="121041"/>
                    <a:pt x="0" y="100780"/>
                    <a:pt x="0" y="79654"/>
                  </a:cubicBezTo>
                  <a:lnTo>
                    <a:pt x="0" y="79654"/>
                  </a:lnTo>
                  <a:cubicBezTo>
                    <a:pt x="0" y="58529"/>
                    <a:pt x="8392" y="38268"/>
                    <a:pt x="23330" y="23330"/>
                  </a:cubicBezTo>
                  <a:cubicBezTo>
                    <a:pt x="38268" y="8392"/>
                    <a:pt x="58529" y="0"/>
                    <a:pt x="79654" y="0"/>
                  </a:cubicBezTo>
                  <a:close/>
                </a:path>
              </a:pathLst>
            </a:custGeom>
            <a:solidFill>
              <a:schemeClr val="accent5">
                <a:lumMod val="40000"/>
                <a:lumOff val="60000"/>
              </a:schemeClr>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9" name="TextBox 49">
              <a:extLst>
                <a:ext uri="{FF2B5EF4-FFF2-40B4-BE49-F238E27FC236}">
                  <a16:creationId xmlns:a16="http://schemas.microsoft.com/office/drawing/2014/main" id="{1899DE95-6B22-E19A-DFCF-48C69632E899}"/>
                </a:ext>
              </a:extLst>
            </p:cNvPr>
            <p:cNvSpPr txBox="1"/>
            <p:nvPr/>
          </p:nvSpPr>
          <p:spPr>
            <a:xfrm>
              <a:off x="0" y="-28575"/>
              <a:ext cx="1740348" cy="187884"/>
            </a:xfrm>
            <a:prstGeom prst="rect">
              <a:avLst/>
            </a:prstGeom>
          </p:spPr>
          <p:txBody>
            <a:bodyPr lIns="43445" tIns="43445" rIns="43445" bIns="43445" rtlCol="0" anchor="ctr"/>
            <a:lstStyle/>
            <a:p>
              <a:pPr marL="0" marR="0" lvl="0" indent="0" algn="ctr" defTabSz="914400" rtl="0" eaLnBrk="1" fontAlgn="auto" latinLnBrk="0" hangingPunct="1">
                <a:lnSpc>
                  <a:spcPts val="2091"/>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sp>
        <p:nvSpPr>
          <p:cNvPr id="53" name="Freeform 53">
            <a:extLst>
              <a:ext uri="{FF2B5EF4-FFF2-40B4-BE49-F238E27FC236}">
                <a16:creationId xmlns:a16="http://schemas.microsoft.com/office/drawing/2014/main" id="{2A75B1F7-5FED-06FF-1176-4AD00052E50F}"/>
              </a:ext>
            </a:extLst>
          </p:cNvPr>
          <p:cNvSpPr/>
          <p:nvPr/>
        </p:nvSpPr>
        <p:spPr>
          <a:xfrm>
            <a:off x="5595084" y="5113094"/>
            <a:ext cx="1080764" cy="1088711"/>
          </a:xfrm>
          <a:custGeom>
            <a:avLst/>
            <a:gdLst/>
            <a:ahLst/>
            <a:cxnLst/>
            <a:rect l="l" t="t" r="r" b="b"/>
            <a:pathLst>
              <a:path w="1457671" h="1468389">
                <a:moveTo>
                  <a:pt x="0" y="0"/>
                </a:moveTo>
                <a:lnTo>
                  <a:pt x="1457670" y="0"/>
                </a:lnTo>
                <a:lnTo>
                  <a:pt x="1457670" y="1468389"/>
                </a:lnTo>
                <a:lnTo>
                  <a:pt x="0" y="1468389"/>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4" name="Freeform 54">
            <a:extLst>
              <a:ext uri="{FF2B5EF4-FFF2-40B4-BE49-F238E27FC236}">
                <a16:creationId xmlns:a16="http://schemas.microsoft.com/office/drawing/2014/main" id="{63060A3A-ABE9-BEE5-0500-8FA3DA72D68F}"/>
              </a:ext>
            </a:extLst>
          </p:cNvPr>
          <p:cNvSpPr/>
          <p:nvPr/>
        </p:nvSpPr>
        <p:spPr>
          <a:xfrm>
            <a:off x="1027064" y="5159859"/>
            <a:ext cx="1802178" cy="74114"/>
          </a:xfrm>
          <a:custGeom>
            <a:avLst/>
            <a:gdLst/>
            <a:ahLst/>
            <a:cxnLst/>
            <a:rect l="l" t="t" r="r" b="b"/>
            <a:pathLst>
              <a:path w="1618571" h="145671">
                <a:moveTo>
                  <a:pt x="0" y="0"/>
                </a:moveTo>
                <a:lnTo>
                  <a:pt x="1618570" y="0"/>
                </a:lnTo>
                <a:lnTo>
                  <a:pt x="1618570" y="145671"/>
                </a:lnTo>
                <a:lnTo>
                  <a:pt x="0" y="145671"/>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5" name="TextBox 55">
            <a:extLst>
              <a:ext uri="{FF2B5EF4-FFF2-40B4-BE49-F238E27FC236}">
                <a16:creationId xmlns:a16="http://schemas.microsoft.com/office/drawing/2014/main" id="{A3E489E8-DD72-0FAA-1477-AE0B10618214}"/>
              </a:ext>
            </a:extLst>
          </p:cNvPr>
          <p:cNvSpPr txBox="1"/>
          <p:nvPr/>
        </p:nvSpPr>
        <p:spPr>
          <a:xfrm>
            <a:off x="842817" y="543637"/>
            <a:ext cx="1237930" cy="393869"/>
          </a:xfrm>
          <a:prstGeom prst="rect">
            <a:avLst/>
          </a:prstGeom>
        </p:spPr>
        <p:txBody>
          <a:bodyPr lIns="0" tIns="0" rIns="0" bIns="0" rtlCol="0" anchor="t">
            <a:spAutoFit/>
          </a:bodyPr>
          <a:lstStyle/>
          <a:p>
            <a:pPr marL="0" marR="0" lvl="0" indent="0" algn="r" defTabSz="914400" rtl="0" eaLnBrk="1" fontAlgn="auto" latinLnBrk="0" hangingPunct="1">
              <a:lnSpc>
                <a:spcPts val="3289"/>
              </a:lnSpc>
              <a:spcBef>
                <a:spcPct val="0"/>
              </a:spcBef>
              <a:spcAft>
                <a:spcPts val="0"/>
              </a:spcAft>
              <a:buClrTx/>
              <a:buSzTx/>
              <a:buFontTx/>
              <a:buNone/>
              <a:tabLst/>
              <a:defRPr/>
            </a:pPr>
            <a:r>
              <a:rPr kumimoji="1" lang="en-US" sz="2349" b="1" i="0" u="none" strike="noStrike" kern="1200" cap="none" spc="185" normalizeH="0" baseline="0" noProof="0" dirty="0" err="1">
                <a:ln>
                  <a:noFill/>
                </a:ln>
                <a:solidFill>
                  <a:srgbClr val="033056"/>
                </a:solidFill>
                <a:effectLst/>
                <a:uLnTx/>
                <a:uFillTx/>
                <a:latin typeface="Noto Sans JP Bold"/>
                <a:ea typeface="Noto Sans JP Bold"/>
                <a:cs typeface="Noto Sans JP Bold"/>
                <a:sym typeface="Noto Sans JP Bold"/>
              </a:rPr>
              <a:t>こんな</a:t>
            </a:r>
            <a:endParaRPr kumimoji="1" lang="en-US" sz="2349" b="1" i="0" u="none" strike="noStrike" kern="1200" cap="none" spc="185"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56" name="TextBox 56">
            <a:extLst>
              <a:ext uri="{FF2B5EF4-FFF2-40B4-BE49-F238E27FC236}">
                <a16:creationId xmlns:a16="http://schemas.microsoft.com/office/drawing/2014/main" id="{007B4175-355E-A10B-CB5D-8A24EF968073}"/>
              </a:ext>
            </a:extLst>
          </p:cNvPr>
          <p:cNvSpPr txBox="1"/>
          <p:nvPr/>
        </p:nvSpPr>
        <p:spPr>
          <a:xfrm>
            <a:off x="270463" y="3406823"/>
            <a:ext cx="1646069" cy="1055674"/>
          </a:xfrm>
          <a:prstGeom prst="rect">
            <a:avLst/>
          </a:prstGeom>
        </p:spPr>
        <p:txBody>
          <a:bodyPr lIns="0" tIns="0" rIns="0" bIns="0" rtlCol="0" anchor="t">
            <a:spAutoFit/>
          </a:bodyPr>
          <a:lstStyle/>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勤務時間</a:t>
            </a:r>
            <a:r>
              <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rPr>
              <a:t>・</a:t>
            </a: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執務環境に</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関すること</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ct val="0"/>
              </a:spcBef>
              <a:spcAft>
                <a:spcPts val="0"/>
              </a:spcAft>
              <a:buClrTx/>
              <a:buSzTx/>
              <a:buFontTx/>
              <a:buNone/>
              <a:tabLst/>
              <a:defRPr/>
            </a:pP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57" name="TextBox 57">
            <a:extLst>
              <a:ext uri="{FF2B5EF4-FFF2-40B4-BE49-F238E27FC236}">
                <a16:creationId xmlns:a16="http://schemas.microsoft.com/office/drawing/2014/main" id="{38D482E8-8735-48A4-646A-CAC8EE559E18}"/>
              </a:ext>
            </a:extLst>
          </p:cNvPr>
          <p:cNvSpPr txBox="1"/>
          <p:nvPr/>
        </p:nvSpPr>
        <p:spPr>
          <a:xfrm>
            <a:off x="4311992" y="1706950"/>
            <a:ext cx="1687858" cy="517065"/>
          </a:xfrm>
          <a:prstGeom prst="rect">
            <a:avLst/>
          </a:prstGeom>
        </p:spPr>
        <p:txBody>
          <a:bodyPr lIns="0" tIns="0" rIns="0" bIns="0" rtlCol="0" anchor="t">
            <a:spAutoFit/>
          </a:bodyPr>
          <a:lstStyle/>
          <a:p>
            <a:pPr marL="0" marR="0" lvl="0" indent="0" algn="ctr" defTabSz="914400" rtl="0" eaLnBrk="1" fontAlgn="auto" latinLnBrk="0" hangingPunct="1">
              <a:lnSpc>
                <a:spcPts val="2091"/>
              </a:lnSpc>
              <a:spcBef>
                <a:spcPts val="0"/>
              </a:spcBef>
              <a:spcAft>
                <a:spcPts val="0"/>
              </a:spcAft>
              <a:buClrTx/>
              <a:buSzTx/>
              <a:buFontTx/>
              <a:buNone/>
              <a:tabLst/>
              <a:defRPr/>
            </a:pPr>
            <a:r>
              <a:rPr kumimoji="1" lang="ja-JP" alt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rPr>
              <a:t>各種</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ハラスメント</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58" name="TextBox 58">
            <a:extLst>
              <a:ext uri="{FF2B5EF4-FFF2-40B4-BE49-F238E27FC236}">
                <a16:creationId xmlns:a16="http://schemas.microsoft.com/office/drawing/2014/main" id="{E59A36BB-DD2E-575C-7D1B-0CD94A33D5BD}"/>
              </a:ext>
            </a:extLst>
          </p:cNvPr>
          <p:cNvSpPr txBox="1"/>
          <p:nvPr/>
        </p:nvSpPr>
        <p:spPr>
          <a:xfrm>
            <a:off x="4949198" y="3129906"/>
            <a:ext cx="1848813" cy="1324978"/>
          </a:xfrm>
          <a:prstGeom prst="rect">
            <a:avLst/>
          </a:prstGeom>
        </p:spPr>
        <p:txBody>
          <a:bodyPr lIns="0" tIns="0" rIns="0" bIns="0" rtlCol="0" anchor="t">
            <a:spAutoFit/>
          </a:bodyPr>
          <a:lstStyle/>
          <a:p>
            <a:pPr marL="0" marR="0" lvl="0" indent="0" algn="ctr" defTabSz="914400" rtl="0" eaLnBrk="1" fontAlgn="auto" latinLnBrk="0" hangingPunct="1">
              <a:lnSpc>
                <a:spcPts val="2091"/>
              </a:lnSpc>
              <a:spcBef>
                <a:spcPts val="0"/>
              </a:spcBef>
              <a:spcAft>
                <a:spcPts val="0"/>
              </a:spcAft>
              <a:buClrTx/>
              <a:buSzTx/>
              <a:buFontTx/>
              <a:buNone/>
              <a:tabLst/>
              <a:defRPr/>
            </a:pPr>
            <a:endParaRPr kumimoji="1" sz="1800" b="0" i="0" u="none" strike="noStrike" kern="1200" cap="none" spc="0" normalizeH="0" baseline="0" noProof="0" dirty="0">
              <a:ln>
                <a:noFill/>
              </a:ln>
              <a:solidFill>
                <a:prstClr val="black"/>
              </a:solidFill>
              <a:effectLst/>
              <a:uLnTx/>
              <a:uFillTx/>
              <a:latin typeface="游ゴシック" panose="020F0502020204030204"/>
              <a:ea typeface="+mn-ea"/>
              <a:cs typeface="+mn-cs"/>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いじめ</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嫌がらせ</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rPr>
              <a:t> etc.</a:t>
            </a:r>
          </a:p>
          <a:p>
            <a:pPr marL="0" marR="0" lvl="0" indent="0" algn="ctr" defTabSz="914400" rtl="0" eaLnBrk="1" fontAlgn="auto" latinLnBrk="0" hangingPunct="1">
              <a:lnSpc>
                <a:spcPts val="2091"/>
              </a:lnSpc>
              <a:spcBef>
                <a:spcPct val="0"/>
              </a:spcBef>
              <a:spcAft>
                <a:spcPts val="0"/>
              </a:spcAft>
              <a:buClrTx/>
              <a:buSzTx/>
              <a:buFontTx/>
              <a:buNone/>
              <a:tabLst/>
              <a:defRPr/>
            </a:pP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59" name="TextBox 59">
            <a:extLst>
              <a:ext uri="{FF2B5EF4-FFF2-40B4-BE49-F238E27FC236}">
                <a16:creationId xmlns:a16="http://schemas.microsoft.com/office/drawing/2014/main" id="{5D489395-D932-9A17-20F2-32B1DD3CC5CB}"/>
              </a:ext>
            </a:extLst>
          </p:cNvPr>
          <p:cNvSpPr txBox="1"/>
          <p:nvPr/>
        </p:nvSpPr>
        <p:spPr>
          <a:xfrm>
            <a:off x="3560943" y="543637"/>
            <a:ext cx="2407774" cy="393869"/>
          </a:xfrm>
          <a:prstGeom prst="rect">
            <a:avLst/>
          </a:prstGeom>
        </p:spPr>
        <p:txBody>
          <a:bodyPr lIns="0" tIns="0" rIns="0" bIns="0" rtlCol="0" anchor="t">
            <a:spAutoFit/>
          </a:bodyPr>
          <a:lstStyle/>
          <a:p>
            <a:pPr marL="0" marR="0" lvl="0" indent="0" algn="l" defTabSz="914400" rtl="0" eaLnBrk="1" fontAlgn="auto" latinLnBrk="0" hangingPunct="1">
              <a:lnSpc>
                <a:spcPts val="3289"/>
              </a:lnSpc>
              <a:spcBef>
                <a:spcPct val="0"/>
              </a:spcBef>
              <a:spcAft>
                <a:spcPts val="0"/>
              </a:spcAft>
              <a:buClrTx/>
              <a:buSzTx/>
              <a:buFontTx/>
              <a:buNone/>
              <a:tabLst/>
              <a:defRPr/>
            </a:pPr>
            <a:r>
              <a:rPr kumimoji="1" lang="en-US" sz="2349" b="1" i="0" u="none" strike="noStrike" kern="1200" cap="none" spc="185" normalizeH="0" baseline="0" noProof="0" dirty="0" err="1">
                <a:ln>
                  <a:noFill/>
                </a:ln>
                <a:solidFill>
                  <a:srgbClr val="033056"/>
                </a:solidFill>
                <a:effectLst/>
                <a:uLnTx/>
                <a:uFillTx/>
                <a:latin typeface="Noto Sans JP Bold"/>
                <a:ea typeface="Noto Sans JP Bold"/>
                <a:cs typeface="Noto Sans JP Bold"/>
                <a:sym typeface="Noto Sans JP Bold"/>
              </a:rPr>
              <a:t>ありませんか</a:t>
            </a:r>
            <a:r>
              <a:rPr kumimoji="1" lang="en-US" sz="2349" b="1" i="0" u="none" strike="noStrike" kern="1200" cap="none" spc="185" normalizeH="0" baseline="0" noProof="0" dirty="0">
                <a:ln>
                  <a:noFill/>
                </a:ln>
                <a:solidFill>
                  <a:srgbClr val="033056"/>
                </a:solidFill>
                <a:effectLst/>
                <a:uLnTx/>
                <a:uFillTx/>
                <a:latin typeface="Noto Sans JP Bold"/>
                <a:ea typeface="Noto Sans JP Bold"/>
                <a:cs typeface="Noto Sans JP Bold"/>
                <a:sym typeface="Noto Sans JP Bold"/>
              </a:rPr>
              <a:t>？</a:t>
            </a:r>
          </a:p>
        </p:txBody>
      </p:sp>
      <p:sp>
        <p:nvSpPr>
          <p:cNvPr id="60" name="TextBox 60">
            <a:extLst>
              <a:ext uri="{FF2B5EF4-FFF2-40B4-BE49-F238E27FC236}">
                <a16:creationId xmlns:a16="http://schemas.microsoft.com/office/drawing/2014/main" id="{DC1A8A4E-AA81-D83B-4FD4-ED98D048B6E9}"/>
              </a:ext>
            </a:extLst>
          </p:cNvPr>
          <p:cNvSpPr txBox="1"/>
          <p:nvPr/>
        </p:nvSpPr>
        <p:spPr>
          <a:xfrm>
            <a:off x="2141150" y="439994"/>
            <a:ext cx="1362771" cy="528299"/>
          </a:xfrm>
          <a:prstGeom prst="rect">
            <a:avLst/>
          </a:prstGeom>
        </p:spPr>
        <p:txBody>
          <a:bodyPr lIns="0" tIns="0" rIns="0" bIns="0" rtlCol="0" anchor="t">
            <a:spAutoFit/>
          </a:bodyPr>
          <a:lstStyle/>
          <a:p>
            <a:pPr marL="0" marR="0" lvl="0" indent="0" algn="ctr" defTabSz="914400" rtl="0" eaLnBrk="1" fontAlgn="auto" latinLnBrk="0" hangingPunct="1">
              <a:lnSpc>
                <a:spcPts val="4486"/>
              </a:lnSpc>
              <a:spcBef>
                <a:spcPct val="0"/>
              </a:spcBef>
              <a:spcAft>
                <a:spcPts val="0"/>
              </a:spcAft>
              <a:buClrTx/>
              <a:buSzTx/>
              <a:buFontTx/>
              <a:buNone/>
              <a:tabLst/>
              <a:defRPr/>
            </a:pPr>
            <a:r>
              <a:rPr kumimoji="1" lang="en-US" sz="3204" b="1" i="0" u="none" strike="noStrike" kern="1200" cap="none" spc="253" normalizeH="0" baseline="0" noProof="0" dirty="0" err="1">
                <a:ln>
                  <a:noFill/>
                </a:ln>
                <a:solidFill>
                  <a:srgbClr val="033056"/>
                </a:solidFill>
                <a:effectLst/>
                <a:uLnTx/>
                <a:uFillTx/>
                <a:latin typeface="Noto Sans JP Bold"/>
                <a:ea typeface="Noto Sans JP Bold"/>
                <a:cs typeface="Noto Sans JP Bold"/>
                <a:sym typeface="Noto Sans JP Bold"/>
              </a:rPr>
              <a:t>お悩み</a:t>
            </a:r>
            <a:endParaRPr kumimoji="1" lang="en-US" sz="3204" b="1" i="0" u="none" strike="noStrike" kern="1200" cap="none" spc="253"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61" name="TextBox 61">
            <a:extLst>
              <a:ext uri="{FF2B5EF4-FFF2-40B4-BE49-F238E27FC236}">
                <a16:creationId xmlns:a16="http://schemas.microsoft.com/office/drawing/2014/main" id="{9E262769-569A-E6FE-479B-DBAEB38311D3}"/>
              </a:ext>
            </a:extLst>
          </p:cNvPr>
          <p:cNvSpPr txBox="1"/>
          <p:nvPr/>
        </p:nvSpPr>
        <p:spPr>
          <a:xfrm>
            <a:off x="-3320" y="4839305"/>
            <a:ext cx="6858000" cy="386452"/>
          </a:xfrm>
          <a:prstGeom prst="rect">
            <a:avLst/>
          </a:prstGeom>
        </p:spPr>
        <p:txBody>
          <a:bodyPr wrap="square" lIns="0" tIns="0" rIns="0" bIns="0" rtlCol="0" anchor="t">
            <a:spAutoFit/>
          </a:bodyPr>
          <a:lstStyle/>
          <a:p>
            <a:pPr marL="0" marR="0" lvl="0" indent="0" algn="ctr" defTabSz="914400" rtl="0" eaLnBrk="1" fontAlgn="auto" latinLnBrk="0" hangingPunct="1">
              <a:lnSpc>
                <a:spcPts val="2974"/>
              </a:lnSpc>
              <a:spcBef>
                <a:spcPts val="0"/>
              </a:spcBef>
              <a:spcAft>
                <a:spcPts val="0"/>
              </a:spcAft>
              <a:buClrTx/>
              <a:buSzTx/>
              <a:buFontTx/>
              <a:buNone/>
              <a:tabLst/>
              <a:defRPr/>
            </a:pPr>
            <a:r>
              <a:rPr kumimoji="1" lang="en-US" sz="2800" b="1" i="0" u="none" strike="noStrike" kern="1200" cap="none" spc="106" normalizeH="0" baseline="0" noProof="0" dirty="0" err="1">
                <a:ln>
                  <a:noFill/>
                </a:ln>
                <a:solidFill>
                  <a:srgbClr val="033056"/>
                </a:solidFill>
                <a:effectLst/>
                <a:uLnTx/>
                <a:uFillTx/>
                <a:latin typeface="Noto Sans JP Bold"/>
                <a:ea typeface="Noto Sans JP Bold"/>
                <a:cs typeface="Noto Sans JP Bold"/>
                <a:sym typeface="Noto Sans JP Bold"/>
              </a:rPr>
              <a:t>人事委員会にご相談ください</a:t>
            </a:r>
            <a:endParaRPr kumimoji="1" lang="en-US" sz="1050" b="1" i="0" u="none" strike="noStrike" kern="1200" cap="none" spc="106"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62" name="TextBox 62">
            <a:extLst>
              <a:ext uri="{FF2B5EF4-FFF2-40B4-BE49-F238E27FC236}">
                <a16:creationId xmlns:a16="http://schemas.microsoft.com/office/drawing/2014/main" id="{3DF31A48-9617-F634-929C-5DEC11D348A5}"/>
              </a:ext>
            </a:extLst>
          </p:cNvPr>
          <p:cNvSpPr txBox="1"/>
          <p:nvPr/>
        </p:nvSpPr>
        <p:spPr>
          <a:xfrm>
            <a:off x="1303328" y="6501801"/>
            <a:ext cx="4467500" cy="236860"/>
          </a:xfrm>
          <a:prstGeom prst="rect">
            <a:avLst/>
          </a:prstGeom>
        </p:spPr>
        <p:txBody>
          <a:bodyPr wrap="square" lIns="0" tIns="0" rIns="0" bIns="0" rtlCol="0" anchor="t">
            <a:spAutoFit/>
          </a:bodyPr>
          <a:lstStyle/>
          <a:p>
            <a:pPr algn="ctr">
              <a:lnSpc>
                <a:spcPts val="2035"/>
              </a:lnSpc>
            </a:pPr>
            <a:r>
              <a:rPr lang="ja-JP" altLang="en-US" sz="1453" b="1" spc="72" dirty="0">
                <a:solidFill>
                  <a:srgbClr val="033056"/>
                </a:solidFill>
                <a:latin typeface="Noto Sans JP Medium"/>
                <a:ea typeface="Noto Sans JP Medium"/>
                <a:cs typeface="Noto Sans JP Medium"/>
                <a:sym typeface="Noto Sans JP Medium"/>
              </a:rPr>
              <a:t>ご</a:t>
            </a:r>
            <a:r>
              <a:rPr lang="en-US" altLang="ja-JP" sz="1453" b="1" spc="72" dirty="0" err="1">
                <a:solidFill>
                  <a:srgbClr val="033056"/>
                </a:solidFill>
                <a:latin typeface="Noto Sans JP Medium"/>
                <a:ea typeface="Noto Sans JP Medium"/>
                <a:cs typeface="Noto Sans JP Medium"/>
                <a:sym typeface="Noto Sans JP Medium"/>
              </a:rPr>
              <a:t>相談は電話</a:t>
            </a:r>
            <a:r>
              <a:rPr lang="ja-JP" altLang="en-US" sz="1453" b="1" spc="72" dirty="0">
                <a:solidFill>
                  <a:srgbClr val="033056"/>
                </a:solidFill>
                <a:latin typeface="Noto Sans JP Medium"/>
                <a:ea typeface="Noto Sans JP Medium"/>
                <a:cs typeface="Noto Sans JP Medium"/>
                <a:sym typeface="Noto Sans JP Medium"/>
              </a:rPr>
              <a:t>・</a:t>
            </a:r>
            <a:r>
              <a:rPr lang="en-US" altLang="ja-JP" sz="1453" b="1" spc="72" dirty="0" err="1">
                <a:solidFill>
                  <a:srgbClr val="033056"/>
                </a:solidFill>
                <a:latin typeface="Noto Sans JP Medium"/>
                <a:ea typeface="Noto Sans JP Medium"/>
                <a:cs typeface="Noto Sans JP Medium"/>
                <a:sym typeface="Noto Sans JP Medium"/>
              </a:rPr>
              <a:t>メール</a:t>
            </a:r>
            <a:r>
              <a:rPr lang="ja-JP" altLang="en-US" sz="1453" b="1" spc="72" dirty="0">
                <a:solidFill>
                  <a:srgbClr val="033056"/>
                </a:solidFill>
                <a:latin typeface="Noto Sans JP Medium"/>
                <a:ea typeface="Noto Sans JP Medium"/>
                <a:cs typeface="Noto Sans JP Medium"/>
                <a:sym typeface="Noto Sans JP Medium"/>
              </a:rPr>
              <a:t>・対面</a:t>
            </a:r>
            <a:r>
              <a:rPr lang="en-US" altLang="ja-JP" sz="1453" b="1" spc="72" dirty="0" err="1">
                <a:solidFill>
                  <a:srgbClr val="033056"/>
                </a:solidFill>
                <a:latin typeface="Noto Sans JP Medium"/>
                <a:ea typeface="Noto Sans JP Medium"/>
                <a:cs typeface="Noto Sans JP Medium"/>
                <a:sym typeface="Noto Sans JP Medium"/>
              </a:rPr>
              <a:t>にて</a:t>
            </a:r>
            <a:endParaRPr lang="en-US" altLang="ja-JP" sz="1453" b="1" spc="72" dirty="0">
              <a:solidFill>
                <a:srgbClr val="033056"/>
              </a:solidFill>
              <a:latin typeface="Noto Sans JP Medium"/>
              <a:ea typeface="Noto Sans JP Medium"/>
              <a:cs typeface="Noto Sans JP Medium"/>
              <a:sym typeface="Noto Sans JP Medium"/>
            </a:endParaRPr>
          </a:p>
        </p:txBody>
      </p:sp>
      <p:sp>
        <p:nvSpPr>
          <p:cNvPr id="63" name="TextBox 63">
            <a:extLst>
              <a:ext uri="{FF2B5EF4-FFF2-40B4-BE49-F238E27FC236}">
                <a16:creationId xmlns:a16="http://schemas.microsoft.com/office/drawing/2014/main" id="{2126F594-62DD-CDD7-4CC1-1945C4D0B9EE}"/>
              </a:ext>
            </a:extLst>
          </p:cNvPr>
          <p:cNvSpPr txBox="1"/>
          <p:nvPr/>
        </p:nvSpPr>
        <p:spPr>
          <a:xfrm>
            <a:off x="753333" y="1650854"/>
            <a:ext cx="1646069" cy="772634"/>
          </a:xfrm>
          <a:prstGeom prst="rect">
            <a:avLst/>
          </a:prstGeom>
        </p:spPr>
        <p:txBody>
          <a:bodyPr lIns="0" tIns="0" rIns="0" bIns="0" rtlCol="0" anchor="t">
            <a:spAutoFit/>
          </a:bodyPr>
          <a:lstStyle/>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給与に</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関すること</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ct val="0"/>
              </a:spcBef>
              <a:spcAft>
                <a:spcPts val="0"/>
              </a:spcAft>
              <a:buClrTx/>
              <a:buSzTx/>
              <a:buFontTx/>
              <a:buNone/>
              <a:tabLst/>
              <a:defRPr/>
            </a:pP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64" name="TextBox 64">
            <a:extLst>
              <a:ext uri="{FF2B5EF4-FFF2-40B4-BE49-F238E27FC236}">
                <a16:creationId xmlns:a16="http://schemas.microsoft.com/office/drawing/2014/main" id="{C2A7DB1D-1B1B-6CCE-0877-4D916FC7819A}"/>
              </a:ext>
            </a:extLst>
          </p:cNvPr>
          <p:cNvSpPr txBox="1"/>
          <p:nvPr/>
        </p:nvSpPr>
        <p:spPr>
          <a:xfrm>
            <a:off x="58316" y="17503"/>
            <a:ext cx="6741368" cy="230832"/>
          </a:xfrm>
          <a:prstGeom prst="rect">
            <a:avLst/>
          </a:prstGeom>
        </p:spPr>
        <p:txBody>
          <a:bodyPr wrap="square" lIns="0" tIns="0" rIns="0" bIns="0" rtlCol="0" anchor="t">
            <a:spAutoFit/>
          </a:bodyPr>
          <a:lstStyle/>
          <a:p>
            <a:pPr marL="0" marR="0" lvl="0" indent="0" algn="ctr" defTabSz="914400" rtl="0" eaLnBrk="1" fontAlgn="auto" latinLnBrk="0" hangingPunct="1">
              <a:lnSpc>
                <a:spcPts val="1831"/>
              </a:lnSpc>
              <a:spcBef>
                <a:spcPct val="0"/>
              </a:spcBef>
              <a:spcAft>
                <a:spcPts val="0"/>
              </a:spcAft>
              <a:buClrTx/>
              <a:buSzTx/>
              <a:buFontTx/>
              <a:buNone/>
              <a:tabLst/>
              <a:defRPr/>
            </a:pPr>
            <a:r>
              <a:rPr kumimoji="1" 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 </a:t>
            </a:r>
            <a:r>
              <a:rPr kumimoji="1" lang="en-US" sz="1525"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一般行政</a:t>
            </a:r>
            <a:r>
              <a:rPr kumimoji="1" lang="ja-JP" alt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a:t>
            </a:r>
            <a:r>
              <a:rPr kumimoji="1" lang="en-US" sz="1525"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教員</a:t>
            </a:r>
            <a:r>
              <a:rPr kumimoji="1" lang="ja-JP" alt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a:t>
            </a:r>
            <a:r>
              <a:rPr kumimoji="1" lang="en-US" sz="1525"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警察</a:t>
            </a:r>
            <a:r>
              <a:rPr kumimoji="1" lang="ja-JP" alt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a:t>
            </a:r>
            <a:r>
              <a:rPr kumimoji="1" lang="en-US" sz="1525"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消防職員</a:t>
            </a:r>
            <a:r>
              <a:rPr kumimoji="1" lang="ja-JP" altLang="en-US" sz="1100"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a:t>
            </a:r>
            <a:r>
              <a:rPr kumimoji="1" lang="en-US" sz="1100"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会計年度</a:t>
            </a:r>
            <a:r>
              <a:rPr kumimoji="1" lang="ja-JP" altLang="en-US" sz="1100"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・臨時的</a:t>
            </a:r>
            <a:r>
              <a:rPr kumimoji="1" lang="en-US" sz="1100"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任用職員</a:t>
            </a:r>
            <a:r>
              <a:rPr kumimoji="1" lang="ja-JP" altLang="en-US" sz="1100"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を含む）</a:t>
            </a:r>
            <a:r>
              <a:rPr kumimoji="1" lang="ja-JP" alt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の皆さま</a:t>
            </a:r>
            <a:endParaRPr kumimoji="1" 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endParaRPr>
          </a:p>
        </p:txBody>
      </p:sp>
      <p:sp>
        <p:nvSpPr>
          <p:cNvPr id="65" name="TextBox 65">
            <a:extLst>
              <a:ext uri="{FF2B5EF4-FFF2-40B4-BE49-F238E27FC236}">
                <a16:creationId xmlns:a16="http://schemas.microsoft.com/office/drawing/2014/main" id="{CAA0986B-75BC-60FA-5DAA-C3CDB8E8DC89}"/>
              </a:ext>
            </a:extLst>
          </p:cNvPr>
          <p:cNvSpPr txBox="1"/>
          <p:nvPr/>
        </p:nvSpPr>
        <p:spPr>
          <a:xfrm>
            <a:off x="1340768" y="5952212"/>
            <a:ext cx="4113061" cy="256480"/>
          </a:xfrm>
          <a:prstGeom prst="rect">
            <a:avLst/>
          </a:prstGeom>
        </p:spPr>
        <p:txBody>
          <a:bodyPr wrap="square" lIns="0" tIns="0" rIns="0" bIns="0" rtlCol="0" anchor="t">
            <a:spAutoFit/>
          </a:bodyPr>
          <a:lstStyle/>
          <a:p>
            <a:pPr marL="0" marR="0" lvl="0" indent="0" algn="ctr" defTabSz="914400" rtl="0" eaLnBrk="1" fontAlgn="auto" latinLnBrk="0" hangingPunct="1">
              <a:lnSpc>
                <a:spcPts val="2039"/>
              </a:lnSpc>
              <a:spcBef>
                <a:spcPct val="0"/>
              </a:spcBef>
              <a:spcAft>
                <a:spcPts val="0"/>
              </a:spcAft>
              <a:buClrTx/>
              <a:buSzTx/>
              <a:buFontTx/>
              <a:buNone/>
              <a:tabLst/>
              <a:defRPr/>
            </a:pPr>
            <a:r>
              <a:rPr kumimoji="1" lang="en-US" sz="1699" b="1" i="0" u="none" strike="noStrike" kern="1200" cap="none" spc="0" normalizeH="0" baseline="0" noProof="0" dirty="0">
                <a:ln>
                  <a:noFill/>
                </a:ln>
                <a:solidFill>
                  <a:srgbClr val="033056"/>
                </a:solidFill>
                <a:effectLst/>
                <a:uLnTx/>
                <a:uFillTx/>
                <a:latin typeface="Noto Sans JP Bold"/>
                <a:ea typeface="Noto Sans JP Bold"/>
                <a:cs typeface="Noto Sans JP Bold"/>
                <a:sym typeface="Noto Sans JP Bold"/>
              </a:rPr>
              <a:t>※ </a:t>
            </a:r>
            <a:r>
              <a:rPr kumimoji="1" lang="en-US" sz="1699" b="1" i="0" u="none" strike="noStrike" kern="1200" cap="none" spc="0" normalizeH="0" baseline="0" noProof="0" dirty="0" err="1">
                <a:ln>
                  <a:noFill/>
                </a:ln>
                <a:solidFill>
                  <a:srgbClr val="033056"/>
                </a:solidFill>
                <a:effectLst/>
                <a:uLnTx/>
                <a:uFillTx/>
                <a:latin typeface="Noto Sans JP Bold"/>
                <a:ea typeface="Noto Sans JP Bold"/>
                <a:cs typeface="Noto Sans JP Bold"/>
                <a:sym typeface="Noto Sans JP Bold"/>
              </a:rPr>
              <a:t>匿名</a:t>
            </a:r>
            <a:r>
              <a:rPr kumimoji="1" lang="ja-JP" altLang="en-US" sz="1699" b="1" i="0" u="none" strike="noStrike" kern="1200" cap="none" spc="0" normalizeH="0" baseline="0" noProof="0" dirty="0">
                <a:ln>
                  <a:noFill/>
                </a:ln>
                <a:solidFill>
                  <a:srgbClr val="033056"/>
                </a:solidFill>
                <a:effectLst/>
                <a:uLnTx/>
                <a:uFillTx/>
                <a:latin typeface="Noto Sans JP Bold"/>
                <a:ea typeface="Noto Sans JP Bold"/>
                <a:cs typeface="Noto Sans JP Bold"/>
                <a:sym typeface="Noto Sans JP Bold"/>
              </a:rPr>
              <a:t>での相談も可能です。</a:t>
            </a:r>
            <a:endParaRPr kumimoji="1" lang="en-US" sz="1699" b="1" i="0" u="none" strike="noStrike" kern="1200" cap="none" spc="0"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66" name="TextBox 66">
            <a:extLst>
              <a:ext uri="{FF2B5EF4-FFF2-40B4-BE49-F238E27FC236}">
                <a16:creationId xmlns:a16="http://schemas.microsoft.com/office/drawing/2014/main" id="{BE485C6E-B15D-1AA3-2F9D-BA725953D087}"/>
              </a:ext>
            </a:extLst>
          </p:cNvPr>
          <p:cNvSpPr txBox="1"/>
          <p:nvPr/>
        </p:nvSpPr>
        <p:spPr>
          <a:xfrm>
            <a:off x="3388101" y="7614706"/>
            <a:ext cx="3308730" cy="128240"/>
          </a:xfrm>
          <a:prstGeom prst="rect">
            <a:avLst/>
          </a:prstGeom>
        </p:spPr>
        <p:txBody>
          <a:bodyPr wrap="square" lIns="0" tIns="0" rIns="0" bIns="0" rtlCol="0" anchor="t">
            <a:spAutoFit/>
          </a:bodyPr>
          <a:lstStyle/>
          <a:p>
            <a:pPr marL="0" marR="0" lvl="0" indent="0" algn="ctr" defTabSz="914400" rtl="0" eaLnBrk="1" fontAlgn="auto" latinLnBrk="0" hangingPunct="1">
              <a:lnSpc>
                <a:spcPts val="960"/>
              </a:lnSpc>
              <a:spcBef>
                <a:spcPct val="0"/>
              </a:spcBef>
              <a:spcAft>
                <a:spcPts val="0"/>
              </a:spcAft>
              <a:buClrTx/>
              <a:buSzTx/>
              <a:buFontTx/>
              <a:buNone/>
              <a:tabLst/>
              <a:defRPr/>
            </a:pPr>
            <a:r>
              <a:rPr kumimoji="1" lang="en-US" altLang="ja-JP"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rPr>
              <a:t>※</a:t>
            </a:r>
            <a:r>
              <a:rPr kumimoji="1" lang="ja-JP" altLang="en-US"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rPr>
              <a:t>対面での相談を希望する</a:t>
            </a:r>
            <a:r>
              <a:rPr kumimoji="1" lang="en-US" sz="900" b="0" i="0" u="none" strike="noStrike" kern="1200" cap="none" spc="0" normalizeH="0" baseline="0" noProof="0" dirty="0" err="1">
                <a:ln>
                  <a:noFill/>
                </a:ln>
                <a:solidFill>
                  <a:srgbClr val="033056"/>
                </a:solidFill>
                <a:effectLst/>
                <a:uLnTx/>
                <a:uFillTx/>
                <a:latin typeface="Noto Sans JP"/>
                <a:ea typeface="Noto Sans JP"/>
                <a:cs typeface="Noto Sans JP"/>
                <a:sym typeface="Noto Sans JP"/>
              </a:rPr>
              <a:t>場合は</a:t>
            </a:r>
            <a:r>
              <a:rPr kumimoji="1" lang="ja-JP" altLang="en-US"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rPr>
              <a:t>、事前に</a:t>
            </a:r>
            <a:r>
              <a:rPr kumimoji="1" lang="en-US" sz="900" b="0" i="0" u="none" strike="noStrike" kern="1200" cap="none" spc="0" normalizeH="0" baseline="0" noProof="0" dirty="0" err="1">
                <a:ln>
                  <a:noFill/>
                </a:ln>
                <a:solidFill>
                  <a:srgbClr val="033056"/>
                </a:solidFill>
                <a:effectLst/>
                <a:uLnTx/>
                <a:uFillTx/>
                <a:latin typeface="Noto Sans JP"/>
                <a:ea typeface="Noto Sans JP"/>
                <a:cs typeface="Noto Sans JP"/>
                <a:sym typeface="Noto Sans JP"/>
              </a:rPr>
              <a:t>ご連絡ください</a:t>
            </a:r>
            <a:r>
              <a:rPr kumimoji="1" lang="ja-JP" altLang="en-US"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rPr>
              <a:t>。</a:t>
            </a:r>
            <a:endParaRPr kumimoji="1" lang="en-US"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endParaRPr>
          </a:p>
        </p:txBody>
      </p:sp>
      <p:sp>
        <p:nvSpPr>
          <p:cNvPr id="67" name="TextBox 67">
            <a:extLst>
              <a:ext uri="{FF2B5EF4-FFF2-40B4-BE49-F238E27FC236}">
                <a16:creationId xmlns:a16="http://schemas.microsoft.com/office/drawing/2014/main" id="{8330AE8D-9265-8624-8B1E-67590EF6D826}"/>
              </a:ext>
            </a:extLst>
          </p:cNvPr>
          <p:cNvSpPr txBox="1"/>
          <p:nvPr/>
        </p:nvSpPr>
        <p:spPr>
          <a:xfrm>
            <a:off x="0" y="8915863"/>
            <a:ext cx="6799684" cy="183576"/>
          </a:xfrm>
          <a:prstGeom prst="rect">
            <a:avLst/>
          </a:prstGeom>
        </p:spPr>
        <p:txBody>
          <a:bodyPr wrap="square" lIns="0" tIns="0" rIns="0" bIns="0" rtlCol="0" anchor="t">
            <a:spAutoFit/>
          </a:bodyPr>
          <a:lstStyle/>
          <a:p>
            <a:pPr lvl="0" algn="ctr">
              <a:lnSpc>
                <a:spcPts val="1439"/>
              </a:lnSpc>
              <a:spcBef>
                <a:spcPct val="0"/>
              </a:spcBef>
              <a:defRPr/>
            </a:pPr>
            <a:r>
              <a:rPr lang="ja-JP" altLang="en-US" sz="1400" b="1" dirty="0">
                <a:solidFill>
                  <a:prstClr val="white"/>
                </a:solidFill>
                <a:latin typeface="Noto Sans JP"/>
                <a:ea typeface="Noto Sans JP"/>
                <a:cs typeface="Noto Sans JP"/>
                <a:sym typeface="Noto Sans JP"/>
              </a:rPr>
              <a:t>●●●●●人</a:t>
            </a:r>
            <a:r>
              <a:rPr kumimoji="1" lang="ja-JP" altLang="en-US" sz="1400" b="1" i="0" u="none" strike="noStrike" kern="1200" cap="none" spc="0" normalizeH="0" baseline="0" noProof="0" dirty="0">
                <a:ln>
                  <a:noFill/>
                </a:ln>
                <a:solidFill>
                  <a:schemeClr val="bg1"/>
                </a:solidFill>
                <a:effectLst/>
                <a:uLnTx/>
                <a:uFillTx/>
                <a:latin typeface="Noto Sans JP"/>
                <a:ea typeface="Noto Sans JP"/>
                <a:cs typeface="Noto Sans JP"/>
                <a:sym typeface="Noto Sans JP"/>
              </a:rPr>
              <a:t>事</a:t>
            </a:r>
            <a:r>
              <a:rPr kumimoji="1" lang="en-US" sz="1400" b="1" i="0" u="none" strike="noStrike" kern="1200" cap="none" spc="0" normalizeH="0" baseline="0" noProof="0" dirty="0" err="1">
                <a:ln>
                  <a:noFill/>
                </a:ln>
                <a:solidFill>
                  <a:schemeClr val="bg1"/>
                </a:solidFill>
                <a:effectLst/>
                <a:uLnTx/>
                <a:uFillTx/>
                <a:latin typeface="Noto Sans JP"/>
                <a:ea typeface="Noto Sans JP"/>
                <a:cs typeface="Noto Sans JP"/>
                <a:sym typeface="Noto Sans JP"/>
              </a:rPr>
              <a:t>委員会事務局</a:t>
            </a:r>
            <a:endParaRPr kumimoji="1" lang="en-US" sz="1400" b="1" i="0" u="none" strike="noStrike" kern="1200" cap="none" spc="0" normalizeH="0" baseline="0" noProof="0" dirty="0">
              <a:ln>
                <a:noFill/>
              </a:ln>
              <a:solidFill>
                <a:schemeClr val="bg1"/>
              </a:solidFill>
              <a:effectLst/>
              <a:uLnTx/>
              <a:uFillTx/>
              <a:latin typeface="Noto Sans JP"/>
              <a:ea typeface="Noto Sans JP"/>
              <a:cs typeface="Noto Sans JP"/>
              <a:sym typeface="Noto Sans JP"/>
            </a:endParaRPr>
          </a:p>
        </p:txBody>
      </p:sp>
      <p:sp>
        <p:nvSpPr>
          <p:cNvPr id="68" name="TextBox 68">
            <a:extLst>
              <a:ext uri="{FF2B5EF4-FFF2-40B4-BE49-F238E27FC236}">
                <a16:creationId xmlns:a16="http://schemas.microsoft.com/office/drawing/2014/main" id="{F7857291-C74E-0E43-4575-BCDC6CFAFC7A}"/>
              </a:ext>
            </a:extLst>
          </p:cNvPr>
          <p:cNvSpPr txBox="1"/>
          <p:nvPr/>
        </p:nvSpPr>
        <p:spPr>
          <a:xfrm>
            <a:off x="321609" y="8324289"/>
            <a:ext cx="6351217" cy="415178"/>
          </a:xfrm>
          <a:prstGeom prst="rect">
            <a:avLst/>
          </a:prstGeom>
        </p:spPr>
        <p:txBody>
          <a:bodyPr wrap="square" lIns="0" tIns="0" rIns="0" bIns="0" rtlCol="0" anchor="t">
            <a:spAutoFit/>
          </a:bodyPr>
          <a:lstStyle/>
          <a:p>
            <a:pPr marL="0" marR="0" lvl="0" indent="0" algn="l" defTabSz="914400" rtl="0" eaLnBrk="1" fontAlgn="auto" latinLnBrk="0" hangingPunct="1">
              <a:lnSpc>
                <a:spcPts val="17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Noto Sans JP"/>
                <a:ea typeface="Noto Sans JP"/>
                <a:cs typeface="Noto Sans JP"/>
                <a:sym typeface="Noto Sans JP"/>
              </a:rPr>
              <a:t>　地方公共団体で働く職員の皆さんの「権利と身分」と「公正な人事行政」を守るために各地方公共団体が設置する「中立・専門性」を備えた行政機関で、労働基準監督機関としての役割も担っています。</a:t>
            </a:r>
            <a:endParaRPr kumimoji="1" lang="en-US" altLang="ja-JP" sz="1050" b="0" i="0" u="none" strike="noStrike" kern="1200" cap="none" spc="0" normalizeH="0" baseline="0" noProof="0" dirty="0">
              <a:ln>
                <a:noFill/>
              </a:ln>
              <a:solidFill>
                <a:srgbClr val="000000"/>
              </a:solidFill>
              <a:effectLst/>
              <a:uLnTx/>
              <a:uFillTx/>
              <a:latin typeface="Noto Sans JP"/>
              <a:ea typeface="Noto Sans JP"/>
              <a:cs typeface="Noto Sans JP"/>
              <a:sym typeface="Noto Sans JP"/>
            </a:endParaRPr>
          </a:p>
        </p:txBody>
      </p:sp>
      <p:sp>
        <p:nvSpPr>
          <p:cNvPr id="70" name="TextBox 61">
            <a:extLst>
              <a:ext uri="{FF2B5EF4-FFF2-40B4-BE49-F238E27FC236}">
                <a16:creationId xmlns:a16="http://schemas.microsoft.com/office/drawing/2014/main" id="{B25C100D-E519-1C70-A1DD-0DC48BEDEB05}"/>
              </a:ext>
            </a:extLst>
          </p:cNvPr>
          <p:cNvSpPr txBox="1"/>
          <p:nvPr/>
        </p:nvSpPr>
        <p:spPr>
          <a:xfrm>
            <a:off x="1268760" y="5330635"/>
            <a:ext cx="4277124" cy="466923"/>
          </a:xfrm>
          <a:prstGeom prst="rect">
            <a:avLst/>
          </a:prstGeom>
        </p:spPr>
        <p:txBody>
          <a:bodyPr lIns="0" tIns="0" rIns="0" bIns="0" rtlCol="0" anchor="t">
            <a:spAutoFit/>
          </a:bodyPr>
          <a:lstStyle/>
          <a:p>
            <a:pPr marL="0" marR="0" lvl="0" indent="0" algn="ctr" defTabSz="914400" rtl="0" eaLnBrk="1" fontAlgn="auto" latinLnBrk="0" hangingPunct="1">
              <a:lnSpc>
                <a:spcPts val="1854"/>
              </a:lnSpc>
              <a:spcBef>
                <a:spcPts val="0"/>
              </a:spcBef>
              <a:spcAft>
                <a:spcPts val="0"/>
              </a:spcAft>
              <a:buClrTx/>
              <a:buSzTx/>
              <a:buFontTx/>
              <a:buNone/>
              <a:tabLst/>
              <a:defRPr/>
            </a:pPr>
            <a:r>
              <a:rPr kumimoji="1" lang="ja-JP" altLang="en-US" sz="1324" b="1" i="0" u="none" strike="noStrike" kern="1200" cap="none" spc="66" normalizeH="0" baseline="0" noProof="0" dirty="0">
                <a:ln>
                  <a:noFill/>
                </a:ln>
                <a:solidFill>
                  <a:srgbClr val="033056"/>
                </a:solidFill>
                <a:effectLst/>
                <a:uLnTx/>
                <a:uFillTx/>
                <a:latin typeface="Noto Sans JP Bold"/>
                <a:ea typeface="Noto Sans JP Bold"/>
                <a:cs typeface="Noto Sans JP Bold"/>
                <a:sym typeface="Noto Sans JP Bold"/>
              </a:rPr>
              <a:t>一人で悩んでいませんか？</a:t>
            </a:r>
            <a:endParaRPr kumimoji="1" lang="en-US" altLang="ja-JP" sz="1324" b="1" i="0" u="none" strike="noStrike" kern="1200" cap="none" spc="66" normalizeH="0" baseline="0" noProof="0" dirty="0">
              <a:ln>
                <a:noFill/>
              </a:ln>
              <a:solidFill>
                <a:srgbClr val="033056"/>
              </a:solidFill>
              <a:effectLst/>
              <a:uLnTx/>
              <a:uFillTx/>
              <a:latin typeface="Noto Sans JP Bold"/>
              <a:ea typeface="Noto Sans JP Bold"/>
              <a:cs typeface="Noto Sans JP Bold"/>
              <a:sym typeface="Noto Sans JP Bold"/>
            </a:endParaRPr>
          </a:p>
          <a:p>
            <a:pPr algn="ctr">
              <a:lnSpc>
                <a:spcPts val="1854"/>
              </a:lnSpc>
              <a:defRPr/>
            </a:pPr>
            <a:r>
              <a:rPr lang="en-US" altLang="ja-JP" sz="1324" b="1" spc="66" dirty="0" err="1">
                <a:solidFill>
                  <a:srgbClr val="033056"/>
                </a:solidFill>
                <a:latin typeface="Noto Sans JP Bold"/>
                <a:ea typeface="Noto Sans JP Bold"/>
                <a:cs typeface="Noto Sans JP Bold"/>
                <a:sym typeface="Noto Sans JP Bold"/>
              </a:rPr>
              <a:t>安心して働ける環境</a:t>
            </a:r>
            <a:r>
              <a:rPr lang="ja-JP" altLang="en-US" sz="1324" b="1" spc="66" dirty="0">
                <a:solidFill>
                  <a:srgbClr val="033056"/>
                </a:solidFill>
                <a:latin typeface="Noto Sans JP Bold"/>
                <a:ea typeface="Noto Sans JP Bold"/>
                <a:cs typeface="Noto Sans JP Bold"/>
                <a:sym typeface="Noto Sans JP Bold"/>
              </a:rPr>
              <a:t>を一緒につくりましょう</a:t>
            </a:r>
            <a:r>
              <a:rPr lang="en-US" altLang="ja-JP" sz="1324" b="1" spc="66" dirty="0">
                <a:solidFill>
                  <a:srgbClr val="033056"/>
                </a:solidFill>
                <a:latin typeface="Noto Sans JP Bold"/>
                <a:ea typeface="Noto Sans JP Bold"/>
                <a:cs typeface="Noto Sans JP Bold"/>
                <a:sym typeface="Noto Sans JP Bold"/>
              </a:rPr>
              <a:t>！</a:t>
            </a:r>
          </a:p>
        </p:txBody>
      </p:sp>
      <p:sp>
        <p:nvSpPr>
          <p:cNvPr id="71" name="吹き出し: 四角形 70">
            <a:extLst>
              <a:ext uri="{FF2B5EF4-FFF2-40B4-BE49-F238E27FC236}">
                <a16:creationId xmlns:a16="http://schemas.microsoft.com/office/drawing/2014/main" id="{ED1D5B2F-1C46-A1D4-405F-E7F795A22C4B}"/>
              </a:ext>
            </a:extLst>
          </p:cNvPr>
          <p:cNvSpPr/>
          <p:nvPr/>
        </p:nvSpPr>
        <p:spPr>
          <a:xfrm>
            <a:off x="-3481897" y="4702024"/>
            <a:ext cx="3312368" cy="1030520"/>
          </a:xfrm>
          <a:prstGeom prst="wedgeRectCallout">
            <a:avLst>
              <a:gd name="adj1" fmla="val 44621"/>
              <a:gd name="adj2" fmla="val 75741"/>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内容は記載例です。</a:t>
            </a:r>
            <a:endParaRPr kumimoji="0" lang="en-US" altLang="ja-JP"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各団体に合わせて修正の上、</a:t>
            </a:r>
            <a:endParaRPr kumimoji="0" lang="en-US" altLang="ja-JP"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ご活用ください。</a:t>
            </a:r>
            <a:endParaRPr kumimoji="0" lang="en-US" altLang="ja-JP"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endParaRPr>
          </a:p>
        </p:txBody>
      </p:sp>
      <p:sp>
        <p:nvSpPr>
          <p:cNvPr id="76" name="TextBox 68">
            <a:extLst>
              <a:ext uri="{FF2B5EF4-FFF2-40B4-BE49-F238E27FC236}">
                <a16:creationId xmlns:a16="http://schemas.microsoft.com/office/drawing/2014/main" id="{677E04EA-08C3-DB12-62F5-E52C6BFA3CA6}"/>
              </a:ext>
            </a:extLst>
          </p:cNvPr>
          <p:cNvSpPr txBox="1"/>
          <p:nvPr/>
        </p:nvSpPr>
        <p:spPr>
          <a:xfrm>
            <a:off x="522094" y="8055490"/>
            <a:ext cx="2893481" cy="205184"/>
          </a:xfrm>
          <a:prstGeom prst="rect">
            <a:avLst/>
          </a:prstGeom>
        </p:spPr>
        <p:txBody>
          <a:bodyPr wrap="square" lIns="0" tIns="0" rIns="0" bIns="0" rtlCol="0" anchor="t">
            <a:spAutoFit/>
          </a:bodyPr>
          <a:lstStyle/>
          <a:p>
            <a:pPr marL="0" marR="0" lvl="0" indent="0" algn="l" defTabSz="914400" rtl="0" eaLnBrk="1" fontAlgn="auto" latinLnBrk="0" hangingPunct="1">
              <a:lnSpc>
                <a:spcPts val="16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Noto Sans JP"/>
                <a:ea typeface="Noto Sans JP"/>
                <a:cs typeface="Noto Sans JP"/>
                <a:sym typeface="Noto Sans JP"/>
              </a:rPr>
              <a:t>人事委員会とは？</a:t>
            </a:r>
          </a:p>
        </p:txBody>
      </p:sp>
      <p:grpSp>
        <p:nvGrpSpPr>
          <p:cNvPr id="77" name="Group 50">
            <a:extLst>
              <a:ext uri="{FF2B5EF4-FFF2-40B4-BE49-F238E27FC236}">
                <a16:creationId xmlns:a16="http://schemas.microsoft.com/office/drawing/2014/main" id="{6BB8A8B8-53A3-F57E-69F8-D966005A788A}"/>
              </a:ext>
            </a:extLst>
          </p:cNvPr>
          <p:cNvGrpSpPr/>
          <p:nvPr/>
        </p:nvGrpSpPr>
        <p:grpSpPr>
          <a:xfrm>
            <a:off x="484820" y="6876551"/>
            <a:ext cx="6137495" cy="424732"/>
            <a:chOff x="0" y="-14056"/>
            <a:chExt cx="8183326" cy="566308"/>
          </a:xfrm>
        </p:grpSpPr>
        <p:sp>
          <p:nvSpPr>
            <p:cNvPr id="78" name="Freeform 51">
              <a:extLst>
                <a:ext uri="{FF2B5EF4-FFF2-40B4-BE49-F238E27FC236}">
                  <a16:creationId xmlns:a16="http://schemas.microsoft.com/office/drawing/2014/main" id="{98E28D60-4E53-456A-E5D8-938F56F531BB}"/>
                </a:ext>
              </a:extLst>
            </p:cNvPr>
            <p:cNvSpPr/>
            <p:nvPr/>
          </p:nvSpPr>
          <p:spPr>
            <a:xfrm>
              <a:off x="0" y="67533"/>
              <a:ext cx="386272" cy="386272"/>
            </a:xfrm>
            <a:custGeom>
              <a:avLst/>
              <a:gdLst/>
              <a:ahLst/>
              <a:cxnLst/>
              <a:rect l="l" t="t" r="r" b="b"/>
              <a:pathLst>
                <a:path w="386272" h="386272">
                  <a:moveTo>
                    <a:pt x="0" y="0"/>
                  </a:moveTo>
                  <a:lnTo>
                    <a:pt x="386272" y="0"/>
                  </a:lnTo>
                  <a:lnTo>
                    <a:pt x="386272" y="386273"/>
                  </a:lnTo>
                  <a:lnTo>
                    <a:pt x="0" y="386273"/>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9" name="TextBox 52">
              <a:extLst>
                <a:ext uri="{FF2B5EF4-FFF2-40B4-BE49-F238E27FC236}">
                  <a16:creationId xmlns:a16="http://schemas.microsoft.com/office/drawing/2014/main" id="{12883B3B-485F-F714-C1B0-1FE7D2EF0D5C}"/>
                </a:ext>
              </a:extLst>
            </p:cNvPr>
            <p:cNvSpPr txBox="1"/>
            <p:nvPr/>
          </p:nvSpPr>
          <p:spPr>
            <a:xfrm>
              <a:off x="590233" y="-14056"/>
              <a:ext cx="7593093" cy="566308"/>
            </a:xfrm>
            <a:prstGeom prst="rect">
              <a:avLst/>
            </a:prstGeom>
          </p:spPr>
          <p:txBody>
            <a:bodyPr wrap="square" lIns="0" tIns="0" rIns="0" bIns="0" rtlCol="0" anchor="t">
              <a:spAutoFit/>
            </a:bodyPr>
            <a:lstStyle/>
            <a:p>
              <a:pPr marL="0" marR="0" lvl="0" indent="0" algn="l" defTabSz="914400" rtl="0" eaLnBrk="1" fontAlgn="auto" latinLnBrk="0" hangingPunct="1">
                <a:lnSpc>
                  <a:spcPts val="3592"/>
                </a:lnSpc>
                <a:spcBef>
                  <a:spcPts val="0"/>
                </a:spcBef>
                <a:spcAft>
                  <a:spcPts val="0"/>
                </a:spcAft>
                <a:buClrTx/>
                <a:buSzTx/>
                <a:buFontTx/>
                <a:buNone/>
                <a:tabLst/>
                <a:defRPr/>
              </a:pPr>
              <a:r>
                <a:rPr kumimoji="1" lang="en-US" sz="2565" b="1" i="0" u="none" strike="noStrike" kern="1200" cap="none" spc="128" normalizeH="0" baseline="0" noProof="0" dirty="0">
                  <a:ln>
                    <a:noFill/>
                  </a:ln>
                  <a:solidFill>
                    <a:srgbClr val="033056"/>
                  </a:solidFill>
                  <a:effectLst/>
                  <a:uLnTx/>
                  <a:uFillTx/>
                  <a:latin typeface="Noto Sans JP Medium"/>
                  <a:ea typeface="Noto Sans JP Medium"/>
                  <a:cs typeface="Noto Sans JP Medium"/>
                  <a:sym typeface="Noto Sans JP Medium"/>
                </a:rPr>
                <a:t>000 000 0000</a:t>
              </a:r>
              <a:r>
                <a:rPr kumimoji="1" lang="ja-JP" altLang="en-US" sz="1200" b="1" i="0" u="none" strike="noStrike" kern="1200" cap="none" spc="128" normalizeH="0" baseline="0" noProof="0" dirty="0">
                  <a:ln>
                    <a:noFill/>
                  </a:ln>
                  <a:solidFill>
                    <a:srgbClr val="033056"/>
                  </a:solidFill>
                  <a:effectLst/>
                  <a:uLnTx/>
                  <a:uFillTx/>
                  <a:latin typeface="Noto Sans JP Medium"/>
                  <a:ea typeface="Noto Sans JP Medium"/>
                  <a:cs typeface="Noto Sans JP Medium"/>
                  <a:sym typeface="Noto Sans JP Medium"/>
                </a:rPr>
                <a:t>（月曜日から金曜日の●時●分～●時●分）</a:t>
              </a:r>
              <a:endParaRPr kumimoji="1" lang="en-US" sz="2565" b="1" i="0" u="none" strike="noStrike" kern="1200" cap="none" spc="128" normalizeH="0" baseline="0" noProof="0" dirty="0">
                <a:ln>
                  <a:noFill/>
                </a:ln>
                <a:solidFill>
                  <a:srgbClr val="033056"/>
                </a:solidFill>
                <a:effectLst/>
                <a:uLnTx/>
                <a:uFillTx/>
                <a:latin typeface="Noto Sans JP Medium"/>
                <a:ea typeface="Noto Sans JP Medium"/>
                <a:cs typeface="Noto Sans JP Medium"/>
                <a:sym typeface="Noto Sans JP Medium"/>
              </a:endParaRPr>
            </a:p>
          </p:txBody>
        </p:sp>
      </p:grpSp>
      <p:grpSp>
        <p:nvGrpSpPr>
          <p:cNvPr id="80" name="グループ化 79">
            <a:extLst>
              <a:ext uri="{FF2B5EF4-FFF2-40B4-BE49-F238E27FC236}">
                <a16:creationId xmlns:a16="http://schemas.microsoft.com/office/drawing/2014/main" id="{5F73EE71-55DD-D05E-F710-2D385458DB18}"/>
              </a:ext>
            </a:extLst>
          </p:cNvPr>
          <p:cNvGrpSpPr/>
          <p:nvPr/>
        </p:nvGrpSpPr>
        <p:grpSpPr>
          <a:xfrm>
            <a:off x="476022" y="7289404"/>
            <a:ext cx="2949658" cy="407484"/>
            <a:chOff x="3274352" y="7108068"/>
            <a:chExt cx="2949658" cy="407484"/>
          </a:xfrm>
        </p:grpSpPr>
        <p:sp>
          <p:nvSpPr>
            <p:cNvPr id="81" name="TextBox 52">
              <a:extLst>
                <a:ext uri="{FF2B5EF4-FFF2-40B4-BE49-F238E27FC236}">
                  <a16:creationId xmlns:a16="http://schemas.microsoft.com/office/drawing/2014/main" id="{C531FFA3-C16D-F0E9-CD42-4A8C3D5A8067}"/>
                </a:ext>
              </a:extLst>
            </p:cNvPr>
            <p:cNvSpPr txBox="1"/>
            <p:nvPr/>
          </p:nvSpPr>
          <p:spPr>
            <a:xfrm>
              <a:off x="3653334" y="7108068"/>
              <a:ext cx="2570676" cy="407484"/>
            </a:xfrm>
            <a:prstGeom prst="rect">
              <a:avLst/>
            </a:prstGeom>
          </p:spPr>
          <p:txBody>
            <a:bodyPr lIns="0" tIns="0" rIns="0" bIns="0" rtlCol="0" anchor="t">
              <a:spAutoFit/>
            </a:bodyPr>
            <a:lstStyle/>
            <a:p>
              <a:pPr marL="0" marR="0" lvl="0" indent="0" algn="l" defTabSz="914400" rtl="0" eaLnBrk="1" fontAlgn="auto" latinLnBrk="0" hangingPunct="1">
                <a:lnSpc>
                  <a:spcPts val="3592"/>
                </a:lnSpc>
                <a:spcBef>
                  <a:spcPts val="0"/>
                </a:spcBef>
                <a:spcAft>
                  <a:spcPts val="0"/>
                </a:spcAft>
                <a:buClrTx/>
                <a:buSzTx/>
                <a:buFontTx/>
                <a:buNone/>
                <a:tabLst/>
                <a:defRPr/>
              </a:pPr>
              <a:r>
                <a:rPr kumimoji="1" lang="en-US" sz="2000" b="1" i="0" u="none" strike="noStrike" kern="1200" cap="none" spc="128" normalizeH="0" baseline="0" noProof="0" dirty="0">
                  <a:ln>
                    <a:noFill/>
                  </a:ln>
                  <a:solidFill>
                    <a:srgbClr val="033056"/>
                  </a:solidFill>
                  <a:effectLst/>
                  <a:uLnTx/>
                  <a:uFillTx/>
                  <a:latin typeface="Noto Sans JP Medium"/>
                  <a:ea typeface="Noto Sans JP Medium"/>
                  <a:cs typeface="Noto Sans JP Medium"/>
                  <a:sym typeface="Noto Sans JP Medium"/>
                </a:rPr>
                <a:t>000000@city.jp</a:t>
              </a:r>
            </a:p>
          </p:txBody>
        </p:sp>
        <p:pic>
          <p:nvPicPr>
            <p:cNvPr id="82" name="図 81" descr="アイコン&#10;&#10;AI 生成コンテンツは誤りを含む可能性があります。">
              <a:extLst>
                <a:ext uri="{FF2B5EF4-FFF2-40B4-BE49-F238E27FC236}">
                  <a16:creationId xmlns:a16="http://schemas.microsoft.com/office/drawing/2014/main" id="{4019D7B7-348E-91C5-4788-50146CE30CB6}"/>
                </a:ext>
              </a:extLst>
            </p:cNvPr>
            <p:cNvPicPr>
              <a:picLocks noChangeAspect="1"/>
            </p:cNvPicPr>
            <p:nvPr/>
          </p:nvPicPr>
          <p:blipFill>
            <a:blip r:embed="rId8">
              <a:duotone>
                <a:prstClr val="black"/>
                <a:srgbClr val="123C60">
                  <a:tint val="45000"/>
                  <a:satMod val="400000"/>
                </a:srgbClr>
              </a:duotone>
              <a:extLst>
                <a:ext uri="{28A0092B-C50C-407E-A947-70E740481C1C}">
                  <a14:useLocalDpi xmlns:a14="http://schemas.microsoft.com/office/drawing/2010/main" val="0"/>
                </a:ext>
              </a:extLst>
            </a:blip>
            <a:stretch>
              <a:fillRect/>
            </a:stretch>
          </p:blipFill>
          <p:spPr>
            <a:xfrm>
              <a:off x="3274352" y="7204450"/>
              <a:ext cx="310886" cy="310886"/>
            </a:xfrm>
            <a:prstGeom prst="rect">
              <a:avLst/>
            </a:prstGeom>
          </p:spPr>
        </p:pic>
      </p:grpSp>
      <p:pic>
        <p:nvPicPr>
          <p:cNvPr id="74" name="図 73" descr="アイコン&#10;&#10;AI 生成コンテンツは誤りを含む可能性があります。">
            <a:extLst>
              <a:ext uri="{FF2B5EF4-FFF2-40B4-BE49-F238E27FC236}">
                <a16:creationId xmlns:a16="http://schemas.microsoft.com/office/drawing/2014/main" id="{4E297145-6348-304A-6F79-B1A213FC0177}"/>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a:xfrm rot="20123836" flipH="1">
            <a:off x="247253" y="7983312"/>
            <a:ext cx="180846" cy="324000"/>
          </a:xfrm>
          <a:prstGeom prst="rect">
            <a:avLst/>
          </a:prstGeom>
        </p:spPr>
      </p:pic>
      <p:sp>
        <p:nvSpPr>
          <p:cNvPr id="69" name="吹き出し: 四角形 68">
            <a:extLst>
              <a:ext uri="{FF2B5EF4-FFF2-40B4-BE49-F238E27FC236}">
                <a16:creationId xmlns:a16="http://schemas.microsoft.com/office/drawing/2014/main" id="{2673171F-EFE1-0E57-3307-95C812FB36CB}"/>
              </a:ext>
            </a:extLst>
          </p:cNvPr>
          <p:cNvSpPr/>
          <p:nvPr/>
        </p:nvSpPr>
        <p:spPr>
          <a:xfrm>
            <a:off x="-3385311" y="7704173"/>
            <a:ext cx="3312368" cy="1030520"/>
          </a:xfrm>
          <a:prstGeom prst="wedgeRectCallout">
            <a:avLst>
              <a:gd name="adj1" fmla="val 44621"/>
              <a:gd name="adj2" fmla="val 75741"/>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schemeClr val="bg1"/>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a:t>
            </a:r>
            <a:r>
              <a:rPr kumimoji="0" lang="ja-JP" altLang="en-US"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となっている箇所は各委員会名を記載してください。</a:t>
            </a:r>
            <a:endParaRPr kumimoji="0" lang="en-US" altLang="ja-JP"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endParaRPr>
          </a:p>
        </p:txBody>
      </p:sp>
    </p:spTree>
    <p:extLst>
      <p:ext uri="{BB962C8B-B14F-4D97-AF65-F5344CB8AC3E}">
        <p14:creationId xmlns:p14="http://schemas.microsoft.com/office/powerpoint/2010/main" val="2727558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1A58F69F-2CAE-0AFF-62CD-81DEB69E5724}"/>
            </a:ext>
          </a:extLst>
        </p:cNvPr>
        <p:cNvGrpSpPr/>
        <p:nvPr/>
      </p:nvGrpSpPr>
      <p:grpSpPr>
        <a:xfrm>
          <a:off x="0" y="0"/>
          <a:ext cx="0" cy="0"/>
          <a:chOff x="0" y="0"/>
          <a:chExt cx="0" cy="0"/>
        </a:xfrm>
      </p:grpSpPr>
      <p:sp>
        <p:nvSpPr>
          <p:cNvPr id="52" name="Freeform 3">
            <a:extLst>
              <a:ext uri="{FF2B5EF4-FFF2-40B4-BE49-F238E27FC236}">
                <a16:creationId xmlns:a16="http://schemas.microsoft.com/office/drawing/2014/main" id="{5F657975-C59E-011D-FB9E-A17E8A83A9B4}"/>
              </a:ext>
            </a:extLst>
          </p:cNvPr>
          <p:cNvSpPr/>
          <p:nvPr/>
        </p:nvSpPr>
        <p:spPr>
          <a:xfrm>
            <a:off x="-4803" y="8860673"/>
            <a:ext cx="6858000" cy="288489"/>
          </a:xfrm>
          <a:custGeom>
            <a:avLst/>
            <a:gdLst/>
            <a:ahLst/>
            <a:cxnLst/>
            <a:rect l="l" t="t" r="r" b="b"/>
            <a:pathLst>
              <a:path w="2709333" h="113971">
                <a:moveTo>
                  <a:pt x="0" y="0"/>
                </a:moveTo>
                <a:lnTo>
                  <a:pt x="2709333" y="0"/>
                </a:lnTo>
                <a:lnTo>
                  <a:pt x="2709333" y="113971"/>
                </a:lnTo>
                <a:lnTo>
                  <a:pt x="0" y="113971"/>
                </a:lnTo>
                <a:close/>
              </a:path>
            </a:pathLst>
          </a:custGeom>
          <a:solidFill>
            <a:schemeClr val="accent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grpSp>
        <p:nvGrpSpPr>
          <p:cNvPr id="2" name="Group 2">
            <a:extLst>
              <a:ext uri="{FF2B5EF4-FFF2-40B4-BE49-F238E27FC236}">
                <a16:creationId xmlns:a16="http://schemas.microsoft.com/office/drawing/2014/main" id="{D207522F-06D9-502E-577C-11A4027A9ED5}"/>
              </a:ext>
            </a:extLst>
          </p:cNvPr>
          <p:cNvGrpSpPr/>
          <p:nvPr/>
        </p:nvGrpSpPr>
        <p:grpSpPr>
          <a:xfrm>
            <a:off x="0" y="-10467"/>
            <a:ext cx="6858000" cy="288489"/>
            <a:chOff x="0" y="0"/>
            <a:chExt cx="2709333" cy="113971"/>
          </a:xfrm>
          <a:solidFill>
            <a:schemeClr val="accent2"/>
          </a:solidFill>
        </p:grpSpPr>
        <p:sp>
          <p:nvSpPr>
            <p:cNvPr id="3" name="Freeform 3">
              <a:extLst>
                <a:ext uri="{FF2B5EF4-FFF2-40B4-BE49-F238E27FC236}">
                  <a16:creationId xmlns:a16="http://schemas.microsoft.com/office/drawing/2014/main" id="{C43C8D5A-4A59-5329-1F53-D6CCFAD30D7D}"/>
                </a:ext>
              </a:extLst>
            </p:cNvPr>
            <p:cNvSpPr/>
            <p:nvPr/>
          </p:nvSpPr>
          <p:spPr>
            <a:xfrm>
              <a:off x="0" y="0"/>
              <a:ext cx="2709333" cy="113971"/>
            </a:xfrm>
            <a:custGeom>
              <a:avLst/>
              <a:gdLst/>
              <a:ahLst/>
              <a:cxnLst/>
              <a:rect l="l" t="t" r="r" b="b"/>
              <a:pathLst>
                <a:path w="2709333" h="113971">
                  <a:moveTo>
                    <a:pt x="0" y="0"/>
                  </a:moveTo>
                  <a:lnTo>
                    <a:pt x="2709333" y="0"/>
                  </a:lnTo>
                  <a:lnTo>
                    <a:pt x="2709333" y="113971"/>
                  </a:lnTo>
                  <a:lnTo>
                    <a:pt x="0" y="113971"/>
                  </a:ln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 name="TextBox 4">
              <a:extLst>
                <a:ext uri="{FF2B5EF4-FFF2-40B4-BE49-F238E27FC236}">
                  <a16:creationId xmlns:a16="http://schemas.microsoft.com/office/drawing/2014/main" id="{25EBC6F1-A481-14A2-62A0-4EF489787C4C}"/>
                </a:ext>
              </a:extLst>
            </p:cNvPr>
            <p:cNvSpPr txBox="1"/>
            <p:nvPr/>
          </p:nvSpPr>
          <p:spPr>
            <a:xfrm>
              <a:off x="0" y="9525"/>
              <a:ext cx="2709333" cy="104446"/>
            </a:xfrm>
            <a:prstGeom prst="rect">
              <a:avLst/>
            </a:prstGeom>
            <a:grpFill/>
          </p:spPr>
          <p:txBody>
            <a:bodyPr lIns="50800" tIns="50800" rIns="50800" bIns="50800" rtlCol="0" anchor="ctr"/>
            <a:lstStyle/>
            <a:p>
              <a:pPr marL="0" marR="0" lvl="0" indent="0" algn="ctr" defTabSz="914400" rtl="0" eaLnBrk="1" fontAlgn="auto" latinLnBrk="0" hangingPunct="1">
                <a:lnSpc>
                  <a:spcPts val="168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5" name="Group 5">
            <a:extLst>
              <a:ext uri="{FF2B5EF4-FFF2-40B4-BE49-F238E27FC236}">
                <a16:creationId xmlns:a16="http://schemas.microsoft.com/office/drawing/2014/main" id="{068768D1-55E0-AF5C-4F14-B8F59F3F8647}"/>
              </a:ext>
            </a:extLst>
          </p:cNvPr>
          <p:cNvGrpSpPr/>
          <p:nvPr/>
        </p:nvGrpSpPr>
        <p:grpSpPr>
          <a:xfrm>
            <a:off x="2351768" y="367523"/>
            <a:ext cx="95269" cy="95269"/>
            <a:chOff x="0" y="0"/>
            <a:chExt cx="812800" cy="812800"/>
          </a:xfrm>
        </p:grpSpPr>
        <p:sp>
          <p:nvSpPr>
            <p:cNvPr id="6" name="Freeform 6">
              <a:extLst>
                <a:ext uri="{FF2B5EF4-FFF2-40B4-BE49-F238E27FC236}">
                  <a16:creationId xmlns:a16="http://schemas.microsoft.com/office/drawing/2014/main" id="{DCFE320C-E0F4-239A-C334-D606D74FE54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3305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TextBox 7">
              <a:extLst>
                <a:ext uri="{FF2B5EF4-FFF2-40B4-BE49-F238E27FC236}">
                  <a16:creationId xmlns:a16="http://schemas.microsoft.com/office/drawing/2014/main" id="{F39FD09A-9616-08A5-31B3-6C1E685F0725}"/>
                </a:ext>
              </a:extLst>
            </p:cNvPr>
            <p:cNvSpPr txBox="1"/>
            <p:nvPr/>
          </p:nvSpPr>
          <p:spPr>
            <a:xfrm>
              <a:off x="76200" y="57150"/>
              <a:ext cx="660400" cy="679450"/>
            </a:xfrm>
            <a:prstGeom prst="rect">
              <a:avLst/>
            </a:prstGeom>
          </p:spPr>
          <p:txBody>
            <a:bodyPr lIns="43445" tIns="43445" rIns="43445" bIns="43445"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8" name="Group 8">
            <a:extLst>
              <a:ext uri="{FF2B5EF4-FFF2-40B4-BE49-F238E27FC236}">
                <a16:creationId xmlns:a16="http://schemas.microsoft.com/office/drawing/2014/main" id="{5F3E0576-12D8-2DFB-F985-9F5673B63213}"/>
              </a:ext>
            </a:extLst>
          </p:cNvPr>
          <p:cNvGrpSpPr/>
          <p:nvPr/>
        </p:nvGrpSpPr>
        <p:grpSpPr>
          <a:xfrm>
            <a:off x="2781022" y="367523"/>
            <a:ext cx="95269" cy="95269"/>
            <a:chOff x="0" y="0"/>
            <a:chExt cx="812800" cy="812800"/>
          </a:xfrm>
        </p:grpSpPr>
        <p:sp>
          <p:nvSpPr>
            <p:cNvPr id="9" name="Freeform 9">
              <a:extLst>
                <a:ext uri="{FF2B5EF4-FFF2-40B4-BE49-F238E27FC236}">
                  <a16:creationId xmlns:a16="http://schemas.microsoft.com/office/drawing/2014/main" id="{64143C1F-CFCC-C139-99C5-06071BD821FE}"/>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3305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TextBox 10">
              <a:extLst>
                <a:ext uri="{FF2B5EF4-FFF2-40B4-BE49-F238E27FC236}">
                  <a16:creationId xmlns:a16="http://schemas.microsoft.com/office/drawing/2014/main" id="{EAB4A93D-FABE-499D-3E0E-B618E3C4E533}"/>
                </a:ext>
              </a:extLst>
            </p:cNvPr>
            <p:cNvSpPr txBox="1"/>
            <p:nvPr/>
          </p:nvSpPr>
          <p:spPr>
            <a:xfrm>
              <a:off x="76200" y="57150"/>
              <a:ext cx="660400" cy="679450"/>
            </a:xfrm>
            <a:prstGeom prst="rect">
              <a:avLst/>
            </a:prstGeom>
          </p:spPr>
          <p:txBody>
            <a:bodyPr lIns="43445" tIns="43445" rIns="43445" bIns="43445"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11" name="Group 11">
            <a:extLst>
              <a:ext uri="{FF2B5EF4-FFF2-40B4-BE49-F238E27FC236}">
                <a16:creationId xmlns:a16="http://schemas.microsoft.com/office/drawing/2014/main" id="{7205CC1B-D0B7-91E2-F3EC-4169D7096092}"/>
              </a:ext>
            </a:extLst>
          </p:cNvPr>
          <p:cNvGrpSpPr/>
          <p:nvPr/>
        </p:nvGrpSpPr>
        <p:grpSpPr>
          <a:xfrm>
            <a:off x="3210178" y="367523"/>
            <a:ext cx="95269" cy="95269"/>
            <a:chOff x="0" y="0"/>
            <a:chExt cx="812800" cy="812800"/>
          </a:xfrm>
        </p:grpSpPr>
        <p:sp>
          <p:nvSpPr>
            <p:cNvPr id="12" name="Freeform 12">
              <a:extLst>
                <a:ext uri="{FF2B5EF4-FFF2-40B4-BE49-F238E27FC236}">
                  <a16:creationId xmlns:a16="http://schemas.microsoft.com/office/drawing/2014/main" id="{2CDDA0DD-C9D0-70EB-3499-15A4559405C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3305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TextBox 13">
              <a:extLst>
                <a:ext uri="{FF2B5EF4-FFF2-40B4-BE49-F238E27FC236}">
                  <a16:creationId xmlns:a16="http://schemas.microsoft.com/office/drawing/2014/main" id="{99CA5155-C69A-60B4-E37A-5BE012BDD36E}"/>
                </a:ext>
              </a:extLst>
            </p:cNvPr>
            <p:cNvSpPr txBox="1"/>
            <p:nvPr/>
          </p:nvSpPr>
          <p:spPr>
            <a:xfrm>
              <a:off x="76200" y="57150"/>
              <a:ext cx="660400" cy="679450"/>
            </a:xfrm>
            <a:prstGeom prst="rect">
              <a:avLst/>
            </a:prstGeom>
          </p:spPr>
          <p:txBody>
            <a:bodyPr lIns="43445" tIns="43445" rIns="43445" bIns="43445"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sp>
        <p:nvSpPr>
          <p:cNvPr id="14" name="Freeform 14">
            <a:extLst>
              <a:ext uri="{FF2B5EF4-FFF2-40B4-BE49-F238E27FC236}">
                <a16:creationId xmlns:a16="http://schemas.microsoft.com/office/drawing/2014/main" id="{295AFE4A-DC0C-6ABA-95C4-3B7F1828FD76}"/>
              </a:ext>
            </a:extLst>
          </p:cNvPr>
          <p:cNvSpPr/>
          <p:nvPr/>
        </p:nvSpPr>
        <p:spPr>
          <a:xfrm>
            <a:off x="2083922" y="2404661"/>
            <a:ext cx="2828497" cy="2317278"/>
          </a:xfrm>
          <a:custGeom>
            <a:avLst/>
            <a:gdLst/>
            <a:ahLst/>
            <a:cxnLst/>
            <a:rect l="l" t="t" r="r" b="b"/>
            <a:pathLst>
              <a:path w="2828497" h="2317278">
                <a:moveTo>
                  <a:pt x="0" y="0"/>
                </a:moveTo>
                <a:lnTo>
                  <a:pt x="2828497" y="0"/>
                </a:lnTo>
                <a:lnTo>
                  <a:pt x="2828497" y="2317278"/>
                </a:lnTo>
                <a:lnTo>
                  <a:pt x="0" y="2317278"/>
                </a:lnTo>
                <a:lnTo>
                  <a:pt x="0" y="0"/>
                </a:lnTo>
                <a:close/>
              </a:path>
            </a:pathLst>
          </a:custGeom>
          <a:blipFill>
            <a:blip r:embed="rId2"/>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grpSp>
        <p:nvGrpSpPr>
          <p:cNvPr id="15" name="Group 15">
            <a:extLst>
              <a:ext uri="{FF2B5EF4-FFF2-40B4-BE49-F238E27FC236}">
                <a16:creationId xmlns:a16="http://schemas.microsoft.com/office/drawing/2014/main" id="{45BF08FB-656E-49C0-20B7-2C2A684F9F05}"/>
              </a:ext>
            </a:extLst>
          </p:cNvPr>
          <p:cNvGrpSpPr/>
          <p:nvPr/>
        </p:nvGrpSpPr>
        <p:grpSpPr>
          <a:xfrm>
            <a:off x="735277" y="1172673"/>
            <a:ext cx="1620001" cy="1620001"/>
            <a:chOff x="0" y="0"/>
            <a:chExt cx="2103579" cy="2103579"/>
          </a:xfrm>
        </p:grpSpPr>
        <p:grpSp>
          <p:nvGrpSpPr>
            <p:cNvPr id="16" name="Group 16">
              <a:extLst>
                <a:ext uri="{FF2B5EF4-FFF2-40B4-BE49-F238E27FC236}">
                  <a16:creationId xmlns:a16="http://schemas.microsoft.com/office/drawing/2014/main" id="{A8C4FED5-98DE-3443-62C1-496C5062025C}"/>
                </a:ext>
              </a:extLst>
            </p:cNvPr>
            <p:cNvGrpSpPr/>
            <p:nvPr/>
          </p:nvGrpSpPr>
          <p:grpSpPr>
            <a:xfrm>
              <a:off x="0" y="0"/>
              <a:ext cx="2103579" cy="2103579"/>
              <a:chOff x="0" y="0"/>
              <a:chExt cx="769758" cy="769758"/>
            </a:xfrm>
          </p:grpSpPr>
          <p:sp>
            <p:nvSpPr>
              <p:cNvPr id="17" name="Freeform 17">
                <a:extLst>
                  <a:ext uri="{FF2B5EF4-FFF2-40B4-BE49-F238E27FC236}">
                    <a16:creationId xmlns:a16="http://schemas.microsoft.com/office/drawing/2014/main" id="{66EB5D59-7486-6A30-E5B2-24DE97AC0BC0}"/>
                  </a:ext>
                </a:extLst>
              </p:cNvPr>
              <p:cNvSpPr/>
              <p:nvPr/>
            </p:nvSpPr>
            <p:spPr>
              <a:xfrm>
                <a:off x="0" y="0"/>
                <a:ext cx="769758" cy="769758"/>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effectLst>
                <a:outerShdw blurRad="63500" sx="102000" sy="102000" algn="ctr" rotWithShape="0">
                  <a:schemeClr val="accent2">
                    <a:lumMod val="60000"/>
                    <a:lumOff val="40000"/>
                    <a:alpha val="5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8" name="TextBox 18">
                <a:extLst>
                  <a:ext uri="{FF2B5EF4-FFF2-40B4-BE49-F238E27FC236}">
                    <a16:creationId xmlns:a16="http://schemas.microsoft.com/office/drawing/2014/main" id="{D6707933-25B9-E7BF-4C51-9AF241D3338B}"/>
                  </a:ext>
                </a:extLst>
              </p:cNvPr>
              <p:cNvSpPr txBox="1"/>
              <p:nvPr/>
            </p:nvSpPr>
            <p:spPr>
              <a:xfrm>
                <a:off x="76200" y="57150"/>
                <a:ext cx="660400" cy="679450"/>
              </a:xfrm>
              <a:prstGeom prst="rect">
                <a:avLst/>
              </a:prstGeom>
            </p:spPr>
            <p:txBody>
              <a:bodyPr lIns="43631" tIns="43631" rIns="43631" bIns="43631"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19" name="Group 19">
              <a:extLst>
                <a:ext uri="{FF2B5EF4-FFF2-40B4-BE49-F238E27FC236}">
                  <a16:creationId xmlns:a16="http://schemas.microsoft.com/office/drawing/2014/main" id="{5E188643-F06B-1FF9-3FD9-652C98064369}"/>
                </a:ext>
              </a:extLst>
            </p:cNvPr>
            <p:cNvGrpSpPr/>
            <p:nvPr/>
          </p:nvGrpSpPr>
          <p:grpSpPr>
            <a:xfrm rot="1486812">
              <a:off x="1546922" y="1560186"/>
              <a:ext cx="448959" cy="441847"/>
              <a:chOff x="-86782" y="-139524"/>
              <a:chExt cx="812800" cy="799924"/>
            </a:xfrm>
          </p:grpSpPr>
          <p:sp>
            <p:nvSpPr>
              <p:cNvPr id="20" name="Freeform 20">
                <a:extLst>
                  <a:ext uri="{FF2B5EF4-FFF2-40B4-BE49-F238E27FC236}">
                    <a16:creationId xmlns:a16="http://schemas.microsoft.com/office/drawing/2014/main" id="{FE14A445-B849-6B29-36BB-A6D8CF2DD2CD}"/>
                  </a:ext>
                </a:extLst>
              </p:cNvPr>
              <p:cNvSpPr/>
              <p:nvPr/>
            </p:nvSpPr>
            <p:spPr>
              <a:xfrm rot="21264922">
                <a:off x="-86782" y="-139524"/>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1" name="TextBox 21">
                <a:extLst>
                  <a:ext uri="{FF2B5EF4-FFF2-40B4-BE49-F238E27FC236}">
                    <a16:creationId xmlns:a16="http://schemas.microsoft.com/office/drawing/2014/main" id="{33D3452B-ABE2-79EA-4860-BB9012EFE78F}"/>
                  </a:ext>
                </a:extLst>
              </p:cNvPr>
              <p:cNvSpPr txBox="1"/>
              <p:nvPr/>
            </p:nvSpPr>
            <p:spPr>
              <a:xfrm>
                <a:off x="127000" y="311150"/>
                <a:ext cx="558800" cy="349250"/>
              </a:xfrm>
              <a:prstGeom prst="rect">
                <a:avLst/>
              </a:prstGeom>
            </p:spPr>
            <p:txBody>
              <a:bodyPr lIns="43631" tIns="43631" rIns="43631" bIns="43631"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grpSp>
        <p:nvGrpSpPr>
          <p:cNvPr id="22" name="Group 22">
            <a:extLst>
              <a:ext uri="{FF2B5EF4-FFF2-40B4-BE49-F238E27FC236}">
                <a16:creationId xmlns:a16="http://schemas.microsoft.com/office/drawing/2014/main" id="{CDFA7ECC-C4C9-B062-16D3-8BAFE6D100FF}"/>
              </a:ext>
            </a:extLst>
          </p:cNvPr>
          <p:cNvGrpSpPr/>
          <p:nvPr/>
        </p:nvGrpSpPr>
        <p:grpSpPr>
          <a:xfrm>
            <a:off x="248919" y="3002309"/>
            <a:ext cx="1665964" cy="1620000"/>
            <a:chOff x="0" y="0"/>
            <a:chExt cx="2221285" cy="2160000"/>
          </a:xfrm>
        </p:grpSpPr>
        <p:grpSp>
          <p:nvGrpSpPr>
            <p:cNvPr id="23" name="Group 23">
              <a:extLst>
                <a:ext uri="{FF2B5EF4-FFF2-40B4-BE49-F238E27FC236}">
                  <a16:creationId xmlns:a16="http://schemas.microsoft.com/office/drawing/2014/main" id="{9278EF96-DC8C-9753-AB37-5158F70F3034}"/>
                </a:ext>
              </a:extLst>
            </p:cNvPr>
            <p:cNvGrpSpPr/>
            <p:nvPr/>
          </p:nvGrpSpPr>
          <p:grpSpPr>
            <a:xfrm>
              <a:off x="0" y="0"/>
              <a:ext cx="2160000" cy="2160000"/>
              <a:chOff x="0" y="0"/>
              <a:chExt cx="790404" cy="790404"/>
            </a:xfrm>
          </p:grpSpPr>
          <p:sp>
            <p:nvSpPr>
              <p:cNvPr id="24" name="Freeform 24">
                <a:extLst>
                  <a:ext uri="{FF2B5EF4-FFF2-40B4-BE49-F238E27FC236}">
                    <a16:creationId xmlns:a16="http://schemas.microsoft.com/office/drawing/2014/main" id="{5C6156A9-9E2D-301F-C687-F85D51F8BF5A}"/>
                  </a:ext>
                </a:extLst>
              </p:cNvPr>
              <p:cNvSpPr/>
              <p:nvPr/>
            </p:nvSpPr>
            <p:spPr>
              <a:xfrm>
                <a:off x="0" y="0"/>
                <a:ext cx="790404" cy="790404"/>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effectLst>
                <a:outerShdw blurRad="63500" sx="102000" sy="102000" algn="ctr" rotWithShape="0">
                  <a:schemeClr val="accent2">
                    <a:lumMod val="60000"/>
                    <a:lumOff val="40000"/>
                    <a:alpha val="5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5" name="TextBox 25">
                <a:extLst>
                  <a:ext uri="{FF2B5EF4-FFF2-40B4-BE49-F238E27FC236}">
                    <a16:creationId xmlns:a16="http://schemas.microsoft.com/office/drawing/2014/main" id="{A465419B-A953-52C1-2DF7-5A82C33AC2DC}"/>
                  </a:ext>
                </a:extLst>
              </p:cNvPr>
              <p:cNvSpPr txBox="1"/>
              <p:nvPr/>
            </p:nvSpPr>
            <p:spPr>
              <a:xfrm>
                <a:off x="76200" y="57150"/>
                <a:ext cx="660400" cy="679450"/>
              </a:xfrm>
              <a:prstGeom prst="rect">
                <a:avLst/>
              </a:prstGeom>
            </p:spPr>
            <p:txBody>
              <a:bodyPr lIns="43631" tIns="43631" rIns="43631" bIns="43631"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26" name="Group 26">
              <a:extLst>
                <a:ext uri="{FF2B5EF4-FFF2-40B4-BE49-F238E27FC236}">
                  <a16:creationId xmlns:a16="http://schemas.microsoft.com/office/drawing/2014/main" id="{8C9C7AA4-9C09-E35A-580F-5936F08FA579}"/>
                </a:ext>
              </a:extLst>
            </p:cNvPr>
            <p:cNvGrpSpPr/>
            <p:nvPr/>
          </p:nvGrpSpPr>
          <p:grpSpPr>
            <a:xfrm rot="1405138">
              <a:off x="1562048" y="358265"/>
              <a:ext cx="659237" cy="1643160"/>
              <a:chOff x="-507689" y="-2314393"/>
              <a:chExt cx="1193489" cy="2974793"/>
            </a:xfrm>
          </p:grpSpPr>
          <p:sp>
            <p:nvSpPr>
              <p:cNvPr id="27" name="Freeform 27">
                <a:extLst>
                  <a:ext uri="{FF2B5EF4-FFF2-40B4-BE49-F238E27FC236}">
                    <a16:creationId xmlns:a16="http://schemas.microsoft.com/office/drawing/2014/main" id="{92FEE952-5AD6-96A5-9E7F-E6CAAA94C89B}"/>
                  </a:ext>
                </a:extLst>
              </p:cNvPr>
              <p:cNvSpPr/>
              <p:nvPr/>
            </p:nvSpPr>
            <p:spPr>
              <a:xfrm rot="16752750">
                <a:off x="-558489" y="-2263593"/>
                <a:ext cx="812799" cy="711200"/>
              </a:xfrm>
              <a:custGeom>
                <a:avLst/>
                <a:gdLst/>
                <a:ahLst/>
                <a:cxnLst/>
                <a:rect l="l" t="t" r="r" b="b"/>
                <a:pathLst>
                  <a:path w="812800" h="711200">
                    <a:moveTo>
                      <a:pt x="406400" y="0"/>
                    </a:moveTo>
                    <a:lnTo>
                      <a:pt x="812800" y="711200"/>
                    </a:lnTo>
                    <a:lnTo>
                      <a:pt x="0" y="711200"/>
                    </a:lnTo>
                    <a:lnTo>
                      <a:pt x="406400" y="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8" name="TextBox 28">
                <a:extLst>
                  <a:ext uri="{FF2B5EF4-FFF2-40B4-BE49-F238E27FC236}">
                    <a16:creationId xmlns:a16="http://schemas.microsoft.com/office/drawing/2014/main" id="{8C9A701E-9777-62F3-D23B-005ACD48678A}"/>
                  </a:ext>
                </a:extLst>
              </p:cNvPr>
              <p:cNvSpPr txBox="1"/>
              <p:nvPr/>
            </p:nvSpPr>
            <p:spPr>
              <a:xfrm>
                <a:off x="127000" y="311150"/>
                <a:ext cx="558800" cy="349250"/>
              </a:xfrm>
              <a:prstGeom prst="rect">
                <a:avLst/>
              </a:prstGeom>
            </p:spPr>
            <p:txBody>
              <a:bodyPr lIns="43631" tIns="43631" rIns="43631" bIns="43631"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grpSp>
        <p:nvGrpSpPr>
          <p:cNvPr id="29" name="Group 29">
            <a:extLst>
              <a:ext uri="{FF2B5EF4-FFF2-40B4-BE49-F238E27FC236}">
                <a16:creationId xmlns:a16="http://schemas.microsoft.com/office/drawing/2014/main" id="{302415D6-FDE3-BF36-D021-99992059000C}"/>
              </a:ext>
            </a:extLst>
          </p:cNvPr>
          <p:cNvGrpSpPr/>
          <p:nvPr/>
        </p:nvGrpSpPr>
        <p:grpSpPr>
          <a:xfrm>
            <a:off x="4327921" y="1156380"/>
            <a:ext cx="1620000" cy="1620000"/>
            <a:chOff x="0" y="0"/>
            <a:chExt cx="2160000" cy="2160000"/>
          </a:xfrm>
        </p:grpSpPr>
        <p:grpSp>
          <p:nvGrpSpPr>
            <p:cNvPr id="30" name="Group 30">
              <a:extLst>
                <a:ext uri="{FF2B5EF4-FFF2-40B4-BE49-F238E27FC236}">
                  <a16:creationId xmlns:a16="http://schemas.microsoft.com/office/drawing/2014/main" id="{6E9CF824-E7D4-8627-6612-592C55AA6A34}"/>
                </a:ext>
              </a:extLst>
            </p:cNvPr>
            <p:cNvGrpSpPr/>
            <p:nvPr/>
          </p:nvGrpSpPr>
          <p:grpSpPr>
            <a:xfrm>
              <a:off x="0" y="0"/>
              <a:ext cx="2160000" cy="2160000"/>
              <a:chOff x="0" y="0"/>
              <a:chExt cx="790404" cy="790404"/>
            </a:xfrm>
          </p:grpSpPr>
          <p:sp>
            <p:nvSpPr>
              <p:cNvPr id="31" name="Freeform 31">
                <a:extLst>
                  <a:ext uri="{FF2B5EF4-FFF2-40B4-BE49-F238E27FC236}">
                    <a16:creationId xmlns:a16="http://schemas.microsoft.com/office/drawing/2014/main" id="{3B232DB2-418D-8F66-4237-84D747B7D52B}"/>
                  </a:ext>
                </a:extLst>
              </p:cNvPr>
              <p:cNvSpPr/>
              <p:nvPr/>
            </p:nvSpPr>
            <p:spPr>
              <a:xfrm>
                <a:off x="0" y="0"/>
                <a:ext cx="790404" cy="790404"/>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effectLst>
                <a:outerShdw blurRad="63500" sx="102000" sy="102000" algn="ctr" rotWithShape="0">
                  <a:schemeClr val="accent2">
                    <a:lumMod val="60000"/>
                    <a:lumOff val="40000"/>
                    <a:alpha val="5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2" name="TextBox 32">
                <a:extLst>
                  <a:ext uri="{FF2B5EF4-FFF2-40B4-BE49-F238E27FC236}">
                    <a16:creationId xmlns:a16="http://schemas.microsoft.com/office/drawing/2014/main" id="{FC9403BA-D837-1C3D-73D3-4B960E43AF0A}"/>
                  </a:ext>
                </a:extLst>
              </p:cNvPr>
              <p:cNvSpPr txBox="1"/>
              <p:nvPr/>
            </p:nvSpPr>
            <p:spPr>
              <a:xfrm>
                <a:off x="76200" y="57150"/>
                <a:ext cx="660400" cy="679450"/>
              </a:xfrm>
              <a:prstGeom prst="rect">
                <a:avLst/>
              </a:prstGeom>
            </p:spPr>
            <p:txBody>
              <a:bodyPr lIns="50800" tIns="50800" rIns="50800" bIns="50800"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33" name="Group 33">
              <a:extLst>
                <a:ext uri="{FF2B5EF4-FFF2-40B4-BE49-F238E27FC236}">
                  <a16:creationId xmlns:a16="http://schemas.microsoft.com/office/drawing/2014/main" id="{DA0B2F04-016E-53A6-B3F4-100A285E5794}"/>
                </a:ext>
              </a:extLst>
            </p:cNvPr>
            <p:cNvGrpSpPr/>
            <p:nvPr/>
          </p:nvGrpSpPr>
          <p:grpSpPr>
            <a:xfrm rot="-1498984">
              <a:off x="256784" y="1674320"/>
              <a:ext cx="448959" cy="392839"/>
              <a:chOff x="-49979" y="21138"/>
              <a:chExt cx="812800" cy="711200"/>
            </a:xfrm>
          </p:grpSpPr>
          <p:sp>
            <p:nvSpPr>
              <p:cNvPr id="34" name="Freeform 34">
                <a:extLst>
                  <a:ext uri="{FF2B5EF4-FFF2-40B4-BE49-F238E27FC236}">
                    <a16:creationId xmlns:a16="http://schemas.microsoft.com/office/drawing/2014/main" id="{BC035EFD-8696-AF3C-906E-D86A657224DB}"/>
                  </a:ext>
                </a:extLst>
              </p:cNvPr>
              <p:cNvSpPr/>
              <p:nvPr/>
            </p:nvSpPr>
            <p:spPr>
              <a:xfrm>
                <a:off x="-49979" y="21138"/>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5" name="TextBox 35">
                <a:extLst>
                  <a:ext uri="{FF2B5EF4-FFF2-40B4-BE49-F238E27FC236}">
                    <a16:creationId xmlns:a16="http://schemas.microsoft.com/office/drawing/2014/main" id="{B7727AD7-A668-9BC8-0514-C95E02C5BBAC}"/>
                  </a:ext>
                </a:extLst>
              </p:cNvPr>
              <p:cNvSpPr txBox="1"/>
              <p:nvPr/>
            </p:nvSpPr>
            <p:spPr>
              <a:xfrm>
                <a:off x="127000" y="311150"/>
                <a:ext cx="558800" cy="349250"/>
              </a:xfrm>
              <a:prstGeom prst="rect">
                <a:avLst/>
              </a:prstGeom>
            </p:spPr>
            <p:txBody>
              <a:bodyPr lIns="50800" tIns="50800" rIns="50800" bIns="50800"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grpSp>
        <p:nvGrpSpPr>
          <p:cNvPr id="36" name="Group 36">
            <a:extLst>
              <a:ext uri="{FF2B5EF4-FFF2-40B4-BE49-F238E27FC236}">
                <a16:creationId xmlns:a16="http://schemas.microsoft.com/office/drawing/2014/main" id="{3CA21932-E79D-1E4B-DBF4-D6DA8B516708}"/>
              </a:ext>
            </a:extLst>
          </p:cNvPr>
          <p:cNvGrpSpPr/>
          <p:nvPr/>
        </p:nvGrpSpPr>
        <p:grpSpPr>
          <a:xfrm>
            <a:off x="5052826" y="2921892"/>
            <a:ext cx="1670678" cy="1700598"/>
            <a:chOff x="0" y="0"/>
            <a:chExt cx="2227571" cy="2267462"/>
          </a:xfrm>
        </p:grpSpPr>
        <p:grpSp>
          <p:nvGrpSpPr>
            <p:cNvPr id="37" name="Group 37">
              <a:extLst>
                <a:ext uri="{FF2B5EF4-FFF2-40B4-BE49-F238E27FC236}">
                  <a16:creationId xmlns:a16="http://schemas.microsoft.com/office/drawing/2014/main" id="{89EC7C38-9867-4303-D938-706B74D19405}"/>
                </a:ext>
              </a:extLst>
            </p:cNvPr>
            <p:cNvGrpSpPr/>
            <p:nvPr/>
          </p:nvGrpSpPr>
          <p:grpSpPr>
            <a:xfrm>
              <a:off x="0" y="0"/>
              <a:ext cx="2227571" cy="2227571"/>
              <a:chOff x="0" y="0"/>
              <a:chExt cx="736600" cy="736600"/>
            </a:xfrm>
          </p:grpSpPr>
          <p:sp>
            <p:nvSpPr>
              <p:cNvPr id="38" name="Freeform 38">
                <a:extLst>
                  <a:ext uri="{FF2B5EF4-FFF2-40B4-BE49-F238E27FC236}">
                    <a16:creationId xmlns:a16="http://schemas.microsoft.com/office/drawing/2014/main" id="{D9751A61-0DEF-A81F-B7BE-489A891D442B}"/>
                  </a:ext>
                </a:extLst>
              </p:cNvPr>
              <p:cNvSpPr/>
              <p:nvPr/>
            </p:nvSpPr>
            <p:spPr>
              <a:xfrm>
                <a:off x="0" y="0"/>
                <a:ext cx="714256" cy="714255"/>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effectLst>
                <a:outerShdw blurRad="63500" sx="102000" sy="102000" algn="ctr" rotWithShape="0">
                  <a:schemeClr val="accent2">
                    <a:lumMod val="60000"/>
                    <a:lumOff val="40000"/>
                    <a:alpha val="5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TextBox 39">
                <a:extLst>
                  <a:ext uri="{FF2B5EF4-FFF2-40B4-BE49-F238E27FC236}">
                    <a16:creationId xmlns:a16="http://schemas.microsoft.com/office/drawing/2014/main" id="{EB3E1983-E2FB-3564-8BB6-77156C2A8BE7}"/>
                  </a:ext>
                </a:extLst>
              </p:cNvPr>
              <p:cNvSpPr txBox="1"/>
              <p:nvPr/>
            </p:nvSpPr>
            <p:spPr>
              <a:xfrm>
                <a:off x="76200" y="57150"/>
                <a:ext cx="660400" cy="679450"/>
              </a:xfrm>
              <a:prstGeom prst="rect">
                <a:avLst/>
              </a:prstGeom>
            </p:spPr>
            <p:txBody>
              <a:bodyPr lIns="50800" tIns="50800" rIns="50800" bIns="50800"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nvGrpSpPr>
            <p:cNvPr id="40" name="Group 40">
              <a:extLst>
                <a:ext uri="{FF2B5EF4-FFF2-40B4-BE49-F238E27FC236}">
                  <a16:creationId xmlns:a16="http://schemas.microsoft.com/office/drawing/2014/main" id="{80B85632-8516-31A2-01DA-3198F601885F}"/>
                </a:ext>
              </a:extLst>
            </p:cNvPr>
            <p:cNvGrpSpPr/>
            <p:nvPr/>
          </p:nvGrpSpPr>
          <p:grpSpPr>
            <a:xfrm rot="-1498984">
              <a:off x="20409" y="563830"/>
              <a:ext cx="452412" cy="1703632"/>
              <a:chOff x="127000" y="-2126728"/>
              <a:chExt cx="740144" cy="2787128"/>
            </a:xfrm>
          </p:grpSpPr>
          <p:sp>
            <p:nvSpPr>
              <p:cNvPr id="41" name="Freeform 41">
                <a:extLst>
                  <a:ext uri="{FF2B5EF4-FFF2-40B4-BE49-F238E27FC236}">
                    <a16:creationId xmlns:a16="http://schemas.microsoft.com/office/drawing/2014/main" id="{94209D08-6200-C8C0-8A0A-3BB9666F9053}"/>
                  </a:ext>
                </a:extLst>
              </p:cNvPr>
              <p:cNvSpPr/>
              <p:nvPr/>
            </p:nvSpPr>
            <p:spPr>
              <a:xfrm rot="4669734">
                <a:off x="345837" y="-2091974"/>
                <a:ext cx="556062" cy="486553"/>
              </a:xfrm>
              <a:custGeom>
                <a:avLst/>
                <a:gdLst/>
                <a:ahLst/>
                <a:cxnLst/>
                <a:rect l="l" t="t" r="r" b="b"/>
                <a:pathLst>
                  <a:path w="812800" h="711200">
                    <a:moveTo>
                      <a:pt x="406400" y="0"/>
                    </a:moveTo>
                    <a:lnTo>
                      <a:pt x="812800" y="711200"/>
                    </a:lnTo>
                    <a:lnTo>
                      <a:pt x="0" y="711200"/>
                    </a:lnTo>
                    <a:lnTo>
                      <a:pt x="406400" y="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2" name="TextBox 42">
                <a:extLst>
                  <a:ext uri="{FF2B5EF4-FFF2-40B4-BE49-F238E27FC236}">
                    <a16:creationId xmlns:a16="http://schemas.microsoft.com/office/drawing/2014/main" id="{B2A28FA6-3C17-D3DF-B395-14DCFFD0107B}"/>
                  </a:ext>
                </a:extLst>
              </p:cNvPr>
              <p:cNvSpPr txBox="1"/>
              <p:nvPr/>
            </p:nvSpPr>
            <p:spPr>
              <a:xfrm>
                <a:off x="127000" y="311150"/>
                <a:ext cx="558800" cy="349250"/>
              </a:xfrm>
              <a:prstGeom prst="rect">
                <a:avLst/>
              </a:prstGeom>
            </p:spPr>
            <p:txBody>
              <a:bodyPr lIns="50800" tIns="50800" rIns="50800" bIns="50800"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grpSp>
      <p:grpSp>
        <p:nvGrpSpPr>
          <p:cNvPr id="43" name="Group 43">
            <a:extLst>
              <a:ext uri="{FF2B5EF4-FFF2-40B4-BE49-F238E27FC236}">
                <a16:creationId xmlns:a16="http://schemas.microsoft.com/office/drawing/2014/main" id="{B575A0CB-0B56-6E1C-8189-78755616BF26}"/>
              </a:ext>
            </a:extLst>
          </p:cNvPr>
          <p:cNvGrpSpPr/>
          <p:nvPr/>
        </p:nvGrpSpPr>
        <p:grpSpPr>
          <a:xfrm>
            <a:off x="166096" y="6256725"/>
            <a:ext cx="6525808" cy="2567023"/>
            <a:chOff x="0" y="-19050"/>
            <a:chExt cx="2418209" cy="925373"/>
          </a:xfrm>
        </p:grpSpPr>
        <p:sp>
          <p:nvSpPr>
            <p:cNvPr id="44" name="Freeform 44">
              <a:extLst>
                <a:ext uri="{FF2B5EF4-FFF2-40B4-BE49-F238E27FC236}">
                  <a16:creationId xmlns:a16="http://schemas.microsoft.com/office/drawing/2014/main" id="{24B5FAC3-CF72-94BF-0143-956DEE47F39B}"/>
                </a:ext>
              </a:extLst>
            </p:cNvPr>
            <p:cNvSpPr/>
            <p:nvPr/>
          </p:nvSpPr>
          <p:spPr>
            <a:xfrm>
              <a:off x="0" y="0"/>
              <a:ext cx="2418209" cy="562687"/>
            </a:xfrm>
            <a:custGeom>
              <a:avLst/>
              <a:gdLst/>
              <a:ahLst/>
              <a:cxnLst/>
              <a:rect l="l" t="t" r="r" b="b"/>
              <a:pathLst>
                <a:path w="2418209" h="906323">
                  <a:moveTo>
                    <a:pt x="0" y="0"/>
                  </a:moveTo>
                  <a:lnTo>
                    <a:pt x="2418209" y="0"/>
                  </a:lnTo>
                  <a:lnTo>
                    <a:pt x="2418209" y="906323"/>
                  </a:lnTo>
                  <a:lnTo>
                    <a:pt x="0" y="906323"/>
                  </a:lnTo>
                  <a:close/>
                </a:path>
              </a:pathLst>
            </a:custGeom>
            <a:solidFill>
              <a:srgbClr val="FFFFFF"/>
            </a:solidFill>
            <a:ln w="9525" cap="sq">
              <a:solidFill>
                <a:srgbClr val="033056"/>
              </a:solidFill>
              <a:prstDash val="solid"/>
              <a:miter/>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5" name="TextBox 45">
              <a:extLst>
                <a:ext uri="{FF2B5EF4-FFF2-40B4-BE49-F238E27FC236}">
                  <a16:creationId xmlns:a16="http://schemas.microsoft.com/office/drawing/2014/main" id="{55F801D8-D16C-CC68-F9A6-17A8D1AC45D7}"/>
                </a:ext>
              </a:extLst>
            </p:cNvPr>
            <p:cNvSpPr txBox="1"/>
            <p:nvPr/>
          </p:nvSpPr>
          <p:spPr>
            <a:xfrm>
              <a:off x="0" y="-19050"/>
              <a:ext cx="2418209" cy="925373"/>
            </a:xfrm>
            <a:prstGeom prst="rect">
              <a:avLst/>
            </a:prstGeom>
          </p:spPr>
          <p:txBody>
            <a:bodyPr lIns="43445" tIns="43445" rIns="43445" bIns="43445" rtlCol="0" anchor="ctr"/>
            <a:lstStyle/>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a:p>
              <a:pPr marL="0" marR="0" lvl="0" indent="0" algn="ctr" defTabSz="914400" rtl="0" eaLnBrk="1" fontAlgn="auto" latinLnBrk="0" hangingPunct="1">
                <a:lnSpc>
                  <a:spcPts val="1317"/>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sp>
        <p:nvSpPr>
          <p:cNvPr id="46" name="AutoShape 46">
            <a:extLst>
              <a:ext uri="{FF2B5EF4-FFF2-40B4-BE49-F238E27FC236}">
                <a16:creationId xmlns:a16="http://schemas.microsoft.com/office/drawing/2014/main" id="{60EC4B5B-70FC-D753-4D1E-B1CB3A106105}"/>
              </a:ext>
            </a:extLst>
          </p:cNvPr>
          <p:cNvSpPr/>
          <p:nvPr/>
        </p:nvSpPr>
        <p:spPr>
          <a:xfrm>
            <a:off x="1109516" y="1025983"/>
            <a:ext cx="4638967" cy="0"/>
          </a:xfrm>
          <a:prstGeom prst="line">
            <a:avLst/>
          </a:prstGeom>
          <a:ln w="19050" cap="flat">
            <a:solidFill>
              <a:srgbClr val="03305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grpSp>
        <p:nvGrpSpPr>
          <p:cNvPr id="47" name="Group 47">
            <a:extLst>
              <a:ext uri="{FF2B5EF4-FFF2-40B4-BE49-F238E27FC236}">
                <a16:creationId xmlns:a16="http://schemas.microsoft.com/office/drawing/2014/main" id="{21D9F15F-A01A-2B1F-F3E8-3118DFB45753}"/>
              </a:ext>
            </a:extLst>
          </p:cNvPr>
          <p:cNvGrpSpPr/>
          <p:nvPr/>
        </p:nvGrpSpPr>
        <p:grpSpPr>
          <a:xfrm>
            <a:off x="1863990" y="6364857"/>
            <a:ext cx="3422218" cy="448359"/>
            <a:chOff x="-2510" y="-28575"/>
            <a:chExt cx="1742858" cy="187884"/>
          </a:xfrm>
        </p:grpSpPr>
        <p:sp>
          <p:nvSpPr>
            <p:cNvPr id="48" name="Freeform 48">
              <a:extLst>
                <a:ext uri="{FF2B5EF4-FFF2-40B4-BE49-F238E27FC236}">
                  <a16:creationId xmlns:a16="http://schemas.microsoft.com/office/drawing/2014/main" id="{2C5AE1F7-6C17-4BCB-401B-CD2994B0FF04}"/>
                </a:ext>
              </a:extLst>
            </p:cNvPr>
            <p:cNvSpPr/>
            <p:nvPr/>
          </p:nvSpPr>
          <p:spPr>
            <a:xfrm>
              <a:off x="-2510" y="0"/>
              <a:ext cx="1712019" cy="159309"/>
            </a:xfrm>
            <a:custGeom>
              <a:avLst/>
              <a:gdLst/>
              <a:ahLst/>
              <a:cxnLst/>
              <a:rect l="l" t="t" r="r" b="b"/>
              <a:pathLst>
                <a:path w="1740348" h="159309">
                  <a:moveTo>
                    <a:pt x="79654" y="0"/>
                  </a:moveTo>
                  <a:lnTo>
                    <a:pt x="1660693" y="0"/>
                  </a:lnTo>
                  <a:cubicBezTo>
                    <a:pt x="1681819" y="0"/>
                    <a:pt x="1702079" y="8392"/>
                    <a:pt x="1717018" y="23330"/>
                  </a:cubicBezTo>
                  <a:cubicBezTo>
                    <a:pt x="1731956" y="38268"/>
                    <a:pt x="1740348" y="58529"/>
                    <a:pt x="1740348" y="79654"/>
                  </a:cubicBezTo>
                  <a:lnTo>
                    <a:pt x="1740348" y="79654"/>
                  </a:lnTo>
                  <a:cubicBezTo>
                    <a:pt x="1740348" y="100780"/>
                    <a:pt x="1731956" y="121041"/>
                    <a:pt x="1717018" y="135979"/>
                  </a:cubicBezTo>
                  <a:cubicBezTo>
                    <a:pt x="1702079" y="150917"/>
                    <a:pt x="1681819" y="159309"/>
                    <a:pt x="1660693" y="159309"/>
                  </a:cubicBezTo>
                  <a:lnTo>
                    <a:pt x="79654" y="159309"/>
                  </a:lnTo>
                  <a:cubicBezTo>
                    <a:pt x="58529" y="159309"/>
                    <a:pt x="38268" y="150917"/>
                    <a:pt x="23330" y="135979"/>
                  </a:cubicBezTo>
                  <a:cubicBezTo>
                    <a:pt x="8392" y="121041"/>
                    <a:pt x="0" y="100780"/>
                    <a:pt x="0" y="79654"/>
                  </a:cubicBezTo>
                  <a:lnTo>
                    <a:pt x="0" y="79654"/>
                  </a:lnTo>
                  <a:cubicBezTo>
                    <a:pt x="0" y="58529"/>
                    <a:pt x="8392" y="38268"/>
                    <a:pt x="23330" y="23330"/>
                  </a:cubicBezTo>
                  <a:cubicBezTo>
                    <a:pt x="38268" y="8392"/>
                    <a:pt x="58529" y="0"/>
                    <a:pt x="79654" y="0"/>
                  </a:cubicBezTo>
                  <a:close/>
                </a:path>
              </a:pathLst>
            </a:custGeom>
            <a:solidFill>
              <a:schemeClr val="accent4">
                <a:lumMod val="40000"/>
                <a:lumOff val="60000"/>
              </a:schemeClr>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9" name="TextBox 49">
              <a:extLst>
                <a:ext uri="{FF2B5EF4-FFF2-40B4-BE49-F238E27FC236}">
                  <a16:creationId xmlns:a16="http://schemas.microsoft.com/office/drawing/2014/main" id="{E56F1C70-EB01-0C78-B962-41E9FC5AAB01}"/>
                </a:ext>
              </a:extLst>
            </p:cNvPr>
            <p:cNvSpPr txBox="1"/>
            <p:nvPr/>
          </p:nvSpPr>
          <p:spPr>
            <a:xfrm>
              <a:off x="0" y="-28575"/>
              <a:ext cx="1740348" cy="187884"/>
            </a:xfrm>
            <a:prstGeom prst="rect">
              <a:avLst/>
            </a:prstGeom>
          </p:spPr>
          <p:txBody>
            <a:bodyPr lIns="43445" tIns="43445" rIns="43445" bIns="43445" rtlCol="0" anchor="ctr"/>
            <a:lstStyle/>
            <a:p>
              <a:pPr marL="0" marR="0" lvl="0" indent="0" algn="ctr" defTabSz="914400" rtl="0" eaLnBrk="1" fontAlgn="auto" latinLnBrk="0" hangingPunct="1">
                <a:lnSpc>
                  <a:spcPts val="2091"/>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grpSp>
      <p:sp>
        <p:nvSpPr>
          <p:cNvPr id="53" name="Freeform 53">
            <a:extLst>
              <a:ext uri="{FF2B5EF4-FFF2-40B4-BE49-F238E27FC236}">
                <a16:creationId xmlns:a16="http://schemas.microsoft.com/office/drawing/2014/main" id="{ABAD84D3-A57A-80A1-D28C-1C7D9542D61A}"/>
              </a:ext>
            </a:extLst>
          </p:cNvPr>
          <p:cNvSpPr/>
          <p:nvPr/>
        </p:nvSpPr>
        <p:spPr>
          <a:xfrm>
            <a:off x="5595084" y="5113094"/>
            <a:ext cx="1080764" cy="1088711"/>
          </a:xfrm>
          <a:custGeom>
            <a:avLst/>
            <a:gdLst/>
            <a:ahLst/>
            <a:cxnLst/>
            <a:rect l="l" t="t" r="r" b="b"/>
            <a:pathLst>
              <a:path w="1457671" h="1468389">
                <a:moveTo>
                  <a:pt x="0" y="0"/>
                </a:moveTo>
                <a:lnTo>
                  <a:pt x="1457670" y="0"/>
                </a:lnTo>
                <a:lnTo>
                  <a:pt x="1457670" y="1468389"/>
                </a:lnTo>
                <a:lnTo>
                  <a:pt x="0" y="1468389"/>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4" name="Freeform 54">
            <a:extLst>
              <a:ext uri="{FF2B5EF4-FFF2-40B4-BE49-F238E27FC236}">
                <a16:creationId xmlns:a16="http://schemas.microsoft.com/office/drawing/2014/main" id="{E582636C-3A0E-55F8-BC3A-653E39ABB971}"/>
              </a:ext>
            </a:extLst>
          </p:cNvPr>
          <p:cNvSpPr/>
          <p:nvPr/>
        </p:nvSpPr>
        <p:spPr>
          <a:xfrm>
            <a:off x="1027064" y="5159859"/>
            <a:ext cx="1802178" cy="74114"/>
          </a:xfrm>
          <a:custGeom>
            <a:avLst/>
            <a:gdLst/>
            <a:ahLst/>
            <a:cxnLst/>
            <a:rect l="l" t="t" r="r" b="b"/>
            <a:pathLst>
              <a:path w="1618571" h="145671">
                <a:moveTo>
                  <a:pt x="0" y="0"/>
                </a:moveTo>
                <a:lnTo>
                  <a:pt x="1618570" y="0"/>
                </a:lnTo>
                <a:lnTo>
                  <a:pt x="1618570" y="145671"/>
                </a:lnTo>
                <a:lnTo>
                  <a:pt x="0" y="145671"/>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5" name="TextBox 55">
            <a:extLst>
              <a:ext uri="{FF2B5EF4-FFF2-40B4-BE49-F238E27FC236}">
                <a16:creationId xmlns:a16="http://schemas.microsoft.com/office/drawing/2014/main" id="{B8392F74-DA47-5112-1F72-8380185F4D38}"/>
              </a:ext>
            </a:extLst>
          </p:cNvPr>
          <p:cNvSpPr txBox="1"/>
          <p:nvPr/>
        </p:nvSpPr>
        <p:spPr>
          <a:xfrm>
            <a:off x="842817" y="543637"/>
            <a:ext cx="1237930" cy="393869"/>
          </a:xfrm>
          <a:prstGeom prst="rect">
            <a:avLst/>
          </a:prstGeom>
        </p:spPr>
        <p:txBody>
          <a:bodyPr lIns="0" tIns="0" rIns="0" bIns="0" rtlCol="0" anchor="t">
            <a:spAutoFit/>
          </a:bodyPr>
          <a:lstStyle/>
          <a:p>
            <a:pPr marL="0" marR="0" lvl="0" indent="0" algn="r" defTabSz="914400" rtl="0" eaLnBrk="1" fontAlgn="auto" latinLnBrk="0" hangingPunct="1">
              <a:lnSpc>
                <a:spcPts val="3289"/>
              </a:lnSpc>
              <a:spcBef>
                <a:spcPct val="0"/>
              </a:spcBef>
              <a:spcAft>
                <a:spcPts val="0"/>
              </a:spcAft>
              <a:buClrTx/>
              <a:buSzTx/>
              <a:buFontTx/>
              <a:buNone/>
              <a:tabLst/>
              <a:defRPr/>
            </a:pPr>
            <a:r>
              <a:rPr kumimoji="1" lang="en-US" sz="2349" b="1" i="0" u="none" strike="noStrike" kern="1200" cap="none" spc="185" normalizeH="0" baseline="0" noProof="0" dirty="0" err="1">
                <a:ln>
                  <a:noFill/>
                </a:ln>
                <a:solidFill>
                  <a:srgbClr val="033056"/>
                </a:solidFill>
                <a:effectLst/>
                <a:uLnTx/>
                <a:uFillTx/>
                <a:latin typeface="Noto Sans JP Bold"/>
                <a:ea typeface="Noto Sans JP Bold"/>
                <a:cs typeface="Noto Sans JP Bold"/>
                <a:sym typeface="Noto Sans JP Bold"/>
              </a:rPr>
              <a:t>こんな</a:t>
            </a:r>
            <a:endParaRPr kumimoji="1" lang="en-US" sz="2349" b="1" i="0" u="none" strike="noStrike" kern="1200" cap="none" spc="185"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56" name="TextBox 56">
            <a:extLst>
              <a:ext uri="{FF2B5EF4-FFF2-40B4-BE49-F238E27FC236}">
                <a16:creationId xmlns:a16="http://schemas.microsoft.com/office/drawing/2014/main" id="{0FA1B2D0-CF21-B580-79E1-98088270B7C8}"/>
              </a:ext>
            </a:extLst>
          </p:cNvPr>
          <p:cNvSpPr txBox="1"/>
          <p:nvPr/>
        </p:nvSpPr>
        <p:spPr>
          <a:xfrm>
            <a:off x="270463" y="3406823"/>
            <a:ext cx="1646069" cy="1055674"/>
          </a:xfrm>
          <a:prstGeom prst="rect">
            <a:avLst/>
          </a:prstGeom>
        </p:spPr>
        <p:txBody>
          <a:bodyPr lIns="0" tIns="0" rIns="0" bIns="0" rtlCol="0" anchor="t">
            <a:spAutoFit/>
          </a:bodyPr>
          <a:lstStyle/>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勤務時間</a:t>
            </a:r>
            <a:r>
              <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rPr>
              <a:t>・</a:t>
            </a: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執務環境に</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関すること</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ct val="0"/>
              </a:spcBef>
              <a:spcAft>
                <a:spcPts val="0"/>
              </a:spcAft>
              <a:buClrTx/>
              <a:buSzTx/>
              <a:buFontTx/>
              <a:buNone/>
              <a:tabLst/>
              <a:defRPr/>
            </a:pP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57" name="TextBox 57">
            <a:extLst>
              <a:ext uri="{FF2B5EF4-FFF2-40B4-BE49-F238E27FC236}">
                <a16:creationId xmlns:a16="http://schemas.microsoft.com/office/drawing/2014/main" id="{F628C68D-C77F-5EA7-B488-C15FA6096D2C}"/>
              </a:ext>
            </a:extLst>
          </p:cNvPr>
          <p:cNvSpPr txBox="1"/>
          <p:nvPr/>
        </p:nvSpPr>
        <p:spPr>
          <a:xfrm>
            <a:off x="4311992" y="1706950"/>
            <a:ext cx="1687858" cy="517065"/>
          </a:xfrm>
          <a:prstGeom prst="rect">
            <a:avLst/>
          </a:prstGeom>
        </p:spPr>
        <p:txBody>
          <a:bodyPr lIns="0" tIns="0" rIns="0" bIns="0" rtlCol="0" anchor="t">
            <a:spAutoFit/>
          </a:bodyPr>
          <a:lstStyle/>
          <a:p>
            <a:pPr marL="0" marR="0" lvl="0" indent="0" algn="ctr" defTabSz="914400" rtl="0" eaLnBrk="1" fontAlgn="auto" latinLnBrk="0" hangingPunct="1">
              <a:lnSpc>
                <a:spcPts val="2091"/>
              </a:lnSpc>
              <a:spcBef>
                <a:spcPts val="0"/>
              </a:spcBef>
              <a:spcAft>
                <a:spcPts val="0"/>
              </a:spcAft>
              <a:buClrTx/>
              <a:buSzTx/>
              <a:buFontTx/>
              <a:buNone/>
              <a:tabLst/>
              <a:defRPr/>
            </a:pPr>
            <a:r>
              <a:rPr kumimoji="1" lang="ja-JP" alt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rPr>
              <a:t>各種</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ハラスメント</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58" name="TextBox 58">
            <a:extLst>
              <a:ext uri="{FF2B5EF4-FFF2-40B4-BE49-F238E27FC236}">
                <a16:creationId xmlns:a16="http://schemas.microsoft.com/office/drawing/2014/main" id="{C6D7704D-39C4-DC2D-9EF8-D362502BD4F8}"/>
              </a:ext>
            </a:extLst>
          </p:cNvPr>
          <p:cNvSpPr txBox="1"/>
          <p:nvPr/>
        </p:nvSpPr>
        <p:spPr>
          <a:xfrm>
            <a:off x="4949198" y="3129906"/>
            <a:ext cx="1848813" cy="1324978"/>
          </a:xfrm>
          <a:prstGeom prst="rect">
            <a:avLst/>
          </a:prstGeom>
        </p:spPr>
        <p:txBody>
          <a:bodyPr lIns="0" tIns="0" rIns="0" bIns="0" rtlCol="0" anchor="t">
            <a:spAutoFit/>
          </a:bodyPr>
          <a:lstStyle/>
          <a:p>
            <a:pPr marL="0" marR="0" lvl="0" indent="0" algn="ctr" defTabSz="914400" rtl="0" eaLnBrk="1" fontAlgn="auto" latinLnBrk="0" hangingPunct="1">
              <a:lnSpc>
                <a:spcPts val="2091"/>
              </a:lnSpc>
              <a:spcBef>
                <a:spcPts val="0"/>
              </a:spcBef>
              <a:spcAft>
                <a:spcPts val="0"/>
              </a:spcAft>
              <a:buClrTx/>
              <a:buSzTx/>
              <a:buFontTx/>
              <a:buNone/>
              <a:tabLst/>
              <a:defRPr/>
            </a:pPr>
            <a:endParaRPr kumimoji="1" sz="1800" b="0" i="0" u="none" strike="noStrike" kern="1200" cap="none" spc="0" normalizeH="0" baseline="0" noProof="0" dirty="0">
              <a:ln>
                <a:noFill/>
              </a:ln>
              <a:solidFill>
                <a:prstClr val="black"/>
              </a:solidFill>
              <a:effectLst/>
              <a:uLnTx/>
              <a:uFillTx/>
              <a:latin typeface="游ゴシック" panose="020F0502020204030204"/>
              <a:ea typeface="+mn-ea"/>
              <a:cs typeface="+mn-cs"/>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いじめ</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嫌がらせ</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rPr>
              <a:t> etc.</a:t>
            </a:r>
          </a:p>
          <a:p>
            <a:pPr marL="0" marR="0" lvl="0" indent="0" algn="ctr" defTabSz="914400" rtl="0" eaLnBrk="1" fontAlgn="auto" latinLnBrk="0" hangingPunct="1">
              <a:lnSpc>
                <a:spcPts val="2091"/>
              </a:lnSpc>
              <a:spcBef>
                <a:spcPct val="0"/>
              </a:spcBef>
              <a:spcAft>
                <a:spcPts val="0"/>
              </a:spcAft>
              <a:buClrTx/>
              <a:buSzTx/>
              <a:buFontTx/>
              <a:buNone/>
              <a:tabLst/>
              <a:defRPr/>
            </a:pP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59" name="TextBox 59">
            <a:extLst>
              <a:ext uri="{FF2B5EF4-FFF2-40B4-BE49-F238E27FC236}">
                <a16:creationId xmlns:a16="http://schemas.microsoft.com/office/drawing/2014/main" id="{111E8402-DE69-6C02-836A-D130D641F123}"/>
              </a:ext>
            </a:extLst>
          </p:cNvPr>
          <p:cNvSpPr txBox="1"/>
          <p:nvPr/>
        </p:nvSpPr>
        <p:spPr>
          <a:xfrm>
            <a:off x="3560943" y="543637"/>
            <a:ext cx="2407774" cy="393869"/>
          </a:xfrm>
          <a:prstGeom prst="rect">
            <a:avLst/>
          </a:prstGeom>
        </p:spPr>
        <p:txBody>
          <a:bodyPr lIns="0" tIns="0" rIns="0" bIns="0" rtlCol="0" anchor="t">
            <a:spAutoFit/>
          </a:bodyPr>
          <a:lstStyle/>
          <a:p>
            <a:pPr marL="0" marR="0" lvl="0" indent="0" algn="l" defTabSz="914400" rtl="0" eaLnBrk="1" fontAlgn="auto" latinLnBrk="0" hangingPunct="1">
              <a:lnSpc>
                <a:spcPts val="3289"/>
              </a:lnSpc>
              <a:spcBef>
                <a:spcPct val="0"/>
              </a:spcBef>
              <a:spcAft>
                <a:spcPts val="0"/>
              </a:spcAft>
              <a:buClrTx/>
              <a:buSzTx/>
              <a:buFontTx/>
              <a:buNone/>
              <a:tabLst/>
              <a:defRPr/>
            </a:pPr>
            <a:r>
              <a:rPr kumimoji="1" lang="en-US" sz="2349" b="1" i="0" u="none" strike="noStrike" kern="1200" cap="none" spc="185" normalizeH="0" baseline="0" noProof="0" dirty="0" err="1">
                <a:ln>
                  <a:noFill/>
                </a:ln>
                <a:solidFill>
                  <a:srgbClr val="033056"/>
                </a:solidFill>
                <a:effectLst/>
                <a:uLnTx/>
                <a:uFillTx/>
                <a:latin typeface="Noto Sans JP Bold"/>
                <a:ea typeface="Noto Sans JP Bold"/>
                <a:cs typeface="Noto Sans JP Bold"/>
                <a:sym typeface="Noto Sans JP Bold"/>
              </a:rPr>
              <a:t>ありませんか</a:t>
            </a:r>
            <a:r>
              <a:rPr kumimoji="1" lang="en-US" sz="2349" b="1" i="0" u="none" strike="noStrike" kern="1200" cap="none" spc="185" normalizeH="0" baseline="0" noProof="0" dirty="0">
                <a:ln>
                  <a:noFill/>
                </a:ln>
                <a:solidFill>
                  <a:srgbClr val="033056"/>
                </a:solidFill>
                <a:effectLst/>
                <a:uLnTx/>
                <a:uFillTx/>
                <a:latin typeface="Noto Sans JP Bold"/>
                <a:ea typeface="Noto Sans JP Bold"/>
                <a:cs typeface="Noto Sans JP Bold"/>
                <a:sym typeface="Noto Sans JP Bold"/>
              </a:rPr>
              <a:t>？</a:t>
            </a:r>
          </a:p>
        </p:txBody>
      </p:sp>
      <p:sp>
        <p:nvSpPr>
          <p:cNvPr id="60" name="TextBox 60">
            <a:extLst>
              <a:ext uri="{FF2B5EF4-FFF2-40B4-BE49-F238E27FC236}">
                <a16:creationId xmlns:a16="http://schemas.microsoft.com/office/drawing/2014/main" id="{C06C47D0-6A99-9BD6-40B9-25B0B8F57DC5}"/>
              </a:ext>
            </a:extLst>
          </p:cNvPr>
          <p:cNvSpPr txBox="1"/>
          <p:nvPr/>
        </p:nvSpPr>
        <p:spPr>
          <a:xfrm>
            <a:off x="2141150" y="439994"/>
            <a:ext cx="1362771" cy="528299"/>
          </a:xfrm>
          <a:prstGeom prst="rect">
            <a:avLst/>
          </a:prstGeom>
        </p:spPr>
        <p:txBody>
          <a:bodyPr lIns="0" tIns="0" rIns="0" bIns="0" rtlCol="0" anchor="t">
            <a:spAutoFit/>
          </a:bodyPr>
          <a:lstStyle/>
          <a:p>
            <a:pPr marL="0" marR="0" lvl="0" indent="0" algn="ctr" defTabSz="914400" rtl="0" eaLnBrk="1" fontAlgn="auto" latinLnBrk="0" hangingPunct="1">
              <a:lnSpc>
                <a:spcPts val="4486"/>
              </a:lnSpc>
              <a:spcBef>
                <a:spcPct val="0"/>
              </a:spcBef>
              <a:spcAft>
                <a:spcPts val="0"/>
              </a:spcAft>
              <a:buClrTx/>
              <a:buSzTx/>
              <a:buFontTx/>
              <a:buNone/>
              <a:tabLst/>
              <a:defRPr/>
            </a:pPr>
            <a:r>
              <a:rPr kumimoji="1" lang="en-US" sz="3204" b="1" i="0" u="none" strike="noStrike" kern="1200" cap="none" spc="253" normalizeH="0" baseline="0" noProof="0" dirty="0" err="1">
                <a:ln>
                  <a:noFill/>
                </a:ln>
                <a:solidFill>
                  <a:srgbClr val="033056"/>
                </a:solidFill>
                <a:effectLst/>
                <a:uLnTx/>
                <a:uFillTx/>
                <a:latin typeface="Noto Sans JP Bold"/>
                <a:ea typeface="Noto Sans JP Bold"/>
                <a:cs typeface="Noto Sans JP Bold"/>
                <a:sym typeface="Noto Sans JP Bold"/>
              </a:rPr>
              <a:t>お悩み</a:t>
            </a:r>
            <a:endParaRPr kumimoji="1" lang="en-US" sz="3204" b="1" i="0" u="none" strike="noStrike" kern="1200" cap="none" spc="253"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61" name="TextBox 61">
            <a:extLst>
              <a:ext uri="{FF2B5EF4-FFF2-40B4-BE49-F238E27FC236}">
                <a16:creationId xmlns:a16="http://schemas.microsoft.com/office/drawing/2014/main" id="{6F6373A5-D7C7-5FB5-ADAC-C19DBCD5A25E}"/>
              </a:ext>
            </a:extLst>
          </p:cNvPr>
          <p:cNvSpPr txBox="1"/>
          <p:nvPr/>
        </p:nvSpPr>
        <p:spPr>
          <a:xfrm>
            <a:off x="-3320" y="4839305"/>
            <a:ext cx="6858000" cy="386452"/>
          </a:xfrm>
          <a:prstGeom prst="rect">
            <a:avLst/>
          </a:prstGeom>
        </p:spPr>
        <p:txBody>
          <a:bodyPr wrap="square" lIns="0" tIns="0" rIns="0" bIns="0" rtlCol="0" anchor="t">
            <a:spAutoFit/>
          </a:bodyPr>
          <a:lstStyle/>
          <a:p>
            <a:pPr marL="0" marR="0" lvl="0" indent="0" algn="ctr" defTabSz="914400" rtl="0" eaLnBrk="1" fontAlgn="auto" latinLnBrk="0" hangingPunct="1">
              <a:lnSpc>
                <a:spcPts val="2974"/>
              </a:lnSpc>
              <a:spcBef>
                <a:spcPts val="0"/>
              </a:spcBef>
              <a:spcAft>
                <a:spcPts val="0"/>
              </a:spcAft>
              <a:buClrTx/>
              <a:buSzTx/>
              <a:buFontTx/>
              <a:buNone/>
              <a:tabLst/>
              <a:defRPr/>
            </a:pPr>
            <a:r>
              <a:rPr kumimoji="1" lang="ja-JP" altLang="en-US" sz="2800" b="1" i="0" u="none" strike="noStrike" kern="1200" cap="none" spc="106" normalizeH="0" baseline="0" noProof="0" dirty="0">
                <a:ln>
                  <a:noFill/>
                </a:ln>
                <a:solidFill>
                  <a:srgbClr val="033056"/>
                </a:solidFill>
                <a:effectLst/>
                <a:uLnTx/>
                <a:uFillTx/>
                <a:latin typeface="Noto Sans JP Bold"/>
                <a:ea typeface="Noto Sans JP Bold"/>
                <a:cs typeface="Noto Sans JP Bold"/>
                <a:sym typeface="Noto Sans JP Bold"/>
              </a:rPr>
              <a:t>公平</a:t>
            </a:r>
            <a:r>
              <a:rPr kumimoji="1" lang="en-US" sz="2800" b="1" i="0" u="none" strike="noStrike" kern="1200" cap="none" spc="106" normalizeH="0" baseline="0" noProof="0" dirty="0" err="1">
                <a:ln>
                  <a:noFill/>
                </a:ln>
                <a:solidFill>
                  <a:srgbClr val="033056"/>
                </a:solidFill>
                <a:effectLst/>
                <a:uLnTx/>
                <a:uFillTx/>
                <a:latin typeface="Noto Sans JP Bold"/>
                <a:ea typeface="Noto Sans JP Bold"/>
                <a:cs typeface="Noto Sans JP Bold"/>
                <a:sym typeface="Noto Sans JP Bold"/>
              </a:rPr>
              <a:t>委員会にご相談ください</a:t>
            </a:r>
            <a:endParaRPr kumimoji="1" lang="en-US" sz="1050" b="1" i="0" u="none" strike="noStrike" kern="1200" cap="none" spc="106"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62" name="TextBox 62">
            <a:extLst>
              <a:ext uri="{FF2B5EF4-FFF2-40B4-BE49-F238E27FC236}">
                <a16:creationId xmlns:a16="http://schemas.microsoft.com/office/drawing/2014/main" id="{CE6B13F4-1E0E-C527-BDB0-E6E4BF9AF1E4}"/>
              </a:ext>
            </a:extLst>
          </p:cNvPr>
          <p:cNvSpPr txBox="1"/>
          <p:nvPr/>
        </p:nvSpPr>
        <p:spPr>
          <a:xfrm>
            <a:off x="1303328" y="6501801"/>
            <a:ext cx="4467500" cy="236860"/>
          </a:xfrm>
          <a:prstGeom prst="rect">
            <a:avLst/>
          </a:prstGeom>
        </p:spPr>
        <p:txBody>
          <a:bodyPr wrap="square" lIns="0" tIns="0" rIns="0" bIns="0" rtlCol="0" anchor="t">
            <a:spAutoFit/>
          </a:bodyPr>
          <a:lstStyle/>
          <a:p>
            <a:pPr marL="0" marR="0" lvl="0" indent="0" algn="ctr" defTabSz="914400" rtl="0" eaLnBrk="1" fontAlgn="auto" latinLnBrk="0" hangingPunct="1">
              <a:lnSpc>
                <a:spcPts val="2035"/>
              </a:lnSpc>
              <a:spcBef>
                <a:spcPts val="0"/>
              </a:spcBef>
              <a:spcAft>
                <a:spcPts val="0"/>
              </a:spcAft>
              <a:buClrTx/>
              <a:buSzTx/>
              <a:buFontTx/>
              <a:buNone/>
              <a:tabLst/>
              <a:defRPr/>
            </a:pPr>
            <a:r>
              <a:rPr kumimoji="1" lang="ja-JP" altLang="en-US" sz="1453" b="1" i="0" u="none" strike="noStrike" kern="1200" cap="none" spc="72" normalizeH="0" baseline="0" noProof="0" dirty="0">
                <a:ln>
                  <a:noFill/>
                </a:ln>
                <a:solidFill>
                  <a:srgbClr val="033056"/>
                </a:solidFill>
                <a:effectLst/>
                <a:uLnTx/>
                <a:uFillTx/>
                <a:latin typeface="Noto Sans JP Medium"/>
                <a:ea typeface="Noto Sans JP Medium"/>
                <a:cs typeface="Noto Sans JP Medium"/>
                <a:sym typeface="Noto Sans JP Medium"/>
              </a:rPr>
              <a:t>ご</a:t>
            </a:r>
            <a:r>
              <a:rPr kumimoji="1" lang="en-US" altLang="ja-JP" sz="1453" b="1" i="0" u="none" strike="noStrike" kern="1200" cap="none" spc="72" normalizeH="0" baseline="0" noProof="0" dirty="0" err="1">
                <a:ln>
                  <a:noFill/>
                </a:ln>
                <a:solidFill>
                  <a:srgbClr val="033056"/>
                </a:solidFill>
                <a:effectLst/>
                <a:uLnTx/>
                <a:uFillTx/>
                <a:latin typeface="Noto Sans JP Medium"/>
                <a:ea typeface="Noto Sans JP Medium"/>
                <a:cs typeface="Noto Sans JP Medium"/>
                <a:sym typeface="Noto Sans JP Medium"/>
              </a:rPr>
              <a:t>相談は電話</a:t>
            </a:r>
            <a:r>
              <a:rPr kumimoji="1" lang="ja-JP" altLang="en-US" sz="1453" b="1" i="0" u="none" strike="noStrike" kern="1200" cap="none" spc="72" normalizeH="0" baseline="0" noProof="0" dirty="0">
                <a:ln>
                  <a:noFill/>
                </a:ln>
                <a:solidFill>
                  <a:srgbClr val="033056"/>
                </a:solidFill>
                <a:effectLst/>
                <a:uLnTx/>
                <a:uFillTx/>
                <a:latin typeface="Noto Sans JP Medium"/>
                <a:ea typeface="Noto Sans JP Medium"/>
                <a:cs typeface="Noto Sans JP Medium"/>
                <a:sym typeface="Noto Sans JP Medium"/>
              </a:rPr>
              <a:t>・</a:t>
            </a:r>
            <a:r>
              <a:rPr kumimoji="1" lang="en-US" altLang="ja-JP" sz="1453" b="1" i="0" u="none" strike="noStrike" kern="1200" cap="none" spc="72" normalizeH="0" baseline="0" noProof="0" dirty="0" err="1">
                <a:ln>
                  <a:noFill/>
                </a:ln>
                <a:solidFill>
                  <a:srgbClr val="033056"/>
                </a:solidFill>
                <a:effectLst/>
                <a:uLnTx/>
                <a:uFillTx/>
                <a:latin typeface="Noto Sans JP Medium"/>
                <a:ea typeface="Noto Sans JP Medium"/>
                <a:cs typeface="Noto Sans JP Medium"/>
                <a:sym typeface="Noto Sans JP Medium"/>
              </a:rPr>
              <a:t>メール</a:t>
            </a:r>
            <a:r>
              <a:rPr kumimoji="1" lang="ja-JP" altLang="en-US" sz="1453" b="1" i="0" u="none" strike="noStrike" kern="1200" cap="none" spc="72" normalizeH="0" baseline="0" noProof="0" dirty="0">
                <a:ln>
                  <a:noFill/>
                </a:ln>
                <a:solidFill>
                  <a:srgbClr val="033056"/>
                </a:solidFill>
                <a:effectLst/>
                <a:uLnTx/>
                <a:uFillTx/>
                <a:latin typeface="Noto Sans JP Medium"/>
                <a:ea typeface="Noto Sans JP Medium"/>
                <a:cs typeface="Noto Sans JP Medium"/>
                <a:sym typeface="Noto Sans JP Medium"/>
              </a:rPr>
              <a:t>・対面</a:t>
            </a:r>
            <a:r>
              <a:rPr kumimoji="1" lang="en-US" altLang="ja-JP" sz="1453" b="1" i="0" u="none" strike="noStrike" kern="1200" cap="none" spc="72" normalizeH="0" baseline="0" noProof="0" dirty="0" err="1">
                <a:ln>
                  <a:noFill/>
                </a:ln>
                <a:solidFill>
                  <a:srgbClr val="033056"/>
                </a:solidFill>
                <a:effectLst/>
                <a:uLnTx/>
                <a:uFillTx/>
                <a:latin typeface="Noto Sans JP Medium"/>
                <a:ea typeface="Noto Sans JP Medium"/>
                <a:cs typeface="Noto Sans JP Medium"/>
                <a:sym typeface="Noto Sans JP Medium"/>
              </a:rPr>
              <a:t>にて</a:t>
            </a:r>
            <a:endParaRPr kumimoji="1" lang="en-US" altLang="ja-JP" sz="1453" b="1" i="0" u="none" strike="noStrike" kern="1200" cap="none" spc="72" normalizeH="0" baseline="0" noProof="0" dirty="0">
              <a:ln>
                <a:noFill/>
              </a:ln>
              <a:solidFill>
                <a:srgbClr val="033056"/>
              </a:solidFill>
              <a:effectLst/>
              <a:uLnTx/>
              <a:uFillTx/>
              <a:latin typeface="Noto Sans JP Medium"/>
              <a:ea typeface="Noto Sans JP Medium"/>
              <a:cs typeface="Noto Sans JP Medium"/>
              <a:sym typeface="Noto Sans JP Medium"/>
            </a:endParaRPr>
          </a:p>
        </p:txBody>
      </p:sp>
      <p:sp>
        <p:nvSpPr>
          <p:cNvPr id="63" name="TextBox 63">
            <a:extLst>
              <a:ext uri="{FF2B5EF4-FFF2-40B4-BE49-F238E27FC236}">
                <a16:creationId xmlns:a16="http://schemas.microsoft.com/office/drawing/2014/main" id="{DC16F1FE-BC8F-FC83-615A-69935CD9D32F}"/>
              </a:ext>
            </a:extLst>
          </p:cNvPr>
          <p:cNvSpPr txBox="1"/>
          <p:nvPr/>
        </p:nvSpPr>
        <p:spPr>
          <a:xfrm>
            <a:off x="753333" y="1650854"/>
            <a:ext cx="1646069" cy="772634"/>
          </a:xfrm>
          <a:prstGeom prst="rect">
            <a:avLst/>
          </a:prstGeom>
        </p:spPr>
        <p:txBody>
          <a:bodyPr lIns="0" tIns="0" rIns="0" bIns="0" rtlCol="0" anchor="t">
            <a:spAutoFit/>
          </a:bodyPr>
          <a:lstStyle/>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給与に</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ts val="0"/>
              </a:spcBef>
              <a:spcAft>
                <a:spcPts val="0"/>
              </a:spcAft>
              <a:buClrTx/>
              <a:buSzTx/>
              <a:buFontTx/>
              <a:buNone/>
              <a:tabLst/>
              <a:defRPr/>
            </a:pPr>
            <a:r>
              <a:rPr kumimoji="1" lang="en-US" sz="1494" b="1" i="0" u="none" strike="noStrike" kern="1200" cap="none" spc="118" normalizeH="0" baseline="0" noProof="0" dirty="0" err="1">
                <a:ln>
                  <a:noFill/>
                </a:ln>
                <a:solidFill>
                  <a:srgbClr val="033056"/>
                </a:solidFill>
                <a:effectLst/>
                <a:uLnTx/>
                <a:uFillTx/>
                <a:latin typeface="Noto Sans JP Bold"/>
                <a:ea typeface="Noto Sans JP Bold"/>
                <a:cs typeface="Noto Sans JP Bold"/>
                <a:sym typeface="Noto Sans JP Bold"/>
              </a:rPr>
              <a:t>関すること</a:t>
            </a: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2091"/>
              </a:lnSpc>
              <a:spcBef>
                <a:spcPct val="0"/>
              </a:spcBef>
              <a:spcAft>
                <a:spcPts val="0"/>
              </a:spcAft>
              <a:buClrTx/>
              <a:buSzTx/>
              <a:buFontTx/>
              <a:buNone/>
              <a:tabLst/>
              <a:defRPr/>
            </a:pPr>
            <a:endParaRPr kumimoji="1" lang="en-US" sz="1494" b="1" i="0" u="none" strike="noStrike" kern="1200" cap="none" spc="118"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64" name="TextBox 64">
            <a:extLst>
              <a:ext uri="{FF2B5EF4-FFF2-40B4-BE49-F238E27FC236}">
                <a16:creationId xmlns:a16="http://schemas.microsoft.com/office/drawing/2014/main" id="{7E4A34F4-0CB5-AF6C-21DF-3905C596DDC9}"/>
              </a:ext>
            </a:extLst>
          </p:cNvPr>
          <p:cNvSpPr txBox="1"/>
          <p:nvPr/>
        </p:nvSpPr>
        <p:spPr>
          <a:xfrm>
            <a:off x="72008" y="11119"/>
            <a:ext cx="6741368" cy="230832"/>
          </a:xfrm>
          <a:prstGeom prst="rect">
            <a:avLst/>
          </a:prstGeom>
        </p:spPr>
        <p:txBody>
          <a:bodyPr wrap="square" lIns="0" tIns="0" rIns="0" bIns="0" rtlCol="0" anchor="t">
            <a:spAutoFit/>
          </a:bodyPr>
          <a:lstStyle/>
          <a:p>
            <a:pPr marL="0" marR="0" lvl="0" indent="0" algn="ctr" defTabSz="914400" rtl="0" eaLnBrk="1" fontAlgn="auto" latinLnBrk="0" hangingPunct="1">
              <a:lnSpc>
                <a:spcPts val="1831"/>
              </a:lnSpc>
              <a:spcBef>
                <a:spcPct val="0"/>
              </a:spcBef>
              <a:spcAft>
                <a:spcPts val="0"/>
              </a:spcAft>
              <a:buClrTx/>
              <a:buSzTx/>
              <a:buFontTx/>
              <a:buNone/>
              <a:tabLst/>
              <a:defRPr/>
            </a:pPr>
            <a:r>
              <a:rPr kumimoji="1" 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 </a:t>
            </a:r>
            <a:r>
              <a:rPr kumimoji="1" lang="en-US" sz="1525"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一般行政</a:t>
            </a:r>
            <a:r>
              <a:rPr kumimoji="1" lang="ja-JP" alt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a:t>
            </a:r>
            <a:r>
              <a:rPr kumimoji="1" lang="en-US" sz="1525"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教員</a:t>
            </a:r>
            <a:r>
              <a:rPr kumimoji="1" lang="ja-JP" alt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a:t>
            </a:r>
            <a:r>
              <a:rPr kumimoji="1" lang="en-US" sz="1525"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警察</a:t>
            </a:r>
            <a:r>
              <a:rPr kumimoji="1" lang="ja-JP" alt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a:t>
            </a:r>
            <a:r>
              <a:rPr kumimoji="1" lang="en-US" sz="1525"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消防職員</a:t>
            </a:r>
            <a:r>
              <a:rPr kumimoji="1" lang="ja-JP" altLang="en-US" sz="1100"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a:t>
            </a:r>
            <a:r>
              <a:rPr kumimoji="1" lang="en-US" sz="1100"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会計年度</a:t>
            </a:r>
            <a:r>
              <a:rPr kumimoji="1" lang="ja-JP" altLang="en-US" sz="1100"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・臨時的</a:t>
            </a:r>
            <a:r>
              <a:rPr kumimoji="1" lang="en-US" sz="1100" b="1" i="0" u="none" strike="noStrike" kern="1200" cap="none" spc="0" normalizeH="0" baseline="0" noProof="0" dirty="0" err="1">
                <a:ln>
                  <a:noFill/>
                </a:ln>
                <a:solidFill>
                  <a:srgbClr val="FFFFFF"/>
                </a:solidFill>
                <a:effectLst/>
                <a:uLnTx/>
                <a:uFillTx/>
                <a:latin typeface="Noto Sans JP Bold"/>
                <a:ea typeface="Noto Sans JP Bold"/>
                <a:cs typeface="Noto Sans JP Bold"/>
                <a:sym typeface="Noto Sans JP Bold"/>
              </a:rPr>
              <a:t>任用職員</a:t>
            </a:r>
            <a:r>
              <a:rPr kumimoji="1" lang="ja-JP" altLang="en-US" sz="1100"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を含む）</a:t>
            </a:r>
            <a:r>
              <a:rPr kumimoji="1" lang="ja-JP" alt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rPr>
              <a:t>の皆さま</a:t>
            </a:r>
            <a:endParaRPr kumimoji="1" lang="en-US" sz="1525" b="1" i="0" u="none" strike="noStrike" kern="1200" cap="none" spc="0" normalizeH="0" baseline="0" noProof="0" dirty="0">
              <a:ln>
                <a:noFill/>
              </a:ln>
              <a:solidFill>
                <a:srgbClr val="FFFFFF"/>
              </a:solidFill>
              <a:effectLst/>
              <a:uLnTx/>
              <a:uFillTx/>
              <a:latin typeface="Noto Sans JP Bold"/>
              <a:ea typeface="Noto Sans JP Bold"/>
              <a:cs typeface="Noto Sans JP Bold"/>
              <a:sym typeface="Noto Sans JP Bold"/>
            </a:endParaRPr>
          </a:p>
        </p:txBody>
      </p:sp>
      <p:sp>
        <p:nvSpPr>
          <p:cNvPr id="65" name="TextBox 65">
            <a:extLst>
              <a:ext uri="{FF2B5EF4-FFF2-40B4-BE49-F238E27FC236}">
                <a16:creationId xmlns:a16="http://schemas.microsoft.com/office/drawing/2014/main" id="{06AA8B0D-6EA9-0E0B-8E68-1D7757792334}"/>
              </a:ext>
            </a:extLst>
          </p:cNvPr>
          <p:cNvSpPr txBox="1"/>
          <p:nvPr/>
        </p:nvSpPr>
        <p:spPr>
          <a:xfrm>
            <a:off x="1340768" y="5952212"/>
            <a:ext cx="4113061" cy="256480"/>
          </a:xfrm>
          <a:prstGeom prst="rect">
            <a:avLst/>
          </a:prstGeom>
        </p:spPr>
        <p:txBody>
          <a:bodyPr wrap="square" lIns="0" tIns="0" rIns="0" bIns="0" rtlCol="0" anchor="t">
            <a:spAutoFit/>
          </a:bodyPr>
          <a:lstStyle/>
          <a:p>
            <a:pPr marL="0" marR="0" lvl="0" indent="0" algn="ctr" defTabSz="914400" rtl="0" eaLnBrk="1" fontAlgn="auto" latinLnBrk="0" hangingPunct="1">
              <a:lnSpc>
                <a:spcPts val="2039"/>
              </a:lnSpc>
              <a:spcBef>
                <a:spcPct val="0"/>
              </a:spcBef>
              <a:spcAft>
                <a:spcPts val="0"/>
              </a:spcAft>
              <a:buClrTx/>
              <a:buSzTx/>
              <a:buFontTx/>
              <a:buNone/>
              <a:tabLst/>
              <a:defRPr/>
            </a:pPr>
            <a:r>
              <a:rPr kumimoji="1" lang="en-US" sz="1699" b="1" i="0" u="none" strike="noStrike" kern="1200" cap="none" spc="0" normalizeH="0" baseline="0" noProof="0" dirty="0">
                <a:ln>
                  <a:noFill/>
                </a:ln>
                <a:solidFill>
                  <a:srgbClr val="033056"/>
                </a:solidFill>
                <a:effectLst/>
                <a:uLnTx/>
                <a:uFillTx/>
                <a:latin typeface="Noto Sans JP Bold"/>
                <a:ea typeface="Noto Sans JP Bold"/>
                <a:cs typeface="Noto Sans JP Bold"/>
                <a:sym typeface="Noto Sans JP Bold"/>
              </a:rPr>
              <a:t>※ </a:t>
            </a:r>
            <a:r>
              <a:rPr kumimoji="1" lang="en-US" sz="1699" b="1" i="0" u="none" strike="noStrike" kern="1200" cap="none" spc="0" normalizeH="0" baseline="0" noProof="0" dirty="0" err="1">
                <a:ln>
                  <a:noFill/>
                </a:ln>
                <a:solidFill>
                  <a:srgbClr val="033056"/>
                </a:solidFill>
                <a:effectLst/>
                <a:uLnTx/>
                <a:uFillTx/>
                <a:latin typeface="Noto Sans JP Bold"/>
                <a:ea typeface="Noto Sans JP Bold"/>
                <a:cs typeface="Noto Sans JP Bold"/>
                <a:sym typeface="Noto Sans JP Bold"/>
              </a:rPr>
              <a:t>匿名</a:t>
            </a:r>
            <a:r>
              <a:rPr kumimoji="1" lang="ja-JP" altLang="en-US" sz="1699" b="1" i="0" u="none" strike="noStrike" kern="1200" cap="none" spc="0" normalizeH="0" baseline="0" noProof="0" dirty="0">
                <a:ln>
                  <a:noFill/>
                </a:ln>
                <a:solidFill>
                  <a:srgbClr val="033056"/>
                </a:solidFill>
                <a:effectLst/>
                <a:uLnTx/>
                <a:uFillTx/>
                <a:latin typeface="Noto Sans JP Bold"/>
                <a:ea typeface="Noto Sans JP Bold"/>
                <a:cs typeface="Noto Sans JP Bold"/>
                <a:sym typeface="Noto Sans JP Bold"/>
              </a:rPr>
              <a:t>での相談も可能です。</a:t>
            </a:r>
            <a:endParaRPr kumimoji="1" lang="en-US" sz="1699" b="1" i="0" u="none" strike="noStrike" kern="1200" cap="none" spc="0" normalizeH="0" baseline="0" noProof="0" dirty="0">
              <a:ln>
                <a:noFill/>
              </a:ln>
              <a:solidFill>
                <a:srgbClr val="033056"/>
              </a:solidFill>
              <a:effectLst/>
              <a:uLnTx/>
              <a:uFillTx/>
              <a:latin typeface="Noto Sans JP Bold"/>
              <a:ea typeface="Noto Sans JP Bold"/>
              <a:cs typeface="Noto Sans JP Bold"/>
              <a:sym typeface="Noto Sans JP Bold"/>
            </a:endParaRPr>
          </a:p>
        </p:txBody>
      </p:sp>
      <p:sp>
        <p:nvSpPr>
          <p:cNvPr id="66" name="TextBox 66">
            <a:extLst>
              <a:ext uri="{FF2B5EF4-FFF2-40B4-BE49-F238E27FC236}">
                <a16:creationId xmlns:a16="http://schemas.microsoft.com/office/drawing/2014/main" id="{721B82AF-9581-89D9-BFE9-C319F28DB0BB}"/>
              </a:ext>
            </a:extLst>
          </p:cNvPr>
          <p:cNvSpPr txBox="1"/>
          <p:nvPr/>
        </p:nvSpPr>
        <p:spPr>
          <a:xfrm>
            <a:off x="3390277" y="7596336"/>
            <a:ext cx="3308730" cy="128240"/>
          </a:xfrm>
          <a:prstGeom prst="rect">
            <a:avLst/>
          </a:prstGeom>
        </p:spPr>
        <p:txBody>
          <a:bodyPr wrap="square" lIns="0" tIns="0" rIns="0" bIns="0" rtlCol="0" anchor="t">
            <a:spAutoFit/>
          </a:bodyPr>
          <a:lstStyle/>
          <a:p>
            <a:pPr marL="0" marR="0" lvl="0" indent="0" algn="ctr" defTabSz="914400" rtl="0" eaLnBrk="1" fontAlgn="auto" latinLnBrk="0" hangingPunct="1">
              <a:lnSpc>
                <a:spcPts val="960"/>
              </a:lnSpc>
              <a:spcBef>
                <a:spcPct val="0"/>
              </a:spcBef>
              <a:spcAft>
                <a:spcPts val="0"/>
              </a:spcAft>
              <a:buClrTx/>
              <a:buSzTx/>
              <a:buFontTx/>
              <a:buNone/>
              <a:tabLst/>
              <a:defRPr/>
            </a:pPr>
            <a:r>
              <a:rPr kumimoji="1" lang="en-US" altLang="ja-JP"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rPr>
              <a:t>※</a:t>
            </a:r>
            <a:r>
              <a:rPr kumimoji="1" lang="ja-JP" altLang="en-US"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rPr>
              <a:t>対面での相談を希望する</a:t>
            </a:r>
            <a:r>
              <a:rPr kumimoji="1" lang="en-US" sz="900" b="0" i="0" u="none" strike="noStrike" kern="1200" cap="none" spc="0" normalizeH="0" baseline="0" noProof="0" dirty="0" err="1">
                <a:ln>
                  <a:noFill/>
                </a:ln>
                <a:solidFill>
                  <a:srgbClr val="033056"/>
                </a:solidFill>
                <a:effectLst/>
                <a:uLnTx/>
                <a:uFillTx/>
                <a:latin typeface="Noto Sans JP"/>
                <a:ea typeface="Noto Sans JP"/>
                <a:cs typeface="Noto Sans JP"/>
                <a:sym typeface="Noto Sans JP"/>
              </a:rPr>
              <a:t>場合は</a:t>
            </a:r>
            <a:r>
              <a:rPr kumimoji="1" lang="ja-JP" altLang="en-US"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rPr>
              <a:t>、事前に</a:t>
            </a:r>
            <a:r>
              <a:rPr kumimoji="1" lang="en-US" sz="900" b="0" i="0" u="none" strike="noStrike" kern="1200" cap="none" spc="0" normalizeH="0" baseline="0" noProof="0" dirty="0" err="1">
                <a:ln>
                  <a:noFill/>
                </a:ln>
                <a:solidFill>
                  <a:srgbClr val="033056"/>
                </a:solidFill>
                <a:effectLst/>
                <a:uLnTx/>
                <a:uFillTx/>
                <a:latin typeface="Noto Sans JP"/>
                <a:ea typeface="Noto Sans JP"/>
                <a:cs typeface="Noto Sans JP"/>
                <a:sym typeface="Noto Sans JP"/>
              </a:rPr>
              <a:t>ご連絡ください</a:t>
            </a:r>
            <a:r>
              <a:rPr kumimoji="1" lang="ja-JP" altLang="en-US"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rPr>
              <a:t>。</a:t>
            </a:r>
            <a:endParaRPr kumimoji="1" lang="en-US" sz="900" b="0" i="0" u="none" strike="noStrike" kern="1200" cap="none" spc="0" normalizeH="0" baseline="0" noProof="0" dirty="0">
              <a:ln>
                <a:noFill/>
              </a:ln>
              <a:solidFill>
                <a:srgbClr val="033056"/>
              </a:solidFill>
              <a:effectLst/>
              <a:uLnTx/>
              <a:uFillTx/>
              <a:latin typeface="Noto Sans JP"/>
              <a:ea typeface="Noto Sans JP"/>
              <a:cs typeface="Noto Sans JP"/>
              <a:sym typeface="Noto Sans JP"/>
            </a:endParaRPr>
          </a:p>
        </p:txBody>
      </p:sp>
      <p:sp>
        <p:nvSpPr>
          <p:cNvPr id="67" name="TextBox 67">
            <a:extLst>
              <a:ext uri="{FF2B5EF4-FFF2-40B4-BE49-F238E27FC236}">
                <a16:creationId xmlns:a16="http://schemas.microsoft.com/office/drawing/2014/main" id="{C94BC377-B887-A0D0-7DD0-D89A1E8993B2}"/>
              </a:ext>
            </a:extLst>
          </p:cNvPr>
          <p:cNvSpPr txBox="1"/>
          <p:nvPr/>
        </p:nvSpPr>
        <p:spPr>
          <a:xfrm>
            <a:off x="0" y="8915863"/>
            <a:ext cx="6799684" cy="183576"/>
          </a:xfrm>
          <a:prstGeom prst="rect">
            <a:avLst/>
          </a:prstGeom>
        </p:spPr>
        <p:txBody>
          <a:bodyPr wrap="square" lIns="0" tIns="0" rIns="0" bIns="0" rtlCol="0" anchor="t">
            <a:spAutoFit/>
          </a:bodyPr>
          <a:lstStyle/>
          <a:p>
            <a:pPr marL="0" marR="0" lvl="0" indent="0" algn="ctr" defTabSz="914400" rtl="0" eaLnBrk="1" fontAlgn="auto" latinLnBrk="0" hangingPunct="1">
              <a:lnSpc>
                <a:spcPts val="1439"/>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Noto Sans JP"/>
                <a:ea typeface="Noto Sans JP"/>
                <a:cs typeface="Noto Sans JP"/>
                <a:sym typeface="Noto Sans JP"/>
              </a:rPr>
              <a:t>●●●●●公平</a:t>
            </a:r>
            <a:r>
              <a:rPr kumimoji="1" lang="en-US" sz="1400" b="1" i="0" u="none" strike="noStrike" kern="1200" cap="none" spc="0" normalizeH="0" baseline="0" noProof="0" dirty="0" err="1">
                <a:ln>
                  <a:noFill/>
                </a:ln>
                <a:solidFill>
                  <a:prstClr val="white"/>
                </a:solidFill>
                <a:effectLst/>
                <a:uLnTx/>
                <a:uFillTx/>
                <a:latin typeface="Noto Sans JP"/>
                <a:ea typeface="Noto Sans JP"/>
                <a:cs typeface="Noto Sans JP"/>
                <a:sym typeface="Noto Sans JP"/>
              </a:rPr>
              <a:t>委員会事務局</a:t>
            </a:r>
            <a:endParaRPr kumimoji="1" lang="en-US" sz="1400" b="1" i="0" u="none" strike="noStrike" kern="1200" cap="none" spc="0" normalizeH="0" baseline="0" noProof="0" dirty="0">
              <a:ln>
                <a:noFill/>
              </a:ln>
              <a:solidFill>
                <a:prstClr val="white"/>
              </a:solidFill>
              <a:effectLst/>
              <a:uLnTx/>
              <a:uFillTx/>
              <a:latin typeface="Noto Sans JP"/>
              <a:ea typeface="Noto Sans JP"/>
              <a:cs typeface="Noto Sans JP"/>
              <a:sym typeface="Noto Sans JP"/>
            </a:endParaRPr>
          </a:p>
        </p:txBody>
      </p:sp>
      <p:sp>
        <p:nvSpPr>
          <p:cNvPr id="68" name="TextBox 68">
            <a:extLst>
              <a:ext uri="{FF2B5EF4-FFF2-40B4-BE49-F238E27FC236}">
                <a16:creationId xmlns:a16="http://schemas.microsoft.com/office/drawing/2014/main" id="{8ABE8368-3070-D83B-35D5-2A14524D3CFA}"/>
              </a:ext>
            </a:extLst>
          </p:cNvPr>
          <p:cNvSpPr txBox="1"/>
          <p:nvPr/>
        </p:nvSpPr>
        <p:spPr>
          <a:xfrm>
            <a:off x="248919" y="8257994"/>
            <a:ext cx="6423907" cy="655757"/>
          </a:xfrm>
          <a:prstGeom prst="rect">
            <a:avLst/>
          </a:prstGeom>
        </p:spPr>
        <p:txBody>
          <a:bodyPr wrap="square" lIns="0" tIns="0" rIns="0" bIns="0" rtlCol="0" anchor="t">
            <a:spAutoFit/>
          </a:bodyPr>
          <a:lstStyle/>
          <a:p>
            <a:pPr marL="0" marR="0" lvl="0" indent="0" algn="l" defTabSz="914400" rtl="0" eaLnBrk="1" fontAlgn="auto" latinLnBrk="0" hangingPunct="1">
              <a:lnSpc>
                <a:spcPts val="1300"/>
              </a:lnSpc>
              <a:spcBef>
                <a:spcPct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Noto Sans JP"/>
                <a:ea typeface="Noto Sans JP"/>
                <a:cs typeface="Noto Sans JP"/>
                <a:sym typeface="Noto Sans JP"/>
              </a:rPr>
              <a:t>　地方公共団体で働く職員の皆さんの「権利と身分」と「公正な人事行政」を守るために各地方公共団体が設置する「中立・専門性」を備えた行政機関です。職員が安心して仕事に専念できるよう、職員の方からの相談や勤務条件に関する措置の要求を受け付けています。</a:t>
            </a:r>
          </a:p>
          <a:p>
            <a:pPr marL="0" marR="0" lvl="0" indent="0" algn="l" defTabSz="914400" rtl="0" eaLnBrk="1" fontAlgn="auto" latinLnBrk="0" hangingPunct="1">
              <a:lnSpc>
                <a:spcPts val="1300"/>
              </a:lnSpc>
              <a:spcBef>
                <a:spcPct val="0"/>
              </a:spcBef>
              <a:spcAft>
                <a:spcPts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Noto Sans JP"/>
              <a:ea typeface="Noto Sans JP"/>
              <a:cs typeface="Noto Sans JP"/>
              <a:sym typeface="Noto Sans JP"/>
            </a:endParaRPr>
          </a:p>
        </p:txBody>
      </p:sp>
      <p:sp>
        <p:nvSpPr>
          <p:cNvPr id="70" name="TextBox 61">
            <a:extLst>
              <a:ext uri="{FF2B5EF4-FFF2-40B4-BE49-F238E27FC236}">
                <a16:creationId xmlns:a16="http://schemas.microsoft.com/office/drawing/2014/main" id="{E50DF203-33E2-CE49-E9AA-A0AEB4E770A0}"/>
              </a:ext>
            </a:extLst>
          </p:cNvPr>
          <p:cNvSpPr txBox="1"/>
          <p:nvPr/>
        </p:nvSpPr>
        <p:spPr>
          <a:xfrm>
            <a:off x="1268760" y="5330635"/>
            <a:ext cx="4277124" cy="466923"/>
          </a:xfrm>
          <a:prstGeom prst="rect">
            <a:avLst/>
          </a:prstGeom>
        </p:spPr>
        <p:txBody>
          <a:bodyPr lIns="0" tIns="0" rIns="0" bIns="0" rtlCol="0" anchor="t">
            <a:spAutoFit/>
          </a:bodyPr>
          <a:lstStyle/>
          <a:p>
            <a:pPr marL="0" marR="0" lvl="0" indent="0" algn="ctr" defTabSz="914400" rtl="0" eaLnBrk="1" fontAlgn="auto" latinLnBrk="0" hangingPunct="1">
              <a:lnSpc>
                <a:spcPts val="1854"/>
              </a:lnSpc>
              <a:spcBef>
                <a:spcPts val="0"/>
              </a:spcBef>
              <a:spcAft>
                <a:spcPts val="0"/>
              </a:spcAft>
              <a:buClrTx/>
              <a:buSzTx/>
              <a:buFontTx/>
              <a:buNone/>
              <a:tabLst/>
              <a:defRPr/>
            </a:pPr>
            <a:r>
              <a:rPr kumimoji="1" lang="ja-JP" altLang="en-US" sz="1324" b="1" i="0" u="none" strike="noStrike" kern="1200" cap="none" spc="66" normalizeH="0" baseline="0" noProof="0" dirty="0">
                <a:ln>
                  <a:noFill/>
                </a:ln>
                <a:solidFill>
                  <a:srgbClr val="033056"/>
                </a:solidFill>
                <a:effectLst/>
                <a:uLnTx/>
                <a:uFillTx/>
                <a:latin typeface="Noto Sans JP Bold"/>
                <a:ea typeface="Noto Sans JP Bold"/>
                <a:cs typeface="Noto Sans JP Bold"/>
                <a:sym typeface="Noto Sans JP Bold"/>
              </a:rPr>
              <a:t>一人で悩んでいませんか？</a:t>
            </a:r>
            <a:endParaRPr kumimoji="1" lang="en-US" altLang="ja-JP" sz="1324" b="1" i="0" u="none" strike="noStrike" kern="1200" cap="none" spc="66" normalizeH="0" baseline="0" noProof="0" dirty="0">
              <a:ln>
                <a:noFill/>
              </a:ln>
              <a:solidFill>
                <a:srgbClr val="033056"/>
              </a:solidFill>
              <a:effectLst/>
              <a:uLnTx/>
              <a:uFillTx/>
              <a:latin typeface="Noto Sans JP Bold"/>
              <a:ea typeface="Noto Sans JP Bold"/>
              <a:cs typeface="Noto Sans JP Bold"/>
              <a:sym typeface="Noto Sans JP Bold"/>
            </a:endParaRPr>
          </a:p>
          <a:p>
            <a:pPr marL="0" marR="0" lvl="0" indent="0" algn="ctr" defTabSz="914400" rtl="0" eaLnBrk="1" fontAlgn="auto" latinLnBrk="0" hangingPunct="1">
              <a:lnSpc>
                <a:spcPts val="1854"/>
              </a:lnSpc>
              <a:spcBef>
                <a:spcPts val="0"/>
              </a:spcBef>
              <a:spcAft>
                <a:spcPts val="0"/>
              </a:spcAft>
              <a:buClrTx/>
              <a:buSzTx/>
              <a:buFontTx/>
              <a:buNone/>
              <a:tabLst/>
              <a:defRPr/>
            </a:pPr>
            <a:r>
              <a:rPr kumimoji="1" lang="en-US" altLang="ja-JP" sz="1324" b="1" i="0" u="none" strike="noStrike" kern="1200" cap="none" spc="66" normalizeH="0" baseline="0" noProof="0" dirty="0" err="1">
                <a:ln>
                  <a:noFill/>
                </a:ln>
                <a:solidFill>
                  <a:srgbClr val="033056"/>
                </a:solidFill>
                <a:effectLst/>
                <a:uLnTx/>
                <a:uFillTx/>
                <a:latin typeface="Noto Sans JP Bold"/>
                <a:ea typeface="Noto Sans JP Bold"/>
                <a:cs typeface="Noto Sans JP Bold"/>
                <a:sym typeface="Noto Sans JP Bold"/>
              </a:rPr>
              <a:t>安心して働ける環境</a:t>
            </a:r>
            <a:r>
              <a:rPr kumimoji="1" lang="ja-JP" altLang="en-US" sz="1324" b="1" i="0" u="none" strike="noStrike" kern="1200" cap="none" spc="66" normalizeH="0" baseline="0" noProof="0" dirty="0">
                <a:ln>
                  <a:noFill/>
                </a:ln>
                <a:solidFill>
                  <a:srgbClr val="033056"/>
                </a:solidFill>
                <a:effectLst/>
                <a:uLnTx/>
                <a:uFillTx/>
                <a:latin typeface="Noto Sans JP Bold"/>
                <a:ea typeface="Noto Sans JP Bold"/>
                <a:cs typeface="Noto Sans JP Bold"/>
                <a:sym typeface="Noto Sans JP Bold"/>
              </a:rPr>
              <a:t>を一緒につくりましょう</a:t>
            </a:r>
            <a:r>
              <a:rPr kumimoji="1" lang="en-US" altLang="ja-JP" sz="1324" b="1" i="0" u="none" strike="noStrike" kern="1200" cap="none" spc="66" normalizeH="0" baseline="0" noProof="0" dirty="0">
                <a:ln>
                  <a:noFill/>
                </a:ln>
                <a:solidFill>
                  <a:srgbClr val="033056"/>
                </a:solidFill>
                <a:effectLst/>
                <a:uLnTx/>
                <a:uFillTx/>
                <a:latin typeface="Noto Sans JP Bold"/>
                <a:ea typeface="Noto Sans JP Bold"/>
                <a:cs typeface="Noto Sans JP Bold"/>
                <a:sym typeface="Noto Sans JP Bold"/>
              </a:rPr>
              <a:t>！</a:t>
            </a:r>
          </a:p>
        </p:txBody>
      </p:sp>
      <p:sp>
        <p:nvSpPr>
          <p:cNvPr id="71" name="吹き出し: 四角形 70">
            <a:extLst>
              <a:ext uri="{FF2B5EF4-FFF2-40B4-BE49-F238E27FC236}">
                <a16:creationId xmlns:a16="http://schemas.microsoft.com/office/drawing/2014/main" id="{87BE78D8-445E-F8E2-896B-435CE6B88408}"/>
              </a:ext>
            </a:extLst>
          </p:cNvPr>
          <p:cNvSpPr/>
          <p:nvPr/>
        </p:nvSpPr>
        <p:spPr>
          <a:xfrm>
            <a:off x="-3456095" y="4544456"/>
            <a:ext cx="3312368" cy="1030520"/>
          </a:xfrm>
          <a:prstGeom prst="wedgeRectCallout">
            <a:avLst>
              <a:gd name="adj1" fmla="val 44621"/>
              <a:gd name="adj2" fmla="val 75741"/>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内容は記載例です。</a:t>
            </a:r>
            <a:endParaRPr kumimoji="0" lang="en-US" altLang="ja-JP"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各団体に合わせて修正の上、</a:t>
            </a:r>
            <a:endParaRPr kumimoji="0" lang="en-US" altLang="ja-JP"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ご活用ください。</a:t>
            </a:r>
            <a:endParaRPr kumimoji="0" lang="en-US" altLang="ja-JP"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endParaRPr>
          </a:p>
        </p:txBody>
      </p:sp>
      <p:sp>
        <p:nvSpPr>
          <p:cNvPr id="76" name="TextBox 68">
            <a:extLst>
              <a:ext uri="{FF2B5EF4-FFF2-40B4-BE49-F238E27FC236}">
                <a16:creationId xmlns:a16="http://schemas.microsoft.com/office/drawing/2014/main" id="{3F6DD2D9-FC3A-D8A2-4BF5-67B5F95F15B3}"/>
              </a:ext>
            </a:extLst>
          </p:cNvPr>
          <p:cNvSpPr txBox="1"/>
          <p:nvPr/>
        </p:nvSpPr>
        <p:spPr>
          <a:xfrm>
            <a:off x="447631" y="8007431"/>
            <a:ext cx="2893481" cy="190630"/>
          </a:xfrm>
          <a:prstGeom prst="rect">
            <a:avLst/>
          </a:prstGeom>
        </p:spPr>
        <p:txBody>
          <a:bodyPr wrap="square" lIns="0" tIns="0" rIns="0" bIns="0" rtlCol="0" anchor="t">
            <a:spAutoFit/>
          </a:bodyPr>
          <a:lstStyle/>
          <a:p>
            <a:pPr marL="0" marR="0" lvl="0" indent="0" algn="l" defTabSz="914400" rtl="0" eaLnBrk="1" fontAlgn="auto" latinLnBrk="0" hangingPunct="1">
              <a:lnSpc>
                <a:spcPts val="16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Noto Sans JP"/>
                <a:ea typeface="Noto Sans JP"/>
                <a:cs typeface="Noto Sans JP"/>
                <a:sym typeface="Noto Sans JP"/>
              </a:rPr>
              <a:t>公平委員会とは？</a:t>
            </a:r>
          </a:p>
        </p:txBody>
      </p:sp>
      <p:grpSp>
        <p:nvGrpSpPr>
          <p:cNvPr id="77" name="Group 50">
            <a:extLst>
              <a:ext uri="{FF2B5EF4-FFF2-40B4-BE49-F238E27FC236}">
                <a16:creationId xmlns:a16="http://schemas.microsoft.com/office/drawing/2014/main" id="{12E43919-D14B-73F5-58F0-298AE234E26F}"/>
              </a:ext>
            </a:extLst>
          </p:cNvPr>
          <p:cNvGrpSpPr/>
          <p:nvPr/>
        </p:nvGrpSpPr>
        <p:grpSpPr>
          <a:xfrm>
            <a:off x="484820" y="6876551"/>
            <a:ext cx="6137495" cy="424732"/>
            <a:chOff x="0" y="-14056"/>
            <a:chExt cx="8183326" cy="566308"/>
          </a:xfrm>
        </p:grpSpPr>
        <p:sp>
          <p:nvSpPr>
            <p:cNvPr id="78" name="Freeform 51">
              <a:extLst>
                <a:ext uri="{FF2B5EF4-FFF2-40B4-BE49-F238E27FC236}">
                  <a16:creationId xmlns:a16="http://schemas.microsoft.com/office/drawing/2014/main" id="{B3332172-1467-231E-93D1-5C2D6A88036B}"/>
                </a:ext>
              </a:extLst>
            </p:cNvPr>
            <p:cNvSpPr/>
            <p:nvPr/>
          </p:nvSpPr>
          <p:spPr>
            <a:xfrm>
              <a:off x="0" y="67533"/>
              <a:ext cx="386272" cy="386272"/>
            </a:xfrm>
            <a:custGeom>
              <a:avLst/>
              <a:gdLst/>
              <a:ahLst/>
              <a:cxnLst/>
              <a:rect l="l" t="t" r="r" b="b"/>
              <a:pathLst>
                <a:path w="386272" h="386272">
                  <a:moveTo>
                    <a:pt x="0" y="0"/>
                  </a:moveTo>
                  <a:lnTo>
                    <a:pt x="386272" y="0"/>
                  </a:lnTo>
                  <a:lnTo>
                    <a:pt x="386272" y="386273"/>
                  </a:lnTo>
                  <a:lnTo>
                    <a:pt x="0" y="386273"/>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9" name="TextBox 52">
              <a:extLst>
                <a:ext uri="{FF2B5EF4-FFF2-40B4-BE49-F238E27FC236}">
                  <a16:creationId xmlns:a16="http://schemas.microsoft.com/office/drawing/2014/main" id="{DD5CEF54-189E-A578-E931-0E503E4D7432}"/>
                </a:ext>
              </a:extLst>
            </p:cNvPr>
            <p:cNvSpPr txBox="1"/>
            <p:nvPr/>
          </p:nvSpPr>
          <p:spPr>
            <a:xfrm>
              <a:off x="590233" y="-14056"/>
              <a:ext cx="7593093" cy="566308"/>
            </a:xfrm>
            <a:prstGeom prst="rect">
              <a:avLst/>
            </a:prstGeom>
          </p:spPr>
          <p:txBody>
            <a:bodyPr wrap="square" lIns="0" tIns="0" rIns="0" bIns="0" rtlCol="0" anchor="t">
              <a:spAutoFit/>
            </a:bodyPr>
            <a:lstStyle/>
            <a:p>
              <a:pPr marL="0" marR="0" lvl="0" indent="0" algn="l" defTabSz="914400" rtl="0" eaLnBrk="1" fontAlgn="auto" latinLnBrk="0" hangingPunct="1">
                <a:lnSpc>
                  <a:spcPts val="3592"/>
                </a:lnSpc>
                <a:spcBef>
                  <a:spcPts val="0"/>
                </a:spcBef>
                <a:spcAft>
                  <a:spcPts val="0"/>
                </a:spcAft>
                <a:buClrTx/>
                <a:buSzTx/>
                <a:buFontTx/>
                <a:buNone/>
                <a:tabLst/>
                <a:defRPr/>
              </a:pPr>
              <a:r>
                <a:rPr kumimoji="1" lang="en-US" sz="2565" b="1" i="0" u="none" strike="noStrike" kern="1200" cap="none" spc="128" normalizeH="0" baseline="0" noProof="0" dirty="0">
                  <a:ln>
                    <a:noFill/>
                  </a:ln>
                  <a:solidFill>
                    <a:srgbClr val="033056"/>
                  </a:solidFill>
                  <a:effectLst/>
                  <a:uLnTx/>
                  <a:uFillTx/>
                  <a:latin typeface="Noto Sans JP Medium"/>
                  <a:ea typeface="Noto Sans JP Medium"/>
                  <a:cs typeface="Noto Sans JP Medium"/>
                  <a:sym typeface="Noto Sans JP Medium"/>
                </a:rPr>
                <a:t>000 000 0000</a:t>
              </a:r>
              <a:r>
                <a:rPr kumimoji="1" lang="ja-JP" altLang="en-US" sz="1200" b="1" i="0" u="none" strike="noStrike" kern="1200" cap="none" spc="128" normalizeH="0" baseline="0" noProof="0" dirty="0">
                  <a:ln>
                    <a:noFill/>
                  </a:ln>
                  <a:solidFill>
                    <a:srgbClr val="033056"/>
                  </a:solidFill>
                  <a:effectLst/>
                  <a:uLnTx/>
                  <a:uFillTx/>
                  <a:latin typeface="Noto Sans JP Medium"/>
                  <a:ea typeface="Noto Sans JP Medium"/>
                  <a:cs typeface="Noto Sans JP Medium"/>
                  <a:sym typeface="Noto Sans JP Medium"/>
                </a:rPr>
                <a:t>（月曜日から金曜日の●時●分～●時●分）</a:t>
              </a:r>
              <a:endParaRPr kumimoji="1" lang="en-US" sz="2565" b="1" i="0" u="none" strike="noStrike" kern="1200" cap="none" spc="128" normalizeH="0" baseline="0" noProof="0" dirty="0">
                <a:ln>
                  <a:noFill/>
                </a:ln>
                <a:solidFill>
                  <a:srgbClr val="033056"/>
                </a:solidFill>
                <a:effectLst/>
                <a:uLnTx/>
                <a:uFillTx/>
                <a:latin typeface="Noto Sans JP Medium"/>
                <a:ea typeface="Noto Sans JP Medium"/>
                <a:cs typeface="Noto Sans JP Medium"/>
                <a:sym typeface="Noto Sans JP Medium"/>
              </a:endParaRPr>
            </a:p>
          </p:txBody>
        </p:sp>
      </p:grpSp>
      <p:grpSp>
        <p:nvGrpSpPr>
          <p:cNvPr id="80" name="グループ化 79">
            <a:extLst>
              <a:ext uri="{FF2B5EF4-FFF2-40B4-BE49-F238E27FC236}">
                <a16:creationId xmlns:a16="http://schemas.microsoft.com/office/drawing/2014/main" id="{8278C459-9117-29D9-49A2-66CDC16DF0D1}"/>
              </a:ext>
            </a:extLst>
          </p:cNvPr>
          <p:cNvGrpSpPr/>
          <p:nvPr/>
        </p:nvGrpSpPr>
        <p:grpSpPr>
          <a:xfrm>
            <a:off x="476022" y="7289404"/>
            <a:ext cx="2949658" cy="407484"/>
            <a:chOff x="3274352" y="7108068"/>
            <a:chExt cx="2949658" cy="407484"/>
          </a:xfrm>
        </p:grpSpPr>
        <p:sp>
          <p:nvSpPr>
            <p:cNvPr id="81" name="TextBox 52">
              <a:extLst>
                <a:ext uri="{FF2B5EF4-FFF2-40B4-BE49-F238E27FC236}">
                  <a16:creationId xmlns:a16="http://schemas.microsoft.com/office/drawing/2014/main" id="{71EFF458-BD53-D81C-7244-E644A28DF87D}"/>
                </a:ext>
              </a:extLst>
            </p:cNvPr>
            <p:cNvSpPr txBox="1"/>
            <p:nvPr/>
          </p:nvSpPr>
          <p:spPr>
            <a:xfrm>
              <a:off x="3653334" y="7108068"/>
              <a:ext cx="2570676" cy="407484"/>
            </a:xfrm>
            <a:prstGeom prst="rect">
              <a:avLst/>
            </a:prstGeom>
          </p:spPr>
          <p:txBody>
            <a:bodyPr lIns="0" tIns="0" rIns="0" bIns="0" rtlCol="0" anchor="t">
              <a:spAutoFit/>
            </a:bodyPr>
            <a:lstStyle/>
            <a:p>
              <a:pPr marL="0" marR="0" lvl="0" indent="0" algn="l" defTabSz="914400" rtl="0" eaLnBrk="1" fontAlgn="auto" latinLnBrk="0" hangingPunct="1">
                <a:lnSpc>
                  <a:spcPts val="3592"/>
                </a:lnSpc>
                <a:spcBef>
                  <a:spcPts val="0"/>
                </a:spcBef>
                <a:spcAft>
                  <a:spcPts val="0"/>
                </a:spcAft>
                <a:buClrTx/>
                <a:buSzTx/>
                <a:buFontTx/>
                <a:buNone/>
                <a:tabLst/>
                <a:defRPr/>
              </a:pPr>
              <a:r>
                <a:rPr kumimoji="1" lang="en-US" sz="2000" b="1" i="0" u="none" strike="noStrike" kern="1200" cap="none" spc="128" normalizeH="0" baseline="0" noProof="0" dirty="0">
                  <a:ln>
                    <a:noFill/>
                  </a:ln>
                  <a:solidFill>
                    <a:srgbClr val="033056"/>
                  </a:solidFill>
                  <a:effectLst/>
                  <a:uLnTx/>
                  <a:uFillTx/>
                  <a:latin typeface="Noto Sans JP Medium"/>
                  <a:ea typeface="Noto Sans JP Medium"/>
                  <a:cs typeface="Noto Sans JP Medium"/>
                  <a:sym typeface="Noto Sans JP Medium"/>
                </a:rPr>
                <a:t>000000@city.jp</a:t>
              </a:r>
            </a:p>
          </p:txBody>
        </p:sp>
        <p:pic>
          <p:nvPicPr>
            <p:cNvPr id="82" name="図 81" descr="アイコン&#10;&#10;AI 生成コンテンツは誤りを含む可能性があります。">
              <a:extLst>
                <a:ext uri="{FF2B5EF4-FFF2-40B4-BE49-F238E27FC236}">
                  <a16:creationId xmlns:a16="http://schemas.microsoft.com/office/drawing/2014/main" id="{FD87A5B4-D562-CA94-1C16-46B094F70FFB}"/>
                </a:ext>
              </a:extLst>
            </p:cNvPr>
            <p:cNvPicPr>
              <a:picLocks noChangeAspect="1"/>
            </p:cNvPicPr>
            <p:nvPr/>
          </p:nvPicPr>
          <p:blipFill>
            <a:blip r:embed="rId8">
              <a:duotone>
                <a:prstClr val="black"/>
                <a:srgbClr val="123C60">
                  <a:tint val="45000"/>
                  <a:satMod val="400000"/>
                </a:srgbClr>
              </a:duotone>
              <a:extLst>
                <a:ext uri="{28A0092B-C50C-407E-A947-70E740481C1C}">
                  <a14:useLocalDpi xmlns:a14="http://schemas.microsoft.com/office/drawing/2010/main" val="0"/>
                </a:ext>
              </a:extLst>
            </a:blip>
            <a:stretch>
              <a:fillRect/>
            </a:stretch>
          </p:blipFill>
          <p:spPr>
            <a:xfrm>
              <a:off x="3274352" y="7204450"/>
              <a:ext cx="310886" cy="310886"/>
            </a:xfrm>
            <a:prstGeom prst="rect">
              <a:avLst/>
            </a:prstGeom>
          </p:spPr>
        </p:pic>
      </p:grpSp>
      <p:pic>
        <p:nvPicPr>
          <p:cNvPr id="74" name="図 73" descr="アイコン&#10;&#10;AI 生成コンテンツは誤りを含む可能性があります。">
            <a:extLst>
              <a:ext uri="{FF2B5EF4-FFF2-40B4-BE49-F238E27FC236}">
                <a16:creationId xmlns:a16="http://schemas.microsoft.com/office/drawing/2014/main" id="{2F129E12-06E5-4F51-53DA-B15722530E85}"/>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a:xfrm rot="20123836" flipH="1">
            <a:off x="213824" y="7945745"/>
            <a:ext cx="160752" cy="288000"/>
          </a:xfrm>
          <a:prstGeom prst="rect">
            <a:avLst/>
          </a:prstGeom>
        </p:spPr>
      </p:pic>
      <p:sp>
        <p:nvSpPr>
          <p:cNvPr id="69" name="吹き出し: 四角形 68">
            <a:extLst>
              <a:ext uri="{FF2B5EF4-FFF2-40B4-BE49-F238E27FC236}">
                <a16:creationId xmlns:a16="http://schemas.microsoft.com/office/drawing/2014/main" id="{F0177DF7-2AEA-BCFC-3FA5-2264FF9631CA}"/>
              </a:ext>
            </a:extLst>
          </p:cNvPr>
          <p:cNvSpPr/>
          <p:nvPr/>
        </p:nvSpPr>
        <p:spPr>
          <a:xfrm>
            <a:off x="-3407903" y="7637489"/>
            <a:ext cx="3312368" cy="1030520"/>
          </a:xfrm>
          <a:prstGeom prst="wedgeRectCallout">
            <a:avLst>
              <a:gd name="adj1" fmla="val 44621"/>
              <a:gd name="adj2" fmla="val 75741"/>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schemeClr val="bg1"/>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a:t>
            </a:r>
            <a:r>
              <a:rPr kumimoji="0" lang="ja-JP" altLang="en-US"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rPr>
              <a:t>となっている箇所は各委員会名を記載してください。</a:t>
            </a:r>
            <a:endParaRPr kumimoji="0" lang="en-US" altLang="ja-JP" sz="1800" b="1" i="0" u="none" strike="noStrike" kern="1200" cap="none" spc="0" normalizeH="0" baseline="0" noProof="0" dirty="0">
              <a:ln>
                <a:noFill/>
              </a:ln>
              <a:solidFill>
                <a:prstClr val="black"/>
              </a:solidFill>
              <a:effectLst/>
              <a:uLnTx/>
              <a:uFillTx/>
              <a:latin typeface="Noto Sans JP Bold" panose="020B0200000000000000" pitchFamily="50" charset="-128"/>
              <a:ea typeface="Noto Sans JP Bold" panose="020B0200000000000000" pitchFamily="50" charset="-128"/>
              <a:cs typeface="メイリオ" panose="020B0604030504040204" pitchFamily="50" charset="-128"/>
            </a:endParaRPr>
          </a:p>
        </p:txBody>
      </p:sp>
    </p:spTree>
    <p:extLst>
      <p:ext uri="{BB962C8B-B14F-4D97-AF65-F5344CB8AC3E}">
        <p14:creationId xmlns:p14="http://schemas.microsoft.com/office/powerpoint/2010/main" val="35526408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C6F314E5687264CA770B8D53E3CD0AC" ma:contentTypeVersion="15" ma:contentTypeDescription="新しいドキュメントを作成します。" ma:contentTypeScope="" ma:versionID="b8681a61486b53d285fbfe4d35b25b9c">
  <xsd:schema xmlns:xsd="http://www.w3.org/2001/XMLSchema" xmlns:xs="http://www.w3.org/2001/XMLSchema" xmlns:p="http://schemas.microsoft.com/office/2006/metadata/properties" xmlns:ns2="9469d6f0-4358-4bcc-8827-cf48a33fe9a1" xmlns:ns3="de64e565-f0b0-4856-90c7-0bdae66761f4" targetNamespace="http://schemas.microsoft.com/office/2006/metadata/properties" ma:root="true" ma:fieldsID="b775da03ee79363d32c8e8cf1daa3956" ns2:_="" ns3:_="">
    <xsd:import namespace="9469d6f0-4358-4bcc-8827-cf48a33fe9a1"/>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Location" minOccurs="0"/>
                <xsd:element ref="ns2:MediaServiceOCR" minOccurs="0"/>
                <xsd:element ref="ns2:_Flow_SignoffStatu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69d6f0-4358-4bcc-8827-cf48a33fe9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descriptio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descrip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_Flow_SignoffStatus" ma:index="21" nillable="true" ma:displayName="承認の状態" ma:internalName="_x0024_Resources_x003a_core_x002c_Signoff_Status">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469d6f0-4358-4bcc-8827-cf48a33fe9a1">
      <Terms xmlns="http://schemas.microsoft.com/office/infopath/2007/PartnerControls"/>
    </lcf76f155ced4ddcb4097134ff3c332f>
    <TaxCatchAll xmlns="de64e565-f0b0-4856-90c7-0bdae66761f4" xsi:nil="true"/>
    <_Flow_SignoffStatus xmlns="9469d6f0-4358-4bcc-8827-cf48a33fe9a1" xsi:nil="true"/>
  </documentManagement>
</p:properties>
</file>

<file path=customXml/itemProps1.xml><?xml version="1.0" encoding="utf-8"?>
<ds:datastoreItem xmlns:ds="http://schemas.openxmlformats.org/officeDocument/2006/customXml" ds:itemID="{350098C6-D17D-430E-B38A-B3F11D62C238}"/>
</file>

<file path=customXml/itemProps2.xml><?xml version="1.0" encoding="utf-8"?>
<ds:datastoreItem xmlns:ds="http://schemas.openxmlformats.org/officeDocument/2006/customXml" ds:itemID="{F344E606-DAD6-4771-AA57-28832C94D66A}"/>
</file>

<file path=customXml/itemProps3.xml><?xml version="1.0" encoding="utf-8"?>
<ds:datastoreItem xmlns:ds="http://schemas.openxmlformats.org/officeDocument/2006/customXml" ds:itemID="{9757F82B-83C0-465D-B4FD-8AB345FFD709}"/>
</file>

<file path=docProps/app.xml><?xml version="1.0" encoding="utf-8"?>
<Properties xmlns="http://schemas.openxmlformats.org/officeDocument/2006/extended-properties" xmlns:vt="http://schemas.openxmlformats.org/officeDocument/2006/docPropsVTypes">
  <Template/>
  <Words>417</Words>
  <PresentationFormat>画面に合わせる (4:3)</PresentationFormat>
  <Paragraphs>60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Noto Sans JP</vt:lpstr>
      <vt:lpstr>Noto Sans JP Bold</vt:lpstr>
      <vt:lpstr>Noto Sans JP Medium</vt:lpstr>
      <vt:lpstr>游ゴシック</vt:lpstr>
      <vt:lpstr>游ゴシック Light</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0x0101008C6F314E5687264CA770B8D53E3CD0AC</vt:lpwstr>
  </property>
</Properties>
</file>