
<file path=[Content_Types].xml><?xml version="1.0" encoding="utf-8"?>
<Types xmlns="http://schemas.openxmlformats.org/package/2006/content-types">
  <Default ContentType="application/x-fontdata" Extension="fntdata"/>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4"/>
  </p:sldMasterIdLst>
  <p:sldIdLst>
    <p:sldId id="260" r:id="rId5"/>
  </p:sldIdLst>
  <p:sldSz cx="9144000" cy="6858000" type="screen4x3"/>
  <p:notesSz cx="6735763" cy="9866313"/>
  <p:embeddedFontLst>
    <p:embeddedFont>
      <p:font typeface="HGP創英角ｺﾞｼｯｸUB" panose="020B0900000000000000" pitchFamily="50" charset="-128"/>
      <p:regular r:id="rId6"/>
    </p:embeddedFont>
    <p:embeddedFont>
      <p:font typeface="HG創英角ｺﾞｼｯｸUB" panose="020B0909000000000000" pitchFamily="49" charset="-128"/>
      <p:regular r:id="rId7"/>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590" autoAdjust="0"/>
    <p:restoredTop sz="94660"/>
  </p:normalViewPr>
  <p:slideViewPr>
    <p:cSldViewPr snapToGrid="0">
      <p:cViewPr varScale="1">
        <p:scale>
          <a:sx n="74" d="100"/>
          <a:sy n="74" d="100"/>
        </p:scale>
        <p:origin x="1444" y="5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fonts/font1.fntdata" Type="http://schemas.openxmlformats.org/officeDocument/2006/relationships/font"/><Relationship Id="rId7" Target="fonts/font2.fntdata" Type="http://schemas.openxmlformats.org/officeDocument/2006/relationships/font"/><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田村 辰也(TAMURA Tatsuya)" userId="11498b17-4ed0-45d0-97a2-31f7dab00153" providerId="ADAL" clId="{2693CB60-06FF-4175-83DA-D49E7777B3F6}"/>
    <pc:docChg chg="mod modSld">
      <pc:chgData name="田村 辰也(TAMURA Tatsuya)" userId="11498b17-4ed0-45d0-97a2-31f7dab00153" providerId="ADAL" clId="{2693CB60-06FF-4175-83DA-D49E7777B3F6}" dt="2025-09-12T06:45:04.143" v="249" actId="255"/>
      <pc:docMkLst>
        <pc:docMk/>
      </pc:docMkLst>
      <pc:sldChg chg="modSp mod">
        <pc:chgData name="田村 辰也(TAMURA Tatsuya)" userId="11498b17-4ed0-45d0-97a2-31f7dab00153" providerId="ADAL" clId="{2693CB60-06FF-4175-83DA-D49E7777B3F6}" dt="2025-09-12T06:45:04.143" v="249" actId="255"/>
        <pc:sldMkLst>
          <pc:docMk/>
          <pc:sldMk cId="1153338674" sldId="260"/>
        </pc:sldMkLst>
        <pc:spChg chg="mod">
          <ac:chgData name="田村 辰也(TAMURA Tatsuya)" userId="11498b17-4ed0-45d0-97a2-31f7dab00153" providerId="ADAL" clId="{2693CB60-06FF-4175-83DA-D49E7777B3F6}" dt="2025-09-11T05:27:37.853" v="217" actId="6549"/>
          <ac:spMkLst>
            <pc:docMk/>
            <pc:sldMk cId="1153338674" sldId="260"/>
            <ac:spMk id="8" creationId="{13D35D9A-90AD-4181-BDE1-8B5626476B93}"/>
          </ac:spMkLst>
        </pc:spChg>
        <pc:spChg chg="mod">
          <ac:chgData name="田村 辰也(TAMURA Tatsuya)" userId="11498b17-4ed0-45d0-97a2-31f7dab00153" providerId="ADAL" clId="{2693CB60-06FF-4175-83DA-D49E7777B3F6}" dt="2025-09-12T06:41:56.392" v="233" actId="255"/>
          <ac:spMkLst>
            <pc:docMk/>
            <pc:sldMk cId="1153338674" sldId="260"/>
            <ac:spMk id="23" creationId="{00000000-0000-0000-0000-000000000000}"/>
          </ac:spMkLst>
        </pc:spChg>
        <pc:spChg chg="mod">
          <ac:chgData name="田村 辰也(TAMURA Tatsuya)" userId="11498b17-4ed0-45d0-97a2-31f7dab00153" providerId="ADAL" clId="{2693CB60-06FF-4175-83DA-D49E7777B3F6}" dt="2025-09-12T06:43:03.251" v="238" actId="14100"/>
          <ac:spMkLst>
            <pc:docMk/>
            <pc:sldMk cId="1153338674" sldId="260"/>
            <ac:spMk id="27" creationId="{00000000-0000-0000-0000-000000000000}"/>
          </ac:spMkLst>
        </pc:spChg>
        <pc:spChg chg="mod">
          <ac:chgData name="田村 辰也(TAMURA Tatsuya)" userId="11498b17-4ed0-45d0-97a2-31f7dab00153" providerId="ADAL" clId="{2693CB60-06FF-4175-83DA-D49E7777B3F6}" dt="2025-09-12T06:45:04.143" v="249" actId="255"/>
          <ac:spMkLst>
            <pc:docMk/>
            <pc:sldMk cId="1153338674" sldId="260"/>
            <ac:spMk id="30" creationId="{00000000-0000-0000-0000-000000000000}"/>
          </ac:spMkLst>
        </pc:spChg>
        <pc:spChg chg="mod">
          <ac:chgData name="田村 辰也(TAMURA Tatsuya)" userId="11498b17-4ed0-45d0-97a2-31f7dab00153" providerId="ADAL" clId="{2693CB60-06FF-4175-83DA-D49E7777B3F6}" dt="2025-09-12T06:42:17.916" v="236" actId="1076"/>
          <ac:spMkLst>
            <pc:docMk/>
            <pc:sldMk cId="1153338674" sldId="260"/>
            <ac:spMk id="33" creationId="{00000000-0000-0000-0000-000000000000}"/>
          </ac:spMkLst>
        </pc:spChg>
        <pc:spChg chg="mod">
          <ac:chgData name="田村 辰也(TAMURA Tatsuya)" userId="11498b17-4ed0-45d0-97a2-31f7dab00153" providerId="ADAL" clId="{2693CB60-06FF-4175-83DA-D49E7777B3F6}" dt="2025-09-11T05:25:44.506" v="181" actId="1076"/>
          <ac:spMkLst>
            <pc:docMk/>
            <pc:sldMk cId="1153338674" sldId="260"/>
            <ac:spMk id="123" creationId="{00000000-0000-0000-0000-000000000000}"/>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A4E48D6-BEF8-4B9C-809B-996DDE851A50}" type="datetimeFigureOut">
              <a:rPr kumimoji="1" lang="ja-JP" altLang="en-US" smtClean="0"/>
              <a:t>2025/9/12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23FC67E-AEED-40B0-A74C-20BA7B08FE9A}" type="slidenum">
              <a:rPr kumimoji="1" lang="ja-JP" altLang="en-US" smtClean="0"/>
              <a:t>‹#›</a:t>
            </a:fld>
            <a:endParaRPr kumimoji="1" lang="ja-JP" altLang="en-US"/>
          </a:p>
        </p:txBody>
      </p:sp>
    </p:spTree>
    <p:extLst>
      <p:ext uri="{BB962C8B-B14F-4D97-AF65-F5344CB8AC3E}">
        <p14:creationId xmlns:p14="http://schemas.microsoft.com/office/powerpoint/2010/main" val="1799519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A4E48D6-BEF8-4B9C-809B-996DDE851A50}" type="datetimeFigureOut">
              <a:rPr kumimoji="1" lang="ja-JP" altLang="en-US" smtClean="0"/>
              <a:t>2025/9/12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23FC67E-AEED-40B0-A74C-20BA7B08FE9A}" type="slidenum">
              <a:rPr kumimoji="1" lang="ja-JP" altLang="en-US" smtClean="0"/>
              <a:t>‹#›</a:t>
            </a:fld>
            <a:endParaRPr kumimoji="1" lang="ja-JP" altLang="en-US"/>
          </a:p>
        </p:txBody>
      </p:sp>
    </p:spTree>
    <p:extLst>
      <p:ext uri="{BB962C8B-B14F-4D97-AF65-F5344CB8AC3E}">
        <p14:creationId xmlns:p14="http://schemas.microsoft.com/office/powerpoint/2010/main" val="2875134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A4E48D6-BEF8-4B9C-809B-996DDE851A50}" type="datetimeFigureOut">
              <a:rPr kumimoji="1" lang="ja-JP" altLang="en-US" smtClean="0"/>
              <a:t>2025/9/12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23FC67E-AEED-40B0-A74C-20BA7B08FE9A}" type="slidenum">
              <a:rPr kumimoji="1" lang="ja-JP" altLang="en-US" smtClean="0"/>
              <a:t>‹#›</a:t>
            </a:fld>
            <a:endParaRPr kumimoji="1" lang="ja-JP" altLang="en-US"/>
          </a:p>
        </p:txBody>
      </p:sp>
    </p:spTree>
    <p:extLst>
      <p:ext uri="{BB962C8B-B14F-4D97-AF65-F5344CB8AC3E}">
        <p14:creationId xmlns:p14="http://schemas.microsoft.com/office/powerpoint/2010/main" val="2960902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A4E48D6-BEF8-4B9C-809B-996DDE851A50}" type="datetimeFigureOut">
              <a:rPr kumimoji="1" lang="ja-JP" altLang="en-US" smtClean="0"/>
              <a:t>2025/9/12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23FC67E-AEED-40B0-A74C-20BA7B08FE9A}" type="slidenum">
              <a:rPr kumimoji="1" lang="ja-JP" altLang="en-US" smtClean="0"/>
              <a:t>‹#›</a:t>
            </a:fld>
            <a:endParaRPr kumimoji="1" lang="ja-JP" altLang="en-US"/>
          </a:p>
        </p:txBody>
      </p:sp>
    </p:spTree>
    <p:extLst>
      <p:ext uri="{BB962C8B-B14F-4D97-AF65-F5344CB8AC3E}">
        <p14:creationId xmlns:p14="http://schemas.microsoft.com/office/powerpoint/2010/main" val="408624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A4E48D6-BEF8-4B9C-809B-996DDE851A50}" type="datetimeFigureOut">
              <a:rPr kumimoji="1" lang="ja-JP" altLang="en-US" smtClean="0"/>
              <a:t>2025/9/12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23FC67E-AEED-40B0-A74C-20BA7B08FE9A}" type="slidenum">
              <a:rPr kumimoji="1" lang="ja-JP" altLang="en-US" smtClean="0"/>
              <a:t>‹#›</a:t>
            </a:fld>
            <a:endParaRPr kumimoji="1" lang="ja-JP" altLang="en-US"/>
          </a:p>
        </p:txBody>
      </p:sp>
    </p:spTree>
    <p:extLst>
      <p:ext uri="{BB962C8B-B14F-4D97-AF65-F5344CB8AC3E}">
        <p14:creationId xmlns:p14="http://schemas.microsoft.com/office/powerpoint/2010/main" val="2304319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A4E48D6-BEF8-4B9C-809B-996DDE851A50}" type="datetimeFigureOut">
              <a:rPr kumimoji="1" lang="ja-JP" altLang="en-US" smtClean="0"/>
              <a:t>2025/9/12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23FC67E-AEED-40B0-A74C-20BA7B08FE9A}" type="slidenum">
              <a:rPr kumimoji="1" lang="ja-JP" altLang="en-US" smtClean="0"/>
              <a:t>‹#›</a:t>
            </a:fld>
            <a:endParaRPr kumimoji="1" lang="ja-JP" altLang="en-US"/>
          </a:p>
        </p:txBody>
      </p:sp>
    </p:spTree>
    <p:extLst>
      <p:ext uri="{BB962C8B-B14F-4D97-AF65-F5344CB8AC3E}">
        <p14:creationId xmlns:p14="http://schemas.microsoft.com/office/powerpoint/2010/main" val="2981233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A4E48D6-BEF8-4B9C-809B-996DDE851A50}" type="datetimeFigureOut">
              <a:rPr kumimoji="1" lang="ja-JP" altLang="en-US" smtClean="0"/>
              <a:t>2025/9/12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23FC67E-AEED-40B0-A74C-20BA7B08FE9A}" type="slidenum">
              <a:rPr kumimoji="1" lang="ja-JP" altLang="en-US" smtClean="0"/>
              <a:t>‹#›</a:t>
            </a:fld>
            <a:endParaRPr kumimoji="1" lang="ja-JP" altLang="en-US"/>
          </a:p>
        </p:txBody>
      </p:sp>
    </p:spTree>
    <p:extLst>
      <p:ext uri="{BB962C8B-B14F-4D97-AF65-F5344CB8AC3E}">
        <p14:creationId xmlns:p14="http://schemas.microsoft.com/office/powerpoint/2010/main" val="299891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A4E48D6-BEF8-4B9C-809B-996DDE851A50}" type="datetimeFigureOut">
              <a:rPr kumimoji="1" lang="ja-JP" altLang="en-US" smtClean="0"/>
              <a:t>2025/9/12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23FC67E-AEED-40B0-A74C-20BA7B08FE9A}" type="slidenum">
              <a:rPr kumimoji="1" lang="ja-JP" altLang="en-US" smtClean="0"/>
              <a:t>‹#›</a:t>
            </a:fld>
            <a:endParaRPr kumimoji="1" lang="ja-JP" altLang="en-US"/>
          </a:p>
        </p:txBody>
      </p:sp>
    </p:spTree>
    <p:extLst>
      <p:ext uri="{BB962C8B-B14F-4D97-AF65-F5344CB8AC3E}">
        <p14:creationId xmlns:p14="http://schemas.microsoft.com/office/powerpoint/2010/main" val="3308259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48D6-BEF8-4B9C-809B-996DDE851A50}" type="datetimeFigureOut">
              <a:rPr kumimoji="1" lang="ja-JP" altLang="en-US" smtClean="0"/>
              <a:t>2025/9/12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23FC67E-AEED-40B0-A74C-20BA7B08FE9A}" type="slidenum">
              <a:rPr kumimoji="1" lang="ja-JP" altLang="en-US" smtClean="0"/>
              <a:t>‹#›</a:t>
            </a:fld>
            <a:endParaRPr kumimoji="1" lang="ja-JP" altLang="en-US"/>
          </a:p>
        </p:txBody>
      </p:sp>
    </p:spTree>
    <p:extLst>
      <p:ext uri="{BB962C8B-B14F-4D97-AF65-F5344CB8AC3E}">
        <p14:creationId xmlns:p14="http://schemas.microsoft.com/office/powerpoint/2010/main" val="1955327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A4E48D6-BEF8-4B9C-809B-996DDE851A50}" type="datetimeFigureOut">
              <a:rPr kumimoji="1" lang="ja-JP" altLang="en-US" smtClean="0"/>
              <a:t>2025/9/12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23FC67E-AEED-40B0-A74C-20BA7B08FE9A}" type="slidenum">
              <a:rPr kumimoji="1" lang="ja-JP" altLang="en-US" smtClean="0"/>
              <a:t>‹#›</a:t>
            </a:fld>
            <a:endParaRPr kumimoji="1" lang="ja-JP" altLang="en-US"/>
          </a:p>
        </p:txBody>
      </p:sp>
    </p:spTree>
    <p:extLst>
      <p:ext uri="{BB962C8B-B14F-4D97-AF65-F5344CB8AC3E}">
        <p14:creationId xmlns:p14="http://schemas.microsoft.com/office/powerpoint/2010/main" val="2055686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A4E48D6-BEF8-4B9C-809B-996DDE851A50}" type="datetimeFigureOut">
              <a:rPr kumimoji="1" lang="ja-JP" altLang="en-US" smtClean="0"/>
              <a:t>2025/9/12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23FC67E-AEED-40B0-A74C-20BA7B08FE9A}" type="slidenum">
              <a:rPr kumimoji="1" lang="ja-JP" altLang="en-US" smtClean="0"/>
              <a:t>‹#›</a:t>
            </a:fld>
            <a:endParaRPr kumimoji="1" lang="ja-JP" altLang="en-US"/>
          </a:p>
        </p:txBody>
      </p:sp>
    </p:spTree>
    <p:extLst>
      <p:ext uri="{BB962C8B-B14F-4D97-AF65-F5344CB8AC3E}">
        <p14:creationId xmlns:p14="http://schemas.microsoft.com/office/powerpoint/2010/main" val="93020990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4E48D6-BEF8-4B9C-809B-996DDE851A50}" type="datetimeFigureOut">
              <a:rPr kumimoji="1" lang="ja-JP" altLang="en-US" smtClean="0"/>
              <a:t>2025/9/12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3FC67E-AEED-40B0-A74C-20BA7B08FE9A}" type="slidenum">
              <a:rPr kumimoji="1" lang="ja-JP" altLang="en-US" smtClean="0"/>
              <a:t>‹#›</a:t>
            </a:fld>
            <a:endParaRPr kumimoji="1" lang="ja-JP" altLang="en-US"/>
          </a:p>
        </p:txBody>
      </p:sp>
    </p:spTree>
    <p:extLst>
      <p:ext uri="{BB962C8B-B14F-4D97-AF65-F5344CB8AC3E}">
        <p14:creationId xmlns:p14="http://schemas.microsoft.com/office/powerpoint/2010/main" val="21129469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テキスト ボックス 29"/>
          <p:cNvSpPr txBox="1"/>
          <p:nvPr/>
        </p:nvSpPr>
        <p:spPr>
          <a:xfrm>
            <a:off x="139699" y="276270"/>
            <a:ext cx="7865613" cy="284560"/>
          </a:xfrm>
          <a:prstGeom prst="rect">
            <a:avLst/>
          </a:prstGeom>
          <a:noFill/>
        </p:spPr>
        <p:txBody>
          <a:bodyPr wrap="square" lIns="68448" tIns="34224" rIns="68448" bIns="34224" rtlCol="0">
            <a:spAutoFit/>
          </a:bodyPr>
          <a:lstStyle/>
          <a:p>
            <a:pPr fontAlgn="base">
              <a:spcBef>
                <a:spcPct val="0"/>
              </a:spcBef>
              <a:spcAft>
                <a:spcPct val="0"/>
              </a:spcAft>
            </a:pP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ＭＳ Ｐゴシック" charset="-128"/>
              </a:rPr>
              <a:t>【</a:t>
            </a:r>
            <a:r>
              <a:rPr lang="ja-JP" altLang="en-US" sz="1400" dirty="0">
                <a:solidFill>
                  <a:prstClr val="black"/>
                </a:solidFill>
                <a:latin typeface="HGP創英角ｺﾞｼｯｸUB" panose="020B0900000000000000" pitchFamily="50" charset="-128"/>
                <a:ea typeface="HGP創英角ｺﾞｼｯｸUB" panose="020B0900000000000000" pitchFamily="50" charset="-128"/>
                <a:cs typeface="ＭＳ Ｐゴシック" charset="-128"/>
              </a:rPr>
              <a:t>解決策応募書概要図</a:t>
            </a:r>
            <a:r>
              <a:rPr lang="en-US" altLang="ja-JP" sz="1400" dirty="0">
                <a:solidFill>
                  <a:prstClr val="black"/>
                </a:solidFill>
                <a:latin typeface="HGP創英角ｺﾞｼｯｸUB" panose="020B0900000000000000" pitchFamily="50" charset="-128"/>
                <a:ea typeface="HGP創英角ｺﾞｼｯｸUB" panose="020B0900000000000000" pitchFamily="50" charset="-128"/>
                <a:cs typeface="ＭＳ Ｐゴシック" charset="-128"/>
              </a:rPr>
              <a:t>】</a:t>
            </a:r>
            <a:r>
              <a:rPr lang="ja-JP" altLang="en-US" sz="1400" dirty="0">
                <a:solidFill>
                  <a:prstClr val="black"/>
                </a:solidFill>
                <a:latin typeface="HGP創英角ｺﾞｼｯｸUB" panose="020B0900000000000000" pitchFamily="50" charset="-128"/>
                <a:ea typeface="HGP創英角ｺﾞｼｯｸUB" panose="020B0900000000000000" pitchFamily="50" charset="-128"/>
                <a:cs typeface="ＭＳ Ｐゴシック" charset="-128"/>
              </a:rPr>
              <a:t>　</a:t>
            </a:r>
            <a:r>
              <a:rPr lang="ja-JP" altLang="en-US" sz="1400" dirty="0">
                <a:solidFill>
                  <a:srgbClr val="FF0000"/>
                </a:solidFill>
                <a:latin typeface="HGP創英角ｺﾞｼｯｸUB" panose="020B0900000000000000" pitchFamily="50" charset="-128"/>
                <a:ea typeface="HGP創英角ｺﾞｼｯｸUB" panose="020B0900000000000000" pitchFamily="50" charset="-128"/>
                <a:cs typeface="ＭＳ Ｐゴシック" charset="-128"/>
              </a:rPr>
              <a:t>提案の名称（団体名）</a:t>
            </a:r>
            <a:endParaRPr lang="ja-JP" altLang="ja-JP" sz="1400" dirty="0">
              <a:solidFill>
                <a:srgbClr val="FF0000"/>
              </a:solidFill>
              <a:latin typeface="HGP創英角ｺﾞｼｯｸUB" panose="020B0900000000000000" pitchFamily="50" charset="-128"/>
              <a:ea typeface="HGP創英角ｺﾞｼｯｸUB" panose="020B0900000000000000" pitchFamily="50" charset="-128"/>
              <a:cs typeface="ＭＳ Ｐゴシック" charset="-128"/>
            </a:endParaRPr>
          </a:p>
        </p:txBody>
      </p:sp>
      <p:sp>
        <p:nvSpPr>
          <p:cNvPr id="123" name="Line 7"/>
          <p:cNvSpPr>
            <a:spLocks noChangeShapeType="1"/>
          </p:cNvSpPr>
          <p:nvPr/>
        </p:nvSpPr>
        <p:spPr bwMode="auto">
          <a:xfrm>
            <a:off x="0" y="1262163"/>
            <a:ext cx="9144000" cy="6350"/>
          </a:xfrm>
          <a:prstGeom prst="line">
            <a:avLst/>
          </a:prstGeom>
          <a:noFill/>
          <a:ln w="57150" cmpd="thinThick">
            <a:solidFill>
              <a:schemeClr val="accent2"/>
            </a:solidFill>
            <a:round/>
            <a:headEnd/>
            <a:tailEnd/>
          </a:ln>
        </p:spPr>
        <p:txBody>
          <a:bodyPr lIns="69250" tIns="34625" rIns="69250" bIns="34625"/>
          <a:lstStyle/>
          <a:p>
            <a:pPr fontAlgn="base">
              <a:spcBef>
                <a:spcPct val="0"/>
              </a:spcBef>
              <a:spcAft>
                <a:spcPct val="0"/>
              </a:spcAft>
            </a:pPr>
            <a:endParaRPr lang="ja-JP" altLang="en-US" sz="1350" dirty="0">
              <a:solidFill>
                <a:prstClr val="black"/>
              </a:solidFill>
              <a:latin typeface="Arial" charset="0"/>
            </a:endParaRPr>
          </a:p>
        </p:txBody>
      </p:sp>
      <p:sp>
        <p:nvSpPr>
          <p:cNvPr id="27" name="テキスト ボックス 26"/>
          <p:cNvSpPr txBox="1">
            <a:spLocks noChangeArrowheads="1"/>
          </p:cNvSpPr>
          <p:nvPr/>
        </p:nvSpPr>
        <p:spPr bwMode="auto">
          <a:xfrm>
            <a:off x="8100204" y="207318"/>
            <a:ext cx="961400" cy="230382"/>
          </a:xfrm>
          <a:prstGeom prst="rect">
            <a:avLst/>
          </a:prstGeom>
          <a:noFill/>
          <a:ln w="9525">
            <a:solidFill>
              <a:sysClr val="windowText" lastClr="000000"/>
            </a:solidFill>
            <a:miter lim="800000"/>
            <a:headEnd/>
            <a:tailEnd/>
          </a:ln>
          <a:extLst>
            <a:ext uri="{909E8E84-426E-40DD-AFC4-6F175D3DCCD1}">
              <a14:hiddenFill xmlns:a14="http://schemas.microsoft.com/office/drawing/2010/main">
                <a:solidFill>
                  <a:srgbClr val="FFFFFF"/>
                </a:solidFill>
              </a14:hiddenFill>
            </a:ext>
          </a:extLst>
        </p:spPr>
        <p:txBody>
          <a:bodyPr wrap="square" lIns="68134" tIns="34067" rIns="68134" bIns="34067">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spcBef>
                <a:spcPct val="0"/>
              </a:spcBef>
              <a:defRPr/>
            </a:pPr>
            <a:r>
              <a:rPr lang="ja-JP" altLang="en-US" sz="1050" kern="0" dirty="0">
                <a:solidFill>
                  <a:srgbClr val="000000"/>
                </a:solidFill>
                <a:latin typeface="HG創英角ｺﾞｼｯｸUB" panose="020B0909000000000000" pitchFamily="49" charset="-128"/>
                <a:ea typeface="HG創英角ｺﾞｼｯｸUB" panose="020B0909000000000000" pitchFamily="49" charset="-128"/>
              </a:rPr>
              <a:t> </a:t>
            </a:r>
            <a:r>
              <a:rPr lang="en-US" altLang="ja-JP" sz="1050" kern="0" dirty="0">
                <a:solidFill>
                  <a:srgbClr val="000000"/>
                </a:solidFill>
                <a:latin typeface="HG創英角ｺﾞｼｯｸUB" panose="020B0909000000000000" pitchFamily="49" charset="-128"/>
                <a:ea typeface="HG創英角ｺﾞｼｯｸUB" panose="020B0909000000000000" pitchFamily="49" charset="-128"/>
              </a:rPr>
              <a:t>【</a:t>
            </a:r>
            <a:r>
              <a:rPr lang="ja-JP" altLang="en-US" sz="1050" kern="0" dirty="0">
                <a:solidFill>
                  <a:srgbClr val="000000"/>
                </a:solidFill>
                <a:latin typeface="HG創英角ｺﾞｼｯｸUB" panose="020B0909000000000000" pitchFamily="49" charset="-128"/>
                <a:ea typeface="HG創英角ｺﾞｼｯｸUB" panose="020B0909000000000000" pitchFamily="49" charset="-128"/>
              </a:rPr>
              <a:t>様式２</a:t>
            </a:r>
            <a:r>
              <a:rPr lang="en-US" altLang="ja-JP" sz="1050" kern="0" dirty="0">
                <a:solidFill>
                  <a:srgbClr val="000000"/>
                </a:solidFill>
                <a:latin typeface="HG創英角ｺﾞｼｯｸUB" panose="020B0909000000000000" pitchFamily="49" charset="-128"/>
                <a:ea typeface="HG創英角ｺﾞｼｯｸUB" panose="020B0909000000000000" pitchFamily="49" charset="-128"/>
              </a:rPr>
              <a:t>】</a:t>
            </a:r>
            <a:endParaRPr lang="ja-JP" altLang="en-US" sz="1050" kern="0" dirty="0">
              <a:solidFill>
                <a:srgbClr val="000000"/>
              </a:solidFill>
              <a:latin typeface="HG創英角ｺﾞｼｯｸUB" panose="020B0909000000000000" pitchFamily="49" charset="-128"/>
              <a:ea typeface="HG創英角ｺﾞｼｯｸUB" panose="020B0909000000000000" pitchFamily="49" charset="-128"/>
            </a:endParaRPr>
          </a:p>
        </p:txBody>
      </p:sp>
      <p:sp>
        <p:nvSpPr>
          <p:cNvPr id="29" name="正方形/長方形 28"/>
          <p:cNvSpPr/>
          <p:nvPr/>
        </p:nvSpPr>
        <p:spPr>
          <a:xfrm>
            <a:off x="200722" y="1551310"/>
            <a:ext cx="8689587" cy="5084439"/>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33" name="テキスト ボックス 32"/>
          <p:cNvSpPr txBox="1"/>
          <p:nvPr/>
        </p:nvSpPr>
        <p:spPr>
          <a:xfrm>
            <a:off x="1452538" y="3124033"/>
            <a:ext cx="6371098" cy="1938992"/>
          </a:xfrm>
          <a:prstGeom prst="rect">
            <a:avLst/>
          </a:prstGeom>
          <a:noFill/>
        </p:spPr>
        <p:txBody>
          <a:bodyPr wrap="square" rtlCol="0">
            <a:spAutoFit/>
          </a:bodyPr>
          <a:lstStyle/>
          <a:p>
            <a:r>
              <a:rPr lang="en-US" altLang="ja-JP" sz="2400" dirty="0">
                <a:solidFill>
                  <a:srgbClr val="FF0000"/>
                </a:solidFill>
                <a:latin typeface="HGP創英角ｺﾞｼｯｸUB" panose="020B0900000000000000" pitchFamily="50" charset="-128"/>
                <a:ea typeface="HGP創英角ｺﾞｼｯｸUB" panose="020B0900000000000000" pitchFamily="50" charset="-128"/>
              </a:rPr>
              <a:t>※  </a:t>
            </a:r>
            <a:r>
              <a:rPr lang="ja-JP" altLang="en-US" sz="2400" dirty="0">
                <a:solidFill>
                  <a:srgbClr val="FF0000"/>
                </a:solidFill>
                <a:latin typeface="HGP創英角ｺﾞｼｯｸUB" panose="020B0900000000000000" pitchFamily="50" charset="-128"/>
                <a:ea typeface="HGP創英角ｺﾞｼｯｸUB" panose="020B0900000000000000" pitchFamily="50" charset="-128"/>
              </a:rPr>
              <a:t>地方公共団体の抱える課題に対し、</a:t>
            </a:r>
            <a:endParaRPr lang="en-US" altLang="ja-JP" sz="2400" dirty="0">
              <a:solidFill>
                <a:srgbClr val="FF0000"/>
              </a:solidFill>
              <a:latin typeface="HGP創英角ｺﾞｼｯｸUB" panose="020B0900000000000000" pitchFamily="50" charset="-128"/>
              <a:ea typeface="HGP創英角ｺﾞｼｯｸUB" panose="020B0900000000000000" pitchFamily="50" charset="-128"/>
            </a:endParaRPr>
          </a:p>
          <a:p>
            <a:r>
              <a:rPr lang="en-US" altLang="ja-JP" sz="2400" dirty="0">
                <a:solidFill>
                  <a:srgbClr val="FF0000"/>
                </a:solidFill>
                <a:latin typeface="HGP創英角ｺﾞｼｯｸUB" panose="020B0900000000000000" pitchFamily="50" charset="-128"/>
                <a:ea typeface="HGP創英角ｺﾞｼｯｸUB" panose="020B0900000000000000" pitchFamily="50" charset="-128"/>
              </a:rPr>
              <a:t>     </a:t>
            </a:r>
            <a:r>
              <a:rPr lang="ja-JP" altLang="en-US" sz="2400" dirty="0">
                <a:solidFill>
                  <a:srgbClr val="FF0000"/>
                </a:solidFill>
                <a:latin typeface="HGP創英角ｺﾞｼｯｸUB" panose="020B0900000000000000" pitchFamily="50" charset="-128"/>
                <a:ea typeface="HGP創英角ｺﾞｼｯｸUB" panose="020B0900000000000000" pitchFamily="50" charset="-128"/>
              </a:rPr>
              <a:t>提案する</a:t>
            </a:r>
            <a:r>
              <a:rPr lang="en-US" altLang="ja-JP" sz="2400" dirty="0">
                <a:solidFill>
                  <a:srgbClr val="FF0000"/>
                </a:solidFill>
                <a:latin typeface="HGP創英角ｺﾞｼｯｸUB" panose="020B0900000000000000" pitchFamily="50" charset="-128"/>
                <a:ea typeface="HGP創英角ｺﾞｼｯｸUB" panose="020B0900000000000000" pitchFamily="50" charset="-128"/>
              </a:rPr>
              <a:t>ICT</a:t>
            </a:r>
            <a:r>
              <a:rPr lang="ja-JP" altLang="en-US" sz="2400" dirty="0">
                <a:solidFill>
                  <a:srgbClr val="FF0000"/>
                </a:solidFill>
                <a:latin typeface="HGP創英角ｺﾞｼｯｸUB" panose="020B0900000000000000" pitchFamily="50" charset="-128"/>
                <a:ea typeface="HGP創英角ｺﾞｼｯｸUB" panose="020B0900000000000000" pitchFamily="50" charset="-128"/>
              </a:rPr>
              <a:t>ソリューションの概要・構成を、</a:t>
            </a:r>
            <a:endParaRPr lang="en-US" altLang="ja-JP" sz="2400" dirty="0">
              <a:solidFill>
                <a:srgbClr val="FF0000"/>
              </a:solidFill>
              <a:latin typeface="HGP創英角ｺﾞｼｯｸUB" panose="020B0900000000000000" pitchFamily="50" charset="-128"/>
              <a:ea typeface="HGP創英角ｺﾞｼｯｸUB" panose="020B0900000000000000" pitchFamily="50" charset="-128"/>
            </a:endParaRPr>
          </a:p>
          <a:p>
            <a:r>
              <a:rPr lang="en-US" altLang="ja-JP" sz="2400" dirty="0">
                <a:solidFill>
                  <a:srgbClr val="FF0000"/>
                </a:solidFill>
                <a:latin typeface="HGP創英角ｺﾞｼｯｸUB" panose="020B0900000000000000" pitchFamily="50" charset="-128"/>
                <a:ea typeface="HGP創英角ｺﾞｼｯｸUB" panose="020B0900000000000000" pitchFamily="50" charset="-128"/>
              </a:rPr>
              <a:t>     </a:t>
            </a:r>
            <a:r>
              <a:rPr lang="ja-JP" altLang="en-US" sz="2400" dirty="0">
                <a:solidFill>
                  <a:srgbClr val="FF0000"/>
                </a:solidFill>
                <a:latin typeface="HGP創英角ｺﾞｼｯｸUB" panose="020B0900000000000000" pitchFamily="50" charset="-128"/>
                <a:ea typeface="HGP創英角ｺﾞｼｯｸUB" panose="020B0900000000000000" pitchFamily="50" charset="-128"/>
              </a:rPr>
              <a:t>図・画像等により専門家以外の方にも</a:t>
            </a:r>
            <a:endParaRPr lang="en-US" altLang="ja-JP" sz="2400" dirty="0">
              <a:solidFill>
                <a:srgbClr val="FF0000"/>
              </a:solidFill>
              <a:latin typeface="HGP創英角ｺﾞｼｯｸUB" panose="020B0900000000000000" pitchFamily="50" charset="-128"/>
              <a:ea typeface="HGP創英角ｺﾞｼｯｸUB" panose="020B0900000000000000" pitchFamily="50" charset="-128"/>
            </a:endParaRPr>
          </a:p>
          <a:p>
            <a:r>
              <a:rPr lang="ja-JP" altLang="en-US" sz="2400" dirty="0">
                <a:solidFill>
                  <a:srgbClr val="FF0000"/>
                </a:solidFill>
                <a:latin typeface="HGP創英角ｺﾞｼｯｸUB" panose="020B0900000000000000" pitchFamily="50" charset="-128"/>
                <a:ea typeface="HGP創英角ｺﾞｼｯｸUB" panose="020B0900000000000000" pitchFamily="50" charset="-128"/>
              </a:rPr>
              <a:t>　　 理解できるよう、なるべく分かりやすく</a:t>
            </a:r>
            <a:endParaRPr lang="en-US" altLang="ja-JP" sz="2400" dirty="0">
              <a:solidFill>
                <a:srgbClr val="FF0000"/>
              </a:solidFill>
              <a:latin typeface="HGP創英角ｺﾞｼｯｸUB" panose="020B0900000000000000" pitchFamily="50" charset="-128"/>
              <a:ea typeface="HGP創英角ｺﾞｼｯｸUB" panose="020B0900000000000000" pitchFamily="50" charset="-128"/>
            </a:endParaRPr>
          </a:p>
          <a:p>
            <a:r>
              <a:rPr lang="en-US" altLang="ja-JP" sz="2400" dirty="0">
                <a:solidFill>
                  <a:srgbClr val="FF0000"/>
                </a:solidFill>
                <a:latin typeface="HGP創英角ｺﾞｼｯｸUB" panose="020B0900000000000000" pitchFamily="50" charset="-128"/>
                <a:ea typeface="HGP創英角ｺﾞｼｯｸUB" panose="020B0900000000000000" pitchFamily="50" charset="-128"/>
              </a:rPr>
              <a:t> </a:t>
            </a:r>
            <a:r>
              <a:rPr lang="ja-JP" altLang="en-US" sz="2400" dirty="0">
                <a:solidFill>
                  <a:srgbClr val="FF0000"/>
                </a:solidFill>
                <a:latin typeface="HGP創英角ｺﾞｼｯｸUB" panose="020B0900000000000000" pitchFamily="50" charset="-128"/>
                <a:ea typeface="HGP創英角ｺﾞｼｯｸUB" panose="020B0900000000000000" pitchFamily="50" charset="-128"/>
              </a:rPr>
              <a:t>　　記載をお願いいたします。</a:t>
            </a:r>
          </a:p>
        </p:txBody>
      </p:sp>
      <p:sp>
        <p:nvSpPr>
          <p:cNvPr id="23" name="テキスト ボックス 22"/>
          <p:cNvSpPr txBox="1"/>
          <p:nvPr/>
        </p:nvSpPr>
        <p:spPr>
          <a:xfrm>
            <a:off x="1533137" y="2212890"/>
            <a:ext cx="6209901" cy="461665"/>
          </a:xfrm>
          <a:prstGeom prst="rect">
            <a:avLst/>
          </a:prstGeom>
          <a:noFill/>
        </p:spPr>
        <p:txBody>
          <a:bodyPr wrap="square" rtlCol="0">
            <a:spAutoFit/>
          </a:bodyPr>
          <a:lstStyle/>
          <a:p>
            <a:pPr algn="ctr"/>
            <a:r>
              <a:rPr lang="ja-JP" altLang="en-US" sz="2400" u="sng" dirty="0">
                <a:solidFill>
                  <a:srgbClr val="FF0000"/>
                </a:solidFill>
                <a:latin typeface="HGP創英角ｺﾞｼｯｸUB" panose="020B0900000000000000" pitchFamily="50" charset="-128"/>
                <a:ea typeface="HGP創英角ｺﾞｼｯｸUB" panose="020B0900000000000000" pitchFamily="50" charset="-128"/>
              </a:rPr>
              <a:t>地域課題解決策の提案　（全体概要図）</a:t>
            </a:r>
            <a:endParaRPr lang="en-US" altLang="ja-JP" sz="2400" u="sng"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8" name="テキスト ボックス 7">
            <a:extLst>
              <a:ext uri="{FF2B5EF4-FFF2-40B4-BE49-F238E27FC236}">
                <a16:creationId xmlns:a16="http://schemas.microsoft.com/office/drawing/2014/main" id="{13D35D9A-90AD-4181-BDE1-8B5626476B93}"/>
              </a:ext>
            </a:extLst>
          </p:cNvPr>
          <p:cNvSpPr txBox="1">
            <a:spLocks noChangeArrowheads="1"/>
          </p:cNvSpPr>
          <p:nvPr/>
        </p:nvSpPr>
        <p:spPr bwMode="auto">
          <a:xfrm>
            <a:off x="200722" y="653163"/>
            <a:ext cx="8689587" cy="553547"/>
          </a:xfrm>
          <a:prstGeom prst="rect">
            <a:avLst/>
          </a:prstGeom>
          <a:noFill/>
          <a:ln w="9525">
            <a:solidFill>
              <a:sysClr val="windowText" lastClr="000000"/>
            </a:solidFill>
            <a:miter lim="800000"/>
            <a:headEnd/>
            <a:tailEnd/>
          </a:ln>
          <a:extLst>
            <a:ext uri="{909E8E84-426E-40DD-AFC4-6F175D3DCCD1}">
              <a14:hiddenFill xmlns:a14="http://schemas.microsoft.com/office/drawing/2010/main">
                <a:solidFill>
                  <a:srgbClr val="FFFFFF"/>
                </a:solidFill>
              </a14:hiddenFill>
            </a:ext>
          </a:extLst>
        </p:spPr>
        <p:txBody>
          <a:bodyPr wrap="square" lIns="68134" tIns="34067" rIns="68134" bIns="34067">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0"/>
              </a:spcBef>
              <a:defRPr/>
            </a:pPr>
            <a:r>
              <a:rPr lang="ja-JP" altLang="en-US" sz="1050" kern="0" dirty="0">
                <a:solidFill>
                  <a:srgbClr val="000000"/>
                </a:solidFill>
                <a:latin typeface="HG創英角ｺﾞｼｯｸUB" panose="020B0909000000000000" pitchFamily="49" charset="-128"/>
                <a:ea typeface="HG創英角ｺﾞｼｯｸUB" panose="020B0909000000000000" pitchFamily="49" charset="-128"/>
              </a:rPr>
              <a:t>地方公共団体名：神奈川県真鶴町</a:t>
            </a:r>
            <a:endParaRPr lang="en-US" altLang="ja-JP" sz="1050" kern="0" dirty="0">
              <a:solidFill>
                <a:srgbClr val="000000"/>
              </a:solidFill>
              <a:latin typeface="HG創英角ｺﾞｼｯｸUB" panose="020B0909000000000000" pitchFamily="49" charset="-128"/>
              <a:ea typeface="HG創英角ｺﾞｼｯｸUB" panose="020B0909000000000000" pitchFamily="49" charset="-128"/>
            </a:endParaRPr>
          </a:p>
          <a:p>
            <a:pPr eaLnBrk="1" hangingPunct="1">
              <a:spcBef>
                <a:spcPct val="0"/>
              </a:spcBef>
              <a:defRPr/>
            </a:pPr>
            <a:r>
              <a:rPr lang="ja-JP" altLang="en-US" sz="1050" kern="0" dirty="0">
                <a:solidFill>
                  <a:srgbClr val="000000"/>
                </a:solidFill>
                <a:latin typeface="HG創英角ｺﾞｼｯｸUB" panose="020B0909000000000000" pitchFamily="49" charset="-128"/>
                <a:ea typeface="HG創英角ｺﾞｼｯｸUB" panose="020B0909000000000000" pitchFamily="49" charset="-128"/>
              </a:rPr>
              <a:t>該当分野名　　：スマートタウン、観光、公共交通、環境、地域資源、持続可能な地域経済</a:t>
            </a:r>
            <a:endParaRPr lang="en-US" altLang="ja-JP" sz="1050" kern="0" dirty="0">
              <a:solidFill>
                <a:srgbClr val="000000"/>
              </a:solidFill>
              <a:latin typeface="HG創英角ｺﾞｼｯｸUB" panose="020B0909000000000000" pitchFamily="49" charset="-128"/>
              <a:ea typeface="HG創英角ｺﾞｼｯｸUB" panose="020B0909000000000000" pitchFamily="49" charset="-128"/>
            </a:endParaRPr>
          </a:p>
          <a:p>
            <a:pPr eaLnBrk="1" hangingPunct="1">
              <a:spcBef>
                <a:spcPct val="0"/>
              </a:spcBef>
              <a:defRPr/>
            </a:pPr>
            <a:r>
              <a:rPr lang="ja-JP" altLang="en-US" sz="1050" kern="0" dirty="0">
                <a:solidFill>
                  <a:srgbClr val="000000"/>
                </a:solidFill>
                <a:latin typeface="HG創英角ｺﾞｼｯｸUB" panose="020B0909000000000000" pitchFamily="49" charset="-128"/>
                <a:ea typeface="HG創英角ｺﾞｼｯｸUB" panose="020B0909000000000000" pitchFamily="49" charset="-128"/>
              </a:rPr>
              <a:t>地域課題名　　：真鶴半島観光エリアにおける持続可能な公共交通の確保とモビリティ導入</a:t>
            </a:r>
          </a:p>
        </p:txBody>
      </p:sp>
    </p:spTree>
    <p:extLst>
      <p:ext uri="{BB962C8B-B14F-4D97-AF65-F5344CB8AC3E}">
        <p14:creationId xmlns:p14="http://schemas.microsoft.com/office/powerpoint/2010/main" val="115333867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0be3460-9752-49b0-8c5e-c2f1d83cc0ff" xsi:nil="true"/>
    <lcf76f155ced4ddcb4097134ff3c332f xmlns="c8fb2ffa-09d9-4bb1-89d2-4a000f5000b7">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9EE1ABD406EDD84CB17DEBF2AD3D6044" ma:contentTypeVersion="13" ma:contentTypeDescription="新しいドキュメントを作成します。" ma:contentTypeScope="" ma:versionID="1812599b2b69b10a19420a960dfea41d">
  <xsd:schema xmlns:xsd="http://www.w3.org/2001/XMLSchema" xmlns:xs="http://www.w3.org/2001/XMLSchema" xmlns:p="http://schemas.microsoft.com/office/2006/metadata/properties" xmlns:ns2="c8fb2ffa-09d9-4bb1-89d2-4a000f5000b7" xmlns:ns3="10be3460-9752-49b0-8c5e-c2f1d83cc0ff" targetNamespace="http://schemas.microsoft.com/office/2006/metadata/properties" ma:root="true" ma:fieldsID="b0b634c9c0bcb47633f38474549e15fd" ns2:_="" ns3:_="">
    <xsd:import namespace="c8fb2ffa-09d9-4bb1-89d2-4a000f5000b7"/>
    <xsd:import namespace="10be3460-9752-49b0-8c5e-c2f1d83cc0ff"/>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fb2ffa-09d9-4bb1-89d2-4a000f5000b7"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0be3460-9752-49b0-8c5e-c2f1d83cc0ff"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668f5d14-6edc-4dbe-8a73-9727ed3db5d0}" ma:internalName="TaxCatchAll" ma:showField="CatchAllData" ma:web="10be3460-9752-49b0-8c5e-c2f1d83cc0f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124E9EE-46F8-4C30-9C0A-49B9B5A7E5B6}">
  <ds:schemaRefs>
    <ds:schemaRef ds:uri="http://schemas.microsoft.com/office/2006/metadata/properties"/>
    <ds:schemaRef ds:uri="http://schemas.microsoft.com/office/infopath/2007/PartnerControls"/>
    <ds:schemaRef ds:uri="5cec1a90-2dcc-4d5b-96b4-3289b7b454f6"/>
    <ds:schemaRef ds:uri="10be3460-9752-49b0-8c5e-c2f1d83cc0ff"/>
  </ds:schemaRefs>
</ds:datastoreItem>
</file>

<file path=customXml/itemProps2.xml><?xml version="1.0" encoding="utf-8"?>
<ds:datastoreItem xmlns:ds="http://schemas.openxmlformats.org/officeDocument/2006/customXml" ds:itemID="{244A4210-0B3B-433C-BB98-95AE466898D1}"/>
</file>

<file path=customXml/itemProps3.xml><?xml version="1.0" encoding="utf-8"?>
<ds:datastoreItem xmlns:ds="http://schemas.openxmlformats.org/officeDocument/2006/customXml" ds:itemID="{0690F61F-E1AC-4ED1-A6D0-1B48DA08F9D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Words>119</Words>
  <PresentationFormat>画面に合わせる (4:3)</PresentationFormat>
  <Paragraphs>11</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Calibri Light</vt:lpstr>
      <vt:lpstr>Arial</vt:lpstr>
      <vt:lpstr>HGP創英角ｺﾞｼｯｸUB</vt:lpstr>
      <vt:lpstr>HG創英角ｺﾞｼｯｸUB</vt:lpstr>
      <vt:lpstr>Calibri</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0x0101009EE1ABD406EDD84CB17DEBF2AD3D6044</vt:lpwstr>
  </property>
  <property fmtid="{D5CDD505-2E9C-101B-9397-08002B2CF9AE}" pid="3" name="MediaServiceImageTags">
    <vt:lpwstr/>
  </property>
</Properties>
</file>