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23" autoAdjust="0"/>
    <p:restoredTop sz="94949" autoAdjust="0"/>
  </p:normalViewPr>
  <p:slideViewPr>
    <p:cSldViewPr snapToGrid="0">
      <p:cViewPr varScale="1">
        <p:scale>
          <a:sx n="105" d="100"/>
          <a:sy n="105" d="100"/>
        </p:scale>
        <p:origin x="1926" y="312"/>
      </p:cViewPr>
      <p:guideLst/>
    </p:cSldViewPr>
  </p:slideViewPr>
  <p:notesTextViewPr>
    <p:cViewPr>
      <p:scale>
        <a:sx n="400" d="100"/>
        <a:sy n="4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notesMasters/notesMaster1.xml" Type="http://schemas.openxmlformats.org/officeDocument/2006/relationships/notesMaster"/><Relationship Id="rId19" Target="presProps.xml" Type="http://schemas.openxmlformats.org/officeDocument/2006/relationships/presProps"/><Relationship Id="rId2" Target="slides/slide1.xml" Type="http://schemas.openxmlformats.org/officeDocument/2006/relationships/slide"/><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customXml/item1.xml" Type="http://schemas.openxmlformats.org/officeDocument/2006/relationships/customXml"/><Relationship Id="rId24" Target="../customXml/item2.xml" Type="http://schemas.openxmlformats.org/officeDocument/2006/relationships/customXml"/><Relationship Id="rId25" Target="../customXml/item3.xml" Type="http://schemas.openxmlformats.org/officeDocument/2006/relationships/customXml"/><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8E93FF-D2DF-48AD-99C6-51BB13AB8452}" type="datetimeFigureOut">
              <a:rPr kumimoji="1" lang="ja-JP" altLang="en-US" smtClean="0"/>
              <a:t>2025/6/20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B18412-1626-4493-89E5-6DCA78BE1382}" type="slidenum">
              <a:rPr kumimoji="1" lang="ja-JP" altLang="en-US" smtClean="0"/>
              <a:t>‹#›</a:t>
            </a:fld>
            <a:endParaRPr kumimoji="1" lang="ja-JP" altLang="en-US"/>
          </a:p>
        </p:txBody>
      </p:sp>
    </p:spTree>
    <p:extLst>
      <p:ext uri="{BB962C8B-B14F-4D97-AF65-F5344CB8AC3E}">
        <p14:creationId xmlns:p14="http://schemas.microsoft.com/office/powerpoint/2010/main" val="14419557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2B18412-1626-4493-89E5-6DCA78BE1382}" type="slidenum">
              <a:rPr kumimoji="1" lang="ja-JP" altLang="en-US" smtClean="0"/>
              <a:t>4</a:t>
            </a:fld>
            <a:endParaRPr kumimoji="1" lang="ja-JP" altLang="en-US"/>
          </a:p>
        </p:txBody>
      </p:sp>
    </p:spTree>
    <p:extLst>
      <p:ext uri="{BB962C8B-B14F-4D97-AF65-F5344CB8AC3E}">
        <p14:creationId xmlns:p14="http://schemas.microsoft.com/office/powerpoint/2010/main" val="1622308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AD531-530D-3080-CB2F-C738B897EF1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69319FB-54BC-6696-38A3-C724C2821DC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A3256F8-AC2E-8205-DEF2-494AEE37DC7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46D093A-47AD-BE24-5AAF-1E02880F3DC4}"/>
              </a:ext>
            </a:extLst>
          </p:cNvPr>
          <p:cNvSpPr>
            <a:spLocks noGrp="1"/>
          </p:cNvSpPr>
          <p:nvPr>
            <p:ph type="sldNum" sz="quarter" idx="5"/>
          </p:nvPr>
        </p:nvSpPr>
        <p:spPr/>
        <p:txBody>
          <a:bodyPr/>
          <a:lstStyle/>
          <a:p>
            <a:fld id="{C2B18412-1626-4493-89E5-6DCA78BE1382}" type="slidenum">
              <a:rPr kumimoji="1" lang="ja-JP" altLang="en-US" smtClean="0"/>
              <a:t>6</a:t>
            </a:fld>
            <a:endParaRPr kumimoji="1" lang="ja-JP" altLang="en-US"/>
          </a:p>
        </p:txBody>
      </p:sp>
    </p:spTree>
    <p:extLst>
      <p:ext uri="{BB962C8B-B14F-4D97-AF65-F5344CB8AC3E}">
        <p14:creationId xmlns:p14="http://schemas.microsoft.com/office/powerpoint/2010/main" val="432315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87A2A-8137-D2E5-C078-4F5C2166C97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D8A4446-5A15-3287-00E4-12F5E6F51D7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2BE9471-F0BE-D106-B1D0-A0B5A938B80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235DEE5-E947-D129-3E13-BF13E1838A49}"/>
              </a:ext>
            </a:extLst>
          </p:cNvPr>
          <p:cNvSpPr>
            <a:spLocks noGrp="1"/>
          </p:cNvSpPr>
          <p:nvPr>
            <p:ph type="sldNum" sz="quarter" idx="5"/>
          </p:nvPr>
        </p:nvSpPr>
        <p:spPr/>
        <p:txBody>
          <a:bodyPr/>
          <a:lstStyle/>
          <a:p>
            <a:fld id="{C2B18412-1626-4493-89E5-6DCA78BE1382}" type="slidenum">
              <a:rPr kumimoji="1" lang="ja-JP" altLang="en-US" smtClean="0"/>
              <a:t>10</a:t>
            </a:fld>
            <a:endParaRPr kumimoji="1" lang="ja-JP" altLang="en-US"/>
          </a:p>
        </p:txBody>
      </p:sp>
    </p:spTree>
    <p:extLst>
      <p:ext uri="{BB962C8B-B14F-4D97-AF65-F5344CB8AC3E}">
        <p14:creationId xmlns:p14="http://schemas.microsoft.com/office/powerpoint/2010/main" val="2456505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6B5C4-DB83-1B9C-EEAB-1ED97535EE9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83B3AB-DD49-7FF6-4114-E31ED34118F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9C04E74-FA4E-FE6F-6251-B41779C49D8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672244B-A3D1-E2F3-BABF-FBA743CD930B}"/>
              </a:ext>
            </a:extLst>
          </p:cNvPr>
          <p:cNvSpPr>
            <a:spLocks noGrp="1"/>
          </p:cNvSpPr>
          <p:nvPr>
            <p:ph type="sldNum" sz="quarter" idx="5"/>
          </p:nvPr>
        </p:nvSpPr>
        <p:spPr/>
        <p:txBody>
          <a:bodyPr/>
          <a:lstStyle/>
          <a:p>
            <a:fld id="{C2B18412-1626-4493-89E5-6DCA78BE1382}" type="slidenum">
              <a:rPr kumimoji="1" lang="ja-JP" altLang="en-US" smtClean="0"/>
              <a:t>11</a:t>
            </a:fld>
            <a:endParaRPr kumimoji="1" lang="ja-JP" altLang="en-US"/>
          </a:p>
        </p:txBody>
      </p:sp>
    </p:spTree>
    <p:extLst>
      <p:ext uri="{BB962C8B-B14F-4D97-AF65-F5344CB8AC3E}">
        <p14:creationId xmlns:p14="http://schemas.microsoft.com/office/powerpoint/2010/main" val="9967464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BC19C-263F-0CF6-F498-61561878C90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6882A45-BBB7-0BF7-916A-B6773B37578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59E597F-57DF-F53E-44B7-849BF65683B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8EDD503-848C-68AA-F129-0606BEAD80A1}"/>
              </a:ext>
            </a:extLst>
          </p:cNvPr>
          <p:cNvSpPr>
            <a:spLocks noGrp="1"/>
          </p:cNvSpPr>
          <p:nvPr>
            <p:ph type="sldNum" sz="quarter" idx="5"/>
          </p:nvPr>
        </p:nvSpPr>
        <p:spPr/>
        <p:txBody>
          <a:bodyPr/>
          <a:lstStyle/>
          <a:p>
            <a:fld id="{C2B18412-1626-4493-89E5-6DCA78BE1382}" type="slidenum">
              <a:rPr kumimoji="1" lang="ja-JP" altLang="en-US" smtClean="0"/>
              <a:t>13</a:t>
            </a:fld>
            <a:endParaRPr kumimoji="1" lang="ja-JP" altLang="en-US"/>
          </a:p>
        </p:txBody>
      </p:sp>
    </p:spTree>
    <p:extLst>
      <p:ext uri="{BB962C8B-B14F-4D97-AF65-F5344CB8AC3E}">
        <p14:creationId xmlns:p14="http://schemas.microsoft.com/office/powerpoint/2010/main" val="971748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79A81-4C68-964E-E0B9-862445AF15D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3A5ED8-EECB-8B20-C65C-6B476E23F08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65C6735-0C84-E4BE-D52E-1E3312EE08F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390D9B9-C0D4-D19A-2929-3ED6D84F6D3B}"/>
              </a:ext>
            </a:extLst>
          </p:cNvPr>
          <p:cNvSpPr>
            <a:spLocks noGrp="1"/>
          </p:cNvSpPr>
          <p:nvPr>
            <p:ph type="sldNum" sz="quarter" idx="5"/>
          </p:nvPr>
        </p:nvSpPr>
        <p:spPr/>
        <p:txBody>
          <a:bodyPr/>
          <a:lstStyle/>
          <a:p>
            <a:fld id="{C2B18412-1626-4493-89E5-6DCA78BE1382}" type="slidenum">
              <a:rPr kumimoji="1" lang="ja-JP" altLang="en-US" smtClean="0"/>
              <a:t>14</a:t>
            </a:fld>
            <a:endParaRPr kumimoji="1" lang="ja-JP" altLang="en-US"/>
          </a:p>
        </p:txBody>
      </p:sp>
    </p:spTree>
    <p:extLst>
      <p:ext uri="{BB962C8B-B14F-4D97-AF65-F5344CB8AC3E}">
        <p14:creationId xmlns:p14="http://schemas.microsoft.com/office/powerpoint/2010/main" val="787414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2DC43-B153-A8C2-0142-1B606698974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EA010C-F242-6B8C-52A8-137CAD63BE5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5E0FE8C-2AA4-D9C5-388D-BE96C36F67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4240267-B75A-36C1-5E16-86525C48041D}"/>
              </a:ext>
            </a:extLst>
          </p:cNvPr>
          <p:cNvSpPr>
            <a:spLocks noGrp="1"/>
          </p:cNvSpPr>
          <p:nvPr>
            <p:ph type="sldNum" sz="quarter" idx="5"/>
          </p:nvPr>
        </p:nvSpPr>
        <p:spPr/>
        <p:txBody>
          <a:bodyPr/>
          <a:lstStyle/>
          <a:p>
            <a:fld id="{C2B18412-1626-4493-89E5-6DCA78BE1382}" type="slidenum">
              <a:rPr kumimoji="1" lang="ja-JP" altLang="en-US" smtClean="0"/>
              <a:t>16</a:t>
            </a:fld>
            <a:endParaRPr kumimoji="1" lang="ja-JP" altLang="en-US"/>
          </a:p>
        </p:txBody>
      </p:sp>
    </p:spTree>
    <p:extLst>
      <p:ext uri="{BB962C8B-B14F-4D97-AF65-F5344CB8AC3E}">
        <p14:creationId xmlns:p14="http://schemas.microsoft.com/office/powerpoint/2010/main" val="202914634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3993366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1552642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2720651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2472748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1416990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4256737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1275225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4048770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28575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1912514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8B83DFF-D941-4EFA-BFD9-DCE410F9EEBC}"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57711652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8B83DFF-D941-4EFA-BFD9-DCE410F9EEBC}" type="datetimeFigureOut">
              <a:rPr kumimoji="1" lang="ja-JP" altLang="en-US" smtClean="0"/>
              <a:t>2025/6/20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BE9DDC-1B6D-4E13-8EC3-7361C938AF66}" type="slidenum">
              <a:rPr kumimoji="1" lang="ja-JP" altLang="en-US" smtClean="0"/>
              <a:t>‹#›</a:t>
            </a:fld>
            <a:endParaRPr kumimoji="1" lang="ja-JP" altLang="en-US"/>
          </a:p>
        </p:txBody>
      </p:sp>
    </p:spTree>
    <p:extLst>
      <p:ext uri="{BB962C8B-B14F-4D97-AF65-F5344CB8AC3E}">
        <p14:creationId xmlns:p14="http://schemas.microsoft.com/office/powerpoint/2010/main" val="20735187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3.png" Type="http://schemas.openxmlformats.org/officeDocument/2006/relationships/image"/><Relationship Id="rId4" Target="../media/image4.svg" Type="http://schemas.openxmlformats.org/officeDocument/2006/relationships/image"/><Relationship Id="rId5" Target="../media/image12.png" Type="http://schemas.openxmlformats.org/officeDocument/2006/relationships/image"/><Relationship Id="rId6" Target="../media/image13.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png" Type="http://schemas.openxmlformats.org/officeDocument/2006/relationships/image"/><Relationship Id="rId5" Target="../media/image11.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12.png" Type="http://schemas.openxmlformats.org/officeDocument/2006/relationships/image"/><Relationship Id="rId9" Target="../media/image13.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2.svg" Type="http://schemas.openxmlformats.org/officeDocument/2006/relationships/image"/><Relationship Id="rId2" Target="../notesSlides/notesSlide5.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 Id="rId9" Target="../media/image1.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 Id="rId3" Target="../media/image11.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12.png" Type="http://schemas.openxmlformats.org/officeDocument/2006/relationships/image"/><Relationship Id="rId7" Target="../media/image13.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3.png" Type="http://schemas.openxmlformats.org/officeDocument/2006/relationships/image"/><Relationship Id="rId6" Target="../media/image4.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2.svg" Type="http://schemas.openxmlformats.org/officeDocument/2006/relationships/image"/><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1.png" Type="http://schemas.openxmlformats.org/officeDocument/2006/relationships/image"/><Relationship Id="rId9" Target="../media/image11.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9.png" Type="http://schemas.openxmlformats.org/officeDocument/2006/relationships/image"/><Relationship Id="rId7" Target="../media/image10.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2_</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_011</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法人住民税</a:t>
            </a:r>
            <a:endParaRPr kumimoji="1" lang="ja-JP" altLang="en-US" sz="2800" dirty="0">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5" name="グループ化 74">
            <a:extLst>
              <a:ext uri="{FF2B5EF4-FFF2-40B4-BE49-F238E27FC236}">
                <a16:creationId xmlns:a16="http://schemas.microsoft.com/office/drawing/2014/main" id="{37A9ABA4-62FA-4B02-B4D3-3C02B898A1E1}"/>
              </a:ext>
            </a:extLst>
          </p:cNvPr>
          <p:cNvGrpSpPr/>
          <p:nvPr/>
        </p:nvGrpSpPr>
        <p:grpSpPr>
          <a:xfrm>
            <a:off x="2810236" y="5000563"/>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27353" y="4854165"/>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64" name="グループ化 363">
            <a:extLst>
              <a:ext uri="{FF2B5EF4-FFF2-40B4-BE49-F238E27FC236}">
                <a16:creationId xmlns:a16="http://schemas.microsoft.com/office/drawing/2014/main" id="{0B83B511-F903-B482-6AA9-CE47A3DC5DCB}"/>
              </a:ext>
            </a:extLst>
          </p:cNvPr>
          <p:cNvGrpSpPr/>
          <p:nvPr/>
        </p:nvGrpSpPr>
        <p:grpSpPr>
          <a:xfrm>
            <a:off x="5309590" y="4948695"/>
            <a:ext cx="3480449" cy="478500"/>
            <a:chOff x="5299757" y="4854948"/>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299757" y="4933989"/>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6727" y="5038949"/>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89901" y="5094198"/>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72499" y="4854948"/>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63614" y="4898620"/>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40" name="グループ化 39">
            <a:extLst>
              <a:ext uri="{FF2B5EF4-FFF2-40B4-BE49-F238E27FC236}">
                <a16:creationId xmlns:a16="http://schemas.microsoft.com/office/drawing/2014/main" id="{AA27697A-DF1C-7A14-C626-13008D87B763}"/>
              </a:ext>
            </a:extLst>
          </p:cNvPr>
          <p:cNvGrpSpPr/>
          <p:nvPr/>
        </p:nvGrpSpPr>
        <p:grpSpPr>
          <a:xfrm>
            <a:off x="547477" y="4537022"/>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29521" y="4388794"/>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2044"/>
            <a:chOff x="8420362" y="5457393"/>
            <a:chExt cx="182044" cy="182044"/>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2184" y="546921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3" name="グループ化 2">
            <a:extLst>
              <a:ext uri="{FF2B5EF4-FFF2-40B4-BE49-F238E27FC236}">
                <a16:creationId xmlns:a16="http://schemas.microsoft.com/office/drawing/2014/main" id="{3BE2DA65-F8D7-89F4-65DE-92C56A3E803B}"/>
              </a:ext>
            </a:extLst>
          </p:cNvPr>
          <p:cNvGrpSpPr/>
          <p:nvPr/>
        </p:nvGrpSpPr>
        <p:grpSpPr>
          <a:xfrm>
            <a:off x="2731895" y="6013561"/>
            <a:ext cx="332977" cy="47531"/>
            <a:chOff x="8094074" y="5728204"/>
            <a:chExt cx="332977" cy="47531"/>
          </a:xfrm>
        </p:grpSpPr>
        <p:cxnSp>
          <p:nvCxnSpPr>
            <p:cNvPr id="5" name="直線矢印コネクタ 4">
              <a:extLst>
                <a:ext uri="{FF2B5EF4-FFF2-40B4-BE49-F238E27FC236}">
                  <a16:creationId xmlns:a16="http://schemas.microsoft.com/office/drawing/2014/main" id="{2AB4E89F-39EE-CF2B-4D32-EE27D745279A}"/>
                </a:ext>
              </a:extLst>
            </p:cNvPr>
            <p:cNvCxnSpPr>
              <a:cxnSpLocks/>
              <a:stCxn id="7" idx="6"/>
              <a:endCxn id="8"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楕円 6">
              <a:extLst>
                <a:ext uri="{FF2B5EF4-FFF2-40B4-BE49-F238E27FC236}">
                  <a16:creationId xmlns:a16="http://schemas.microsoft.com/office/drawing/2014/main" id="{E950972E-7A19-A62E-D213-AFD9E78229AA}"/>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 name="二等辺三角形 7">
              <a:extLst>
                <a:ext uri="{FF2B5EF4-FFF2-40B4-BE49-F238E27FC236}">
                  <a16:creationId xmlns:a16="http://schemas.microsoft.com/office/drawing/2014/main" id="{A117CE6B-4D8E-33E6-6BD9-BCA760928BD7}"/>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Tree>
    <p:extLst>
      <p:ext uri="{BB962C8B-B14F-4D97-AF65-F5344CB8AC3E}">
        <p14:creationId xmlns:p14="http://schemas.microsoft.com/office/powerpoint/2010/main" val="1567352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94747-D3C6-D133-3FF9-DCA037E7B21E}"/>
            </a:ext>
          </a:extLst>
        </p:cNvPr>
        <p:cNvGrpSpPr/>
        <p:nvPr/>
      </p:nvGrpSpPr>
      <p:grpSpPr>
        <a:xfrm>
          <a:off x="0" y="0"/>
          <a:ext cx="0" cy="0"/>
          <a:chOff x="0" y="0"/>
          <a:chExt cx="0" cy="0"/>
        </a:xfrm>
      </p:grpSpPr>
      <p:grpSp>
        <p:nvGrpSpPr>
          <p:cNvPr id="111" name="グループ化 110">
            <a:extLst>
              <a:ext uri="{FF2B5EF4-FFF2-40B4-BE49-F238E27FC236}">
                <a16:creationId xmlns:a16="http://schemas.microsoft.com/office/drawing/2014/main" id="{25A367A1-41B2-92D9-9040-21190CDDB672}"/>
              </a:ext>
            </a:extLst>
          </p:cNvPr>
          <p:cNvGrpSpPr/>
          <p:nvPr/>
        </p:nvGrpSpPr>
        <p:grpSpPr>
          <a:xfrm rot="16200000">
            <a:off x="5849605" y="1882106"/>
            <a:ext cx="926665" cy="47531"/>
            <a:chOff x="8251076" y="5728206"/>
            <a:chExt cx="926665" cy="47531"/>
          </a:xfrm>
        </p:grpSpPr>
        <p:cxnSp>
          <p:nvCxnSpPr>
            <p:cNvPr id="112" name="直線矢印コネクタ 111">
              <a:extLst>
                <a:ext uri="{FF2B5EF4-FFF2-40B4-BE49-F238E27FC236}">
                  <a16:creationId xmlns:a16="http://schemas.microsoft.com/office/drawing/2014/main" id="{F38DE620-ABFB-B83E-ECEA-AA3C883F8B02}"/>
                </a:ext>
              </a:extLst>
            </p:cNvPr>
            <p:cNvCxnSpPr>
              <a:cxnSpLocks/>
              <a:stCxn id="113" idx="6"/>
              <a:endCxn id="114" idx="0"/>
            </p:cNvCxnSpPr>
            <p:nvPr/>
          </p:nvCxnSpPr>
          <p:spPr>
            <a:xfrm rot="5400000" flipV="1">
              <a:off x="8738172" y="5312407"/>
              <a:ext cx="4" cy="87913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13" name="楕円 112">
              <a:extLst>
                <a:ext uri="{FF2B5EF4-FFF2-40B4-BE49-F238E27FC236}">
                  <a16:creationId xmlns:a16="http://schemas.microsoft.com/office/drawing/2014/main" id="{055F0DD9-F4AC-6DAB-F2B1-DE31D368A5B3}"/>
                </a:ext>
              </a:extLst>
            </p:cNvPr>
            <p:cNvSpPr/>
            <p:nvPr/>
          </p:nvSpPr>
          <p:spPr>
            <a:xfrm>
              <a:off x="8251076"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14" name="二等辺三角形 113">
              <a:extLst>
                <a:ext uri="{FF2B5EF4-FFF2-40B4-BE49-F238E27FC236}">
                  <a16:creationId xmlns:a16="http://schemas.microsoft.com/office/drawing/2014/main" id="{03DA2EE4-98B9-8998-476F-53DB5F48A436}"/>
                </a:ext>
              </a:extLst>
            </p:cNvPr>
            <p:cNvSpPr/>
            <p:nvPr/>
          </p:nvSpPr>
          <p:spPr>
            <a:xfrm rot="5400000">
              <a:off x="9118494" y="571603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FCEB93AB-70AC-AFDE-D1DF-91D6034081C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1F78B1A-A7A6-CDE6-8F57-A98E34B4F41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1A82167C-7C96-1D30-E115-AE3B22E5375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E22230F-6C29-4575-9AF8-371044EBB2F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002363A-A7F2-AFA5-BA4B-02200E10C3A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A54E101-04F3-F9DF-01D8-84F19DEB886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2E62EF8-83C7-58A0-2FE5-80E92C79A8C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みなす申告</a:t>
              </a:r>
            </a:p>
          </p:txBody>
        </p:sp>
        <p:sp>
          <p:nvSpPr>
            <p:cNvPr id="14" name="正方形/長方形 13">
              <a:extLst>
                <a:ext uri="{FF2B5EF4-FFF2-40B4-BE49-F238E27FC236}">
                  <a16:creationId xmlns:a16="http://schemas.microsoft.com/office/drawing/2014/main" id="{162E34E9-7BA5-1888-C971-2D1ECDAA86F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申告登録</a:t>
              </a:r>
            </a:p>
          </p:txBody>
        </p:sp>
      </p:grpSp>
      <p:grpSp>
        <p:nvGrpSpPr>
          <p:cNvPr id="16" name="グループ化 15">
            <a:extLst>
              <a:ext uri="{FF2B5EF4-FFF2-40B4-BE49-F238E27FC236}">
                <a16:creationId xmlns:a16="http://schemas.microsoft.com/office/drawing/2014/main" id="{E37FBE38-39E4-6C69-9233-7F090B36814D}"/>
              </a:ext>
            </a:extLst>
          </p:cNvPr>
          <p:cNvGrpSpPr/>
          <p:nvPr/>
        </p:nvGrpSpPr>
        <p:grpSpPr>
          <a:xfrm>
            <a:off x="331641" y="1889571"/>
            <a:ext cx="8480719" cy="2489625"/>
            <a:chOff x="4383024" y="977900"/>
            <a:chExt cx="8480719" cy="447033"/>
          </a:xfrm>
        </p:grpSpPr>
        <p:sp>
          <p:nvSpPr>
            <p:cNvPr id="17" name="正方形/長方形 16">
              <a:extLst>
                <a:ext uri="{FF2B5EF4-FFF2-40B4-BE49-F238E27FC236}">
                  <a16:creationId xmlns:a16="http://schemas.microsoft.com/office/drawing/2014/main" id="{330F4D18-704C-AE4F-E0F7-DB95F0A2A8D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C75AD691-87ED-EF5D-45B0-C0BA76CA0B4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8C972A2-2E0F-DABF-4434-6B2544F2799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10</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B4EB97C2-C216-1F56-50AC-6A9C27648686}"/>
              </a:ext>
            </a:extLst>
          </p:cNvPr>
          <p:cNvSpPr/>
          <p:nvPr/>
        </p:nvSpPr>
        <p:spPr>
          <a:xfrm>
            <a:off x="6758568" y="5943601"/>
            <a:ext cx="2053792" cy="560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4.1.1.</a:t>
            </a:r>
            <a:r>
              <a:rPr kumimoji="1" lang="ja-JP" altLang="en-US" sz="500" b="1" dirty="0">
                <a:solidFill>
                  <a:schemeClr val="tx1"/>
                </a:solidFill>
                <a:latin typeface="+mn-ea"/>
              </a:rPr>
              <a:t>　未申告法人抽出</a:t>
            </a:r>
          </a:p>
          <a:p>
            <a:r>
              <a:rPr kumimoji="1" lang="ja-JP" altLang="en-US" sz="500" b="1" dirty="0">
                <a:solidFill>
                  <a:schemeClr val="tx1"/>
                </a:solidFill>
                <a:latin typeface="+mn-ea"/>
              </a:rPr>
              <a:t>②</a:t>
            </a:r>
            <a:r>
              <a:rPr kumimoji="1" lang="en-US" altLang="ja-JP" sz="500" b="1" dirty="0">
                <a:solidFill>
                  <a:schemeClr val="tx1"/>
                </a:solidFill>
                <a:latin typeface="+mn-ea"/>
              </a:rPr>
              <a:t>8.1.1.</a:t>
            </a:r>
            <a:r>
              <a:rPr kumimoji="1" lang="ja-JP" altLang="en-US" sz="500" b="1" dirty="0">
                <a:solidFill>
                  <a:schemeClr val="tx1"/>
                </a:solidFill>
                <a:latin typeface="+mn-ea"/>
              </a:rPr>
              <a:t>～</a:t>
            </a:r>
            <a:r>
              <a:rPr kumimoji="1" lang="en-US" altLang="ja-JP" sz="500" b="1" dirty="0">
                <a:solidFill>
                  <a:schemeClr val="tx1"/>
                </a:solidFill>
                <a:latin typeface="+mn-ea"/>
              </a:rPr>
              <a:t>8.1.6.</a:t>
            </a:r>
            <a:r>
              <a:rPr kumimoji="1" lang="ja-JP" altLang="en-US" sz="500" b="1" dirty="0">
                <a:solidFill>
                  <a:schemeClr val="tx1"/>
                </a:solidFill>
                <a:latin typeface="+mn-ea"/>
              </a:rPr>
              <a:t>　検索</a:t>
            </a:r>
          </a:p>
          <a:p>
            <a:r>
              <a:rPr kumimoji="1" lang="ja-JP" altLang="en-US" sz="500" b="1" dirty="0">
                <a:solidFill>
                  <a:schemeClr val="tx1"/>
                </a:solidFill>
                <a:latin typeface="+mn-ea"/>
              </a:rPr>
              <a:t>③</a:t>
            </a:r>
            <a:r>
              <a:rPr kumimoji="1" lang="en-US" altLang="ja-JP" sz="500" b="1" dirty="0">
                <a:solidFill>
                  <a:schemeClr val="tx1"/>
                </a:solidFill>
                <a:latin typeface="+mn-ea"/>
              </a:rPr>
              <a:t>2.2.43.</a:t>
            </a:r>
            <a:r>
              <a:rPr kumimoji="1" lang="ja-JP" altLang="en-US" sz="500" b="1" dirty="0">
                <a:solidFill>
                  <a:schemeClr val="tx1"/>
                </a:solidFill>
                <a:latin typeface="+mn-ea"/>
              </a:rPr>
              <a:t>　申告入力</a:t>
            </a:r>
            <a:r>
              <a:rPr kumimoji="1" lang="en-US" altLang="ja-JP" sz="500" b="1" dirty="0">
                <a:solidFill>
                  <a:schemeClr val="tx1"/>
                </a:solidFill>
                <a:latin typeface="+mn-ea"/>
              </a:rPr>
              <a:t>(</a:t>
            </a:r>
            <a:r>
              <a:rPr kumimoji="1" lang="ja-JP" altLang="en-US" sz="500" b="1" dirty="0">
                <a:solidFill>
                  <a:schemeClr val="tx1"/>
                </a:solidFill>
                <a:latin typeface="+mn-ea"/>
              </a:rPr>
              <a:t>みなす申告</a:t>
            </a:r>
            <a:r>
              <a:rPr kumimoji="1" lang="en-US" altLang="ja-JP" sz="500" b="1" dirty="0">
                <a:solidFill>
                  <a:schemeClr val="tx1"/>
                </a:solidFill>
                <a:latin typeface="+mn-ea"/>
              </a:rPr>
              <a:t>)</a:t>
            </a:r>
          </a:p>
          <a:p>
            <a:endParaRPr kumimoji="1" lang="en-US" altLang="ja-JP" sz="500" b="1" dirty="0">
              <a:solidFill>
                <a:schemeClr val="tx1"/>
              </a:solidFill>
              <a:latin typeface="+mn-ea"/>
            </a:endParaRPr>
          </a:p>
        </p:txBody>
      </p:sp>
      <p:cxnSp>
        <p:nvCxnSpPr>
          <p:cNvPr id="108" name="直線矢印コネクタ 107">
            <a:extLst>
              <a:ext uri="{FF2B5EF4-FFF2-40B4-BE49-F238E27FC236}">
                <a16:creationId xmlns:a16="http://schemas.microsoft.com/office/drawing/2014/main" id="{99CDFD2E-23F2-0239-E262-E56E3F99CB79}"/>
              </a:ext>
            </a:extLst>
          </p:cNvPr>
          <p:cNvCxnSpPr>
            <a:cxnSpLocks/>
            <a:stCxn id="198" idx="1"/>
            <a:endCxn id="73" idx="2"/>
          </p:cNvCxnSpPr>
          <p:nvPr/>
        </p:nvCxnSpPr>
        <p:spPr>
          <a:xfrm flipH="1" flipV="1">
            <a:off x="2071132" y="2750988"/>
            <a:ext cx="1299" cy="18010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430D25FE-3971-1700-B2B3-B9441475EBF9}"/>
              </a:ext>
            </a:extLst>
          </p:cNvPr>
          <p:cNvCxnSpPr>
            <a:cxnSpLocks/>
            <a:stCxn id="20" idx="3"/>
            <a:endCxn id="60" idx="1"/>
          </p:cNvCxnSpPr>
          <p:nvPr/>
        </p:nvCxnSpPr>
        <p:spPr>
          <a:xfrm>
            <a:off x="4597608" y="2516613"/>
            <a:ext cx="4445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0E1C6529-FA1C-5017-C104-7AAECF4E45AF}"/>
              </a:ext>
            </a:extLst>
          </p:cNvPr>
          <p:cNvGrpSpPr/>
          <p:nvPr/>
        </p:nvGrpSpPr>
        <p:grpSpPr>
          <a:xfrm>
            <a:off x="1773190" y="2282238"/>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F068DDE8-B60A-8692-5CC0-D35B4A854A4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F00E15C5-AF50-C72E-E901-A0AEBB9EFF2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未申告法人抽出</a:t>
              </a:r>
            </a:p>
          </p:txBody>
        </p:sp>
      </p:grpSp>
      <p:sp>
        <p:nvSpPr>
          <p:cNvPr id="95" name="正方形/長方形 94">
            <a:extLst>
              <a:ext uri="{FF2B5EF4-FFF2-40B4-BE49-F238E27FC236}">
                <a16:creationId xmlns:a16="http://schemas.microsoft.com/office/drawing/2014/main" id="{5C770E8E-5732-5130-4736-8A5711BA3824}"/>
              </a:ext>
            </a:extLst>
          </p:cNvPr>
          <p:cNvSpPr/>
          <p:nvPr/>
        </p:nvSpPr>
        <p:spPr>
          <a:xfrm>
            <a:off x="686757" y="265985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10FFEA96-7E64-9D43-0C6D-3187BB78C416}"/>
              </a:ext>
            </a:extLst>
          </p:cNvPr>
          <p:cNvGrpSpPr/>
          <p:nvPr/>
        </p:nvGrpSpPr>
        <p:grpSpPr>
          <a:xfrm>
            <a:off x="1783314" y="4552002"/>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A45EF2F4-7DD4-163F-7771-1059261FF5A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897961AF-B1A5-822E-56B4-BA19079875A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D5B3697B-7360-A6FD-8BA0-3D6FE70A1B7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45C184DD-F22B-0881-88FE-28FE9A2E2A13}"/>
              </a:ext>
            </a:extLst>
          </p:cNvPr>
          <p:cNvGrpSpPr/>
          <p:nvPr/>
        </p:nvGrpSpPr>
        <p:grpSpPr>
          <a:xfrm>
            <a:off x="2279778" y="4912332"/>
            <a:ext cx="752658" cy="405710"/>
            <a:chOff x="4488244" y="5206471"/>
            <a:chExt cx="752658" cy="405710"/>
          </a:xfrm>
        </p:grpSpPr>
        <p:cxnSp>
          <p:nvCxnSpPr>
            <p:cNvPr id="192" name="直線矢印コネクタ 191">
              <a:extLst>
                <a:ext uri="{FF2B5EF4-FFF2-40B4-BE49-F238E27FC236}">
                  <a16:creationId xmlns:a16="http://schemas.microsoft.com/office/drawing/2014/main" id="{83F786E5-3382-7D20-28EB-D139187D657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A02C89C5-81DF-E089-51EA-63FF4EF30836}"/>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D6DDC73C-BE80-63AF-DBE5-D3075473977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EB829400-F294-6E6B-9433-B4908E54F13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F5F4DD35-C512-CA82-2384-78DBD8524A7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2BD6CDEA-59CC-8BB6-C72B-1CCC7AE3C80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25" name="直線矢印コネクタ 224">
            <a:extLst>
              <a:ext uri="{FF2B5EF4-FFF2-40B4-BE49-F238E27FC236}">
                <a16:creationId xmlns:a16="http://schemas.microsoft.com/office/drawing/2014/main" id="{CAA333D9-96EC-5021-F2A2-0B75B5FC1495}"/>
              </a:ext>
            </a:extLst>
          </p:cNvPr>
          <p:cNvCxnSpPr>
            <a:cxnSpLocks/>
            <a:stCxn id="58" idx="3"/>
            <a:endCxn id="20" idx="1"/>
          </p:cNvCxnSpPr>
          <p:nvPr/>
        </p:nvCxnSpPr>
        <p:spPr>
          <a:xfrm>
            <a:off x="3569658" y="2516613"/>
            <a:ext cx="4320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8" name="直線矢印コネクタ 147">
            <a:extLst>
              <a:ext uri="{FF2B5EF4-FFF2-40B4-BE49-F238E27FC236}">
                <a16:creationId xmlns:a16="http://schemas.microsoft.com/office/drawing/2014/main" id="{E12EB3B3-8132-F4A1-95DE-BB6A1D0BE4D1}"/>
              </a:ext>
            </a:extLst>
          </p:cNvPr>
          <p:cNvCxnSpPr>
            <a:cxnSpLocks/>
            <a:stCxn id="73" idx="3"/>
            <a:endCxn id="58" idx="1"/>
          </p:cNvCxnSpPr>
          <p:nvPr/>
        </p:nvCxnSpPr>
        <p:spPr>
          <a:xfrm>
            <a:off x="2369074" y="2516613"/>
            <a:ext cx="6047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D20FD23C-7E56-85C8-E8AD-B383244808C3}"/>
              </a:ext>
            </a:extLst>
          </p:cNvPr>
          <p:cNvCxnSpPr>
            <a:cxnSpLocks/>
            <a:stCxn id="3" idx="6"/>
            <a:endCxn id="73" idx="1"/>
          </p:cNvCxnSpPr>
          <p:nvPr/>
        </p:nvCxnSpPr>
        <p:spPr>
          <a:xfrm>
            <a:off x="1241455" y="2516613"/>
            <a:ext cx="5317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356AA7D5-DA97-7E9C-E71D-7E366B8F4B96}"/>
              </a:ext>
            </a:extLst>
          </p:cNvPr>
          <p:cNvSpPr/>
          <p:nvPr/>
        </p:nvSpPr>
        <p:spPr>
          <a:xfrm>
            <a:off x="935455" y="2363613"/>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 name="正方形/長方形 31">
            <a:extLst>
              <a:ext uri="{FF2B5EF4-FFF2-40B4-BE49-F238E27FC236}">
                <a16:creationId xmlns:a16="http://schemas.microsoft.com/office/drawing/2014/main" id="{09D6731D-5928-BF96-B66C-873BC309306F}"/>
              </a:ext>
            </a:extLst>
          </p:cNvPr>
          <p:cNvSpPr/>
          <p:nvPr/>
        </p:nvSpPr>
        <p:spPr>
          <a:xfrm>
            <a:off x="5964331" y="196934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9" name="グループ化 38">
            <a:extLst>
              <a:ext uri="{FF2B5EF4-FFF2-40B4-BE49-F238E27FC236}">
                <a16:creationId xmlns:a16="http://schemas.microsoft.com/office/drawing/2014/main" id="{D0A8356C-A522-84E6-EA3E-385279FB1AE0}"/>
              </a:ext>
            </a:extLst>
          </p:cNvPr>
          <p:cNvGrpSpPr/>
          <p:nvPr/>
        </p:nvGrpSpPr>
        <p:grpSpPr>
          <a:xfrm>
            <a:off x="6159937" y="2363613"/>
            <a:ext cx="306000" cy="306000"/>
            <a:chOff x="547477" y="5946304"/>
            <a:chExt cx="182044" cy="182044"/>
          </a:xfrm>
        </p:grpSpPr>
        <p:sp>
          <p:nvSpPr>
            <p:cNvPr id="40" name="楕円 39">
              <a:extLst>
                <a:ext uri="{FF2B5EF4-FFF2-40B4-BE49-F238E27FC236}">
                  <a16:creationId xmlns:a16="http://schemas.microsoft.com/office/drawing/2014/main" id="{B62CFC7C-C8B4-F6F6-0446-B4A066799F37}"/>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1" name="グループ化 40">
              <a:extLst>
                <a:ext uri="{FF2B5EF4-FFF2-40B4-BE49-F238E27FC236}">
                  <a16:creationId xmlns:a16="http://schemas.microsoft.com/office/drawing/2014/main" id="{0B8FFACB-2317-2F61-5A46-CEA1E0A04A1F}"/>
                </a:ext>
              </a:extLst>
            </p:cNvPr>
            <p:cNvGrpSpPr/>
            <p:nvPr/>
          </p:nvGrpSpPr>
          <p:grpSpPr>
            <a:xfrm>
              <a:off x="572442" y="5996943"/>
              <a:ext cx="132113" cy="80765"/>
              <a:chOff x="2601006" y="3678667"/>
              <a:chExt cx="132113" cy="80765"/>
            </a:xfrm>
          </p:grpSpPr>
          <p:sp>
            <p:nvSpPr>
              <p:cNvPr id="43" name="正方形/長方形 42">
                <a:extLst>
                  <a:ext uri="{FF2B5EF4-FFF2-40B4-BE49-F238E27FC236}">
                    <a16:creationId xmlns:a16="http://schemas.microsoft.com/office/drawing/2014/main" id="{FB6A27A5-0B67-D897-824A-4DAE322F4BE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4" name="二等辺三角形 43">
                <a:extLst>
                  <a:ext uri="{FF2B5EF4-FFF2-40B4-BE49-F238E27FC236}">
                    <a16:creationId xmlns:a16="http://schemas.microsoft.com/office/drawing/2014/main" id="{79577B77-834E-23DD-201E-086F03734B7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二等辺三角形 45">
                <a:extLst>
                  <a:ext uri="{FF2B5EF4-FFF2-40B4-BE49-F238E27FC236}">
                    <a16:creationId xmlns:a16="http://schemas.microsoft.com/office/drawing/2014/main" id="{32C53772-79C9-7812-E4DE-A7A1A0BCFBF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7" name="正方形/長方形 46">
                <a:extLst>
                  <a:ext uri="{FF2B5EF4-FFF2-40B4-BE49-F238E27FC236}">
                    <a16:creationId xmlns:a16="http://schemas.microsoft.com/office/drawing/2014/main" id="{8E76A6F7-48A5-1B6F-C459-1CF514A1E1D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8" name="正方形/長方形 47">
            <a:extLst>
              <a:ext uri="{FF2B5EF4-FFF2-40B4-BE49-F238E27FC236}">
                <a16:creationId xmlns:a16="http://schemas.microsoft.com/office/drawing/2014/main" id="{0C8AE7B4-85ED-775D-CD12-FA8D9554A5B2}"/>
              </a:ext>
            </a:extLst>
          </p:cNvPr>
          <p:cNvSpPr/>
          <p:nvPr/>
        </p:nvSpPr>
        <p:spPr>
          <a:xfrm>
            <a:off x="6412366" y="239976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必要に応じて</a:t>
            </a:r>
            <a:endParaRPr kumimoji="1" lang="en-US" altLang="ja-JP" sz="600" b="1" dirty="0">
              <a:solidFill>
                <a:schemeClr val="tx1"/>
              </a:solidFill>
              <a:latin typeface="+mn-ea"/>
            </a:endParaRPr>
          </a:p>
          <a:p>
            <a:pPr algn="ctr"/>
            <a:r>
              <a:rPr kumimoji="1" lang="ja-JP" altLang="en-US" sz="600" b="1" dirty="0">
                <a:solidFill>
                  <a:schemeClr val="tx1"/>
                </a:solidFill>
                <a:latin typeface="+mn-ea"/>
              </a:rPr>
              <a:t>送付して終了</a:t>
            </a:r>
          </a:p>
        </p:txBody>
      </p:sp>
      <p:cxnSp>
        <p:nvCxnSpPr>
          <p:cNvPr id="161" name="直線矢印コネクタ 160">
            <a:extLst>
              <a:ext uri="{FF2B5EF4-FFF2-40B4-BE49-F238E27FC236}">
                <a16:creationId xmlns:a16="http://schemas.microsoft.com/office/drawing/2014/main" id="{A04A826D-9397-7831-0008-698D69118F10}"/>
              </a:ext>
            </a:extLst>
          </p:cNvPr>
          <p:cNvCxnSpPr>
            <a:cxnSpLocks/>
            <a:stCxn id="60" idx="3"/>
            <a:endCxn id="40" idx="2"/>
          </p:cNvCxnSpPr>
          <p:nvPr/>
        </p:nvCxnSpPr>
        <p:spPr>
          <a:xfrm>
            <a:off x="5629590" y="2516613"/>
            <a:ext cx="5303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7" name="グループ化 136">
            <a:extLst>
              <a:ext uri="{FF2B5EF4-FFF2-40B4-BE49-F238E27FC236}">
                <a16:creationId xmlns:a16="http://schemas.microsoft.com/office/drawing/2014/main" id="{AFE0A7E5-CD04-91E8-98FF-9BFC7CE27EA7}"/>
              </a:ext>
            </a:extLst>
          </p:cNvPr>
          <p:cNvGrpSpPr/>
          <p:nvPr/>
        </p:nvGrpSpPr>
        <p:grpSpPr>
          <a:xfrm>
            <a:off x="5078406" y="4552002"/>
            <a:ext cx="575637" cy="451948"/>
            <a:chOff x="5274238" y="5435536"/>
            <a:chExt cx="439201" cy="345439"/>
          </a:xfrm>
        </p:grpSpPr>
        <p:sp>
          <p:nvSpPr>
            <p:cNvPr id="138" name="フローチャート: 磁気ディスク 137">
              <a:extLst>
                <a:ext uri="{FF2B5EF4-FFF2-40B4-BE49-F238E27FC236}">
                  <a16:creationId xmlns:a16="http://schemas.microsoft.com/office/drawing/2014/main" id="{157B8260-6CF9-AEEE-76BC-B6373234E04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9" name="円弧 138">
              <a:extLst>
                <a:ext uri="{FF2B5EF4-FFF2-40B4-BE49-F238E27FC236}">
                  <a16:creationId xmlns:a16="http://schemas.microsoft.com/office/drawing/2014/main" id="{16B66A9A-A863-CBA8-273A-722C16D773E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0" name="円弧 139">
              <a:extLst>
                <a:ext uri="{FF2B5EF4-FFF2-40B4-BE49-F238E27FC236}">
                  <a16:creationId xmlns:a16="http://schemas.microsoft.com/office/drawing/2014/main" id="{011228AF-DA51-C934-E9B5-31EFC7D0E47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5" name="グループ化 154">
            <a:extLst>
              <a:ext uri="{FF2B5EF4-FFF2-40B4-BE49-F238E27FC236}">
                <a16:creationId xmlns:a16="http://schemas.microsoft.com/office/drawing/2014/main" id="{69189D2D-3CD4-A55C-F595-7A6725EDBF5C}"/>
              </a:ext>
            </a:extLst>
          </p:cNvPr>
          <p:cNvGrpSpPr/>
          <p:nvPr/>
        </p:nvGrpSpPr>
        <p:grpSpPr>
          <a:xfrm>
            <a:off x="2658770" y="4552002"/>
            <a:ext cx="575637" cy="451948"/>
            <a:chOff x="5274238" y="5435536"/>
            <a:chExt cx="439201" cy="345439"/>
          </a:xfrm>
        </p:grpSpPr>
        <p:sp>
          <p:nvSpPr>
            <p:cNvPr id="156" name="フローチャート: 磁気ディスク 155">
              <a:extLst>
                <a:ext uri="{FF2B5EF4-FFF2-40B4-BE49-F238E27FC236}">
                  <a16:creationId xmlns:a16="http://schemas.microsoft.com/office/drawing/2014/main" id="{0CBC292B-DAD3-2090-923F-A1CB47F917F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57" name="円弧 156">
              <a:extLst>
                <a:ext uri="{FF2B5EF4-FFF2-40B4-BE49-F238E27FC236}">
                  <a16:creationId xmlns:a16="http://schemas.microsoft.com/office/drawing/2014/main" id="{26221542-94AA-0D5C-0A56-E701EAAE64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58" name="円弧 157">
              <a:extLst>
                <a:ext uri="{FF2B5EF4-FFF2-40B4-BE49-F238E27FC236}">
                  <a16:creationId xmlns:a16="http://schemas.microsoft.com/office/drawing/2014/main" id="{3FD67D31-8E1A-A2C2-9F0D-3CB3568CA6F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0" name="グループ化 159">
            <a:extLst>
              <a:ext uri="{FF2B5EF4-FFF2-40B4-BE49-F238E27FC236}">
                <a16:creationId xmlns:a16="http://schemas.microsoft.com/office/drawing/2014/main" id="{0A80E209-0FDC-5ADF-9775-4440705A2919}"/>
              </a:ext>
            </a:extLst>
          </p:cNvPr>
          <p:cNvGrpSpPr/>
          <p:nvPr/>
        </p:nvGrpSpPr>
        <p:grpSpPr>
          <a:xfrm>
            <a:off x="3156297" y="4912332"/>
            <a:ext cx="752658" cy="405710"/>
            <a:chOff x="4488244" y="5206471"/>
            <a:chExt cx="752658" cy="405710"/>
          </a:xfrm>
        </p:grpSpPr>
        <p:cxnSp>
          <p:nvCxnSpPr>
            <p:cNvPr id="162" name="直線矢印コネクタ 161">
              <a:extLst>
                <a:ext uri="{FF2B5EF4-FFF2-40B4-BE49-F238E27FC236}">
                  <a16:creationId xmlns:a16="http://schemas.microsoft.com/office/drawing/2014/main" id="{53E36936-8A30-9FAF-8456-C230CDD59A6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3" name="グループ化 162">
              <a:extLst>
                <a:ext uri="{FF2B5EF4-FFF2-40B4-BE49-F238E27FC236}">
                  <a16:creationId xmlns:a16="http://schemas.microsoft.com/office/drawing/2014/main" id="{A6F7D58C-DB9A-45CC-EA4E-38DA0C3CD46B}"/>
                </a:ext>
              </a:extLst>
            </p:cNvPr>
            <p:cNvGrpSpPr/>
            <p:nvPr/>
          </p:nvGrpSpPr>
          <p:grpSpPr>
            <a:xfrm>
              <a:off x="4610864" y="5312359"/>
              <a:ext cx="69614" cy="299822"/>
              <a:chOff x="2439407" y="2962964"/>
              <a:chExt cx="69614" cy="430496"/>
            </a:xfrm>
          </p:grpSpPr>
          <p:cxnSp>
            <p:nvCxnSpPr>
              <p:cNvPr id="165" name="直線コネクタ 164">
                <a:extLst>
                  <a:ext uri="{FF2B5EF4-FFF2-40B4-BE49-F238E27FC236}">
                    <a16:creationId xmlns:a16="http://schemas.microsoft.com/office/drawing/2014/main" id="{B096A3DC-87DE-4E5F-67A0-85EDE876B31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6" name="直線コネクタ 165">
                <a:extLst>
                  <a:ext uri="{FF2B5EF4-FFF2-40B4-BE49-F238E27FC236}">
                    <a16:creationId xmlns:a16="http://schemas.microsoft.com/office/drawing/2014/main" id="{A786ABC9-5458-2728-6381-367A65172E4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F570CAC3-3AA8-3706-E48B-F19C3401061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4" name="正方形/長方形 163">
              <a:extLst>
                <a:ext uri="{FF2B5EF4-FFF2-40B4-BE49-F238E27FC236}">
                  <a16:creationId xmlns:a16="http://schemas.microsoft.com/office/drawing/2014/main" id="{CBF9E185-D43F-E171-6A15-1E9B4058920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79" name="直線矢印コネクタ 178">
            <a:extLst>
              <a:ext uri="{FF2B5EF4-FFF2-40B4-BE49-F238E27FC236}">
                <a16:creationId xmlns:a16="http://schemas.microsoft.com/office/drawing/2014/main" id="{8DAD9285-D846-5EC5-C8C5-B8A96E8F766C}"/>
              </a:ext>
            </a:extLst>
          </p:cNvPr>
          <p:cNvCxnSpPr>
            <a:cxnSpLocks/>
            <a:stCxn id="83" idx="3"/>
            <a:endCxn id="40" idx="4"/>
          </p:cNvCxnSpPr>
          <p:nvPr/>
        </p:nvCxnSpPr>
        <p:spPr>
          <a:xfrm flipV="1">
            <a:off x="5047778" y="2669613"/>
            <a:ext cx="1265159" cy="1323381"/>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9B502F32-A834-5D51-FF36-77C025DCE05B}"/>
              </a:ext>
            </a:extLst>
          </p:cNvPr>
          <p:cNvGrpSpPr/>
          <p:nvPr/>
        </p:nvGrpSpPr>
        <p:grpSpPr>
          <a:xfrm>
            <a:off x="6312935" y="1524886"/>
            <a:ext cx="1480909" cy="282453"/>
            <a:chOff x="6312935" y="1524886"/>
            <a:chExt cx="1480909" cy="282453"/>
          </a:xfrm>
        </p:grpSpPr>
        <p:pic>
          <p:nvPicPr>
            <p:cNvPr id="34" name="グラフィックス 33" descr="紙 枠線">
              <a:extLst>
                <a:ext uri="{FF2B5EF4-FFF2-40B4-BE49-F238E27FC236}">
                  <a16:creationId xmlns:a16="http://schemas.microsoft.com/office/drawing/2014/main" id="{F454A801-5537-74FD-6BBE-E4AC2BA68F5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73962" y="1535646"/>
              <a:ext cx="260934" cy="260934"/>
            </a:xfrm>
            <a:prstGeom prst="rect">
              <a:avLst/>
            </a:prstGeom>
          </p:spPr>
        </p:pic>
        <p:cxnSp>
          <p:nvCxnSpPr>
            <p:cNvPr id="37" name="直線矢印コネクタ 36">
              <a:extLst>
                <a:ext uri="{FF2B5EF4-FFF2-40B4-BE49-F238E27FC236}">
                  <a16:creationId xmlns:a16="http://schemas.microsoft.com/office/drawing/2014/main" id="{494558FF-8147-9F14-F7FE-1C2D75DE7291}"/>
                </a:ext>
              </a:extLst>
            </p:cNvPr>
            <p:cNvCxnSpPr>
              <a:cxnSpLocks/>
              <a:endCxn id="34" idx="1"/>
            </p:cNvCxnSpPr>
            <p:nvPr/>
          </p:nvCxnSpPr>
          <p:spPr>
            <a:xfrm>
              <a:off x="6312935" y="1666113"/>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633D0F56-612C-7C47-2A7B-A9B624016E72}"/>
                </a:ext>
              </a:extLst>
            </p:cNvPr>
            <p:cNvSpPr/>
            <p:nvPr/>
          </p:nvSpPr>
          <p:spPr>
            <a:xfrm>
              <a:off x="6804429" y="152488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chemeClr val="tx1"/>
                  </a:solidFill>
                  <a:latin typeface="+mn-ea"/>
                </a:rPr>
                <a:t>＜標準オプション帳票＞</a:t>
              </a:r>
            </a:p>
            <a:p>
              <a:pPr algn="ctr"/>
              <a:r>
                <a:rPr kumimoji="1" lang="ja-JP" altLang="en-US" sz="500" b="1" dirty="0">
                  <a:solidFill>
                    <a:schemeClr val="tx1"/>
                  </a:solidFill>
                  <a:latin typeface="+mn-ea"/>
                </a:rPr>
                <a:t>みなす申告通知書</a:t>
              </a:r>
            </a:p>
          </p:txBody>
        </p:sp>
      </p:grpSp>
      <p:cxnSp>
        <p:nvCxnSpPr>
          <p:cNvPr id="5" name="直線矢印コネクタ 4">
            <a:extLst>
              <a:ext uri="{FF2B5EF4-FFF2-40B4-BE49-F238E27FC236}">
                <a16:creationId xmlns:a16="http://schemas.microsoft.com/office/drawing/2014/main" id="{E23E447A-BE4B-6D93-1C59-A8541CB9E3B1}"/>
              </a:ext>
            </a:extLst>
          </p:cNvPr>
          <p:cNvCxnSpPr>
            <a:cxnSpLocks/>
            <a:stCxn id="20" idx="2"/>
            <a:endCxn id="22" idx="1"/>
          </p:cNvCxnSpPr>
          <p:nvPr/>
        </p:nvCxnSpPr>
        <p:spPr>
          <a:xfrm>
            <a:off x="4299666" y="2750988"/>
            <a:ext cx="1299" cy="18010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0F6F84E1-F235-6648-8505-6AA703DE972F}"/>
              </a:ext>
            </a:extLst>
          </p:cNvPr>
          <p:cNvGrpSpPr/>
          <p:nvPr/>
        </p:nvGrpSpPr>
        <p:grpSpPr>
          <a:xfrm>
            <a:off x="4001724" y="2282238"/>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22C76DC3-4A4B-BE01-12A8-4F29201F4E5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0" name="四角形: 角を丸くする 19">
              <a:extLst>
                <a:ext uri="{FF2B5EF4-FFF2-40B4-BE49-F238E27FC236}">
                  <a16:creationId xmlns:a16="http://schemas.microsoft.com/office/drawing/2014/main" id="{12E71468-58EF-F91B-84E4-D71F7A7ECBE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みなす申告登録</a:t>
              </a:r>
            </a:p>
          </p:txBody>
        </p:sp>
      </p:grpSp>
      <p:grpSp>
        <p:nvGrpSpPr>
          <p:cNvPr id="21" name="グループ化 20">
            <a:extLst>
              <a:ext uri="{FF2B5EF4-FFF2-40B4-BE49-F238E27FC236}">
                <a16:creationId xmlns:a16="http://schemas.microsoft.com/office/drawing/2014/main" id="{B19715B3-C422-BA5D-A69C-39B074B85489}"/>
              </a:ext>
            </a:extLst>
          </p:cNvPr>
          <p:cNvGrpSpPr/>
          <p:nvPr/>
        </p:nvGrpSpPr>
        <p:grpSpPr>
          <a:xfrm>
            <a:off x="4011848" y="4552002"/>
            <a:ext cx="575637" cy="451948"/>
            <a:chOff x="5274238" y="5435536"/>
            <a:chExt cx="439201" cy="345439"/>
          </a:xfrm>
        </p:grpSpPr>
        <p:sp>
          <p:nvSpPr>
            <p:cNvPr id="22" name="フローチャート: 磁気ディスク 21">
              <a:extLst>
                <a:ext uri="{FF2B5EF4-FFF2-40B4-BE49-F238E27FC236}">
                  <a16:creationId xmlns:a16="http://schemas.microsoft.com/office/drawing/2014/main" id="{2D771C0A-EDB5-B9B6-A141-A1AA6B1E94F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 name="円弧 22">
              <a:extLst>
                <a:ext uri="{FF2B5EF4-FFF2-40B4-BE49-F238E27FC236}">
                  <a16:creationId xmlns:a16="http://schemas.microsoft.com/office/drawing/2014/main" id="{2CD74B52-F2A3-7686-D1AD-24E13E9E7D9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4" name="円弧 23">
              <a:extLst>
                <a:ext uri="{FF2B5EF4-FFF2-40B4-BE49-F238E27FC236}">
                  <a16:creationId xmlns:a16="http://schemas.microsoft.com/office/drawing/2014/main" id="{B466D607-5B9E-2EED-AFB9-D09ACC288E8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 name="グループ化 24">
            <a:extLst>
              <a:ext uri="{FF2B5EF4-FFF2-40B4-BE49-F238E27FC236}">
                <a16:creationId xmlns:a16="http://schemas.microsoft.com/office/drawing/2014/main" id="{05A68902-9008-EA48-1DCF-EBB2B3B39F88}"/>
              </a:ext>
            </a:extLst>
          </p:cNvPr>
          <p:cNvGrpSpPr/>
          <p:nvPr/>
        </p:nvGrpSpPr>
        <p:grpSpPr>
          <a:xfrm>
            <a:off x="4508312" y="4912332"/>
            <a:ext cx="752658" cy="405710"/>
            <a:chOff x="4488244" y="5206471"/>
            <a:chExt cx="752658" cy="405710"/>
          </a:xfrm>
        </p:grpSpPr>
        <p:cxnSp>
          <p:nvCxnSpPr>
            <p:cNvPr id="26" name="直線矢印コネクタ 25">
              <a:extLst>
                <a:ext uri="{FF2B5EF4-FFF2-40B4-BE49-F238E27FC236}">
                  <a16:creationId xmlns:a16="http://schemas.microsoft.com/office/drawing/2014/main" id="{628FA443-2C63-4FF3-83DA-1FCD7BB5998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8" name="グループ化 27">
              <a:extLst>
                <a:ext uri="{FF2B5EF4-FFF2-40B4-BE49-F238E27FC236}">
                  <a16:creationId xmlns:a16="http://schemas.microsoft.com/office/drawing/2014/main" id="{E321968A-3FF8-EFFE-8DF1-B472A3CE04EF}"/>
                </a:ext>
              </a:extLst>
            </p:cNvPr>
            <p:cNvGrpSpPr/>
            <p:nvPr/>
          </p:nvGrpSpPr>
          <p:grpSpPr>
            <a:xfrm>
              <a:off x="4610864" y="5312359"/>
              <a:ext cx="69614" cy="299822"/>
              <a:chOff x="2439407" y="2962964"/>
              <a:chExt cx="69614" cy="430496"/>
            </a:xfrm>
          </p:grpSpPr>
          <p:cxnSp>
            <p:nvCxnSpPr>
              <p:cNvPr id="30" name="直線コネクタ 29">
                <a:extLst>
                  <a:ext uri="{FF2B5EF4-FFF2-40B4-BE49-F238E27FC236}">
                    <a16:creationId xmlns:a16="http://schemas.microsoft.com/office/drawing/2014/main" id="{4D444D86-2239-7779-01C2-1AF33CBBF90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3" name="直線コネクタ 32">
                <a:extLst>
                  <a:ext uri="{FF2B5EF4-FFF2-40B4-BE49-F238E27FC236}">
                    <a16:creationId xmlns:a16="http://schemas.microsoft.com/office/drawing/2014/main" id="{469518BE-50F6-7D8B-E63B-BE365752604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6" name="直線コネクタ 35">
                <a:extLst>
                  <a:ext uri="{FF2B5EF4-FFF2-40B4-BE49-F238E27FC236}">
                    <a16:creationId xmlns:a16="http://schemas.microsoft.com/office/drawing/2014/main" id="{9CF9269C-E134-D502-8079-B26B4AEA80F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9" name="正方形/長方形 28">
              <a:extLst>
                <a:ext uri="{FF2B5EF4-FFF2-40B4-BE49-F238E27FC236}">
                  <a16:creationId xmlns:a16="http://schemas.microsoft.com/office/drawing/2014/main" id="{06952959-E1D4-0DB2-7F55-D88B7C931C8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51" name="グループ化 50">
            <a:extLst>
              <a:ext uri="{FF2B5EF4-FFF2-40B4-BE49-F238E27FC236}">
                <a16:creationId xmlns:a16="http://schemas.microsoft.com/office/drawing/2014/main" id="{3EBDAB6B-BF4F-BF69-9D20-28DD0BCACF1D}"/>
              </a:ext>
            </a:extLst>
          </p:cNvPr>
          <p:cNvGrpSpPr/>
          <p:nvPr/>
        </p:nvGrpSpPr>
        <p:grpSpPr>
          <a:xfrm>
            <a:off x="3309025" y="4552002"/>
            <a:ext cx="575637" cy="451948"/>
            <a:chOff x="5274238" y="5435536"/>
            <a:chExt cx="439201" cy="345439"/>
          </a:xfrm>
        </p:grpSpPr>
        <p:sp>
          <p:nvSpPr>
            <p:cNvPr id="52" name="フローチャート: 磁気ディスク 51">
              <a:extLst>
                <a:ext uri="{FF2B5EF4-FFF2-40B4-BE49-F238E27FC236}">
                  <a16:creationId xmlns:a16="http://schemas.microsoft.com/office/drawing/2014/main" id="{A487D905-230F-2A31-411B-8FA3BCD19B4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3" name="円弧 52">
              <a:extLst>
                <a:ext uri="{FF2B5EF4-FFF2-40B4-BE49-F238E27FC236}">
                  <a16:creationId xmlns:a16="http://schemas.microsoft.com/office/drawing/2014/main" id="{2637855F-9F45-1BDA-343B-13879685FA6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4" name="円弧 53">
              <a:extLst>
                <a:ext uri="{FF2B5EF4-FFF2-40B4-BE49-F238E27FC236}">
                  <a16:creationId xmlns:a16="http://schemas.microsoft.com/office/drawing/2014/main" id="{9D416D8E-DE0A-F9C4-8199-903B6ECE51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56" name="グループ化 55">
            <a:extLst>
              <a:ext uri="{FF2B5EF4-FFF2-40B4-BE49-F238E27FC236}">
                <a16:creationId xmlns:a16="http://schemas.microsoft.com/office/drawing/2014/main" id="{4487978B-DC00-A1C6-3475-CAE9E829B6BB}"/>
              </a:ext>
            </a:extLst>
          </p:cNvPr>
          <p:cNvGrpSpPr/>
          <p:nvPr/>
        </p:nvGrpSpPr>
        <p:grpSpPr>
          <a:xfrm>
            <a:off x="2973774" y="2282238"/>
            <a:ext cx="595884" cy="468750"/>
            <a:chOff x="2420174" y="2805910"/>
            <a:chExt cx="595884" cy="468750"/>
          </a:xfrm>
        </p:grpSpPr>
        <p:pic>
          <p:nvPicPr>
            <p:cNvPr id="57" name="グラフィックス 56" descr="ユーザー 枠線">
              <a:extLst>
                <a:ext uri="{FF2B5EF4-FFF2-40B4-BE49-F238E27FC236}">
                  <a16:creationId xmlns:a16="http://schemas.microsoft.com/office/drawing/2014/main" id="{8F8315FB-CC44-A6EA-0A60-1F64836F174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58" name="四角形: 角を丸くする 57">
              <a:extLst>
                <a:ext uri="{FF2B5EF4-FFF2-40B4-BE49-F238E27FC236}">
                  <a16:creationId xmlns:a16="http://schemas.microsoft.com/office/drawing/2014/main" id="{871A86BA-9115-C4F3-8DB6-FF05BDAD0C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申告義務の</a:t>
              </a:r>
            </a:p>
            <a:p>
              <a:pPr algn="ctr"/>
              <a:r>
                <a:rPr kumimoji="1" lang="ja-JP" altLang="en-US" sz="500" b="1" dirty="0">
                  <a:solidFill>
                    <a:schemeClr val="tx1"/>
                  </a:solidFill>
                  <a:latin typeface="+mn-ea"/>
                </a:rPr>
                <a:t>有無を調査</a:t>
              </a:r>
            </a:p>
          </p:txBody>
        </p:sp>
      </p:grpSp>
      <p:grpSp>
        <p:nvGrpSpPr>
          <p:cNvPr id="59" name="グループ化 58">
            <a:extLst>
              <a:ext uri="{FF2B5EF4-FFF2-40B4-BE49-F238E27FC236}">
                <a16:creationId xmlns:a16="http://schemas.microsoft.com/office/drawing/2014/main" id="{A443ADE6-CE4B-A389-19C0-38A4095D31A7}"/>
              </a:ext>
            </a:extLst>
          </p:cNvPr>
          <p:cNvGrpSpPr/>
          <p:nvPr/>
        </p:nvGrpSpPr>
        <p:grpSpPr>
          <a:xfrm>
            <a:off x="5042175" y="2287857"/>
            <a:ext cx="587415" cy="457512"/>
            <a:chOff x="5266944" y="2798826"/>
            <a:chExt cx="455771" cy="301859"/>
          </a:xfrm>
        </p:grpSpPr>
        <p:sp>
          <p:nvSpPr>
            <p:cNvPr id="60" name="四角形: 角を丸くする 59">
              <a:extLst>
                <a:ext uri="{FF2B5EF4-FFF2-40B4-BE49-F238E27FC236}">
                  <a16:creationId xmlns:a16="http://schemas.microsoft.com/office/drawing/2014/main" id="{13783620-BADF-CA3E-23A5-E7033E7BDCF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決裁</a:t>
              </a:r>
              <a:endParaRPr kumimoji="1" lang="en-US" altLang="ja-JP" sz="500" b="1" dirty="0">
                <a:solidFill>
                  <a:schemeClr val="tx1"/>
                </a:solidFill>
                <a:latin typeface="+mn-ea"/>
              </a:endParaRPr>
            </a:p>
          </p:txBody>
        </p:sp>
        <p:pic>
          <p:nvPicPr>
            <p:cNvPr id="61" name="グラフィックス 60" descr="挙手 枠線">
              <a:extLst>
                <a:ext uri="{FF2B5EF4-FFF2-40B4-BE49-F238E27FC236}">
                  <a16:creationId xmlns:a16="http://schemas.microsoft.com/office/drawing/2014/main" id="{DCED163C-6710-5543-1280-140100A32703}"/>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62" name="グループ化 61">
            <a:extLst>
              <a:ext uri="{FF2B5EF4-FFF2-40B4-BE49-F238E27FC236}">
                <a16:creationId xmlns:a16="http://schemas.microsoft.com/office/drawing/2014/main" id="{DB3FA820-712D-A6F6-DC82-8FBBC6C1822F}"/>
              </a:ext>
            </a:extLst>
          </p:cNvPr>
          <p:cNvGrpSpPr/>
          <p:nvPr/>
        </p:nvGrpSpPr>
        <p:grpSpPr>
          <a:xfrm>
            <a:off x="4402595" y="2797938"/>
            <a:ext cx="989415" cy="565085"/>
            <a:chOff x="4998798" y="4316156"/>
            <a:chExt cx="989415" cy="565085"/>
          </a:xfrm>
        </p:grpSpPr>
        <p:cxnSp>
          <p:nvCxnSpPr>
            <p:cNvPr id="63" name="直線矢印コネクタ 62">
              <a:extLst>
                <a:ext uri="{FF2B5EF4-FFF2-40B4-BE49-F238E27FC236}">
                  <a16:creationId xmlns:a16="http://schemas.microsoft.com/office/drawing/2014/main" id="{C6FC4FEA-1A79-EF8F-80DB-7E1F5D5E8603}"/>
                </a:ext>
              </a:extLst>
            </p:cNvPr>
            <p:cNvCxnSpPr>
              <a:cxnSpLocks/>
              <a:endCxn id="66" idx="1"/>
            </p:cNvCxnSpPr>
            <p:nvPr/>
          </p:nvCxnSpPr>
          <p:spPr>
            <a:xfrm>
              <a:off x="5071794" y="4469826"/>
              <a:ext cx="264847"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FEE29BAD-F273-7BE7-D19A-354A5D45ECB7}"/>
                </a:ext>
              </a:extLst>
            </p:cNvPr>
            <p:cNvSpPr/>
            <p:nvPr/>
          </p:nvSpPr>
          <p:spPr>
            <a:xfrm>
              <a:off x="4998798"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申告チェックリスト</a:t>
              </a:r>
            </a:p>
          </p:txBody>
        </p:sp>
        <p:pic>
          <p:nvPicPr>
            <p:cNvPr id="66" name="グラフィックス 65" descr="紙 枠線">
              <a:extLst>
                <a:ext uri="{FF2B5EF4-FFF2-40B4-BE49-F238E27FC236}">
                  <a16:creationId xmlns:a16="http://schemas.microsoft.com/office/drawing/2014/main" id="{865B2AEF-B793-1527-32C8-E614A6AB656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7" name="グループ化 66">
            <a:extLst>
              <a:ext uri="{FF2B5EF4-FFF2-40B4-BE49-F238E27FC236}">
                <a16:creationId xmlns:a16="http://schemas.microsoft.com/office/drawing/2014/main" id="{BC9D7D99-D59A-35CF-A454-674F952040C0}"/>
              </a:ext>
            </a:extLst>
          </p:cNvPr>
          <p:cNvGrpSpPr/>
          <p:nvPr/>
        </p:nvGrpSpPr>
        <p:grpSpPr>
          <a:xfrm>
            <a:off x="2234472" y="2758543"/>
            <a:ext cx="635655" cy="706178"/>
            <a:chOff x="2321719" y="2988182"/>
            <a:chExt cx="635655" cy="706178"/>
          </a:xfrm>
        </p:grpSpPr>
        <p:pic>
          <p:nvPicPr>
            <p:cNvPr id="68" name="グラフィックス 67" descr="紙 枠線">
              <a:extLst>
                <a:ext uri="{FF2B5EF4-FFF2-40B4-BE49-F238E27FC236}">
                  <a16:creationId xmlns:a16="http://schemas.microsoft.com/office/drawing/2014/main" id="{AF55D286-8882-5F55-DF1E-113075A5C59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69" name="直線矢印コネクタ 36">
              <a:extLst>
                <a:ext uri="{FF2B5EF4-FFF2-40B4-BE49-F238E27FC236}">
                  <a16:creationId xmlns:a16="http://schemas.microsoft.com/office/drawing/2014/main" id="{3EF9882C-7CCE-FE91-EF54-09643958A6A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0" name="正方形/長方形 69">
              <a:extLst>
                <a:ext uri="{FF2B5EF4-FFF2-40B4-BE49-F238E27FC236}">
                  <a16:creationId xmlns:a16="http://schemas.microsoft.com/office/drawing/2014/main" id="{32FBCA0D-EB9C-6256-DE38-25437FFEF25F}"/>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未申告法人一覧</a:t>
              </a:r>
            </a:p>
          </p:txBody>
        </p:sp>
      </p:grpSp>
      <p:grpSp>
        <p:nvGrpSpPr>
          <p:cNvPr id="71" name="グループ化 70">
            <a:extLst>
              <a:ext uri="{FF2B5EF4-FFF2-40B4-BE49-F238E27FC236}">
                <a16:creationId xmlns:a16="http://schemas.microsoft.com/office/drawing/2014/main" id="{1C11189D-5D3A-8178-7937-8B3D43CA6039}"/>
              </a:ext>
            </a:extLst>
          </p:cNvPr>
          <p:cNvGrpSpPr/>
          <p:nvPr/>
        </p:nvGrpSpPr>
        <p:grpSpPr>
          <a:xfrm>
            <a:off x="4404176" y="3318631"/>
            <a:ext cx="989415" cy="565085"/>
            <a:chOff x="5000379" y="4316156"/>
            <a:chExt cx="989415" cy="565085"/>
          </a:xfrm>
        </p:grpSpPr>
        <p:cxnSp>
          <p:nvCxnSpPr>
            <p:cNvPr id="74" name="直線矢印コネクタ 73">
              <a:extLst>
                <a:ext uri="{FF2B5EF4-FFF2-40B4-BE49-F238E27FC236}">
                  <a16:creationId xmlns:a16="http://schemas.microsoft.com/office/drawing/2014/main" id="{92C6CFF1-C6E0-284E-219D-EEAD6BC8D324}"/>
                </a:ext>
              </a:extLst>
            </p:cNvPr>
            <p:cNvCxnSpPr>
              <a:cxnSpLocks/>
              <a:endCxn id="76" idx="1"/>
            </p:cNvCxnSpPr>
            <p:nvPr/>
          </p:nvCxnSpPr>
          <p:spPr>
            <a:xfrm>
              <a:off x="5071794" y="4469826"/>
              <a:ext cx="264847"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5" name="正方形/長方形 74">
              <a:extLst>
                <a:ext uri="{FF2B5EF4-FFF2-40B4-BE49-F238E27FC236}">
                  <a16:creationId xmlns:a16="http://schemas.microsoft.com/office/drawing/2014/main" id="{3D3CD5F4-8A89-3ABB-88BB-E8281DB870A8}"/>
                </a:ext>
              </a:extLst>
            </p:cNvPr>
            <p:cNvSpPr/>
            <p:nvPr/>
          </p:nvSpPr>
          <p:spPr>
            <a:xfrm>
              <a:off x="5000379"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＜標準オプション帳票＞</a:t>
              </a:r>
            </a:p>
            <a:p>
              <a:pPr algn="ctr"/>
              <a:r>
                <a:rPr kumimoji="1" lang="ja-JP" altLang="en-US" sz="500" b="1" dirty="0">
                  <a:solidFill>
                    <a:schemeClr val="tx1"/>
                  </a:solidFill>
                  <a:latin typeface="+mn-ea"/>
                </a:rPr>
                <a:t>みなす申告決議書</a:t>
              </a:r>
            </a:p>
          </p:txBody>
        </p:sp>
        <p:pic>
          <p:nvPicPr>
            <p:cNvPr id="76" name="グラフィックス 75" descr="紙 枠線">
              <a:extLst>
                <a:ext uri="{FF2B5EF4-FFF2-40B4-BE49-F238E27FC236}">
                  <a16:creationId xmlns:a16="http://schemas.microsoft.com/office/drawing/2014/main" id="{187A5DF4-83DF-B0DB-95DF-A4C109A4184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79" name="グループ化 78">
            <a:extLst>
              <a:ext uri="{FF2B5EF4-FFF2-40B4-BE49-F238E27FC236}">
                <a16:creationId xmlns:a16="http://schemas.microsoft.com/office/drawing/2014/main" id="{B6523025-1095-4CBC-CE81-4747E8ADD1D1}"/>
              </a:ext>
            </a:extLst>
          </p:cNvPr>
          <p:cNvGrpSpPr/>
          <p:nvPr/>
        </p:nvGrpSpPr>
        <p:grpSpPr>
          <a:xfrm>
            <a:off x="4399400" y="2750988"/>
            <a:ext cx="989415" cy="1653421"/>
            <a:chOff x="4995603" y="3227820"/>
            <a:chExt cx="989415" cy="1653421"/>
          </a:xfrm>
        </p:grpSpPr>
        <p:cxnSp>
          <p:nvCxnSpPr>
            <p:cNvPr id="80" name="直線矢印コネクタ 79">
              <a:extLst>
                <a:ext uri="{FF2B5EF4-FFF2-40B4-BE49-F238E27FC236}">
                  <a16:creationId xmlns:a16="http://schemas.microsoft.com/office/drawing/2014/main" id="{78A8EC32-73FD-3240-961B-52A65001D2BC}"/>
                </a:ext>
              </a:extLst>
            </p:cNvPr>
            <p:cNvCxnSpPr>
              <a:cxnSpLocks/>
              <a:endCxn id="83" idx="1"/>
            </p:cNvCxnSpPr>
            <p:nvPr/>
          </p:nvCxnSpPr>
          <p:spPr>
            <a:xfrm rot="16200000" flipH="1">
              <a:off x="4579309" y="3712494"/>
              <a:ext cx="1242006" cy="272658"/>
            </a:xfrm>
            <a:prstGeom prst="bentConnector2">
              <a:avLst/>
            </a:prstGeom>
            <a:ln w="12700">
              <a:solidFill>
                <a:schemeClr val="tx1"/>
              </a:solidFill>
              <a:prstDash val="sysDot"/>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82" name="正方形/長方形 81">
              <a:extLst>
                <a:ext uri="{FF2B5EF4-FFF2-40B4-BE49-F238E27FC236}">
                  <a16:creationId xmlns:a16="http://schemas.microsoft.com/office/drawing/2014/main" id="{A531E346-7728-CD1B-F92E-AE03A2C08227}"/>
                </a:ext>
              </a:extLst>
            </p:cNvPr>
            <p:cNvSpPr/>
            <p:nvPr/>
          </p:nvSpPr>
          <p:spPr>
            <a:xfrm>
              <a:off x="4995603"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＜標準オプション帳票＞</a:t>
              </a:r>
            </a:p>
            <a:p>
              <a:pPr algn="ctr"/>
              <a:r>
                <a:rPr kumimoji="1" lang="ja-JP" altLang="en-US" sz="500" b="1" dirty="0">
                  <a:solidFill>
                    <a:schemeClr val="tx1"/>
                  </a:solidFill>
                  <a:latin typeface="+mn-ea"/>
                </a:rPr>
                <a:t>みなす申告通知書</a:t>
              </a:r>
            </a:p>
          </p:txBody>
        </p:sp>
        <p:pic>
          <p:nvPicPr>
            <p:cNvPr id="83" name="グラフィックス 82" descr="紙 枠線">
              <a:extLst>
                <a:ext uri="{FF2B5EF4-FFF2-40B4-BE49-F238E27FC236}">
                  <a16:creationId xmlns:a16="http://schemas.microsoft.com/office/drawing/2014/main" id="{69D60C6B-108A-6E7E-2C78-23A51AAE063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03" name="直線矢印コネクタ 102">
            <a:extLst>
              <a:ext uri="{FF2B5EF4-FFF2-40B4-BE49-F238E27FC236}">
                <a16:creationId xmlns:a16="http://schemas.microsoft.com/office/drawing/2014/main" id="{73353012-8961-41CF-AC3A-1A8652B0DB27}"/>
              </a:ext>
            </a:extLst>
          </p:cNvPr>
          <p:cNvCxnSpPr>
            <a:cxnSpLocks/>
          </p:cNvCxnSpPr>
          <p:nvPr/>
        </p:nvCxnSpPr>
        <p:spPr>
          <a:xfrm flipH="1" flipV="1">
            <a:off x="3146317" y="2750988"/>
            <a:ext cx="0" cy="18112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04" name="直線矢印コネクタ 103">
            <a:extLst>
              <a:ext uri="{FF2B5EF4-FFF2-40B4-BE49-F238E27FC236}">
                <a16:creationId xmlns:a16="http://schemas.microsoft.com/office/drawing/2014/main" id="{7C17D322-3774-57E7-AEBE-A939EA02E9C0}"/>
              </a:ext>
            </a:extLst>
          </p:cNvPr>
          <p:cNvCxnSpPr>
            <a:cxnSpLocks/>
          </p:cNvCxnSpPr>
          <p:nvPr/>
        </p:nvCxnSpPr>
        <p:spPr>
          <a:xfrm flipV="1">
            <a:off x="3382119" y="2750988"/>
            <a:ext cx="0" cy="18112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74" name="直線矢印コネクタ 173">
            <a:extLst>
              <a:ext uri="{FF2B5EF4-FFF2-40B4-BE49-F238E27FC236}">
                <a16:creationId xmlns:a16="http://schemas.microsoft.com/office/drawing/2014/main" id="{6684378F-2AF6-2F7E-8B3E-649A9339699D}"/>
              </a:ext>
            </a:extLst>
          </p:cNvPr>
          <p:cNvCxnSpPr>
            <a:cxnSpLocks/>
            <a:stCxn id="22" idx="4"/>
            <a:endCxn id="138" idx="2"/>
          </p:cNvCxnSpPr>
          <p:nvPr/>
        </p:nvCxnSpPr>
        <p:spPr>
          <a:xfrm>
            <a:off x="4587485" y="4777976"/>
            <a:ext cx="493517"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7" name="正方形/長方形 176">
            <a:extLst>
              <a:ext uri="{FF2B5EF4-FFF2-40B4-BE49-F238E27FC236}">
                <a16:creationId xmlns:a16="http://schemas.microsoft.com/office/drawing/2014/main" id="{E6288139-41B2-1BF3-6975-EC1A0A302F95}"/>
              </a:ext>
            </a:extLst>
          </p:cNvPr>
          <p:cNvSpPr/>
          <p:nvPr/>
        </p:nvSpPr>
        <p:spPr>
          <a:xfrm>
            <a:off x="4731525" y="4721507"/>
            <a:ext cx="202841"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調定</a:t>
            </a:r>
          </a:p>
        </p:txBody>
      </p:sp>
    </p:spTree>
    <p:extLst>
      <p:ext uri="{BB962C8B-B14F-4D97-AF65-F5344CB8AC3E}">
        <p14:creationId xmlns:p14="http://schemas.microsoft.com/office/powerpoint/2010/main" val="2796687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9B35E-5567-E38D-8D69-943BC9D3B25D}"/>
            </a:ext>
          </a:extLst>
        </p:cNvPr>
        <p:cNvGrpSpPr/>
        <p:nvPr/>
      </p:nvGrpSpPr>
      <p:grpSpPr>
        <a:xfrm>
          <a:off x="0" y="0"/>
          <a:ext cx="0" cy="0"/>
          <a:chOff x="0" y="0"/>
          <a:chExt cx="0" cy="0"/>
        </a:xfrm>
      </p:grpSpPr>
      <p:grpSp>
        <p:nvGrpSpPr>
          <p:cNvPr id="269" name="グループ化 268">
            <a:extLst>
              <a:ext uri="{FF2B5EF4-FFF2-40B4-BE49-F238E27FC236}">
                <a16:creationId xmlns:a16="http://schemas.microsoft.com/office/drawing/2014/main" id="{7ABB0667-6973-7426-9744-0423FE72EAD1}"/>
              </a:ext>
            </a:extLst>
          </p:cNvPr>
          <p:cNvGrpSpPr/>
          <p:nvPr/>
        </p:nvGrpSpPr>
        <p:grpSpPr>
          <a:xfrm rot="16200000">
            <a:off x="1317976" y="5580956"/>
            <a:ext cx="276583" cy="47531"/>
            <a:chOff x="8901158" y="5728206"/>
            <a:chExt cx="276583" cy="47531"/>
          </a:xfrm>
        </p:grpSpPr>
        <p:cxnSp>
          <p:nvCxnSpPr>
            <p:cNvPr id="270" name="直線矢印コネクタ 269">
              <a:extLst>
                <a:ext uri="{FF2B5EF4-FFF2-40B4-BE49-F238E27FC236}">
                  <a16:creationId xmlns:a16="http://schemas.microsoft.com/office/drawing/2014/main" id="{F3B77447-E6BC-CAD6-05B5-9AA7EA75BB14}"/>
                </a:ext>
              </a:extLst>
            </p:cNvPr>
            <p:cNvCxnSpPr>
              <a:cxnSpLocks/>
              <a:stCxn id="271" idx="6"/>
              <a:endCxn id="272" idx="0"/>
            </p:cNvCxnSpPr>
            <p:nvPr/>
          </p:nvCxnSpPr>
          <p:spPr>
            <a:xfrm rot="5400000" flipV="1">
              <a:off x="9063213" y="5637449"/>
              <a:ext cx="4" cy="22905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71" name="楕円 270">
              <a:extLst>
                <a:ext uri="{FF2B5EF4-FFF2-40B4-BE49-F238E27FC236}">
                  <a16:creationId xmlns:a16="http://schemas.microsoft.com/office/drawing/2014/main" id="{76319BC5-8CDF-0B07-BFEB-C0CF5D707767}"/>
                </a:ext>
              </a:extLst>
            </p:cNvPr>
            <p:cNvSpPr/>
            <p:nvPr/>
          </p:nvSpPr>
          <p:spPr>
            <a:xfrm>
              <a:off x="8901158"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72" name="二等辺三角形 271">
              <a:extLst>
                <a:ext uri="{FF2B5EF4-FFF2-40B4-BE49-F238E27FC236}">
                  <a16:creationId xmlns:a16="http://schemas.microsoft.com/office/drawing/2014/main" id="{9D31F2E9-84BC-58A2-90F5-F7A56A5C6C89}"/>
                </a:ext>
              </a:extLst>
            </p:cNvPr>
            <p:cNvSpPr/>
            <p:nvPr/>
          </p:nvSpPr>
          <p:spPr>
            <a:xfrm rot="5400000">
              <a:off x="9118494" y="571603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720F39F1-9347-670F-B8EF-2D3BBF1705B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B62A647-3672-BE8E-F34F-8EEDF2D53D7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9AE0FBDD-5667-0943-14EF-2AC47EC4D9D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0D224AFD-72B2-C1C5-618F-E6175F0241F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44591AA-7BF6-4257-81AC-A22A1947B1C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0754673-78A9-2361-938A-48E41DF94BD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C7577CB-D447-058D-4C0D-2B14EE1D42C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課税標準額通知データ連携＜標準オプション機能＞</a:t>
              </a:r>
            </a:p>
          </p:txBody>
        </p:sp>
        <p:sp>
          <p:nvSpPr>
            <p:cNvPr id="14" name="正方形/長方形 13">
              <a:extLst>
                <a:ext uri="{FF2B5EF4-FFF2-40B4-BE49-F238E27FC236}">
                  <a16:creationId xmlns:a16="http://schemas.microsoft.com/office/drawing/2014/main" id="{0D6A98D2-3661-B4CE-2C39-06FA1BA2CE1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申告登録</a:t>
              </a:r>
            </a:p>
          </p:txBody>
        </p:sp>
      </p:grpSp>
      <p:grpSp>
        <p:nvGrpSpPr>
          <p:cNvPr id="16" name="グループ化 15">
            <a:extLst>
              <a:ext uri="{FF2B5EF4-FFF2-40B4-BE49-F238E27FC236}">
                <a16:creationId xmlns:a16="http://schemas.microsoft.com/office/drawing/2014/main" id="{E09FAB0B-5776-4AFA-420C-DFD7AB78714F}"/>
              </a:ext>
            </a:extLst>
          </p:cNvPr>
          <p:cNvGrpSpPr/>
          <p:nvPr/>
        </p:nvGrpSpPr>
        <p:grpSpPr>
          <a:xfrm>
            <a:off x="331641" y="1889571"/>
            <a:ext cx="8480719" cy="2941221"/>
            <a:chOff x="4383024" y="977900"/>
            <a:chExt cx="8480719" cy="447033"/>
          </a:xfrm>
        </p:grpSpPr>
        <p:sp>
          <p:nvSpPr>
            <p:cNvPr id="17" name="正方形/長方形 16">
              <a:extLst>
                <a:ext uri="{FF2B5EF4-FFF2-40B4-BE49-F238E27FC236}">
                  <a16:creationId xmlns:a16="http://schemas.microsoft.com/office/drawing/2014/main" id="{B5C28B6C-2C04-D70C-CC7E-61F068053B7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682E9A4E-1D4C-BEEC-F414-F080D6E7D14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FD779EE-FEC0-C4B1-434A-8BBBFE860D4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11</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9D498DD1-F3AB-ACDE-E95C-36DC28E8B087}"/>
              </a:ext>
            </a:extLst>
          </p:cNvPr>
          <p:cNvSpPr/>
          <p:nvPr/>
        </p:nvSpPr>
        <p:spPr>
          <a:xfrm>
            <a:off x="6758568" y="5943601"/>
            <a:ext cx="2053792" cy="560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2.3.1.</a:t>
            </a:r>
            <a:r>
              <a:rPr kumimoji="1" lang="ja-JP" altLang="en-US" sz="500" b="1" dirty="0">
                <a:solidFill>
                  <a:schemeClr val="tx1"/>
                </a:solidFill>
                <a:latin typeface="+mn-ea"/>
              </a:rPr>
              <a:t>～</a:t>
            </a:r>
            <a:r>
              <a:rPr kumimoji="1" lang="en-US" altLang="ja-JP" sz="500" b="1" dirty="0">
                <a:solidFill>
                  <a:schemeClr val="tx1"/>
                </a:solidFill>
                <a:latin typeface="+mn-ea"/>
              </a:rPr>
              <a:t>2.3.6.</a:t>
            </a:r>
            <a:r>
              <a:rPr kumimoji="1" lang="ja-JP" altLang="en-US" sz="500" b="1" dirty="0">
                <a:solidFill>
                  <a:schemeClr val="tx1"/>
                </a:solidFill>
                <a:latin typeface="+mn-ea"/>
              </a:rPr>
              <a:t>　課税標準額通知データによる申告是認</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②</a:t>
            </a:r>
            <a:r>
              <a:rPr kumimoji="1" lang="en-US" altLang="ja-JP" sz="500" b="1" dirty="0">
                <a:solidFill>
                  <a:schemeClr val="tx1"/>
                </a:solidFill>
                <a:latin typeface="+mn-ea"/>
              </a:rPr>
              <a:t>1.1.13.</a:t>
            </a:r>
            <a:r>
              <a:rPr kumimoji="1" lang="ja-JP" altLang="en-US" sz="500" b="1" dirty="0">
                <a:solidFill>
                  <a:schemeClr val="tx1"/>
                </a:solidFill>
                <a:latin typeface="+mn-ea"/>
              </a:rPr>
              <a:t>～</a:t>
            </a:r>
            <a:r>
              <a:rPr kumimoji="1" lang="en-US" altLang="ja-JP" sz="500" b="1" dirty="0">
                <a:solidFill>
                  <a:schemeClr val="tx1"/>
                </a:solidFill>
                <a:latin typeface="+mn-ea"/>
              </a:rPr>
              <a:t>1.1.14.</a:t>
            </a:r>
            <a:r>
              <a:rPr kumimoji="1" lang="ja-JP" altLang="en-US" sz="500" b="1" dirty="0">
                <a:solidFill>
                  <a:schemeClr val="tx1"/>
                </a:solidFill>
                <a:latin typeface="+mn-ea"/>
              </a:rPr>
              <a:t>　法人基本情報修正</a:t>
            </a:r>
          </a:p>
          <a:p>
            <a:r>
              <a:rPr kumimoji="1" lang="ja-JP" altLang="en-US" sz="500" b="1" dirty="0">
                <a:solidFill>
                  <a:schemeClr val="tx1"/>
                </a:solidFill>
                <a:latin typeface="+mn-ea"/>
              </a:rPr>
              <a:t>③</a:t>
            </a:r>
            <a:r>
              <a:rPr kumimoji="1" lang="en-US" altLang="ja-JP" sz="500" b="1" dirty="0">
                <a:solidFill>
                  <a:schemeClr val="tx1"/>
                </a:solidFill>
                <a:latin typeface="+mn-ea"/>
              </a:rPr>
              <a:t>2.3.7.</a:t>
            </a:r>
            <a:r>
              <a:rPr kumimoji="1" lang="ja-JP" altLang="en-US" sz="500" b="1" dirty="0">
                <a:solidFill>
                  <a:schemeClr val="tx1"/>
                </a:solidFill>
                <a:latin typeface="+mn-ea"/>
              </a:rPr>
              <a:t>～</a:t>
            </a:r>
            <a:r>
              <a:rPr kumimoji="1" lang="en-US" altLang="ja-JP" sz="500" b="1" dirty="0">
                <a:solidFill>
                  <a:schemeClr val="tx1"/>
                </a:solidFill>
                <a:latin typeface="+mn-ea"/>
              </a:rPr>
              <a:t>2.3.9.</a:t>
            </a:r>
            <a:r>
              <a:rPr kumimoji="1" lang="ja-JP" altLang="en-US" sz="500" b="1" dirty="0">
                <a:solidFill>
                  <a:schemeClr val="tx1"/>
                </a:solidFill>
                <a:latin typeface="+mn-ea"/>
              </a:rPr>
              <a:t>　課税標準額通知による申告是認</a:t>
            </a:r>
            <a:r>
              <a:rPr kumimoji="1" lang="en-US" altLang="ja-JP" sz="500" b="1" dirty="0">
                <a:solidFill>
                  <a:schemeClr val="tx1"/>
                </a:solidFill>
                <a:latin typeface="+mn-ea"/>
              </a:rPr>
              <a:t>(</a:t>
            </a:r>
            <a:r>
              <a:rPr kumimoji="1" lang="ja-JP" altLang="en-US" sz="500" b="1" dirty="0">
                <a:solidFill>
                  <a:schemeClr val="tx1"/>
                </a:solidFill>
                <a:latin typeface="+mn-ea"/>
              </a:rPr>
              <a:t>個別処理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④</a:t>
            </a:r>
            <a:r>
              <a:rPr kumimoji="1" lang="en-US" altLang="ja-JP" sz="500" b="1" dirty="0">
                <a:solidFill>
                  <a:schemeClr val="tx1"/>
                </a:solidFill>
                <a:latin typeface="+mn-ea"/>
              </a:rPr>
              <a:t>2.3.10.</a:t>
            </a:r>
            <a:r>
              <a:rPr kumimoji="1" lang="ja-JP" altLang="en-US" sz="500" b="1" dirty="0">
                <a:solidFill>
                  <a:schemeClr val="tx1"/>
                </a:solidFill>
                <a:latin typeface="+mn-ea"/>
              </a:rPr>
              <a:t>　申告是認の未実施法人抽出</a:t>
            </a:r>
          </a:p>
        </p:txBody>
      </p:sp>
      <p:cxnSp>
        <p:nvCxnSpPr>
          <p:cNvPr id="110" name="直線矢印コネクタ 109">
            <a:extLst>
              <a:ext uri="{FF2B5EF4-FFF2-40B4-BE49-F238E27FC236}">
                <a16:creationId xmlns:a16="http://schemas.microsoft.com/office/drawing/2014/main" id="{9EEF520C-36C7-11CA-75AA-958480E37676}"/>
              </a:ext>
            </a:extLst>
          </p:cNvPr>
          <p:cNvCxnSpPr>
            <a:cxnSpLocks/>
            <a:stCxn id="129" idx="3"/>
            <a:endCxn id="63" idx="1"/>
          </p:cNvCxnSpPr>
          <p:nvPr/>
        </p:nvCxnSpPr>
        <p:spPr>
          <a:xfrm>
            <a:off x="4000466" y="2684154"/>
            <a:ext cx="14260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C5397E74-18DF-A044-2864-78CA021226F4}"/>
              </a:ext>
            </a:extLst>
          </p:cNvPr>
          <p:cNvSpPr/>
          <p:nvPr/>
        </p:nvSpPr>
        <p:spPr>
          <a:xfrm>
            <a:off x="568386"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225" name="直線矢印コネクタ 224">
            <a:extLst>
              <a:ext uri="{FF2B5EF4-FFF2-40B4-BE49-F238E27FC236}">
                <a16:creationId xmlns:a16="http://schemas.microsoft.com/office/drawing/2014/main" id="{99E33BA8-3015-7079-EEC8-42EE68A8416C}"/>
              </a:ext>
            </a:extLst>
          </p:cNvPr>
          <p:cNvCxnSpPr>
            <a:cxnSpLocks/>
            <a:stCxn id="21" idx="3"/>
            <a:endCxn id="68" idx="1"/>
          </p:cNvCxnSpPr>
          <p:nvPr/>
        </p:nvCxnSpPr>
        <p:spPr>
          <a:xfrm>
            <a:off x="1930247" y="2684154"/>
            <a:ext cx="1411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7DEF6926-17F4-1D8A-D650-39B82C139AE1}"/>
              </a:ext>
            </a:extLst>
          </p:cNvPr>
          <p:cNvCxnSpPr>
            <a:cxnSpLocks/>
            <a:stCxn id="98" idx="3"/>
            <a:endCxn id="231" idx="1"/>
          </p:cNvCxnSpPr>
          <p:nvPr/>
        </p:nvCxnSpPr>
        <p:spPr>
          <a:xfrm>
            <a:off x="6611505" y="2684154"/>
            <a:ext cx="2118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8" name="直線矢印コネクタ 147">
            <a:extLst>
              <a:ext uri="{FF2B5EF4-FFF2-40B4-BE49-F238E27FC236}">
                <a16:creationId xmlns:a16="http://schemas.microsoft.com/office/drawing/2014/main" id="{C021855F-7F27-E74C-56B9-0E2A1236C980}"/>
              </a:ext>
            </a:extLst>
          </p:cNvPr>
          <p:cNvCxnSpPr>
            <a:cxnSpLocks/>
            <a:stCxn id="92" idx="3"/>
            <a:endCxn id="129" idx="1"/>
          </p:cNvCxnSpPr>
          <p:nvPr/>
        </p:nvCxnSpPr>
        <p:spPr>
          <a:xfrm>
            <a:off x="3489836" y="2684154"/>
            <a:ext cx="1666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F230AC3D-A969-A518-1763-36D51DC9E941}"/>
              </a:ext>
            </a:extLst>
          </p:cNvPr>
          <p:cNvCxnSpPr>
            <a:cxnSpLocks/>
            <a:stCxn id="3" idx="6"/>
            <a:endCxn id="21" idx="1"/>
          </p:cNvCxnSpPr>
          <p:nvPr/>
        </p:nvCxnSpPr>
        <p:spPr>
          <a:xfrm>
            <a:off x="1131969" y="2684154"/>
            <a:ext cx="20239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65872D6B-2764-DD41-80C9-75FEA70FE203}"/>
              </a:ext>
            </a:extLst>
          </p:cNvPr>
          <p:cNvSpPr/>
          <p:nvPr/>
        </p:nvSpPr>
        <p:spPr>
          <a:xfrm>
            <a:off x="825969" y="253115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97" name="グループ化 96">
            <a:extLst>
              <a:ext uri="{FF2B5EF4-FFF2-40B4-BE49-F238E27FC236}">
                <a16:creationId xmlns:a16="http://schemas.microsoft.com/office/drawing/2014/main" id="{B44CA973-BCFA-6A3E-E628-218901E96032}"/>
              </a:ext>
            </a:extLst>
          </p:cNvPr>
          <p:cNvGrpSpPr/>
          <p:nvPr/>
        </p:nvGrpSpPr>
        <p:grpSpPr>
          <a:xfrm>
            <a:off x="6024090" y="2455398"/>
            <a:ext cx="587415" cy="457512"/>
            <a:chOff x="5266944" y="2798826"/>
            <a:chExt cx="455771" cy="301859"/>
          </a:xfrm>
        </p:grpSpPr>
        <p:sp>
          <p:nvSpPr>
            <p:cNvPr id="98" name="四角形: 角を丸くする 97">
              <a:extLst>
                <a:ext uri="{FF2B5EF4-FFF2-40B4-BE49-F238E27FC236}">
                  <a16:creationId xmlns:a16="http://schemas.microsoft.com/office/drawing/2014/main" id="{137F1304-DB2C-5882-7D0A-1AE16BCBA69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申告内容が</a:t>
              </a:r>
              <a:endParaRPr kumimoji="1" lang="en-US" altLang="ja-JP" sz="500" b="1" dirty="0">
                <a:solidFill>
                  <a:schemeClr val="tx1"/>
                </a:solidFill>
                <a:latin typeface="+mn-ea"/>
              </a:endParaRPr>
            </a:p>
            <a:p>
              <a:pPr algn="ctr"/>
              <a:r>
                <a:rPr kumimoji="1" lang="ja-JP" altLang="en-US" sz="500" b="1" dirty="0">
                  <a:solidFill>
                    <a:schemeClr val="tx1"/>
                  </a:solidFill>
                  <a:latin typeface="+mn-ea"/>
                </a:rPr>
                <a:t>適正かを確認</a:t>
              </a:r>
            </a:p>
          </p:txBody>
        </p:sp>
        <p:pic>
          <p:nvPicPr>
            <p:cNvPr id="99" name="グラフィックス 98" descr="挙手 枠線">
              <a:extLst>
                <a:ext uri="{FF2B5EF4-FFF2-40B4-BE49-F238E27FC236}">
                  <a16:creationId xmlns:a16="http://schemas.microsoft.com/office/drawing/2014/main" id="{12EF9347-0710-358B-2C14-F65B9AD9EDF2}"/>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rot="16200000" flipV="1">
              <a:off x="5301234" y="2831681"/>
              <a:ext cx="98334" cy="98334"/>
            </a:xfrm>
            <a:prstGeom prst="rect">
              <a:avLst/>
            </a:prstGeom>
          </p:spPr>
        </p:pic>
      </p:grpSp>
      <p:cxnSp>
        <p:nvCxnSpPr>
          <p:cNvPr id="161" name="直線矢印コネクタ 160">
            <a:extLst>
              <a:ext uri="{FF2B5EF4-FFF2-40B4-BE49-F238E27FC236}">
                <a16:creationId xmlns:a16="http://schemas.microsoft.com/office/drawing/2014/main" id="{1859BAF7-E285-7C33-D4F6-ABE8B0F63EF5}"/>
              </a:ext>
            </a:extLst>
          </p:cNvPr>
          <p:cNvCxnSpPr>
            <a:cxnSpLocks/>
            <a:stCxn id="63" idx="3"/>
            <a:endCxn id="98" idx="1"/>
          </p:cNvCxnSpPr>
          <p:nvPr/>
        </p:nvCxnSpPr>
        <p:spPr>
          <a:xfrm>
            <a:off x="5770443" y="2684154"/>
            <a:ext cx="2536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8" name="グループ化 77">
            <a:extLst>
              <a:ext uri="{FF2B5EF4-FFF2-40B4-BE49-F238E27FC236}">
                <a16:creationId xmlns:a16="http://schemas.microsoft.com/office/drawing/2014/main" id="{46ABB019-824F-D4AC-84CC-651C0D057A4E}"/>
              </a:ext>
            </a:extLst>
          </p:cNvPr>
          <p:cNvGrpSpPr/>
          <p:nvPr/>
        </p:nvGrpSpPr>
        <p:grpSpPr>
          <a:xfrm>
            <a:off x="3918710" y="3481057"/>
            <a:ext cx="595884" cy="468750"/>
            <a:chOff x="6615900" y="3043528"/>
            <a:chExt cx="595884" cy="468750"/>
          </a:xfrm>
        </p:grpSpPr>
        <p:pic>
          <p:nvPicPr>
            <p:cNvPr id="81" name="グラフィックス 80" descr="ユーザー 枠線">
              <a:extLst>
                <a:ext uri="{FF2B5EF4-FFF2-40B4-BE49-F238E27FC236}">
                  <a16:creationId xmlns:a16="http://schemas.microsoft.com/office/drawing/2014/main" id="{221FA606-28BF-36D3-9432-FDB415AF476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6660730" y="3093198"/>
              <a:ext cx="151195" cy="152701"/>
            </a:xfrm>
            <a:prstGeom prst="rect">
              <a:avLst/>
            </a:prstGeom>
          </p:spPr>
        </p:pic>
        <p:sp>
          <p:nvSpPr>
            <p:cNvPr id="100" name="四角形: 角を丸くする 99">
              <a:extLst>
                <a:ext uri="{FF2B5EF4-FFF2-40B4-BE49-F238E27FC236}">
                  <a16:creationId xmlns:a16="http://schemas.microsoft.com/office/drawing/2014/main" id="{385E12D1-74D4-357D-6BA9-21DC9703BDB6}"/>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endParaRPr kumimoji="1" lang="en-US" altLang="ja-JP" sz="500" b="1" dirty="0">
                <a:solidFill>
                  <a:schemeClr val="tx1"/>
                </a:solidFill>
                <a:latin typeface="+mn-ea"/>
              </a:endParaRPr>
            </a:p>
          </p:txBody>
        </p:sp>
      </p:grpSp>
      <p:cxnSp>
        <p:nvCxnSpPr>
          <p:cNvPr id="123" name="直線矢印コネクタ 128">
            <a:extLst>
              <a:ext uri="{FF2B5EF4-FFF2-40B4-BE49-F238E27FC236}">
                <a16:creationId xmlns:a16="http://schemas.microsoft.com/office/drawing/2014/main" id="{8570EF8C-C0EB-3193-B316-32271C657CA4}"/>
              </a:ext>
            </a:extLst>
          </p:cNvPr>
          <p:cNvCxnSpPr>
            <a:cxnSpLocks/>
            <a:stCxn id="129" idx="2"/>
            <a:endCxn id="100" idx="1"/>
          </p:cNvCxnSpPr>
          <p:nvPr/>
        </p:nvCxnSpPr>
        <p:spPr>
          <a:xfrm rot="16200000" flipH="1">
            <a:off x="3426458" y="3223179"/>
            <a:ext cx="894275" cy="9022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27" name="正方形/長方形 126">
            <a:extLst>
              <a:ext uri="{FF2B5EF4-FFF2-40B4-BE49-F238E27FC236}">
                <a16:creationId xmlns:a16="http://schemas.microsoft.com/office/drawing/2014/main" id="{7C16B81B-9EDA-569C-F324-76D0A295772E}"/>
              </a:ext>
            </a:extLst>
          </p:cNvPr>
          <p:cNvSpPr/>
          <p:nvPr/>
        </p:nvSpPr>
        <p:spPr>
          <a:xfrm>
            <a:off x="3317571"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法人基本情報が</a:t>
            </a:r>
            <a:endParaRPr kumimoji="1" lang="en-US" altLang="ja-JP" sz="600" b="1" dirty="0">
              <a:solidFill>
                <a:schemeClr val="tx1"/>
              </a:solidFill>
              <a:latin typeface="+mn-ea"/>
            </a:endParaRPr>
          </a:p>
          <a:p>
            <a:pPr algn="ctr"/>
            <a:r>
              <a:rPr kumimoji="1" lang="ja-JP" altLang="en-US" sz="600" b="1" dirty="0">
                <a:solidFill>
                  <a:schemeClr val="tx1"/>
                </a:solidFill>
                <a:latin typeface="+mn-ea"/>
              </a:rPr>
              <a:t>不一致</a:t>
            </a:r>
          </a:p>
        </p:txBody>
      </p:sp>
      <p:sp>
        <p:nvSpPr>
          <p:cNvPr id="128" name="正方形/長方形 127">
            <a:extLst>
              <a:ext uri="{FF2B5EF4-FFF2-40B4-BE49-F238E27FC236}">
                <a16:creationId xmlns:a16="http://schemas.microsoft.com/office/drawing/2014/main" id="{6EB2F2E9-1985-57AD-C736-7F5109856394}"/>
              </a:ext>
            </a:extLst>
          </p:cNvPr>
          <p:cNvSpPr/>
          <p:nvPr/>
        </p:nvSpPr>
        <p:spPr>
          <a:xfrm>
            <a:off x="3377709"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29" name="ひし形 128">
            <a:extLst>
              <a:ext uri="{FF2B5EF4-FFF2-40B4-BE49-F238E27FC236}">
                <a16:creationId xmlns:a16="http://schemas.microsoft.com/office/drawing/2014/main" id="{55014B42-0FE4-FD22-B49C-D577A2111969}"/>
              </a:ext>
            </a:extLst>
          </p:cNvPr>
          <p:cNvSpPr/>
          <p:nvPr/>
        </p:nvSpPr>
        <p:spPr>
          <a:xfrm>
            <a:off x="3656495" y="2547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153" name="直線矢印コネクタ 152">
            <a:extLst>
              <a:ext uri="{FF2B5EF4-FFF2-40B4-BE49-F238E27FC236}">
                <a16:creationId xmlns:a16="http://schemas.microsoft.com/office/drawing/2014/main" id="{31E3FDB2-9E98-AF79-8674-AE80DD48408A}"/>
              </a:ext>
            </a:extLst>
          </p:cNvPr>
          <p:cNvCxnSpPr>
            <a:cxnSpLocks/>
            <a:stCxn id="156" idx="1"/>
            <a:endCxn id="100" idx="2"/>
          </p:cNvCxnSpPr>
          <p:nvPr/>
        </p:nvCxnSpPr>
        <p:spPr>
          <a:xfrm flipH="1" flipV="1">
            <a:off x="4216652" y="3949807"/>
            <a:ext cx="1299" cy="10707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5" name="グループ化 154">
            <a:extLst>
              <a:ext uri="{FF2B5EF4-FFF2-40B4-BE49-F238E27FC236}">
                <a16:creationId xmlns:a16="http://schemas.microsoft.com/office/drawing/2014/main" id="{31656346-7A71-95D3-0A9F-78C1AEF408D7}"/>
              </a:ext>
            </a:extLst>
          </p:cNvPr>
          <p:cNvGrpSpPr/>
          <p:nvPr/>
        </p:nvGrpSpPr>
        <p:grpSpPr>
          <a:xfrm>
            <a:off x="3928834" y="5020545"/>
            <a:ext cx="575637" cy="451948"/>
            <a:chOff x="5274238" y="5435536"/>
            <a:chExt cx="439201" cy="345439"/>
          </a:xfrm>
        </p:grpSpPr>
        <p:sp>
          <p:nvSpPr>
            <p:cNvPr id="156" name="フローチャート: 磁気ディスク 155">
              <a:extLst>
                <a:ext uri="{FF2B5EF4-FFF2-40B4-BE49-F238E27FC236}">
                  <a16:creationId xmlns:a16="http://schemas.microsoft.com/office/drawing/2014/main" id="{26A1DC43-8278-0B65-342C-041F4D486F5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57" name="円弧 156">
              <a:extLst>
                <a:ext uri="{FF2B5EF4-FFF2-40B4-BE49-F238E27FC236}">
                  <a16:creationId xmlns:a16="http://schemas.microsoft.com/office/drawing/2014/main" id="{8E3E5F82-CF60-B56A-F5E5-6CA6B5A673D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58" name="円弧 157">
              <a:extLst>
                <a:ext uri="{FF2B5EF4-FFF2-40B4-BE49-F238E27FC236}">
                  <a16:creationId xmlns:a16="http://schemas.microsoft.com/office/drawing/2014/main" id="{865D23A1-B6C6-4B6B-C049-C886158B75A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0" name="グループ化 159">
            <a:extLst>
              <a:ext uri="{FF2B5EF4-FFF2-40B4-BE49-F238E27FC236}">
                <a16:creationId xmlns:a16="http://schemas.microsoft.com/office/drawing/2014/main" id="{3C2E76ED-6D2C-9817-9C2C-C5C4FD4241C4}"/>
              </a:ext>
            </a:extLst>
          </p:cNvPr>
          <p:cNvGrpSpPr/>
          <p:nvPr/>
        </p:nvGrpSpPr>
        <p:grpSpPr>
          <a:xfrm>
            <a:off x="3412767" y="5380875"/>
            <a:ext cx="752658" cy="405710"/>
            <a:chOff x="4488244" y="5206471"/>
            <a:chExt cx="752658" cy="405710"/>
          </a:xfrm>
        </p:grpSpPr>
        <p:cxnSp>
          <p:nvCxnSpPr>
            <p:cNvPr id="162" name="直線矢印コネクタ 161">
              <a:extLst>
                <a:ext uri="{FF2B5EF4-FFF2-40B4-BE49-F238E27FC236}">
                  <a16:creationId xmlns:a16="http://schemas.microsoft.com/office/drawing/2014/main" id="{491A64BF-3BCC-10DD-EC75-38A634A4DE0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3" name="グループ化 162">
              <a:extLst>
                <a:ext uri="{FF2B5EF4-FFF2-40B4-BE49-F238E27FC236}">
                  <a16:creationId xmlns:a16="http://schemas.microsoft.com/office/drawing/2014/main" id="{CB906110-6125-DC49-EDDE-06A7193E0E15}"/>
                </a:ext>
              </a:extLst>
            </p:cNvPr>
            <p:cNvGrpSpPr/>
            <p:nvPr/>
          </p:nvGrpSpPr>
          <p:grpSpPr>
            <a:xfrm>
              <a:off x="4610864" y="5312359"/>
              <a:ext cx="69614" cy="299822"/>
              <a:chOff x="2439407" y="2962964"/>
              <a:chExt cx="69614" cy="430496"/>
            </a:xfrm>
          </p:grpSpPr>
          <p:cxnSp>
            <p:nvCxnSpPr>
              <p:cNvPr id="165" name="直線コネクタ 164">
                <a:extLst>
                  <a:ext uri="{FF2B5EF4-FFF2-40B4-BE49-F238E27FC236}">
                    <a16:creationId xmlns:a16="http://schemas.microsoft.com/office/drawing/2014/main" id="{491ED790-D2C0-3533-8E19-3E0F651F2E3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6" name="直線コネクタ 165">
                <a:extLst>
                  <a:ext uri="{FF2B5EF4-FFF2-40B4-BE49-F238E27FC236}">
                    <a16:creationId xmlns:a16="http://schemas.microsoft.com/office/drawing/2014/main" id="{DE44DAD7-D3CC-F994-7535-9F837D1C6F1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6B64249C-EBB6-0EBF-0134-B81F5075B30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4" name="正方形/長方形 163">
              <a:extLst>
                <a:ext uri="{FF2B5EF4-FFF2-40B4-BE49-F238E27FC236}">
                  <a16:creationId xmlns:a16="http://schemas.microsoft.com/office/drawing/2014/main" id="{93B3AF57-58BC-59E3-8225-102D66EAD3D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13" name="直線矢印コネクタ 128">
            <a:extLst>
              <a:ext uri="{FF2B5EF4-FFF2-40B4-BE49-F238E27FC236}">
                <a16:creationId xmlns:a16="http://schemas.microsoft.com/office/drawing/2014/main" id="{A4C79045-A563-E9EB-131A-0E47EE4442EE}"/>
              </a:ext>
            </a:extLst>
          </p:cNvPr>
          <p:cNvCxnSpPr>
            <a:cxnSpLocks/>
            <a:stCxn id="119" idx="3"/>
            <a:endCxn id="63" idx="1"/>
          </p:cNvCxnSpPr>
          <p:nvPr/>
        </p:nvCxnSpPr>
        <p:spPr>
          <a:xfrm flipV="1">
            <a:off x="5235754" y="2684154"/>
            <a:ext cx="190718" cy="1031278"/>
          </a:xfrm>
          <a:prstGeom prst="bentConnector3">
            <a:avLst>
              <a:gd name="adj1" fmla="val 4001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0C2FC939-4F52-CA9F-5AD7-96E0F6B105A0}"/>
              </a:ext>
            </a:extLst>
          </p:cNvPr>
          <p:cNvSpPr/>
          <p:nvPr/>
        </p:nvSpPr>
        <p:spPr>
          <a:xfrm>
            <a:off x="7986812" y="28440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5" name="楕円 4">
            <a:extLst>
              <a:ext uri="{FF2B5EF4-FFF2-40B4-BE49-F238E27FC236}">
                <a16:creationId xmlns:a16="http://schemas.microsoft.com/office/drawing/2014/main" id="{C9BD955B-EC95-1FBD-0978-F4E71880A525}"/>
              </a:ext>
            </a:extLst>
          </p:cNvPr>
          <p:cNvSpPr/>
          <p:nvPr/>
        </p:nvSpPr>
        <p:spPr>
          <a:xfrm>
            <a:off x="8328760" y="2531395"/>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6" name="直線矢印コネクタ 5">
            <a:extLst>
              <a:ext uri="{FF2B5EF4-FFF2-40B4-BE49-F238E27FC236}">
                <a16:creationId xmlns:a16="http://schemas.microsoft.com/office/drawing/2014/main" id="{39BAACB3-5BD9-CECA-5870-CC496551399F}"/>
              </a:ext>
            </a:extLst>
          </p:cNvPr>
          <p:cNvCxnSpPr>
            <a:cxnSpLocks/>
            <a:stCxn id="23" idx="1"/>
            <a:endCxn id="21" idx="2"/>
          </p:cNvCxnSpPr>
          <p:nvPr/>
        </p:nvCxnSpPr>
        <p:spPr>
          <a:xfrm flipH="1" flipV="1">
            <a:off x="1632305" y="2918529"/>
            <a:ext cx="1299" cy="210201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8B87E710-10E3-DA68-B7D0-0B9FAC288ABE}"/>
              </a:ext>
            </a:extLst>
          </p:cNvPr>
          <p:cNvGrpSpPr/>
          <p:nvPr/>
        </p:nvGrpSpPr>
        <p:grpSpPr>
          <a:xfrm>
            <a:off x="1334363" y="2449779"/>
            <a:ext cx="595884" cy="468750"/>
            <a:chOff x="2420174" y="2805910"/>
            <a:chExt cx="595884" cy="468750"/>
          </a:xfrm>
        </p:grpSpPr>
        <p:pic>
          <p:nvPicPr>
            <p:cNvPr id="20" name="グラフィックス 19" descr="ユーザー 枠線">
              <a:extLst>
                <a:ext uri="{FF2B5EF4-FFF2-40B4-BE49-F238E27FC236}">
                  <a16:creationId xmlns:a16="http://schemas.microsoft.com/office/drawing/2014/main" id="{2C5A142A-898F-8C50-DFB5-163626F76A4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828194EB-8D10-2B10-7573-208928B0B8B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ファイル出力</a:t>
              </a:r>
            </a:p>
          </p:txBody>
        </p:sp>
      </p:grpSp>
      <p:grpSp>
        <p:nvGrpSpPr>
          <p:cNvPr id="22" name="グループ化 21">
            <a:extLst>
              <a:ext uri="{FF2B5EF4-FFF2-40B4-BE49-F238E27FC236}">
                <a16:creationId xmlns:a16="http://schemas.microsoft.com/office/drawing/2014/main" id="{72F37E7B-36A7-790A-4BDC-8455C08C57B9}"/>
              </a:ext>
            </a:extLst>
          </p:cNvPr>
          <p:cNvGrpSpPr/>
          <p:nvPr/>
        </p:nvGrpSpPr>
        <p:grpSpPr>
          <a:xfrm>
            <a:off x="1344487" y="5020545"/>
            <a:ext cx="575637" cy="451948"/>
            <a:chOff x="5274238" y="5435536"/>
            <a:chExt cx="439201" cy="345439"/>
          </a:xfrm>
        </p:grpSpPr>
        <p:sp>
          <p:nvSpPr>
            <p:cNvPr id="23" name="フローチャート: 磁気ディスク 22">
              <a:extLst>
                <a:ext uri="{FF2B5EF4-FFF2-40B4-BE49-F238E27FC236}">
                  <a16:creationId xmlns:a16="http://schemas.microsoft.com/office/drawing/2014/main" id="{ECE0EFE6-7D06-01C8-B31A-4064215A985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審査システム</a:t>
              </a:r>
            </a:p>
          </p:txBody>
        </p:sp>
        <p:sp>
          <p:nvSpPr>
            <p:cNvPr id="24" name="円弧 23">
              <a:extLst>
                <a:ext uri="{FF2B5EF4-FFF2-40B4-BE49-F238E27FC236}">
                  <a16:creationId xmlns:a16="http://schemas.microsoft.com/office/drawing/2014/main" id="{7BE567E4-7D95-8555-1A56-3BAE0EFAAC3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 name="円弧 24">
              <a:extLst>
                <a:ext uri="{FF2B5EF4-FFF2-40B4-BE49-F238E27FC236}">
                  <a16:creationId xmlns:a16="http://schemas.microsoft.com/office/drawing/2014/main" id="{3B4EFAF7-7744-F3BC-974E-4E1BD16715A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59" name="直線矢印コネクタ 128">
            <a:extLst>
              <a:ext uri="{FF2B5EF4-FFF2-40B4-BE49-F238E27FC236}">
                <a16:creationId xmlns:a16="http://schemas.microsoft.com/office/drawing/2014/main" id="{3311FB13-1800-1A84-0A55-D5288265B1DF}"/>
              </a:ext>
            </a:extLst>
          </p:cNvPr>
          <p:cNvCxnSpPr>
            <a:cxnSpLocks/>
            <a:stCxn id="100" idx="3"/>
            <a:endCxn id="119" idx="1"/>
          </p:cNvCxnSpPr>
          <p:nvPr/>
        </p:nvCxnSpPr>
        <p:spPr>
          <a:xfrm>
            <a:off x="4514594" y="3715432"/>
            <a:ext cx="1252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60" name="正方形/長方形 59">
            <a:extLst>
              <a:ext uri="{FF2B5EF4-FFF2-40B4-BE49-F238E27FC236}">
                <a16:creationId xmlns:a16="http://schemas.microsoft.com/office/drawing/2014/main" id="{373BF102-D85C-2E18-CFD2-BFA3E33C04FF}"/>
              </a:ext>
            </a:extLst>
          </p:cNvPr>
          <p:cNvSpPr/>
          <p:nvPr/>
        </p:nvSpPr>
        <p:spPr>
          <a:xfrm>
            <a:off x="4131709" y="257593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61" name="正方形/長方形 60">
            <a:extLst>
              <a:ext uri="{FF2B5EF4-FFF2-40B4-BE49-F238E27FC236}">
                <a16:creationId xmlns:a16="http://schemas.microsoft.com/office/drawing/2014/main" id="{F17FF584-77CC-AD9C-6A42-A12DDA06B90C}"/>
              </a:ext>
            </a:extLst>
          </p:cNvPr>
          <p:cNvSpPr/>
          <p:nvPr/>
        </p:nvSpPr>
        <p:spPr>
          <a:xfrm>
            <a:off x="5087548"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課税情報が</a:t>
            </a:r>
            <a:endParaRPr kumimoji="1" lang="en-US" altLang="ja-JP" sz="600" b="1" dirty="0">
              <a:solidFill>
                <a:schemeClr val="tx1"/>
              </a:solidFill>
              <a:latin typeface="+mn-ea"/>
            </a:endParaRPr>
          </a:p>
          <a:p>
            <a:pPr algn="ctr"/>
            <a:r>
              <a:rPr kumimoji="1" lang="ja-JP" altLang="en-US" sz="600" b="1" dirty="0">
                <a:solidFill>
                  <a:schemeClr val="tx1"/>
                </a:solidFill>
                <a:latin typeface="+mn-ea"/>
              </a:rPr>
              <a:t>不一致</a:t>
            </a:r>
          </a:p>
        </p:txBody>
      </p:sp>
      <p:sp>
        <p:nvSpPr>
          <p:cNvPr id="63" name="ひし形 62">
            <a:extLst>
              <a:ext uri="{FF2B5EF4-FFF2-40B4-BE49-F238E27FC236}">
                <a16:creationId xmlns:a16="http://schemas.microsoft.com/office/drawing/2014/main" id="{791E5F03-BFE7-C198-09A0-FFF2F7785F37}"/>
              </a:ext>
            </a:extLst>
          </p:cNvPr>
          <p:cNvSpPr/>
          <p:nvPr/>
        </p:nvSpPr>
        <p:spPr>
          <a:xfrm>
            <a:off x="5426472" y="2547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65" name="直線矢印コネクタ 64">
            <a:extLst>
              <a:ext uri="{FF2B5EF4-FFF2-40B4-BE49-F238E27FC236}">
                <a16:creationId xmlns:a16="http://schemas.microsoft.com/office/drawing/2014/main" id="{83CEE3BC-BF22-21D7-B957-8E8463B233AB}"/>
              </a:ext>
            </a:extLst>
          </p:cNvPr>
          <p:cNvCxnSpPr>
            <a:cxnSpLocks/>
            <a:stCxn id="68" idx="2"/>
            <a:endCxn id="94" idx="2"/>
          </p:cNvCxnSpPr>
          <p:nvPr/>
        </p:nvCxnSpPr>
        <p:spPr>
          <a:xfrm rot="16200000" flipH="1">
            <a:off x="1474013" y="3813860"/>
            <a:ext cx="2327990" cy="53732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507E6C2D-5DDB-3FE6-11D0-E6376F0A439F}"/>
              </a:ext>
            </a:extLst>
          </p:cNvPr>
          <p:cNvGrpSpPr/>
          <p:nvPr/>
        </p:nvGrpSpPr>
        <p:grpSpPr>
          <a:xfrm>
            <a:off x="2071402" y="2449779"/>
            <a:ext cx="595884" cy="468750"/>
            <a:chOff x="2420174" y="2805910"/>
            <a:chExt cx="595884" cy="468750"/>
          </a:xfrm>
        </p:grpSpPr>
        <p:pic>
          <p:nvPicPr>
            <p:cNvPr id="67" name="グラフィックス 66" descr="ユーザー 枠線">
              <a:extLst>
                <a:ext uri="{FF2B5EF4-FFF2-40B4-BE49-F238E27FC236}">
                  <a16:creationId xmlns:a16="http://schemas.microsoft.com/office/drawing/2014/main" id="{69B1A780-B180-A8F9-7F79-EEBFC715AFA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68" name="四角形: 角を丸くする 67">
              <a:extLst>
                <a:ext uri="{FF2B5EF4-FFF2-40B4-BE49-F238E27FC236}">
                  <a16:creationId xmlns:a16="http://schemas.microsoft.com/office/drawing/2014/main" id="{108E29A3-CF9D-93F6-7362-D06495C119F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ファイル取込</a:t>
              </a:r>
            </a:p>
          </p:txBody>
        </p:sp>
      </p:grpSp>
      <p:cxnSp>
        <p:nvCxnSpPr>
          <p:cNvPr id="89" name="直線矢印コネクタ 88">
            <a:extLst>
              <a:ext uri="{FF2B5EF4-FFF2-40B4-BE49-F238E27FC236}">
                <a16:creationId xmlns:a16="http://schemas.microsoft.com/office/drawing/2014/main" id="{F514C087-8778-EE0E-1078-013E9F20C22E}"/>
              </a:ext>
            </a:extLst>
          </p:cNvPr>
          <p:cNvCxnSpPr>
            <a:cxnSpLocks/>
            <a:stCxn id="94" idx="1"/>
            <a:endCxn id="92" idx="2"/>
          </p:cNvCxnSpPr>
          <p:nvPr/>
        </p:nvCxnSpPr>
        <p:spPr>
          <a:xfrm flipH="1" flipV="1">
            <a:off x="3191894" y="2918529"/>
            <a:ext cx="1299" cy="210201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0" name="グループ化 89">
            <a:extLst>
              <a:ext uri="{FF2B5EF4-FFF2-40B4-BE49-F238E27FC236}">
                <a16:creationId xmlns:a16="http://schemas.microsoft.com/office/drawing/2014/main" id="{7F755B11-1711-EC9D-E5E0-6C50BF226BF2}"/>
              </a:ext>
            </a:extLst>
          </p:cNvPr>
          <p:cNvGrpSpPr/>
          <p:nvPr/>
        </p:nvGrpSpPr>
        <p:grpSpPr>
          <a:xfrm>
            <a:off x="2893952" y="2449779"/>
            <a:ext cx="595884" cy="468750"/>
            <a:chOff x="2420174" y="2805910"/>
            <a:chExt cx="595884" cy="468750"/>
          </a:xfrm>
        </p:grpSpPr>
        <p:pic>
          <p:nvPicPr>
            <p:cNvPr id="91" name="グラフィックス 90" descr="ユーザー 枠線">
              <a:extLst>
                <a:ext uri="{FF2B5EF4-FFF2-40B4-BE49-F238E27FC236}">
                  <a16:creationId xmlns:a16="http://schemas.microsoft.com/office/drawing/2014/main" id="{7DCDF7CF-F2D8-73D0-33D4-C200B8C14C4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92" name="四角形: 角を丸くする 91">
              <a:extLst>
                <a:ext uri="{FF2B5EF4-FFF2-40B4-BE49-F238E27FC236}">
                  <a16:creationId xmlns:a16="http://schemas.microsoft.com/office/drawing/2014/main" id="{02D5B934-C5FA-1158-0FAF-6D6748E53FC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突合処理</a:t>
              </a:r>
            </a:p>
          </p:txBody>
        </p:sp>
      </p:grpSp>
      <p:grpSp>
        <p:nvGrpSpPr>
          <p:cNvPr id="93" name="グループ化 92">
            <a:extLst>
              <a:ext uri="{FF2B5EF4-FFF2-40B4-BE49-F238E27FC236}">
                <a16:creationId xmlns:a16="http://schemas.microsoft.com/office/drawing/2014/main" id="{8644217F-E05F-6F45-89A7-C1B2C44B94C9}"/>
              </a:ext>
            </a:extLst>
          </p:cNvPr>
          <p:cNvGrpSpPr/>
          <p:nvPr/>
        </p:nvGrpSpPr>
        <p:grpSpPr>
          <a:xfrm>
            <a:off x="2904076" y="5020545"/>
            <a:ext cx="575637" cy="451948"/>
            <a:chOff x="5274238" y="5435536"/>
            <a:chExt cx="439201" cy="345439"/>
          </a:xfrm>
        </p:grpSpPr>
        <p:sp>
          <p:nvSpPr>
            <p:cNvPr id="94" name="フローチャート: 磁気ディスク 93">
              <a:extLst>
                <a:ext uri="{FF2B5EF4-FFF2-40B4-BE49-F238E27FC236}">
                  <a16:creationId xmlns:a16="http://schemas.microsoft.com/office/drawing/2014/main" id="{5E448886-E3E7-D4BB-AC8D-50F77794FFB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6" name="円弧 95">
              <a:extLst>
                <a:ext uri="{FF2B5EF4-FFF2-40B4-BE49-F238E27FC236}">
                  <a16:creationId xmlns:a16="http://schemas.microsoft.com/office/drawing/2014/main" id="{BED0DC78-6248-274F-ED14-61A2C707817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1" name="円弧 100">
              <a:extLst>
                <a:ext uri="{FF2B5EF4-FFF2-40B4-BE49-F238E27FC236}">
                  <a16:creationId xmlns:a16="http://schemas.microsoft.com/office/drawing/2014/main" id="{B0E7C8AE-6302-9794-55AD-3D7BF8E2830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2" name="グループ化 101">
            <a:extLst>
              <a:ext uri="{FF2B5EF4-FFF2-40B4-BE49-F238E27FC236}">
                <a16:creationId xmlns:a16="http://schemas.microsoft.com/office/drawing/2014/main" id="{C35577B0-F900-9720-EB74-CCC04687B0A1}"/>
              </a:ext>
            </a:extLst>
          </p:cNvPr>
          <p:cNvGrpSpPr/>
          <p:nvPr/>
        </p:nvGrpSpPr>
        <p:grpSpPr>
          <a:xfrm>
            <a:off x="4421275" y="5380875"/>
            <a:ext cx="752658" cy="405710"/>
            <a:chOff x="4488244" y="5206471"/>
            <a:chExt cx="752658" cy="405710"/>
          </a:xfrm>
        </p:grpSpPr>
        <p:cxnSp>
          <p:nvCxnSpPr>
            <p:cNvPr id="103" name="直線矢印コネクタ 102">
              <a:extLst>
                <a:ext uri="{FF2B5EF4-FFF2-40B4-BE49-F238E27FC236}">
                  <a16:creationId xmlns:a16="http://schemas.microsoft.com/office/drawing/2014/main" id="{4C53BF3C-B662-BFC0-F499-DA8E80C8C82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F96215B3-753F-1FD2-61A2-396DDA0BCBA1}"/>
                </a:ext>
              </a:extLst>
            </p:cNvPr>
            <p:cNvGrpSpPr/>
            <p:nvPr/>
          </p:nvGrpSpPr>
          <p:grpSpPr>
            <a:xfrm>
              <a:off x="4610864" y="5312359"/>
              <a:ext cx="69614" cy="299822"/>
              <a:chOff x="2439407" y="2962964"/>
              <a:chExt cx="69614" cy="430496"/>
            </a:xfrm>
          </p:grpSpPr>
          <p:cxnSp>
            <p:nvCxnSpPr>
              <p:cNvPr id="106" name="直線コネクタ 105">
                <a:extLst>
                  <a:ext uri="{FF2B5EF4-FFF2-40B4-BE49-F238E27FC236}">
                    <a16:creationId xmlns:a16="http://schemas.microsoft.com/office/drawing/2014/main" id="{EE2F5744-ABC4-7260-CC57-374D5BE90C0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7" name="直線コネクタ 106">
                <a:extLst>
                  <a:ext uri="{FF2B5EF4-FFF2-40B4-BE49-F238E27FC236}">
                    <a16:creationId xmlns:a16="http://schemas.microsoft.com/office/drawing/2014/main" id="{0A293608-F629-066C-B255-ABB643CE7AC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1" name="直線コネクタ 110">
                <a:extLst>
                  <a:ext uri="{FF2B5EF4-FFF2-40B4-BE49-F238E27FC236}">
                    <a16:creationId xmlns:a16="http://schemas.microsoft.com/office/drawing/2014/main" id="{AC0499C8-E9BB-1CA0-A483-F16F831E34D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1BB1A295-6194-A2AF-3594-97049D3B536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2" name="グループ化 111">
            <a:extLst>
              <a:ext uri="{FF2B5EF4-FFF2-40B4-BE49-F238E27FC236}">
                <a16:creationId xmlns:a16="http://schemas.microsoft.com/office/drawing/2014/main" id="{138EEFF2-AE76-1CF3-D689-C21E66DEEA33}"/>
              </a:ext>
            </a:extLst>
          </p:cNvPr>
          <p:cNvGrpSpPr/>
          <p:nvPr/>
        </p:nvGrpSpPr>
        <p:grpSpPr>
          <a:xfrm>
            <a:off x="3251200" y="2921872"/>
            <a:ext cx="964153" cy="1703917"/>
            <a:chOff x="2223167" y="1990443"/>
            <a:chExt cx="964153" cy="1703917"/>
          </a:xfrm>
        </p:grpSpPr>
        <p:pic>
          <p:nvPicPr>
            <p:cNvPr id="113" name="グラフィックス 112" descr="紙 枠線">
              <a:extLst>
                <a:ext uri="{FF2B5EF4-FFF2-40B4-BE49-F238E27FC236}">
                  <a16:creationId xmlns:a16="http://schemas.microsoft.com/office/drawing/2014/main" id="{84877B72-A383-A980-2D05-AB2BB97E68F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14" name="直線矢印コネクタ 36">
              <a:extLst>
                <a:ext uri="{FF2B5EF4-FFF2-40B4-BE49-F238E27FC236}">
                  <a16:creationId xmlns:a16="http://schemas.microsoft.com/office/drawing/2014/main" id="{00AC6449-9C8C-9D71-F98C-657FB039F6E4}"/>
                </a:ext>
              </a:extLst>
            </p:cNvPr>
            <p:cNvCxnSpPr>
              <a:cxnSpLocks/>
            </p:cNvCxnSpPr>
            <p:nvPr/>
          </p:nvCxnSpPr>
          <p:spPr>
            <a:xfrm rot="16200000" flipH="1">
              <a:off x="1779023" y="2518160"/>
              <a:ext cx="1295061" cy="239627"/>
            </a:xfrm>
            <a:prstGeom prst="curvedConnector3">
              <a:avLst>
                <a:gd name="adj1" fmla="val 10001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9AFE5C33-0481-9DCF-BC50-51420180031C}"/>
                </a:ext>
              </a:extLst>
            </p:cNvPr>
            <p:cNvSpPr/>
            <p:nvPr/>
          </p:nvSpPr>
          <p:spPr>
            <a:xfrm>
              <a:off x="2223167" y="3411907"/>
              <a:ext cx="96415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500" b="1" dirty="0">
                  <a:solidFill>
                    <a:schemeClr val="tx1"/>
                  </a:solidFill>
                  <a:latin typeface="+mn-ea"/>
                </a:rPr>
                <a:t>課税標準額通知データ突合リスト</a:t>
              </a:r>
              <a:r>
                <a:rPr kumimoji="1" lang="en-US" altLang="ja-JP" sz="500" b="1" dirty="0">
                  <a:solidFill>
                    <a:schemeClr val="tx1"/>
                  </a:solidFill>
                  <a:latin typeface="+mn-ea"/>
                </a:rPr>
                <a:t>(</a:t>
              </a:r>
              <a:r>
                <a:rPr kumimoji="1" lang="ja-JP" altLang="en-US" sz="500" b="1" dirty="0">
                  <a:solidFill>
                    <a:schemeClr val="tx1"/>
                  </a:solidFill>
                  <a:latin typeface="+mn-ea"/>
                </a:rPr>
                <a:t>未登録</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課税標準額通知データ突合リスト</a:t>
              </a:r>
              <a:r>
                <a:rPr kumimoji="1" lang="en-US" altLang="ja-JP" sz="500" b="1" dirty="0">
                  <a:solidFill>
                    <a:schemeClr val="tx1"/>
                  </a:solidFill>
                  <a:latin typeface="+mn-ea"/>
                </a:rPr>
                <a:t>(</a:t>
              </a:r>
              <a:r>
                <a:rPr kumimoji="1" lang="ja-JP" altLang="en-US" sz="500" b="1" dirty="0">
                  <a:solidFill>
                    <a:schemeClr val="tx1"/>
                  </a:solidFill>
                  <a:latin typeface="+mn-ea"/>
                </a:rPr>
                <a:t>取込結果・不一致</a:t>
              </a:r>
              <a:r>
                <a:rPr kumimoji="1" lang="en-US" altLang="ja-JP" sz="500" b="1" dirty="0">
                  <a:solidFill>
                    <a:schemeClr val="tx1"/>
                  </a:solidFill>
                  <a:latin typeface="+mn-ea"/>
                </a:rPr>
                <a:t>)</a:t>
              </a:r>
              <a:r>
                <a:rPr kumimoji="1" lang="ja-JP" altLang="en-US" sz="500" b="1" dirty="0">
                  <a:solidFill>
                    <a:schemeClr val="tx1"/>
                  </a:solidFill>
                  <a:latin typeface="+mn-ea"/>
                </a:rPr>
                <a:t>　</a:t>
              </a:r>
            </a:p>
          </p:txBody>
        </p:sp>
      </p:grpSp>
      <p:grpSp>
        <p:nvGrpSpPr>
          <p:cNvPr id="116" name="グループ化 115">
            <a:extLst>
              <a:ext uri="{FF2B5EF4-FFF2-40B4-BE49-F238E27FC236}">
                <a16:creationId xmlns:a16="http://schemas.microsoft.com/office/drawing/2014/main" id="{A252A2A1-7D92-C4CD-3AEB-FE03CBF1617D}"/>
              </a:ext>
            </a:extLst>
          </p:cNvPr>
          <p:cNvGrpSpPr/>
          <p:nvPr/>
        </p:nvGrpSpPr>
        <p:grpSpPr>
          <a:xfrm>
            <a:off x="4639870" y="3481057"/>
            <a:ext cx="595884" cy="468750"/>
            <a:chOff x="6615900" y="3043528"/>
            <a:chExt cx="595884" cy="468750"/>
          </a:xfrm>
        </p:grpSpPr>
        <p:pic>
          <p:nvPicPr>
            <p:cNvPr id="118" name="グラフィックス 117" descr="ユーザー 枠線">
              <a:extLst>
                <a:ext uri="{FF2B5EF4-FFF2-40B4-BE49-F238E27FC236}">
                  <a16:creationId xmlns:a16="http://schemas.microsoft.com/office/drawing/2014/main" id="{BD414352-24BC-971D-CB11-994E019F754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6660730" y="3093198"/>
              <a:ext cx="151195" cy="152701"/>
            </a:xfrm>
            <a:prstGeom prst="rect">
              <a:avLst/>
            </a:prstGeom>
          </p:spPr>
        </p:pic>
        <p:sp>
          <p:nvSpPr>
            <p:cNvPr id="119" name="四角形: 角を丸くする 118">
              <a:extLst>
                <a:ext uri="{FF2B5EF4-FFF2-40B4-BE49-F238E27FC236}">
                  <a16:creationId xmlns:a16="http://schemas.microsoft.com/office/drawing/2014/main" id="{C5BE0ACA-1B9B-1022-0905-86B1FAC0A4EC}"/>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必要に応じて</a:t>
              </a:r>
              <a:r>
                <a:rPr kumimoji="1" lang="en-US" altLang="ja-JP" sz="500" b="1" dirty="0">
                  <a:solidFill>
                    <a:schemeClr val="tx1"/>
                  </a:solidFill>
                  <a:latin typeface="+mn-ea"/>
                </a:rPr>
                <a:t>)</a:t>
              </a:r>
            </a:p>
            <a:p>
              <a:pPr algn="ctr"/>
              <a:r>
                <a:rPr kumimoji="1" lang="ja-JP" altLang="en-US" sz="500" b="1" dirty="0">
                  <a:solidFill>
                    <a:schemeClr val="tx1"/>
                  </a:solidFill>
                  <a:latin typeface="+mn-ea"/>
                </a:rPr>
                <a:t>法人基本情報の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修正</a:t>
              </a:r>
              <a:endParaRPr kumimoji="1" lang="en-US" altLang="ja-JP" sz="500" b="1" dirty="0">
                <a:solidFill>
                  <a:schemeClr val="tx1"/>
                </a:solidFill>
                <a:latin typeface="+mn-ea"/>
              </a:endParaRPr>
            </a:p>
          </p:txBody>
        </p:sp>
      </p:grpSp>
      <p:cxnSp>
        <p:nvCxnSpPr>
          <p:cNvPr id="120" name="直線矢印コネクタ 119">
            <a:extLst>
              <a:ext uri="{FF2B5EF4-FFF2-40B4-BE49-F238E27FC236}">
                <a16:creationId xmlns:a16="http://schemas.microsoft.com/office/drawing/2014/main" id="{2E7BADCD-5C08-9EAF-66B0-B4E4103A61A6}"/>
              </a:ext>
            </a:extLst>
          </p:cNvPr>
          <p:cNvCxnSpPr>
            <a:cxnSpLocks/>
            <a:stCxn id="119" idx="2"/>
            <a:endCxn id="122" idx="1"/>
          </p:cNvCxnSpPr>
          <p:nvPr/>
        </p:nvCxnSpPr>
        <p:spPr>
          <a:xfrm>
            <a:off x="4937812" y="3949807"/>
            <a:ext cx="1299" cy="10707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0E9A15BA-B5AB-FCC3-BD03-02F69E45BDE9}"/>
              </a:ext>
            </a:extLst>
          </p:cNvPr>
          <p:cNvGrpSpPr/>
          <p:nvPr/>
        </p:nvGrpSpPr>
        <p:grpSpPr>
          <a:xfrm>
            <a:off x="4649994" y="5020545"/>
            <a:ext cx="575637" cy="451948"/>
            <a:chOff x="5274238" y="5435536"/>
            <a:chExt cx="439201" cy="345439"/>
          </a:xfrm>
        </p:grpSpPr>
        <p:sp>
          <p:nvSpPr>
            <p:cNvPr id="122" name="フローチャート: 磁気ディスク 121">
              <a:extLst>
                <a:ext uri="{FF2B5EF4-FFF2-40B4-BE49-F238E27FC236}">
                  <a16:creationId xmlns:a16="http://schemas.microsoft.com/office/drawing/2014/main" id="{759F8971-EF81-44C0-3644-7344D313E57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8" name="円弧 167">
              <a:extLst>
                <a:ext uri="{FF2B5EF4-FFF2-40B4-BE49-F238E27FC236}">
                  <a16:creationId xmlns:a16="http://schemas.microsoft.com/office/drawing/2014/main" id="{4FC619AB-DF47-F8C2-036C-BE6F1F04860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3" name="円弧 172">
              <a:extLst>
                <a:ext uri="{FF2B5EF4-FFF2-40B4-BE49-F238E27FC236}">
                  <a16:creationId xmlns:a16="http://schemas.microsoft.com/office/drawing/2014/main" id="{81CEA65B-DCEB-30CF-A54F-8DC1FC49462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74" name="グループ化 173">
            <a:extLst>
              <a:ext uri="{FF2B5EF4-FFF2-40B4-BE49-F238E27FC236}">
                <a16:creationId xmlns:a16="http://schemas.microsoft.com/office/drawing/2014/main" id="{8E281E39-3506-2FA9-C939-3EFE10C97E8C}"/>
              </a:ext>
            </a:extLst>
          </p:cNvPr>
          <p:cNvGrpSpPr/>
          <p:nvPr/>
        </p:nvGrpSpPr>
        <p:grpSpPr>
          <a:xfrm>
            <a:off x="5142435" y="5380875"/>
            <a:ext cx="752658" cy="405710"/>
            <a:chOff x="4488244" y="5206471"/>
            <a:chExt cx="752658" cy="405710"/>
          </a:xfrm>
        </p:grpSpPr>
        <p:cxnSp>
          <p:nvCxnSpPr>
            <p:cNvPr id="175" name="直線矢印コネクタ 174">
              <a:extLst>
                <a:ext uri="{FF2B5EF4-FFF2-40B4-BE49-F238E27FC236}">
                  <a16:creationId xmlns:a16="http://schemas.microsoft.com/office/drawing/2014/main" id="{816D31D2-CEC6-57EE-41DF-0B5C0BA6DE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6" name="グループ化 175">
              <a:extLst>
                <a:ext uri="{FF2B5EF4-FFF2-40B4-BE49-F238E27FC236}">
                  <a16:creationId xmlns:a16="http://schemas.microsoft.com/office/drawing/2014/main" id="{B65EEC09-85A2-B728-F796-404F8602E7EE}"/>
                </a:ext>
              </a:extLst>
            </p:cNvPr>
            <p:cNvGrpSpPr/>
            <p:nvPr/>
          </p:nvGrpSpPr>
          <p:grpSpPr>
            <a:xfrm>
              <a:off x="4610864" y="5312359"/>
              <a:ext cx="69614" cy="299822"/>
              <a:chOff x="2439407" y="2962964"/>
              <a:chExt cx="69614" cy="430496"/>
            </a:xfrm>
          </p:grpSpPr>
          <p:cxnSp>
            <p:nvCxnSpPr>
              <p:cNvPr id="178" name="直線コネクタ 177">
                <a:extLst>
                  <a:ext uri="{FF2B5EF4-FFF2-40B4-BE49-F238E27FC236}">
                    <a16:creationId xmlns:a16="http://schemas.microsoft.com/office/drawing/2014/main" id="{59B81A41-2144-2948-9999-B0FEAD7175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0" name="直線コネクタ 179">
                <a:extLst>
                  <a:ext uri="{FF2B5EF4-FFF2-40B4-BE49-F238E27FC236}">
                    <a16:creationId xmlns:a16="http://schemas.microsoft.com/office/drawing/2014/main" id="{4B9AF300-AFAE-011B-D994-71B36B83B71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1" name="直線コネクタ 180">
                <a:extLst>
                  <a:ext uri="{FF2B5EF4-FFF2-40B4-BE49-F238E27FC236}">
                    <a16:creationId xmlns:a16="http://schemas.microsoft.com/office/drawing/2014/main" id="{9B692538-66D2-A0AD-8EE9-F4F72FB2AD0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7" name="正方形/長方形 176">
              <a:extLst>
                <a:ext uri="{FF2B5EF4-FFF2-40B4-BE49-F238E27FC236}">
                  <a16:creationId xmlns:a16="http://schemas.microsoft.com/office/drawing/2014/main" id="{F3593336-4754-5C53-F101-BAC3EBB776F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220" name="グループ化 219">
            <a:extLst>
              <a:ext uri="{FF2B5EF4-FFF2-40B4-BE49-F238E27FC236}">
                <a16:creationId xmlns:a16="http://schemas.microsoft.com/office/drawing/2014/main" id="{2C595DB1-F1C5-6C18-D419-1DCBCEB169A9}"/>
              </a:ext>
            </a:extLst>
          </p:cNvPr>
          <p:cNvGrpSpPr/>
          <p:nvPr/>
        </p:nvGrpSpPr>
        <p:grpSpPr>
          <a:xfrm>
            <a:off x="7334701" y="5380875"/>
            <a:ext cx="752658" cy="405710"/>
            <a:chOff x="4488244" y="5206471"/>
            <a:chExt cx="752658" cy="405710"/>
          </a:xfrm>
        </p:grpSpPr>
        <p:cxnSp>
          <p:nvCxnSpPr>
            <p:cNvPr id="221" name="直線矢印コネクタ 220">
              <a:extLst>
                <a:ext uri="{FF2B5EF4-FFF2-40B4-BE49-F238E27FC236}">
                  <a16:creationId xmlns:a16="http://schemas.microsoft.com/office/drawing/2014/main" id="{D5872F4D-6DB8-433A-DD62-12428F7D911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59E95500-DE0E-0FED-7FDA-3F7D43982C37}"/>
                </a:ext>
              </a:extLst>
            </p:cNvPr>
            <p:cNvGrpSpPr/>
            <p:nvPr/>
          </p:nvGrpSpPr>
          <p:grpSpPr>
            <a:xfrm>
              <a:off x="4610864" y="5312359"/>
              <a:ext cx="69614" cy="299822"/>
              <a:chOff x="2439407" y="2962964"/>
              <a:chExt cx="69614" cy="430496"/>
            </a:xfrm>
          </p:grpSpPr>
          <p:cxnSp>
            <p:nvCxnSpPr>
              <p:cNvPr id="224" name="直線コネクタ 223">
                <a:extLst>
                  <a:ext uri="{FF2B5EF4-FFF2-40B4-BE49-F238E27FC236}">
                    <a16:creationId xmlns:a16="http://schemas.microsoft.com/office/drawing/2014/main" id="{9D4D211E-BB86-7B39-9E22-2777F4A938A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CD0F6912-B0A9-B4A4-172F-2C58E4D531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27" name="直線コネクタ 226">
                <a:extLst>
                  <a:ext uri="{FF2B5EF4-FFF2-40B4-BE49-F238E27FC236}">
                    <a16:creationId xmlns:a16="http://schemas.microsoft.com/office/drawing/2014/main" id="{B3780A6E-7CD6-17B6-4F3C-D9E5909B790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24FA6F10-F295-0F74-3A93-ADD8B197D8C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①③</a:t>
              </a:r>
            </a:p>
          </p:txBody>
        </p:sp>
      </p:grpSp>
      <p:cxnSp>
        <p:nvCxnSpPr>
          <p:cNvPr id="228" name="直線矢印コネクタ 227">
            <a:extLst>
              <a:ext uri="{FF2B5EF4-FFF2-40B4-BE49-F238E27FC236}">
                <a16:creationId xmlns:a16="http://schemas.microsoft.com/office/drawing/2014/main" id="{5FE9D6F0-D99C-4A91-D3D4-14F470D88A85}"/>
              </a:ext>
            </a:extLst>
          </p:cNvPr>
          <p:cNvCxnSpPr>
            <a:cxnSpLocks/>
            <a:stCxn id="231" idx="2"/>
            <a:endCxn id="235" idx="1"/>
          </p:cNvCxnSpPr>
          <p:nvPr/>
        </p:nvCxnSpPr>
        <p:spPr>
          <a:xfrm>
            <a:off x="7121308" y="2918529"/>
            <a:ext cx="1299" cy="210201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B7F5BAF3-FBB5-2E73-3EFD-95405F25BBF1}"/>
              </a:ext>
            </a:extLst>
          </p:cNvPr>
          <p:cNvGrpSpPr/>
          <p:nvPr/>
        </p:nvGrpSpPr>
        <p:grpSpPr>
          <a:xfrm>
            <a:off x="6823366" y="2449779"/>
            <a:ext cx="595884" cy="468750"/>
            <a:chOff x="2420174" y="2805910"/>
            <a:chExt cx="595884" cy="468750"/>
          </a:xfrm>
        </p:grpSpPr>
        <p:pic>
          <p:nvPicPr>
            <p:cNvPr id="230" name="グラフィックス 229" descr="ユーザー 枠線">
              <a:extLst>
                <a:ext uri="{FF2B5EF4-FFF2-40B4-BE49-F238E27FC236}">
                  <a16:creationId xmlns:a16="http://schemas.microsoft.com/office/drawing/2014/main" id="{BC715523-067A-39DD-9E25-EDE68B48F6D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31" name="四角形: 角を丸くする 230">
              <a:extLst>
                <a:ext uri="{FF2B5EF4-FFF2-40B4-BE49-F238E27FC236}">
                  <a16:creationId xmlns:a16="http://schemas.microsoft.com/office/drawing/2014/main" id="{3C3F2A82-B2A4-1665-C5F8-5979A6BBDCC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是認登録</a:t>
              </a:r>
            </a:p>
          </p:txBody>
        </p:sp>
      </p:grpSp>
      <p:grpSp>
        <p:nvGrpSpPr>
          <p:cNvPr id="232" name="グループ化 231">
            <a:extLst>
              <a:ext uri="{FF2B5EF4-FFF2-40B4-BE49-F238E27FC236}">
                <a16:creationId xmlns:a16="http://schemas.microsoft.com/office/drawing/2014/main" id="{E38B9BE2-3C65-D152-5A7A-0B3647CE43CA}"/>
              </a:ext>
            </a:extLst>
          </p:cNvPr>
          <p:cNvGrpSpPr/>
          <p:nvPr/>
        </p:nvGrpSpPr>
        <p:grpSpPr>
          <a:xfrm>
            <a:off x="6833490" y="5020545"/>
            <a:ext cx="575637" cy="451948"/>
            <a:chOff x="5274238" y="5435536"/>
            <a:chExt cx="439201" cy="345439"/>
          </a:xfrm>
        </p:grpSpPr>
        <p:sp>
          <p:nvSpPr>
            <p:cNvPr id="235" name="フローチャート: 磁気ディスク 234">
              <a:extLst>
                <a:ext uri="{FF2B5EF4-FFF2-40B4-BE49-F238E27FC236}">
                  <a16:creationId xmlns:a16="http://schemas.microsoft.com/office/drawing/2014/main" id="{A166A962-2132-ADF2-7F5D-54D9B59E9FE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6" name="円弧 235">
              <a:extLst>
                <a:ext uri="{FF2B5EF4-FFF2-40B4-BE49-F238E27FC236}">
                  <a16:creationId xmlns:a16="http://schemas.microsoft.com/office/drawing/2014/main" id="{E19A72E8-BD7E-CC37-F928-4E545697520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37" name="円弧 236">
              <a:extLst>
                <a:ext uri="{FF2B5EF4-FFF2-40B4-BE49-F238E27FC236}">
                  <a16:creationId xmlns:a16="http://schemas.microsoft.com/office/drawing/2014/main" id="{D2830824-D2C3-2DC5-3661-1AD3B1A33A4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44" name="グループ化 243">
            <a:extLst>
              <a:ext uri="{FF2B5EF4-FFF2-40B4-BE49-F238E27FC236}">
                <a16:creationId xmlns:a16="http://schemas.microsoft.com/office/drawing/2014/main" id="{84E75A0A-0EDA-8A3E-0E1B-0BB43F13B85D}"/>
              </a:ext>
            </a:extLst>
          </p:cNvPr>
          <p:cNvGrpSpPr/>
          <p:nvPr/>
        </p:nvGrpSpPr>
        <p:grpSpPr>
          <a:xfrm>
            <a:off x="8121738" y="5380875"/>
            <a:ext cx="752658" cy="405710"/>
            <a:chOff x="4488244" y="5206471"/>
            <a:chExt cx="752658" cy="405710"/>
          </a:xfrm>
        </p:grpSpPr>
        <p:cxnSp>
          <p:nvCxnSpPr>
            <p:cNvPr id="245" name="直線矢印コネクタ 244">
              <a:extLst>
                <a:ext uri="{FF2B5EF4-FFF2-40B4-BE49-F238E27FC236}">
                  <a16:creationId xmlns:a16="http://schemas.microsoft.com/office/drawing/2014/main" id="{056F7C48-47E6-DC98-4A1C-B4064ACD095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6" name="グループ化 245">
              <a:extLst>
                <a:ext uri="{FF2B5EF4-FFF2-40B4-BE49-F238E27FC236}">
                  <a16:creationId xmlns:a16="http://schemas.microsoft.com/office/drawing/2014/main" id="{2EEB1088-5625-9A81-A39F-410CD25DFDAC}"/>
                </a:ext>
              </a:extLst>
            </p:cNvPr>
            <p:cNvGrpSpPr/>
            <p:nvPr/>
          </p:nvGrpSpPr>
          <p:grpSpPr>
            <a:xfrm>
              <a:off x="4610864" y="5312359"/>
              <a:ext cx="69614" cy="299822"/>
              <a:chOff x="2439407" y="2962964"/>
              <a:chExt cx="69614" cy="430496"/>
            </a:xfrm>
          </p:grpSpPr>
          <p:cxnSp>
            <p:nvCxnSpPr>
              <p:cNvPr id="248" name="直線コネクタ 247">
                <a:extLst>
                  <a:ext uri="{FF2B5EF4-FFF2-40B4-BE49-F238E27FC236}">
                    <a16:creationId xmlns:a16="http://schemas.microsoft.com/office/drawing/2014/main" id="{6A16BE6F-0C5F-B6FF-DF64-99588127227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49" name="直線コネクタ 248">
                <a:extLst>
                  <a:ext uri="{FF2B5EF4-FFF2-40B4-BE49-F238E27FC236}">
                    <a16:creationId xmlns:a16="http://schemas.microsoft.com/office/drawing/2014/main" id="{78EF74B2-335B-8499-6DE4-C5E9C43BB9D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0" name="直線コネクタ 249">
                <a:extLst>
                  <a:ext uri="{FF2B5EF4-FFF2-40B4-BE49-F238E27FC236}">
                    <a16:creationId xmlns:a16="http://schemas.microsoft.com/office/drawing/2014/main" id="{92FBFAA5-9E1A-2227-2F54-F0D7BEB6F69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7" name="正方形/長方形 246">
              <a:extLst>
                <a:ext uri="{FF2B5EF4-FFF2-40B4-BE49-F238E27FC236}">
                  <a16:creationId xmlns:a16="http://schemas.microsoft.com/office/drawing/2014/main" id="{13B0AF07-AF2D-D3C9-0819-6C30C20A813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cxnSp>
        <p:nvCxnSpPr>
          <p:cNvPr id="251" name="直線矢印コネクタ 250">
            <a:extLst>
              <a:ext uri="{FF2B5EF4-FFF2-40B4-BE49-F238E27FC236}">
                <a16:creationId xmlns:a16="http://schemas.microsoft.com/office/drawing/2014/main" id="{ACB0F242-F785-F82B-36B3-AD40EA2C5ACE}"/>
              </a:ext>
            </a:extLst>
          </p:cNvPr>
          <p:cNvCxnSpPr>
            <a:cxnSpLocks/>
            <a:stCxn id="254" idx="2"/>
            <a:endCxn id="256" idx="1"/>
          </p:cNvCxnSpPr>
          <p:nvPr/>
        </p:nvCxnSpPr>
        <p:spPr>
          <a:xfrm>
            <a:off x="7908345" y="2918529"/>
            <a:ext cx="1299" cy="210201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52" name="グループ化 251">
            <a:extLst>
              <a:ext uri="{FF2B5EF4-FFF2-40B4-BE49-F238E27FC236}">
                <a16:creationId xmlns:a16="http://schemas.microsoft.com/office/drawing/2014/main" id="{36D16A0C-981F-1A9B-1FDF-D76839B71B67}"/>
              </a:ext>
            </a:extLst>
          </p:cNvPr>
          <p:cNvGrpSpPr/>
          <p:nvPr/>
        </p:nvGrpSpPr>
        <p:grpSpPr>
          <a:xfrm>
            <a:off x="7610403" y="2449779"/>
            <a:ext cx="595884" cy="468750"/>
            <a:chOff x="2420174" y="2805910"/>
            <a:chExt cx="595884" cy="468750"/>
          </a:xfrm>
        </p:grpSpPr>
        <p:pic>
          <p:nvPicPr>
            <p:cNvPr id="253" name="グラフィックス 252" descr="ユーザー 枠線">
              <a:extLst>
                <a:ext uri="{FF2B5EF4-FFF2-40B4-BE49-F238E27FC236}">
                  <a16:creationId xmlns:a16="http://schemas.microsoft.com/office/drawing/2014/main" id="{1A966589-0509-2432-6D9B-7A2BD64A759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54" name="四角形: 角を丸くする 253">
              <a:extLst>
                <a:ext uri="{FF2B5EF4-FFF2-40B4-BE49-F238E27FC236}">
                  <a16:creationId xmlns:a16="http://schemas.microsoft.com/office/drawing/2014/main" id="{FC3AD9F9-8A9F-2854-7A26-3B25C794294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チェック状況</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の確認</a:t>
              </a:r>
            </a:p>
          </p:txBody>
        </p:sp>
      </p:grpSp>
      <p:grpSp>
        <p:nvGrpSpPr>
          <p:cNvPr id="255" name="グループ化 254">
            <a:extLst>
              <a:ext uri="{FF2B5EF4-FFF2-40B4-BE49-F238E27FC236}">
                <a16:creationId xmlns:a16="http://schemas.microsoft.com/office/drawing/2014/main" id="{CF361895-DB74-0E4A-A39A-BCED4123E8BC}"/>
              </a:ext>
            </a:extLst>
          </p:cNvPr>
          <p:cNvGrpSpPr/>
          <p:nvPr/>
        </p:nvGrpSpPr>
        <p:grpSpPr>
          <a:xfrm>
            <a:off x="7620527" y="5020545"/>
            <a:ext cx="575637" cy="451948"/>
            <a:chOff x="5274238" y="5435536"/>
            <a:chExt cx="439201" cy="345439"/>
          </a:xfrm>
        </p:grpSpPr>
        <p:sp>
          <p:nvSpPr>
            <p:cNvPr id="256" name="フローチャート: 磁気ディスク 255">
              <a:extLst>
                <a:ext uri="{FF2B5EF4-FFF2-40B4-BE49-F238E27FC236}">
                  <a16:creationId xmlns:a16="http://schemas.microsoft.com/office/drawing/2014/main" id="{9C94ED92-1219-8092-298F-8B0A04EDE97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7" name="円弧 256">
              <a:extLst>
                <a:ext uri="{FF2B5EF4-FFF2-40B4-BE49-F238E27FC236}">
                  <a16:creationId xmlns:a16="http://schemas.microsoft.com/office/drawing/2014/main" id="{D2384CD7-6B46-2B1B-83F8-7408DB57477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8" name="円弧 257">
              <a:extLst>
                <a:ext uri="{FF2B5EF4-FFF2-40B4-BE49-F238E27FC236}">
                  <a16:creationId xmlns:a16="http://schemas.microsoft.com/office/drawing/2014/main" id="{7EDF9591-68FD-FEE8-12AC-496B9D2AB5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9" name="グループ化 258">
            <a:extLst>
              <a:ext uri="{FF2B5EF4-FFF2-40B4-BE49-F238E27FC236}">
                <a16:creationId xmlns:a16="http://schemas.microsoft.com/office/drawing/2014/main" id="{5309497A-ED9F-5316-7CCB-C2B3F39AEF60}"/>
              </a:ext>
            </a:extLst>
          </p:cNvPr>
          <p:cNvGrpSpPr/>
          <p:nvPr/>
        </p:nvGrpSpPr>
        <p:grpSpPr>
          <a:xfrm>
            <a:off x="8047763" y="2922970"/>
            <a:ext cx="635655" cy="706178"/>
            <a:chOff x="2321719" y="2988182"/>
            <a:chExt cx="635655" cy="706178"/>
          </a:xfrm>
        </p:grpSpPr>
        <p:pic>
          <p:nvPicPr>
            <p:cNvPr id="260" name="グラフィックス 259" descr="紙 枠線">
              <a:extLst>
                <a:ext uri="{FF2B5EF4-FFF2-40B4-BE49-F238E27FC236}">
                  <a16:creationId xmlns:a16="http://schemas.microsoft.com/office/drawing/2014/main" id="{66306C1C-AA56-3F03-C54F-AC31EB6B556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261" name="直線矢印コネクタ 36">
              <a:extLst>
                <a:ext uri="{FF2B5EF4-FFF2-40B4-BE49-F238E27FC236}">
                  <a16:creationId xmlns:a16="http://schemas.microsoft.com/office/drawing/2014/main" id="{2D33DC1D-9C07-9571-F93C-6E59D21F30E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2" name="正方形/長方形 261">
              <a:extLst>
                <a:ext uri="{FF2B5EF4-FFF2-40B4-BE49-F238E27FC236}">
                  <a16:creationId xmlns:a16="http://schemas.microsoft.com/office/drawing/2014/main" id="{2FDD2626-6E42-13D7-0A21-DC2339AA5446}"/>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rPr>
                <a:t>課税標準額通知</a:t>
              </a:r>
              <a:endParaRPr kumimoji="1" lang="en-US" altLang="ja-JP" sz="500" b="1" dirty="0">
                <a:solidFill>
                  <a:schemeClr val="tx1"/>
                </a:solidFill>
              </a:endParaRPr>
            </a:p>
            <a:p>
              <a:pPr algn="ctr"/>
              <a:r>
                <a:rPr kumimoji="1" lang="ja-JP" altLang="en-US" sz="500" b="1" dirty="0">
                  <a:solidFill>
                    <a:schemeClr val="tx1"/>
                  </a:solidFill>
                  <a:latin typeface="+mn-ea"/>
                </a:rPr>
                <a:t>データ未処理リスト</a:t>
              </a:r>
            </a:p>
          </p:txBody>
        </p:sp>
      </p:grpSp>
      <p:grpSp>
        <p:nvGrpSpPr>
          <p:cNvPr id="263" name="グループ化 262">
            <a:extLst>
              <a:ext uri="{FF2B5EF4-FFF2-40B4-BE49-F238E27FC236}">
                <a16:creationId xmlns:a16="http://schemas.microsoft.com/office/drawing/2014/main" id="{2AA8946C-F29A-7CB2-47D3-4081A71D97C8}"/>
              </a:ext>
            </a:extLst>
          </p:cNvPr>
          <p:cNvGrpSpPr/>
          <p:nvPr/>
        </p:nvGrpSpPr>
        <p:grpSpPr>
          <a:xfrm>
            <a:off x="6164797" y="3562432"/>
            <a:ext cx="306000" cy="306000"/>
            <a:chOff x="2800403" y="5001346"/>
            <a:chExt cx="182044" cy="182044"/>
          </a:xfrm>
        </p:grpSpPr>
        <p:sp>
          <p:nvSpPr>
            <p:cNvPr id="264" name="楕円 263">
              <a:extLst>
                <a:ext uri="{FF2B5EF4-FFF2-40B4-BE49-F238E27FC236}">
                  <a16:creationId xmlns:a16="http://schemas.microsoft.com/office/drawing/2014/main" id="{C6D9611D-6122-F0A9-A2E8-1334DCBE2EF1}"/>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65" name="矢印: 右 264">
              <a:extLst>
                <a:ext uri="{FF2B5EF4-FFF2-40B4-BE49-F238E27FC236}">
                  <a16:creationId xmlns:a16="http://schemas.microsoft.com/office/drawing/2014/main" id="{6FAF6842-036F-8AC8-7A34-682A545731B8}"/>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266" name="グループ化 265">
            <a:extLst>
              <a:ext uri="{FF2B5EF4-FFF2-40B4-BE49-F238E27FC236}">
                <a16:creationId xmlns:a16="http://schemas.microsoft.com/office/drawing/2014/main" id="{41EDFF43-4BF6-9F85-454D-1D907F9D397A}"/>
              </a:ext>
            </a:extLst>
          </p:cNvPr>
          <p:cNvGrpSpPr/>
          <p:nvPr/>
        </p:nvGrpSpPr>
        <p:grpSpPr>
          <a:xfrm>
            <a:off x="515446" y="5719377"/>
            <a:ext cx="1276805" cy="449892"/>
            <a:chOff x="6954823" y="5133875"/>
            <a:chExt cx="1276805" cy="449892"/>
          </a:xfrm>
        </p:grpSpPr>
        <p:sp>
          <p:nvSpPr>
            <p:cNvPr id="267" name="正方形/長方形 266">
              <a:extLst>
                <a:ext uri="{FF2B5EF4-FFF2-40B4-BE49-F238E27FC236}">
                  <a16:creationId xmlns:a16="http://schemas.microsoft.com/office/drawing/2014/main" id="{4A08E2E3-F026-D57E-0B68-79AFBFE0FB2C}"/>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都道府県</a:t>
              </a:r>
              <a:endParaRPr kumimoji="1" lang="en-US" altLang="ja-JP" sz="800" b="1" dirty="0">
                <a:solidFill>
                  <a:schemeClr val="tx1"/>
                </a:solidFill>
                <a:latin typeface="+mn-ea"/>
              </a:endParaRPr>
            </a:p>
          </p:txBody>
        </p:sp>
        <p:sp>
          <p:nvSpPr>
            <p:cNvPr id="268" name="正方形/長方形 267">
              <a:extLst>
                <a:ext uri="{FF2B5EF4-FFF2-40B4-BE49-F238E27FC236}">
                  <a16:creationId xmlns:a16="http://schemas.microsoft.com/office/drawing/2014/main" id="{B9D23E38-69CA-0267-BD88-48E346FE4801}"/>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278" name="直線矢印コネクタ 277">
            <a:extLst>
              <a:ext uri="{FF2B5EF4-FFF2-40B4-BE49-F238E27FC236}">
                <a16:creationId xmlns:a16="http://schemas.microsoft.com/office/drawing/2014/main" id="{0243BCDF-4DCB-0071-1A89-4285E8BA7969}"/>
              </a:ext>
            </a:extLst>
          </p:cNvPr>
          <p:cNvCxnSpPr>
            <a:cxnSpLocks/>
            <a:stCxn id="68" idx="3"/>
            <a:endCxn id="92" idx="1"/>
          </p:cNvCxnSpPr>
          <p:nvPr/>
        </p:nvCxnSpPr>
        <p:spPr>
          <a:xfrm>
            <a:off x="2667286" y="2684154"/>
            <a:ext cx="2266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87" name="直線矢印コネクタ 286">
            <a:extLst>
              <a:ext uri="{FF2B5EF4-FFF2-40B4-BE49-F238E27FC236}">
                <a16:creationId xmlns:a16="http://schemas.microsoft.com/office/drawing/2014/main" id="{F762B899-46C2-291E-EA0B-10893D996595}"/>
              </a:ext>
            </a:extLst>
          </p:cNvPr>
          <p:cNvCxnSpPr>
            <a:cxnSpLocks/>
            <a:stCxn id="63" idx="2"/>
            <a:endCxn id="264" idx="2"/>
          </p:cNvCxnSpPr>
          <p:nvPr/>
        </p:nvCxnSpPr>
        <p:spPr>
          <a:xfrm rot="16200000" flipH="1">
            <a:off x="5434490" y="2985124"/>
            <a:ext cx="894275" cy="56633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92" name="直線矢印コネクタ 291">
            <a:extLst>
              <a:ext uri="{FF2B5EF4-FFF2-40B4-BE49-F238E27FC236}">
                <a16:creationId xmlns:a16="http://schemas.microsoft.com/office/drawing/2014/main" id="{FA419E68-6567-F1DD-E5D5-E74E49DDADC4}"/>
              </a:ext>
            </a:extLst>
          </p:cNvPr>
          <p:cNvCxnSpPr>
            <a:cxnSpLocks/>
            <a:stCxn id="231" idx="3"/>
            <a:endCxn id="254" idx="1"/>
          </p:cNvCxnSpPr>
          <p:nvPr/>
        </p:nvCxnSpPr>
        <p:spPr>
          <a:xfrm>
            <a:off x="7419250" y="2684154"/>
            <a:ext cx="1911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95" name="直線矢印コネクタ 294">
            <a:extLst>
              <a:ext uri="{FF2B5EF4-FFF2-40B4-BE49-F238E27FC236}">
                <a16:creationId xmlns:a16="http://schemas.microsoft.com/office/drawing/2014/main" id="{5B56E1BA-DE5C-B2BD-2053-D3FD3D07B594}"/>
              </a:ext>
            </a:extLst>
          </p:cNvPr>
          <p:cNvCxnSpPr>
            <a:cxnSpLocks/>
            <a:stCxn id="254" idx="3"/>
            <a:endCxn id="5" idx="2"/>
          </p:cNvCxnSpPr>
          <p:nvPr/>
        </p:nvCxnSpPr>
        <p:spPr>
          <a:xfrm>
            <a:off x="8206287" y="2684154"/>
            <a:ext cx="1224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08" name="グループ化 307">
            <a:extLst>
              <a:ext uri="{FF2B5EF4-FFF2-40B4-BE49-F238E27FC236}">
                <a16:creationId xmlns:a16="http://schemas.microsoft.com/office/drawing/2014/main" id="{B3371849-9B70-3ED9-C484-45A1389EC3DD}"/>
              </a:ext>
            </a:extLst>
          </p:cNvPr>
          <p:cNvGrpSpPr/>
          <p:nvPr/>
        </p:nvGrpSpPr>
        <p:grpSpPr>
          <a:xfrm>
            <a:off x="1552134" y="3434276"/>
            <a:ext cx="989415" cy="562310"/>
            <a:chOff x="4995604" y="4316156"/>
            <a:chExt cx="989415" cy="562310"/>
          </a:xfrm>
        </p:grpSpPr>
        <p:cxnSp>
          <p:nvCxnSpPr>
            <p:cNvPr id="309" name="直線矢印コネクタ 308">
              <a:extLst>
                <a:ext uri="{FF2B5EF4-FFF2-40B4-BE49-F238E27FC236}">
                  <a16:creationId xmlns:a16="http://schemas.microsoft.com/office/drawing/2014/main" id="{B0AA5046-8DA8-A90E-3BE8-80B07F46E6D2}"/>
                </a:ext>
              </a:extLst>
            </p:cNvPr>
            <p:cNvCxnSpPr>
              <a:cxnSpLocks/>
              <a:endCxn id="311"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10" name="正方形/長方形 309">
              <a:extLst>
                <a:ext uri="{FF2B5EF4-FFF2-40B4-BE49-F238E27FC236}">
                  <a16:creationId xmlns:a16="http://schemas.microsoft.com/office/drawing/2014/main" id="{14D92467-CA90-D55F-CE85-161E99A2717E}"/>
                </a:ext>
              </a:extLst>
            </p:cNvPr>
            <p:cNvSpPr/>
            <p:nvPr/>
          </p:nvSpPr>
          <p:spPr>
            <a:xfrm>
              <a:off x="4995604" y="45960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rPr>
                <a:t>課税標準額</a:t>
              </a:r>
            </a:p>
            <a:p>
              <a:pPr algn="ctr"/>
              <a:r>
                <a:rPr kumimoji="1" lang="ja-JP" altLang="en-US" sz="500" b="1" dirty="0">
                  <a:solidFill>
                    <a:schemeClr val="tx1"/>
                  </a:solidFill>
                </a:rPr>
                <a:t>通知ファイル</a:t>
              </a:r>
            </a:p>
          </p:txBody>
        </p:sp>
        <p:pic>
          <p:nvPicPr>
            <p:cNvPr id="311" name="グラフィックス 310" descr="紙 枠線">
              <a:extLst>
                <a:ext uri="{FF2B5EF4-FFF2-40B4-BE49-F238E27FC236}">
                  <a16:creationId xmlns:a16="http://schemas.microsoft.com/office/drawing/2014/main" id="{9BA241B0-F98B-A1E0-90CF-F16A0CD778E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312" name="グループ化 311">
            <a:extLst>
              <a:ext uri="{FF2B5EF4-FFF2-40B4-BE49-F238E27FC236}">
                <a16:creationId xmlns:a16="http://schemas.microsoft.com/office/drawing/2014/main" id="{972C12E1-B28C-BD5F-4820-53CFB8958F64}"/>
              </a:ext>
            </a:extLst>
          </p:cNvPr>
          <p:cNvGrpSpPr/>
          <p:nvPr/>
        </p:nvGrpSpPr>
        <p:grpSpPr>
          <a:xfrm>
            <a:off x="2302046" y="3434276"/>
            <a:ext cx="989415" cy="562310"/>
            <a:chOff x="4995604" y="4316156"/>
            <a:chExt cx="989415" cy="562310"/>
          </a:xfrm>
        </p:grpSpPr>
        <p:cxnSp>
          <p:nvCxnSpPr>
            <p:cNvPr id="313" name="直線矢印コネクタ 312">
              <a:extLst>
                <a:ext uri="{FF2B5EF4-FFF2-40B4-BE49-F238E27FC236}">
                  <a16:creationId xmlns:a16="http://schemas.microsoft.com/office/drawing/2014/main" id="{9672EA2C-BAC9-F175-40AC-8B297EF26D05}"/>
                </a:ext>
              </a:extLst>
            </p:cNvPr>
            <p:cNvCxnSpPr>
              <a:cxnSpLocks/>
              <a:endCxn id="315"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14" name="正方形/長方形 313">
              <a:extLst>
                <a:ext uri="{FF2B5EF4-FFF2-40B4-BE49-F238E27FC236}">
                  <a16:creationId xmlns:a16="http://schemas.microsoft.com/office/drawing/2014/main" id="{6B349866-D640-E9A6-BBE5-5371C6B005B0}"/>
                </a:ext>
              </a:extLst>
            </p:cNvPr>
            <p:cNvSpPr/>
            <p:nvPr/>
          </p:nvSpPr>
          <p:spPr>
            <a:xfrm>
              <a:off x="4995604" y="45960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rPr>
                <a:t>課税標準額</a:t>
              </a:r>
            </a:p>
            <a:p>
              <a:pPr algn="ctr"/>
              <a:r>
                <a:rPr kumimoji="1" lang="ja-JP" altLang="en-US" sz="500" b="1" dirty="0">
                  <a:solidFill>
                    <a:schemeClr val="tx1"/>
                  </a:solidFill>
                </a:rPr>
                <a:t>通知ファイル</a:t>
              </a:r>
            </a:p>
          </p:txBody>
        </p:sp>
        <p:pic>
          <p:nvPicPr>
            <p:cNvPr id="315" name="グラフィックス 314" descr="紙 枠線">
              <a:extLst>
                <a:ext uri="{FF2B5EF4-FFF2-40B4-BE49-F238E27FC236}">
                  <a16:creationId xmlns:a16="http://schemas.microsoft.com/office/drawing/2014/main" id="{77FF2710-F19F-126D-BFAC-A1DA2388E2E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cxnSp>
        <p:nvCxnSpPr>
          <p:cNvPr id="317" name="直線矢印コネクタ 316">
            <a:extLst>
              <a:ext uri="{FF2B5EF4-FFF2-40B4-BE49-F238E27FC236}">
                <a16:creationId xmlns:a16="http://schemas.microsoft.com/office/drawing/2014/main" id="{141F9DFC-BCF7-0305-DCBB-9F1E005F01D0}"/>
              </a:ext>
            </a:extLst>
          </p:cNvPr>
          <p:cNvCxnSpPr>
            <a:cxnSpLocks/>
            <a:stCxn id="98" idx="2"/>
            <a:endCxn id="264" idx="0"/>
          </p:cNvCxnSpPr>
          <p:nvPr/>
        </p:nvCxnSpPr>
        <p:spPr>
          <a:xfrm flipH="1">
            <a:off x="6317797" y="2912910"/>
            <a:ext cx="1" cy="649522"/>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25" name="正方形/長方形 324">
            <a:extLst>
              <a:ext uri="{FF2B5EF4-FFF2-40B4-BE49-F238E27FC236}">
                <a16:creationId xmlns:a16="http://schemas.microsoft.com/office/drawing/2014/main" id="{B84B18A8-135B-97E4-C03A-3CCFC6337755}"/>
              </a:ext>
            </a:extLst>
          </p:cNvPr>
          <p:cNvSpPr/>
          <p:nvPr/>
        </p:nvSpPr>
        <p:spPr>
          <a:xfrm>
            <a:off x="5414156" y="257593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62" name="正方形/長方形 61">
            <a:extLst>
              <a:ext uri="{FF2B5EF4-FFF2-40B4-BE49-F238E27FC236}">
                <a16:creationId xmlns:a16="http://schemas.microsoft.com/office/drawing/2014/main" id="{4A796A6F-33AB-B220-133C-CAFD69227A9A}"/>
              </a:ext>
            </a:extLst>
          </p:cNvPr>
          <p:cNvSpPr/>
          <p:nvPr/>
        </p:nvSpPr>
        <p:spPr>
          <a:xfrm>
            <a:off x="514768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327" name="正方形/長方形 326">
            <a:extLst>
              <a:ext uri="{FF2B5EF4-FFF2-40B4-BE49-F238E27FC236}">
                <a16:creationId xmlns:a16="http://schemas.microsoft.com/office/drawing/2014/main" id="{52F4D1E2-FA96-6787-B480-BF8D1CA56742}"/>
              </a:ext>
            </a:extLst>
          </p:cNvPr>
          <p:cNvSpPr/>
          <p:nvPr/>
        </p:nvSpPr>
        <p:spPr>
          <a:xfrm>
            <a:off x="5820990" y="388690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更正決定処理へ</a:t>
            </a:r>
          </a:p>
        </p:txBody>
      </p:sp>
    </p:spTree>
    <p:extLst>
      <p:ext uri="{BB962C8B-B14F-4D97-AF65-F5344CB8AC3E}">
        <p14:creationId xmlns:p14="http://schemas.microsoft.com/office/powerpoint/2010/main" val="1721298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60D82-A28C-9D2A-8FCC-72DC23D93954}"/>
            </a:ext>
          </a:extLst>
        </p:cNvPr>
        <p:cNvGrpSpPr/>
        <p:nvPr/>
      </p:nvGrpSpPr>
      <p:grpSpPr>
        <a:xfrm>
          <a:off x="0" y="0"/>
          <a:ext cx="0" cy="0"/>
          <a:chOff x="0" y="0"/>
          <a:chExt cx="0" cy="0"/>
        </a:xfrm>
      </p:grpSpPr>
      <p:grpSp>
        <p:nvGrpSpPr>
          <p:cNvPr id="128" name="グループ化 127">
            <a:extLst>
              <a:ext uri="{FF2B5EF4-FFF2-40B4-BE49-F238E27FC236}">
                <a16:creationId xmlns:a16="http://schemas.microsoft.com/office/drawing/2014/main" id="{BDCA91FD-4D8F-639A-C6FE-5A7C3256DAB6}"/>
              </a:ext>
            </a:extLst>
          </p:cNvPr>
          <p:cNvGrpSpPr/>
          <p:nvPr/>
        </p:nvGrpSpPr>
        <p:grpSpPr>
          <a:xfrm rot="16200000">
            <a:off x="754169" y="5417712"/>
            <a:ext cx="371892" cy="47531"/>
            <a:chOff x="8480946" y="5728205"/>
            <a:chExt cx="371892" cy="47531"/>
          </a:xfrm>
        </p:grpSpPr>
        <p:cxnSp>
          <p:nvCxnSpPr>
            <p:cNvPr id="132" name="直線矢印コネクタ 131">
              <a:extLst>
                <a:ext uri="{FF2B5EF4-FFF2-40B4-BE49-F238E27FC236}">
                  <a16:creationId xmlns:a16="http://schemas.microsoft.com/office/drawing/2014/main" id="{1821C7D2-4821-9D0F-E5C8-4931D8D3CF8A}"/>
                </a:ext>
              </a:extLst>
            </p:cNvPr>
            <p:cNvCxnSpPr>
              <a:cxnSpLocks/>
              <a:stCxn id="142" idx="6"/>
              <a:endCxn id="146" idx="0"/>
            </p:cNvCxnSpPr>
            <p:nvPr/>
          </p:nvCxnSpPr>
          <p:spPr>
            <a:xfrm rot="5400000" flipV="1">
              <a:off x="8690657" y="5589792"/>
              <a:ext cx="1" cy="32436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42" name="楕円 141">
              <a:extLst>
                <a:ext uri="{FF2B5EF4-FFF2-40B4-BE49-F238E27FC236}">
                  <a16:creationId xmlns:a16="http://schemas.microsoft.com/office/drawing/2014/main" id="{CAFE73A7-88FE-52F0-8939-8614C99B157F}"/>
                </a:ext>
              </a:extLst>
            </p:cNvPr>
            <p:cNvSpPr/>
            <p:nvPr/>
          </p:nvSpPr>
          <p:spPr>
            <a:xfrm>
              <a:off x="8480946"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6" name="二等辺三角形 145">
              <a:extLst>
                <a:ext uri="{FF2B5EF4-FFF2-40B4-BE49-F238E27FC236}">
                  <a16:creationId xmlns:a16="http://schemas.microsoft.com/office/drawing/2014/main" id="{B079E2CD-640E-694D-40B6-36E0F265A936}"/>
                </a:ext>
              </a:extLst>
            </p:cNvPr>
            <p:cNvSpPr/>
            <p:nvPr/>
          </p:nvSpPr>
          <p:spPr>
            <a:xfrm rot="5400000">
              <a:off x="8793591"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6" name="グループ化 55">
            <a:extLst>
              <a:ext uri="{FF2B5EF4-FFF2-40B4-BE49-F238E27FC236}">
                <a16:creationId xmlns:a16="http://schemas.microsoft.com/office/drawing/2014/main" id="{3D7939AD-9D4A-806E-D6D1-312792C0A8CF}"/>
              </a:ext>
            </a:extLst>
          </p:cNvPr>
          <p:cNvGrpSpPr/>
          <p:nvPr/>
        </p:nvGrpSpPr>
        <p:grpSpPr>
          <a:xfrm rot="5400000" flipV="1">
            <a:off x="528254" y="1940502"/>
            <a:ext cx="1120402" cy="47531"/>
            <a:chOff x="8105504" y="5728204"/>
            <a:chExt cx="1120402" cy="47531"/>
          </a:xfrm>
        </p:grpSpPr>
        <p:cxnSp>
          <p:nvCxnSpPr>
            <p:cNvPr id="57" name="直線矢印コネクタ 56">
              <a:extLst>
                <a:ext uri="{FF2B5EF4-FFF2-40B4-BE49-F238E27FC236}">
                  <a16:creationId xmlns:a16="http://schemas.microsoft.com/office/drawing/2014/main" id="{C2936805-9AB2-4162-9DA7-6E75D5D8576C}"/>
                </a:ext>
              </a:extLst>
            </p:cNvPr>
            <p:cNvCxnSpPr>
              <a:cxnSpLocks/>
              <a:stCxn id="58" idx="6"/>
              <a:endCxn id="59" idx="0"/>
            </p:cNvCxnSpPr>
            <p:nvPr/>
          </p:nvCxnSpPr>
          <p:spPr>
            <a:xfrm rot="5400000" flipV="1">
              <a:off x="8689469" y="5215537"/>
              <a:ext cx="4" cy="10728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B70205E3-95F2-DFC4-E5DE-799B7FC39096}"/>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F19883BA-5F8E-FE44-AE42-178263C78347}"/>
                </a:ext>
              </a:extLst>
            </p:cNvPr>
            <p:cNvSpPr/>
            <p:nvPr/>
          </p:nvSpPr>
          <p:spPr>
            <a:xfrm rot="5400000">
              <a:off x="9166659"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30" name="グループ化 229">
            <a:extLst>
              <a:ext uri="{FF2B5EF4-FFF2-40B4-BE49-F238E27FC236}">
                <a16:creationId xmlns:a16="http://schemas.microsoft.com/office/drawing/2014/main" id="{D5112B47-139E-A706-0D02-9FD5E0C3548C}"/>
              </a:ext>
            </a:extLst>
          </p:cNvPr>
          <p:cNvGrpSpPr/>
          <p:nvPr/>
        </p:nvGrpSpPr>
        <p:grpSpPr>
          <a:xfrm rot="5400000" flipV="1">
            <a:off x="6686000" y="3803900"/>
            <a:ext cx="1991377" cy="47531"/>
            <a:chOff x="8105504" y="5728204"/>
            <a:chExt cx="1991377" cy="47531"/>
          </a:xfrm>
        </p:grpSpPr>
        <p:cxnSp>
          <p:nvCxnSpPr>
            <p:cNvPr id="231" name="直線矢印コネクタ 230">
              <a:extLst>
                <a:ext uri="{FF2B5EF4-FFF2-40B4-BE49-F238E27FC236}">
                  <a16:creationId xmlns:a16="http://schemas.microsoft.com/office/drawing/2014/main" id="{ACF14A71-F6FE-2BB1-9580-84A2BEEFB301}"/>
                </a:ext>
              </a:extLst>
            </p:cNvPr>
            <p:cNvCxnSpPr>
              <a:cxnSpLocks/>
              <a:stCxn id="232" idx="6"/>
              <a:endCxn id="233" idx="0"/>
            </p:cNvCxnSpPr>
            <p:nvPr/>
          </p:nvCxnSpPr>
          <p:spPr>
            <a:xfrm rot="5400000" flipV="1">
              <a:off x="9124956" y="4780049"/>
              <a:ext cx="4" cy="194384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2" name="楕円 231">
              <a:extLst>
                <a:ext uri="{FF2B5EF4-FFF2-40B4-BE49-F238E27FC236}">
                  <a16:creationId xmlns:a16="http://schemas.microsoft.com/office/drawing/2014/main" id="{F0A07E99-62C8-681A-638A-376451AD051D}"/>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33" name="二等辺三角形 232">
              <a:extLst>
                <a:ext uri="{FF2B5EF4-FFF2-40B4-BE49-F238E27FC236}">
                  <a16:creationId xmlns:a16="http://schemas.microsoft.com/office/drawing/2014/main" id="{BA4847A2-5DA2-94DB-E739-5DC436D11E07}"/>
                </a:ext>
              </a:extLst>
            </p:cNvPr>
            <p:cNvSpPr/>
            <p:nvPr/>
          </p:nvSpPr>
          <p:spPr>
            <a:xfrm rot="5400000">
              <a:off x="10037634"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8" name="楕円 37">
            <a:extLst>
              <a:ext uri="{FF2B5EF4-FFF2-40B4-BE49-F238E27FC236}">
                <a16:creationId xmlns:a16="http://schemas.microsoft.com/office/drawing/2014/main" id="{87043317-6F3E-3D0E-D785-48242FE003A7}"/>
              </a:ext>
            </a:extLst>
          </p:cNvPr>
          <p:cNvSpPr/>
          <p:nvPr/>
        </p:nvSpPr>
        <p:spPr>
          <a:xfrm>
            <a:off x="8072394" y="253583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3" name="グループ化 12">
            <a:extLst>
              <a:ext uri="{FF2B5EF4-FFF2-40B4-BE49-F238E27FC236}">
                <a16:creationId xmlns:a16="http://schemas.microsoft.com/office/drawing/2014/main" id="{00F62053-8F3D-B32A-9FA8-53ED3CEA36B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1188DA0-6C8A-5F0E-597B-C0DD0F4DBB9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8527CF03-D6D5-C5F3-A8A0-77835F3957F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0D0F1EF-93A3-558C-4DE7-B3A776EB573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BE9E5E0-A279-14CB-93BE-DB41A3EC5DC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00726E04-21BE-2C99-9912-3C05E3B1474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DBBCEBE-49AB-5DC2-A250-058710A0E04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更正決定処理</a:t>
              </a:r>
              <a:endParaRPr kumimoji="1" lang="en-US" altLang="ja-JP" sz="1000" b="1" dirty="0">
                <a:solidFill>
                  <a:schemeClr val="tx1"/>
                </a:solidFill>
                <a:latin typeface="+mn-ea"/>
              </a:endParaRPr>
            </a:p>
          </p:txBody>
        </p:sp>
        <p:sp>
          <p:nvSpPr>
            <p:cNvPr id="14" name="正方形/長方形 13">
              <a:extLst>
                <a:ext uri="{FF2B5EF4-FFF2-40B4-BE49-F238E27FC236}">
                  <a16:creationId xmlns:a16="http://schemas.microsoft.com/office/drawing/2014/main" id="{665631D8-9BDE-1909-07A5-DE9F9DFBA3E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更正決定処理</a:t>
              </a:r>
            </a:p>
          </p:txBody>
        </p:sp>
      </p:grpSp>
      <p:grpSp>
        <p:nvGrpSpPr>
          <p:cNvPr id="16" name="グループ化 15">
            <a:extLst>
              <a:ext uri="{FF2B5EF4-FFF2-40B4-BE49-F238E27FC236}">
                <a16:creationId xmlns:a16="http://schemas.microsoft.com/office/drawing/2014/main" id="{871635EB-D8CD-340B-EF28-FC3161BD9692}"/>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E1E94D90-62E1-15C6-2DC9-2629CA035B8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A499F6CC-DF26-7708-96F6-B26BC0F5973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FD4F6B6-3A9D-C687-133D-FE2D896C519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12</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16EE4724-FAF0-BB11-FB96-FB6251E6885C}"/>
              </a:ext>
            </a:extLst>
          </p:cNvPr>
          <p:cNvCxnSpPr>
            <a:cxnSpLocks/>
            <a:stCxn id="40" idx="6"/>
            <a:endCxn id="97" idx="1"/>
          </p:cNvCxnSpPr>
          <p:nvPr/>
        </p:nvCxnSpPr>
        <p:spPr>
          <a:xfrm>
            <a:off x="1241455" y="2688595"/>
            <a:ext cx="2737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785BC56-804C-7C05-116F-460E7D5B21F2}"/>
              </a:ext>
            </a:extLst>
          </p:cNvPr>
          <p:cNvSpPr/>
          <p:nvPr/>
        </p:nvSpPr>
        <p:spPr>
          <a:xfrm>
            <a:off x="7733196" y="284731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返戻がある場合、</a:t>
            </a:r>
          </a:p>
          <a:p>
            <a:pPr algn="ctr"/>
            <a:r>
              <a:rPr kumimoji="1" lang="ja-JP" altLang="en-US" sz="600" b="1" dirty="0">
                <a:solidFill>
                  <a:schemeClr val="tx1"/>
                </a:solidFill>
                <a:latin typeface="+mn-ea"/>
              </a:rPr>
              <a:t>課税取消処理又は公示送達</a:t>
            </a:r>
          </a:p>
        </p:txBody>
      </p:sp>
      <p:sp>
        <p:nvSpPr>
          <p:cNvPr id="151" name="正方形/長方形 150">
            <a:extLst>
              <a:ext uri="{FF2B5EF4-FFF2-40B4-BE49-F238E27FC236}">
                <a16:creationId xmlns:a16="http://schemas.microsoft.com/office/drawing/2014/main" id="{2D3424DA-4069-E3B8-9C2E-218B7D3974CE}"/>
              </a:ext>
            </a:extLst>
          </p:cNvPr>
          <p:cNvSpPr/>
          <p:nvPr/>
        </p:nvSpPr>
        <p:spPr>
          <a:xfrm>
            <a:off x="683491" y="196859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請求</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24" name="グループ化 23">
            <a:extLst>
              <a:ext uri="{FF2B5EF4-FFF2-40B4-BE49-F238E27FC236}">
                <a16:creationId xmlns:a16="http://schemas.microsoft.com/office/drawing/2014/main" id="{4AB3F412-0914-709C-74A3-86327448C75E}"/>
              </a:ext>
            </a:extLst>
          </p:cNvPr>
          <p:cNvGrpSpPr/>
          <p:nvPr/>
        </p:nvGrpSpPr>
        <p:grpSpPr>
          <a:xfrm>
            <a:off x="1092613" y="2119871"/>
            <a:ext cx="1115698" cy="441909"/>
            <a:chOff x="1092613" y="1511903"/>
            <a:chExt cx="1115698" cy="441909"/>
          </a:xfrm>
        </p:grpSpPr>
        <p:pic>
          <p:nvPicPr>
            <p:cNvPr id="32" name="グラフィックス 31" descr="紙 枠線">
              <a:extLst>
                <a:ext uri="{FF2B5EF4-FFF2-40B4-BE49-F238E27FC236}">
                  <a16:creationId xmlns:a16="http://schemas.microsoft.com/office/drawing/2014/main" id="{A76554FD-A8C4-92C7-BAEC-B19AAEC5B83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90442" y="1511903"/>
              <a:ext cx="260934" cy="260934"/>
            </a:xfrm>
            <a:prstGeom prst="rect">
              <a:avLst/>
            </a:prstGeom>
          </p:spPr>
        </p:pic>
        <p:sp>
          <p:nvSpPr>
            <p:cNvPr id="152" name="正方形/長方形 151">
              <a:extLst>
                <a:ext uri="{FF2B5EF4-FFF2-40B4-BE49-F238E27FC236}">
                  <a16:creationId xmlns:a16="http://schemas.microsoft.com/office/drawing/2014/main" id="{900DAA4E-349A-5B7B-05C8-AAF50DED8BB0}"/>
                </a:ext>
              </a:extLst>
            </p:cNvPr>
            <p:cNvSpPr/>
            <p:nvPr/>
          </p:nvSpPr>
          <p:spPr>
            <a:xfrm>
              <a:off x="1218896" y="167135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更正請求書</a:t>
              </a:r>
            </a:p>
          </p:txBody>
        </p:sp>
        <p:cxnSp>
          <p:nvCxnSpPr>
            <p:cNvPr id="155" name="直線矢印コネクタ 154">
              <a:extLst>
                <a:ext uri="{FF2B5EF4-FFF2-40B4-BE49-F238E27FC236}">
                  <a16:creationId xmlns:a16="http://schemas.microsoft.com/office/drawing/2014/main" id="{4BFC8023-1DF1-07D7-BCF8-F0A03EA5AA4E}"/>
                </a:ext>
              </a:extLst>
            </p:cNvPr>
            <p:cNvCxnSpPr>
              <a:cxnSpLocks/>
              <a:endCxn id="32" idx="1"/>
            </p:cNvCxnSpPr>
            <p:nvPr/>
          </p:nvCxnSpPr>
          <p:spPr>
            <a:xfrm>
              <a:off x="1092613" y="1642370"/>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160" name="直線矢印コネクタ 159">
            <a:extLst>
              <a:ext uri="{FF2B5EF4-FFF2-40B4-BE49-F238E27FC236}">
                <a16:creationId xmlns:a16="http://schemas.microsoft.com/office/drawing/2014/main" id="{EF292F29-73CD-310E-0654-C5ED4FA22E97}"/>
              </a:ext>
            </a:extLst>
          </p:cNvPr>
          <p:cNvCxnSpPr>
            <a:cxnSpLocks/>
            <a:stCxn id="226" idx="3"/>
            <a:endCxn id="30" idx="2"/>
          </p:cNvCxnSpPr>
          <p:nvPr/>
        </p:nvCxnSpPr>
        <p:spPr>
          <a:xfrm>
            <a:off x="7175483" y="2688595"/>
            <a:ext cx="353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5073F3B1-689E-3AB5-4E3E-5A1F66F25539}"/>
              </a:ext>
            </a:extLst>
          </p:cNvPr>
          <p:cNvCxnSpPr>
            <a:cxnSpLocks/>
            <a:stCxn id="188" idx="3"/>
            <a:endCxn id="2" idx="1"/>
          </p:cNvCxnSpPr>
          <p:nvPr/>
        </p:nvCxnSpPr>
        <p:spPr>
          <a:xfrm>
            <a:off x="3872110" y="2688595"/>
            <a:ext cx="7009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6D7AC53C-9510-000F-C6D8-1DC3E4064F4A}"/>
              </a:ext>
            </a:extLst>
          </p:cNvPr>
          <p:cNvGrpSpPr/>
          <p:nvPr/>
        </p:nvGrpSpPr>
        <p:grpSpPr>
          <a:xfrm>
            <a:off x="935455" y="2535595"/>
            <a:ext cx="306000" cy="306000"/>
            <a:chOff x="8420362" y="5457393"/>
            <a:chExt cx="182044" cy="182044"/>
          </a:xfrm>
        </p:grpSpPr>
        <p:sp>
          <p:nvSpPr>
            <p:cNvPr id="40" name="楕円 39">
              <a:extLst>
                <a:ext uri="{FF2B5EF4-FFF2-40B4-BE49-F238E27FC236}">
                  <a16:creationId xmlns:a16="http://schemas.microsoft.com/office/drawing/2014/main" id="{763A06F7-0A4A-005B-85CF-663A73BE85EB}"/>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1" name="グラフィックス 40" descr="封筒 枠線">
              <a:extLst>
                <a:ext uri="{FF2B5EF4-FFF2-40B4-BE49-F238E27FC236}">
                  <a16:creationId xmlns:a16="http://schemas.microsoft.com/office/drawing/2014/main" id="{E14705A7-591E-3B35-FA2D-D99F61E941A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sp>
        <p:nvSpPr>
          <p:cNvPr id="95" name="正方形/長方形 94">
            <a:extLst>
              <a:ext uri="{FF2B5EF4-FFF2-40B4-BE49-F238E27FC236}">
                <a16:creationId xmlns:a16="http://schemas.microsoft.com/office/drawing/2014/main" id="{2640BB66-D8A8-403F-CD54-39FE47BD3A7F}"/>
              </a:ext>
            </a:extLst>
          </p:cNvPr>
          <p:cNvSpPr/>
          <p:nvPr/>
        </p:nvSpPr>
        <p:spPr>
          <a:xfrm>
            <a:off x="489291"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6" name="グループ化 95">
            <a:extLst>
              <a:ext uri="{FF2B5EF4-FFF2-40B4-BE49-F238E27FC236}">
                <a16:creationId xmlns:a16="http://schemas.microsoft.com/office/drawing/2014/main" id="{5807F090-01C7-9168-59E6-CC1AB3133D03}"/>
              </a:ext>
            </a:extLst>
          </p:cNvPr>
          <p:cNvGrpSpPr/>
          <p:nvPr/>
        </p:nvGrpSpPr>
        <p:grpSpPr>
          <a:xfrm>
            <a:off x="1515185" y="2459839"/>
            <a:ext cx="587415" cy="457512"/>
            <a:chOff x="5266944" y="2798826"/>
            <a:chExt cx="455771" cy="301859"/>
          </a:xfrm>
        </p:grpSpPr>
        <p:sp>
          <p:nvSpPr>
            <p:cNvPr id="97" name="四角形: 角を丸くする 96">
              <a:extLst>
                <a:ext uri="{FF2B5EF4-FFF2-40B4-BE49-F238E27FC236}">
                  <a16:creationId xmlns:a16="http://schemas.microsoft.com/office/drawing/2014/main" id="{C07FD3D9-A9EF-66C8-0E58-F2EADFBD44B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98" name="グラフィックス 97" descr="挙手 枠線">
              <a:extLst>
                <a:ext uri="{FF2B5EF4-FFF2-40B4-BE49-F238E27FC236}">
                  <a16:creationId xmlns:a16="http://schemas.microsoft.com/office/drawing/2014/main" id="{B4662397-A616-8A68-2A3B-D440CF8B73A0}"/>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173" name="直線矢印コネクタ 172">
            <a:extLst>
              <a:ext uri="{FF2B5EF4-FFF2-40B4-BE49-F238E27FC236}">
                <a16:creationId xmlns:a16="http://schemas.microsoft.com/office/drawing/2014/main" id="{60241CD1-9F0A-0141-7B15-CB833538D3C5}"/>
              </a:ext>
            </a:extLst>
          </p:cNvPr>
          <p:cNvCxnSpPr>
            <a:cxnSpLocks/>
            <a:stCxn id="2" idx="3"/>
            <a:endCxn id="222" idx="1"/>
          </p:cNvCxnSpPr>
          <p:nvPr/>
        </p:nvCxnSpPr>
        <p:spPr>
          <a:xfrm>
            <a:off x="4917043" y="2688595"/>
            <a:ext cx="8127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76B94447-24E0-C794-8690-88ECB4DCFEA6}"/>
              </a:ext>
            </a:extLst>
          </p:cNvPr>
          <p:cNvSpPr/>
          <p:nvPr/>
        </p:nvSpPr>
        <p:spPr>
          <a:xfrm>
            <a:off x="4343359" y="22982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租税条約・仮装経理など</a:t>
            </a:r>
            <a:endParaRPr kumimoji="1" lang="en-US" altLang="ja-JP" sz="600" b="1" dirty="0">
              <a:solidFill>
                <a:schemeClr val="tx1"/>
              </a:solidFill>
              <a:latin typeface="+mn-ea"/>
            </a:endParaRPr>
          </a:p>
          <a:p>
            <a:pPr algn="ctr"/>
            <a:r>
              <a:rPr kumimoji="1" lang="ja-JP" altLang="en-US" sz="600" b="1" dirty="0">
                <a:solidFill>
                  <a:schemeClr val="tx1"/>
                </a:solidFill>
                <a:latin typeface="+mn-ea"/>
              </a:rPr>
              <a:t>同封書類作成の必要</a:t>
            </a:r>
          </a:p>
        </p:txBody>
      </p:sp>
      <p:sp>
        <p:nvSpPr>
          <p:cNvPr id="183" name="正方形/長方形 182">
            <a:extLst>
              <a:ext uri="{FF2B5EF4-FFF2-40B4-BE49-F238E27FC236}">
                <a16:creationId xmlns:a16="http://schemas.microsoft.com/office/drawing/2014/main" id="{1F604D53-2EE7-487D-C5F7-E0BE29E7771B}"/>
              </a:ext>
            </a:extLst>
          </p:cNvPr>
          <p:cNvSpPr/>
          <p:nvPr/>
        </p:nvSpPr>
        <p:spPr>
          <a:xfrm>
            <a:off x="4843865" y="2580373"/>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243" name="直線矢印コネクタ 242">
            <a:extLst>
              <a:ext uri="{FF2B5EF4-FFF2-40B4-BE49-F238E27FC236}">
                <a16:creationId xmlns:a16="http://schemas.microsoft.com/office/drawing/2014/main" id="{1CFCA48F-E9E4-ADC5-DB16-586C67A8FB7C}"/>
              </a:ext>
            </a:extLst>
          </p:cNvPr>
          <p:cNvCxnSpPr>
            <a:cxnSpLocks/>
            <a:stCxn id="222" idx="3"/>
            <a:endCxn id="226" idx="1"/>
          </p:cNvCxnSpPr>
          <p:nvPr/>
        </p:nvCxnSpPr>
        <p:spPr>
          <a:xfrm>
            <a:off x="6317242" y="2688595"/>
            <a:ext cx="270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1" name="直線矢印コネクタ 270">
            <a:extLst>
              <a:ext uri="{FF2B5EF4-FFF2-40B4-BE49-F238E27FC236}">
                <a16:creationId xmlns:a16="http://schemas.microsoft.com/office/drawing/2014/main" id="{46B7A6F5-4C9F-B6EF-54DF-83AF65B1EC92}"/>
              </a:ext>
            </a:extLst>
          </p:cNvPr>
          <p:cNvCxnSpPr>
            <a:cxnSpLocks/>
            <a:stCxn id="30" idx="6"/>
            <a:endCxn id="38" idx="2"/>
          </p:cNvCxnSpPr>
          <p:nvPr/>
        </p:nvCxnSpPr>
        <p:spPr>
          <a:xfrm>
            <a:off x="7834688" y="2688595"/>
            <a:ext cx="2377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ひし形 1">
            <a:extLst>
              <a:ext uri="{FF2B5EF4-FFF2-40B4-BE49-F238E27FC236}">
                <a16:creationId xmlns:a16="http://schemas.microsoft.com/office/drawing/2014/main" id="{3B7CF77D-AB90-4B17-9996-1864539A8E79}"/>
              </a:ext>
            </a:extLst>
          </p:cNvPr>
          <p:cNvSpPr/>
          <p:nvPr/>
        </p:nvSpPr>
        <p:spPr>
          <a:xfrm>
            <a:off x="4573072"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251" name="グループ化 250">
            <a:extLst>
              <a:ext uri="{FF2B5EF4-FFF2-40B4-BE49-F238E27FC236}">
                <a16:creationId xmlns:a16="http://schemas.microsoft.com/office/drawing/2014/main" id="{ED7660BD-003D-CD92-BB5F-14E08D939E4D}"/>
              </a:ext>
            </a:extLst>
          </p:cNvPr>
          <p:cNvGrpSpPr/>
          <p:nvPr/>
        </p:nvGrpSpPr>
        <p:grpSpPr>
          <a:xfrm>
            <a:off x="5395913" y="4095512"/>
            <a:ext cx="1865891" cy="398801"/>
            <a:chOff x="4995222" y="1940203"/>
            <a:chExt cx="1865891" cy="398801"/>
          </a:xfrm>
        </p:grpSpPr>
        <p:cxnSp>
          <p:nvCxnSpPr>
            <p:cNvPr id="50" name="直線矢印コネクタ 49">
              <a:extLst>
                <a:ext uri="{FF2B5EF4-FFF2-40B4-BE49-F238E27FC236}">
                  <a16:creationId xmlns:a16="http://schemas.microsoft.com/office/drawing/2014/main" id="{40DAA649-1C4A-3AFB-DF8E-0119389EC079}"/>
                </a:ext>
              </a:extLst>
            </p:cNvPr>
            <p:cNvCxnSpPr>
              <a:cxnSpLocks/>
              <a:endCxn id="52" idx="1"/>
            </p:cNvCxnSpPr>
            <p:nvPr/>
          </p:nvCxnSpPr>
          <p:spPr>
            <a:xfrm>
              <a:off x="4995222" y="1961872"/>
              <a:ext cx="157439" cy="177423"/>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DCBB8B34-6E26-B377-0EA4-20A4135F6777}"/>
                </a:ext>
              </a:extLst>
            </p:cNvPr>
            <p:cNvGrpSpPr/>
            <p:nvPr/>
          </p:nvGrpSpPr>
          <p:grpSpPr>
            <a:xfrm>
              <a:off x="5152661" y="1940203"/>
              <a:ext cx="69614" cy="398801"/>
              <a:chOff x="2439407" y="2962964"/>
              <a:chExt cx="69614" cy="429643"/>
            </a:xfrm>
          </p:grpSpPr>
          <p:cxnSp>
            <p:nvCxnSpPr>
              <p:cNvPr id="53" name="直線コネクタ 52">
                <a:extLst>
                  <a:ext uri="{FF2B5EF4-FFF2-40B4-BE49-F238E27FC236}">
                    <a16:creationId xmlns:a16="http://schemas.microsoft.com/office/drawing/2014/main" id="{3A7C2F23-3AA4-ABB6-1AC6-EFDA1032BBE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F1AA8ACA-B431-1A59-614A-8F4D2A17EF95}"/>
                  </a:ext>
                </a:extLst>
              </p:cNvPr>
              <p:cNvCxnSpPr>
                <a:cxnSpLocks/>
              </p:cNvCxnSpPr>
              <p:nvPr/>
            </p:nvCxnSpPr>
            <p:spPr>
              <a:xfrm flipH="1">
                <a:off x="2439407" y="339260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AFEE61FE-404E-A84A-3A1F-ADB1947030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D8625390-9D6B-6A13-238A-839334173F03}"/>
                </a:ext>
              </a:extLst>
            </p:cNvPr>
            <p:cNvSpPr/>
            <p:nvPr/>
          </p:nvSpPr>
          <p:spPr>
            <a:xfrm>
              <a:off x="5152661" y="1998068"/>
              <a:ext cx="1708452"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租税条約控除や仮装経理控除に基づく更正についても通知書レイアウトは同様であるため、詳細書類を同封する市町村においては、システム外で対応</a:t>
              </a:r>
            </a:p>
          </p:txBody>
        </p:sp>
      </p:grpSp>
      <p:grpSp>
        <p:nvGrpSpPr>
          <p:cNvPr id="111" name="グループ化 110">
            <a:extLst>
              <a:ext uri="{FF2B5EF4-FFF2-40B4-BE49-F238E27FC236}">
                <a16:creationId xmlns:a16="http://schemas.microsoft.com/office/drawing/2014/main" id="{6668CB39-8146-3D1B-F6BD-C9ED8D7083B3}"/>
              </a:ext>
            </a:extLst>
          </p:cNvPr>
          <p:cNvGrpSpPr/>
          <p:nvPr/>
        </p:nvGrpSpPr>
        <p:grpSpPr>
          <a:xfrm>
            <a:off x="1090231" y="3412651"/>
            <a:ext cx="1012887" cy="565085"/>
            <a:chOff x="4971788" y="4316156"/>
            <a:chExt cx="1012887" cy="565085"/>
          </a:xfrm>
        </p:grpSpPr>
        <p:cxnSp>
          <p:nvCxnSpPr>
            <p:cNvPr id="94" name="直線矢印コネクタ 93">
              <a:extLst>
                <a:ext uri="{FF2B5EF4-FFF2-40B4-BE49-F238E27FC236}">
                  <a16:creationId xmlns:a16="http://schemas.microsoft.com/office/drawing/2014/main" id="{EDFAA722-1576-6EC7-34A2-902AB0DAA1FA}"/>
                </a:ext>
              </a:extLst>
            </p:cNvPr>
            <p:cNvCxnSpPr>
              <a:cxnSpLocks/>
              <a:endCxn id="100" idx="1"/>
            </p:cNvCxnSpPr>
            <p:nvPr/>
          </p:nvCxnSpPr>
          <p:spPr>
            <a:xfrm>
              <a:off x="4971788" y="4469826"/>
              <a:ext cx="302672" cy="0"/>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0385CF51-05B6-0E23-683A-7EB58CC589EE}"/>
                </a:ext>
              </a:extLst>
            </p:cNvPr>
            <p:cNvSpPr/>
            <p:nvPr/>
          </p:nvSpPr>
          <p:spPr>
            <a:xfrm>
              <a:off x="4995260"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ja-JP" sz="500" b="1" dirty="0">
                  <a:solidFill>
                    <a:schemeClr val="tx1"/>
                  </a:solidFill>
                  <a:latin typeface="+mn-ea"/>
                </a:rPr>
                <a:t>(</a:t>
              </a:r>
              <a:r>
                <a:rPr kumimoji="1" lang="ja-JP" altLang="en-US" sz="500" b="1" dirty="0">
                  <a:solidFill>
                    <a:schemeClr val="tx1"/>
                  </a:solidFill>
                  <a:latin typeface="+mn-ea"/>
                </a:rPr>
                <a:t>都道府県</a:t>
              </a:r>
              <a:r>
                <a:rPr kumimoji="1" lang="en-US" altLang="ja-JP" sz="500" b="1" dirty="0">
                  <a:solidFill>
                    <a:schemeClr val="tx1"/>
                  </a:solidFill>
                  <a:latin typeface="+mn-ea"/>
                </a:rPr>
                <a:t>)</a:t>
              </a:r>
              <a:r>
                <a:rPr kumimoji="1" lang="ja-JP" altLang="en-US" sz="500" b="1" dirty="0">
                  <a:solidFill>
                    <a:schemeClr val="tx1"/>
                  </a:solidFill>
                  <a:latin typeface="+mn-ea"/>
                </a:rPr>
                <a:t>課税標準額通知</a:t>
              </a:r>
            </a:p>
            <a:p>
              <a:r>
                <a:rPr kumimoji="1" lang="en-US" altLang="ja-JP" sz="500" b="1" dirty="0">
                  <a:solidFill>
                    <a:schemeClr val="tx1"/>
                  </a:solidFill>
                  <a:latin typeface="+mn-ea"/>
                </a:rPr>
                <a:t>(</a:t>
              </a:r>
              <a:r>
                <a:rPr kumimoji="1" lang="ja-JP" altLang="en-US" sz="500" b="1" dirty="0">
                  <a:solidFill>
                    <a:schemeClr val="tx1"/>
                  </a:solidFill>
                  <a:latin typeface="+mn-ea"/>
                </a:rPr>
                <a:t>税務署</a:t>
              </a:r>
              <a:r>
                <a:rPr kumimoji="1" lang="en-US" altLang="ja-JP" sz="500" b="1" dirty="0">
                  <a:solidFill>
                    <a:schemeClr val="tx1"/>
                  </a:solidFill>
                  <a:latin typeface="+mn-ea"/>
                </a:rPr>
                <a:t>)</a:t>
              </a:r>
              <a:r>
                <a:rPr kumimoji="1" lang="ja-JP" altLang="en-US" sz="500" b="1" dirty="0">
                  <a:solidFill>
                    <a:schemeClr val="tx1"/>
                  </a:solidFill>
                  <a:latin typeface="+mn-ea"/>
                </a:rPr>
                <a:t>申告決議データ</a:t>
              </a:r>
            </a:p>
          </p:txBody>
        </p:sp>
        <p:pic>
          <p:nvPicPr>
            <p:cNvPr id="100" name="グラフィックス 99" descr="紙 枠線">
              <a:extLst>
                <a:ext uri="{FF2B5EF4-FFF2-40B4-BE49-F238E27FC236}">
                  <a16:creationId xmlns:a16="http://schemas.microsoft.com/office/drawing/2014/main" id="{DAC8BC64-50BF-CB81-E7D5-F26A8A02236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74460" y="4316156"/>
              <a:ext cx="307340" cy="307340"/>
            </a:xfrm>
            <a:prstGeom prst="rect">
              <a:avLst/>
            </a:prstGeom>
          </p:spPr>
        </p:pic>
      </p:grpSp>
      <p:cxnSp>
        <p:nvCxnSpPr>
          <p:cNvPr id="148" name="直線矢印コネクタ 147">
            <a:extLst>
              <a:ext uri="{FF2B5EF4-FFF2-40B4-BE49-F238E27FC236}">
                <a16:creationId xmlns:a16="http://schemas.microsoft.com/office/drawing/2014/main" id="{CEC1823A-9901-8FE6-0CB1-8B3BE980A0F9}"/>
              </a:ext>
            </a:extLst>
          </p:cNvPr>
          <p:cNvCxnSpPr>
            <a:cxnSpLocks/>
            <a:stCxn id="97" idx="3"/>
            <a:endCxn id="153" idx="1"/>
          </p:cNvCxnSpPr>
          <p:nvPr/>
        </p:nvCxnSpPr>
        <p:spPr>
          <a:xfrm>
            <a:off x="2102600" y="2688595"/>
            <a:ext cx="30968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8D0AE725-3C1A-0261-CD02-0E9FB66D01B5}"/>
              </a:ext>
            </a:extLst>
          </p:cNvPr>
          <p:cNvCxnSpPr>
            <a:cxnSpLocks/>
            <a:stCxn id="153" idx="3"/>
            <a:endCxn id="188" idx="1"/>
          </p:cNvCxnSpPr>
          <p:nvPr/>
        </p:nvCxnSpPr>
        <p:spPr>
          <a:xfrm>
            <a:off x="3008170" y="2688595"/>
            <a:ext cx="2680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7" name="直線矢印コネクタ 48">
            <a:extLst>
              <a:ext uri="{FF2B5EF4-FFF2-40B4-BE49-F238E27FC236}">
                <a16:creationId xmlns:a16="http://schemas.microsoft.com/office/drawing/2014/main" id="{1E1E3BC2-0D98-D151-3CA6-9AB377C98B5B}"/>
              </a:ext>
            </a:extLst>
          </p:cNvPr>
          <p:cNvCxnSpPr>
            <a:cxnSpLocks/>
            <a:stCxn id="2" idx="2"/>
            <a:endCxn id="257" idx="1"/>
          </p:cNvCxnSpPr>
          <p:nvPr/>
        </p:nvCxnSpPr>
        <p:spPr>
          <a:xfrm rot="16200000" flipH="1">
            <a:off x="4292557" y="3278099"/>
            <a:ext cx="1062065" cy="1570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0" name="正方形/長方形 219">
            <a:extLst>
              <a:ext uri="{FF2B5EF4-FFF2-40B4-BE49-F238E27FC236}">
                <a16:creationId xmlns:a16="http://schemas.microsoft.com/office/drawing/2014/main" id="{DE818CE4-FCB4-83F8-0D09-64F459368EEC}"/>
              </a:ext>
            </a:extLst>
          </p:cNvPr>
          <p:cNvSpPr/>
          <p:nvPr/>
        </p:nvSpPr>
        <p:spPr>
          <a:xfrm>
            <a:off x="429428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3" name="グループ化 2">
            <a:extLst>
              <a:ext uri="{FF2B5EF4-FFF2-40B4-BE49-F238E27FC236}">
                <a16:creationId xmlns:a16="http://schemas.microsoft.com/office/drawing/2014/main" id="{FB1962A9-3E62-EF69-37C8-111E96E000DF}"/>
              </a:ext>
            </a:extLst>
          </p:cNvPr>
          <p:cNvGrpSpPr/>
          <p:nvPr/>
        </p:nvGrpSpPr>
        <p:grpSpPr>
          <a:xfrm rot="16200000">
            <a:off x="7134189" y="1966510"/>
            <a:ext cx="1094998" cy="47531"/>
            <a:chOff x="8478565" y="5728205"/>
            <a:chExt cx="1094998" cy="47531"/>
          </a:xfrm>
        </p:grpSpPr>
        <p:cxnSp>
          <p:nvCxnSpPr>
            <p:cNvPr id="4" name="直線矢印コネクタ 3">
              <a:extLst>
                <a:ext uri="{FF2B5EF4-FFF2-40B4-BE49-F238E27FC236}">
                  <a16:creationId xmlns:a16="http://schemas.microsoft.com/office/drawing/2014/main" id="{1B1B0FB7-6AB5-11AC-5C67-D52DBB1F22F3}"/>
                </a:ext>
              </a:extLst>
            </p:cNvPr>
            <p:cNvCxnSpPr>
              <a:cxnSpLocks/>
              <a:stCxn id="5" idx="6"/>
              <a:endCxn id="6" idx="0"/>
            </p:cNvCxnSpPr>
            <p:nvPr/>
          </p:nvCxnSpPr>
          <p:spPr>
            <a:xfrm rot="5400000" flipV="1">
              <a:off x="9049830" y="5228238"/>
              <a:ext cx="0" cy="104746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99DCF43F-1C6B-D29D-67F6-E3143DDC112D}"/>
                </a:ext>
              </a:extLst>
            </p:cNvPr>
            <p:cNvSpPr/>
            <p:nvPr/>
          </p:nvSpPr>
          <p:spPr>
            <a:xfrm>
              <a:off x="8478565"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 name="二等辺三角形 5">
              <a:extLst>
                <a:ext uri="{FF2B5EF4-FFF2-40B4-BE49-F238E27FC236}">
                  <a16:creationId xmlns:a16="http://schemas.microsoft.com/office/drawing/2014/main" id="{08168B40-3C0A-C984-4477-D5CCAD1CC6D0}"/>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2" name="正方形/長方形 11">
            <a:extLst>
              <a:ext uri="{FF2B5EF4-FFF2-40B4-BE49-F238E27FC236}">
                <a16:creationId xmlns:a16="http://schemas.microsoft.com/office/drawing/2014/main" id="{13E17997-C429-D12B-B9D8-AD42B3D91852}"/>
              </a:ext>
            </a:extLst>
          </p:cNvPr>
          <p:cNvSpPr/>
          <p:nvPr/>
        </p:nvSpPr>
        <p:spPr>
          <a:xfrm>
            <a:off x="7333082"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19" name="グループ化 18">
            <a:extLst>
              <a:ext uri="{FF2B5EF4-FFF2-40B4-BE49-F238E27FC236}">
                <a16:creationId xmlns:a16="http://schemas.microsoft.com/office/drawing/2014/main" id="{5C3A90D8-947D-537A-A2AE-90273E845189}"/>
              </a:ext>
            </a:extLst>
          </p:cNvPr>
          <p:cNvGrpSpPr/>
          <p:nvPr/>
        </p:nvGrpSpPr>
        <p:grpSpPr>
          <a:xfrm>
            <a:off x="7681689" y="1534742"/>
            <a:ext cx="1210851" cy="264452"/>
            <a:chOff x="7681689" y="1534742"/>
            <a:chExt cx="1210851" cy="264452"/>
          </a:xfrm>
        </p:grpSpPr>
        <p:pic>
          <p:nvPicPr>
            <p:cNvPr id="20" name="グラフィックス 19" descr="紙 枠線">
              <a:extLst>
                <a:ext uri="{FF2B5EF4-FFF2-40B4-BE49-F238E27FC236}">
                  <a16:creationId xmlns:a16="http://schemas.microsoft.com/office/drawing/2014/main" id="{41A5AA07-C215-4C46-A882-767BAFD9EED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042716" y="1534742"/>
              <a:ext cx="260934" cy="260934"/>
            </a:xfrm>
            <a:prstGeom prst="rect">
              <a:avLst/>
            </a:prstGeom>
          </p:spPr>
        </p:pic>
        <p:sp>
          <p:nvSpPr>
            <p:cNvPr id="23" name="正方形/長方形 22">
              <a:extLst>
                <a:ext uri="{FF2B5EF4-FFF2-40B4-BE49-F238E27FC236}">
                  <a16:creationId xmlns:a16="http://schemas.microsoft.com/office/drawing/2014/main" id="{6ECFB388-D68B-7643-075D-BD84140DC10E}"/>
                </a:ext>
              </a:extLst>
            </p:cNvPr>
            <p:cNvSpPr/>
            <p:nvPr/>
          </p:nvSpPr>
          <p:spPr>
            <a:xfrm>
              <a:off x="8202519" y="1538260"/>
              <a:ext cx="690021"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zh-TW" altLang="en-US" sz="500" b="1" dirty="0">
                  <a:solidFill>
                    <a:schemeClr val="tx1"/>
                  </a:solidFill>
                  <a:latin typeface="游ゴシック" panose="020B0400000000000000" pitchFamily="50" charset="-128"/>
                  <a:ea typeface="游ゴシック" panose="020B0400000000000000" pitchFamily="50" charset="-128"/>
                </a:rPr>
                <a:t>更正決定通知書</a:t>
              </a:r>
            </a:p>
            <a:p>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増額</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cxnSp>
          <p:nvCxnSpPr>
            <p:cNvPr id="28" name="直線矢印コネクタ 27">
              <a:extLst>
                <a:ext uri="{FF2B5EF4-FFF2-40B4-BE49-F238E27FC236}">
                  <a16:creationId xmlns:a16="http://schemas.microsoft.com/office/drawing/2014/main" id="{411F422F-BDFD-A4CE-196F-22B269183373}"/>
                </a:ext>
              </a:extLst>
            </p:cNvPr>
            <p:cNvCxnSpPr>
              <a:cxnSpLocks/>
              <a:endCxn id="20" idx="1"/>
            </p:cNvCxnSpPr>
            <p:nvPr/>
          </p:nvCxnSpPr>
          <p:spPr>
            <a:xfrm>
              <a:off x="7681689" y="1665209"/>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9" name="グループ化 28">
            <a:extLst>
              <a:ext uri="{FF2B5EF4-FFF2-40B4-BE49-F238E27FC236}">
                <a16:creationId xmlns:a16="http://schemas.microsoft.com/office/drawing/2014/main" id="{0F5996B4-964C-1258-3D91-5C994EF06600}"/>
              </a:ext>
            </a:extLst>
          </p:cNvPr>
          <p:cNvGrpSpPr/>
          <p:nvPr/>
        </p:nvGrpSpPr>
        <p:grpSpPr>
          <a:xfrm>
            <a:off x="7528688" y="2535595"/>
            <a:ext cx="306000" cy="306000"/>
            <a:chOff x="547477" y="5946304"/>
            <a:chExt cx="182044" cy="182044"/>
          </a:xfrm>
        </p:grpSpPr>
        <p:sp>
          <p:nvSpPr>
            <p:cNvPr id="30" name="楕円 29">
              <a:extLst>
                <a:ext uri="{FF2B5EF4-FFF2-40B4-BE49-F238E27FC236}">
                  <a16:creationId xmlns:a16="http://schemas.microsoft.com/office/drawing/2014/main" id="{B62FEB48-4772-3324-B187-45B98B6C243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6" name="グループ化 35">
              <a:extLst>
                <a:ext uri="{FF2B5EF4-FFF2-40B4-BE49-F238E27FC236}">
                  <a16:creationId xmlns:a16="http://schemas.microsoft.com/office/drawing/2014/main" id="{01F5122A-A80C-7E59-342C-A8DD94A87B3A}"/>
                </a:ext>
              </a:extLst>
            </p:cNvPr>
            <p:cNvGrpSpPr/>
            <p:nvPr/>
          </p:nvGrpSpPr>
          <p:grpSpPr>
            <a:xfrm>
              <a:off x="572442" y="5996943"/>
              <a:ext cx="132113" cy="80765"/>
              <a:chOff x="2601006" y="3678667"/>
              <a:chExt cx="132113" cy="80765"/>
            </a:xfrm>
          </p:grpSpPr>
          <p:sp>
            <p:nvSpPr>
              <p:cNvPr id="49" name="正方形/長方形 48">
                <a:extLst>
                  <a:ext uri="{FF2B5EF4-FFF2-40B4-BE49-F238E27FC236}">
                    <a16:creationId xmlns:a16="http://schemas.microsoft.com/office/drawing/2014/main" id="{13C5A8DF-42EF-E35C-DC33-49C1CF562F7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2" name="二等辺三角形 61">
                <a:extLst>
                  <a:ext uri="{FF2B5EF4-FFF2-40B4-BE49-F238E27FC236}">
                    <a16:creationId xmlns:a16="http://schemas.microsoft.com/office/drawing/2014/main" id="{28A796B4-0E4F-4EFF-9A7D-97FFC79B0711}"/>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4" name="二等辺三角形 73">
                <a:extLst>
                  <a:ext uri="{FF2B5EF4-FFF2-40B4-BE49-F238E27FC236}">
                    <a16:creationId xmlns:a16="http://schemas.microsoft.com/office/drawing/2014/main" id="{AF783226-F43B-F894-E375-8A0498B5722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5" name="正方形/長方形 74">
                <a:extLst>
                  <a:ext uri="{FF2B5EF4-FFF2-40B4-BE49-F238E27FC236}">
                    <a16:creationId xmlns:a16="http://schemas.microsoft.com/office/drawing/2014/main" id="{464B0986-9E2F-6724-BEB1-856B53DD47D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grpSp>
        <p:nvGrpSpPr>
          <p:cNvPr id="77" name="グループ化 76">
            <a:extLst>
              <a:ext uri="{FF2B5EF4-FFF2-40B4-BE49-F238E27FC236}">
                <a16:creationId xmlns:a16="http://schemas.microsoft.com/office/drawing/2014/main" id="{95F178A4-0A8C-E47A-296C-31BDB1A80285}"/>
              </a:ext>
            </a:extLst>
          </p:cNvPr>
          <p:cNvGrpSpPr/>
          <p:nvPr/>
        </p:nvGrpSpPr>
        <p:grpSpPr>
          <a:xfrm>
            <a:off x="515446" y="5604517"/>
            <a:ext cx="1276805" cy="449892"/>
            <a:chOff x="6954823" y="5133875"/>
            <a:chExt cx="1276805" cy="449892"/>
          </a:xfrm>
        </p:grpSpPr>
        <p:sp>
          <p:nvSpPr>
            <p:cNvPr id="78" name="正方形/長方形 77">
              <a:extLst>
                <a:ext uri="{FF2B5EF4-FFF2-40B4-BE49-F238E27FC236}">
                  <a16:creationId xmlns:a16="http://schemas.microsoft.com/office/drawing/2014/main" id="{C1671D5F-2F3E-F6C7-25D2-ADD2C44F1343}"/>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都道府県</a:t>
              </a:r>
              <a:endParaRPr kumimoji="1" lang="en-US" altLang="ja-JP" sz="800" b="1" dirty="0">
                <a:solidFill>
                  <a:schemeClr val="tx1"/>
                </a:solidFill>
                <a:latin typeface="+mn-ea"/>
              </a:endParaRPr>
            </a:p>
            <a:p>
              <a:pPr algn="ctr"/>
              <a:r>
                <a:rPr kumimoji="1" lang="ja-JP" altLang="en-US" sz="800" b="1" dirty="0">
                  <a:solidFill>
                    <a:schemeClr val="tx1"/>
                  </a:solidFill>
                  <a:latin typeface="+mn-ea"/>
                </a:rPr>
                <a:t>・税務署</a:t>
              </a:r>
            </a:p>
          </p:txBody>
        </p:sp>
        <p:sp>
          <p:nvSpPr>
            <p:cNvPr id="81" name="正方形/長方形 80">
              <a:extLst>
                <a:ext uri="{FF2B5EF4-FFF2-40B4-BE49-F238E27FC236}">
                  <a16:creationId xmlns:a16="http://schemas.microsoft.com/office/drawing/2014/main" id="{F1B206ED-AC21-42DD-4C76-1EB899B42527}"/>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82" name="グループ化 81">
            <a:extLst>
              <a:ext uri="{FF2B5EF4-FFF2-40B4-BE49-F238E27FC236}">
                <a16:creationId xmlns:a16="http://schemas.microsoft.com/office/drawing/2014/main" id="{5786AE00-9CD7-7144-383C-4220B015DD7A}"/>
              </a:ext>
            </a:extLst>
          </p:cNvPr>
          <p:cNvGrpSpPr/>
          <p:nvPr/>
        </p:nvGrpSpPr>
        <p:grpSpPr>
          <a:xfrm>
            <a:off x="7043286" y="4832769"/>
            <a:ext cx="1276805" cy="449892"/>
            <a:chOff x="6954823" y="5133875"/>
            <a:chExt cx="1276805" cy="449892"/>
          </a:xfrm>
        </p:grpSpPr>
        <p:sp>
          <p:nvSpPr>
            <p:cNvPr id="83" name="正方形/長方形 82">
              <a:extLst>
                <a:ext uri="{FF2B5EF4-FFF2-40B4-BE49-F238E27FC236}">
                  <a16:creationId xmlns:a16="http://schemas.microsoft.com/office/drawing/2014/main" id="{4233ECC2-8E5D-CF9F-B803-E6609ACCD3DA}"/>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a:t>
              </a:r>
              <a:endParaRPr kumimoji="1" lang="en-US" altLang="ja-JP" sz="800" b="1" dirty="0">
                <a:solidFill>
                  <a:schemeClr val="tx1"/>
                </a:solidFill>
                <a:latin typeface="+mn-ea"/>
              </a:endParaRPr>
            </a:p>
            <a:p>
              <a:pPr algn="ctr"/>
              <a:r>
                <a:rPr kumimoji="1" lang="ja-JP" altLang="en-US" sz="800" b="1" dirty="0">
                  <a:solidFill>
                    <a:schemeClr val="tx1"/>
                  </a:solidFill>
                  <a:latin typeface="+mn-ea"/>
                </a:rPr>
                <a:t>部門</a:t>
              </a:r>
            </a:p>
          </p:txBody>
        </p:sp>
        <p:sp>
          <p:nvSpPr>
            <p:cNvPr id="84" name="正方形/長方形 83">
              <a:extLst>
                <a:ext uri="{FF2B5EF4-FFF2-40B4-BE49-F238E27FC236}">
                  <a16:creationId xmlns:a16="http://schemas.microsoft.com/office/drawing/2014/main" id="{A1177AA3-6553-32E9-F2E4-F1AE12434E74}"/>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91" name="グループ化 90">
            <a:extLst>
              <a:ext uri="{FF2B5EF4-FFF2-40B4-BE49-F238E27FC236}">
                <a16:creationId xmlns:a16="http://schemas.microsoft.com/office/drawing/2014/main" id="{F8815E81-0B8D-6243-6871-374813C05219}"/>
              </a:ext>
            </a:extLst>
          </p:cNvPr>
          <p:cNvGrpSpPr/>
          <p:nvPr/>
        </p:nvGrpSpPr>
        <p:grpSpPr>
          <a:xfrm rot="16200000">
            <a:off x="101949" y="3813837"/>
            <a:ext cx="1973013" cy="47531"/>
            <a:chOff x="7612642" y="5728205"/>
            <a:chExt cx="1973013" cy="47531"/>
          </a:xfrm>
        </p:grpSpPr>
        <p:cxnSp>
          <p:nvCxnSpPr>
            <p:cNvPr id="92" name="直線矢印コネクタ 91">
              <a:extLst>
                <a:ext uri="{FF2B5EF4-FFF2-40B4-BE49-F238E27FC236}">
                  <a16:creationId xmlns:a16="http://schemas.microsoft.com/office/drawing/2014/main" id="{B72E1CAA-ABFB-4574-BBD9-8DE996DA2BCF}"/>
                </a:ext>
              </a:extLst>
            </p:cNvPr>
            <p:cNvCxnSpPr>
              <a:cxnSpLocks/>
              <a:stCxn id="93" idx="6"/>
              <a:endCxn id="107" idx="0"/>
            </p:cNvCxnSpPr>
            <p:nvPr/>
          </p:nvCxnSpPr>
          <p:spPr>
            <a:xfrm rot="5400000" flipV="1">
              <a:off x="8622914" y="4789230"/>
              <a:ext cx="0" cy="19254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3" name="楕円 92">
              <a:extLst>
                <a:ext uri="{FF2B5EF4-FFF2-40B4-BE49-F238E27FC236}">
                  <a16:creationId xmlns:a16="http://schemas.microsoft.com/office/drawing/2014/main" id="{987C9C80-CCD3-8E45-D8D7-639E9119971C}"/>
                </a:ext>
              </a:extLst>
            </p:cNvPr>
            <p:cNvSpPr/>
            <p:nvPr/>
          </p:nvSpPr>
          <p:spPr>
            <a:xfrm>
              <a:off x="7612642"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7" name="二等辺三角形 106">
              <a:extLst>
                <a:ext uri="{FF2B5EF4-FFF2-40B4-BE49-F238E27FC236}">
                  <a16:creationId xmlns:a16="http://schemas.microsoft.com/office/drawing/2014/main" id="{B236FBD4-A9F0-1410-5CCE-36FDBCA1DC9B}"/>
                </a:ext>
              </a:extLst>
            </p:cNvPr>
            <p:cNvSpPr/>
            <p:nvPr/>
          </p:nvSpPr>
          <p:spPr>
            <a:xfrm rot="5400000">
              <a:off x="9526408"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09" name="グループ化 108">
            <a:extLst>
              <a:ext uri="{FF2B5EF4-FFF2-40B4-BE49-F238E27FC236}">
                <a16:creationId xmlns:a16="http://schemas.microsoft.com/office/drawing/2014/main" id="{4AC4B81D-DE47-A5F9-B9CE-38A041E48800}"/>
              </a:ext>
            </a:extLst>
          </p:cNvPr>
          <p:cNvGrpSpPr/>
          <p:nvPr/>
        </p:nvGrpSpPr>
        <p:grpSpPr>
          <a:xfrm>
            <a:off x="804160" y="4800344"/>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FBDF8D35-644E-0703-4007-B6101DD585F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審査システム</a:t>
              </a:r>
            </a:p>
          </p:txBody>
        </p:sp>
        <p:sp>
          <p:nvSpPr>
            <p:cNvPr id="124" name="円弧 123">
              <a:extLst>
                <a:ext uri="{FF2B5EF4-FFF2-40B4-BE49-F238E27FC236}">
                  <a16:creationId xmlns:a16="http://schemas.microsoft.com/office/drawing/2014/main" id="{F4788C4B-250B-A1FD-1D1E-414C1D562D7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6" name="円弧 125">
              <a:extLst>
                <a:ext uri="{FF2B5EF4-FFF2-40B4-BE49-F238E27FC236}">
                  <a16:creationId xmlns:a16="http://schemas.microsoft.com/office/drawing/2014/main" id="{F1C1CEC0-ADD9-CF63-9616-2793AA59E10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7" name="グループ化 146">
            <a:extLst>
              <a:ext uri="{FF2B5EF4-FFF2-40B4-BE49-F238E27FC236}">
                <a16:creationId xmlns:a16="http://schemas.microsoft.com/office/drawing/2014/main" id="{9026D47F-0389-AB58-96D3-7EED06A63DB3}"/>
              </a:ext>
            </a:extLst>
          </p:cNvPr>
          <p:cNvGrpSpPr/>
          <p:nvPr/>
        </p:nvGrpSpPr>
        <p:grpSpPr>
          <a:xfrm>
            <a:off x="2412286" y="2454220"/>
            <a:ext cx="595884" cy="468750"/>
            <a:chOff x="2420174" y="2805910"/>
            <a:chExt cx="595884" cy="468750"/>
          </a:xfrm>
        </p:grpSpPr>
        <p:pic>
          <p:nvPicPr>
            <p:cNvPr id="149" name="グラフィックス 148" descr="ユーザー 枠線">
              <a:extLst>
                <a:ext uri="{FF2B5EF4-FFF2-40B4-BE49-F238E27FC236}">
                  <a16:creationId xmlns:a16="http://schemas.microsoft.com/office/drawing/2014/main" id="{87EA7AC3-5245-D081-9B3B-677DE484737D}"/>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465004" y="2855580"/>
              <a:ext cx="151195" cy="152701"/>
            </a:xfrm>
            <a:prstGeom prst="rect">
              <a:avLst/>
            </a:prstGeom>
          </p:spPr>
        </p:pic>
        <p:sp>
          <p:nvSpPr>
            <p:cNvPr id="153" name="四角形: 角を丸くする 152">
              <a:extLst>
                <a:ext uri="{FF2B5EF4-FFF2-40B4-BE49-F238E27FC236}">
                  <a16:creationId xmlns:a16="http://schemas.microsoft.com/office/drawing/2014/main" id="{BC967A70-0381-647B-1605-B261C457410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課税内容確認</a:t>
              </a:r>
            </a:p>
          </p:txBody>
        </p:sp>
      </p:grpSp>
      <p:cxnSp>
        <p:nvCxnSpPr>
          <p:cNvPr id="156" name="直線矢印コネクタ 155">
            <a:extLst>
              <a:ext uri="{FF2B5EF4-FFF2-40B4-BE49-F238E27FC236}">
                <a16:creationId xmlns:a16="http://schemas.microsoft.com/office/drawing/2014/main" id="{321EA0B2-FEA1-3FD5-6D72-A1389A9E4A8A}"/>
              </a:ext>
            </a:extLst>
          </p:cNvPr>
          <p:cNvCxnSpPr>
            <a:cxnSpLocks/>
            <a:stCxn id="153" idx="2"/>
            <a:endCxn id="158" idx="1"/>
          </p:cNvCxnSpPr>
          <p:nvPr/>
        </p:nvCxnSpPr>
        <p:spPr>
          <a:xfrm>
            <a:off x="2710228"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7" name="グループ化 156">
            <a:extLst>
              <a:ext uri="{FF2B5EF4-FFF2-40B4-BE49-F238E27FC236}">
                <a16:creationId xmlns:a16="http://schemas.microsoft.com/office/drawing/2014/main" id="{BFE8FF2B-2167-04B5-DB3A-1417AA92D01E}"/>
              </a:ext>
            </a:extLst>
          </p:cNvPr>
          <p:cNvGrpSpPr/>
          <p:nvPr/>
        </p:nvGrpSpPr>
        <p:grpSpPr>
          <a:xfrm>
            <a:off x="2422410" y="4800344"/>
            <a:ext cx="575637" cy="451948"/>
            <a:chOff x="5274238" y="5435536"/>
            <a:chExt cx="439201" cy="345439"/>
          </a:xfrm>
        </p:grpSpPr>
        <p:sp>
          <p:nvSpPr>
            <p:cNvPr id="158" name="フローチャート: 磁気ディスク 157">
              <a:extLst>
                <a:ext uri="{FF2B5EF4-FFF2-40B4-BE49-F238E27FC236}">
                  <a16:creationId xmlns:a16="http://schemas.microsoft.com/office/drawing/2014/main" id="{68668131-BEDE-7C0B-B77A-166A2D6E2C3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1" name="円弧 160">
              <a:extLst>
                <a:ext uri="{FF2B5EF4-FFF2-40B4-BE49-F238E27FC236}">
                  <a16:creationId xmlns:a16="http://schemas.microsoft.com/office/drawing/2014/main" id="{7EC4BAB9-5774-C76F-B653-2B338C98118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2" name="円弧 161">
              <a:extLst>
                <a:ext uri="{FF2B5EF4-FFF2-40B4-BE49-F238E27FC236}">
                  <a16:creationId xmlns:a16="http://schemas.microsoft.com/office/drawing/2014/main" id="{39F57220-EFB3-F46B-E24C-E3B7FD6D91D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3" name="グループ化 162">
            <a:extLst>
              <a:ext uri="{FF2B5EF4-FFF2-40B4-BE49-F238E27FC236}">
                <a16:creationId xmlns:a16="http://schemas.microsoft.com/office/drawing/2014/main" id="{7C6B5056-D01B-0E1C-B296-732805D898FF}"/>
              </a:ext>
            </a:extLst>
          </p:cNvPr>
          <p:cNvGrpSpPr/>
          <p:nvPr/>
        </p:nvGrpSpPr>
        <p:grpSpPr>
          <a:xfrm>
            <a:off x="2930153" y="5163320"/>
            <a:ext cx="752658" cy="405710"/>
            <a:chOff x="4488244" y="5206471"/>
            <a:chExt cx="752658" cy="405710"/>
          </a:xfrm>
        </p:grpSpPr>
        <p:cxnSp>
          <p:nvCxnSpPr>
            <p:cNvPr id="164" name="直線矢印コネクタ 163">
              <a:extLst>
                <a:ext uri="{FF2B5EF4-FFF2-40B4-BE49-F238E27FC236}">
                  <a16:creationId xmlns:a16="http://schemas.microsoft.com/office/drawing/2014/main" id="{7E2ECF0C-F8ED-9443-E38A-C39FC7CECCD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69DC10F2-FFD2-F9D6-01BA-9B367DD576E4}"/>
                </a:ext>
              </a:extLst>
            </p:cNvPr>
            <p:cNvGrpSpPr/>
            <p:nvPr/>
          </p:nvGrpSpPr>
          <p:grpSpPr>
            <a:xfrm>
              <a:off x="4610864" y="5312359"/>
              <a:ext cx="69614" cy="299822"/>
              <a:chOff x="2439407" y="2962964"/>
              <a:chExt cx="69614" cy="430496"/>
            </a:xfrm>
          </p:grpSpPr>
          <p:cxnSp>
            <p:nvCxnSpPr>
              <p:cNvPr id="170" name="直線コネクタ 169">
                <a:extLst>
                  <a:ext uri="{FF2B5EF4-FFF2-40B4-BE49-F238E27FC236}">
                    <a16:creationId xmlns:a16="http://schemas.microsoft.com/office/drawing/2014/main" id="{5F1307A7-56E6-4F4B-C283-D06C3DFB425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1" name="直線コネクタ 170">
                <a:extLst>
                  <a:ext uri="{FF2B5EF4-FFF2-40B4-BE49-F238E27FC236}">
                    <a16:creationId xmlns:a16="http://schemas.microsoft.com/office/drawing/2014/main" id="{7939814C-060B-4CC0-31B1-1DFE27FC71A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2" name="直線コネクタ 171">
                <a:extLst>
                  <a:ext uri="{FF2B5EF4-FFF2-40B4-BE49-F238E27FC236}">
                    <a16:creationId xmlns:a16="http://schemas.microsoft.com/office/drawing/2014/main" id="{7555CF8A-1EA3-2D0D-4853-77570E5F9F0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7" name="正方形/長方形 166">
              <a:extLst>
                <a:ext uri="{FF2B5EF4-FFF2-40B4-BE49-F238E27FC236}">
                  <a16:creationId xmlns:a16="http://schemas.microsoft.com/office/drawing/2014/main" id="{C50B9A4D-3A81-51CF-1F18-4906C97C94C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86" name="グループ化 185">
            <a:extLst>
              <a:ext uri="{FF2B5EF4-FFF2-40B4-BE49-F238E27FC236}">
                <a16:creationId xmlns:a16="http://schemas.microsoft.com/office/drawing/2014/main" id="{DBD29F65-1073-361E-0FE0-4F9218A763C4}"/>
              </a:ext>
            </a:extLst>
          </p:cNvPr>
          <p:cNvGrpSpPr/>
          <p:nvPr/>
        </p:nvGrpSpPr>
        <p:grpSpPr>
          <a:xfrm>
            <a:off x="3276226" y="2454220"/>
            <a:ext cx="595884" cy="468750"/>
            <a:chOff x="2420174" y="2805910"/>
            <a:chExt cx="595884" cy="468750"/>
          </a:xfrm>
        </p:grpSpPr>
        <p:pic>
          <p:nvPicPr>
            <p:cNvPr id="187" name="グラフィックス 186" descr="ユーザー 枠線">
              <a:extLst>
                <a:ext uri="{FF2B5EF4-FFF2-40B4-BE49-F238E27FC236}">
                  <a16:creationId xmlns:a16="http://schemas.microsoft.com/office/drawing/2014/main" id="{AFE1263E-784B-73D2-F02B-394F6CB569C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465004" y="2855580"/>
              <a:ext cx="151195" cy="152701"/>
            </a:xfrm>
            <a:prstGeom prst="rect">
              <a:avLst/>
            </a:prstGeom>
          </p:spPr>
        </p:pic>
        <p:sp>
          <p:nvSpPr>
            <p:cNvPr id="188" name="四角形: 角を丸くする 187">
              <a:extLst>
                <a:ext uri="{FF2B5EF4-FFF2-40B4-BE49-F238E27FC236}">
                  <a16:creationId xmlns:a16="http://schemas.microsoft.com/office/drawing/2014/main" id="{AC5B24CF-320B-84E3-0345-D83B55B8C89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更正・決定処理</a:t>
              </a:r>
            </a:p>
          </p:txBody>
        </p:sp>
      </p:grpSp>
      <p:grpSp>
        <p:nvGrpSpPr>
          <p:cNvPr id="190" name="グループ化 189">
            <a:extLst>
              <a:ext uri="{FF2B5EF4-FFF2-40B4-BE49-F238E27FC236}">
                <a16:creationId xmlns:a16="http://schemas.microsoft.com/office/drawing/2014/main" id="{3358B6AD-EA8C-C4B3-D003-BF631294809D}"/>
              </a:ext>
            </a:extLst>
          </p:cNvPr>
          <p:cNvGrpSpPr/>
          <p:nvPr/>
        </p:nvGrpSpPr>
        <p:grpSpPr>
          <a:xfrm>
            <a:off x="3286350" y="4800344"/>
            <a:ext cx="575637" cy="451948"/>
            <a:chOff x="5274238" y="5435536"/>
            <a:chExt cx="439201" cy="345439"/>
          </a:xfrm>
        </p:grpSpPr>
        <p:sp>
          <p:nvSpPr>
            <p:cNvPr id="202" name="フローチャート: 磁気ディスク 201">
              <a:extLst>
                <a:ext uri="{FF2B5EF4-FFF2-40B4-BE49-F238E27FC236}">
                  <a16:creationId xmlns:a16="http://schemas.microsoft.com/office/drawing/2014/main" id="{ED626A81-A98B-4726-0D78-1E2DF54728F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3" name="円弧 202">
              <a:extLst>
                <a:ext uri="{FF2B5EF4-FFF2-40B4-BE49-F238E27FC236}">
                  <a16:creationId xmlns:a16="http://schemas.microsoft.com/office/drawing/2014/main" id="{8B87995B-D0D7-EE9F-D012-831037E35DF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10" name="円弧 209">
              <a:extLst>
                <a:ext uri="{FF2B5EF4-FFF2-40B4-BE49-F238E27FC236}">
                  <a16:creationId xmlns:a16="http://schemas.microsoft.com/office/drawing/2014/main" id="{403E1D6F-B76C-A71F-F166-03F6C367C45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1" name="グループ化 210">
            <a:extLst>
              <a:ext uri="{FF2B5EF4-FFF2-40B4-BE49-F238E27FC236}">
                <a16:creationId xmlns:a16="http://schemas.microsoft.com/office/drawing/2014/main" id="{845CB345-81CD-D0F9-2D3B-E9933C843A77}"/>
              </a:ext>
            </a:extLst>
          </p:cNvPr>
          <p:cNvGrpSpPr/>
          <p:nvPr/>
        </p:nvGrpSpPr>
        <p:grpSpPr>
          <a:xfrm>
            <a:off x="3794093" y="5163320"/>
            <a:ext cx="752658" cy="405710"/>
            <a:chOff x="4488244" y="5206471"/>
            <a:chExt cx="752658" cy="405710"/>
          </a:xfrm>
        </p:grpSpPr>
        <p:cxnSp>
          <p:nvCxnSpPr>
            <p:cNvPr id="212" name="直線矢印コネクタ 211">
              <a:extLst>
                <a:ext uri="{FF2B5EF4-FFF2-40B4-BE49-F238E27FC236}">
                  <a16:creationId xmlns:a16="http://schemas.microsoft.com/office/drawing/2014/main" id="{8DB70F7F-FB26-F831-A638-F16634AC9DA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3" name="グループ化 212">
              <a:extLst>
                <a:ext uri="{FF2B5EF4-FFF2-40B4-BE49-F238E27FC236}">
                  <a16:creationId xmlns:a16="http://schemas.microsoft.com/office/drawing/2014/main" id="{F4E47129-FF1C-E1E1-7524-FE749305FCE2}"/>
                </a:ext>
              </a:extLst>
            </p:cNvPr>
            <p:cNvGrpSpPr/>
            <p:nvPr/>
          </p:nvGrpSpPr>
          <p:grpSpPr>
            <a:xfrm>
              <a:off x="4610864" y="5312359"/>
              <a:ext cx="69614" cy="299822"/>
              <a:chOff x="2439407" y="2962964"/>
              <a:chExt cx="69614" cy="430496"/>
            </a:xfrm>
          </p:grpSpPr>
          <p:cxnSp>
            <p:nvCxnSpPr>
              <p:cNvPr id="215" name="直線コネクタ 214">
                <a:extLst>
                  <a:ext uri="{FF2B5EF4-FFF2-40B4-BE49-F238E27FC236}">
                    <a16:creationId xmlns:a16="http://schemas.microsoft.com/office/drawing/2014/main" id="{4B56BF7B-65E2-9867-0547-1238EA4278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16" name="直線コネクタ 215">
                <a:extLst>
                  <a:ext uri="{FF2B5EF4-FFF2-40B4-BE49-F238E27FC236}">
                    <a16:creationId xmlns:a16="http://schemas.microsoft.com/office/drawing/2014/main" id="{C40A7DBF-2BAE-2679-A7E4-55F11285DC7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A8DD728F-CAC5-639B-CC04-20B0E345DAB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14" name="正方形/長方形 213">
              <a:extLst>
                <a:ext uri="{FF2B5EF4-FFF2-40B4-BE49-F238E27FC236}">
                  <a16:creationId xmlns:a16="http://schemas.microsoft.com/office/drawing/2014/main" id="{8D69ACE0-B096-C6C5-45DB-8CA065C8A10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219" name="グループ化 218">
            <a:extLst>
              <a:ext uri="{FF2B5EF4-FFF2-40B4-BE49-F238E27FC236}">
                <a16:creationId xmlns:a16="http://schemas.microsoft.com/office/drawing/2014/main" id="{19DCE4FB-3452-B441-C05D-E1EEB7410421}"/>
              </a:ext>
            </a:extLst>
          </p:cNvPr>
          <p:cNvGrpSpPr/>
          <p:nvPr/>
        </p:nvGrpSpPr>
        <p:grpSpPr>
          <a:xfrm>
            <a:off x="5729827" y="2459839"/>
            <a:ext cx="587415" cy="457512"/>
            <a:chOff x="5266944" y="2798826"/>
            <a:chExt cx="455771" cy="301859"/>
          </a:xfrm>
        </p:grpSpPr>
        <p:sp>
          <p:nvSpPr>
            <p:cNvPr id="222" name="四角形: 角を丸くする 221">
              <a:extLst>
                <a:ext uri="{FF2B5EF4-FFF2-40B4-BE49-F238E27FC236}">
                  <a16:creationId xmlns:a16="http://schemas.microsoft.com/office/drawing/2014/main" id="{D085902B-612B-D52B-1418-E2CA26F1979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決裁</a:t>
              </a:r>
            </a:p>
          </p:txBody>
        </p:sp>
        <p:pic>
          <p:nvPicPr>
            <p:cNvPr id="223" name="グラフィックス 222" descr="挙手 枠線">
              <a:extLst>
                <a:ext uri="{FF2B5EF4-FFF2-40B4-BE49-F238E27FC236}">
                  <a16:creationId xmlns:a16="http://schemas.microsoft.com/office/drawing/2014/main" id="{AEB9809D-4B8A-63EC-C2BD-9742D8A41975}"/>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224" name="グループ化 223">
            <a:extLst>
              <a:ext uri="{FF2B5EF4-FFF2-40B4-BE49-F238E27FC236}">
                <a16:creationId xmlns:a16="http://schemas.microsoft.com/office/drawing/2014/main" id="{04707D8B-DC0E-93F0-90B9-FC87E0EB0775}"/>
              </a:ext>
            </a:extLst>
          </p:cNvPr>
          <p:cNvGrpSpPr/>
          <p:nvPr/>
        </p:nvGrpSpPr>
        <p:grpSpPr>
          <a:xfrm>
            <a:off x="6588068" y="2459839"/>
            <a:ext cx="587415" cy="457512"/>
            <a:chOff x="5266944" y="2798826"/>
            <a:chExt cx="455771" cy="301859"/>
          </a:xfrm>
        </p:grpSpPr>
        <p:sp>
          <p:nvSpPr>
            <p:cNvPr id="226" name="四角形: 角を丸くする 225">
              <a:extLst>
                <a:ext uri="{FF2B5EF4-FFF2-40B4-BE49-F238E27FC236}">
                  <a16:creationId xmlns:a16="http://schemas.microsoft.com/office/drawing/2014/main" id="{BE4628B3-E0BD-4029-2BAB-04430A4D383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p>
          </p:txBody>
        </p:sp>
        <p:pic>
          <p:nvPicPr>
            <p:cNvPr id="229" name="グラフィックス 228" descr="挙手 枠線">
              <a:extLst>
                <a:ext uri="{FF2B5EF4-FFF2-40B4-BE49-F238E27FC236}">
                  <a16:creationId xmlns:a16="http://schemas.microsoft.com/office/drawing/2014/main" id="{748D3FB7-9373-E75C-22D2-5159BB8E9135}"/>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234" name="グループ化 233">
            <a:extLst>
              <a:ext uri="{FF2B5EF4-FFF2-40B4-BE49-F238E27FC236}">
                <a16:creationId xmlns:a16="http://schemas.microsoft.com/office/drawing/2014/main" id="{1B6B9684-609C-1C23-3CA6-E2E3A90DFE08}"/>
              </a:ext>
            </a:extLst>
          </p:cNvPr>
          <p:cNvGrpSpPr/>
          <p:nvPr/>
        </p:nvGrpSpPr>
        <p:grpSpPr>
          <a:xfrm>
            <a:off x="4292040" y="4800344"/>
            <a:ext cx="575637" cy="451948"/>
            <a:chOff x="5274238" y="5435536"/>
            <a:chExt cx="439201" cy="345439"/>
          </a:xfrm>
        </p:grpSpPr>
        <p:sp>
          <p:nvSpPr>
            <p:cNvPr id="235" name="フローチャート: 磁気ディスク 234">
              <a:extLst>
                <a:ext uri="{FF2B5EF4-FFF2-40B4-BE49-F238E27FC236}">
                  <a16:creationId xmlns:a16="http://schemas.microsoft.com/office/drawing/2014/main" id="{E62507AC-5016-134D-4BE2-EE3E41EE7DF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6" name="円弧 235">
              <a:extLst>
                <a:ext uri="{FF2B5EF4-FFF2-40B4-BE49-F238E27FC236}">
                  <a16:creationId xmlns:a16="http://schemas.microsoft.com/office/drawing/2014/main" id="{162E0582-D337-1E77-82CB-4CF1EFA91D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37" name="円弧 236">
              <a:extLst>
                <a:ext uri="{FF2B5EF4-FFF2-40B4-BE49-F238E27FC236}">
                  <a16:creationId xmlns:a16="http://schemas.microsoft.com/office/drawing/2014/main" id="{C9F2E44A-635E-38D6-C1FB-D20EF208B69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38" name="グループ化 237">
            <a:extLst>
              <a:ext uri="{FF2B5EF4-FFF2-40B4-BE49-F238E27FC236}">
                <a16:creationId xmlns:a16="http://schemas.microsoft.com/office/drawing/2014/main" id="{7DE4BE4A-5C8E-09CC-6908-2F16E1D9DD2A}"/>
              </a:ext>
            </a:extLst>
          </p:cNvPr>
          <p:cNvGrpSpPr/>
          <p:nvPr/>
        </p:nvGrpSpPr>
        <p:grpSpPr>
          <a:xfrm>
            <a:off x="3724275" y="3412651"/>
            <a:ext cx="1113791" cy="565085"/>
            <a:chOff x="5060718" y="4316156"/>
            <a:chExt cx="1113791" cy="565085"/>
          </a:xfrm>
        </p:grpSpPr>
        <p:cxnSp>
          <p:nvCxnSpPr>
            <p:cNvPr id="240" name="直線矢印コネクタ 239">
              <a:extLst>
                <a:ext uri="{FF2B5EF4-FFF2-40B4-BE49-F238E27FC236}">
                  <a16:creationId xmlns:a16="http://schemas.microsoft.com/office/drawing/2014/main" id="{36505DE9-3940-0A36-76C2-1B5306C64B48}"/>
                </a:ext>
              </a:extLst>
            </p:cNvPr>
            <p:cNvCxnSpPr>
              <a:cxnSpLocks/>
              <a:endCxn id="246" idx="1"/>
            </p:cNvCxnSpPr>
            <p:nvPr/>
          </p:nvCxnSpPr>
          <p:spPr>
            <a:xfrm>
              <a:off x="5060718" y="4469826"/>
              <a:ext cx="275923"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5" name="正方形/長方形 244">
              <a:extLst>
                <a:ext uri="{FF2B5EF4-FFF2-40B4-BE49-F238E27FC236}">
                  <a16:creationId xmlns:a16="http://schemas.microsoft.com/office/drawing/2014/main" id="{D09EE8E6-91C9-C92D-3C1F-21C10FD4B441}"/>
                </a:ext>
              </a:extLst>
            </p:cNvPr>
            <p:cNvSpPr/>
            <p:nvPr/>
          </p:nvSpPr>
          <p:spPr>
            <a:xfrm>
              <a:off x="5185094"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更正決定通知書</a:t>
              </a:r>
            </a:p>
            <a:p>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増額</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pic>
          <p:nvPicPr>
            <p:cNvPr id="246" name="グラフィックス 245" descr="紙 枠線">
              <a:extLst>
                <a:ext uri="{FF2B5EF4-FFF2-40B4-BE49-F238E27FC236}">
                  <a16:creationId xmlns:a16="http://schemas.microsoft.com/office/drawing/2014/main" id="{69F6621A-5118-2D79-4779-480590A31BD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6641" y="4316156"/>
              <a:ext cx="307340" cy="307340"/>
            </a:xfrm>
            <a:prstGeom prst="rect">
              <a:avLst/>
            </a:prstGeom>
          </p:spPr>
        </p:pic>
      </p:grpSp>
      <p:grpSp>
        <p:nvGrpSpPr>
          <p:cNvPr id="247" name="グループ化 246">
            <a:extLst>
              <a:ext uri="{FF2B5EF4-FFF2-40B4-BE49-F238E27FC236}">
                <a16:creationId xmlns:a16="http://schemas.microsoft.com/office/drawing/2014/main" id="{577D8FAE-7583-11B5-8660-1F20A21DB52C}"/>
              </a:ext>
            </a:extLst>
          </p:cNvPr>
          <p:cNvGrpSpPr/>
          <p:nvPr/>
        </p:nvGrpSpPr>
        <p:grpSpPr>
          <a:xfrm>
            <a:off x="3715523" y="2922969"/>
            <a:ext cx="1146002" cy="1615311"/>
            <a:chOff x="5051966" y="3265930"/>
            <a:chExt cx="1146002" cy="1615311"/>
          </a:xfrm>
        </p:grpSpPr>
        <p:cxnSp>
          <p:nvCxnSpPr>
            <p:cNvPr id="248" name="直線矢印コネクタ 247">
              <a:extLst>
                <a:ext uri="{FF2B5EF4-FFF2-40B4-BE49-F238E27FC236}">
                  <a16:creationId xmlns:a16="http://schemas.microsoft.com/office/drawing/2014/main" id="{DC245C9B-2A02-506B-1E9B-4F2D9FDE702F}"/>
                </a:ext>
              </a:extLst>
            </p:cNvPr>
            <p:cNvCxnSpPr>
              <a:cxnSpLocks/>
              <a:endCxn id="250" idx="1"/>
            </p:cNvCxnSpPr>
            <p:nvPr/>
          </p:nvCxnSpPr>
          <p:spPr>
            <a:xfrm rot="16200000" flipH="1">
              <a:off x="4592356" y="3725540"/>
              <a:ext cx="1203895" cy="28467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9" name="正方形/長方形 248">
              <a:extLst>
                <a:ext uri="{FF2B5EF4-FFF2-40B4-BE49-F238E27FC236}">
                  <a16:creationId xmlns:a16="http://schemas.microsoft.com/office/drawing/2014/main" id="{74032924-B014-4A95-6160-E44466E965DB}"/>
                </a:ext>
              </a:extLst>
            </p:cNvPr>
            <p:cNvSpPr/>
            <p:nvPr/>
          </p:nvSpPr>
          <p:spPr>
            <a:xfrm>
              <a:off x="5208553"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500" b="1" dirty="0">
                  <a:solidFill>
                    <a:schemeClr val="tx1"/>
                  </a:solidFill>
                </a:rPr>
                <a:t>更正決定決議書</a:t>
              </a:r>
            </a:p>
            <a:p>
              <a:r>
                <a:rPr kumimoji="1" lang="ja-JP" altLang="en-US" sz="500" b="1" dirty="0">
                  <a:solidFill>
                    <a:schemeClr val="tx1"/>
                  </a:solidFill>
                </a:rPr>
                <a:t>更正決定対象リスト</a:t>
              </a:r>
            </a:p>
          </p:txBody>
        </p:sp>
        <p:pic>
          <p:nvPicPr>
            <p:cNvPr id="250" name="グラフィックス 249" descr="紙 枠線">
              <a:extLst>
                <a:ext uri="{FF2B5EF4-FFF2-40B4-BE49-F238E27FC236}">
                  <a16:creationId xmlns:a16="http://schemas.microsoft.com/office/drawing/2014/main" id="{73F266B0-5D87-9896-3E45-D43D8C1AD56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6641" y="4316156"/>
              <a:ext cx="307340" cy="307340"/>
            </a:xfrm>
            <a:prstGeom prst="rect">
              <a:avLst/>
            </a:prstGeom>
          </p:spPr>
        </p:pic>
      </p:grpSp>
      <p:sp>
        <p:nvSpPr>
          <p:cNvPr id="255" name="正方形/長方形 254">
            <a:extLst>
              <a:ext uri="{FF2B5EF4-FFF2-40B4-BE49-F238E27FC236}">
                <a16:creationId xmlns:a16="http://schemas.microsoft.com/office/drawing/2014/main" id="{F38B4D55-78D4-9BF1-73A1-114DE1AD1E29}"/>
              </a:ext>
            </a:extLst>
          </p:cNvPr>
          <p:cNvSpPr/>
          <p:nvPr/>
        </p:nvSpPr>
        <p:spPr>
          <a:xfrm>
            <a:off x="6758568" y="5901267"/>
            <a:ext cx="2053792" cy="603163"/>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8.1.1.</a:t>
            </a:r>
            <a:r>
              <a:rPr kumimoji="1" lang="ja-JP" altLang="en-US" sz="500" b="1" dirty="0">
                <a:solidFill>
                  <a:schemeClr val="tx1"/>
                </a:solidFill>
                <a:latin typeface="+mn-ea"/>
              </a:rPr>
              <a:t>～</a:t>
            </a:r>
            <a:r>
              <a:rPr kumimoji="1" lang="en-US" altLang="ja-JP" sz="500" b="1" dirty="0">
                <a:solidFill>
                  <a:schemeClr val="tx1"/>
                </a:solidFill>
                <a:latin typeface="+mn-ea"/>
              </a:rPr>
              <a:t>8.1.2.</a:t>
            </a:r>
            <a:r>
              <a:rPr kumimoji="1" lang="ja-JP" altLang="en-US" sz="500" b="1" dirty="0">
                <a:solidFill>
                  <a:schemeClr val="tx1"/>
                </a:solidFill>
                <a:latin typeface="+mn-ea"/>
              </a:rPr>
              <a:t>　検索照会</a:t>
            </a: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3.1.1.</a:t>
            </a:r>
            <a:r>
              <a:rPr kumimoji="1" lang="ja-JP" altLang="en-US" sz="500" b="1" dirty="0">
                <a:solidFill>
                  <a:schemeClr val="tx1"/>
                </a:solidFill>
                <a:latin typeface="+mn-ea"/>
              </a:rPr>
              <a:t>～</a:t>
            </a:r>
            <a:r>
              <a:rPr kumimoji="1" lang="en-US" altLang="ja-JP" sz="500" b="1" dirty="0">
                <a:solidFill>
                  <a:schemeClr val="tx1"/>
                </a:solidFill>
                <a:latin typeface="+mn-ea"/>
              </a:rPr>
              <a:t>3.1.9.</a:t>
            </a:r>
            <a:r>
              <a:rPr kumimoji="1" lang="ja-JP" altLang="en-US" sz="500" b="1" dirty="0">
                <a:solidFill>
                  <a:schemeClr val="tx1"/>
                </a:solidFill>
                <a:latin typeface="+mn-ea"/>
              </a:rPr>
              <a:t>　更正処理</a:t>
            </a:r>
          </a:p>
          <a:p>
            <a:r>
              <a:rPr kumimoji="1" lang="en-US" altLang="ja-JP" sz="500" b="1" dirty="0">
                <a:solidFill>
                  <a:schemeClr val="tx1"/>
                </a:solidFill>
                <a:latin typeface="+mn-ea"/>
              </a:rPr>
              <a:t>3.1.10.</a:t>
            </a:r>
            <a:r>
              <a:rPr kumimoji="1" lang="ja-JP" altLang="en-US" sz="500" b="1" dirty="0">
                <a:solidFill>
                  <a:schemeClr val="tx1"/>
                </a:solidFill>
                <a:latin typeface="+mn-ea"/>
              </a:rPr>
              <a:t>　決定処理</a:t>
            </a:r>
          </a:p>
          <a:p>
            <a:r>
              <a:rPr kumimoji="1" lang="en-US" altLang="ja-JP" sz="500" b="1" dirty="0">
                <a:solidFill>
                  <a:schemeClr val="tx1"/>
                </a:solidFill>
                <a:latin typeface="+mn-ea"/>
              </a:rPr>
              <a:t>3.1.11.</a:t>
            </a:r>
            <a:r>
              <a:rPr kumimoji="1" lang="ja-JP" altLang="en-US" sz="500" b="1" dirty="0">
                <a:solidFill>
                  <a:schemeClr val="tx1"/>
                </a:solidFill>
                <a:latin typeface="+mn-ea"/>
              </a:rPr>
              <a:t>～</a:t>
            </a:r>
            <a:r>
              <a:rPr kumimoji="1" lang="en-US" altLang="ja-JP" sz="500" b="1" dirty="0">
                <a:solidFill>
                  <a:schemeClr val="tx1"/>
                </a:solidFill>
                <a:latin typeface="+mn-ea"/>
              </a:rPr>
              <a:t>3.1.13.</a:t>
            </a:r>
            <a:r>
              <a:rPr kumimoji="1" lang="ja-JP" altLang="en-US" sz="500" b="1" dirty="0">
                <a:solidFill>
                  <a:schemeClr val="tx1"/>
                </a:solidFill>
                <a:latin typeface="+mn-ea"/>
              </a:rPr>
              <a:t>　更正決定決議書・通知書作成</a:t>
            </a:r>
          </a:p>
        </p:txBody>
      </p:sp>
      <p:grpSp>
        <p:nvGrpSpPr>
          <p:cNvPr id="256" name="グループ化 255">
            <a:extLst>
              <a:ext uri="{FF2B5EF4-FFF2-40B4-BE49-F238E27FC236}">
                <a16:creationId xmlns:a16="http://schemas.microsoft.com/office/drawing/2014/main" id="{39202CE0-8C01-56D6-79F4-91280675D26F}"/>
              </a:ext>
            </a:extLst>
          </p:cNvPr>
          <p:cNvGrpSpPr/>
          <p:nvPr/>
        </p:nvGrpSpPr>
        <p:grpSpPr>
          <a:xfrm>
            <a:off x="4902120" y="3658907"/>
            <a:ext cx="587415" cy="457512"/>
            <a:chOff x="5266944" y="2798826"/>
            <a:chExt cx="455771" cy="301859"/>
          </a:xfrm>
        </p:grpSpPr>
        <p:sp>
          <p:nvSpPr>
            <p:cNvPr id="257" name="四角形: 角を丸くする 256">
              <a:extLst>
                <a:ext uri="{FF2B5EF4-FFF2-40B4-BE49-F238E27FC236}">
                  <a16:creationId xmlns:a16="http://schemas.microsoft.com/office/drawing/2014/main" id="{1C27A22F-0989-A78B-06C5-2DC7037ECE4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同封書類作成</a:t>
              </a:r>
            </a:p>
          </p:txBody>
        </p:sp>
        <p:pic>
          <p:nvPicPr>
            <p:cNvPr id="258" name="グラフィックス 257" descr="挙手 枠線">
              <a:extLst>
                <a:ext uri="{FF2B5EF4-FFF2-40B4-BE49-F238E27FC236}">
                  <a16:creationId xmlns:a16="http://schemas.microsoft.com/office/drawing/2014/main" id="{CEBD9AA9-E213-7CA3-75EC-67B734390BDA}"/>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298" name="直線矢印コネクタ 48">
            <a:extLst>
              <a:ext uri="{FF2B5EF4-FFF2-40B4-BE49-F238E27FC236}">
                <a16:creationId xmlns:a16="http://schemas.microsoft.com/office/drawing/2014/main" id="{F6487A7F-3823-C2E4-AF7D-F978410026B5}"/>
              </a:ext>
            </a:extLst>
          </p:cNvPr>
          <p:cNvCxnSpPr>
            <a:cxnSpLocks/>
            <a:stCxn id="257" idx="3"/>
            <a:endCxn id="222" idx="1"/>
          </p:cNvCxnSpPr>
          <p:nvPr/>
        </p:nvCxnSpPr>
        <p:spPr>
          <a:xfrm flipV="1">
            <a:off x="5489535" y="2688595"/>
            <a:ext cx="240292" cy="119906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04" name="グループ化 303">
            <a:extLst>
              <a:ext uri="{FF2B5EF4-FFF2-40B4-BE49-F238E27FC236}">
                <a16:creationId xmlns:a16="http://schemas.microsoft.com/office/drawing/2014/main" id="{36E32DDF-4A57-BFE6-DD3E-01D1764325FD}"/>
              </a:ext>
            </a:extLst>
          </p:cNvPr>
          <p:cNvGrpSpPr/>
          <p:nvPr/>
        </p:nvGrpSpPr>
        <p:grpSpPr>
          <a:xfrm>
            <a:off x="7686964" y="3885322"/>
            <a:ext cx="1111393" cy="565085"/>
            <a:chOff x="5071794" y="4316156"/>
            <a:chExt cx="1111393" cy="565085"/>
          </a:xfrm>
        </p:grpSpPr>
        <p:cxnSp>
          <p:nvCxnSpPr>
            <p:cNvPr id="305" name="直線矢印コネクタ 304">
              <a:extLst>
                <a:ext uri="{FF2B5EF4-FFF2-40B4-BE49-F238E27FC236}">
                  <a16:creationId xmlns:a16="http://schemas.microsoft.com/office/drawing/2014/main" id="{26B8F3F5-C1DF-F373-6C16-C6780DF23B04}"/>
                </a:ext>
              </a:extLst>
            </p:cNvPr>
            <p:cNvCxnSpPr>
              <a:cxnSpLocks/>
              <a:endCxn id="307" idx="1"/>
            </p:cNvCxnSpPr>
            <p:nvPr/>
          </p:nvCxnSpPr>
          <p:spPr>
            <a:xfrm>
              <a:off x="5071794" y="4469826"/>
              <a:ext cx="264847" cy="0"/>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306" name="正方形/長方形 305">
              <a:extLst>
                <a:ext uri="{FF2B5EF4-FFF2-40B4-BE49-F238E27FC236}">
                  <a16:creationId xmlns:a16="http://schemas.microsoft.com/office/drawing/2014/main" id="{5D753E5F-F7B1-C2EB-5435-571205230AC4}"/>
                </a:ext>
              </a:extLst>
            </p:cNvPr>
            <p:cNvSpPr/>
            <p:nvPr/>
          </p:nvSpPr>
          <p:spPr>
            <a:xfrm>
              <a:off x="5193772"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500" b="1" dirty="0">
                  <a:solidFill>
                    <a:schemeClr val="tx1"/>
                  </a:solidFill>
                </a:rPr>
                <a:t>更正決定決議書</a:t>
              </a:r>
            </a:p>
            <a:p>
              <a:r>
                <a:rPr kumimoji="1" lang="ja-JP" altLang="en-US" sz="500" b="1" dirty="0">
                  <a:solidFill>
                    <a:schemeClr val="tx1"/>
                  </a:solidFill>
                </a:rPr>
                <a:t>更正決定対象リスト</a:t>
              </a:r>
              <a:endParaRPr kumimoji="1" lang="en-US" altLang="ja-JP" sz="500" b="1" dirty="0">
                <a:solidFill>
                  <a:schemeClr val="tx1"/>
                </a:solidFill>
              </a:endParaRPr>
            </a:p>
            <a:p>
              <a:r>
                <a:rPr kumimoji="1" lang="en-US" altLang="ja-JP" sz="500" b="1" dirty="0">
                  <a:solidFill>
                    <a:schemeClr val="tx1"/>
                  </a:solidFill>
                </a:rPr>
                <a:t>	</a:t>
              </a:r>
              <a:r>
                <a:rPr kumimoji="1" lang="ja-JP" altLang="en-US" sz="500" b="1" dirty="0">
                  <a:solidFill>
                    <a:schemeClr val="tx1"/>
                  </a:solidFill>
                </a:rPr>
                <a:t>　　等</a:t>
              </a:r>
            </a:p>
          </p:txBody>
        </p:sp>
        <p:pic>
          <p:nvPicPr>
            <p:cNvPr id="307" name="グラフィックス 306" descr="紙 枠線">
              <a:extLst>
                <a:ext uri="{FF2B5EF4-FFF2-40B4-BE49-F238E27FC236}">
                  <a16:creationId xmlns:a16="http://schemas.microsoft.com/office/drawing/2014/main" id="{1B6671E0-3A93-D27C-F42C-0D27A2C21EB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6641" y="4316156"/>
              <a:ext cx="307340" cy="307340"/>
            </a:xfrm>
            <a:prstGeom prst="rect">
              <a:avLst/>
            </a:prstGeom>
          </p:spPr>
        </p:pic>
      </p:grpSp>
      <p:cxnSp>
        <p:nvCxnSpPr>
          <p:cNvPr id="311" name="直線矢印コネクタ 310">
            <a:extLst>
              <a:ext uri="{FF2B5EF4-FFF2-40B4-BE49-F238E27FC236}">
                <a16:creationId xmlns:a16="http://schemas.microsoft.com/office/drawing/2014/main" id="{24D5338D-96D0-C5D1-ED6C-427FDF4BFD71}"/>
              </a:ext>
            </a:extLst>
          </p:cNvPr>
          <p:cNvCxnSpPr>
            <a:cxnSpLocks/>
            <a:stCxn id="202" idx="4"/>
            <a:endCxn id="235" idx="2"/>
          </p:cNvCxnSpPr>
          <p:nvPr/>
        </p:nvCxnSpPr>
        <p:spPr>
          <a:xfrm>
            <a:off x="3861987" y="5026318"/>
            <a:ext cx="432649"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15" name="正方形/長方形 314">
            <a:extLst>
              <a:ext uri="{FF2B5EF4-FFF2-40B4-BE49-F238E27FC236}">
                <a16:creationId xmlns:a16="http://schemas.microsoft.com/office/drawing/2014/main" id="{8E323F83-1BDD-5591-6C81-1DB565A2AE0D}"/>
              </a:ext>
            </a:extLst>
          </p:cNvPr>
          <p:cNvSpPr/>
          <p:nvPr/>
        </p:nvSpPr>
        <p:spPr>
          <a:xfrm>
            <a:off x="3976890" y="4964977"/>
            <a:ext cx="202841"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調定</a:t>
            </a:r>
          </a:p>
        </p:txBody>
      </p:sp>
      <p:sp>
        <p:nvSpPr>
          <p:cNvPr id="303" name="正方形/長方形 302">
            <a:extLst>
              <a:ext uri="{FF2B5EF4-FFF2-40B4-BE49-F238E27FC236}">
                <a16:creationId xmlns:a16="http://schemas.microsoft.com/office/drawing/2014/main" id="{505955B3-D5DB-816D-C3E0-7FD651C4C6C8}"/>
              </a:ext>
            </a:extLst>
          </p:cNvPr>
          <p:cNvSpPr/>
          <p:nvPr/>
        </p:nvSpPr>
        <p:spPr>
          <a:xfrm>
            <a:off x="7333082" y="363441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共有</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333" name="グループ化 332">
            <a:extLst>
              <a:ext uri="{FF2B5EF4-FFF2-40B4-BE49-F238E27FC236}">
                <a16:creationId xmlns:a16="http://schemas.microsoft.com/office/drawing/2014/main" id="{88EF2497-DB6D-A171-00A4-FC3D257852DC}"/>
              </a:ext>
            </a:extLst>
          </p:cNvPr>
          <p:cNvGrpSpPr/>
          <p:nvPr/>
        </p:nvGrpSpPr>
        <p:grpSpPr>
          <a:xfrm>
            <a:off x="4307538" y="2688594"/>
            <a:ext cx="3025547" cy="958199"/>
            <a:chOff x="4307538" y="2688594"/>
            <a:chExt cx="3025547" cy="958199"/>
          </a:xfrm>
        </p:grpSpPr>
        <p:cxnSp>
          <p:nvCxnSpPr>
            <p:cNvPr id="189" name="直線矢印コネクタ 188">
              <a:extLst>
                <a:ext uri="{FF2B5EF4-FFF2-40B4-BE49-F238E27FC236}">
                  <a16:creationId xmlns:a16="http://schemas.microsoft.com/office/drawing/2014/main" id="{9E3F9BBE-96A9-7504-4D05-EEDDDB09B2C3}"/>
                </a:ext>
              </a:extLst>
            </p:cNvPr>
            <p:cNvCxnSpPr>
              <a:cxnSpLocks/>
              <a:stCxn id="246" idx="3"/>
            </p:cNvCxnSpPr>
            <p:nvPr/>
          </p:nvCxnSpPr>
          <p:spPr>
            <a:xfrm flipV="1">
              <a:off x="4307538" y="2688594"/>
              <a:ext cx="3025547" cy="877727"/>
            </a:xfrm>
            <a:prstGeom prst="bentConnector3">
              <a:avLst>
                <a:gd name="adj1" fmla="val 9995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28" name="円弧 327">
              <a:extLst>
                <a:ext uri="{FF2B5EF4-FFF2-40B4-BE49-F238E27FC236}">
                  <a16:creationId xmlns:a16="http://schemas.microsoft.com/office/drawing/2014/main" id="{9CD3FDB7-6183-9F25-37C1-0B0F7D5168BD}"/>
                </a:ext>
              </a:extLst>
            </p:cNvPr>
            <p:cNvSpPr/>
            <p:nvPr/>
          </p:nvSpPr>
          <p:spPr>
            <a:xfrm>
              <a:off x="4690338" y="3524136"/>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2" name="円弧 331">
              <a:extLst>
                <a:ext uri="{FF2B5EF4-FFF2-40B4-BE49-F238E27FC236}">
                  <a16:creationId xmlns:a16="http://schemas.microsoft.com/office/drawing/2014/main" id="{187AC0D2-CE42-2FF4-8580-A5374B553185}"/>
                </a:ext>
              </a:extLst>
            </p:cNvPr>
            <p:cNvSpPr/>
            <p:nvPr/>
          </p:nvSpPr>
          <p:spPr>
            <a:xfrm>
              <a:off x="5554961" y="3524136"/>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4" name="直線矢印コネクタ 333">
            <a:extLst>
              <a:ext uri="{FF2B5EF4-FFF2-40B4-BE49-F238E27FC236}">
                <a16:creationId xmlns:a16="http://schemas.microsoft.com/office/drawing/2014/main" id="{4C993BA8-FECD-0259-A382-FE0BF0CF123B}"/>
              </a:ext>
            </a:extLst>
          </p:cNvPr>
          <p:cNvCxnSpPr>
            <a:cxnSpLocks/>
            <a:stCxn id="188" idx="2"/>
            <a:endCxn id="202" idx="1"/>
          </p:cNvCxnSpPr>
          <p:nvPr/>
        </p:nvCxnSpPr>
        <p:spPr>
          <a:xfrm>
            <a:off x="3574168"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38796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F52AA-4463-697A-7F6F-7DFDCD461B22}"/>
            </a:ext>
          </a:extLst>
        </p:cNvPr>
        <p:cNvGrpSpPr/>
        <p:nvPr/>
      </p:nvGrpSpPr>
      <p:grpSpPr>
        <a:xfrm>
          <a:off x="0" y="0"/>
          <a:ext cx="0" cy="0"/>
          <a:chOff x="0" y="0"/>
          <a:chExt cx="0" cy="0"/>
        </a:xfrm>
      </p:grpSpPr>
      <p:grpSp>
        <p:nvGrpSpPr>
          <p:cNvPr id="38" name="グループ化 37">
            <a:extLst>
              <a:ext uri="{FF2B5EF4-FFF2-40B4-BE49-F238E27FC236}">
                <a16:creationId xmlns:a16="http://schemas.microsoft.com/office/drawing/2014/main" id="{25BB926C-49B2-AAF6-ECFB-B4ECC8A6DEAC}"/>
              </a:ext>
            </a:extLst>
          </p:cNvPr>
          <p:cNvGrpSpPr/>
          <p:nvPr/>
        </p:nvGrpSpPr>
        <p:grpSpPr>
          <a:xfrm rot="5400000" flipV="1">
            <a:off x="3666711" y="1938403"/>
            <a:ext cx="1113380" cy="47531"/>
            <a:chOff x="8441265" y="5728211"/>
            <a:chExt cx="1113380" cy="47531"/>
          </a:xfrm>
        </p:grpSpPr>
        <p:cxnSp>
          <p:nvCxnSpPr>
            <p:cNvPr id="45" name="直線矢印コネクタ 44">
              <a:extLst>
                <a:ext uri="{FF2B5EF4-FFF2-40B4-BE49-F238E27FC236}">
                  <a16:creationId xmlns:a16="http://schemas.microsoft.com/office/drawing/2014/main" id="{283D3E37-67E9-C1EB-0071-DBA16151E8E3}"/>
                </a:ext>
              </a:extLst>
            </p:cNvPr>
            <p:cNvCxnSpPr>
              <a:cxnSpLocks/>
              <a:stCxn id="64" idx="6"/>
              <a:endCxn id="77" idx="0"/>
            </p:cNvCxnSpPr>
            <p:nvPr/>
          </p:nvCxnSpPr>
          <p:spPr>
            <a:xfrm rot="5400000" flipH="1" flipV="1">
              <a:off x="9021719" y="5219052"/>
              <a:ext cx="4" cy="106584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1A6D8845-AE71-278A-4C5E-3673B26C6EB9}"/>
                </a:ext>
              </a:extLst>
            </p:cNvPr>
            <p:cNvSpPr/>
            <p:nvPr/>
          </p:nvSpPr>
          <p:spPr>
            <a:xfrm>
              <a:off x="8441265"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7" name="二等辺三角形 76">
              <a:extLst>
                <a:ext uri="{FF2B5EF4-FFF2-40B4-BE49-F238E27FC236}">
                  <a16:creationId xmlns:a16="http://schemas.microsoft.com/office/drawing/2014/main" id="{88C62FDB-1D06-ACE0-5258-11F0615B7821}"/>
                </a:ext>
              </a:extLst>
            </p:cNvPr>
            <p:cNvSpPr/>
            <p:nvPr/>
          </p:nvSpPr>
          <p:spPr>
            <a:xfrm rot="5400000">
              <a:off x="9495397" y="571603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6" name="グループ化 35">
            <a:extLst>
              <a:ext uri="{FF2B5EF4-FFF2-40B4-BE49-F238E27FC236}">
                <a16:creationId xmlns:a16="http://schemas.microsoft.com/office/drawing/2014/main" id="{FD37517F-8D87-1E2A-62FE-EF2A6B2D269D}"/>
              </a:ext>
            </a:extLst>
          </p:cNvPr>
          <p:cNvGrpSpPr/>
          <p:nvPr/>
        </p:nvGrpSpPr>
        <p:grpSpPr>
          <a:xfrm rot="16200000">
            <a:off x="3260473" y="1969447"/>
            <a:ext cx="1104177" cy="47531"/>
            <a:chOff x="8345908" y="5728206"/>
            <a:chExt cx="1104177" cy="47531"/>
          </a:xfrm>
        </p:grpSpPr>
        <p:cxnSp>
          <p:nvCxnSpPr>
            <p:cNvPr id="49" name="直線矢印コネクタ 48">
              <a:extLst>
                <a:ext uri="{FF2B5EF4-FFF2-40B4-BE49-F238E27FC236}">
                  <a16:creationId xmlns:a16="http://schemas.microsoft.com/office/drawing/2014/main" id="{68F2C750-10C5-D0D1-7236-D73C92D83DCC}"/>
                </a:ext>
              </a:extLst>
            </p:cNvPr>
            <p:cNvCxnSpPr>
              <a:cxnSpLocks/>
              <a:stCxn id="50" idx="6"/>
              <a:endCxn id="51" idx="0"/>
            </p:cNvCxnSpPr>
            <p:nvPr/>
          </p:nvCxnSpPr>
          <p:spPr>
            <a:xfrm rot="5400000" flipV="1">
              <a:off x="8921762" y="5223649"/>
              <a:ext cx="0" cy="105664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0" name="楕円 49">
              <a:extLst>
                <a:ext uri="{FF2B5EF4-FFF2-40B4-BE49-F238E27FC236}">
                  <a16:creationId xmlns:a16="http://schemas.microsoft.com/office/drawing/2014/main" id="{AEF5863A-07D7-3016-C4CE-E57B41C78357}"/>
                </a:ext>
              </a:extLst>
            </p:cNvPr>
            <p:cNvSpPr/>
            <p:nvPr/>
          </p:nvSpPr>
          <p:spPr>
            <a:xfrm>
              <a:off x="8345908"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1" name="二等辺三角形 50">
              <a:extLst>
                <a:ext uri="{FF2B5EF4-FFF2-40B4-BE49-F238E27FC236}">
                  <a16:creationId xmlns:a16="http://schemas.microsoft.com/office/drawing/2014/main" id="{A2B567CF-B3A4-2B92-4D47-43362F301559}"/>
                </a:ext>
              </a:extLst>
            </p:cNvPr>
            <p:cNvSpPr/>
            <p:nvPr/>
          </p:nvSpPr>
          <p:spPr>
            <a:xfrm rot="5400000">
              <a:off x="9390838"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3830AF4-931F-B7B6-362A-CA48C43DF60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3B1AD66-43C8-84D2-2FA7-039E4C3F87E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4C55AB3F-255E-FB3C-FD3C-9422D0DA64C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FA2B727-F28D-68D8-3875-085E7295780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391373B-D5DA-B451-DB0C-7A4A6971B6B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4705216-931C-4C32-5A98-D325758AA38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4CFB4BA-B956-24E7-3929-861E51732FD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減免処理</a:t>
              </a:r>
            </a:p>
          </p:txBody>
        </p:sp>
        <p:sp>
          <p:nvSpPr>
            <p:cNvPr id="14" name="正方形/長方形 13">
              <a:extLst>
                <a:ext uri="{FF2B5EF4-FFF2-40B4-BE49-F238E27FC236}">
                  <a16:creationId xmlns:a16="http://schemas.microsoft.com/office/drawing/2014/main" id="{8ECDE337-44C2-C1D8-9699-97CF2FC9DE8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減免処理</a:t>
              </a:r>
            </a:p>
          </p:txBody>
        </p:sp>
      </p:grpSp>
      <p:grpSp>
        <p:nvGrpSpPr>
          <p:cNvPr id="16" name="グループ化 15">
            <a:extLst>
              <a:ext uri="{FF2B5EF4-FFF2-40B4-BE49-F238E27FC236}">
                <a16:creationId xmlns:a16="http://schemas.microsoft.com/office/drawing/2014/main" id="{B3C51139-59A2-46D3-E51F-AEF0753C665D}"/>
              </a:ext>
            </a:extLst>
          </p:cNvPr>
          <p:cNvGrpSpPr/>
          <p:nvPr/>
        </p:nvGrpSpPr>
        <p:grpSpPr>
          <a:xfrm>
            <a:off x="331641" y="1889571"/>
            <a:ext cx="8480719" cy="2227763"/>
            <a:chOff x="4383024" y="977900"/>
            <a:chExt cx="8480719" cy="447033"/>
          </a:xfrm>
        </p:grpSpPr>
        <p:sp>
          <p:nvSpPr>
            <p:cNvPr id="17" name="正方形/長方形 16">
              <a:extLst>
                <a:ext uri="{FF2B5EF4-FFF2-40B4-BE49-F238E27FC236}">
                  <a16:creationId xmlns:a16="http://schemas.microsoft.com/office/drawing/2014/main" id="{32955961-D0AA-5F42-2EB2-62CFC4A2490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EC157B9F-22B8-B00F-CC38-16E596FC22A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A8FC578-292B-E7AD-2916-03DC39CC0C1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13</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1CB6DBDB-048F-DD01-A5AE-DBC47993B2F3}"/>
              </a:ext>
            </a:extLst>
          </p:cNvPr>
          <p:cNvSpPr/>
          <p:nvPr/>
        </p:nvSpPr>
        <p:spPr>
          <a:xfrm>
            <a:off x="6758568" y="5854701"/>
            <a:ext cx="2053792" cy="6497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6.1.1.</a:t>
            </a:r>
            <a:r>
              <a:rPr kumimoji="1" lang="ja-JP" altLang="en-US" sz="500" b="1" dirty="0">
                <a:solidFill>
                  <a:schemeClr val="tx1"/>
                </a:solidFill>
                <a:latin typeface="+mn-ea"/>
              </a:rPr>
              <a:t>～</a:t>
            </a:r>
            <a:r>
              <a:rPr kumimoji="1" lang="en-US" altLang="ja-JP" sz="500" b="1" dirty="0">
                <a:solidFill>
                  <a:schemeClr val="tx1"/>
                </a:solidFill>
                <a:latin typeface="+mn-ea"/>
              </a:rPr>
              <a:t>6.1.2.</a:t>
            </a:r>
            <a:r>
              <a:rPr kumimoji="1" lang="ja-JP" altLang="en-US" sz="500" b="1" dirty="0">
                <a:solidFill>
                  <a:schemeClr val="tx1"/>
                </a:solidFill>
                <a:latin typeface="+mn-ea"/>
              </a:rPr>
              <a:t>　減免対象抽出</a:t>
            </a:r>
          </a:p>
          <a:p>
            <a:r>
              <a:rPr kumimoji="1" lang="ja-JP" altLang="en-US" sz="500" b="1" dirty="0">
                <a:solidFill>
                  <a:schemeClr val="tx1"/>
                </a:solidFill>
                <a:latin typeface="+mn-ea"/>
              </a:rPr>
              <a:t>②</a:t>
            </a:r>
            <a:r>
              <a:rPr kumimoji="1" lang="en-US" altLang="ja-JP" sz="500" b="1" dirty="0">
                <a:solidFill>
                  <a:schemeClr val="tx1"/>
                </a:solidFill>
                <a:latin typeface="+mn-ea"/>
              </a:rPr>
              <a:t>2.2.46.1.</a:t>
            </a:r>
            <a:r>
              <a:rPr kumimoji="1" lang="ja-JP" altLang="en-US" sz="500" b="1" dirty="0">
                <a:solidFill>
                  <a:schemeClr val="tx1"/>
                </a:solidFill>
                <a:latin typeface="+mn-ea"/>
              </a:rPr>
              <a:t>　申告入力</a:t>
            </a:r>
            <a:r>
              <a:rPr kumimoji="1" lang="en-US" altLang="ja-JP" sz="500" b="1" dirty="0">
                <a:solidFill>
                  <a:schemeClr val="tx1"/>
                </a:solidFill>
                <a:latin typeface="+mn-ea"/>
              </a:rPr>
              <a:t>(</a:t>
            </a:r>
            <a:r>
              <a:rPr kumimoji="1" lang="ja-JP" altLang="en-US" sz="500" b="1" dirty="0">
                <a:solidFill>
                  <a:schemeClr val="tx1"/>
                </a:solidFill>
                <a:latin typeface="+mn-ea"/>
              </a:rPr>
              <a:t>均等割申告・修正均等割申告</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③</a:t>
            </a:r>
            <a:r>
              <a:rPr kumimoji="1" lang="en-US" altLang="ja-JP" sz="500" b="1" dirty="0">
                <a:solidFill>
                  <a:schemeClr val="tx1"/>
                </a:solidFill>
                <a:latin typeface="+mn-ea"/>
              </a:rPr>
              <a:t>6.1.3.</a:t>
            </a:r>
            <a:r>
              <a:rPr kumimoji="1" lang="ja-JP" altLang="en-US" sz="500" b="1" dirty="0">
                <a:solidFill>
                  <a:schemeClr val="tx1"/>
                </a:solidFill>
                <a:latin typeface="+mn-ea"/>
              </a:rPr>
              <a:t>　減免情報管理</a:t>
            </a:r>
          </a:p>
          <a:p>
            <a:r>
              <a:rPr kumimoji="1" lang="ja-JP" altLang="en-US" sz="500" b="1" dirty="0">
                <a:solidFill>
                  <a:schemeClr val="tx1"/>
                </a:solidFill>
                <a:latin typeface="+mn-ea"/>
              </a:rPr>
              <a:t>　</a:t>
            </a:r>
            <a:r>
              <a:rPr kumimoji="1" lang="en-US" altLang="ja-JP" sz="500" b="1" dirty="0">
                <a:solidFill>
                  <a:schemeClr val="tx1"/>
                </a:solidFill>
                <a:latin typeface="+mn-ea"/>
              </a:rPr>
              <a:t>6.1.4.</a:t>
            </a:r>
            <a:r>
              <a:rPr kumimoji="1" lang="ja-JP" altLang="en-US" sz="500" b="1" dirty="0">
                <a:solidFill>
                  <a:schemeClr val="tx1"/>
                </a:solidFill>
                <a:latin typeface="+mn-ea"/>
              </a:rPr>
              <a:t>　減免決定通知書発行</a:t>
            </a:r>
            <a:endParaRPr kumimoji="1" lang="en-US" altLang="ja-JP" sz="500" b="1" dirty="0">
              <a:solidFill>
                <a:schemeClr val="tx1"/>
              </a:solidFill>
              <a:latin typeface="+mn-ea"/>
            </a:endParaRPr>
          </a:p>
          <a:p>
            <a:endParaRPr kumimoji="1" lang="ja-JP" altLang="en-US" sz="500" b="1" dirty="0">
              <a:solidFill>
                <a:schemeClr val="tx1"/>
              </a:solidFill>
              <a:latin typeface="+mn-ea"/>
            </a:endParaRPr>
          </a:p>
        </p:txBody>
      </p:sp>
      <p:cxnSp>
        <p:nvCxnSpPr>
          <p:cNvPr id="108" name="直線矢印コネクタ 107">
            <a:extLst>
              <a:ext uri="{FF2B5EF4-FFF2-40B4-BE49-F238E27FC236}">
                <a16:creationId xmlns:a16="http://schemas.microsoft.com/office/drawing/2014/main" id="{50DADF9E-F8BF-A69F-1955-FC606D42D5C4}"/>
              </a:ext>
            </a:extLst>
          </p:cNvPr>
          <p:cNvCxnSpPr>
            <a:cxnSpLocks/>
            <a:stCxn id="73" idx="2"/>
            <a:endCxn id="198" idx="1"/>
          </p:cNvCxnSpPr>
          <p:nvPr/>
        </p:nvCxnSpPr>
        <p:spPr>
          <a:xfrm>
            <a:off x="5539979" y="2920089"/>
            <a:ext cx="1299" cy="144028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9F65CC13-0D21-EB95-D5D3-40601232C556}"/>
              </a:ext>
            </a:extLst>
          </p:cNvPr>
          <p:cNvCxnSpPr>
            <a:cxnSpLocks/>
            <a:stCxn id="20" idx="6"/>
            <a:endCxn id="6" idx="1"/>
          </p:cNvCxnSpPr>
          <p:nvPr/>
        </p:nvCxnSpPr>
        <p:spPr>
          <a:xfrm>
            <a:off x="3965560" y="2685714"/>
            <a:ext cx="124706"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933A7832-8BF2-8539-2DC5-6C5AB8DD732C}"/>
              </a:ext>
            </a:extLst>
          </p:cNvPr>
          <p:cNvGrpSpPr/>
          <p:nvPr/>
        </p:nvGrpSpPr>
        <p:grpSpPr>
          <a:xfrm>
            <a:off x="5242037" y="2451339"/>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614AFA16-C14C-57FB-F208-DFEBB2EC355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34F638D5-888F-03A9-66F9-488300C9424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申告登録</a:t>
              </a:r>
            </a:p>
          </p:txBody>
        </p:sp>
      </p:grpSp>
      <p:sp>
        <p:nvSpPr>
          <p:cNvPr id="95" name="正方形/長方形 94">
            <a:extLst>
              <a:ext uri="{FF2B5EF4-FFF2-40B4-BE49-F238E27FC236}">
                <a16:creationId xmlns:a16="http://schemas.microsoft.com/office/drawing/2014/main" id="{B0F359BB-6520-C03F-5000-0F3E26FA077F}"/>
              </a:ext>
            </a:extLst>
          </p:cNvPr>
          <p:cNvSpPr/>
          <p:nvPr/>
        </p:nvSpPr>
        <p:spPr>
          <a:xfrm>
            <a:off x="539025"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306CDD62-8A02-F886-A448-2E3367E8370C}"/>
              </a:ext>
            </a:extLst>
          </p:cNvPr>
          <p:cNvGrpSpPr/>
          <p:nvPr/>
        </p:nvGrpSpPr>
        <p:grpSpPr>
          <a:xfrm>
            <a:off x="5252161" y="4360372"/>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A5028A6F-9A83-514D-687E-84F300CF310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B5CC5139-A11B-13B3-0E2C-B3068D8F7CA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D81D4570-15DB-918A-D201-B9B34421AB6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0107B4A7-6FFF-434D-AA4F-84D79043C046}"/>
              </a:ext>
            </a:extLst>
          </p:cNvPr>
          <p:cNvGrpSpPr/>
          <p:nvPr/>
        </p:nvGrpSpPr>
        <p:grpSpPr>
          <a:xfrm>
            <a:off x="5748625" y="4720702"/>
            <a:ext cx="752658" cy="405710"/>
            <a:chOff x="4488244" y="5206471"/>
            <a:chExt cx="752658" cy="405710"/>
          </a:xfrm>
        </p:grpSpPr>
        <p:cxnSp>
          <p:nvCxnSpPr>
            <p:cNvPr id="192" name="直線矢印コネクタ 191">
              <a:extLst>
                <a:ext uri="{FF2B5EF4-FFF2-40B4-BE49-F238E27FC236}">
                  <a16:creationId xmlns:a16="http://schemas.microsoft.com/office/drawing/2014/main" id="{3B8F6545-81A4-87C5-7D18-1607CE7FDBC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0E232CB5-BBFD-7F2E-CB48-4ED761B91B35}"/>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D205126D-DEE5-035C-B9FD-2233C433C82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9CB490E6-1199-2BA8-6DFD-9FD3A000EA0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9BB67676-ACDA-928E-4F84-AFF0B454B27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B04412F3-0EB2-49F5-051D-CFB25E934EB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43" name="直線矢印コネクタ 242">
            <a:extLst>
              <a:ext uri="{FF2B5EF4-FFF2-40B4-BE49-F238E27FC236}">
                <a16:creationId xmlns:a16="http://schemas.microsoft.com/office/drawing/2014/main" id="{930132FA-D754-9F9A-6B0B-6E9454D5FF2B}"/>
              </a:ext>
            </a:extLst>
          </p:cNvPr>
          <p:cNvCxnSpPr>
            <a:cxnSpLocks/>
            <a:stCxn id="98" idx="3"/>
            <a:endCxn id="20" idx="2"/>
          </p:cNvCxnSpPr>
          <p:nvPr/>
        </p:nvCxnSpPr>
        <p:spPr>
          <a:xfrm>
            <a:off x="3438262" y="2685714"/>
            <a:ext cx="2212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8" name="直線矢印コネクタ 147">
            <a:extLst>
              <a:ext uri="{FF2B5EF4-FFF2-40B4-BE49-F238E27FC236}">
                <a16:creationId xmlns:a16="http://schemas.microsoft.com/office/drawing/2014/main" id="{2D9269B3-581D-6E34-76A3-61CAE39B04B4}"/>
              </a:ext>
            </a:extLst>
          </p:cNvPr>
          <p:cNvCxnSpPr>
            <a:cxnSpLocks/>
            <a:stCxn id="131" idx="3"/>
            <a:endCxn id="98" idx="1"/>
          </p:cNvCxnSpPr>
          <p:nvPr/>
        </p:nvCxnSpPr>
        <p:spPr>
          <a:xfrm>
            <a:off x="2676621" y="2685714"/>
            <a:ext cx="1742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1098507E-F1FD-1E8E-AA2D-84A1FBAAF24D}"/>
              </a:ext>
            </a:extLst>
          </p:cNvPr>
          <p:cNvCxnSpPr>
            <a:cxnSpLocks/>
            <a:stCxn id="3" idx="6"/>
            <a:endCxn id="136" idx="1"/>
          </p:cNvCxnSpPr>
          <p:nvPr/>
        </p:nvCxnSpPr>
        <p:spPr>
          <a:xfrm>
            <a:off x="1092691" y="2685714"/>
            <a:ext cx="23269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3E2154D7-8E84-3E8E-2C1D-55CB0772BF10}"/>
              </a:ext>
            </a:extLst>
          </p:cNvPr>
          <p:cNvSpPr/>
          <p:nvPr/>
        </p:nvSpPr>
        <p:spPr>
          <a:xfrm>
            <a:off x="786691" y="253271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 name="グループ化 1">
            <a:extLst>
              <a:ext uri="{FF2B5EF4-FFF2-40B4-BE49-F238E27FC236}">
                <a16:creationId xmlns:a16="http://schemas.microsoft.com/office/drawing/2014/main" id="{CC6E3B27-24A6-0D80-8D87-F55CFA759391}"/>
              </a:ext>
            </a:extLst>
          </p:cNvPr>
          <p:cNvGrpSpPr/>
          <p:nvPr/>
        </p:nvGrpSpPr>
        <p:grpSpPr>
          <a:xfrm rot="16200000">
            <a:off x="7910016" y="1964850"/>
            <a:ext cx="1091678" cy="47531"/>
            <a:chOff x="8481885" y="5728206"/>
            <a:chExt cx="1091678" cy="47531"/>
          </a:xfrm>
        </p:grpSpPr>
        <p:cxnSp>
          <p:nvCxnSpPr>
            <p:cNvPr id="19" name="直線矢印コネクタ 18">
              <a:extLst>
                <a:ext uri="{FF2B5EF4-FFF2-40B4-BE49-F238E27FC236}">
                  <a16:creationId xmlns:a16="http://schemas.microsoft.com/office/drawing/2014/main" id="{60729748-085C-01D8-A83C-2AA32EF73CC4}"/>
                </a:ext>
              </a:extLst>
            </p:cNvPr>
            <p:cNvCxnSpPr>
              <a:cxnSpLocks/>
              <a:stCxn id="27" idx="6"/>
              <a:endCxn id="31" idx="0"/>
            </p:cNvCxnSpPr>
            <p:nvPr/>
          </p:nvCxnSpPr>
          <p:spPr>
            <a:xfrm rot="5400000" flipH="1" flipV="1">
              <a:off x="9051489" y="5229899"/>
              <a:ext cx="1" cy="104414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7" name="楕円 26">
              <a:extLst>
                <a:ext uri="{FF2B5EF4-FFF2-40B4-BE49-F238E27FC236}">
                  <a16:creationId xmlns:a16="http://schemas.microsoft.com/office/drawing/2014/main" id="{29D2756B-2ED6-A126-0ED0-209F80C59028}"/>
                </a:ext>
              </a:extLst>
            </p:cNvPr>
            <p:cNvSpPr/>
            <p:nvPr/>
          </p:nvSpPr>
          <p:spPr>
            <a:xfrm>
              <a:off x="8481885"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二等辺三角形 30">
              <a:extLst>
                <a:ext uri="{FF2B5EF4-FFF2-40B4-BE49-F238E27FC236}">
                  <a16:creationId xmlns:a16="http://schemas.microsoft.com/office/drawing/2014/main" id="{813BF8B7-5737-60C9-F419-F0BB6C4BCA2E}"/>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2" name="正方形/長方形 31">
            <a:extLst>
              <a:ext uri="{FF2B5EF4-FFF2-40B4-BE49-F238E27FC236}">
                <a16:creationId xmlns:a16="http://schemas.microsoft.com/office/drawing/2014/main" id="{3AC392E7-A454-740F-09A6-D71EDBC79519}"/>
              </a:ext>
            </a:extLst>
          </p:cNvPr>
          <p:cNvSpPr/>
          <p:nvPr/>
        </p:nvSpPr>
        <p:spPr>
          <a:xfrm>
            <a:off x="8107248" y="2014618"/>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52" name="グループ化 251">
            <a:extLst>
              <a:ext uri="{FF2B5EF4-FFF2-40B4-BE49-F238E27FC236}">
                <a16:creationId xmlns:a16="http://schemas.microsoft.com/office/drawing/2014/main" id="{A65857CC-8B1F-366F-7486-D97BF2773459}"/>
              </a:ext>
            </a:extLst>
          </p:cNvPr>
          <p:cNvGrpSpPr/>
          <p:nvPr/>
        </p:nvGrpSpPr>
        <p:grpSpPr>
          <a:xfrm>
            <a:off x="7206515" y="1480215"/>
            <a:ext cx="1249337" cy="492605"/>
            <a:chOff x="8365177" y="1480215"/>
            <a:chExt cx="1249337" cy="492605"/>
          </a:xfrm>
        </p:grpSpPr>
        <p:pic>
          <p:nvPicPr>
            <p:cNvPr id="34" name="グラフィックス 33" descr="紙 枠線">
              <a:extLst>
                <a:ext uri="{FF2B5EF4-FFF2-40B4-BE49-F238E27FC236}">
                  <a16:creationId xmlns:a16="http://schemas.microsoft.com/office/drawing/2014/main" id="{563F8BF0-72AC-0D1A-BD32-2ADC879A45E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816879" y="1480215"/>
              <a:ext cx="260934" cy="260934"/>
            </a:xfrm>
            <a:prstGeom prst="rect">
              <a:avLst/>
            </a:prstGeom>
          </p:spPr>
        </p:pic>
        <p:sp>
          <p:nvSpPr>
            <p:cNvPr id="35" name="正方形/長方形 34">
              <a:extLst>
                <a:ext uri="{FF2B5EF4-FFF2-40B4-BE49-F238E27FC236}">
                  <a16:creationId xmlns:a16="http://schemas.microsoft.com/office/drawing/2014/main" id="{C6247B94-F563-B70F-C50A-CAA0DA2AA3F7}"/>
                </a:ext>
              </a:extLst>
            </p:cNvPr>
            <p:cNvSpPr/>
            <p:nvPr/>
          </p:nvSpPr>
          <p:spPr>
            <a:xfrm>
              <a:off x="8365177" y="1711886"/>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chemeClr val="tx1"/>
                  </a:solidFill>
                  <a:latin typeface="+mn-ea"/>
                </a:rPr>
                <a:t>減免決定通知書</a:t>
              </a:r>
            </a:p>
          </p:txBody>
        </p:sp>
        <p:cxnSp>
          <p:nvCxnSpPr>
            <p:cNvPr id="37" name="直線矢印コネクタ 36">
              <a:extLst>
                <a:ext uri="{FF2B5EF4-FFF2-40B4-BE49-F238E27FC236}">
                  <a16:creationId xmlns:a16="http://schemas.microsoft.com/office/drawing/2014/main" id="{EC711672-A9AB-121A-A4EE-AD920861F3B9}"/>
                </a:ext>
              </a:extLst>
            </p:cNvPr>
            <p:cNvCxnSpPr>
              <a:cxnSpLocks/>
              <a:endCxn id="34" idx="3"/>
            </p:cNvCxnSpPr>
            <p:nvPr/>
          </p:nvCxnSpPr>
          <p:spPr>
            <a:xfrm flipH="1">
              <a:off x="9077813" y="1610682"/>
              <a:ext cx="53670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39" name="グループ化 38">
            <a:extLst>
              <a:ext uri="{FF2B5EF4-FFF2-40B4-BE49-F238E27FC236}">
                <a16:creationId xmlns:a16="http://schemas.microsoft.com/office/drawing/2014/main" id="{B946128B-468C-A304-7E93-1948C0F2F9A5}"/>
              </a:ext>
            </a:extLst>
          </p:cNvPr>
          <p:cNvGrpSpPr/>
          <p:nvPr/>
        </p:nvGrpSpPr>
        <p:grpSpPr>
          <a:xfrm>
            <a:off x="8302854" y="2532714"/>
            <a:ext cx="306000" cy="306000"/>
            <a:chOff x="547477" y="5946304"/>
            <a:chExt cx="182044" cy="182044"/>
          </a:xfrm>
        </p:grpSpPr>
        <p:sp>
          <p:nvSpPr>
            <p:cNvPr id="40" name="楕円 39">
              <a:extLst>
                <a:ext uri="{FF2B5EF4-FFF2-40B4-BE49-F238E27FC236}">
                  <a16:creationId xmlns:a16="http://schemas.microsoft.com/office/drawing/2014/main" id="{1CC8378E-466E-809B-698A-8B4615EAF9AB}"/>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1" name="グループ化 40">
              <a:extLst>
                <a:ext uri="{FF2B5EF4-FFF2-40B4-BE49-F238E27FC236}">
                  <a16:creationId xmlns:a16="http://schemas.microsoft.com/office/drawing/2014/main" id="{0574E498-4DB2-17A7-B959-0917E5BA4600}"/>
                </a:ext>
              </a:extLst>
            </p:cNvPr>
            <p:cNvGrpSpPr/>
            <p:nvPr/>
          </p:nvGrpSpPr>
          <p:grpSpPr>
            <a:xfrm>
              <a:off x="572442" y="5996943"/>
              <a:ext cx="132113" cy="80765"/>
              <a:chOff x="2601006" y="3678667"/>
              <a:chExt cx="132113" cy="80765"/>
            </a:xfrm>
          </p:grpSpPr>
          <p:sp>
            <p:nvSpPr>
              <p:cNvPr id="43" name="正方形/長方形 42">
                <a:extLst>
                  <a:ext uri="{FF2B5EF4-FFF2-40B4-BE49-F238E27FC236}">
                    <a16:creationId xmlns:a16="http://schemas.microsoft.com/office/drawing/2014/main" id="{5A4F07A7-D48F-F7CF-3B41-90C20741B5B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4" name="二等辺三角形 43">
                <a:extLst>
                  <a:ext uri="{FF2B5EF4-FFF2-40B4-BE49-F238E27FC236}">
                    <a16:creationId xmlns:a16="http://schemas.microsoft.com/office/drawing/2014/main" id="{618B4BA1-675D-2E94-C5CA-3C56ADC36A6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二等辺三角形 45">
                <a:extLst>
                  <a:ext uri="{FF2B5EF4-FFF2-40B4-BE49-F238E27FC236}">
                    <a16:creationId xmlns:a16="http://schemas.microsoft.com/office/drawing/2014/main" id="{137F5DD9-09C7-64E2-21F6-4A6A34993BB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7" name="正方形/長方形 46">
                <a:extLst>
                  <a:ext uri="{FF2B5EF4-FFF2-40B4-BE49-F238E27FC236}">
                    <a16:creationId xmlns:a16="http://schemas.microsoft.com/office/drawing/2014/main" id="{3B127F5B-F909-B4DA-C152-9B67F162DE68}"/>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8" name="正方形/長方形 47">
            <a:extLst>
              <a:ext uri="{FF2B5EF4-FFF2-40B4-BE49-F238E27FC236}">
                <a16:creationId xmlns:a16="http://schemas.microsoft.com/office/drawing/2014/main" id="{CFD8F251-79FA-D019-8D0F-F6203F480EDE}"/>
              </a:ext>
            </a:extLst>
          </p:cNvPr>
          <p:cNvSpPr/>
          <p:nvPr/>
        </p:nvSpPr>
        <p:spPr>
          <a:xfrm>
            <a:off x="7680960" y="2200876"/>
            <a:ext cx="84305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減免決定通知書を</a:t>
            </a:r>
            <a:endParaRPr kumimoji="1" lang="en-US" altLang="ja-JP" sz="600" b="1" dirty="0">
              <a:solidFill>
                <a:schemeClr val="tx1"/>
              </a:solidFill>
              <a:latin typeface="+mn-ea"/>
            </a:endParaRPr>
          </a:p>
          <a:p>
            <a:pPr algn="ctr"/>
            <a:r>
              <a:rPr kumimoji="1" lang="ja-JP" altLang="en-US" sz="600" b="1" dirty="0">
                <a:solidFill>
                  <a:schemeClr val="tx1"/>
                </a:solidFill>
                <a:latin typeface="+mn-ea"/>
              </a:rPr>
              <a:t>送付して終了</a:t>
            </a:r>
          </a:p>
        </p:txBody>
      </p:sp>
      <p:grpSp>
        <p:nvGrpSpPr>
          <p:cNvPr id="97" name="グループ化 96">
            <a:extLst>
              <a:ext uri="{FF2B5EF4-FFF2-40B4-BE49-F238E27FC236}">
                <a16:creationId xmlns:a16="http://schemas.microsoft.com/office/drawing/2014/main" id="{7BF4C536-1B65-A855-6CDA-8261A4AADF44}"/>
              </a:ext>
            </a:extLst>
          </p:cNvPr>
          <p:cNvGrpSpPr/>
          <p:nvPr/>
        </p:nvGrpSpPr>
        <p:grpSpPr>
          <a:xfrm>
            <a:off x="2850847" y="2456958"/>
            <a:ext cx="587415" cy="457512"/>
            <a:chOff x="5266944" y="2798826"/>
            <a:chExt cx="455771" cy="301859"/>
          </a:xfrm>
        </p:grpSpPr>
        <p:sp>
          <p:nvSpPr>
            <p:cNvPr id="98" name="四角形: 角を丸くする 97">
              <a:extLst>
                <a:ext uri="{FF2B5EF4-FFF2-40B4-BE49-F238E27FC236}">
                  <a16:creationId xmlns:a16="http://schemas.microsoft.com/office/drawing/2014/main" id="{1A037352-FC78-B783-E151-303C869FDBF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p>
          </p:txBody>
        </p:sp>
        <p:pic>
          <p:nvPicPr>
            <p:cNvPr id="99" name="グラフィックス 98" descr="挙手 枠線">
              <a:extLst>
                <a:ext uri="{FF2B5EF4-FFF2-40B4-BE49-F238E27FC236}">
                  <a16:creationId xmlns:a16="http://schemas.microsoft.com/office/drawing/2014/main" id="{B42F5D62-2E14-3713-7F9D-D8A06CBC438D}"/>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130" name="グループ化 129">
            <a:extLst>
              <a:ext uri="{FF2B5EF4-FFF2-40B4-BE49-F238E27FC236}">
                <a16:creationId xmlns:a16="http://schemas.microsoft.com/office/drawing/2014/main" id="{0F57724D-3039-7F57-6535-4F4AFAC0797C}"/>
              </a:ext>
            </a:extLst>
          </p:cNvPr>
          <p:cNvGrpSpPr/>
          <p:nvPr/>
        </p:nvGrpSpPr>
        <p:grpSpPr>
          <a:xfrm>
            <a:off x="2089206" y="2456958"/>
            <a:ext cx="587415" cy="457512"/>
            <a:chOff x="5266944" y="2798826"/>
            <a:chExt cx="455771" cy="301859"/>
          </a:xfrm>
        </p:grpSpPr>
        <p:sp>
          <p:nvSpPr>
            <p:cNvPr id="131" name="四角形: 角を丸くする 130">
              <a:extLst>
                <a:ext uri="{FF2B5EF4-FFF2-40B4-BE49-F238E27FC236}">
                  <a16:creationId xmlns:a16="http://schemas.microsoft.com/office/drawing/2014/main" id="{43E3E64E-CA4E-3D59-B16B-A51FCB53B2DD}"/>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減免申請書作成</a:t>
              </a:r>
            </a:p>
          </p:txBody>
        </p:sp>
        <p:pic>
          <p:nvPicPr>
            <p:cNvPr id="132" name="グラフィックス 131" descr="挙手 枠線">
              <a:extLst>
                <a:ext uri="{FF2B5EF4-FFF2-40B4-BE49-F238E27FC236}">
                  <a16:creationId xmlns:a16="http://schemas.microsoft.com/office/drawing/2014/main" id="{ABCCFE98-6F1E-89A0-6383-7D3DDCFEF8DD}"/>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133" name="直線矢印コネクタ 132">
            <a:extLst>
              <a:ext uri="{FF2B5EF4-FFF2-40B4-BE49-F238E27FC236}">
                <a16:creationId xmlns:a16="http://schemas.microsoft.com/office/drawing/2014/main" id="{DE999354-CB06-A3FD-FB56-854EDBC7EE8D}"/>
              </a:ext>
            </a:extLst>
          </p:cNvPr>
          <p:cNvCxnSpPr>
            <a:cxnSpLocks/>
            <a:stCxn id="136" idx="2"/>
            <a:endCxn id="138" idx="1"/>
          </p:cNvCxnSpPr>
          <p:nvPr/>
        </p:nvCxnSpPr>
        <p:spPr>
          <a:xfrm>
            <a:off x="1623332" y="2920089"/>
            <a:ext cx="1299" cy="144028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4" name="グループ化 133">
            <a:extLst>
              <a:ext uri="{FF2B5EF4-FFF2-40B4-BE49-F238E27FC236}">
                <a16:creationId xmlns:a16="http://schemas.microsoft.com/office/drawing/2014/main" id="{8757579F-5750-1D65-E5EE-FE1783D8D460}"/>
              </a:ext>
            </a:extLst>
          </p:cNvPr>
          <p:cNvGrpSpPr/>
          <p:nvPr/>
        </p:nvGrpSpPr>
        <p:grpSpPr>
          <a:xfrm>
            <a:off x="1325390" y="2451339"/>
            <a:ext cx="595884" cy="468750"/>
            <a:chOff x="2420174" y="2805910"/>
            <a:chExt cx="595884" cy="468750"/>
          </a:xfrm>
        </p:grpSpPr>
        <p:pic>
          <p:nvPicPr>
            <p:cNvPr id="135" name="グラフィックス 134" descr="ユーザー 枠線">
              <a:extLst>
                <a:ext uri="{FF2B5EF4-FFF2-40B4-BE49-F238E27FC236}">
                  <a16:creationId xmlns:a16="http://schemas.microsoft.com/office/drawing/2014/main" id="{6BB85715-0BC7-6CB9-BD90-F43F8066EB8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6" name="四角形: 角を丸くする 135">
              <a:extLst>
                <a:ext uri="{FF2B5EF4-FFF2-40B4-BE49-F238E27FC236}">
                  <a16:creationId xmlns:a16="http://schemas.microsoft.com/office/drawing/2014/main" id="{A12057EC-5CCC-64E2-36D0-2440F1A46F6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均等割申告書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作成処理</a:t>
              </a:r>
            </a:p>
          </p:txBody>
        </p:sp>
      </p:grpSp>
      <p:grpSp>
        <p:nvGrpSpPr>
          <p:cNvPr id="137" name="グループ化 136">
            <a:extLst>
              <a:ext uri="{FF2B5EF4-FFF2-40B4-BE49-F238E27FC236}">
                <a16:creationId xmlns:a16="http://schemas.microsoft.com/office/drawing/2014/main" id="{0103464D-180D-AEFB-B38D-610DBE1DA911}"/>
              </a:ext>
            </a:extLst>
          </p:cNvPr>
          <p:cNvGrpSpPr/>
          <p:nvPr/>
        </p:nvGrpSpPr>
        <p:grpSpPr>
          <a:xfrm>
            <a:off x="1335514" y="4360372"/>
            <a:ext cx="575637" cy="451948"/>
            <a:chOff x="5274238" y="5435536"/>
            <a:chExt cx="439201" cy="345439"/>
          </a:xfrm>
        </p:grpSpPr>
        <p:sp>
          <p:nvSpPr>
            <p:cNvPr id="138" name="フローチャート: 磁気ディスク 137">
              <a:extLst>
                <a:ext uri="{FF2B5EF4-FFF2-40B4-BE49-F238E27FC236}">
                  <a16:creationId xmlns:a16="http://schemas.microsoft.com/office/drawing/2014/main" id="{8A026515-669B-9480-EB87-14BE4CF2551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9" name="円弧 138">
              <a:extLst>
                <a:ext uri="{FF2B5EF4-FFF2-40B4-BE49-F238E27FC236}">
                  <a16:creationId xmlns:a16="http://schemas.microsoft.com/office/drawing/2014/main" id="{1151F1CA-4C5F-D41D-61D7-27D1521EA5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0" name="円弧 139">
              <a:extLst>
                <a:ext uri="{FF2B5EF4-FFF2-40B4-BE49-F238E27FC236}">
                  <a16:creationId xmlns:a16="http://schemas.microsoft.com/office/drawing/2014/main" id="{E64108C9-5740-840A-22F6-5DDB243E4B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1" name="グループ化 140">
            <a:extLst>
              <a:ext uri="{FF2B5EF4-FFF2-40B4-BE49-F238E27FC236}">
                <a16:creationId xmlns:a16="http://schemas.microsoft.com/office/drawing/2014/main" id="{7CBBB0C4-25C9-AE47-498A-3F51C0580994}"/>
              </a:ext>
            </a:extLst>
          </p:cNvPr>
          <p:cNvGrpSpPr/>
          <p:nvPr/>
        </p:nvGrpSpPr>
        <p:grpSpPr>
          <a:xfrm>
            <a:off x="1816692" y="4720702"/>
            <a:ext cx="752658" cy="405710"/>
            <a:chOff x="4488244" y="5206471"/>
            <a:chExt cx="752658" cy="405710"/>
          </a:xfrm>
        </p:grpSpPr>
        <p:cxnSp>
          <p:nvCxnSpPr>
            <p:cNvPr id="142" name="直線矢印コネクタ 141">
              <a:extLst>
                <a:ext uri="{FF2B5EF4-FFF2-40B4-BE49-F238E27FC236}">
                  <a16:creationId xmlns:a16="http://schemas.microsoft.com/office/drawing/2014/main" id="{F7B2A985-0722-6A33-8AA7-89E7315B437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3" name="グループ化 142">
              <a:extLst>
                <a:ext uri="{FF2B5EF4-FFF2-40B4-BE49-F238E27FC236}">
                  <a16:creationId xmlns:a16="http://schemas.microsoft.com/office/drawing/2014/main" id="{1D3F09ED-86E0-B062-696D-E543D654D628}"/>
                </a:ext>
              </a:extLst>
            </p:cNvPr>
            <p:cNvGrpSpPr/>
            <p:nvPr/>
          </p:nvGrpSpPr>
          <p:grpSpPr>
            <a:xfrm>
              <a:off x="4610864" y="5312359"/>
              <a:ext cx="69614" cy="299822"/>
              <a:chOff x="2439407" y="2962964"/>
              <a:chExt cx="69614" cy="430496"/>
            </a:xfrm>
          </p:grpSpPr>
          <p:cxnSp>
            <p:nvCxnSpPr>
              <p:cNvPr id="145" name="直線コネクタ 144">
                <a:extLst>
                  <a:ext uri="{FF2B5EF4-FFF2-40B4-BE49-F238E27FC236}">
                    <a16:creationId xmlns:a16="http://schemas.microsoft.com/office/drawing/2014/main" id="{EC7C5CD2-E474-F661-30E2-F18CB57B06D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E3B9042C-90E1-2E61-9C76-AB688E88ED4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D446DD4F-8F38-BAE2-EC72-472DEB99758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4" name="正方形/長方形 143">
              <a:extLst>
                <a:ext uri="{FF2B5EF4-FFF2-40B4-BE49-F238E27FC236}">
                  <a16:creationId xmlns:a16="http://schemas.microsoft.com/office/drawing/2014/main" id="{AFA80368-69C7-5B1F-9309-1BBADE4106E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49" name="グループ化 148">
            <a:extLst>
              <a:ext uri="{FF2B5EF4-FFF2-40B4-BE49-F238E27FC236}">
                <a16:creationId xmlns:a16="http://schemas.microsoft.com/office/drawing/2014/main" id="{6E26F7B4-78FF-1D2F-27FF-68CBF2D449FD}"/>
              </a:ext>
            </a:extLst>
          </p:cNvPr>
          <p:cNvGrpSpPr/>
          <p:nvPr/>
        </p:nvGrpSpPr>
        <p:grpSpPr>
          <a:xfrm>
            <a:off x="1771378" y="2922970"/>
            <a:ext cx="635655" cy="706178"/>
            <a:chOff x="2321719" y="2988182"/>
            <a:chExt cx="635655" cy="706178"/>
          </a:xfrm>
        </p:grpSpPr>
        <p:pic>
          <p:nvPicPr>
            <p:cNvPr id="150" name="グラフィックス 149" descr="紙 枠線">
              <a:extLst>
                <a:ext uri="{FF2B5EF4-FFF2-40B4-BE49-F238E27FC236}">
                  <a16:creationId xmlns:a16="http://schemas.microsoft.com/office/drawing/2014/main" id="{D44A1E49-00BD-D0B2-8548-DB27C4E3CB0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51" name="直線矢印コネクタ 36">
              <a:extLst>
                <a:ext uri="{FF2B5EF4-FFF2-40B4-BE49-F238E27FC236}">
                  <a16:creationId xmlns:a16="http://schemas.microsoft.com/office/drawing/2014/main" id="{5D8961CD-F0B1-C99D-CA26-F2855F6A179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2" name="正方形/長方形 151">
              <a:extLst>
                <a:ext uri="{FF2B5EF4-FFF2-40B4-BE49-F238E27FC236}">
                  <a16:creationId xmlns:a16="http://schemas.microsoft.com/office/drawing/2014/main" id="{E0A0DFE4-F3F5-933B-C742-07FE8F9505C3}"/>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申告書作成</a:t>
              </a: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法人一覧</a:t>
              </a:r>
              <a:endParaRPr kumimoji="1" lang="en-US" altLang="ja-JP" sz="500" b="1" dirty="0">
                <a:solidFill>
                  <a:schemeClr val="tx1"/>
                </a:solidFill>
                <a:latin typeface="+mn-ea"/>
              </a:endParaRPr>
            </a:p>
          </p:txBody>
        </p:sp>
      </p:grpSp>
      <p:grpSp>
        <p:nvGrpSpPr>
          <p:cNvPr id="169" name="グループ化 168">
            <a:extLst>
              <a:ext uri="{FF2B5EF4-FFF2-40B4-BE49-F238E27FC236}">
                <a16:creationId xmlns:a16="http://schemas.microsoft.com/office/drawing/2014/main" id="{465C69B7-936C-BEDF-1B57-1EEABEB2DAB5}"/>
              </a:ext>
            </a:extLst>
          </p:cNvPr>
          <p:cNvGrpSpPr/>
          <p:nvPr/>
        </p:nvGrpSpPr>
        <p:grpSpPr>
          <a:xfrm>
            <a:off x="4954218" y="5272561"/>
            <a:ext cx="575637" cy="451948"/>
            <a:chOff x="5274238" y="5435536"/>
            <a:chExt cx="439201" cy="345439"/>
          </a:xfrm>
        </p:grpSpPr>
        <p:sp>
          <p:nvSpPr>
            <p:cNvPr id="170" name="フローチャート: 磁気ディスク 169">
              <a:extLst>
                <a:ext uri="{FF2B5EF4-FFF2-40B4-BE49-F238E27FC236}">
                  <a16:creationId xmlns:a16="http://schemas.microsoft.com/office/drawing/2014/main" id="{3E044917-DDF3-CA5A-48B2-FB90CD98C1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1" name="円弧 170">
              <a:extLst>
                <a:ext uri="{FF2B5EF4-FFF2-40B4-BE49-F238E27FC236}">
                  <a16:creationId xmlns:a16="http://schemas.microsoft.com/office/drawing/2014/main" id="{36D31BF2-9C53-2F5F-372C-13139E7B955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2" name="円弧 171">
              <a:extLst>
                <a:ext uri="{FF2B5EF4-FFF2-40B4-BE49-F238E27FC236}">
                  <a16:creationId xmlns:a16="http://schemas.microsoft.com/office/drawing/2014/main" id="{B7CCCCFC-FC84-8887-F357-257FC70977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7" name="直線矢印コネクタ 186">
            <a:extLst>
              <a:ext uri="{FF2B5EF4-FFF2-40B4-BE49-F238E27FC236}">
                <a16:creationId xmlns:a16="http://schemas.microsoft.com/office/drawing/2014/main" id="{9DF5C816-A5F8-CF50-0BCC-E91FA3F7795E}"/>
              </a:ext>
            </a:extLst>
          </p:cNvPr>
          <p:cNvCxnSpPr>
            <a:cxnSpLocks/>
          </p:cNvCxnSpPr>
          <p:nvPr/>
        </p:nvCxnSpPr>
        <p:spPr>
          <a:xfrm>
            <a:off x="5422900" y="4802645"/>
            <a:ext cx="0" cy="48513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1F56D267-74E1-C263-3BD5-A08CB31439BD}"/>
              </a:ext>
            </a:extLst>
          </p:cNvPr>
          <p:cNvCxnSpPr>
            <a:cxnSpLocks/>
            <a:stCxn id="89" idx="3"/>
            <a:endCxn id="40" idx="4"/>
          </p:cNvCxnSpPr>
          <p:nvPr/>
        </p:nvCxnSpPr>
        <p:spPr>
          <a:xfrm flipV="1">
            <a:off x="6936134" y="2838714"/>
            <a:ext cx="1519720" cy="38158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33" name="正方形/長方形 232">
            <a:extLst>
              <a:ext uri="{FF2B5EF4-FFF2-40B4-BE49-F238E27FC236}">
                <a16:creationId xmlns:a16="http://schemas.microsoft.com/office/drawing/2014/main" id="{D8D40D5E-10BF-1A32-CB0F-802990B6D842}"/>
              </a:ext>
            </a:extLst>
          </p:cNvPr>
          <p:cNvSpPr/>
          <p:nvPr/>
        </p:nvSpPr>
        <p:spPr>
          <a:xfrm>
            <a:off x="3874788" y="2014618"/>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4" name="グループ化 3">
            <a:extLst>
              <a:ext uri="{FF2B5EF4-FFF2-40B4-BE49-F238E27FC236}">
                <a16:creationId xmlns:a16="http://schemas.microsoft.com/office/drawing/2014/main" id="{3FF0A786-FB60-9BF1-F850-83BCE0918B2A}"/>
              </a:ext>
            </a:extLst>
          </p:cNvPr>
          <p:cNvGrpSpPr/>
          <p:nvPr/>
        </p:nvGrpSpPr>
        <p:grpSpPr>
          <a:xfrm>
            <a:off x="4070394" y="2532714"/>
            <a:ext cx="306000" cy="306000"/>
            <a:chOff x="2800403" y="4055471"/>
            <a:chExt cx="182044" cy="182044"/>
          </a:xfrm>
        </p:grpSpPr>
        <p:sp>
          <p:nvSpPr>
            <p:cNvPr id="5" name="楕円 4">
              <a:extLst>
                <a:ext uri="{FF2B5EF4-FFF2-40B4-BE49-F238E27FC236}">
                  <a16:creationId xmlns:a16="http://schemas.microsoft.com/office/drawing/2014/main" id="{F5B1E1BA-3F81-BF0F-85B2-9DEE97BC1DF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6" name="グラフィックス 5" descr="封筒 枠線">
              <a:extLst>
                <a:ext uri="{FF2B5EF4-FFF2-40B4-BE49-F238E27FC236}">
                  <a16:creationId xmlns:a16="http://schemas.microsoft.com/office/drawing/2014/main" id="{1E461F91-1749-4420-DCA2-5C1F440D144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812225" y="4067293"/>
              <a:ext cx="158400" cy="158400"/>
            </a:xfrm>
            <a:prstGeom prst="rect">
              <a:avLst/>
            </a:prstGeom>
          </p:spPr>
        </p:pic>
      </p:grpSp>
      <p:grpSp>
        <p:nvGrpSpPr>
          <p:cNvPr id="12" name="グループ化 11">
            <a:extLst>
              <a:ext uri="{FF2B5EF4-FFF2-40B4-BE49-F238E27FC236}">
                <a16:creationId xmlns:a16="http://schemas.microsoft.com/office/drawing/2014/main" id="{481A2914-B966-D25E-E698-9F6A32568578}"/>
              </a:ext>
            </a:extLst>
          </p:cNvPr>
          <p:cNvGrpSpPr/>
          <p:nvPr/>
        </p:nvGrpSpPr>
        <p:grpSpPr>
          <a:xfrm>
            <a:off x="3659560" y="2532714"/>
            <a:ext cx="306000" cy="306000"/>
            <a:chOff x="2810266" y="3583909"/>
            <a:chExt cx="182044" cy="182044"/>
          </a:xfrm>
        </p:grpSpPr>
        <p:sp>
          <p:nvSpPr>
            <p:cNvPr id="20" name="楕円 19">
              <a:extLst>
                <a:ext uri="{FF2B5EF4-FFF2-40B4-BE49-F238E27FC236}">
                  <a16:creationId xmlns:a16="http://schemas.microsoft.com/office/drawing/2014/main" id="{C36A14CE-3340-A08F-052F-C6BC4AA362C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1" name="グループ化 20">
              <a:extLst>
                <a:ext uri="{FF2B5EF4-FFF2-40B4-BE49-F238E27FC236}">
                  <a16:creationId xmlns:a16="http://schemas.microsoft.com/office/drawing/2014/main" id="{10427278-DC98-F88A-6110-F3830DC0B600}"/>
                </a:ext>
              </a:extLst>
            </p:cNvPr>
            <p:cNvGrpSpPr/>
            <p:nvPr/>
          </p:nvGrpSpPr>
          <p:grpSpPr>
            <a:xfrm>
              <a:off x="2835232" y="3634549"/>
              <a:ext cx="132113" cy="80765"/>
              <a:chOff x="2601006" y="3678667"/>
              <a:chExt cx="132113" cy="80765"/>
            </a:xfrm>
          </p:grpSpPr>
          <p:sp>
            <p:nvSpPr>
              <p:cNvPr id="22" name="正方形/長方形 21">
                <a:extLst>
                  <a:ext uri="{FF2B5EF4-FFF2-40B4-BE49-F238E27FC236}">
                    <a16:creationId xmlns:a16="http://schemas.microsoft.com/office/drawing/2014/main" id="{CC9C9837-5021-486A-C976-B5901820958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3" name="二等辺三角形 22">
                <a:extLst>
                  <a:ext uri="{FF2B5EF4-FFF2-40B4-BE49-F238E27FC236}">
                    <a16:creationId xmlns:a16="http://schemas.microsoft.com/office/drawing/2014/main" id="{A3662024-E6DF-2FBB-18A6-473449D4244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二等辺三角形 23">
                <a:extLst>
                  <a:ext uri="{FF2B5EF4-FFF2-40B4-BE49-F238E27FC236}">
                    <a16:creationId xmlns:a16="http://schemas.microsoft.com/office/drawing/2014/main" id="{5B5F9E0B-B533-1764-EFBD-F7858AEB51A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正方形/長方形 24">
                <a:extLst>
                  <a:ext uri="{FF2B5EF4-FFF2-40B4-BE49-F238E27FC236}">
                    <a16:creationId xmlns:a16="http://schemas.microsoft.com/office/drawing/2014/main" id="{E74B1DB4-9A98-6A57-E644-7C8BC071BC9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52" name="正方形/長方形 51">
            <a:extLst>
              <a:ext uri="{FF2B5EF4-FFF2-40B4-BE49-F238E27FC236}">
                <a16:creationId xmlns:a16="http://schemas.microsoft.com/office/drawing/2014/main" id="{D85395DA-8703-8ECB-0C26-7558A71ABEB6}"/>
              </a:ext>
            </a:extLst>
          </p:cNvPr>
          <p:cNvSpPr/>
          <p:nvPr/>
        </p:nvSpPr>
        <p:spPr>
          <a:xfrm>
            <a:off x="3463954" y="201461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申請依頼</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p>
        </p:txBody>
      </p:sp>
      <p:grpSp>
        <p:nvGrpSpPr>
          <p:cNvPr id="53" name="グループ化 52">
            <a:extLst>
              <a:ext uri="{FF2B5EF4-FFF2-40B4-BE49-F238E27FC236}">
                <a16:creationId xmlns:a16="http://schemas.microsoft.com/office/drawing/2014/main" id="{0C48FF18-8C4C-1CA2-1EE5-A526F4B2CBE0}"/>
              </a:ext>
            </a:extLst>
          </p:cNvPr>
          <p:cNvGrpSpPr/>
          <p:nvPr/>
        </p:nvGrpSpPr>
        <p:grpSpPr>
          <a:xfrm>
            <a:off x="4525410" y="2456958"/>
            <a:ext cx="587415" cy="457512"/>
            <a:chOff x="5266944" y="2798826"/>
            <a:chExt cx="455771" cy="301859"/>
          </a:xfrm>
        </p:grpSpPr>
        <p:sp>
          <p:nvSpPr>
            <p:cNvPr id="54" name="四角形: 角を丸くする 53">
              <a:extLst>
                <a:ext uri="{FF2B5EF4-FFF2-40B4-BE49-F238E27FC236}">
                  <a16:creationId xmlns:a16="http://schemas.microsoft.com/office/drawing/2014/main" id="{CEE25EB7-9C55-9226-D8AB-5638B6E706B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56" name="グラフィックス 55" descr="挙手 枠線">
              <a:extLst>
                <a:ext uri="{FF2B5EF4-FFF2-40B4-BE49-F238E27FC236}">
                  <a16:creationId xmlns:a16="http://schemas.microsoft.com/office/drawing/2014/main" id="{A284DC90-B8AA-37FE-5338-1E4DEDCB4BC3}"/>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57" name="直線矢印コネクタ 56">
            <a:extLst>
              <a:ext uri="{FF2B5EF4-FFF2-40B4-BE49-F238E27FC236}">
                <a16:creationId xmlns:a16="http://schemas.microsoft.com/office/drawing/2014/main" id="{E7900FDD-51E0-69FF-D954-F20E82A83F8F}"/>
              </a:ext>
            </a:extLst>
          </p:cNvPr>
          <p:cNvCxnSpPr>
            <a:cxnSpLocks/>
            <a:stCxn id="60" idx="2"/>
            <a:endCxn id="62" idx="1"/>
          </p:cNvCxnSpPr>
          <p:nvPr/>
        </p:nvCxnSpPr>
        <p:spPr>
          <a:xfrm>
            <a:off x="6293670" y="2920089"/>
            <a:ext cx="1299" cy="144028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8" name="グループ化 57">
            <a:extLst>
              <a:ext uri="{FF2B5EF4-FFF2-40B4-BE49-F238E27FC236}">
                <a16:creationId xmlns:a16="http://schemas.microsoft.com/office/drawing/2014/main" id="{AE24F3C5-B317-5A91-1E77-A9CBAB04293B}"/>
              </a:ext>
            </a:extLst>
          </p:cNvPr>
          <p:cNvGrpSpPr/>
          <p:nvPr/>
        </p:nvGrpSpPr>
        <p:grpSpPr>
          <a:xfrm>
            <a:off x="5995728" y="2451339"/>
            <a:ext cx="595884" cy="468750"/>
            <a:chOff x="2420174" y="2805910"/>
            <a:chExt cx="595884" cy="468750"/>
          </a:xfrm>
        </p:grpSpPr>
        <p:pic>
          <p:nvPicPr>
            <p:cNvPr id="59" name="グラフィックス 58" descr="ユーザー 枠線">
              <a:extLst>
                <a:ext uri="{FF2B5EF4-FFF2-40B4-BE49-F238E27FC236}">
                  <a16:creationId xmlns:a16="http://schemas.microsoft.com/office/drawing/2014/main" id="{2EC46000-BD48-C311-BB49-6E802A43162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60" name="四角形: 角を丸くする 59">
              <a:extLst>
                <a:ext uri="{FF2B5EF4-FFF2-40B4-BE49-F238E27FC236}">
                  <a16:creationId xmlns:a16="http://schemas.microsoft.com/office/drawing/2014/main" id="{C162FF5F-05D3-4DB2-E810-CE1EC8F5C8B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減免登録</a:t>
              </a:r>
            </a:p>
          </p:txBody>
        </p:sp>
      </p:grpSp>
      <p:grpSp>
        <p:nvGrpSpPr>
          <p:cNvPr id="61" name="グループ化 60">
            <a:extLst>
              <a:ext uri="{FF2B5EF4-FFF2-40B4-BE49-F238E27FC236}">
                <a16:creationId xmlns:a16="http://schemas.microsoft.com/office/drawing/2014/main" id="{D6C2BEA0-2603-1CDC-4F70-15A658F989F2}"/>
              </a:ext>
            </a:extLst>
          </p:cNvPr>
          <p:cNvGrpSpPr/>
          <p:nvPr/>
        </p:nvGrpSpPr>
        <p:grpSpPr>
          <a:xfrm>
            <a:off x="6005852" y="4360372"/>
            <a:ext cx="575637" cy="451948"/>
            <a:chOff x="5274238" y="5435536"/>
            <a:chExt cx="439201" cy="345439"/>
          </a:xfrm>
        </p:grpSpPr>
        <p:sp>
          <p:nvSpPr>
            <p:cNvPr id="62" name="フローチャート: 磁気ディスク 61">
              <a:extLst>
                <a:ext uri="{FF2B5EF4-FFF2-40B4-BE49-F238E27FC236}">
                  <a16:creationId xmlns:a16="http://schemas.microsoft.com/office/drawing/2014/main" id="{3327842A-1218-BCA6-A0B9-5B38CEACAD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3" name="円弧 62">
              <a:extLst>
                <a:ext uri="{FF2B5EF4-FFF2-40B4-BE49-F238E27FC236}">
                  <a16:creationId xmlns:a16="http://schemas.microsoft.com/office/drawing/2014/main" id="{EA898C79-003C-231E-5BC2-F8784D4AC85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5" name="円弧 64">
              <a:extLst>
                <a:ext uri="{FF2B5EF4-FFF2-40B4-BE49-F238E27FC236}">
                  <a16:creationId xmlns:a16="http://schemas.microsoft.com/office/drawing/2014/main" id="{C17E6DD8-7283-1B3E-5FCB-72AC3679114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6" name="グループ化 65">
            <a:extLst>
              <a:ext uri="{FF2B5EF4-FFF2-40B4-BE49-F238E27FC236}">
                <a16:creationId xmlns:a16="http://schemas.microsoft.com/office/drawing/2014/main" id="{AB1060FC-88CF-E5C6-FA0D-C4E55036B901}"/>
              </a:ext>
            </a:extLst>
          </p:cNvPr>
          <p:cNvGrpSpPr/>
          <p:nvPr/>
        </p:nvGrpSpPr>
        <p:grpSpPr>
          <a:xfrm>
            <a:off x="6502316" y="4720702"/>
            <a:ext cx="752658" cy="405710"/>
            <a:chOff x="4488244" y="5206471"/>
            <a:chExt cx="752658" cy="405710"/>
          </a:xfrm>
        </p:grpSpPr>
        <p:cxnSp>
          <p:nvCxnSpPr>
            <p:cNvPr id="67" name="直線矢印コネクタ 66">
              <a:extLst>
                <a:ext uri="{FF2B5EF4-FFF2-40B4-BE49-F238E27FC236}">
                  <a16:creationId xmlns:a16="http://schemas.microsoft.com/office/drawing/2014/main" id="{DD0C5C64-1BB8-49ED-C55B-11F1CB0658A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64AE46B4-CB7B-DB8E-5967-AF067C786952}"/>
                </a:ext>
              </a:extLst>
            </p:cNvPr>
            <p:cNvGrpSpPr/>
            <p:nvPr/>
          </p:nvGrpSpPr>
          <p:grpSpPr>
            <a:xfrm>
              <a:off x="4610864" y="5312359"/>
              <a:ext cx="69614" cy="299822"/>
              <a:chOff x="2439407" y="2962964"/>
              <a:chExt cx="69614" cy="430496"/>
            </a:xfrm>
          </p:grpSpPr>
          <p:cxnSp>
            <p:nvCxnSpPr>
              <p:cNvPr id="70" name="直線コネクタ 69">
                <a:extLst>
                  <a:ext uri="{FF2B5EF4-FFF2-40B4-BE49-F238E27FC236}">
                    <a16:creationId xmlns:a16="http://schemas.microsoft.com/office/drawing/2014/main" id="{1FAABD08-D520-97E4-974B-ADCAF4AA651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0449EBBB-5CDB-330D-A359-D58D4949C31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4" name="直線コネクタ 73">
                <a:extLst>
                  <a:ext uri="{FF2B5EF4-FFF2-40B4-BE49-F238E27FC236}">
                    <a16:creationId xmlns:a16="http://schemas.microsoft.com/office/drawing/2014/main" id="{45188EDF-55DC-3876-F6A6-2BA9BA44687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9" name="正方形/長方形 68">
              <a:extLst>
                <a:ext uri="{FF2B5EF4-FFF2-40B4-BE49-F238E27FC236}">
                  <a16:creationId xmlns:a16="http://schemas.microsoft.com/office/drawing/2014/main" id="{2AC8F056-040D-1491-F49E-3C1168BA466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endParaRPr kumimoji="1" lang="en-US" altLang="ja-JP" sz="600" b="1" dirty="0">
                <a:solidFill>
                  <a:schemeClr val="tx1"/>
                </a:solidFill>
                <a:latin typeface="+mn-ea"/>
              </a:endParaRPr>
            </a:p>
          </p:txBody>
        </p:sp>
      </p:grpSp>
      <p:grpSp>
        <p:nvGrpSpPr>
          <p:cNvPr id="75" name="グループ化 74">
            <a:extLst>
              <a:ext uri="{FF2B5EF4-FFF2-40B4-BE49-F238E27FC236}">
                <a16:creationId xmlns:a16="http://schemas.microsoft.com/office/drawing/2014/main" id="{2E83E977-D925-051D-3F1B-F773BF545914}"/>
              </a:ext>
            </a:extLst>
          </p:cNvPr>
          <p:cNvGrpSpPr/>
          <p:nvPr/>
        </p:nvGrpSpPr>
        <p:grpSpPr>
          <a:xfrm>
            <a:off x="6753653" y="2456958"/>
            <a:ext cx="587415" cy="457512"/>
            <a:chOff x="5266944" y="2798826"/>
            <a:chExt cx="455771" cy="301859"/>
          </a:xfrm>
        </p:grpSpPr>
        <p:sp>
          <p:nvSpPr>
            <p:cNvPr id="76" name="四角形: 角を丸くする 75">
              <a:extLst>
                <a:ext uri="{FF2B5EF4-FFF2-40B4-BE49-F238E27FC236}">
                  <a16:creationId xmlns:a16="http://schemas.microsoft.com/office/drawing/2014/main" id="{B8ACC1E8-B522-E945-D08A-76AF590F519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決裁</a:t>
              </a:r>
            </a:p>
          </p:txBody>
        </p:sp>
        <p:pic>
          <p:nvPicPr>
            <p:cNvPr id="79" name="グラフィックス 78" descr="挙手 枠線">
              <a:extLst>
                <a:ext uri="{FF2B5EF4-FFF2-40B4-BE49-F238E27FC236}">
                  <a16:creationId xmlns:a16="http://schemas.microsoft.com/office/drawing/2014/main" id="{C73C7345-BF2C-D62B-CE72-B2E7C01D0C44}"/>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80" name="グループ化 79">
            <a:extLst>
              <a:ext uri="{FF2B5EF4-FFF2-40B4-BE49-F238E27FC236}">
                <a16:creationId xmlns:a16="http://schemas.microsoft.com/office/drawing/2014/main" id="{00EB987A-CF64-A0D2-69F8-CC25BBC4BF30}"/>
              </a:ext>
            </a:extLst>
          </p:cNvPr>
          <p:cNvGrpSpPr/>
          <p:nvPr/>
        </p:nvGrpSpPr>
        <p:grpSpPr>
          <a:xfrm>
            <a:off x="7499676" y="2456958"/>
            <a:ext cx="587415" cy="457512"/>
            <a:chOff x="5266944" y="2798826"/>
            <a:chExt cx="455771" cy="301859"/>
          </a:xfrm>
        </p:grpSpPr>
        <p:sp>
          <p:nvSpPr>
            <p:cNvPr id="82" name="四角形: 角を丸くする 81">
              <a:extLst>
                <a:ext uri="{FF2B5EF4-FFF2-40B4-BE49-F238E27FC236}">
                  <a16:creationId xmlns:a16="http://schemas.microsoft.com/office/drawing/2014/main" id="{197C1DDF-DD4C-70BE-B3DF-53E74250F38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p>
          </p:txBody>
        </p:sp>
        <p:pic>
          <p:nvPicPr>
            <p:cNvPr id="83" name="グラフィックス 82" descr="挙手 枠線">
              <a:extLst>
                <a:ext uri="{FF2B5EF4-FFF2-40B4-BE49-F238E27FC236}">
                  <a16:creationId xmlns:a16="http://schemas.microsoft.com/office/drawing/2014/main" id="{89E5E058-EA6F-1D57-C99C-87950FD0A94C}"/>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84" name="グループ化 83">
            <a:extLst>
              <a:ext uri="{FF2B5EF4-FFF2-40B4-BE49-F238E27FC236}">
                <a16:creationId xmlns:a16="http://schemas.microsoft.com/office/drawing/2014/main" id="{A645ED5A-81ED-57CE-C382-CD4F1BB4CFE0}"/>
              </a:ext>
            </a:extLst>
          </p:cNvPr>
          <p:cNvGrpSpPr/>
          <p:nvPr/>
        </p:nvGrpSpPr>
        <p:grpSpPr>
          <a:xfrm>
            <a:off x="2499808" y="2920089"/>
            <a:ext cx="635655" cy="706178"/>
            <a:chOff x="2321719" y="2988182"/>
            <a:chExt cx="635655" cy="706178"/>
          </a:xfrm>
        </p:grpSpPr>
        <p:pic>
          <p:nvPicPr>
            <p:cNvPr id="85" name="グラフィックス 84" descr="紙 枠線">
              <a:extLst>
                <a:ext uri="{FF2B5EF4-FFF2-40B4-BE49-F238E27FC236}">
                  <a16:creationId xmlns:a16="http://schemas.microsoft.com/office/drawing/2014/main" id="{D58F1644-18E4-CB8F-5EFF-4FD63273E92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6" name="直線矢印コネクタ 36">
              <a:extLst>
                <a:ext uri="{FF2B5EF4-FFF2-40B4-BE49-F238E27FC236}">
                  <a16:creationId xmlns:a16="http://schemas.microsoft.com/office/drawing/2014/main" id="{6D65FEA6-4160-3896-6636-D8020E4E57A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7" name="正方形/長方形 86">
              <a:extLst>
                <a:ext uri="{FF2B5EF4-FFF2-40B4-BE49-F238E27FC236}">
                  <a16:creationId xmlns:a16="http://schemas.microsoft.com/office/drawing/2014/main" id="{2FFB4F05-821C-8FE8-5C93-16BF6276D38D}"/>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減免申請書</a:t>
              </a:r>
            </a:p>
          </p:txBody>
        </p:sp>
      </p:grpSp>
      <p:grpSp>
        <p:nvGrpSpPr>
          <p:cNvPr id="88" name="グループ化 87">
            <a:extLst>
              <a:ext uri="{FF2B5EF4-FFF2-40B4-BE49-F238E27FC236}">
                <a16:creationId xmlns:a16="http://schemas.microsoft.com/office/drawing/2014/main" id="{891065BF-29F1-34AA-A19B-64844D720CB4}"/>
              </a:ext>
            </a:extLst>
          </p:cNvPr>
          <p:cNvGrpSpPr/>
          <p:nvPr/>
        </p:nvGrpSpPr>
        <p:grpSpPr>
          <a:xfrm>
            <a:off x="6457621" y="2922970"/>
            <a:ext cx="635655" cy="706178"/>
            <a:chOff x="2321719" y="2988182"/>
            <a:chExt cx="635655" cy="706178"/>
          </a:xfrm>
        </p:grpSpPr>
        <p:pic>
          <p:nvPicPr>
            <p:cNvPr id="89" name="グラフィックス 88" descr="紙 枠線">
              <a:extLst>
                <a:ext uri="{FF2B5EF4-FFF2-40B4-BE49-F238E27FC236}">
                  <a16:creationId xmlns:a16="http://schemas.microsoft.com/office/drawing/2014/main" id="{3B65DD3B-C82D-E4B6-EE4D-5AB1D1BF1F4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90" name="直線矢印コネクタ 36">
              <a:extLst>
                <a:ext uri="{FF2B5EF4-FFF2-40B4-BE49-F238E27FC236}">
                  <a16:creationId xmlns:a16="http://schemas.microsoft.com/office/drawing/2014/main" id="{21B90EED-FE61-33C4-B136-C13D1659C424}"/>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1" name="正方形/長方形 90">
              <a:extLst>
                <a:ext uri="{FF2B5EF4-FFF2-40B4-BE49-F238E27FC236}">
                  <a16:creationId xmlns:a16="http://schemas.microsoft.com/office/drawing/2014/main" id="{BFFECBEE-6791-82F6-5872-E2E5123657DE}"/>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減免決定通知書</a:t>
              </a:r>
            </a:p>
          </p:txBody>
        </p:sp>
      </p:grpSp>
      <p:grpSp>
        <p:nvGrpSpPr>
          <p:cNvPr id="92" name="グループ化 91">
            <a:extLst>
              <a:ext uri="{FF2B5EF4-FFF2-40B4-BE49-F238E27FC236}">
                <a16:creationId xmlns:a16="http://schemas.microsoft.com/office/drawing/2014/main" id="{90721135-02D9-DEBD-84FF-68743F719273}"/>
              </a:ext>
            </a:extLst>
          </p:cNvPr>
          <p:cNvGrpSpPr/>
          <p:nvPr/>
        </p:nvGrpSpPr>
        <p:grpSpPr>
          <a:xfrm>
            <a:off x="6460330" y="2920089"/>
            <a:ext cx="647285" cy="1258348"/>
            <a:chOff x="2315275" y="2436012"/>
            <a:chExt cx="647285" cy="1258348"/>
          </a:xfrm>
        </p:grpSpPr>
        <p:pic>
          <p:nvPicPr>
            <p:cNvPr id="93" name="グラフィックス 92" descr="紙 枠線">
              <a:extLst>
                <a:ext uri="{FF2B5EF4-FFF2-40B4-BE49-F238E27FC236}">
                  <a16:creationId xmlns:a16="http://schemas.microsoft.com/office/drawing/2014/main" id="{AC676D90-7836-77B1-0C7C-9470045641C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94" name="直線矢印コネクタ 36">
              <a:extLst>
                <a:ext uri="{FF2B5EF4-FFF2-40B4-BE49-F238E27FC236}">
                  <a16:creationId xmlns:a16="http://schemas.microsoft.com/office/drawing/2014/main" id="{18B59830-BC16-7F7E-0CC1-602B2BEF20F2}"/>
                </a:ext>
              </a:extLst>
            </p:cNvPr>
            <p:cNvCxnSpPr>
              <a:cxnSpLocks/>
            </p:cNvCxnSpPr>
            <p:nvPr/>
          </p:nvCxnSpPr>
          <p:spPr>
            <a:xfrm rot="16200000" flipH="1">
              <a:off x="2006075" y="2745212"/>
              <a:ext cx="849492" cy="231091"/>
            </a:xfrm>
            <a:prstGeom prst="curvedConnector3">
              <a:avLst>
                <a:gd name="adj1" fmla="val 9989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6" name="正方形/長方形 95">
              <a:extLst>
                <a:ext uri="{FF2B5EF4-FFF2-40B4-BE49-F238E27FC236}">
                  <a16:creationId xmlns:a16="http://schemas.microsoft.com/office/drawing/2014/main" id="{D945B2C0-5D62-7C96-7173-0B1B681C3BA1}"/>
                </a:ext>
              </a:extLst>
            </p:cNvPr>
            <p:cNvSpPr/>
            <p:nvPr/>
          </p:nvSpPr>
          <p:spPr>
            <a:xfrm>
              <a:off x="234093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減免決議書</a:t>
              </a:r>
            </a:p>
          </p:txBody>
        </p:sp>
      </p:grpSp>
      <p:grpSp>
        <p:nvGrpSpPr>
          <p:cNvPr id="113" name="グループ化 112">
            <a:extLst>
              <a:ext uri="{FF2B5EF4-FFF2-40B4-BE49-F238E27FC236}">
                <a16:creationId xmlns:a16="http://schemas.microsoft.com/office/drawing/2014/main" id="{EF2F4DD1-9137-0F76-E847-C87F1DCBEB9D}"/>
              </a:ext>
            </a:extLst>
          </p:cNvPr>
          <p:cNvGrpSpPr/>
          <p:nvPr/>
        </p:nvGrpSpPr>
        <p:grpSpPr>
          <a:xfrm>
            <a:off x="1771650" y="2920089"/>
            <a:ext cx="640756" cy="1258348"/>
            <a:chOff x="2321804" y="2436012"/>
            <a:chExt cx="640756" cy="1258348"/>
          </a:xfrm>
        </p:grpSpPr>
        <p:pic>
          <p:nvPicPr>
            <p:cNvPr id="114" name="グラフィックス 113" descr="紙 枠線">
              <a:extLst>
                <a:ext uri="{FF2B5EF4-FFF2-40B4-BE49-F238E27FC236}">
                  <a16:creationId xmlns:a16="http://schemas.microsoft.com/office/drawing/2014/main" id="{761DB4F4-9B83-169B-E851-B9F72175432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15" name="直線矢印コネクタ 36">
              <a:extLst>
                <a:ext uri="{FF2B5EF4-FFF2-40B4-BE49-F238E27FC236}">
                  <a16:creationId xmlns:a16="http://schemas.microsoft.com/office/drawing/2014/main" id="{784EED8F-5EE6-7D15-5C4F-84D4A8555151}"/>
                </a:ext>
              </a:extLst>
            </p:cNvPr>
            <p:cNvCxnSpPr>
              <a:cxnSpLocks/>
            </p:cNvCxnSpPr>
            <p:nvPr/>
          </p:nvCxnSpPr>
          <p:spPr>
            <a:xfrm rot="16200000" flipH="1">
              <a:off x="2009339" y="2748477"/>
              <a:ext cx="849492" cy="224562"/>
            </a:xfrm>
            <a:prstGeom prst="curvedConnector3">
              <a:avLst>
                <a:gd name="adj1" fmla="val 10017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6" name="正方形/長方形 115">
              <a:extLst>
                <a:ext uri="{FF2B5EF4-FFF2-40B4-BE49-F238E27FC236}">
                  <a16:creationId xmlns:a16="http://schemas.microsoft.com/office/drawing/2014/main" id="{3D4160CA-06DF-568D-A68C-9A5606EC94C2}"/>
                </a:ext>
              </a:extLst>
            </p:cNvPr>
            <p:cNvSpPr/>
            <p:nvPr/>
          </p:nvSpPr>
          <p:spPr>
            <a:xfrm>
              <a:off x="234093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均等割申告書</a:t>
              </a:r>
            </a:p>
          </p:txBody>
        </p:sp>
      </p:grpSp>
      <p:cxnSp>
        <p:nvCxnSpPr>
          <p:cNvPr id="120" name="直線矢印コネクタ 119">
            <a:extLst>
              <a:ext uri="{FF2B5EF4-FFF2-40B4-BE49-F238E27FC236}">
                <a16:creationId xmlns:a16="http://schemas.microsoft.com/office/drawing/2014/main" id="{71D391D5-DA61-C714-DDE2-56DF3F98AB2F}"/>
              </a:ext>
            </a:extLst>
          </p:cNvPr>
          <p:cNvCxnSpPr>
            <a:cxnSpLocks/>
            <a:endCxn id="170" idx="4"/>
          </p:cNvCxnSpPr>
          <p:nvPr/>
        </p:nvCxnSpPr>
        <p:spPr>
          <a:xfrm rot="5400000">
            <a:off x="5510568" y="4831607"/>
            <a:ext cx="686216" cy="647641"/>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73" name="直線矢印コネクタ 178">
            <a:extLst>
              <a:ext uri="{FF2B5EF4-FFF2-40B4-BE49-F238E27FC236}">
                <a16:creationId xmlns:a16="http://schemas.microsoft.com/office/drawing/2014/main" id="{8241390B-0C1D-BB02-AA27-4B99FE4387B8}"/>
              </a:ext>
            </a:extLst>
          </p:cNvPr>
          <p:cNvCxnSpPr>
            <a:cxnSpLocks/>
            <a:stCxn id="114" idx="3"/>
            <a:endCxn id="20" idx="4"/>
          </p:cNvCxnSpPr>
          <p:nvPr/>
        </p:nvCxnSpPr>
        <p:spPr>
          <a:xfrm flipV="1">
            <a:off x="2250078" y="2838714"/>
            <a:ext cx="1562482" cy="93086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82" name="直線矢印コネクタ 181">
            <a:extLst>
              <a:ext uri="{FF2B5EF4-FFF2-40B4-BE49-F238E27FC236}">
                <a16:creationId xmlns:a16="http://schemas.microsoft.com/office/drawing/2014/main" id="{E0E92611-11E7-F769-889B-837426D8882F}"/>
              </a:ext>
            </a:extLst>
          </p:cNvPr>
          <p:cNvCxnSpPr>
            <a:cxnSpLocks/>
            <a:stCxn id="136" idx="3"/>
            <a:endCxn id="131" idx="1"/>
          </p:cNvCxnSpPr>
          <p:nvPr/>
        </p:nvCxnSpPr>
        <p:spPr>
          <a:xfrm>
            <a:off x="1921274" y="2685714"/>
            <a:ext cx="1679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8" name="直線矢印コネクタ 187">
            <a:extLst>
              <a:ext uri="{FF2B5EF4-FFF2-40B4-BE49-F238E27FC236}">
                <a16:creationId xmlns:a16="http://schemas.microsoft.com/office/drawing/2014/main" id="{0EF10E5A-975D-63B4-07B4-DC4BA9CEE74E}"/>
              </a:ext>
            </a:extLst>
          </p:cNvPr>
          <p:cNvCxnSpPr>
            <a:cxnSpLocks/>
            <a:stCxn id="5" idx="6"/>
            <a:endCxn id="54" idx="1"/>
          </p:cNvCxnSpPr>
          <p:nvPr/>
        </p:nvCxnSpPr>
        <p:spPr>
          <a:xfrm>
            <a:off x="4376394" y="2685714"/>
            <a:ext cx="1490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6" name="直線矢印コネクタ 205">
            <a:extLst>
              <a:ext uri="{FF2B5EF4-FFF2-40B4-BE49-F238E27FC236}">
                <a16:creationId xmlns:a16="http://schemas.microsoft.com/office/drawing/2014/main" id="{1A91A3F1-563B-A69B-A9E2-D7DA640EA1EB}"/>
              </a:ext>
            </a:extLst>
          </p:cNvPr>
          <p:cNvCxnSpPr>
            <a:cxnSpLocks/>
            <a:stCxn id="54" idx="3"/>
            <a:endCxn id="73" idx="1"/>
          </p:cNvCxnSpPr>
          <p:nvPr/>
        </p:nvCxnSpPr>
        <p:spPr>
          <a:xfrm>
            <a:off x="5112825" y="2685714"/>
            <a:ext cx="1292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9" name="直線矢印コネクタ 208">
            <a:extLst>
              <a:ext uri="{FF2B5EF4-FFF2-40B4-BE49-F238E27FC236}">
                <a16:creationId xmlns:a16="http://schemas.microsoft.com/office/drawing/2014/main" id="{5752121A-C280-5AC7-4E89-AB9BAFEAAC35}"/>
              </a:ext>
            </a:extLst>
          </p:cNvPr>
          <p:cNvCxnSpPr>
            <a:cxnSpLocks/>
            <a:stCxn id="73" idx="3"/>
            <a:endCxn id="60" idx="1"/>
          </p:cNvCxnSpPr>
          <p:nvPr/>
        </p:nvCxnSpPr>
        <p:spPr>
          <a:xfrm>
            <a:off x="5837921" y="2685714"/>
            <a:ext cx="15780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4" name="直線矢印コネクタ 213">
            <a:extLst>
              <a:ext uri="{FF2B5EF4-FFF2-40B4-BE49-F238E27FC236}">
                <a16:creationId xmlns:a16="http://schemas.microsoft.com/office/drawing/2014/main" id="{F6B4B6AF-F0EF-E8ED-BB3B-4A62A73C92C0}"/>
              </a:ext>
            </a:extLst>
          </p:cNvPr>
          <p:cNvCxnSpPr>
            <a:cxnSpLocks/>
            <a:stCxn id="60" idx="3"/>
            <a:endCxn id="76" idx="1"/>
          </p:cNvCxnSpPr>
          <p:nvPr/>
        </p:nvCxnSpPr>
        <p:spPr>
          <a:xfrm>
            <a:off x="6591612" y="2685714"/>
            <a:ext cx="1620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9" name="直線矢印コネクタ 218">
            <a:extLst>
              <a:ext uri="{FF2B5EF4-FFF2-40B4-BE49-F238E27FC236}">
                <a16:creationId xmlns:a16="http://schemas.microsoft.com/office/drawing/2014/main" id="{BC464912-FBAB-3A76-914B-F2ACA187B932}"/>
              </a:ext>
            </a:extLst>
          </p:cNvPr>
          <p:cNvCxnSpPr>
            <a:cxnSpLocks/>
            <a:stCxn id="76" idx="3"/>
            <a:endCxn id="82" idx="1"/>
          </p:cNvCxnSpPr>
          <p:nvPr/>
        </p:nvCxnSpPr>
        <p:spPr>
          <a:xfrm>
            <a:off x="7341068" y="2685714"/>
            <a:ext cx="1586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3" name="直線矢印コネクタ 222">
            <a:extLst>
              <a:ext uri="{FF2B5EF4-FFF2-40B4-BE49-F238E27FC236}">
                <a16:creationId xmlns:a16="http://schemas.microsoft.com/office/drawing/2014/main" id="{344D9899-307A-6E39-BDD6-4A1755D88A00}"/>
              </a:ext>
            </a:extLst>
          </p:cNvPr>
          <p:cNvCxnSpPr>
            <a:cxnSpLocks/>
            <a:stCxn id="82" idx="3"/>
            <a:endCxn id="40" idx="2"/>
          </p:cNvCxnSpPr>
          <p:nvPr/>
        </p:nvCxnSpPr>
        <p:spPr>
          <a:xfrm>
            <a:off x="8087091" y="2685714"/>
            <a:ext cx="21576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4" name="直線矢印コネクタ 243">
            <a:extLst>
              <a:ext uri="{FF2B5EF4-FFF2-40B4-BE49-F238E27FC236}">
                <a16:creationId xmlns:a16="http://schemas.microsoft.com/office/drawing/2014/main" id="{35815A9D-2944-2334-A8A7-57639DE35F0B}"/>
              </a:ext>
            </a:extLst>
          </p:cNvPr>
          <p:cNvCxnSpPr>
            <a:cxnSpLocks/>
            <a:stCxn id="85" idx="3"/>
          </p:cNvCxnSpPr>
          <p:nvPr/>
        </p:nvCxnSpPr>
        <p:spPr>
          <a:xfrm>
            <a:off x="2978321" y="3217413"/>
            <a:ext cx="83423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ED365447-4FEE-9F3B-009F-54DD1936F9C6}"/>
              </a:ext>
            </a:extLst>
          </p:cNvPr>
          <p:cNvGrpSpPr/>
          <p:nvPr/>
        </p:nvGrpSpPr>
        <p:grpSpPr>
          <a:xfrm>
            <a:off x="3080611" y="1455824"/>
            <a:ext cx="1157898" cy="492605"/>
            <a:chOff x="8682054" y="1480215"/>
            <a:chExt cx="1157898" cy="492605"/>
          </a:xfrm>
        </p:grpSpPr>
        <p:pic>
          <p:nvPicPr>
            <p:cNvPr id="258" name="グラフィックス 257" descr="紙 枠線">
              <a:extLst>
                <a:ext uri="{FF2B5EF4-FFF2-40B4-BE49-F238E27FC236}">
                  <a16:creationId xmlns:a16="http://schemas.microsoft.com/office/drawing/2014/main" id="{54B67516-9A41-91D0-9EE7-C364DEE73E9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816879" y="1480215"/>
              <a:ext cx="260934" cy="260934"/>
            </a:xfrm>
            <a:prstGeom prst="rect">
              <a:avLst/>
            </a:prstGeom>
          </p:spPr>
        </p:pic>
        <p:sp>
          <p:nvSpPr>
            <p:cNvPr id="259" name="正方形/長方形 258">
              <a:extLst>
                <a:ext uri="{FF2B5EF4-FFF2-40B4-BE49-F238E27FC236}">
                  <a16:creationId xmlns:a16="http://schemas.microsoft.com/office/drawing/2014/main" id="{530CD3E2-2DBE-2435-5873-7DA261E07E91}"/>
                </a:ext>
              </a:extLst>
            </p:cNvPr>
            <p:cNvSpPr/>
            <p:nvPr/>
          </p:nvSpPr>
          <p:spPr>
            <a:xfrm>
              <a:off x="8682054" y="1711886"/>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chemeClr val="tx1"/>
                  </a:solidFill>
                  <a:latin typeface="+mn-ea"/>
                </a:rPr>
                <a:t>均等割申告書</a:t>
              </a:r>
              <a:endParaRPr kumimoji="1" lang="en-US" altLang="ja-JP" sz="500" b="1" dirty="0">
                <a:solidFill>
                  <a:schemeClr val="tx1"/>
                </a:solidFill>
                <a:latin typeface="+mn-ea"/>
              </a:endParaRPr>
            </a:p>
            <a:p>
              <a:r>
                <a:rPr kumimoji="1" lang="ja-JP" altLang="en-US" sz="500" b="1" dirty="0">
                  <a:solidFill>
                    <a:schemeClr val="tx1"/>
                  </a:solidFill>
                  <a:latin typeface="+mn-ea"/>
                </a:rPr>
                <a:t>減免申請書</a:t>
              </a:r>
            </a:p>
          </p:txBody>
        </p:sp>
        <p:cxnSp>
          <p:nvCxnSpPr>
            <p:cNvPr id="260" name="直線矢印コネクタ 259">
              <a:extLst>
                <a:ext uri="{FF2B5EF4-FFF2-40B4-BE49-F238E27FC236}">
                  <a16:creationId xmlns:a16="http://schemas.microsoft.com/office/drawing/2014/main" id="{DCE7ADA5-10EF-B6BA-5BEB-7FBD24BBB089}"/>
                </a:ext>
              </a:extLst>
            </p:cNvPr>
            <p:cNvCxnSpPr>
              <a:cxnSpLocks/>
              <a:endCxn id="258" idx="3"/>
            </p:cNvCxnSpPr>
            <p:nvPr/>
          </p:nvCxnSpPr>
          <p:spPr>
            <a:xfrm flipH="1">
              <a:off x="9077813" y="1610682"/>
              <a:ext cx="33429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61" name="グループ化 260">
            <a:extLst>
              <a:ext uri="{FF2B5EF4-FFF2-40B4-BE49-F238E27FC236}">
                <a16:creationId xmlns:a16="http://schemas.microsoft.com/office/drawing/2014/main" id="{A50C64BB-72D8-1240-3326-53C6FB81ABBB}"/>
              </a:ext>
            </a:extLst>
          </p:cNvPr>
          <p:cNvGrpSpPr/>
          <p:nvPr/>
        </p:nvGrpSpPr>
        <p:grpSpPr>
          <a:xfrm>
            <a:off x="4223394" y="1455824"/>
            <a:ext cx="1385406" cy="492605"/>
            <a:chOff x="8465977" y="1480215"/>
            <a:chExt cx="1385406" cy="492605"/>
          </a:xfrm>
        </p:grpSpPr>
        <p:pic>
          <p:nvPicPr>
            <p:cNvPr id="262" name="グラフィックス 261" descr="紙 枠線">
              <a:extLst>
                <a:ext uri="{FF2B5EF4-FFF2-40B4-BE49-F238E27FC236}">
                  <a16:creationId xmlns:a16="http://schemas.microsoft.com/office/drawing/2014/main" id="{AEB497E8-3D86-7B4C-2612-49D1E90213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816879" y="1480215"/>
              <a:ext cx="260934" cy="260934"/>
            </a:xfrm>
            <a:prstGeom prst="rect">
              <a:avLst/>
            </a:prstGeom>
          </p:spPr>
        </p:pic>
        <p:sp>
          <p:nvSpPr>
            <p:cNvPr id="263" name="正方形/長方形 262">
              <a:extLst>
                <a:ext uri="{FF2B5EF4-FFF2-40B4-BE49-F238E27FC236}">
                  <a16:creationId xmlns:a16="http://schemas.microsoft.com/office/drawing/2014/main" id="{86AE4A03-944A-1EB2-45C9-6BBD8A0CFCEF}"/>
                </a:ext>
              </a:extLst>
            </p:cNvPr>
            <p:cNvSpPr/>
            <p:nvPr/>
          </p:nvSpPr>
          <p:spPr>
            <a:xfrm>
              <a:off x="8693485" y="1711886"/>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chemeClr val="tx1"/>
                  </a:solidFill>
                  <a:latin typeface="+mn-ea"/>
                </a:rPr>
                <a:t>均等割申告書</a:t>
              </a:r>
              <a:endParaRPr kumimoji="1" lang="en-US" altLang="ja-JP" sz="500" b="1" dirty="0">
                <a:solidFill>
                  <a:schemeClr val="tx1"/>
                </a:solidFill>
                <a:latin typeface="+mn-ea"/>
              </a:endParaRPr>
            </a:p>
            <a:p>
              <a:r>
                <a:rPr kumimoji="1" lang="ja-JP" altLang="en-US" sz="500" b="1" dirty="0">
                  <a:solidFill>
                    <a:schemeClr val="tx1"/>
                  </a:solidFill>
                  <a:latin typeface="+mn-ea"/>
                </a:rPr>
                <a:t>減免申請書</a:t>
              </a:r>
            </a:p>
          </p:txBody>
        </p:sp>
        <p:cxnSp>
          <p:nvCxnSpPr>
            <p:cNvPr id="264" name="直線矢印コネクタ 263">
              <a:extLst>
                <a:ext uri="{FF2B5EF4-FFF2-40B4-BE49-F238E27FC236}">
                  <a16:creationId xmlns:a16="http://schemas.microsoft.com/office/drawing/2014/main" id="{A91C73BF-C569-C724-FB4B-72A49E2CC3CD}"/>
                </a:ext>
              </a:extLst>
            </p:cNvPr>
            <p:cNvCxnSpPr>
              <a:cxnSpLocks/>
              <a:endCxn id="262" idx="1"/>
            </p:cNvCxnSpPr>
            <p:nvPr/>
          </p:nvCxnSpPr>
          <p:spPr>
            <a:xfrm>
              <a:off x="8465977" y="1610682"/>
              <a:ext cx="35090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817462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A4D87-C94E-4ADC-0E26-702EF51179E5}"/>
            </a:ext>
          </a:extLst>
        </p:cNvPr>
        <p:cNvGrpSpPr/>
        <p:nvPr/>
      </p:nvGrpSpPr>
      <p:grpSpPr>
        <a:xfrm>
          <a:off x="0" y="0"/>
          <a:ext cx="0" cy="0"/>
          <a:chOff x="0" y="0"/>
          <a:chExt cx="0" cy="0"/>
        </a:xfrm>
      </p:grpSpPr>
      <p:grpSp>
        <p:nvGrpSpPr>
          <p:cNvPr id="111" name="グループ化 110">
            <a:extLst>
              <a:ext uri="{FF2B5EF4-FFF2-40B4-BE49-F238E27FC236}">
                <a16:creationId xmlns:a16="http://schemas.microsoft.com/office/drawing/2014/main" id="{F9D2B9E0-6603-6CF5-2331-75D053F758DC}"/>
              </a:ext>
            </a:extLst>
          </p:cNvPr>
          <p:cNvGrpSpPr/>
          <p:nvPr/>
        </p:nvGrpSpPr>
        <p:grpSpPr>
          <a:xfrm rot="16200000">
            <a:off x="4741740" y="1882106"/>
            <a:ext cx="926665" cy="47531"/>
            <a:chOff x="8251076" y="5728206"/>
            <a:chExt cx="926665" cy="47531"/>
          </a:xfrm>
        </p:grpSpPr>
        <p:cxnSp>
          <p:nvCxnSpPr>
            <p:cNvPr id="112" name="直線矢印コネクタ 111">
              <a:extLst>
                <a:ext uri="{FF2B5EF4-FFF2-40B4-BE49-F238E27FC236}">
                  <a16:creationId xmlns:a16="http://schemas.microsoft.com/office/drawing/2014/main" id="{EAB65240-FE15-A72B-E4B6-B18D00AA6973}"/>
                </a:ext>
              </a:extLst>
            </p:cNvPr>
            <p:cNvCxnSpPr>
              <a:cxnSpLocks/>
              <a:stCxn id="113" idx="6"/>
              <a:endCxn id="114" idx="0"/>
            </p:cNvCxnSpPr>
            <p:nvPr/>
          </p:nvCxnSpPr>
          <p:spPr>
            <a:xfrm rot="5400000" flipV="1">
              <a:off x="8738172" y="5312407"/>
              <a:ext cx="4" cy="87913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13" name="楕円 112">
              <a:extLst>
                <a:ext uri="{FF2B5EF4-FFF2-40B4-BE49-F238E27FC236}">
                  <a16:creationId xmlns:a16="http://schemas.microsoft.com/office/drawing/2014/main" id="{9DB3C01F-1706-FEA7-CC0B-8FBB71144793}"/>
                </a:ext>
              </a:extLst>
            </p:cNvPr>
            <p:cNvSpPr/>
            <p:nvPr/>
          </p:nvSpPr>
          <p:spPr>
            <a:xfrm>
              <a:off x="8251076"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14" name="二等辺三角形 113">
              <a:extLst>
                <a:ext uri="{FF2B5EF4-FFF2-40B4-BE49-F238E27FC236}">
                  <a16:creationId xmlns:a16="http://schemas.microsoft.com/office/drawing/2014/main" id="{7FE5F422-5B51-00EF-5E1D-F4405AAE8906}"/>
                </a:ext>
              </a:extLst>
            </p:cNvPr>
            <p:cNvSpPr/>
            <p:nvPr/>
          </p:nvSpPr>
          <p:spPr>
            <a:xfrm rot="5400000">
              <a:off x="9118494" y="571603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995D742A-A263-B427-E8C9-080317E0487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F81F6EB-0EDF-680D-1919-59D3AF69F7E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73022464-B753-151C-6D7D-CAB22CD2E41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7E44F85-6098-8800-B665-BFE9883C514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41FC740-000D-B2AD-6B38-3A05D0D34E4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41824C4-4E1A-712F-31F2-483056765C1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5AE16AB-7C28-39F1-A8DB-CB963D0AF01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未申告法人への申告勧奨</a:t>
              </a:r>
            </a:p>
          </p:txBody>
        </p:sp>
        <p:sp>
          <p:nvSpPr>
            <p:cNvPr id="14" name="正方形/長方形 13">
              <a:extLst>
                <a:ext uri="{FF2B5EF4-FFF2-40B4-BE49-F238E27FC236}">
                  <a16:creationId xmlns:a16="http://schemas.microsoft.com/office/drawing/2014/main" id="{1BABC10B-B187-8BE8-CC56-1417CD02326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未申告管理</a:t>
              </a:r>
            </a:p>
          </p:txBody>
        </p:sp>
      </p:grpSp>
      <p:grpSp>
        <p:nvGrpSpPr>
          <p:cNvPr id="16" name="グループ化 15">
            <a:extLst>
              <a:ext uri="{FF2B5EF4-FFF2-40B4-BE49-F238E27FC236}">
                <a16:creationId xmlns:a16="http://schemas.microsoft.com/office/drawing/2014/main" id="{5605B114-81C2-8C94-91D6-21FD5B36536D}"/>
              </a:ext>
            </a:extLst>
          </p:cNvPr>
          <p:cNvGrpSpPr/>
          <p:nvPr/>
        </p:nvGrpSpPr>
        <p:grpSpPr>
          <a:xfrm>
            <a:off x="331641" y="1889572"/>
            <a:ext cx="8480719" cy="2223712"/>
            <a:chOff x="4383024" y="977900"/>
            <a:chExt cx="8480719" cy="447033"/>
          </a:xfrm>
        </p:grpSpPr>
        <p:sp>
          <p:nvSpPr>
            <p:cNvPr id="17" name="正方形/長方形 16">
              <a:extLst>
                <a:ext uri="{FF2B5EF4-FFF2-40B4-BE49-F238E27FC236}">
                  <a16:creationId xmlns:a16="http://schemas.microsoft.com/office/drawing/2014/main" id="{73BBE063-FC63-FEEC-1BB6-23A2B02A340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03A8146E-2A93-CA5D-D809-C03FF709DBA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0BA1CFB-3769-3F3D-2CEC-B6DA9A2105E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14</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42ABF514-8CCC-9321-9582-44A75C71DAA7}"/>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4.1.1.</a:t>
            </a:r>
            <a:r>
              <a:rPr kumimoji="1" lang="ja-JP" altLang="en-US" sz="500" b="1" dirty="0">
                <a:solidFill>
                  <a:schemeClr val="tx1"/>
                </a:solidFill>
                <a:latin typeface="+mn-ea"/>
              </a:rPr>
              <a:t>　未申告法人抽出</a:t>
            </a: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4.1.2.</a:t>
            </a:r>
            <a:r>
              <a:rPr kumimoji="1" lang="ja-JP" altLang="en-US" sz="500" b="1" dirty="0">
                <a:solidFill>
                  <a:schemeClr val="tx1"/>
                </a:solidFill>
                <a:latin typeface="+mn-ea"/>
              </a:rPr>
              <a:t>～</a:t>
            </a:r>
            <a:r>
              <a:rPr kumimoji="1" lang="en-US" altLang="ja-JP" sz="500" b="1" dirty="0">
                <a:solidFill>
                  <a:schemeClr val="tx1"/>
                </a:solidFill>
                <a:latin typeface="+mn-ea"/>
              </a:rPr>
              <a:t>4.1.3.</a:t>
            </a:r>
            <a:r>
              <a:rPr kumimoji="1" lang="ja-JP" altLang="en-US" sz="500" b="1" dirty="0">
                <a:solidFill>
                  <a:schemeClr val="tx1"/>
                </a:solidFill>
                <a:latin typeface="+mn-ea"/>
              </a:rPr>
              <a:t>　申告勧奨通知</a:t>
            </a:r>
          </a:p>
        </p:txBody>
      </p:sp>
      <p:cxnSp>
        <p:nvCxnSpPr>
          <p:cNvPr id="108" name="直線矢印コネクタ 107">
            <a:extLst>
              <a:ext uri="{FF2B5EF4-FFF2-40B4-BE49-F238E27FC236}">
                <a16:creationId xmlns:a16="http://schemas.microsoft.com/office/drawing/2014/main" id="{3BE42B6F-602A-1340-D724-7A563B541B98}"/>
              </a:ext>
            </a:extLst>
          </p:cNvPr>
          <p:cNvCxnSpPr>
            <a:cxnSpLocks/>
            <a:stCxn id="73" idx="2"/>
            <a:endCxn id="198" idx="1"/>
          </p:cNvCxnSpPr>
          <p:nvPr/>
        </p:nvCxnSpPr>
        <p:spPr>
          <a:xfrm>
            <a:off x="1871694" y="2750988"/>
            <a:ext cx="1299" cy="154521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AD1B8C26-2223-EA18-3641-F54F925E20FA}"/>
              </a:ext>
            </a:extLst>
          </p:cNvPr>
          <p:cNvCxnSpPr>
            <a:cxnSpLocks/>
            <a:stCxn id="20" idx="3"/>
            <a:endCxn id="60" idx="1"/>
          </p:cNvCxnSpPr>
          <p:nvPr/>
        </p:nvCxnSpPr>
        <p:spPr>
          <a:xfrm>
            <a:off x="3945216" y="2516613"/>
            <a:ext cx="2203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EC578A74-C6FD-17BC-2E7B-FEF9503BA5E4}"/>
              </a:ext>
            </a:extLst>
          </p:cNvPr>
          <p:cNvGrpSpPr/>
          <p:nvPr/>
        </p:nvGrpSpPr>
        <p:grpSpPr>
          <a:xfrm>
            <a:off x="1573752" y="2282238"/>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D270E966-A87E-27C3-A995-BC9C027D8B8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3FC07D07-8AE8-54A5-8EF6-6A410705C2D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未申告法人の確認</a:t>
              </a:r>
            </a:p>
          </p:txBody>
        </p:sp>
      </p:grpSp>
      <p:sp>
        <p:nvSpPr>
          <p:cNvPr id="95" name="正方形/長方形 94">
            <a:extLst>
              <a:ext uri="{FF2B5EF4-FFF2-40B4-BE49-F238E27FC236}">
                <a16:creationId xmlns:a16="http://schemas.microsoft.com/office/drawing/2014/main" id="{27CA4C33-7F18-F023-8D42-5D3957500D58}"/>
              </a:ext>
            </a:extLst>
          </p:cNvPr>
          <p:cNvSpPr/>
          <p:nvPr/>
        </p:nvSpPr>
        <p:spPr>
          <a:xfrm>
            <a:off x="686757" y="265985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F0CFA26B-0B5A-D928-97FE-4160EC066F49}"/>
              </a:ext>
            </a:extLst>
          </p:cNvPr>
          <p:cNvGrpSpPr/>
          <p:nvPr/>
        </p:nvGrpSpPr>
        <p:grpSpPr>
          <a:xfrm>
            <a:off x="1583876" y="4296203"/>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DEC6F193-6674-DA09-F94C-93D99EACDA9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9F909286-5015-BB29-C32B-0BC967AE7D8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0E5EE89A-E528-3F41-7397-F7DA48F85B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18B58588-7768-2FDA-39C5-282A98F88C2A}"/>
              </a:ext>
            </a:extLst>
          </p:cNvPr>
          <p:cNvGrpSpPr/>
          <p:nvPr/>
        </p:nvGrpSpPr>
        <p:grpSpPr>
          <a:xfrm>
            <a:off x="2080340" y="4656533"/>
            <a:ext cx="752658" cy="405710"/>
            <a:chOff x="4488244" y="5206471"/>
            <a:chExt cx="752658" cy="405710"/>
          </a:xfrm>
        </p:grpSpPr>
        <p:cxnSp>
          <p:nvCxnSpPr>
            <p:cNvPr id="192" name="直線矢印コネクタ 191">
              <a:extLst>
                <a:ext uri="{FF2B5EF4-FFF2-40B4-BE49-F238E27FC236}">
                  <a16:creationId xmlns:a16="http://schemas.microsoft.com/office/drawing/2014/main" id="{495BC234-1C80-A6DA-9F93-4B05C624768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35F57D29-C246-63FD-DEAE-6EA05CE7AA46}"/>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E50020D4-750F-385E-3CB5-83855E48410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68748CB6-552B-0778-CCAC-40870C1CBA3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34B828FE-3A5A-D200-1263-2AAFF93C866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EA1A4AF5-F995-A335-8DED-FD51EC9AEEC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25" name="直線矢印コネクタ 224">
            <a:extLst>
              <a:ext uri="{FF2B5EF4-FFF2-40B4-BE49-F238E27FC236}">
                <a16:creationId xmlns:a16="http://schemas.microsoft.com/office/drawing/2014/main" id="{A857E6D1-53FD-A2C8-4E2F-887E45289FFE}"/>
              </a:ext>
            </a:extLst>
          </p:cNvPr>
          <p:cNvCxnSpPr>
            <a:cxnSpLocks/>
            <a:stCxn id="27" idx="3"/>
            <a:endCxn id="20" idx="1"/>
          </p:cNvCxnSpPr>
          <p:nvPr/>
        </p:nvCxnSpPr>
        <p:spPr>
          <a:xfrm>
            <a:off x="3029612" y="2516613"/>
            <a:ext cx="319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8" name="直線矢印コネクタ 147">
            <a:extLst>
              <a:ext uri="{FF2B5EF4-FFF2-40B4-BE49-F238E27FC236}">
                <a16:creationId xmlns:a16="http://schemas.microsoft.com/office/drawing/2014/main" id="{84AC6DE1-578F-8FD7-A65B-3F4C5AD6E043}"/>
              </a:ext>
            </a:extLst>
          </p:cNvPr>
          <p:cNvCxnSpPr>
            <a:cxnSpLocks/>
            <a:stCxn id="73" idx="3"/>
            <a:endCxn id="27" idx="1"/>
          </p:cNvCxnSpPr>
          <p:nvPr/>
        </p:nvCxnSpPr>
        <p:spPr>
          <a:xfrm>
            <a:off x="2169636" y="2516613"/>
            <a:ext cx="27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5342BA84-3337-CB6C-F97D-F14DFEDEB84A}"/>
              </a:ext>
            </a:extLst>
          </p:cNvPr>
          <p:cNvCxnSpPr>
            <a:cxnSpLocks/>
            <a:stCxn id="3" idx="6"/>
            <a:endCxn id="73" idx="1"/>
          </p:cNvCxnSpPr>
          <p:nvPr/>
        </p:nvCxnSpPr>
        <p:spPr>
          <a:xfrm>
            <a:off x="1241455" y="2516613"/>
            <a:ext cx="33229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4EAF4336-EA61-A6FD-5702-3CA3833CA814}"/>
              </a:ext>
            </a:extLst>
          </p:cNvPr>
          <p:cNvSpPr/>
          <p:nvPr/>
        </p:nvSpPr>
        <p:spPr>
          <a:xfrm>
            <a:off x="935455" y="2363613"/>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 name="正方形/長方形 31">
            <a:extLst>
              <a:ext uri="{FF2B5EF4-FFF2-40B4-BE49-F238E27FC236}">
                <a16:creationId xmlns:a16="http://schemas.microsoft.com/office/drawing/2014/main" id="{628B7F56-8070-0FC8-41EF-27F6A94AC272}"/>
              </a:ext>
            </a:extLst>
          </p:cNvPr>
          <p:cNvSpPr/>
          <p:nvPr/>
        </p:nvSpPr>
        <p:spPr>
          <a:xfrm>
            <a:off x="4856466" y="196934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pic>
        <p:nvPicPr>
          <p:cNvPr id="34" name="グラフィックス 33" descr="紙 枠線">
            <a:extLst>
              <a:ext uri="{FF2B5EF4-FFF2-40B4-BE49-F238E27FC236}">
                <a16:creationId xmlns:a16="http://schemas.microsoft.com/office/drawing/2014/main" id="{C2B3891F-FD03-7C27-A6E4-EE3BE9E2FF5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566096" y="1487176"/>
            <a:ext cx="260934" cy="260934"/>
          </a:xfrm>
          <a:prstGeom prst="rect">
            <a:avLst/>
          </a:prstGeom>
        </p:spPr>
      </p:pic>
      <p:cxnSp>
        <p:nvCxnSpPr>
          <p:cNvPr id="37" name="直線矢印コネクタ 36">
            <a:extLst>
              <a:ext uri="{FF2B5EF4-FFF2-40B4-BE49-F238E27FC236}">
                <a16:creationId xmlns:a16="http://schemas.microsoft.com/office/drawing/2014/main" id="{05AF7E34-B185-0CDA-B22D-87D943D6160A}"/>
              </a:ext>
            </a:extLst>
          </p:cNvPr>
          <p:cNvCxnSpPr>
            <a:cxnSpLocks/>
            <a:endCxn id="34" idx="1"/>
          </p:cNvCxnSpPr>
          <p:nvPr/>
        </p:nvCxnSpPr>
        <p:spPr>
          <a:xfrm>
            <a:off x="5205070" y="1617643"/>
            <a:ext cx="36102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77BACDCB-C8CD-8B8E-4DEA-4CFC84CDDBC4}"/>
              </a:ext>
            </a:extLst>
          </p:cNvPr>
          <p:cNvGrpSpPr/>
          <p:nvPr/>
        </p:nvGrpSpPr>
        <p:grpSpPr>
          <a:xfrm>
            <a:off x="5052072" y="2363613"/>
            <a:ext cx="306000" cy="306000"/>
            <a:chOff x="547477" y="5946304"/>
            <a:chExt cx="182044" cy="182044"/>
          </a:xfrm>
        </p:grpSpPr>
        <p:sp>
          <p:nvSpPr>
            <p:cNvPr id="40" name="楕円 39">
              <a:extLst>
                <a:ext uri="{FF2B5EF4-FFF2-40B4-BE49-F238E27FC236}">
                  <a16:creationId xmlns:a16="http://schemas.microsoft.com/office/drawing/2014/main" id="{CCAA06CB-56F8-6A88-19DD-C6A6F67C868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1" name="グループ化 40">
              <a:extLst>
                <a:ext uri="{FF2B5EF4-FFF2-40B4-BE49-F238E27FC236}">
                  <a16:creationId xmlns:a16="http://schemas.microsoft.com/office/drawing/2014/main" id="{6C173B91-CD99-7B5F-C522-011F60F102EB}"/>
                </a:ext>
              </a:extLst>
            </p:cNvPr>
            <p:cNvGrpSpPr/>
            <p:nvPr/>
          </p:nvGrpSpPr>
          <p:grpSpPr>
            <a:xfrm>
              <a:off x="572442" y="5996943"/>
              <a:ext cx="132113" cy="80765"/>
              <a:chOff x="2601006" y="3678667"/>
              <a:chExt cx="132113" cy="80765"/>
            </a:xfrm>
          </p:grpSpPr>
          <p:sp>
            <p:nvSpPr>
              <p:cNvPr id="43" name="正方形/長方形 42">
                <a:extLst>
                  <a:ext uri="{FF2B5EF4-FFF2-40B4-BE49-F238E27FC236}">
                    <a16:creationId xmlns:a16="http://schemas.microsoft.com/office/drawing/2014/main" id="{F124DA7B-0C05-6FD8-BC69-FBBE74661EF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4" name="二等辺三角形 43">
                <a:extLst>
                  <a:ext uri="{FF2B5EF4-FFF2-40B4-BE49-F238E27FC236}">
                    <a16:creationId xmlns:a16="http://schemas.microsoft.com/office/drawing/2014/main" id="{67B8BEAB-870C-3A08-A166-4FFE010FB3F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二等辺三角形 45">
                <a:extLst>
                  <a:ext uri="{FF2B5EF4-FFF2-40B4-BE49-F238E27FC236}">
                    <a16:creationId xmlns:a16="http://schemas.microsoft.com/office/drawing/2014/main" id="{53587923-1F74-8F2C-C479-B490DEF7716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7" name="正方形/長方形 46">
                <a:extLst>
                  <a:ext uri="{FF2B5EF4-FFF2-40B4-BE49-F238E27FC236}">
                    <a16:creationId xmlns:a16="http://schemas.microsoft.com/office/drawing/2014/main" id="{6016FED2-09A5-4D22-8FD1-4A6D2143D92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8" name="正方形/長方形 47">
            <a:extLst>
              <a:ext uri="{FF2B5EF4-FFF2-40B4-BE49-F238E27FC236}">
                <a16:creationId xmlns:a16="http://schemas.microsoft.com/office/drawing/2014/main" id="{D0E91F5B-EF65-0447-7850-8825CEFD5A51}"/>
              </a:ext>
            </a:extLst>
          </p:cNvPr>
          <p:cNvSpPr/>
          <p:nvPr/>
        </p:nvSpPr>
        <p:spPr>
          <a:xfrm>
            <a:off x="5205070" y="2109979"/>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p>
        </p:txBody>
      </p:sp>
      <p:cxnSp>
        <p:nvCxnSpPr>
          <p:cNvPr id="161" name="直線矢印コネクタ 160">
            <a:extLst>
              <a:ext uri="{FF2B5EF4-FFF2-40B4-BE49-F238E27FC236}">
                <a16:creationId xmlns:a16="http://schemas.microsoft.com/office/drawing/2014/main" id="{465835D8-9294-E249-BC6D-BA6B5E84EE81}"/>
              </a:ext>
            </a:extLst>
          </p:cNvPr>
          <p:cNvCxnSpPr>
            <a:cxnSpLocks/>
            <a:stCxn id="60" idx="3"/>
            <a:endCxn id="40" idx="2"/>
          </p:cNvCxnSpPr>
          <p:nvPr/>
        </p:nvCxnSpPr>
        <p:spPr>
          <a:xfrm>
            <a:off x="4752957" y="2516613"/>
            <a:ext cx="2991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C6B63D6C-737D-6901-BC0B-485148A72346}"/>
              </a:ext>
            </a:extLst>
          </p:cNvPr>
          <p:cNvCxnSpPr>
            <a:cxnSpLocks/>
            <a:stCxn id="77" idx="3"/>
            <a:endCxn id="40" idx="4"/>
          </p:cNvCxnSpPr>
          <p:nvPr/>
        </p:nvCxnSpPr>
        <p:spPr>
          <a:xfrm flipV="1">
            <a:off x="4287828" y="2669613"/>
            <a:ext cx="917244" cy="38625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DF11E093-19CE-CB76-4A35-1C68A224B13D}"/>
              </a:ext>
            </a:extLst>
          </p:cNvPr>
          <p:cNvSpPr/>
          <p:nvPr/>
        </p:nvSpPr>
        <p:spPr>
          <a:xfrm>
            <a:off x="5201856" y="171442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申告勧奨通知</a:t>
            </a:r>
          </a:p>
        </p:txBody>
      </p:sp>
      <p:cxnSp>
        <p:nvCxnSpPr>
          <p:cNvPr id="5" name="直線矢印コネクタ 4">
            <a:extLst>
              <a:ext uri="{FF2B5EF4-FFF2-40B4-BE49-F238E27FC236}">
                <a16:creationId xmlns:a16="http://schemas.microsoft.com/office/drawing/2014/main" id="{93746AF0-B851-9F6F-7881-DB71D943BE5B}"/>
              </a:ext>
            </a:extLst>
          </p:cNvPr>
          <p:cNvCxnSpPr>
            <a:cxnSpLocks/>
            <a:stCxn id="22" idx="1"/>
            <a:endCxn id="20" idx="2"/>
          </p:cNvCxnSpPr>
          <p:nvPr/>
        </p:nvCxnSpPr>
        <p:spPr>
          <a:xfrm flipH="1" flipV="1">
            <a:off x="3647274" y="2750988"/>
            <a:ext cx="1299" cy="154521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490E74C-C554-BDBC-6124-CA82F535C246}"/>
              </a:ext>
            </a:extLst>
          </p:cNvPr>
          <p:cNvGrpSpPr/>
          <p:nvPr/>
        </p:nvGrpSpPr>
        <p:grpSpPr>
          <a:xfrm>
            <a:off x="3349332" y="2282238"/>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273CF78B-84FF-CB91-A6BF-77E7E0958A62}"/>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0" name="四角形: 角を丸くする 19">
              <a:extLst>
                <a:ext uri="{FF2B5EF4-FFF2-40B4-BE49-F238E27FC236}">
                  <a16:creationId xmlns:a16="http://schemas.microsoft.com/office/drawing/2014/main" id="{B4CA3B28-BA58-C868-9E7D-574CDA222DE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未申告勧奨通知</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の作成・出力</a:t>
              </a:r>
              <a:endParaRPr kumimoji="1" lang="en-US" altLang="ja-JP" sz="500" b="1" dirty="0">
                <a:solidFill>
                  <a:schemeClr val="tx1"/>
                </a:solidFill>
                <a:latin typeface="+mn-ea"/>
              </a:endParaRPr>
            </a:p>
          </p:txBody>
        </p:sp>
      </p:grpSp>
      <p:grpSp>
        <p:nvGrpSpPr>
          <p:cNvPr id="21" name="グループ化 20">
            <a:extLst>
              <a:ext uri="{FF2B5EF4-FFF2-40B4-BE49-F238E27FC236}">
                <a16:creationId xmlns:a16="http://schemas.microsoft.com/office/drawing/2014/main" id="{9DDBC545-1A80-2FB5-C5F2-593140FE2800}"/>
              </a:ext>
            </a:extLst>
          </p:cNvPr>
          <p:cNvGrpSpPr/>
          <p:nvPr/>
        </p:nvGrpSpPr>
        <p:grpSpPr>
          <a:xfrm>
            <a:off x="3359456" y="4296203"/>
            <a:ext cx="575637" cy="451948"/>
            <a:chOff x="5274238" y="5435536"/>
            <a:chExt cx="439201" cy="345439"/>
          </a:xfrm>
        </p:grpSpPr>
        <p:sp>
          <p:nvSpPr>
            <p:cNvPr id="22" name="フローチャート: 磁気ディスク 21">
              <a:extLst>
                <a:ext uri="{FF2B5EF4-FFF2-40B4-BE49-F238E27FC236}">
                  <a16:creationId xmlns:a16="http://schemas.microsoft.com/office/drawing/2014/main" id="{21941195-9CBD-8252-8C48-E607451E565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 name="円弧 22">
              <a:extLst>
                <a:ext uri="{FF2B5EF4-FFF2-40B4-BE49-F238E27FC236}">
                  <a16:creationId xmlns:a16="http://schemas.microsoft.com/office/drawing/2014/main" id="{3CF5E9AA-E312-BE2D-185E-251201F6C1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4" name="円弧 23">
              <a:extLst>
                <a:ext uri="{FF2B5EF4-FFF2-40B4-BE49-F238E27FC236}">
                  <a16:creationId xmlns:a16="http://schemas.microsoft.com/office/drawing/2014/main" id="{9F7C581E-50E8-C9ED-B0EF-3D80CE53E51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 name="グループ化 24">
            <a:extLst>
              <a:ext uri="{FF2B5EF4-FFF2-40B4-BE49-F238E27FC236}">
                <a16:creationId xmlns:a16="http://schemas.microsoft.com/office/drawing/2014/main" id="{AE2919E6-705E-2263-547B-7C1F9EA47133}"/>
              </a:ext>
            </a:extLst>
          </p:cNvPr>
          <p:cNvGrpSpPr/>
          <p:nvPr/>
        </p:nvGrpSpPr>
        <p:grpSpPr>
          <a:xfrm>
            <a:off x="3855920" y="4656533"/>
            <a:ext cx="752658" cy="405710"/>
            <a:chOff x="4488244" y="5206471"/>
            <a:chExt cx="752658" cy="405710"/>
          </a:xfrm>
        </p:grpSpPr>
        <p:cxnSp>
          <p:nvCxnSpPr>
            <p:cNvPr id="26" name="直線矢印コネクタ 25">
              <a:extLst>
                <a:ext uri="{FF2B5EF4-FFF2-40B4-BE49-F238E27FC236}">
                  <a16:creationId xmlns:a16="http://schemas.microsoft.com/office/drawing/2014/main" id="{61A64600-AA91-7601-5298-C8068D0E709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8" name="グループ化 27">
              <a:extLst>
                <a:ext uri="{FF2B5EF4-FFF2-40B4-BE49-F238E27FC236}">
                  <a16:creationId xmlns:a16="http://schemas.microsoft.com/office/drawing/2014/main" id="{63BC281D-4267-8645-57DB-FE1F42B9E3F1}"/>
                </a:ext>
              </a:extLst>
            </p:cNvPr>
            <p:cNvGrpSpPr/>
            <p:nvPr/>
          </p:nvGrpSpPr>
          <p:grpSpPr>
            <a:xfrm>
              <a:off x="4610864" y="5312359"/>
              <a:ext cx="69614" cy="299822"/>
              <a:chOff x="2439407" y="2962964"/>
              <a:chExt cx="69614" cy="430496"/>
            </a:xfrm>
          </p:grpSpPr>
          <p:cxnSp>
            <p:nvCxnSpPr>
              <p:cNvPr id="30" name="直線コネクタ 29">
                <a:extLst>
                  <a:ext uri="{FF2B5EF4-FFF2-40B4-BE49-F238E27FC236}">
                    <a16:creationId xmlns:a16="http://schemas.microsoft.com/office/drawing/2014/main" id="{2A9BF231-A26D-467B-4E34-F20F975D89F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3" name="直線コネクタ 32">
                <a:extLst>
                  <a:ext uri="{FF2B5EF4-FFF2-40B4-BE49-F238E27FC236}">
                    <a16:creationId xmlns:a16="http://schemas.microsoft.com/office/drawing/2014/main" id="{B534CB4E-B0C4-F0C5-5345-F98459D7EE8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6" name="直線コネクタ 35">
                <a:extLst>
                  <a:ext uri="{FF2B5EF4-FFF2-40B4-BE49-F238E27FC236}">
                    <a16:creationId xmlns:a16="http://schemas.microsoft.com/office/drawing/2014/main" id="{B5EB4D48-F06A-9ADA-75EF-5E8D078391D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9" name="正方形/長方形 28">
              <a:extLst>
                <a:ext uri="{FF2B5EF4-FFF2-40B4-BE49-F238E27FC236}">
                  <a16:creationId xmlns:a16="http://schemas.microsoft.com/office/drawing/2014/main" id="{4491C0BC-EFB5-A4E0-E8A6-068AA50A94A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9" name="グループ化 58">
            <a:extLst>
              <a:ext uri="{FF2B5EF4-FFF2-40B4-BE49-F238E27FC236}">
                <a16:creationId xmlns:a16="http://schemas.microsoft.com/office/drawing/2014/main" id="{9A3DBA46-DEE7-A71A-3661-0247800724C8}"/>
              </a:ext>
            </a:extLst>
          </p:cNvPr>
          <p:cNvGrpSpPr/>
          <p:nvPr/>
        </p:nvGrpSpPr>
        <p:grpSpPr>
          <a:xfrm>
            <a:off x="4165542" y="2287857"/>
            <a:ext cx="587415" cy="457512"/>
            <a:chOff x="5266944" y="2798826"/>
            <a:chExt cx="455771" cy="301859"/>
          </a:xfrm>
        </p:grpSpPr>
        <p:sp>
          <p:nvSpPr>
            <p:cNvPr id="60" name="四角形: 角を丸くする 59">
              <a:extLst>
                <a:ext uri="{FF2B5EF4-FFF2-40B4-BE49-F238E27FC236}">
                  <a16:creationId xmlns:a16="http://schemas.microsoft.com/office/drawing/2014/main" id="{F00B3B03-212A-7F39-CD51-5358B449CC8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endParaRPr kumimoji="1" lang="en-US" altLang="ja-JP" sz="500" b="1" dirty="0">
                <a:solidFill>
                  <a:schemeClr val="tx1"/>
                </a:solidFill>
                <a:latin typeface="+mn-ea"/>
              </a:endParaRPr>
            </a:p>
          </p:txBody>
        </p:sp>
        <p:pic>
          <p:nvPicPr>
            <p:cNvPr id="61" name="グラフィックス 60" descr="挙手 枠線">
              <a:extLst>
                <a:ext uri="{FF2B5EF4-FFF2-40B4-BE49-F238E27FC236}">
                  <a16:creationId xmlns:a16="http://schemas.microsoft.com/office/drawing/2014/main" id="{8A4FEF52-0825-CF8A-FEDD-10893D770A28}"/>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67" name="グループ化 66">
            <a:extLst>
              <a:ext uri="{FF2B5EF4-FFF2-40B4-BE49-F238E27FC236}">
                <a16:creationId xmlns:a16="http://schemas.microsoft.com/office/drawing/2014/main" id="{E2A771F4-1F53-E651-98CD-E58554493EB6}"/>
              </a:ext>
            </a:extLst>
          </p:cNvPr>
          <p:cNvGrpSpPr/>
          <p:nvPr/>
        </p:nvGrpSpPr>
        <p:grpSpPr>
          <a:xfrm>
            <a:off x="2035034" y="2758543"/>
            <a:ext cx="635655" cy="706178"/>
            <a:chOff x="2321719" y="2988182"/>
            <a:chExt cx="635655" cy="706178"/>
          </a:xfrm>
        </p:grpSpPr>
        <p:pic>
          <p:nvPicPr>
            <p:cNvPr id="68" name="グラフィックス 67" descr="紙 枠線">
              <a:extLst>
                <a:ext uri="{FF2B5EF4-FFF2-40B4-BE49-F238E27FC236}">
                  <a16:creationId xmlns:a16="http://schemas.microsoft.com/office/drawing/2014/main" id="{B2508BDA-5F94-80D9-5B61-9769BB9D4CB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69" name="直線矢印コネクタ 36">
              <a:extLst>
                <a:ext uri="{FF2B5EF4-FFF2-40B4-BE49-F238E27FC236}">
                  <a16:creationId xmlns:a16="http://schemas.microsoft.com/office/drawing/2014/main" id="{03582AE1-56AC-97DE-7DCB-0A782B633ED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0" name="正方形/長方形 69">
              <a:extLst>
                <a:ext uri="{FF2B5EF4-FFF2-40B4-BE49-F238E27FC236}">
                  <a16:creationId xmlns:a16="http://schemas.microsoft.com/office/drawing/2014/main" id="{FF3AFB0A-867D-A5C4-92DB-3249672410FC}"/>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未申告法人</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一覧</a:t>
              </a:r>
            </a:p>
          </p:txBody>
        </p:sp>
      </p:grpSp>
      <p:grpSp>
        <p:nvGrpSpPr>
          <p:cNvPr id="2" name="グループ化 1">
            <a:extLst>
              <a:ext uri="{FF2B5EF4-FFF2-40B4-BE49-F238E27FC236}">
                <a16:creationId xmlns:a16="http://schemas.microsoft.com/office/drawing/2014/main" id="{1D5C691F-ECBE-D14A-F246-DB31E7A4C9F9}"/>
              </a:ext>
            </a:extLst>
          </p:cNvPr>
          <p:cNvGrpSpPr/>
          <p:nvPr/>
        </p:nvGrpSpPr>
        <p:grpSpPr>
          <a:xfrm>
            <a:off x="2442197" y="2287857"/>
            <a:ext cx="587415" cy="457512"/>
            <a:chOff x="5266944" y="2798826"/>
            <a:chExt cx="455771" cy="301859"/>
          </a:xfrm>
        </p:grpSpPr>
        <p:sp>
          <p:nvSpPr>
            <p:cNvPr id="27" name="四角形: 角を丸くする 26">
              <a:extLst>
                <a:ext uri="{FF2B5EF4-FFF2-40B4-BE49-F238E27FC236}">
                  <a16:creationId xmlns:a16="http://schemas.microsoft.com/office/drawing/2014/main" id="{44133667-64F0-3A45-3D90-0DBC041C38A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法人調査</a:t>
              </a:r>
              <a:endParaRPr kumimoji="1" lang="en-US" altLang="ja-JP" sz="500" b="1" dirty="0">
                <a:solidFill>
                  <a:schemeClr val="tx1"/>
                </a:solidFill>
                <a:latin typeface="+mn-ea"/>
              </a:endParaRPr>
            </a:p>
          </p:txBody>
        </p:sp>
        <p:pic>
          <p:nvPicPr>
            <p:cNvPr id="35" name="グラフィックス 34" descr="挙手 枠線">
              <a:extLst>
                <a:ext uri="{FF2B5EF4-FFF2-40B4-BE49-F238E27FC236}">
                  <a16:creationId xmlns:a16="http://schemas.microsoft.com/office/drawing/2014/main" id="{0D699959-9CC8-549B-0870-99CD23B0D64F}"/>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38" name="グループ化 37">
            <a:extLst>
              <a:ext uri="{FF2B5EF4-FFF2-40B4-BE49-F238E27FC236}">
                <a16:creationId xmlns:a16="http://schemas.microsoft.com/office/drawing/2014/main" id="{74A9931B-8E42-66FD-D7AA-86B75E7385EC}"/>
              </a:ext>
            </a:extLst>
          </p:cNvPr>
          <p:cNvGrpSpPr/>
          <p:nvPr/>
        </p:nvGrpSpPr>
        <p:grpSpPr>
          <a:xfrm>
            <a:off x="2882500" y="2745125"/>
            <a:ext cx="635655" cy="706178"/>
            <a:chOff x="2321719" y="2988182"/>
            <a:chExt cx="635655" cy="706178"/>
          </a:xfrm>
        </p:grpSpPr>
        <p:pic>
          <p:nvPicPr>
            <p:cNvPr id="45" name="グラフィックス 44" descr="紙 枠線">
              <a:extLst>
                <a:ext uri="{FF2B5EF4-FFF2-40B4-BE49-F238E27FC236}">
                  <a16:creationId xmlns:a16="http://schemas.microsoft.com/office/drawing/2014/main" id="{E22DAE7C-615C-9D53-96D8-D92201638F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49" name="直線矢印コネクタ 36">
              <a:extLst>
                <a:ext uri="{FF2B5EF4-FFF2-40B4-BE49-F238E27FC236}">
                  <a16:creationId xmlns:a16="http://schemas.microsoft.com/office/drawing/2014/main" id="{D985CB32-2700-AD30-96CF-FFD49D5A65B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0" name="正方形/長方形 49">
              <a:extLst>
                <a:ext uri="{FF2B5EF4-FFF2-40B4-BE49-F238E27FC236}">
                  <a16:creationId xmlns:a16="http://schemas.microsoft.com/office/drawing/2014/main" id="{8E583A29-12BF-09E8-AC1E-43FF046CBC98}"/>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未申告法人調査書</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必要に応じて</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grpSp>
        <p:nvGrpSpPr>
          <p:cNvPr id="64" name="グループ化 63">
            <a:extLst>
              <a:ext uri="{FF2B5EF4-FFF2-40B4-BE49-F238E27FC236}">
                <a16:creationId xmlns:a16="http://schemas.microsoft.com/office/drawing/2014/main" id="{A7241F38-D3EE-9F55-BCDE-5FA5956A6F99}"/>
              </a:ext>
            </a:extLst>
          </p:cNvPr>
          <p:cNvGrpSpPr/>
          <p:nvPr/>
        </p:nvGrpSpPr>
        <p:grpSpPr>
          <a:xfrm>
            <a:off x="3809315" y="2758543"/>
            <a:ext cx="635655" cy="706178"/>
            <a:chOff x="2321719" y="2988182"/>
            <a:chExt cx="635655" cy="706178"/>
          </a:xfrm>
        </p:grpSpPr>
        <p:pic>
          <p:nvPicPr>
            <p:cNvPr id="77" name="グラフィックス 76" descr="紙 枠線">
              <a:extLst>
                <a:ext uri="{FF2B5EF4-FFF2-40B4-BE49-F238E27FC236}">
                  <a16:creationId xmlns:a16="http://schemas.microsoft.com/office/drawing/2014/main" id="{984A49D7-2218-569C-72D5-539D9762AFC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78" name="直線矢印コネクタ 36">
              <a:extLst>
                <a:ext uri="{FF2B5EF4-FFF2-40B4-BE49-F238E27FC236}">
                  <a16:creationId xmlns:a16="http://schemas.microsoft.com/office/drawing/2014/main" id="{F203DEAA-6CE9-A275-F6FD-5858078B1E24}"/>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1" name="正方形/長方形 80">
              <a:extLst>
                <a:ext uri="{FF2B5EF4-FFF2-40B4-BE49-F238E27FC236}">
                  <a16:creationId xmlns:a16="http://schemas.microsoft.com/office/drawing/2014/main" id="{FD3B4A0B-45EE-ACCE-90D2-90D554226839}"/>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申告勧奨通知</a:t>
              </a:r>
            </a:p>
          </p:txBody>
        </p:sp>
      </p:grpSp>
    </p:spTree>
    <p:extLst>
      <p:ext uri="{BB962C8B-B14F-4D97-AF65-F5344CB8AC3E}">
        <p14:creationId xmlns:p14="http://schemas.microsoft.com/office/powerpoint/2010/main" val="4011815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DEB5D-A14E-0368-8B69-2872068C5AE7}"/>
            </a:ext>
          </a:extLst>
        </p:cNvPr>
        <p:cNvGrpSpPr/>
        <p:nvPr/>
      </p:nvGrpSpPr>
      <p:grpSpPr>
        <a:xfrm>
          <a:off x="0" y="0"/>
          <a:ext cx="0" cy="0"/>
          <a:chOff x="0" y="0"/>
          <a:chExt cx="0" cy="0"/>
        </a:xfrm>
      </p:grpSpPr>
      <p:grpSp>
        <p:nvGrpSpPr>
          <p:cNvPr id="56" name="グループ化 55">
            <a:extLst>
              <a:ext uri="{FF2B5EF4-FFF2-40B4-BE49-F238E27FC236}">
                <a16:creationId xmlns:a16="http://schemas.microsoft.com/office/drawing/2014/main" id="{57BE3097-5759-B83E-9FE4-1FE7616BB499}"/>
              </a:ext>
            </a:extLst>
          </p:cNvPr>
          <p:cNvGrpSpPr/>
          <p:nvPr/>
        </p:nvGrpSpPr>
        <p:grpSpPr>
          <a:xfrm rot="5400000" flipV="1">
            <a:off x="530883" y="1940504"/>
            <a:ext cx="1120402" cy="47531"/>
            <a:chOff x="8105505" y="5728205"/>
            <a:chExt cx="1120402" cy="47531"/>
          </a:xfrm>
        </p:grpSpPr>
        <p:cxnSp>
          <p:nvCxnSpPr>
            <p:cNvPr id="57" name="直線矢印コネクタ 56">
              <a:extLst>
                <a:ext uri="{FF2B5EF4-FFF2-40B4-BE49-F238E27FC236}">
                  <a16:creationId xmlns:a16="http://schemas.microsoft.com/office/drawing/2014/main" id="{FB920607-E574-CBEA-EC62-5438360F2C3E}"/>
                </a:ext>
              </a:extLst>
            </p:cNvPr>
            <p:cNvCxnSpPr>
              <a:cxnSpLocks/>
              <a:stCxn id="58" idx="6"/>
              <a:endCxn id="59" idx="0"/>
            </p:cNvCxnSpPr>
            <p:nvPr/>
          </p:nvCxnSpPr>
          <p:spPr>
            <a:xfrm rot="5400000" flipV="1">
              <a:off x="8689470" y="5215538"/>
              <a:ext cx="3" cy="107287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3C44980C-859B-C92A-4348-2728A3E71DE1}"/>
                </a:ext>
              </a:extLst>
            </p:cNvPr>
            <p:cNvSpPr/>
            <p:nvPr/>
          </p:nvSpPr>
          <p:spPr>
            <a:xfrm>
              <a:off x="8105505"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B58C120A-4FF8-1822-A5AF-0D58015FBB22}"/>
                </a:ext>
              </a:extLst>
            </p:cNvPr>
            <p:cNvSpPr/>
            <p:nvPr/>
          </p:nvSpPr>
          <p:spPr>
            <a:xfrm rot="5400000">
              <a:off x="9166659"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8" name="楕円 37">
            <a:extLst>
              <a:ext uri="{FF2B5EF4-FFF2-40B4-BE49-F238E27FC236}">
                <a16:creationId xmlns:a16="http://schemas.microsoft.com/office/drawing/2014/main" id="{5A58536A-99F7-EBBD-6C51-7DC105D4B452}"/>
              </a:ext>
            </a:extLst>
          </p:cNvPr>
          <p:cNvSpPr/>
          <p:nvPr/>
        </p:nvSpPr>
        <p:spPr>
          <a:xfrm>
            <a:off x="4562158" y="346860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3" name="グループ化 12">
            <a:extLst>
              <a:ext uri="{FF2B5EF4-FFF2-40B4-BE49-F238E27FC236}">
                <a16:creationId xmlns:a16="http://schemas.microsoft.com/office/drawing/2014/main" id="{0E81445A-B85A-0963-A95B-70EE3F6FA02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42E597B-7B69-A053-8C45-52971BBF903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443E6178-F88B-B20E-F735-CF120D5EE10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942D58AA-9447-6FEE-81C2-9E6466B829C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5E438B3-131D-FFCB-C797-89275E06A35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70188AE-F260-8610-7286-B1FF53411CD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38D7C47-5047-A982-3DE9-4DD609748FD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証明書発行</a:t>
              </a:r>
            </a:p>
          </p:txBody>
        </p:sp>
        <p:sp>
          <p:nvSpPr>
            <p:cNvPr id="14" name="正方形/長方形 13">
              <a:extLst>
                <a:ext uri="{FF2B5EF4-FFF2-40B4-BE49-F238E27FC236}">
                  <a16:creationId xmlns:a16="http://schemas.microsoft.com/office/drawing/2014/main" id="{2E7D4E3C-66DF-85F6-514A-5C9DE81C35F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証明書発行</a:t>
              </a:r>
            </a:p>
          </p:txBody>
        </p:sp>
      </p:grpSp>
      <p:grpSp>
        <p:nvGrpSpPr>
          <p:cNvPr id="16" name="グループ化 15">
            <a:extLst>
              <a:ext uri="{FF2B5EF4-FFF2-40B4-BE49-F238E27FC236}">
                <a16:creationId xmlns:a16="http://schemas.microsoft.com/office/drawing/2014/main" id="{9B87E4A7-4204-A4A4-E1ED-019133C23FFE}"/>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428F832A-2D3E-229C-1472-2F4EBBA93B4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3899B858-85C8-851F-1BC2-E6DE71F232F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957E4C4-3743-D080-32EF-60452933762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15</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4DEFB63E-5A4E-5EA2-CF51-1415ACEEF398}"/>
              </a:ext>
            </a:extLst>
          </p:cNvPr>
          <p:cNvCxnSpPr>
            <a:cxnSpLocks/>
            <a:stCxn id="40" idx="6"/>
            <a:endCxn id="97" idx="1"/>
          </p:cNvCxnSpPr>
          <p:nvPr/>
        </p:nvCxnSpPr>
        <p:spPr>
          <a:xfrm>
            <a:off x="1244082" y="2688595"/>
            <a:ext cx="3610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FBC11A3C-90F0-9376-29AA-FB797E50313B}"/>
              </a:ext>
            </a:extLst>
          </p:cNvPr>
          <p:cNvSpPr/>
          <p:nvPr/>
        </p:nvSpPr>
        <p:spPr>
          <a:xfrm>
            <a:off x="4222960" y="37800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事実確認を行い</a:t>
            </a:r>
            <a:endParaRPr kumimoji="1" lang="en-US" altLang="ja-JP" sz="600" b="1" dirty="0">
              <a:solidFill>
                <a:schemeClr val="tx1"/>
              </a:solidFill>
              <a:latin typeface="+mn-ea"/>
            </a:endParaRPr>
          </a:p>
          <a:p>
            <a:pPr algn="ctr"/>
            <a:r>
              <a:rPr kumimoji="1" lang="ja-JP" altLang="en-US" sz="600" b="1" dirty="0">
                <a:solidFill>
                  <a:schemeClr val="tx1"/>
                </a:solidFill>
                <a:latin typeface="+mn-ea"/>
              </a:rPr>
              <a:t>発行不可の場合は終了</a:t>
            </a:r>
          </a:p>
        </p:txBody>
      </p:sp>
      <p:sp>
        <p:nvSpPr>
          <p:cNvPr id="151" name="正方形/長方形 150">
            <a:extLst>
              <a:ext uri="{FF2B5EF4-FFF2-40B4-BE49-F238E27FC236}">
                <a16:creationId xmlns:a16="http://schemas.microsoft.com/office/drawing/2014/main" id="{3A7C69BE-2B9D-09D0-C012-B9A244AEE881}"/>
              </a:ext>
            </a:extLst>
          </p:cNvPr>
          <p:cNvSpPr/>
          <p:nvPr/>
        </p:nvSpPr>
        <p:spPr>
          <a:xfrm>
            <a:off x="684342" y="196859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160" name="直線矢印コネクタ 159">
            <a:extLst>
              <a:ext uri="{FF2B5EF4-FFF2-40B4-BE49-F238E27FC236}">
                <a16:creationId xmlns:a16="http://schemas.microsoft.com/office/drawing/2014/main" id="{91B86078-1C01-1CC6-111E-176220A7803C}"/>
              </a:ext>
            </a:extLst>
          </p:cNvPr>
          <p:cNvCxnSpPr>
            <a:cxnSpLocks/>
            <a:stCxn id="34" idx="3"/>
            <a:endCxn id="30" idx="2"/>
          </p:cNvCxnSpPr>
          <p:nvPr/>
        </p:nvCxnSpPr>
        <p:spPr>
          <a:xfrm>
            <a:off x="5747313" y="2688595"/>
            <a:ext cx="52482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1CED6C22-DEC9-FA9F-7D44-C76BFD5DB856}"/>
              </a:ext>
            </a:extLst>
          </p:cNvPr>
          <p:cNvCxnSpPr>
            <a:cxnSpLocks/>
            <a:stCxn id="188" idx="3"/>
            <a:endCxn id="2" idx="1"/>
          </p:cNvCxnSpPr>
          <p:nvPr/>
        </p:nvCxnSpPr>
        <p:spPr>
          <a:xfrm>
            <a:off x="3906545" y="2688595"/>
            <a:ext cx="1925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B9E9A720-5D86-F095-0110-7E913F22081F}"/>
              </a:ext>
            </a:extLst>
          </p:cNvPr>
          <p:cNvGrpSpPr/>
          <p:nvPr/>
        </p:nvGrpSpPr>
        <p:grpSpPr>
          <a:xfrm>
            <a:off x="938082" y="2535595"/>
            <a:ext cx="306000" cy="306000"/>
            <a:chOff x="8420362" y="5457393"/>
            <a:chExt cx="182044" cy="182044"/>
          </a:xfrm>
        </p:grpSpPr>
        <p:sp>
          <p:nvSpPr>
            <p:cNvPr id="40" name="楕円 39">
              <a:extLst>
                <a:ext uri="{FF2B5EF4-FFF2-40B4-BE49-F238E27FC236}">
                  <a16:creationId xmlns:a16="http://schemas.microsoft.com/office/drawing/2014/main" id="{63E62315-063F-F06E-4B73-C155A0E7B3D4}"/>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1" name="グラフィックス 40" descr="封筒 枠線">
              <a:extLst>
                <a:ext uri="{FF2B5EF4-FFF2-40B4-BE49-F238E27FC236}">
                  <a16:creationId xmlns:a16="http://schemas.microsoft.com/office/drawing/2014/main" id="{2926D0CD-4494-4222-D962-5638414B5C7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32184" y="5469215"/>
              <a:ext cx="158400" cy="158400"/>
            </a:xfrm>
            <a:prstGeom prst="rect">
              <a:avLst/>
            </a:prstGeom>
          </p:spPr>
        </p:pic>
      </p:grpSp>
      <p:sp>
        <p:nvSpPr>
          <p:cNvPr id="95" name="正方形/長方形 94">
            <a:extLst>
              <a:ext uri="{FF2B5EF4-FFF2-40B4-BE49-F238E27FC236}">
                <a16:creationId xmlns:a16="http://schemas.microsoft.com/office/drawing/2014/main" id="{21A0101A-2261-781F-9BE5-4DCE2812ED4E}"/>
              </a:ext>
            </a:extLst>
          </p:cNvPr>
          <p:cNvSpPr/>
          <p:nvPr/>
        </p:nvSpPr>
        <p:spPr>
          <a:xfrm>
            <a:off x="689384"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6" name="グループ化 95">
            <a:extLst>
              <a:ext uri="{FF2B5EF4-FFF2-40B4-BE49-F238E27FC236}">
                <a16:creationId xmlns:a16="http://schemas.microsoft.com/office/drawing/2014/main" id="{2B3FD0B9-F8AD-A9BC-B8DD-0DAE09A29E8E}"/>
              </a:ext>
            </a:extLst>
          </p:cNvPr>
          <p:cNvGrpSpPr/>
          <p:nvPr/>
        </p:nvGrpSpPr>
        <p:grpSpPr>
          <a:xfrm>
            <a:off x="1605107" y="2459839"/>
            <a:ext cx="587415" cy="457512"/>
            <a:chOff x="5266944" y="2798826"/>
            <a:chExt cx="455771" cy="301859"/>
          </a:xfrm>
        </p:grpSpPr>
        <p:sp>
          <p:nvSpPr>
            <p:cNvPr id="97" name="四角形: 角を丸くする 96">
              <a:extLst>
                <a:ext uri="{FF2B5EF4-FFF2-40B4-BE49-F238E27FC236}">
                  <a16:creationId xmlns:a16="http://schemas.microsoft.com/office/drawing/2014/main" id="{8055385E-A67C-BB06-4BD3-8AABEAE2568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98" name="グラフィックス 97" descr="挙手 枠線">
              <a:extLst>
                <a:ext uri="{FF2B5EF4-FFF2-40B4-BE49-F238E27FC236}">
                  <a16:creationId xmlns:a16="http://schemas.microsoft.com/office/drawing/2014/main" id="{78E1C8B1-D320-5F88-94AD-28BA76E3D4DB}"/>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173" name="直線矢印コネクタ 172">
            <a:extLst>
              <a:ext uri="{FF2B5EF4-FFF2-40B4-BE49-F238E27FC236}">
                <a16:creationId xmlns:a16="http://schemas.microsoft.com/office/drawing/2014/main" id="{63A154FF-D88A-09E2-969E-66422178F516}"/>
              </a:ext>
            </a:extLst>
          </p:cNvPr>
          <p:cNvCxnSpPr>
            <a:cxnSpLocks/>
            <a:stCxn id="2" idx="3"/>
            <a:endCxn id="34" idx="1"/>
          </p:cNvCxnSpPr>
          <p:nvPr/>
        </p:nvCxnSpPr>
        <p:spPr>
          <a:xfrm>
            <a:off x="4443114" y="2688595"/>
            <a:ext cx="7083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9417A7D1-3202-EF19-8AAF-04A06748833A}"/>
              </a:ext>
            </a:extLst>
          </p:cNvPr>
          <p:cNvSpPr/>
          <p:nvPr/>
        </p:nvSpPr>
        <p:spPr>
          <a:xfrm>
            <a:off x="3869430" y="22982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法人が解散等</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していない</a:t>
            </a:r>
          </a:p>
        </p:txBody>
      </p:sp>
      <p:sp>
        <p:nvSpPr>
          <p:cNvPr id="183" name="正方形/長方形 182">
            <a:extLst>
              <a:ext uri="{FF2B5EF4-FFF2-40B4-BE49-F238E27FC236}">
                <a16:creationId xmlns:a16="http://schemas.microsoft.com/office/drawing/2014/main" id="{D0E93DC3-A247-9DD0-EC78-9990E8D47A71}"/>
              </a:ext>
            </a:extLst>
          </p:cNvPr>
          <p:cNvSpPr/>
          <p:nvPr/>
        </p:nvSpPr>
        <p:spPr>
          <a:xfrm>
            <a:off x="4541194" y="2580373"/>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cxnSp>
        <p:nvCxnSpPr>
          <p:cNvPr id="243" name="直線矢印コネクタ 242">
            <a:extLst>
              <a:ext uri="{FF2B5EF4-FFF2-40B4-BE49-F238E27FC236}">
                <a16:creationId xmlns:a16="http://schemas.microsoft.com/office/drawing/2014/main" id="{3F44B8A1-8A26-D6BD-4B26-398C4B33C008}"/>
              </a:ext>
            </a:extLst>
          </p:cNvPr>
          <p:cNvCxnSpPr>
            <a:cxnSpLocks/>
          </p:cNvCxnSpPr>
          <p:nvPr/>
        </p:nvCxnSpPr>
        <p:spPr>
          <a:xfrm>
            <a:off x="6317242" y="2688595"/>
            <a:ext cx="270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ひし形 1">
            <a:extLst>
              <a:ext uri="{FF2B5EF4-FFF2-40B4-BE49-F238E27FC236}">
                <a16:creationId xmlns:a16="http://schemas.microsoft.com/office/drawing/2014/main" id="{9278B6CE-D8DC-6A0D-D396-8B02BC2E452C}"/>
              </a:ext>
            </a:extLst>
          </p:cNvPr>
          <p:cNvSpPr/>
          <p:nvPr/>
        </p:nvSpPr>
        <p:spPr>
          <a:xfrm>
            <a:off x="4099143"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148" name="直線矢印コネクタ 147">
            <a:extLst>
              <a:ext uri="{FF2B5EF4-FFF2-40B4-BE49-F238E27FC236}">
                <a16:creationId xmlns:a16="http://schemas.microsoft.com/office/drawing/2014/main" id="{C4C01944-E504-A23B-5F75-80012355B4EF}"/>
              </a:ext>
            </a:extLst>
          </p:cNvPr>
          <p:cNvCxnSpPr>
            <a:cxnSpLocks/>
            <a:stCxn id="97" idx="3"/>
            <a:endCxn id="22" idx="1"/>
          </p:cNvCxnSpPr>
          <p:nvPr/>
        </p:nvCxnSpPr>
        <p:spPr>
          <a:xfrm>
            <a:off x="2192522" y="2688595"/>
            <a:ext cx="2653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D63C68B3-C27F-128E-C275-4E58989B849C}"/>
              </a:ext>
            </a:extLst>
          </p:cNvPr>
          <p:cNvCxnSpPr>
            <a:cxnSpLocks/>
            <a:stCxn id="22" idx="3"/>
            <a:endCxn id="188" idx="1"/>
          </p:cNvCxnSpPr>
          <p:nvPr/>
        </p:nvCxnSpPr>
        <p:spPr>
          <a:xfrm>
            <a:off x="3045299" y="2688595"/>
            <a:ext cx="2653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7" name="直線矢印コネクタ 48">
            <a:extLst>
              <a:ext uri="{FF2B5EF4-FFF2-40B4-BE49-F238E27FC236}">
                <a16:creationId xmlns:a16="http://schemas.microsoft.com/office/drawing/2014/main" id="{18686C6C-5544-29D5-69CA-A00BAD594642}"/>
              </a:ext>
            </a:extLst>
          </p:cNvPr>
          <p:cNvCxnSpPr>
            <a:cxnSpLocks/>
            <a:stCxn id="2" idx="2"/>
            <a:endCxn id="38" idx="2"/>
          </p:cNvCxnSpPr>
          <p:nvPr/>
        </p:nvCxnSpPr>
        <p:spPr>
          <a:xfrm rot="16200000" flipH="1">
            <a:off x="4018759" y="3077967"/>
            <a:ext cx="795768" cy="29102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0" name="正方形/長方形 219">
            <a:extLst>
              <a:ext uri="{FF2B5EF4-FFF2-40B4-BE49-F238E27FC236}">
                <a16:creationId xmlns:a16="http://schemas.microsoft.com/office/drawing/2014/main" id="{71CE0A49-382E-D4F2-468F-EEBB52BF078E}"/>
              </a:ext>
            </a:extLst>
          </p:cNvPr>
          <p:cNvSpPr/>
          <p:nvPr/>
        </p:nvSpPr>
        <p:spPr>
          <a:xfrm>
            <a:off x="3820357"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p>
        </p:txBody>
      </p:sp>
      <p:grpSp>
        <p:nvGrpSpPr>
          <p:cNvPr id="3" name="グループ化 2">
            <a:extLst>
              <a:ext uri="{FF2B5EF4-FFF2-40B4-BE49-F238E27FC236}">
                <a16:creationId xmlns:a16="http://schemas.microsoft.com/office/drawing/2014/main" id="{417647E8-2EF2-AF50-929B-54D5994DB04E}"/>
              </a:ext>
            </a:extLst>
          </p:cNvPr>
          <p:cNvGrpSpPr/>
          <p:nvPr/>
        </p:nvGrpSpPr>
        <p:grpSpPr>
          <a:xfrm rot="16200000">
            <a:off x="5872994" y="1971153"/>
            <a:ext cx="1104284" cy="47531"/>
            <a:chOff x="8469279" y="5728206"/>
            <a:chExt cx="1104284" cy="47531"/>
          </a:xfrm>
        </p:grpSpPr>
        <p:cxnSp>
          <p:nvCxnSpPr>
            <p:cNvPr id="4" name="直線矢印コネクタ 3">
              <a:extLst>
                <a:ext uri="{FF2B5EF4-FFF2-40B4-BE49-F238E27FC236}">
                  <a16:creationId xmlns:a16="http://schemas.microsoft.com/office/drawing/2014/main" id="{8B7F16D3-E8F8-0D27-6395-5FFA31F935AB}"/>
                </a:ext>
              </a:extLst>
            </p:cNvPr>
            <p:cNvCxnSpPr>
              <a:cxnSpLocks/>
              <a:stCxn id="5" idx="6"/>
              <a:endCxn id="6" idx="0"/>
            </p:cNvCxnSpPr>
            <p:nvPr/>
          </p:nvCxnSpPr>
          <p:spPr>
            <a:xfrm rot="5400000" flipH="1" flipV="1">
              <a:off x="9045186" y="5223596"/>
              <a:ext cx="1" cy="105675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695A0C22-8209-EC17-369A-93C710DC650F}"/>
                </a:ext>
              </a:extLst>
            </p:cNvPr>
            <p:cNvSpPr/>
            <p:nvPr/>
          </p:nvSpPr>
          <p:spPr>
            <a:xfrm>
              <a:off x="8469279"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6" name="二等辺三角形 5">
              <a:extLst>
                <a:ext uri="{FF2B5EF4-FFF2-40B4-BE49-F238E27FC236}">
                  <a16:creationId xmlns:a16="http://schemas.microsoft.com/office/drawing/2014/main" id="{6922680A-8BE5-ED26-C22A-0E75687A3B30}"/>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2" name="正方形/長方形 11">
            <a:extLst>
              <a:ext uri="{FF2B5EF4-FFF2-40B4-BE49-F238E27FC236}">
                <a16:creationId xmlns:a16="http://schemas.microsoft.com/office/drawing/2014/main" id="{957B6828-075D-8F8B-243B-B33519E63407}"/>
              </a:ext>
            </a:extLst>
          </p:cNvPr>
          <p:cNvSpPr/>
          <p:nvPr/>
        </p:nvSpPr>
        <p:spPr>
          <a:xfrm>
            <a:off x="6076529"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9" name="グループ化 28">
            <a:extLst>
              <a:ext uri="{FF2B5EF4-FFF2-40B4-BE49-F238E27FC236}">
                <a16:creationId xmlns:a16="http://schemas.microsoft.com/office/drawing/2014/main" id="{AA9E80F4-657B-5D32-24FC-68FB4234CFE6}"/>
              </a:ext>
            </a:extLst>
          </p:cNvPr>
          <p:cNvGrpSpPr/>
          <p:nvPr/>
        </p:nvGrpSpPr>
        <p:grpSpPr>
          <a:xfrm>
            <a:off x="6272135" y="2535595"/>
            <a:ext cx="306000" cy="306000"/>
            <a:chOff x="547477" y="5946304"/>
            <a:chExt cx="182044" cy="182044"/>
          </a:xfrm>
        </p:grpSpPr>
        <p:sp>
          <p:nvSpPr>
            <p:cNvPr id="30" name="楕円 29">
              <a:extLst>
                <a:ext uri="{FF2B5EF4-FFF2-40B4-BE49-F238E27FC236}">
                  <a16:creationId xmlns:a16="http://schemas.microsoft.com/office/drawing/2014/main" id="{F2A5CE4C-808A-E4D4-9EB7-C71A992FD04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6" name="グループ化 35">
              <a:extLst>
                <a:ext uri="{FF2B5EF4-FFF2-40B4-BE49-F238E27FC236}">
                  <a16:creationId xmlns:a16="http://schemas.microsoft.com/office/drawing/2014/main" id="{F655A5FE-A8A9-142A-E907-A9E44CFA86B9}"/>
                </a:ext>
              </a:extLst>
            </p:cNvPr>
            <p:cNvGrpSpPr/>
            <p:nvPr/>
          </p:nvGrpSpPr>
          <p:grpSpPr>
            <a:xfrm>
              <a:off x="572442" y="5996943"/>
              <a:ext cx="132113" cy="80765"/>
              <a:chOff x="2601006" y="3678667"/>
              <a:chExt cx="132113" cy="80765"/>
            </a:xfrm>
          </p:grpSpPr>
          <p:sp>
            <p:nvSpPr>
              <p:cNvPr id="49" name="正方形/長方形 48">
                <a:extLst>
                  <a:ext uri="{FF2B5EF4-FFF2-40B4-BE49-F238E27FC236}">
                    <a16:creationId xmlns:a16="http://schemas.microsoft.com/office/drawing/2014/main" id="{A1BD2737-140A-253B-B3F2-CE7F06F406D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2" name="二等辺三角形 61">
                <a:extLst>
                  <a:ext uri="{FF2B5EF4-FFF2-40B4-BE49-F238E27FC236}">
                    <a16:creationId xmlns:a16="http://schemas.microsoft.com/office/drawing/2014/main" id="{D221B54B-EEAA-F950-E638-BF574D23A89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4" name="二等辺三角形 73">
                <a:extLst>
                  <a:ext uri="{FF2B5EF4-FFF2-40B4-BE49-F238E27FC236}">
                    <a16:creationId xmlns:a16="http://schemas.microsoft.com/office/drawing/2014/main" id="{CE5B794F-0D97-F166-273E-24E48F06877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5" name="正方形/長方形 74">
                <a:extLst>
                  <a:ext uri="{FF2B5EF4-FFF2-40B4-BE49-F238E27FC236}">
                    <a16:creationId xmlns:a16="http://schemas.microsoft.com/office/drawing/2014/main" id="{39576EC1-CDB9-77C5-81DB-3790D709B1B8}"/>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grpSp>
        <p:nvGrpSpPr>
          <p:cNvPr id="186" name="グループ化 185">
            <a:extLst>
              <a:ext uri="{FF2B5EF4-FFF2-40B4-BE49-F238E27FC236}">
                <a16:creationId xmlns:a16="http://schemas.microsoft.com/office/drawing/2014/main" id="{099CC350-8982-0173-F0C3-1FDBC0514A30}"/>
              </a:ext>
            </a:extLst>
          </p:cNvPr>
          <p:cNvGrpSpPr/>
          <p:nvPr/>
        </p:nvGrpSpPr>
        <p:grpSpPr>
          <a:xfrm>
            <a:off x="3310661" y="2454220"/>
            <a:ext cx="595884" cy="468750"/>
            <a:chOff x="2420174" y="2805910"/>
            <a:chExt cx="595884" cy="468750"/>
          </a:xfrm>
        </p:grpSpPr>
        <p:pic>
          <p:nvPicPr>
            <p:cNvPr id="187" name="グラフィックス 186" descr="ユーザー 枠線">
              <a:extLst>
                <a:ext uri="{FF2B5EF4-FFF2-40B4-BE49-F238E27FC236}">
                  <a16:creationId xmlns:a16="http://schemas.microsoft.com/office/drawing/2014/main" id="{401BA884-E6ED-7E73-CFA6-6A348250DF2A}"/>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188" name="四角形: 角を丸くする 187">
              <a:extLst>
                <a:ext uri="{FF2B5EF4-FFF2-40B4-BE49-F238E27FC236}">
                  <a16:creationId xmlns:a16="http://schemas.microsoft.com/office/drawing/2014/main" id="{A52DE498-86E8-D7C6-22AE-1DD1A7A904A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法人の現況確認</a:t>
              </a:r>
            </a:p>
          </p:txBody>
        </p:sp>
      </p:grpSp>
      <p:grpSp>
        <p:nvGrpSpPr>
          <p:cNvPr id="190" name="グループ化 189">
            <a:extLst>
              <a:ext uri="{FF2B5EF4-FFF2-40B4-BE49-F238E27FC236}">
                <a16:creationId xmlns:a16="http://schemas.microsoft.com/office/drawing/2014/main" id="{B7B90570-ED32-FC8E-8097-6DB12C2F0D4D}"/>
              </a:ext>
            </a:extLst>
          </p:cNvPr>
          <p:cNvGrpSpPr/>
          <p:nvPr/>
        </p:nvGrpSpPr>
        <p:grpSpPr>
          <a:xfrm>
            <a:off x="3320785" y="4800344"/>
            <a:ext cx="575637" cy="451948"/>
            <a:chOff x="5274238" y="5435536"/>
            <a:chExt cx="439201" cy="345439"/>
          </a:xfrm>
        </p:grpSpPr>
        <p:sp>
          <p:nvSpPr>
            <p:cNvPr id="202" name="フローチャート: 磁気ディスク 201">
              <a:extLst>
                <a:ext uri="{FF2B5EF4-FFF2-40B4-BE49-F238E27FC236}">
                  <a16:creationId xmlns:a16="http://schemas.microsoft.com/office/drawing/2014/main" id="{6A748C79-6F03-768A-300E-27DB00C7910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3" name="円弧 202">
              <a:extLst>
                <a:ext uri="{FF2B5EF4-FFF2-40B4-BE49-F238E27FC236}">
                  <a16:creationId xmlns:a16="http://schemas.microsoft.com/office/drawing/2014/main" id="{89D312F7-F003-D0C1-92E7-02739230066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10" name="円弧 209">
              <a:extLst>
                <a:ext uri="{FF2B5EF4-FFF2-40B4-BE49-F238E27FC236}">
                  <a16:creationId xmlns:a16="http://schemas.microsoft.com/office/drawing/2014/main" id="{31B29939-6FD1-EFF3-D511-2CEC5286EB1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1" name="グループ化 210">
            <a:extLst>
              <a:ext uri="{FF2B5EF4-FFF2-40B4-BE49-F238E27FC236}">
                <a16:creationId xmlns:a16="http://schemas.microsoft.com/office/drawing/2014/main" id="{4C6FC740-3513-C991-BF0B-DAA1C5441DE4}"/>
              </a:ext>
            </a:extLst>
          </p:cNvPr>
          <p:cNvGrpSpPr/>
          <p:nvPr/>
        </p:nvGrpSpPr>
        <p:grpSpPr>
          <a:xfrm>
            <a:off x="3828528" y="5163320"/>
            <a:ext cx="752658" cy="405710"/>
            <a:chOff x="4488244" y="5206471"/>
            <a:chExt cx="752658" cy="405710"/>
          </a:xfrm>
        </p:grpSpPr>
        <p:cxnSp>
          <p:nvCxnSpPr>
            <p:cNvPr id="212" name="直線矢印コネクタ 211">
              <a:extLst>
                <a:ext uri="{FF2B5EF4-FFF2-40B4-BE49-F238E27FC236}">
                  <a16:creationId xmlns:a16="http://schemas.microsoft.com/office/drawing/2014/main" id="{B48DBB3C-4913-7B6B-EBCB-5ED222CF312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3" name="グループ化 212">
              <a:extLst>
                <a:ext uri="{FF2B5EF4-FFF2-40B4-BE49-F238E27FC236}">
                  <a16:creationId xmlns:a16="http://schemas.microsoft.com/office/drawing/2014/main" id="{717D65B0-50D8-6EA2-8F4E-B1E5452B33A2}"/>
                </a:ext>
              </a:extLst>
            </p:cNvPr>
            <p:cNvGrpSpPr/>
            <p:nvPr/>
          </p:nvGrpSpPr>
          <p:grpSpPr>
            <a:xfrm>
              <a:off x="4610864" y="5312359"/>
              <a:ext cx="69614" cy="299822"/>
              <a:chOff x="2439407" y="2962964"/>
              <a:chExt cx="69614" cy="430496"/>
            </a:xfrm>
          </p:grpSpPr>
          <p:cxnSp>
            <p:nvCxnSpPr>
              <p:cNvPr id="215" name="直線コネクタ 214">
                <a:extLst>
                  <a:ext uri="{FF2B5EF4-FFF2-40B4-BE49-F238E27FC236}">
                    <a16:creationId xmlns:a16="http://schemas.microsoft.com/office/drawing/2014/main" id="{1772D2ED-BF94-CE98-880A-4E95ABD0C3B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16" name="直線コネクタ 215">
                <a:extLst>
                  <a:ext uri="{FF2B5EF4-FFF2-40B4-BE49-F238E27FC236}">
                    <a16:creationId xmlns:a16="http://schemas.microsoft.com/office/drawing/2014/main" id="{D1B9F99E-8F72-DD3F-527A-AFADCD6959A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257FA43C-660C-99EF-EA6C-1209615598C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14" name="正方形/長方形 213">
              <a:extLst>
                <a:ext uri="{FF2B5EF4-FFF2-40B4-BE49-F238E27FC236}">
                  <a16:creationId xmlns:a16="http://schemas.microsoft.com/office/drawing/2014/main" id="{5982D135-9CF8-3A71-C31C-87A7F0D8211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255" name="正方形/長方形 254">
            <a:extLst>
              <a:ext uri="{FF2B5EF4-FFF2-40B4-BE49-F238E27FC236}">
                <a16:creationId xmlns:a16="http://schemas.microsoft.com/office/drawing/2014/main" id="{961D49DA-C67D-AAB3-FDAE-E15FDCAC9042}"/>
              </a:ext>
            </a:extLst>
          </p:cNvPr>
          <p:cNvSpPr/>
          <p:nvPr/>
        </p:nvSpPr>
        <p:spPr>
          <a:xfrm>
            <a:off x="6758568" y="5901267"/>
            <a:ext cx="2053792" cy="603163"/>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5.1.2.</a:t>
            </a:r>
            <a:r>
              <a:rPr kumimoji="1" lang="ja-JP" altLang="en-US" sz="500" b="1" dirty="0">
                <a:solidFill>
                  <a:schemeClr val="tx1"/>
                </a:solidFill>
                <a:latin typeface="+mn-ea"/>
              </a:rPr>
              <a:t>　発行チェック</a:t>
            </a:r>
          </a:p>
          <a:p>
            <a:r>
              <a:rPr kumimoji="1" lang="en-US" altLang="ja-JP" sz="500" b="1" dirty="0">
                <a:solidFill>
                  <a:schemeClr val="tx1"/>
                </a:solidFill>
                <a:latin typeface="+mn-ea"/>
              </a:rPr>
              <a:t>8.1.1.</a:t>
            </a:r>
            <a:r>
              <a:rPr kumimoji="1" lang="ja-JP" altLang="en-US" sz="500" b="1" dirty="0">
                <a:solidFill>
                  <a:schemeClr val="tx1"/>
                </a:solidFill>
                <a:latin typeface="+mn-ea"/>
              </a:rPr>
              <a:t>　検索照会</a:t>
            </a: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5.1.1.</a:t>
            </a:r>
            <a:r>
              <a:rPr kumimoji="1" lang="ja-JP" altLang="en-US" sz="500" b="1" dirty="0">
                <a:solidFill>
                  <a:schemeClr val="tx1"/>
                </a:solidFill>
                <a:latin typeface="+mn-ea"/>
              </a:rPr>
              <a:t>　証明書発行</a:t>
            </a:r>
          </a:p>
        </p:txBody>
      </p:sp>
      <p:cxnSp>
        <p:nvCxnSpPr>
          <p:cNvPr id="334" name="直線矢印コネクタ 333">
            <a:extLst>
              <a:ext uri="{FF2B5EF4-FFF2-40B4-BE49-F238E27FC236}">
                <a16:creationId xmlns:a16="http://schemas.microsoft.com/office/drawing/2014/main" id="{9096E19F-6208-CDC4-6D1D-3F1DC9E80687}"/>
              </a:ext>
            </a:extLst>
          </p:cNvPr>
          <p:cNvCxnSpPr>
            <a:cxnSpLocks/>
            <a:stCxn id="188" idx="2"/>
            <a:endCxn id="202" idx="1"/>
          </p:cNvCxnSpPr>
          <p:nvPr/>
        </p:nvCxnSpPr>
        <p:spPr>
          <a:xfrm>
            <a:off x="3608603"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 name="グループ化 18">
            <a:extLst>
              <a:ext uri="{FF2B5EF4-FFF2-40B4-BE49-F238E27FC236}">
                <a16:creationId xmlns:a16="http://schemas.microsoft.com/office/drawing/2014/main" id="{F0CC248F-B782-A666-0B03-7E21A9D71B88}"/>
              </a:ext>
            </a:extLst>
          </p:cNvPr>
          <p:cNvGrpSpPr/>
          <p:nvPr/>
        </p:nvGrpSpPr>
        <p:grpSpPr>
          <a:xfrm>
            <a:off x="2457884" y="2459839"/>
            <a:ext cx="587415" cy="457512"/>
            <a:chOff x="5266944" y="2798826"/>
            <a:chExt cx="455771" cy="301859"/>
          </a:xfrm>
        </p:grpSpPr>
        <p:sp>
          <p:nvSpPr>
            <p:cNvPr id="22" name="四角形: 角を丸くする 21">
              <a:extLst>
                <a:ext uri="{FF2B5EF4-FFF2-40B4-BE49-F238E27FC236}">
                  <a16:creationId xmlns:a16="http://schemas.microsoft.com/office/drawing/2014/main" id="{B38AF44D-6AD8-A6FF-1383-E22AE391410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24" name="グラフィックス 23" descr="挙手 枠線">
              <a:extLst>
                <a:ext uri="{FF2B5EF4-FFF2-40B4-BE49-F238E27FC236}">
                  <a16:creationId xmlns:a16="http://schemas.microsoft.com/office/drawing/2014/main" id="{57B86F7D-8A2A-0CAE-C2EC-454A3097B1D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31" name="グループ化 30">
            <a:extLst>
              <a:ext uri="{FF2B5EF4-FFF2-40B4-BE49-F238E27FC236}">
                <a16:creationId xmlns:a16="http://schemas.microsoft.com/office/drawing/2014/main" id="{9EBB3608-4CCE-99DB-2AFB-9B4C940707A4}"/>
              </a:ext>
            </a:extLst>
          </p:cNvPr>
          <p:cNvGrpSpPr/>
          <p:nvPr/>
        </p:nvGrpSpPr>
        <p:grpSpPr>
          <a:xfrm>
            <a:off x="5151429" y="2454220"/>
            <a:ext cx="595884" cy="468750"/>
            <a:chOff x="2420174" y="2805910"/>
            <a:chExt cx="595884" cy="468750"/>
          </a:xfrm>
        </p:grpSpPr>
        <p:pic>
          <p:nvPicPr>
            <p:cNvPr id="33" name="グラフィックス 32" descr="ユーザー 枠線">
              <a:extLst>
                <a:ext uri="{FF2B5EF4-FFF2-40B4-BE49-F238E27FC236}">
                  <a16:creationId xmlns:a16="http://schemas.microsoft.com/office/drawing/2014/main" id="{C729C1A1-3128-EECB-2FBA-8B958A31AD4E}"/>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34" name="四角形: 角を丸くする 33">
              <a:extLst>
                <a:ext uri="{FF2B5EF4-FFF2-40B4-BE49-F238E27FC236}">
                  <a16:creationId xmlns:a16="http://schemas.microsoft.com/office/drawing/2014/main" id="{5B2B5586-8C95-08F4-D6E3-B6DA4D9D64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証明書発行</a:t>
              </a:r>
            </a:p>
          </p:txBody>
        </p:sp>
      </p:grpSp>
      <p:grpSp>
        <p:nvGrpSpPr>
          <p:cNvPr id="35" name="グループ化 34">
            <a:extLst>
              <a:ext uri="{FF2B5EF4-FFF2-40B4-BE49-F238E27FC236}">
                <a16:creationId xmlns:a16="http://schemas.microsoft.com/office/drawing/2014/main" id="{87A3F3A7-78EF-8FD6-0AC5-6BAE5463F154}"/>
              </a:ext>
            </a:extLst>
          </p:cNvPr>
          <p:cNvGrpSpPr/>
          <p:nvPr/>
        </p:nvGrpSpPr>
        <p:grpSpPr>
          <a:xfrm>
            <a:off x="5161553" y="4800344"/>
            <a:ext cx="575637" cy="451948"/>
            <a:chOff x="5274238" y="5435536"/>
            <a:chExt cx="439201" cy="345439"/>
          </a:xfrm>
        </p:grpSpPr>
        <p:sp>
          <p:nvSpPr>
            <p:cNvPr id="37" name="フローチャート: 磁気ディスク 36">
              <a:extLst>
                <a:ext uri="{FF2B5EF4-FFF2-40B4-BE49-F238E27FC236}">
                  <a16:creationId xmlns:a16="http://schemas.microsoft.com/office/drawing/2014/main" id="{38A8FCF3-9832-F0CE-EE24-8AEDDE7E260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2" name="円弧 41">
              <a:extLst>
                <a:ext uri="{FF2B5EF4-FFF2-40B4-BE49-F238E27FC236}">
                  <a16:creationId xmlns:a16="http://schemas.microsoft.com/office/drawing/2014/main" id="{AE1430DE-1F98-0DFA-EDF0-EC2D99FBAB8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4" name="円弧 43">
              <a:extLst>
                <a:ext uri="{FF2B5EF4-FFF2-40B4-BE49-F238E27FC236}">
                  <a16:creationId xmlns:a16="http://schemas.microsoft.com/office/drawing/2014/main" id="{97ABFBAC-C5EC-A9A8-05D0-50B05CFEDB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5" name="グループ化 44">
            <a:extLst>
              <a:ext uri="{FF2B5EF4-FFF2-40B4-BE49-F238E27FC236}">
                <a16:creationId xmlns:a16="http://schemas.microsoft.com/office/drawing/2014/main" id="{5C063931-CE16-F2ED-0040-576A34E8CB88}"/>
              </a:ext>
            </a:extLst>
          </p:cNvPr>
          <p:cNvGrpSpPr/>
          <p:nvPr/>
        </p:nvGrpSpPr>
        <p:grpSpPr>
          <a:xfrm>
            <a:off x="5669296" y="5163320"/>
            <a:ext cx="752658" cy="405710"/>
            <a:chOff x="4488244" y="5206471"/>
            <a:chExt cx="752658" cy="405710"/>
          </a:xfrm>
        </p:grpSpPr>
        <p:cxnSp>
          <p:nvCxnSpPr>
            <p:cNvPr id="46" name="直線矢印コネクタ 45">
              <a:extLst>
                <a:ext uri="{FF2B5EF4-FFF2-40B4-BE49-F238E27FC236}">
                  <a16:creationId xmlns:a16="http://schemas.microsoft.com/office/drawing/2014/main" id="{B57CCB38-DE0C-D977-94DA-C2A1200361F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7" name="グループ化 46">
              <a:extLst>
                <a:ext uri="{FF2B5EF4-FFF2-40B4-BE49-F238E27FC236}">
                  <a16:creationId xmlns:a16="http://schemas.microsoft.com/office/drawing/2014/main" id="{8C0F69F7-1ABF-ADA1-4875-0B7ADB3DF2FC}"/>
                </a:ext>
              </a:extLst>
            </p:cNvPr>
            <p:cNvGrpSpPr/>
            <p:nvPr/>
          </p:nvGrpSpPr>
          <p:grpSpPr>
            <a:xfrm>
              <a:off x="4610864" y="5312359"/>
              <a:ext cx="69614" cy="299822"/>
              <a:chOff x="2439407" y="2962964"/>
              <a:chExt cx="69614" cy="430496"/>
            </a:xfrm>
          </p:grpSpPr>
          <p:cxnSp>
            <p:nvCxnSpPr>
              <p:cNvPr id="54" name="直線コネクタ 53">
                <a:extLst>
                  <a:ext uri="{FF2B5EF4-FFF2-40B4-BE49-F238E27FC236}">
                    <a16:creationId xmlns:a16="http://schemas.microsoft.com/office/drawing/2014/main" id="{A36E5992-E9E9-BDF8-2FB4-90CB7DCF386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0" name="直線コネクタ 59">
                <a:extLst>
                  <a:ext uri="{FF2B5EF4-FFF2-40B4-BE49-F238E27FC236}">
                    <a16:creationId xmlns:a16="http://schemas.microsoft.com/office/drawing/2014/main" id="{C248693D-555F-27AB-1727-23AC1A53CA7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4" name="直線コネクタ 63">
                <a:extLst>
                  <a:ext uri="{FF2B5EF4-FFF2-40B4-BE49-F238E27FC236}">
                    <a16:creationId xmlns:a16="http://schemas.microsoft.com/office/drawing/2014/main" id="{9BE6D5E7-3F52-64BD-BDE3-9D982F2A3C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8" name="正方形/長方形 47">
              <a:extLst>
                <a:ext uri="{FF2B5EF4-FFF2-40B4-BE49-F238E27FC236}">
                  <a16:creationId xmlns:a16="http://schemas.microsoft.com/office/drawing/2014/main" id="{2561014C-40E7-EF8D-1001-F0C7178B419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65" name="直線矢印コネクタ 64">
            <a:extLst>
              <a:ext uri="{FF2B5EF4-FFF2-40B4-BE49-F238E27FC236}">
                <a16:creationId xmlns:a16="http://schemas.microsoft.com/office/drawing/2014/main" id="{E1133547-EFDA-B9E0-0870-0DE8D4B6293F}"/>
              </a:ext>
            </a:extLst>
          </p:cNvPr>
          <p:cNvCxnSpPr>
            <a:cxnSpLocks/>
            <a:stCxn id="37" idx="1"/>
            <a:endCxn id="34" idx="2"/>
          </p:cNvCxnSpPr>
          <p:nvPr/>
        </p:nvCxnSpPr>
        <p:spPr>
          <a:xfrm flipH="1" flipV="1">
            <a:off x="5449371"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66" name="直線矢印コネクタ 178">
            <a:extLst>
              <a:ext uri="{FF2B5EF4-FFF2-40B4-BE49-F238E27FC236}">
                <a16:creationId xmlns:a16="http://schemas.microsoft.com/office/drawing/2014/main" id="{FC70F50C-474E-9F43-E057-5EB194D2146B}"/>
              </a:ext>
            </a:extLst>
          </p:cNvPr>
          <p:cNvCxnSpPr>
            <a:cxnSpLocks/>
            <a:stCxn id="68" idx="3"/>
            <a:endCxn id="30" idx="4"/>
          </p:cNvCxnSpPr>
          <p:nvPr/>
        </p:nvCxnSpPr>
        <p:spPr>
          <a:xfrm flipV="1">
            <a:off x="6076529" y="2841595"/>
            <a:ext cx="348606" cy="38284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2E65AB0F-C571-5DAB-D50D-C6AB880B62C3}"/>
              </a:ext>
            </a:extLst>
          </p:cNvPr>
          <p:cNvGrpSpPr/>
          <p:nvPr/>
        </p:nvGrpSpPr>
        <p:grpSpPr>
          <a:xfrm>
            <a:off x="5598016" y="2927114"/>
            <a:ext cx="635655" cy="706178"/>
            <a:chOff x="2321719" y="2988182"/>
            <a:chExt cx="635655" cy="706178"/>
          </a:xfrm>
        </p:grpSpPr>
        <p:pic>
          <p:nvPicPr>
            <p:cNvPr id="68" name="グラフィックス 67" descr="紙 枠線">
              <a:extLst>
                <a:ext uri="{FF2B5EF4-FFF2-40B4-BE49-F238E27FC236}">
                  <a16:creationId xmlns:a16="http://schemas.microsoft.com/office/drawing/2014/main" id="{8019F8E9-1D5D-E551-5376-93A6FA78D6B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131836"/>
              <a:ext cx="307340" cy="307340"/>
            </a:xfrm>
            <a:prstGeom prst="rect">
              <a:avLst/>
            </a:prstGeom>
          </p:spPr>
        </p:pic>
        <p:cxnSp>
          <p:nvCxnSpPr>
            <p:cNvPr id="69" name="直線矢印コネクタ 36">
              <a:extLst>
                <a:ext uri="{FF2B5EF4-FFF2-40B4-BE49-F238E27FC236}">
                  <a16:creationId xmlns:a16="http://schemas.microsoft.com/office/drawing/2014/main" id="{3C756C93-023B-8D66-97F4-75007E80B41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0" name="正方形/長方形 69">
              <a:extLst>
                <a:ext uri="{FF2B5EF4-FFF2-40B4-BE49-F238E27FC236}">
                  <a16:creationId xmlns:a16="http://schemas.microsoft.com/office/drawing/2014/main" id="{949355C5-20A9-3CE7-AC18-5D8B193EF9C0}"/>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営業証明書</a:t>
              </a:r>
            </a:p>
          </p:txBody>
        </p:sp>
      </p:grpSp>
      <p:grpSp>
        <p:nvGrpSpPr>
          <p:cNvPr id="25" name="グループ化 24">
            <a:extLst>
              <a:ext uri="{FF2B5EF4-FFF2-40B4-BE49-F238E27FC236}">
                <a16:creationId xmlns:a16="http://schemas.microsoft.com/office/drawing/2014/main" id="{CCE9994B-F2BA-D9BD-C735-5DF2392DE7C7}"/>
              </a:ext>
            </a:extLst>
          </p:cNvPr>
          <p:cNvGrpSpPr/>
          <p:nvPr/>
        </p:nvGrpSpPr>
        <p:grpSpPr>
          <a:xfrm>
            <a:off x="1002264" y="1496059"/>
            <a:ext cx="989415" cy="500821"/>
            <a:chOff x="1002264" y="1496059"/>
            <a:chExt cx="989415" cy="500821"/>
          </a:xfrm>
        </p:grpSpPr>
        <p:pic>
          <p:nvPicPr>
            <p:cNvPr id="32" name="グラフィックス 31" descr="紙 枠線">
              <a:extLst>
                <a:ext uri="{FF2B5EF4-FFF2-40B4-BE49-F238E27FC236}">
                  <a16:creationId xmlns:a16="http://schemas.microsoft.com/office/drawing/2014/main" id="{F280F67C-A091-5AD4-CA82-D947DA5AB08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90442" y="1496059"/>
              <a:ext cx="260934" cy="260934"/>
            </a:xfrm>
            <a:prstGeom prst="rect">
              <a:avLst/>
            </a:prstGeom>
          </p:spPr>
        </p:pic>
        <p:cxnSp>
          <p:nvCxnSpPr>
            <p:cNvPr id="155" name="直線矢印コネクタ 154">
              <a:extLst>
                <a:ext uri="{FF2B5EF4-FFF2-40B4-BE49-F238E27FC236}">
                  <a16:creationId xmlns:a16="http://schemas.microsoft.com/office/drawing/2014/main" id="{28B711E6-B262-3BF4-E38A-25FEC2EB5328}"/>
                </a:ext>
              </a:extLst>
            </p:cNvPr>
            <p:cNvCxnSpPr>
              <a:cxnSpLocks/>
              <a:endCxn id="32" idx="1"/>
            </p:cNvCxnSpPr>
            <p:nvPr/>
          </p:nvCxnSpPr>
          <p:spPr>
            <a:xfrm>
              <a:off x="1088455" y="1626526"/>
              <a:ext cx="30198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2F858275-C152-1949-2ECD-1B4C9B21B1EB}"/>
                </a:ext>
              </a:extLst>
            </p:cNvPr>
            <p:cNvSpPr/>
            <p:nvPr/>
          </p:nvSpPr>
          <p:spPr>
            <a:xfrm>
              <a:off x="1002264" y="171442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証明発行申請</a:t>
              </a:r>
            </a:p>
          </p:txBody>
        </p:sp>
      </p:grpSp>
      <p:grpSp>
        <p:nvGrpSpPr>
          <p:cNvPr id="23" name="グループ化 22">
            <a:extLst>
              <a:ext uri="{FF2B5EF4-FFF2-40B4-BE49-F238E27FC236}">
                <a16:creationId xmlns:a16="http://schemas.microsoft.com/office/drawing/2014/main" id="{C1CFECD5-69A3-E05C-3D0E-720288DE5725}"/>
              </a:ext>
            </a:extLst>
          </p:cNvPr>
          <p:cNvGrpSpPr/>
          <p:nvPr/>
        </p:nvGrpSpPr>
        <p:grpSpPr>
          <a:xfrm>
            <a:off x="6421922" y="1496059"/>
            <a:ext cx="989415" cy="500821"/>
            <a:chOff x="6421922" y="1496059"/>
            <a:chExt cx="989415" cy="500821"/>
          </a:xfrm>
        </p:grpSpPr>
        <p:pic>
          <p:nvPicPr>
            <p:cNvPr id="20" name="グラフィックス 19" descr="紙 枠線">
              <a:extLst>
                <a:ext uri="{FF2B5EF4-FFF2-40B4-BE49-F238E27FC236}">
                  <a16:creationId xmlns:a16="http://schemas.microsoft.com/office/drawing/2014/main" id="{3B077C97-E5FE-8E24-1756-9F9A8338AAC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786163" y="1496059"/>
              <a:ext cx="260934" cy="260934"/>
            </a:xfrm>
            <a:prstGeom prst="rect">
              <a:avLst/>
            </a:prstGeom>
          </p:spPr>
        </p:pic>
        <p:cxnSp>
          <p:nvCxnSpPr>
            <p:cNvPr id="28" name="直線矢印コネクタ 27">
              <a:extLst>
                <a:ext uri="{FF2B5EF4-FFF2-40B4-BE49-F238E27FC236}">
                  <a16:creationId xmlns:a16="http://schemas.microsoft.com/office/drawing/2014/main" id="{F8BABA77-9339-CE53-52A7-0A8AB2D33B5A}"/>
                </a:ext>
              </a:extLst>
            </p:cNvPr>
            <p:cNvCxnSpPr>
              <a:cxnSpLocks/>
              <a:endCxn id="20" idx="1"/>
            </p:cNvCxnSpPr>
            <p:nvPr/>
          </p:nvCxnSpPr>
          <p:spPr>
            <a:xfrm>
              <a:off x="6421922" y="1626526"/>
              <a:ext cx="36424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265F2978-A36D-62EA-124B-9842E0570CEE}"/>
                </a:ext>
              </a:extLst>
            </p:cNvPr>
            <p:cNvSpPr/>
            <p:nvPr/>
          </p:nvSpPr>
          <p:spPr>
            <a:xfrm>
              <a:off x="6421922" y="171442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営業証明書</a:t>
              </a:r>
            </a:p>
          </p:txBody>
        </p:sp>
      </p:grpSp>
      <p:sp>
        <p:nvSpPr>
          <p:cNvPr id="114" name="正方形/長方形 113">
            <a:extLst>
              <a:ext uri="{FF2B5EF4-FFF2-40B4-BE49-F238E27FC236}">
                <a16:creationId xmlns:a16="http://schemas.microsoft.com/office/drawing/2014/main" id="{E6360484-C105-5448-4C10-BEEB3FB59D5B}"/>
              </a:ext>
            </a:extLst>
          </p:cNvPr>
          <p:cNvSpPr/>
          <p:nvPr/>
        </p:nvSpPr>
        <p:spPr>
          <a:xfrm>
            <a:off x="6404467" y="231459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交付して終了</a:t>
            </a:r>
          </a:p>
        </p:txBody>
      </p:sp>
    </p:spTree>
    <p:extLst>
      <p:ext uri="{BB962C8B-B14F-4D97-AF65-F5344CB8AC3E}">
        <p14:creationId xmlns:p14="http://schemas.microsoft.com/office/powerpoint/2010/main" val="3193218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D5858-0180-AC66-4A05-3161731C946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BE33FFC-6C38-6072-FB49-49A2EF57027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B534E45-12DE-4674-18EE-AA0961C4F1F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7EA19197-C16F-D939-097B-0B6BFA4DE7C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A953EAA-A5A3-674D-AB05-07A780A41B3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4450E40-3FB0-1C50-7B3E-473605CA2BA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9DCB8B0-6AA2-0F84-D1BA-65CD052EBDE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177CA38F-F039-54E4-B342-49C4154A602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統計処理</a:t>
              </a:r>
              <a:endParaRPr kumimoji="1" lang="en-US" altLang="ja-JP" sz="1000" b="1" dirty="0">
                <a:solidFill>
                  <a:schemeClr val="tx1"/>
                </a:solidFill>
                <a:latin typeface="+mn-ea"/>
              </a:endParaRPr>
            </a:p>
          </p:txBody>
        </p:sp>
        <p:sp>
          <p:nvSpPr>
            <p:cNvPr id="14" name="正方形/長方形 13">
              <a:extLst>
                <a:ext uri="{FF2B5EF4-FFF2-40B4-BE49-F238E27FC236}">
                  <a16:creationId xmlns:a16="http://schemas.microsoft.com/office/drawing/2014/main" id="{26C58B35-B092-7796-57A0-7BAA674C1AC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a:t>
              </a:r>
            </a:p>
          </p:txBody>
        </p:sp>
      </p:grpSp>
      <p:grpSp>
        <p:nvGrpSpPr>
          <p:cNvPr id="16" name="グループ化 15">
            <a:extLst>
              <a:ext uri="{FF2B5EF4-FFF2-40B4-BE49-F238E27FC236}">
                <a16:creationId xmlns:a16="http://schemas.microsoft.com/office/drawing/2014/main" id="{35C8C8F4-2DCA-F01D-8B38-1C0D8EE19728}"/>
              </a:ext>
            </a:extLst>
          </p:cNvPr>
          <p:cNvGrpSpPr/>
          <p:nvPr/>
        </p:nvGrpSpPr>
        <p:grpSpPr>
          <a:xfrm>
            <a:off x="331641" y="1889572"/>
            <a:ext cx="8480719" cy="2268360"/>
            <a:chOff x="4383024" y="977900"/>
            <a:chExt cx="8480719" cy="447033"/>
          </a:xfrm>
        </p:grpSpPr>
        <p:sp>
          <p:nvSpPr>
            <p:cNvPr id="17" name="正方形/長方形 16">
              <a:extLst>
                <a:ext uri="{FF2B5EF4-FFF2-40B4-BE49-F238E27FC236}">
                  <a16:creationId xmlns:a16="http://schemas.microsoft.com/office/drawing/2014/main" id="{F76F9741-7C9F-87F9-94F5-CDDC061D591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4E6BD22B-297A-458E-AD82-ACA255BFFE0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4B377609-D734-5478-1DE9-7864F049A1D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16</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C83BC59A-364F-821A-0002-C50ED95836D9}"/>
              </a:ext>
            </a:extLst>
          </p:cNvPr>
          <p:cNvSpPr/>
          <p:nvPr/>
        </p:nvSpPr>
        <p:spPr>
          <a:xfrm>
            <a:off x="6758568" y="5943601"/>
            <a:ext cx="2053792" cy="560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7.2.1.</a:t>
            </a:r>
            <a:r>
              <a:rPr kumimoji="1" lang="ja-JP" altLang="en-US" sz="500" b="1" dirty="0">
                <a:solidFill>
                  <a:schemeClr val="tx1"/>
                </a:solidFill>
                <a:latin typeface="+mn-ea"/>
              </a:rPr>
              <a:t>　調定表作成</a:t>
            </a:r>
          </a:p>
        </p:txBody>
      </p:sp>
      <p:sp>
        <p:nvSpPr>
          <p:cNvPr id="95" name="正方形/長方形 94">
            <a:extLst>
              <a:ext uri="{FF2B5EF4-FFF2-40B4-BE49-F238E27FC236}">
                <a16:creationId xmlns:a16="http://schemas.microsoft.com/office/drawing/2014/main" id="{47DAE1BE-C5F0-C8F4-594A-3D9D3200FEF0}"/>
              </a:ext>
            </a:extLst>
          </p:cNvPr>
          <p:cNvSpPr/>
          <p:nvPr/>
        </p:nvSpPr>
        <p:spPr>
          <a:xfrm>
            <a:off x="568386" y="2825252"/>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54" name="直線矢印コネクタ 153">
            <a:extLst>
              <a:ext uri="{FF2B5EF4-FFF2-40B4-BE49-F238E27FC236}">
                <a16:creationId xmlns:a16="http://schemas.microsoft.com/office/drawing/2014/main" id="{975B5FD8-F181-2CD5-43F5-B08D7FBD1439}"/>
              </a:ext>
            </a:extLst>
          </p:cNvPr>
          <p:cNvCxnSpPr>
            <a:cxnSpLocks/>
            <a:stCxn id="3" idx="6"/>
            <a:endCxn id="254" idx="1"/>
          </p:cNvCxnSpPr>
          <p:nvPr/>
        </p:nvCxnSpPr>
        <p:spPr>
          <a:xfrm>
            <a:off x="1123084" y="2684154"/>
            <a:ext cx="4207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BD22FF95-04BD-E540-6489-22763097AB2C}"/>
              </a:ext>
            </a:extLst>
          </p:cNvPr>
          <p:cNvSpPr/>
          <p:nvPr/>
        </p:nvSpPr>
        <p:spPr>
          <a:xfrm>
            <a:off x="817084" y="253115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 name="正方形/長方形 3">
            <a:extLst>
              <a:ext uri="{FF2B5EF4-FFF2-40B4-BE49-F238E27FC236}">
                <a16:creationId xmlns:a16="http://schemas.microsoft.com/office/drawing/2014/main" id="{8E4FA12A-D293-1E0D-4B46-64D2867B8990}"/>
              </a:ext>
            </a:extLst>
          </p:cNvPr>
          <p:cNvSpPr/>
          <p:nvPr/>
        </p:nvSpPr>
        <p:spPr>
          <a:xfrm>
            <a:off x="2139869" y="28440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5" name="楕円 4">
            <a:extLst>
              <a:ext uri="{FF2B5EF4-FFF2-40B4-BE49-F238E27FC236}">
                <a16:creationId xmlns:a16="http://schemas.microsoft.com/office/drawing/2014/main" id="{B919118A-13EE-0D33-CD41-70ACB57361D0}"/>
              </a:ext>
            </a:extLst>
          </p:cNvPr>
          <p:cNvSpPr/>
          <p:nvPr/>
        </p:nvSpPr>
        <p:spPr>
          <a:xfrm>
            <a:off x="2481817" y="2531395"/>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44" name="グループ化 243">
            <a:extLst>
              <a:ext uri="{FF2B5EF4-FFF2-40B4-BE49-F238E27FC236}">
                <a16:creationId xmlns:a16="http://schemas.microsoft.com/office/drawing/2014/main" id="{82E1A196-81FF-253E-170E-7139EB0FA699}"/>
              </a:ext>
            </a:extLst>
          </p:cNvPr>
          <p:cNvGrpSpPr/>
          <p:nvPr/>
        </p:nvGrpSpPr>
        <p:grpSpPr>
          <a:xfrm>
            <a:off x="2055200" y="4749659"/>
            <a:ext cx="752658" cy="405710"/>
            <a:chOff x="4488244" y="5206471"/>
            <a:chExt cx="752658" cy="405710"/>
          </a:xfrm>
        </p:grpSpPr>
        <p:cxnSp>
          <p:nvCxnSpPr>
            <p:cNvPr id="245" name="直線矢印コネクタ 244">
              <a:extLst>
                <a:ext uri="{FF2B5EF4-FFF2-40B4-BE49-F238E27FC236}">
                  <a16:creationId xmlns:a16="http://schemas.microsoft.com/office/drawing/2014/main" id="{322B0393-ABB6-BCCD-E66E-7C7E6570EB7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6" name="グループ化 245">
              <a:extLst>
                <a:ext uri="{FF2B5EF4-FFF2-40B4-BE49-F238E27FC236}">
                  <a16:creationId xmlns:a16="http://schemas.microsoft.com/office/drawing/2014/main" id="{EEC35F51-8279-6CA6-9C34-DF33D4C2B0D1}"/>
                </a:ext>
              </a:extLst>
            </p:cNvPr>
            <p:cNvGrpSpPr/>
            <p:nvPr/>
          </p:nvGrpSpPr>
          <p:grpSpPr>
            <a:xfrm>
              <a:off x="4610864" y="5312359"/>
              <a:ext cx="69614" cy="299822"/>
              <a:chOff x="2439407" y="2962964"/>
              <a:chExt cx="69614" cy="430496"/>
            </a:xfrm>
          </p:grpSpPr>
          <p:cxnSp>
            <p:nvCxnSpPr>
              <p:cNvPr id="248" name="直線コネクタ 247">
                <a:extLst>
                  <a:ext uri="{FF2B5EF4-FFF2-40B4-BE49-F238E27FC236}">
                    <a16:creationId xmlns:a16="http://schemas.microsoft.com/office/drawing/2014/main" id="{6564E3D8-F982-6CA6-78FE-6440F47FB4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49" name="直線コネクタ 248">
                <a:extLst>
                  <a:ext uri="{FF2B5EF4-FFF2-40B4-BE49-F238E27FC236}">
                    <a16:creationId xmlns:a16="http://schemas.microsoft.com/office/drawing/2014/main" id="{B52D19FB-0FA1-BE5A-C1E7-60E2056B9F6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0" name="直線コネクタ 249">
                <a:extLst>
                  <a:ext uri="{FF2B5EF4-FFF2-40B4-BE49-F238E27FC236}">
                    <a16:creationId xmlns:a16="http://schemas.microsoft.com/office/drawing/2014/main" id="{1CB83BD8-ED5D-0030-5942-A94F0E30898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7" name="正方形/長方形 246">
              <a:extLst>
                <a:ext uri="{FF2B5EF4-FFF2-40B4-BE49-F238E27FC236}">
                  <a16:creationId xmlns:a16="http://schemas.microsoft.com/office/drawing/2014/main" id="{02FC2D92-63E5-6F3A-DD2C-404935E1003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51" name="直線矢印コネクタ 250">
            <a:extLst>
              <a:ext uri="{FF2B5EF4-FFF2-40B4-BE49-F238E27FC236}">
                <a16:creationId xmlns:a16="http://schemas.microsoft.com/office/drawing/2014/main" id="{F5E46487-6D09-F683-313C-4492A07CF028}"/>
              </a:ext>
            </a:extLst>
          </p:cNvPr>
          <p:cNvCxnSpPr>
            <a:cxnSpLocks/>
            <a:stCxn id="254" idx="2"/>
            <a:endCxn id="256" idx="1"/>
          </p:cNvCxnSpPr>
          <p:nvPr/>
        </p:nvCxnSpPr>
        <p:spPr>
          <a:xfrm>
            <a:off x="1841807" y="2918529"/>
            <a:ext cx="1299" cy="147080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52" name="グループ化 251">
            <a:extLst>
              <a:ext uri="{FF2B5EF4-FFF2-40B4-BE49-F238E27FC236}">
                <a16:creationId xmlns:a16="http://schemas.microsoft.com/office/drawing/2014/main" id="{F0749ACD-2D81-C565-404D-604C44436DCF}"/>
              </a:ext>
            </a:extLst>
          </p:cNvPr>
          <p:cNvGrpSpPr/>
          <p:nvPr/>
        </p:nvGrpSpPr>
        <p:grpSpPr>
          <a:xfrm>
            <a:off x="1543865" y="2449779"/>
            <a:ext cx="595884" cy="468750"/>
            <a:chOff x="2420174" y="2805910"/>
            <a:chExt cx="595884" cy="468750"/>
          </a:xfrm>
        </p:grpSpPr>
        <p:pic>
          <p:nvPicPr>
            <p:cNvPr id="253" name="グラフィックス 252" descr="ユーザー 枠線">
              <a:extLst>
                <a:ext uri="{FF2B5EF4-FFF2-40B4-BE49-F238E27FC236}">
                  <a16:creationId xmlns:a16="http://schemas.microsoft.com/office/drawing/2014/main" id="{284E8151-E6B7-FF9F-85B6-BA2078FB4C7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54" name="四角形: 角を丸くする 253">
              <a:extLst>
                <a:ext uri="{FF2B5EF4-FFF2-40B4-BE49-F238E27FC236}">
                  <a16:creationId xmlns:a16="http://schemas.microsoft.com/office/drawing/2014/main" id="{8C2A5E97-F026-7937-85DE-522525F57EE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統計帳票出力</a:t>
              </a:r>
            </a:p>
          </p:txBody>
        </p:sp>
      </p:grpSp>
      <p:grpSp>
        <p:nvGrpSpPr>
          <p:cNvPr id="255" name="グループ化 254">
            <a:extLst>
              <a:ext uri="{FF2B5EF4-FFF2-40B4-BE49-F238E27FC236}">
                <a16:creationId xmlns:a16="http://schemas.microsoft.com/office/drawing/2014/main" id="{2C81A96A-0AA0-8737-43FA-42009DCDEF9B}"/>
              </a:ext>
            </a:extLst>
          </p:cNvPr>
          <p:cNvGrpSpPr/>
          <p:nvPr/>
        </p:nvGrpSpPr>
        <p:grpSpPr>
          <a:xfrm>
            <a:off x="1553989" y="4389329"/>
            <a:ext cx="575637" cy="451948"/>
            <a:chOff x="5274238" y="5435536"/>
            <a:chExt cx="439201" cy="345439"/>
          </a:xfrm>
        </p:grpSpPr>
        <p:sp>
          <p:nvSpPr>
            <p:cNvPr id="256" name="フローチャート: 磁気ディスク 255">
              <a:extLst>
                <a:ext uri="{FF2B5EF4-FFF2-40B4-BE49-F238E27FC236}">
                  <a16:creationId xmlns:a16="http://schemas.microsoft.com/office/drawing/2014/main" id="{C2AE608A-10D5-813F-FF38-8FCF2AF37AC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7" name="円弧 256">
              <a:extLst>
                <a:ext uri="{FF2B5EF4-FFF2-40B4-BE49-F238E27FC236}">
                  <a16:creationId xmlns:a16="http://schemas.microsoft.com/office/drawing/2014/main" id="{BE221909-C61A-D903-B0EC-B899C80FEC5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8" name="円弧 257">
              <a:extLst>
                <a:ext uri="{FF2B5EF4-FFF2-40B4-BE49-F238E27FC236}">
                  <a16:creationId xmlns:a16="http://schemas.microsoft.com/office/drawing/2014/main" id="{D356B086-73FF-0A7B-AFE5-B1C685CC7C8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9" name="グループ化 258">
            <a:extLst>
              <a:ext uri="{FF2B5EF4-FFF2-40B4-BE49-F238E27FC236}">
                <a16:creationId xmlns:a16="http://schemas.microsoft.com/office/drawing/2014/main" id="{5C64B3D1-D7AD-F39D-3756-7CAE1FED09E6}"/>
              </a:ext>
            </a:extLst>
          </p:cNvPr>
          <p:cNvGrpSpPr/>
          <p:nvPr/>
        </p:nvGrpSpPr>
        <p:grpSpPr>
          <a:xfrm>
            <a:off x="1990728" y="2918531"/>
            <a:ext cx="1033688" cy="666431"/>
            <a:chOff x="2331222" y="2772745"/>
            <a:chExt cx="1033688" cy="666431"/>
          </a:xfrm>
        </p:grpSpPr>
        <p:pic>
          <p:nvPicPr>
            <p:cNvPr id="260" name="グラフィックス 259" descr="紙 枠線">
              <a:extLst>
                <a:ext uri="{FF2B5EF4-FFF2-40B4-BE49-F238E27FC236}">
                  <a16:creationId xmlns:a16="http://schemas.microsoft.com/office/drawing/2014/main" id="{F2151E4D-8D60-585D-9681-95C2732C7A6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261" name="直線矢印コネクタ 36">
              <a:extLst>
                <a:ext uri="{FF2B5EF4-FFF2-40B4-BE49-F238E27FC236}">
                  <a16:creationId xmlns:a16="http://schemas.microsoft.com/office/drawing/2014/main" id="{F3A634F4-579B-38CF-25EB-7C45C8D36916}"/>
                </a:ext>
              </a:extLst>
            </p:cNvPr>
            <p:cNvCxnSpPr>
              <a:cxnSpLocks/>
            </p:cNvCxnSpPr>
            <p:nvPr/>
          </p:nvCxnSpPr>
          <p:spPr>
            <a:xfrm rot="16200000" flipH="1">
              <a:off x="2182414" y="2921553"/>
              <a:ext cx="512760" cy="215144"/>
            </a:xfrm>
            <a:prstGeom prst="curvedConnector3">
              <a:avLst>
                <a:gd name="adj1" fmla="val 10015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2" name="正方形/長方形 261">
              <a:extLst>
                <a:ext uri="{FF2B5EF4-FFF2-40B4-BE49-F238E27FC236}">
                  <a16:creationId xmlns:a16="http://schemas.microsoft.com/office/drawing/2014/main" id="{332753E5-BC04-9DC6-1724-141A7B42F2E9}"/>
                </a:ext>
              </a:extLst>
            </p:cNvPr>
            <p:cNvSpPr/>
            <p:nvPr/>
          </p:nvSpPr>
          <p:spPr>
            <a:xfrm>
              <a:off x="2743285" y="311481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rPr>
                <a:t>業種別市町村税調</a:t>
              </a:r>
              <a:r>
                <a:rPr kumimoji="1" lang="en-US" altLang="ja-JP" sz="500" b="1" dirty="0">
                  <a:solidFill>
                    <a:schemeClr val="tx1"/>
                  </a:solidFill>
                </a:rPr>
                <a:t>(</a:t>
              </a:r>
              <a:r>
                <a:rPr kumimoji="1" lang="ja-JP" altLang="en-US" sz="500" b="1" dirty="0">
                  <a:solidFill>
                    <a:schemeClr val="tx1"/>
                  </a:solidFill>
                </a:rPr>
                <a:t>集計表</a:t>
              </a:r>
              <a:r>
                <a:rPr kumimoji="1" lang="en-US" altLang="ja-JP" sz="500" b="1" dirty="0">
                  <a:solidFill>
                    <a:schemeClr val="tx1"/>
                  </a:solidFill>
                </a:rPr>
                <a:t>)</a:t>
              </a:r>
              <a:endParaRPr kumimoji="1" lang="ja-JP" altLang="en-US" sz="500" b="1" dirty="0">
                <a:solidFill>
                  <a:schemeClr val="tx1"/>
                </a:solidFill>
              </a:endParaRPr>
            </a:p>
            <a:p>
              <a:r>
                <a:rPr kumimoji="1" lang="ja-JP" altLang="en-US" sz="500" b="1" dirty="0">
                  <a:solidFill>
                    <a:schemeClr val="tx1"/>
                  </a:solidFill>
                </a:rPr>
                <a:t>月別調定額集計表</a:t>
              </a:r>
              <a:r>
                <a:rPr kumimoji="1" lang="en-US" altLang="ja-JP" sz="500" b="1" dirty="0">
                  <a:solidFill>
                    <a:schemeClr val="tx1"/>
                  </a:solidFill>
                </a:rPr>
                <a:t>(</a:t>
              </a:r>
              <a:r>
                <a:rPr kumimoji="1" lang="ja-JP" altLang="en-US" sz="500" b="1" dirty="0">
                  <a:solidFill>
                    <a:schemeClr val="tx1"/>
                  </a:solidFill>
                </a:rPr>
                <a:t>税率別</a:t>
              </a:r>
              <a:r>
                <a:rPr kumimoji="1" lang="en-US" altLang="ja-JP" sz="500" b="1" dirty="0">
                  <a:solidFill>
                    <a:schemeClr val="tx1"/>
                  </a:solidFill>
                </a:rPr>
                <a:t>)</a:t>
              </a:r>
              <a:endParaRPr kumimoji="1" lang="ja-JP" altLang="en-US" sz="500" b="1" dirty="0">
                <a:solidFill>
                  <a:schemeClr val="tx1"/>
                </a:solidFill>
              </a:endParaRPr>
            </a:p>
            <a:p>
              <a:r>
                <a:rPr kumimoji="1" lang="ja-JP" altLang="en-US" sz="500" b="1" dirty="0">
                  <a:solidFill>
                    <a:schemeClr val="tx1"/>
                  </a:solidFill>
                </a:rPr>
                <a:t>月別調定額一覧表</a:t>
              </a:r>
              <a:r>
                <a:rPr kumimoji="1" lang="en-US" altLang="ja-JP" sz="500" b="1" dirty="0">
                  <a:solidFill>
                    <a:schemeClr val="tx1"/>
                  </a:solidFill>
                </a:rPr>
                <a:t>(</a:t>
              </a:r>
              <a:r>
                <a:rPr kumimoji="1" lang="ja-JP" altLang="en-US" sz="500" b="1" dirty="0">
                  <a:solidFill>
                    <a:schemeClr val="tx1"/>
                  </a:solidFill>
                </a:rPr>
                <a:t>税率別</a:t>
              </a:r>
              <a:r>
                <a:rPr kumimoji="1" lang="en-US" altLang="ja-JP" sz="500" b="1" dirty="0">
                  <a:solidFill>
                    <a:schemeClr val="tx1"/>
                  </a:solidFill>
                </a:rPr>
                <a:t>)</a:t>
              </a:r>
              <a:endParaRPr kumimoji="1" lang="ja-JP" altLang="en-US" sz="500" b="1" dirty="0">
                <a:solidFill>
                  <a:schemeClr val="tx1"/>
                </a:solidFill>
              </a:endParaRPr>
            </a:p>
            <a:p>
              <a:r>
                <a:rPr kumimoji="1" lang="ja-JP" altLang="en-US" sz="500" b="1" dirty="0">
                  <a:solidFill>
                    <a:schemeClr val="tx1"/>
                  </a:solidFill>
                </a:rPr>
                <a:t>月別調定額集計表</a:t>
              </a:r>
              <a:r>
                <a:rPr kumimoji="1" lang="en-US" altLang="ja-JP" sz="500" b="1" dirty="0">
                  <a:solidFill>
                    <a:schemeClr val="tx1"/>
                  </a:solidFill>
                </a:rPr>
                <a:t>(</a:t>
              </a:r>
              <a:r>
                <a:rPr kumimoji="1" lang="ja-JP" altLang="en-US" sz="500" b="1" dirty="0">
                  <a:solidFill>
                    <a:schemeClr val="tx1"/>
                  </a:solidFill>
                </a:rPr>
                <a:t>月別集計表</a:t>
              </a:r>
              <a:r>
                <a:rPr kumimoji="1" lang="en-US" altLang="ja-JP" sz="500" b="1" dirty="0">
                  <a:solidFill>
                    <a:schemeClr val="tx1"/>
                  </a:solidFill>
                </a:rPr>
                <a:t>)</a:t>
              </a:r>
              <a:endParaRPr kumimoji="1" lang="ja-JP" altLang="en-US" sz="500" b="1" dirty="0">
                <a:solidFill>
                  <a:schemeClr val="tx1"/>
                </a:solidFill>
              </a:endParaRPr>
            </a:p>
            <a:p>
              <a:r>
                <a:rPr kumimoji="1" lang="ja-JP" altLang="en-US" sz="500" b="1" dirty="0">
                  <a:solidFill>
                    <a:schemeClr val="tx1"/>
                  </a:solidFill>
                </a:rPr>
                <a:t>その他各種</a:t>
              </a:r>
              <a:r>
                <a:rPr kumimoji="1" lang="en-US" altLang="ja-JP" sz="500" b="1" dirty="0">
                  <a:solidFill>
                    <a:schemeClr val="tx1"/>
                  </a:solidFill>
                </a:rPr>
                <a:t>EUC</a:t>
              </a:r>
              <a:r>
                <a:rPr kumimoji="1" lang="ja-JP" altLang="en-US" sz="500" b="1" dirty="0">
                  <a:solidFill>
                    <a:schemeClr val="tx1"/>
                  </a:solidFill>
                </a:rPr>
                <a:t>帳票</a:t>
              </a:r>
              <a:endParaRPr kumimoji="1" lang="ja-JP" altLang="en-US" sz="500" b="1" dirty="0">
                <a:solidFill>
                  <a:schemeClr val="tx1"/>
                </a:solidFill>
                <a:latin typeface="+mn-ea"/>
              </a:endParaRPr>
            </a:p>
          </p:txBody>
        </p:sp>
      </p:grpSp>
      <p:cxnSp>
        <p:nvCxnSpPr>
          <p:cNvPr id="295" name="直線矢印コネクタ 294">
            <a:extLst>
              <a:ext uri="{FF2B5EF4-FFF2-40B4-BE49-F238E27FC236}">
                <a16:creationId xmlns:a16="http://schemas.microsoft.com/office/drawing/2014/main" id="{8F71C13C-B712-F078-FE72-CCDA5CD8D1C5}"/>
              </a:ext>
            </a:extLst>
          </p:cNvPr>
          <p:cNvCxnSpPr>
            <a:cxnSpLocks/>
            <a:stCxn id="254" idx="3"/>
            <a:endCxn id="5" idx="2"/>
          </p:cNvCxnSpPr>
          <p:nvPr/>
        </p:nvCxnSpPr>
        <p:spPr>
          <a:xfrm>
            <a:off x="2139749" y="2684154"/>
            <a:ext cx="3420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984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20AF2-DE73-9F15-8B8D-AD8FDEFD0998}"/>
            </a:ext>
          </a:extLst>
        </p:cNvPr>
        <p:cNvGrpSpPr/>
        <p:nvPr/>
      </p:nvGrpSpPr>
      <p:grpSpPr>
        <a:xfrm>
          <a:off x="0" y="0"/>
          <a:ext cx="0" cy="0"/>
          <a:chOff x="0" y="0"/>
          <a:chExt cx="0" cy="0"/>
        </a:xfrm>
      </p:grpSpPr>
      <p:grpSp>
        <p:nvGrpSpPr>
          <p:cNvPr id="56" name="グループ化 55">
            <a:extLst>
              <a:ext uri="{FF2B5EF4-FFF2-40B4-BE49-F238E27FC236}">
                <a16:creationId xmlns:a16="http://schemas.microsoft.com/office/drawing/2014/main" id="{B65E3E0A-B17B-9CDD-70D6-E4E71CA9A9F0}"/>
              </a:ext>
            </a:extLst>
          </p:cNvPr>
          <p:cNvGrpSpPr/>
          <p:nvPr/>
        </p:nvGrpSpPr>
        <p:grpSpPr>
          <a:xfrm rot="5400000" flipV="1">
            <a:off x="528254" y="1940502"/>
            <a:ext cx="1120402" cy="47531"/>
            <a:chOff x="8105504" y="5728204"/>
            <a:chExt cx="1120402" cy="47531"/>
          </a:xfrm>
        </p:grpSpPr>
        <p:cxnSp>
          <p:nvCxnSpPr>
            <p:cNvPr id="57" name="直線矢印コネクタ 56">
              <a:extLst>
                <a:ext uri="{FF2B5EF4-FFF2-40B4-BE49-F238E27FC236}">
                  <a16:creationId xmlns:a16="http://schemas.microsoft.com/office/drawing/2014/main" id="{3A3CACEB-6495-D88C-EA6D-87235459AFCE}"/>
                </a:ext>
              </a:extLst>
            </p:cNvPr>
            <p:cNvCxnSpPr>
              <a:cxnSpLocks/>
              <a:stCxn id="58" idx="6"/>
              <a:endCxn id="59" idx="0"/>
            </p:cNvCxnSpPr>
            <p:nvPr/>
          </p:nvCxnSpPr>
          <p:spPr>
            <a:xfrm rot="5400000" flipV="1">
              <a:off x="8689469" y="5215537"/>
              <a:ext cx="4" cy="10728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09A6E3E1-9804-B93E-E6B9-8116D1319238}"/>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245B1885-2CD6-BD89-2115-1B1ECF597206}"/>
                </a:ext>
              </a:extLst>
            </p:cNvPr>
            <p:cNvSpPr/>
            <p:nvPr/>
          </p:nvSpPr>
          <p:spPr>
            <a:xfrm rot="5400000">
              <a:off x="9166659"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47343F50-54A1-9D2F-ACF5-B22EBB440A7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E92A7E6-55E3-79A1-E795-943F1149212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8358E716-D03E-ADAD-D1F9-B2401DACE70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6883EF0-491D-92D5-2F04-26065082489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2D95A54-1A97-5525-3778-B6CFF84CD74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1599E25-4D03-A821-FA2F-F8EA4C5BA65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AC6F718-CD28-D080-7F55-A9612E0DC61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異動処理</a:t>
              </a:r>
              <a:r>
                <a:rPr kumimoji="1" lang="en-US" altLang="ja-JP" sz="1000" b="1" dirty="0">
                  <a:solidFill>
                    <a:schemeClr val="tx1"/>
                  </a:solidFill>
                  <a:latin typeface="+mn-ea"/>
                </a:rPr>
                <a:t>(</a:t>
              </a:r>
              <a:r>
                <a:rPr kumimoji="1" lang="ja-JP" altLang="en-US" sz="1000" b="1" dirty="0">
                  <a:solidFill>
                    <a:schemeClr val="tx1"/>
                  </a:solidFill>
                  <a:latin typeface="+mn-ea"/>
                </a:rPr>
                <a:t>設立・設置・異動</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765A755B-4E00-780F-7C32-8C4C6ACD427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C6A0B8DD-D940-573F-7C4D-50645154838F}"/>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43B0C53E-F79B-B710-AA8A-8DA683CD452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D1D68606-339E-0FAA-3201-099DB0B8245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C32C8FB-1260-6A1A-5657-2A639C47098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B16D25D-8A97-272C-CBEA-52F94B966822}"/>
              </a:ext>
            </a:extLst>
          </p:cNvPr>
          <p:cNvGrpSpPr/>
          <p:nvPr/>
        </p:nvGrpSpPr>
        <p:grpSpPr>
          <a:xfrm>
            <a:off x="3359576" y="245422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26605B4-FB47-D91A-315D-23C2F54D70B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D531463-BBD7-88E2-2C23-16BCC40D424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宛名検索</a:t>
              </a:r>
            </a:p>
          </p:txBody>
        </p:sp>
      </p:grpSp>
      <p:cxnSp>
        <p:nvCxnSpPr>
          <p:cNvPr id="33" name="直線矢印コネクタ 32">
            <a:extLst>
              <a:ext uri="{FF2B5EF4-FFF2-40B4-BE49-F238E27FC236}">
                <a16:creationId xmlns:a16="http://schemas.microsoft.com/office/drawing/2014/main" id="{11773E97-295F-AEC7-2F61-F1E2112CCE27}"/>
              </a:ext>
            </a:extLst>
          </p:cNvPr>
          <p:cNvCxnSpPr>
            <a:cxnSpLocks/>
            <a:stCxn id="118" idx="1"/>
            <a:endCxn id="22" idx="2"/>
          </p:cNvCxnSpPr>
          <p:nvPr/>
        </p:nvCxnSpPr>
        <p:spPr>
          <a:xfrm flipH="1" flipV="1">
            <a:off x="3657518"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8718065-AE63-4FBB-8C21-5A4966876FC2}"/>
              </a:ext>
            </a:extLst>
          </p:cNvPr>
          <p:cNvCxnSpPr>
            <a:cxnSpLocks/>
            <a:stCxn id="40" idx="6"/>
            <a:endCxn id="27" idx="1"/>
          </p:cNvCxnSpPr>
          <p:nvPr/>
        </p:nvCxnSpPr>
        <p:spPr>
          <a:xfrm>
            <a:off x="1241455" y="2688595"/>
            <a:ext cx="1008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3BBFA081-DD55-6471-47CF-B553E0D3E0FC}"/>
              </a:ext>
            </a:extLst>
          </p:cNvPr>
          <p:cNvGrpSpPr/>
          <p:nvPr/>
        </p:nvGrpSpPr>
        <p:grpSpPr>
          <a:xfrm>
            <a:off x="6615900" y="3226444"/>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F12CF2DA-FC9A-2F6A-1E36-071A777C894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7AF00E5F-5137-5C82-AA86-09E45A857669}"/>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訂正処理</a:t>
              </a:r>
              <a:endParaRPr kumimoji="1" lang="en-US" altLang="ja-JP" sz="500" b="1" dirty="0">
                <a:solidFill>
                  <a:schemeClr val="tx1"/>
                </a:solidFill>
                <a:latin typeface="+mn-ea"/>
              </a:endParaRPr>
            </a:p>
          </p:txBody>
        </p:sp>
      </p:grpSp>
      <p:cxnSp>
        <p:nvCxnSpPr>
          <p:cNvPr id="127" name="直線矢印コネクタ 126">
            <a:extLst>
              <a:ext uri="{FF2B5EF4-FFF2-40B4-BE49-F238E27FC236}">
                <a16:creationId xmlns:a16="http://schemas.microsoft.com/office/drawing/2014/main" id="{3C9B0578-C17C-9967-8411-A83D3E36A7F5}"/>
              </a:ext>
            </a:extLst>
          </p:cNvPr>
          <p:cNvCxnSpPr>
            <a:cxnSpLocks/>
            <a:stCxn id="141" idx="2"/>
            <a:endCxn id="137" idx="1"/>
          </p:cNvCxnSpPr>
          <p:nvPr/>
        </p:nvCxnSpPr>
        <p:spPr>
          <a:xfrm>
            <a:off x="6913842" y="3695194"/>
            <a:ext cx="1299" cy="110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80ADBFE3-EBB3-F66D-22CF-80C82259BFAC}"/>
              </a:ext>
            </a:extLst>
          </p:cNvPr>
          <p:cNvCxnSpPr>
            <a:cxnSpLocks/>
            <a:stCxn id="45" idx="2"/>
            <a:endCxn id="141" idx="1"/>
          </p:cNvCxnSpPr>
          <p:nvPr/>
        </p:nvCxnSpPr>
        <p:spPr>
          <a:xfrm rot="16200000" flipH="1">
            <a:off x="6222224" y="3067142"/>
            <a:ext cx="635221" cy="15213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63E7E822-1193-1354-365D-D3D134EB5762}"/>
              </a:ext>
            </a:extLst>
          </p:cNvPr>
          <p:cNvGrpSpPr/>
          <p:nvPr/>
        </p:nvGrpSpPr>
        <p:grpSpPr>
          <a:xfrm>
            <a:off x="6626024" y="4800344"/>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33A0968D-AE0F-00A6-C4D3-D72CD5ECBC8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8" name="円弧 137">
              <a:extLst>
                <a:ext uri="{FF2B5EF4-FFF2-40B4-BE49-F238E27FC236}">
                  <a16:creationId xmlns:a16="http://schemas.microsoft.com/office/drawing/2014/main" id="{687B3CE9-0401-0663-7786-86049461669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2A071195-75E7-7235-87DB-257775E91CE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4" name="グループ化 63">
            <a:extLst>
              <a:ext uri="{FF2B5EF4-FFF2-40B4-BE49-F238E27FC236}">
                <a16:creationId xmlns:a16="http://schemas.microsoft.com/office/drawing/2014/main" id="{41AFC5CD-61E7-00FF-1C19-D05BB7FC6E7C}"/>
              </a:ext>
            </a:extLst>
          </p:cNvPr>
          <p:cNvGrpSpPr/>
          <p:nvPr/>
        </p:nvGrpSpPr>
        <p:grpSpPr>
          <a:xfrm>
            <a:off x="7122802" y="5163320"/>
            <a:ext cx="744115" cy="405710"/>
            <a:chOff x="6981282" y="4526781"/>
            <a:chExt cx="744115" cy="405710"/>
          </a:xfrm>
        </p:grpSpPr>
        <p:cxnSp>
          <p:nvCxnSpPr>
            <p:cNvPr id="130" name="直線矢印コネクタ 129">
              <a:extLst>
                <a:ext uri="{FF2B5EF4-FFF2-40B4-BE49-F238E27FC236}">
                  <a16:creationId xmlns:a16="http://schemas.microsoft.com/office/drawing/2014/main" id="{F4735AD1-FEBB-EE0B-84B0-479378F4CFC1}"/>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8995C42A-786B-F8EA-687E-9F3B0DA17C9D}"/>
                </a:ext>
              </a:extLst>
            </p:cNvPr>
            <p:cNvGrpSpPr/>
            <p:nvPr/>
          </p:nvGrpSpPr>
          <p:grpSpPr>
            <a:xfrm>
              <a:off x="7103902" y="4632669"/>
              <a:ext cx="69614" cy="299822"/>
              <a:chOff x="2439407" y="2962964"/>
              <a:chExt cx="69614" cy="430496"/>
            </a:xfrm>
          </p:grpSpPr>
          <p:cxnSp>
            <p:nvCxnSpPr>
              <p:cNvPr id="134" name="直線コネクタ 133">
                <a:extLst>
                  <a:ext uri="{FF2B5EF4-FFF2-40B4-BE49-F238E27FC236}">
                    <a16:creationId xmlns:a16="http://schemas.microsoft.com/office/drawing/2014/main" id="{CBA39670-35DD-FBC9-D134-12F4FF02598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33F24540-D79D-2A64-8312-6AFE918AD6B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1476F1F9-DB66-77B2-BE5D-BA276BE564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9D9030C5-D2C1-7FAC-AFE8-79FED184D667}"/>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sp>
        <p:nvSpPr>
          <p:cNvPr id="150" name="正方形/長方形 149">
            <a:extLst>
              <a:ext uri="{FF2B5EF4-FFF2-40B4-BE49-F238E27FC236}">
                <a16:creationId xmlns:a16="http://schemas.microsoft.com/office/drawing/2014/main" id="{238C40A3-907C-47A9-F8D2-BB8E83BF9C7F}"/>
              </a:ext>
            </a:extLst>
          </p:cNvPr>
          <p:cNvSpPr/>
          <p:nvPr/>
        </p:nvSpPr>
        <p:spPr>
          <a:xfrm>
            <a:off x="7984719" y="28553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1" name="正方形/長方形 150">
            <a:extLst>
              <a:ext uri="{FF2B5EF4-FFF2-40B4-BE49-F238E27FC236}">
                <a16:creationId xmlns:a16="http://schemas.microsoft.com/office/drawing/2014/main" id="{731E0745-2A14-9D8C-2C68-DA8BEB8D1B29}"/>
              </a:ext>
            </a:extLst>
          </p:cNvPr>
          <p:cNvSpPr/>
          <p:nvPr/>
        </p:nvSpPr>
        <p:spPr>
          <a:xfrm>
            <a:off x="683491" y="196859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届出</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3" name="グループ化 2">
            <a:extLst>
              <a:ext uri="{FF2B5EF4-FFF2-40B4-BE49-F238E27FC236}">
                <a16:creationId xmlns:a16="http://schemas.microsoft.com/office/drawing/2014/main" id="{37F7B7C1-0D0A-6C28-251A-18B210D399C2}"/>
              </a:ext>
            </a:extLst>
          </p:cNvPr>
          <p:cNvGrpSpPr/>
          <p:nvPr/>
        </p:nvGrpSpPr>
        <p:grpSpPr>
          <a:xfrm>
            <a:off x="1092613" y="1518726"/>
            <a:ext cx="1477218" cy="282453"/>
            <a:chOff x="1092613" y="1501805"/>
            <a:chExt cx="1477218" cy="282453"/>
          </a:xfrm>
        </p:grpSpPr>
        <p:pic>
          <p:nvPicPr>
            <p:cNvPr id="32" name="グラフィックス 31" descr="紙 枠線">
              <a:extLst>
                <a:ext uri="{FF2B5EF4-FFF2-40B4-BE49-F238E27FC236}">
                  <a16:creationId xmlns:a16="http://schemas.microsoft.com/office/drawing/2014/main" id="{BB69D1CE-F04E-F3E3-8D56-EB8CDA8C21F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90442" y="1511903"/>
              <a:ext cx="260934" cy="260934"/>
            </a:xfrm>
            <a:prstGeom prst="rect">
              <a:avLst/>
            </a:prstGeom>
          </p:spPr>
        </p:pic>
        <p:sp>
          <p:nvSpPr>
            <p:cNvPr id="152" name="正方形/長方形 151">
              <a:extLst>
                <a:ext uri="{FF2B5EF4-FFF2-40B4-BE49-F238E27FC236}">
                  <a16:creationId xmlns:a16="http://schemas.microsoft.com/office/drawing/2014/main" id="{81C39267-B3BD-8CBC-CBC0-1C86FA31E25E}"/>
                </a:ext>
              </a:extLst>
            </p:cNvPr>
            <p:cNvSpPr/>
            <p:nvPr/>
          </p:nvSpPr>
          <p:spPr>
            <a:xfrm>
              <a:off x="1580416" y="150180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法人設立・異動届</a:t>
              </a:r>
              <a:endParaRPr kumimoji="1" lang="en-US" altLang="ja-JP" sz="500" b="1" dirty="0">
                <a:solidFill>
                  <a:schemeClr val="tx1"/>
                </a:solidFill>
                <a:latin typeface="+mn-ea"/>
              </a:endParaRPr>
            </a:p>
            <a:p>
              <a:r>
                <a:rPr kumimoji="1" lang="ja-JP" altLang="en-US" sz="500" b="1" dirty="0">
                  <a:solidFill>
                    <a:schemeClr val="tx1"/>
                  </a:solidFill>
                  <a:latin typeface="+mn-ea"/>
                </a:rPr>
                <a:t>登記事項証明書、定款　等</a:t>
              </a:r>
            </a:p>
          </p:txBody>
        </p:sp>
        <p:cxnSp>
          <p:nvCxnSpPr>
            <p:cNvPr id="155" name="直線矢印コネクタ 154">
              <a:extLst>
                <a:ext uri="{FF2B5EF4-FFF2-40B4-BE49-F238E27FC236}">
                  <a16:creationId xmlns:a16="http://schemas.microsoft.com/office/drawing/2014/main" id="{F1019C20-C585-AF83-59BB-A52B4DE0F418}"/>
                </a:ext>
              </a:extLst>
            </p:cNvPr>
            <p:cNvCxnSpPr>
              <a:cxnSpLocks/>
              <a:endCxn id="32" idx="1"/>
            </p:cNvCxnSpPr>
            <p:nvPr/>
          </p:nvCxnSpPr>
          <p:spPr>
            <a:xfrm>
              <a:off x="1092613" y="1642370"/>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159" name="正方形/長方形 158">
            <a:extLst>
              <a:ext uri="{FF2B5EF4-FFF2-40B4-BE49-F238E27FC236}">
                <a16:creationId xmlns:a16="http://schemas.microsoft.com/office/drawing/2014/main" id="{A6C7F23F-CCF3-C27C-4718-18F388D2C773}"/>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8.1.1.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8.1.6.</a:t>
            </a:r>
            <a:r>
              <a:rPr kumimoji="1" lang="zh-TW" altLang="en-US" sz="500" b="1" dirty="0">
                <a:solidFill>
                  <a:schemeClr val="tx1"/>
                </a:solidFill>
                <a:latin typeface="游ゴシック" panose="020B0400000000000000" pitchFamily="50" charset="-128"/>
                <a:ea typeface="游ゴシック" panose="020B0400000000000000" pitchFamily="50" charset="-128"/>
              </a:rPr>
              <a:t>　検索</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1.1.1.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1.1.12.</a:t>
            </a:r>
            <a:r>
              <a:rPr kumimoji="1" lang="zh-TW" altLang="en-US" sz="500" b="1" dirty="0">
                <a:solidFill>
                  <a:schemeClr val="tx1"/>
                </a:solidFill>
                <a:latin typeface="游ゴシック" panose="020B0400000000000000" pitchFamily="50" charset="-128"/>
                <a:ea typeface="游ゴシック" panose="020B0400000000000000" pitchFamily="50" charset="-128"/>
              </a:rPr>
              <a:t>　法人基本情報管理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1.1.13.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1.1.15.</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法人基本情報修正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AA29E710-D17E-1B1C-37FA-0A1063413C57}"/>
              </a:ext>
            </a:extLst>
          </p:cNvPr>
          <p:cNvCxnSpPr>
            <a:cxnSpLocks/>
            <a:stCxn id="141" idx="3"/>
            <a:endCxn id="34" idx="1"/>
          </p:cNvCxnSpPr>
          <p:nvPr/>
        </p:nvCxnSpPr>
        <p:spPr>
          <a:xfrm flipV="1">
            <a:off x="7211784" y="2688595"/>
            <a:ext cx="290230" cy="772224"/>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4CD287CD-5C9A-0A44-1FF7-8199867293CA}"/>
              </a:ext>
            </a:extLst>
          </p:cNvPr>
          <p:cNvGrpSpPr/>
          <p:nvPr/>
        </p:nvGrpSpPr>
        <p:grpSpPr>
          <a:xfrm>
            <a:off x="4696218" y="3226444"/>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A995C4CE-EB16-BAD5-06C5-2BB7C3685DF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77EEC9B4-1C44-C63D-FCD9-69C94214465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法人基本情報の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8" name="直線矢印コネクタ 107">
            <a:extLst>
              <a:ext uri="{FF2B5EF4-FFF2-40B4-BE49-F238E27FC236}">
                <a16:creationId xmlns:a16="http://schemas.microsoft.com/office/drawing/2014/main" id="{8BBA8179-420E-2124-8CE7-06284DF79749}"/>
              </a:ext>
            </a:extLst>
          </p:cNvPr>
          <p:cNvCxnSpPr>
            <a:cxnSpLocks/>
            <a:stCxn id="122" idx="2"/>
            <a:endCxn id="198" idx="1"/>
          </p:cNvCxnSpPr>
          <p:nvPr/>
        </p:nvCxnSpPr>
        <p:spPr>
          <a:xfrm>
            <a:off x="4994160" y="3695194"/>
            <a:ext cx="1299" cy="110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91C8E1EB-1BBE-D4CC-6A42-D4D30D5BA0C7}"/>
              </a:ext>
            </a:extLst>
          </p:cNvPr>
          <p:cNvCxnSpPr>
            <a:cxnSpLocks/>
            <a:stCxn id="22" idx="3"/>
            <a:endCxn id="2" idx="1"/>
          </p:cNvCxnSpPr>
          <p:nvPr/>
        </p:nvCxnSpPr>
        <p:spPr>
          <a:xfrm>
            <a:off x="3955460" y="2688595"/>
            <a:ext cx="1241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47EC1131-EAF9-D830-5110-B54095C31D1E}"/>
              </a:ext>
            </a:extLst>
          </p:cNvPr>
          <p:cNvGrpSpPr/>
          <p:nvPr/>
        </p:nvGrpSpPr>
        <p:grpSpPr>
          <a:xfrm>
            <a:off x="3369700" y="4800344"/>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CB785CDA-A7A6-C613-D16E-AC95AE7D085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C18B84EE-D9AC-C814-EF32-70ACD159E0E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8714B7FC-748F-D879-1E91-3AD8523378A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B3442815-6C0F-C0C3-6434-05CC440E6895}"/>
              </a:ext>
            </a:extLst>
          </p:cNvPr>
          <p:cNvGrpSpPr/>
          <p:nvPr/>
        </p:nvGrpSpPr>
        <p:grpSpPr>
          <a:xfrm>
            <a:off x="4696218" y="2454220"/>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A9CF9BCF-0332-FF5A-71C6-6A82359DCE0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9F208AE3-F619-906B-D0FC-44F4386F6C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法人基本情報の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変更</a:t>
              </a:r>
            </a:p>
          </p:txBody>
        </p:sp>
      </p:grpSp>
      <p:cxnSp>
        <p:nvCxnSpPr>
          <p:cNvPr id="47" name="直線矢印コネクタ 46">
            <a:extLst>
              <a:ext uri="{FF2B5EF4-FFF2-40B4-BE49-F238E27FC236}">
                <a16:creationId xmlns:a16="http://schemas.microsoft.com/office/drawing/2014/main" id="{034379CB-8F7B-1459-9237-35D7886F5894}"/>
              </a:ext>
            </a:extLst>
          </p:cNvPr>
          <p:cNvCxnSpPr>
            <a:cxnSpLocks/>
            <a:stCxn id="48" idx="2"/>
            <a:endCxn id="69" idx="1"/>
          </p:cNvCxnSpPr>
          <p:nvPr/>
        </p:nvCxnSpPr>
        <p:spPr>
          <a:xfrm>
            <a:off x="5826081"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3BD0C1C9-6EE0-61CC-AC95-0EF43DC68835}"/>
              </a:ext>
            </a:extLst>
          </p:cNvPr>
          <p:cNvGrpSpPr/>
          <p:nvPr/>
        </p:nvGrpSpPr>
        <p:grpSpPr>
          <a:xfrm>
            <a:off x="5538263" y="4800344"/>
            <a:ext cx="575637" cy="451948"/>
            <a:chOff x="5274238" y="5435541"/>
            <a:chExt cx="439201" cy="345439"/>
          </a:xfrm>
        </p:grpSpPr>
        <p:sp>
          <p:nvSpPr>
            <p:cNvPr id="69" name="フローチャート: 磁気ディスク 68">
              <a:extLst>
                <a:ext uri="{FF2B5EF4-FFF2-40B4-BE49-F238E27FC236}">
                  <a16:creationId xmlns:a16="http://schemas.microsoft.com/office/drawing/2014/main" id="{2BBC2A6E-6579-041E-75B6-98B3EBAB3AE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FA58C9D8-79FF-86B2-0671-A00C439EB1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2740601C-9E9D-0DD9-065D-26685188D50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F1770FC4-A96B-D2F5-DE02-5986F8158A71}"/>
              </a:ext>
            </a:extLst>
          </p:cNvPr>
          <p:cNvGrpSpPr/>
          <p:nvPr/>
        </p:nvGrpSpPr>
        <p:grpSpPr>
          <a:xfrm>
            <a:off x="6064011" y="5163320"/>
            <a:ext cx="752658" cy="405710"/>
            <a:chOff x="5549538" y="5066857"/>
            <a:chExt cx="752658" cy="405710"/>
          </a:xfrm>
        </p:grpSpPr>
        <p:cxnSp>
          <p:nvCxnSpPr>
            <p:cNvPr id="54" name="直線矢印コネクタ 53">
              <a:extLst>
                <a:ext uri="{FF2B5EF4-FFF2-40B4-BE49-F238E27FC236}">
                  <a16:creationId xmlns:a16="http://schemas.microsoft.com/office/drawing/2014/main" id="{89B6F9DF-034A-289C-EBE2-0318C09E074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F3FB22F7-FE97-4ADE-614D-50C53E4532C0}"/>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F6666A03-4D19-4927-5649-9649E6921E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4DA3CA16-191F-E9B6-CD2F-49677AE673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BA4A3B18-8B23-A353-E002-AEFA268BE1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BD1DE1EC-5214-3223-1193-3DADBB6098F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sp>
        <p:nvSpPr>
          <p:cNvPr id="38" name="楕円 37">
            <a:extLst>
              <a:ext uri="{FF2B5EF4-FFF2-40B4-BE49-F238E27FC236}">
                <a16:creationId xmlns:a16="http://schemas.microsoft.com/office/drawing/2014/main" id="{94B4A7B9-F448-4C30-AD42-A788477057B2}"/>
              </a:ext>
            </a:extLst>
          </p:cNvPr>
          <p:cNvSpPr/>
          <p:nvPr/>
        </p:nvSpPr>
        <p:spPr>
          <a:xfrm>
            <a:off x="8326667" y="253583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9" name="グループ化 38">
            <a:extLst>
              <a:ext uri="{FF2B5EF4-FFF2-40B4-BE49-F238E27FC236}">
                <a16:creationId xmlns:a16="http://schemas.microsoft.com/office/drawing/2014/main" id="{61396767-A3EE-76F8-2F85-C38AC5B9752E}"/>
              </a:ext>
            </a:extLst>
          </p:cNvPr>
          <p:cNvGrpSpPr/>
          <p:nvPr/>
        </p:nvGrpSpPr>
        <p:grpSpPr>
          <a:xfrm>
            <a:off x="935455" y="2535595"/>
            <a:ext cx="306000" cy="306000"/>
            <a:chOff x="8420362" y="5457393"/>
            <a:chExt cx="182044" cy="182044"/>
          </a:xfrm>
        </p:grpSpPr>
        <p:sp>
          <p:nvSpPr>
            <p:cNvPr id="40" name="楕円 39">
              <a:extLst>
                <a:ext uri="{FF2B5EF4-FFF2-40B4-BE49-F238E27FC236}">
                  <a16:creationId xmlns:a16="http://schemas.microsoft.com/office/drawing/2014/main" id="{9083E130-3E5F-51A4-7838-D55477159647}"/>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1" name="グラフィックス 40" descr="封筒 枠線">
              <a:extLst>
                <a:ext uri="{FF2B5EF4-FFF2-40B4-BE49-F238E27FC236}">
                  <a16:creationId xmlns:a16="http://schemas.microsoft.com/office/drawing/2014/main" id="{2F3BA13D-23E3-7ED2-8ABF-E7492A8F28D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95" name="正方形/長方形 94">
            <a:extLst>
              <a:ext uri="{FF2B5EF4-FFF2-40B4-BE49-F238E27FC236}">
                <a16:creationId xmlns:a16="http://schemas.microsoft.com/office/drawing/2014/main" id="{22A35A08-B4E6-2224-4CA3-C46D9CD0B564}"/>
              </a:ext>
            </a:extLst>
          </p:cNvPr>
          <p:cNvSpPr/>
          <p:nvPr/>
        </p:nvSpPr>
        <p:spPr>
          <a:xfrm>
            <a:off x="686757"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6" name="グループ化 95">
            <a:extLst>
              <a:ext uri="{FF2B5EF4-FFF2-40B4-BE49-F238E27FC236}">
                <a16:creationId xmlns:a16="http://schemas.microsoft.com/office/drawing/2014/main" id="{901F2DFE-694B-A5D2-EB88-6A74E5684233}"/>
              </a:ext>
            </a:extLst>
          </p:cNvPr>
          <p:cNvGrpSpPr/>
          <p:nvPr/>
        </p:nvGrpSpPr>
        <p:grpSpPr>
          <a:xfrm>
            <a:off x="1918929" y="2459839"/>
            <a:ext cx="587415" cy="457512"/>
            <a:chOff x="5266944" y="2798826"/>
            <a:chExt cx="455771" cy="301859"/>
          </a:xfrm>
        </p:grpSpPr>
        <p:sp>
          <p:nvSpPr>
            <p:cNvPr id="97" name="四角形: 角を丸くする 96">
              <a:extLst>
                <a:ext uri="{FF2B5EF4-FFF2-40B4-BE49-F238E27FC236}">
                  <a16:creationId xmlns:a16="http://schemas.microsoft.com/office/drawing/2014/main" id="{28DDFD0B-47F9-5FBE-E98A-522348C253E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98" name="グラフィックス 97" descr="挙手 枠線">
              <a:extLst>
                <a:ext uri="{FF2B5EF4-FFF2-40B4-BE49-F238E27FC236}">
                  <a16:creationId xmlns:a16="http://schemas.microsoft.com/office/drawing/2014/main" id="{C7BDB344-71E1-B257-E887-A3E3B6E6DCF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1" name="グループ化 100">
            <a:extLst>
              <a:ext uri="{FF2B5EF4-FFF2-40B4-BE49-F238E27FC236}">
                <a16:creationId xmlns:a16="http://schemas.microsoft.com/office/drawing/2014/main" id="{E7D741CD-E179-BAAB-0C5E-34653DC726DD}"/>
              </a:ext>
            </a:extLst>
          </p:cNvPr>
          <p:cNvGrpSpPr/>
          <p:nvPr/>
        </p:nvGrpSpPr>
        <p:grpSpPr>
          <a:xfrm>
            <a:off x="1914694" y="3226444"/>
            <a:ext cx="595884" cy="468750"/>
            <a:chOff x="2420174" y="2805910"/>
            <a:chExt cx="595884" cy="468750"/>
          </a:xfrm>
        </p:grpSpPr>
        <p:pic>
          <p:nvPicPr>
            <p:cNvPr id="103" name="グラフィックス 102" descr="ユーザー 枠線">
              <a:extLst>
                <a:ext uri="{FF2B5EF4-FFF2-40B4-BE49-F238E27FC236}">
                  <a16:creationId xmlns:a16="http://schemas.microsoft.com/office/drawing/2014/main" id="{A7FB4A22-3694-D35E-3140-B059021C67F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4" name="四角形: 角を丸くする 103">
              <a:extLst>
                <a:ext uri="{FF2B5EF4-FFF2-40B4-BE49-F238E27FC236}">
                  <a16:creationId xmlns:a16="http://schemas.microsoft.com/office/drawing/2014/main" id="{0B5BCC3B-81A3-513A-7BDA-CC287517D0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出力</a:t>
              </a:r>
            </a:p>
          </p:txBody>
        </p:sp>
      </p:grpSp>
      <p:grpSp>
        <p:nvGrpSpPr>
          <p:cNvPr id="113" name="グループ化 112">
            <a:extLst>
              <a:ext uri="{FF2B5EF4-FFF2-40B4-BE49-F238E27FC236}">
                <a16:creationId xmlns:a16="http://schemas.microsoft.com/office/drawing/2014/main" id="{0E4AE1B8-66D8-95AC-1640-39DD336E5887}"/>
              </a:ext>
            </a:extLst>
          </p:cNvPr>
          <p:cNvGrpSpPr/>
          <p:nvPr/>
        </p:nvGrpSpPr>
        <p:grpSpPr>
          <a:xfrm>
            <a:off x="1924818" y="4800344"/>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DFD4780D-8347-50A4-CE19-C9FDCBCDD6C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審査システム</a:t>
              </a:r>
            </a:p>
          </p:txBody>
        </p:sp>
        <p:sp>
          <p:nvSpPr>
            <p:cNvPr id="143" name="円弧 142">
              <a:extLst>
                <a:ext uri="{FF2B5EF4-FFF2-40B4-BE49-F238E27FC236}">
                  <a16:creationId xmlns:a16="http://schemas.microsoft.com/office/drawing/2014/main" id="{D6038FC1-814D-F77F-642E-B03BDAE18FC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F6E698D0-4338-2A22-804A-06DD4B1303E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45" name="直線矢印コネクタ 144">
            <a:extLst>
              <a:ext uri="{FF2B5EF4-FFF2-40B4-BE49-F238E27FC236}">
                <a16:creationId xmlns:a16="http://schemas.microsoft.com/office/drawing/2014/main" id="{A5E45CD7-AA13-8857-5D45-72538EE3885C}"/>
              </a:ext>
            </a:extLst>
          </p:cNvPr>
          <p:cNvCxnSpPr>
            <a:cxnSpLocks/>
            <a:stCxn id="123" idx="1"/>
            <a:endCxn id="104" idx="2"/>
          </p:cNvCxnSpPr>
          <p:nvPr/>
        </p:nvCxnSpPr>
        <p:spPr>
          <a:xfrm flipH="1" flipV="1">
            <a:off x="2212636" y="3695194"/>
            <a:ext cx="1299" cy="110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F3013783-82C2-E146-DF6F-830760A3804E}"/>
              </a:ext>
            </a:extLst>
          </p:cNvPr>
          <p:cNvCxnSpPr>
            <a:cxnSpLocks/>
            <a:stCxn id="27" idx="2"/>
            <a:endCxn id="104" idx="1"/>
          </p:cNvCxnSpPr>
          <p:nvPr/>
        </p:nvCxnSpPr>
        <p:spPr>
          <a:xfrm rot="16200000" flipH="1">
            <a:off x="1396880" y="2943004"/>
            <a:ext cx="635221" cy="40040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68" name="正方形/長方形 167">
            <a:extLst>
              <a:ext uri="{FF2B5EF4-FFF2-40B4-BE49-F238E27FC236}">
                <a16:creationId xmlns:a16="http://schemas.microsoft.com/office/drawing/2014/main" id="{F3250D3F-67B7-919B-3277-6C8EB5FBB524}"/>
              </a:ext>
            </a:extLst>
          </p:cNvPr>
          <p:cNvSpPr/>
          <p:nvPr/>
        </p:nvSpPr>
        <p:spPr>
          <a:xfrm>
            <a:off x="1040579" y="3138083"/>
            <a:ext cx="94741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p>
        </p:txBody>
      </p:sp>
      <p:sp>
        <p:nvSpPr>
          <p:cNvPr id="169" name="正方形/長方形 168">
            <a:extLst>
              <a:ext uri="{FF2B5EF4-FFF2-40B4-BE49-F238E27FC236}">
                <a16:creationId xmlns:a16="http://schemas.microsoft.com/office/drawing/2014/main" id="{DB3C0CF5-5373-50CB-6109-ADD96A66A564}"/>
              </a:ext>
            </a:extLst>
          </p:cNvPr>
          <p:cNvSpPr/>
          <p:nvPr/>
        </p:nvSpPr>
        <p:spPr>
          <a:xfrm>
            <a:off x="1112587" y="22982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提出</a:t>
            </a:r>
          </a:p>
        </p:txBody>
      </p:sp>
      <p:cxnSp>
        <p:nvCxnSpPr>
          <p:cNvPr id="173" name="直線矢印コネクタ 172">
            <a:extLst>
              <a:ext uri="{FF2B5EF4-FFF2-40B4-BE49-F238E27FC236}">
                <a16:creationId xmlns:a16="http://schemas.microsoft.com/office/drawing/2014/main" id="{637B1B60-F207-D414-0294-E52A55396E1D}"/>
              </a:ext>
            </a:extLst>
          </p:cNvPr>
          <p:cNvCxnSpPr>
            <a:cxnSpLocks/>
            <a:stCxn id="2" idx="3"/>
            <a:endCxn id="73" idx="1"/>
          </p:cNvCxnSpPr>
          <p:nvPr/>
        </p:nvCxnSpPr>
        <p:spPr>
          <a:xfrm>
            <a:off x="4423569" y="2688595"/>
            <a:ext cx="2726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1894007E-5B36-7AF7-0039-C92D93723948}"/>
              </a:ext>
            </a:extLst>
          </p:cNvPr>
          <p:cNvSpPr/>
          <p:nvPr/>
        </p:nvSpPr>
        <p:spPr>
          <a:xfrm>
            <a:off x="3849885" y="22982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新規登録</a:t>
            </a:r>
            <a:endParaRPr kumimoji="1" lang="en-US" altLang="ja-JP" sz="600" b="1" dirty="0">
              <a:solidFill>
                <a:schemeClr val="tx1"/>
              </a:solidFill>
              <a:latin typeface="+mn-ea"/>
            </a:endParaRPr>
          </a:p>
          <a:p>
            <a:pPr algn="ctr"/>
            <a:r>
              <a:rPr kumimoji="1" lang="ja-JP" altLang="en-US" sz="600" b="1" dirty="0">
                <a:solidFill>
                  <a:schemeClr val="tx1"/>
                </a:solidFill>
                <a:latin typeface="+mn-ea"/>
              </a:rPr>
              <a:t>法人か</a:t>
            </a:r>
          </a:p>
        </p:txBody>
      </p:sp>
      <p:sp>
        <p:nvSpPr>
          <p:cNvPr id="183" name="正方形/長方形 182">
            <a:extLst>
              <a:ext uri="{FF2B5EF4-FFF2-40B4-BE49-F238E27FC236}">
                <a16:creationId xmlns:a16="http://schemas.microsoft.com/office/drawing/2014/main" id="{E9D147A8-42B3-688F-F8F5-83B23A428EE2}"/>
              </a:ext>
            </a:extLst>
          </p:cNvPr>
          <p:cNvSpPr/>
          <p:nvPr/>
        </p:nvSpPr>
        <p:spPr>
          <a:xfrm>
            <a:off x="4350391" y="2580373"/>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184" name="直線矢印コネクタ 183">
            <a:extLst>
              <a:ext uri="{FF2B5EF4-FFF2-40B4-BE49-F238E27FC236}">
                <a16:creationId xmlns:a16="http://schemas.microsoft.com/office/drawing/2014/main" id="{9DB8ACF6-04EB-AAB5-FC69-6761C236D976}"/>
              </a:ext>
            </a:extLst>
          </p:cNvPr>
          <p:cNvCxnSpPr>
            <a:cxnSpLocks/>
            <a:stCxn id="27" idx="3"/>
            <a:endCxn id="97" idx="1"/>
          </p:cNvCxnSpPr>
          <p:nvPr/>
        </p:nvCxnSpPr>
        <p:spPr>
          <a:xfrm>
            <a:off x="1686271" y="2688595"/>
            <a:ext cx="23265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1" name="グループ化 190">
            <a:extLst>
              <a:ext uri="{FF2B5EF4-FFF2-40B4-BE49-F238E27FC236}">
                <a16:creationId xmlns:a16="http://schemas.microsoft.com/office/drawing/2014/main" id="{3AC74A12-6F58-F385-6C77-B6916936BC60}"/>
              </a:ext>
            </a:extLst>
          </p:cNvPr>
          <p:cNvGrpSpPr/>
          <p:nvPr/>
        </p:nvGrpSpPr>
        <p:grpSpPr>
          <a:xfrm>
            <a:off x="4706342" y="4800344"/>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647A7583-007B-296A-F274-4A5D8AB9A9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5442A032-965C-E98B-5AC1-C9560B4FE19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2A69A636-68DE-423E-7A8F-5390D11BE2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C1C714F0-16B1-4209-6FCD-0E610410B725}"/>
              </a:ext>
            </a:extLst>
          </p:cNvPr>
          <p:cNvGrpSpPr/>
          <p:nvPr/>
        </p:nvGrpSpPr>
        <p:grpSpPr>
          <a:xfrm>
            <a:off x="5202806" y="5160674"/>
            <a:ext cx="752658" cy="405710"/>
            <a:chOff x="4488244" y="5206471"/>
            <a:chExt cx="752658" cy="405710"/>
          </a:xfrm>
        </p:grpSpPr>
        <p:cxnSp>
          <p:nvCxnSpPr>
            <p:cNvPr id="192" name="直線矢印コネクタ 191">
              <a:extLst>
                <a:ext uri="{FF2B5EF4-FFF2-40B4-BE49-F238E27FC236}">
                  <a16:creationId xmlns:a16="http://schemas.microsoft.com/office/drawing/2014/main" id="{D280D1DA-3F9B-2A5C-9106-2F3D79CDCB2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536BDEDC-FD3D-D7A5-D358-DCEAE11E4926}"/>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0DB72950-881A-6A73-FA7D-17BF23A0F3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DE543E93-E2A4-D56D-97A8-C0BB3A62AD2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EED2FED9-87A4-FCEF-256C-48D055D1175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A8AD815D-13B3-F2C1-6F67-97A8E6FB71C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204" name="グループ化 203">
            <a:extLst>
              <a:ext uri="{FF2B5EF4-FFF2-40B4-BE49-F238E27FC236}">
                <a16:creationId xmlns:a16="http://schemas.microsoft.com/office/drawing/2014/main" id="{AF9BC0E4-47CA-3FFD-C6D4-F454B4FAC60C}"/>
              </a:ext>
            </a:extLst>
          </p:cNvPr>
          <p:cNvGrpSpPr/>
          <p:nvPr/>
        </p:nvGrpSpPr>
        <p:grpSpPr>
          <a:xfrm>
            <a:off x="3369700" y="5432034"/>
            <a:ext cx="575637" cy="451948"/>
            <a:chOff x="5274238" y="5435536"/>
            <a:chExt cx="439201" cy="345439"/>
          </a:xfrm>
        </p:grpSpPr>
        <p:sp>
          <p:nvSpPr>
            <p:cNvPr id="205" name="フローチャート: 磁気ディスク 204">
              <a:extLst>
                <a:ext uri="{FF2B5EF4-FFF2-40B4-BE49-F238E27FC236}">
                  <a16:creationId xmlns:a16="http://schemas.microsoft.com/office/drawing/2014/main" id="{DA0DEBC2-A23B-707E-46D5-75A00A66DFF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6" name="円弧 205">
              <a:extLst>
                <a:ext uri="{FF2B5EF4-FFF2-40B4-BE49-F238E27FC236}">
                  <a16:creationId xmlns:a16="http://schemas.microsoft.com/office/drawing/2014/main" id="{203D264C-5097-4B62-F6B3-B836517D32A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7" name="円弧 206">
              <a:extLst>
                <a:ext uri="{FF2B5EF4-FFF2-40B4-BE49-F238E27FC236}">
                  <a16:creationId xmlns:a16="http://schemas.microsoft.com/office/drawing/2014/main" id="{594F370E-73C1-9406-56E4-852F9AA6DF2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8" name="直線矢印コネクタ 207">
            <a:extLst>
              <a:ext uri="{FF2B5EF4-FFF2-40B4-BE49-F238E27FC236}">
                <a16:creationId xmlns:a16="http://schemas.microsoft.com/office/drawing/2014/main" id="{413B0980-60BB-5424-F6B9-19BDE11CB8F8}"/>
              </a:ext>
            </a:extLst>
          </p:cNvPr>
          <p:cNvCxnSpPr>
            <a:cxnSpLocks/>
            <a:stCxn id="118" idx="3"/>
            <a:endCxn id="205" idx="1"/>
          </p:cNvCxnSpPr>
          <p:nvPr/>
        </p:nvCxnSpPr>
        <p:spPr>
          <a:xfrm>
            <a:off x="3658817" y="5252292"/>
            <a:ext cx="0" cy="17974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1" name="正方形/長方形 220">
            <a:extLst>
              <a:ext uri="{FF2B5EF4-FFF2-40B4-BE49-F238E27FC236}">
                <a16:creationId xmlns:a16="http://schemas.microsoft.com/office/drawing/2014/main" id="{02E0FC65-0705-A837-D9FF-074B45417B14}"/>
              </a:ext>
            </a:extLst>
          </p:cNvPr>
          <p:cNvSpPr/>
          <p:nvPr/>
        </p:nvSpPr>
        <p:spPr>
          <a:xfrm>
            <a:off x="1308904" y="258037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225" name="直線矢印コネクタ 224">
            <a:extLst>
              <a:ext uri="{FF2B5EF4-FFF2-40B4-BE49-F238E27FC236}">
                <a16:creationId xmlns:a16="http://schemas.microsoft.com/office/drawing/2014/main" id="{C7ACAE12-250F-2AA7-8ABE-AC565535B700}"/>
              </a:ext>
            </a:extLst>
          </p:cNvPr>
          <p:cNvCxnSpPr>
            <a:cxnSpLocks/>
            <a:stCxn id="48" idx="3"/>
            <a:endCxn id="45" idx="1"/>
          </p:cNvCxnSpPr>
          <p:nvPr/>
        </p:nvCxnSpPr>
        <p:spPr>
          <a:xfrm>
            <a:off x="6124023" y="2688595"/>
            <a:ext cx="1677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8" name="直線矢印コネクタ 227">
            <a:extLst>
              <a:ext uri="{FF2B5EF4-FFF2-40B4-BE49-F238E27FC236}">
                <a16:creationId xmlns:a16="http://schemas.microsoft.com/office/drawing/2014/main" id="{7691F922-D578-A04F-23C4-A7A4071FD53D}"/>
              </a:ext>
            </a:extLst>
          </p:cNvPr>
          <p:cNvCxnSpPr>
            <a:cxnSpLocks/>
            <a:stCxn id="122" idx="3"/>
            <a:endCxn id="48" idx="1"/>
          </p:cNvCxnSpPr>
          <p:nvPr/>
        </p:nvCxnSpPr>
        <p:spPr>
          <a:xfrm flipV="1">
            <a:off x="5292102" y="2688595"/>
            <a:ext cx="236037" cy="772224"/>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52E3726C-AE22-62D7-0199-1E4E5A7D4766}"/>
              </a:ext>
            </a:extLst>
          </p:cNvPr>
          <p:cNvCxnSpPr>
            <a:cxnSpLocks/>
            <a:stCxn id="73" idx="3"/>
            <a:endCxn id="48" idx="1"/>
          </p:cNvCxnSpPr>
          <p:nvPr/>
        </p:nvCxnSpPr>
        <p:spPr>
          <a:xfrm>
            <a:off x="5292102" y="2688595"/>
            <a:ext cx="2360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5A18CF10-63F6-2936-627B-A3847F7826E2}"/>
              </a:ext>
            </a:extLst>
          </p:cNvPr>
          <p:cNvCxnSpPr>
            <a:cxnSpLocks/>
            <a:stCxn id="45" idx="3"/>
            <a:endCxn id="34" idx="1"/>
          </p:cNvCxnSpPr>
          <p:nvPr/>
        </p:nvCxnSpPr>
        <p:spPr>
          <a:xfrm>
            <a:off x="6635753" y="2688595"/>
            <a:ext cx="8662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A27BB127-03D4-4AD8-1279-8F497B122D9F}"/>
              </a:ext>
            </a:extLst>
          </p:cNvPr>
          <p:cNvSpPr/>
          <p:nvPr/>
        </p:nvSpPr>
        <p:spPr>
          <a:xfrm>
            <a:off x="6465370" y="258037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grpSp>
        <p:nvGrpSpPr>
          <p:cNvPr id="253" name="グループ化 252">
            <a:extLst>
              <a:ext uri="{FF2B5EF4-FFF2-40B4-BE49-F238E27FC236}">
                <a16:creationId xmlns:a16="http://schemas.microsoft.com/office/drawing/2014/main" id="{BFE1CA0C-4FB6-4477-BDDA-9980A08ED1EC}"/>
              </a:ext>
            </a:extLst>
          </p:cNvPr>
          <p:cNvGrpSpPr/>
          <p:nvPr/>
        </p:nvGrpSpPr>
        <p:grpSpPr>
          <a:xfrm>
            <a:off x="7785464" y="4800344"/>
            <a:ext cx="575637" cy="451948"/>
            <a:chOff x="5274238" y="5435536"/>
            <a:chExt cx="439201" cy="345439"/>
          </a:xfrm>
        </p:grpSpPr>
        <p:sp>
          <p:nvSpPr>
            <p:cNvPr id="260" name="フローチャート: 磁気ディスク 259">
              <a:extLst>
                <a:ext uri="{FF2B5EF4-FFF2-40B4-BE49-F238E27FC236}">
                  <a16:creationId xmlns:a16="http://schemas.microsoft.com/office/drawing/2014/main" id="{B125E9FE-6B61-B8EB-5591-BF29300618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1" name="円弧 260">
              <a:extLst>
                <a:ext uri="{FF2B5EF4-FFF2-40B4-BE49-F238E27FC236}">
                  <a16:creationId xmlns:a16="http://schemas.microsoft.com/office/drawing/2014/main" id="{E01A8076-AB36-B1C4-C8F7-E9775E3930F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2" name="円弧 261">
              <a:extLst>
                <a:ext uri="{FF2B5EF4-FFF2-40B4-BE49-F238E27FC236}">
                  <a16:creationId xmlns:a16="http://schemas.microsoft.com/office/drawing/2014/main" id="{C53DD2DD-2FB4-4B22-7480-28627B128E1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69" name="正方形/長方形 268">
            <a:extLst>
              <a:ext uri="{FF2B5EF4-FFF2-40B4-BE49-F238E27FC236}">
                <a16:creationId xmlns:a16="http://schemas.microsoft.com/office/drawing/2014/main" id="{89A72B92-239A-FDF1-0BC8-D15C49205C00}"/>
              </a:ext>
            </a:extLst>
          </p:cNvPr>
          <p:cNvSpPr/>
          <p:nvPr/>
        </p:nvSpPr>
        <p:spPr>
          <a:xfrm>
            <a:off x="5952858"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入力誤りがある</a:t>
            </a:r>
          </a:p>
        </p:txBody>
      </p:sp>
      <p:sp>
        <p:nvSpPr>
          <p:cNvPr id="270" name="正方形/長方形 269">
            <a:extLst>
              <a:ext uri="{FF2B5EF4-FFF2-40B4-BE49-F238E27FC236}">
                <a16:creationId xmlns:a16="http://schemas.microsoft.com/office/drawing/2014/main" id="{7AECCA7B-650B-5A9D-E9C1-DF337AA935DB}"/>
              </a:ext>
            </a:extLst>
          </p:cNvPr>
          <p:cNvSpPr/>
          <p:nvPr/>
        </p:nvSpPr>
        <p:spPr>
          <a:xfrm>
            <a:off x="6012993"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cxnSp>
        <p:nvCxnSpPr>
          <p:cNvPr id="271" name="直線矢印コネクタ 270">
            <a:extLst>
              <a:ext uri="{FF2B5EF4-FFF2-40B4-BE49-F238E27FC236}">
                <a16:creationId xmlns:a16="http://schemas.microsoft.com/office/drawing/2014/main" id="{D147BD54-C83F-1758-AABE-0A6B06C3B89B}"/>
              </a:ext>
            </a:extLst>
          </p:cNvPr>
          <p:cNvCxnSpPr>
            <a:cxnSpLocks/>
            <a:stCxn id="34" idx="3"/>
            <a:endCxn id="38" idx="2"/>
          </p:cNvCxnSpPr>
          <p:nvPr/>
        </p:nvCxnSpPr>
        <p:spPr>
          <a:xfrm>
            <a:off x="8089429" y="2688595"/>
            <a:ext cx="2372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9" name="直線矢印コネクタ 278">
            <a:extLst>
              <a:ext uri="{FF2B5EF4-FFF2-40B4-BE49-F238E27FC236}">
                <a16:creationId xmlns:a16="http://schemas.microsoft.com/office/drawing/2014/main" id="{943F3171-7662-E89A-FE1D-F11E8921D4C9}"/>
              </a:ext>
            </a:extLst>
          </p:cNvPr>
          <p:cNvCxnSpPr>
            <a:cxnSpLocks/>
            <a:stCxn id="104" idx="3"/>
            <a:endCxn id="25" idx="1"/>
          </p:cNvCxnSpPr>
          <p:nvPr/>
        </p:nvCxnSpPr>
        <p:spPr>
          <a:xfrm flipV="1">
            <a:off x="2510578" y="2688595"/>
            <a:ext cx="165030" cy="772224"/>
          </a:xfrm>
          <a:prstGeom prst="bentConnector3">
            <a:avLst>
              <a:gd name="adj1" fmla="val 3460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ひし形 1">
            <a:extLst>
              <a:ext uri="{FF2B5EF4-FFF2-40B4-BE49-F238E27FC236}">
                <a16:creationId xmlns:a16="http://schemas.microsoft.com/office/drawing/2014/main" id="{F083E89C-D45A-0B7F-05B2-BFB14CD72E26}"/>
              </a:ext>
            </a:extLst>
          </p:cNvPr>
          <p:cNvSpPr/>
          <p:nvPr/>
        </p:nvSpPr>
        <p:spPr>
          <a:xfrm>
            <a:off x="4079598"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27" name="ひし形 26">
            <a:extLst>
              <a:ext uri="{FF2B5EF4-FFF2-40B4-BE49-F238E27FC236}">
                <a16:creationId xmlns:a16="http://schemas.microsoft.com/office/drawing/2014/main" id="{3685B1B3-5884-2C70-DBA8-FAB6F7512272}"/>
              </a:ext>
            </a:extLst>
          </p:cNvPr>
          <p:cNvSpPr/>
          <p:nvPr/>
        </p:nvSpPr>
        <p:spPr>
          <a:xfrm>
            <a:off x="1342300"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45" name="ひし形 44">
            <a:extLst>
              <a:ext uri="{FF2B5EF4-FFF2-40B4-BE49-F238E27FC236}">
                <a16:creationId xmlns:a16="http://schemas.microsoft.com/office/drawing/2014/main" id="{4AC31590-285A-BD22-763F-E140080B253D}"/>
              </a:ext>
            </a:extLst>
          </p:cNvPr>
          <p:cNvSpPr/>
          <p:nvPr/>
        </p:nvSpPr>
        <p:spPr>
          <a:xfrm>
            <a:off x="6291782"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9D50F6DC-2C2B-75EA-53E1-40430F5AB809}"/>
              </a:ext>
            </a:extLst>
          </p:cNvPr>
          <p:cNvGrpSpPr/>
          <p:nvPr/>
        </p:nvGrpSpPr>
        <p:grpSpPr>
          <a:xfrm>
            <a:off x="3877443" y="5163320"/>
            <a:ext cx="752658" cy="405710"/>
            <a:chOff x="4488244" y="5206471"/>
            <a:chExt cx="752658" cy="405710"/>
          </a:xfrm>
        </p:grpSpPr>
        <p:cxnSp>
          <p:nvCxnSpPr>
            <p:cNvPr id="80" name="直線矢印コネクタ 79">
              <a:extLst>
                <a:ext uri="{FF2B5EF4-FFF2-40B4-BE49-F238E27FC236}">
                  <a16:creationId xmlns:a16="http://schemas.microsoft.com/office/drawing/2014/main" id="{8E4DC6F1-76E8-3F95-1A58-24F0F031E40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A88D5CB0-BFA2-2C37-CDCA-6A4483CD4689}"/>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30660481-0503-DCE9-D03E-C73AD5D3B38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80A49CEB-630E-2AA3-0E99-119CF4D8B31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9B538D4-D237-64C4-56DD-B61CFE3968E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D6BBBFB4-9F07-8178-E780-51BA627E83F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4" name="グループ化 23">
            <a:extLst>
              <a:ext uri="{FF2B5EF4-FFF2-40B4-BE49-F238E27FC236}">
                <a16:creationId xmlns:a16="http://schemas.microsoft.com/office/drawing/2014/main" id="{C34B675D-C11B-C596-0112-D809FC7B812F}"/>
              </a:ext>
            </a:extLst>
          </p:cNvPr>
          <p:cNvGrpSpPr/>
          <p:nvPr/>
        </p:nvGrpSpPr>
        <p:grpSpPr>
          <a:xfrm>
            <a:off x="2675608" y="2459839"/>
            <a:ext cx="587415" cy="457512"/>
            <a:chOff x="5266944" y="2798826"/>
            <a:chExt cx="455771" cy="301859"/>
          </a:xfrm>
        </p:grpSpPr>
        <p:sp>
          <p:nvSpPr>
            <p:cNvPr id="25" name="四角形: 角を丸くする 24">
              <a:extLst>
                <a:ext uri="{FF2B5EF4-FFF2-40B4-BE49-F238E27FC236}">
                  <a16:creationId xmlns:a16="http://schemas.microsoft.com/office/drawing/2014/main" id="{7084F9AA-D7EB-C56E-AF3C-F9E6CF5E6F2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26" name="グラフィックス 25" descr="挙手 枠線">
              <a:extLst>
                <a:ext uri="{FF2B5EF4-FFF2-40B4-BE49-F238E27FC236}">
                  <a16:creationId xmlns:a16="http://schemas.microsoft.com/office/drawing/2014/main" id="{7194E062-7001-3BD7-550A-0B1BB104FF71}"/>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31" name="グループ化 30">
            <a:extLst>
              <a:ext uri="{FF2B5EF4-FFF2-40B4-BE49-F238E27FC236}">
                <a16:creationId xmlns:a16="http://schemas.microsoft.com/office/drawing/2014/main" id="{818ADCD3-3F72-FDD3-AB75-50655D6D7D8E}"/>
              </a:ext>
            </a:extLst>
          </p:cNvPr>
          <p:cNvGrpSpPr/>
          <p:nvPr/>
        </p:nvGrpSpPr>
        <p:grpSpPr>
          <a:xfrm>
            <a:off x="7502014" y="2459839"/>
            <a:ext cx="587415" cy="457512"/>
            <a:chOff x="5266944" y="2798826"/>
            <a:chExt cx="455771" cy="301859"/>
          </a:xfrm>
        </p:grpSpPr>
        <p:sp>
          <p:nvSpPr>
            <p:cNvPr id="34" name="四角形: 角を丸くする 33">
              <a:extLst>
                <a:ext uri="{FF2B5EF4-FFF2-40B4-BE49-F238E27FC236}">
                  <a16:creationId xmlns:a16="http://schemas.microsoft.com/office/drawing/2014/main" id="{2A84C3A2-1AB1-5DC1-AED9-872624534F7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資料保管</a:t>
              </a:r>
            </a:p>
          </p:txBody>
        </p:sp>
        <p:pic>
          <p:nvPicPr>
            <p:cNvPr id="35" name="グラフィックス 34" descr="挙手 枠線">
              <a:extLst>
                <a:ext uri="{FF2B5EF4-FFF2-40B4-BE49-F238E27FC236}">
                  <a16:creationId xmlns:a16="http://schemas.microsoft.com/office/drawing/2014/main" id="{B56E6088-9FEA-3508-A1EF-7AEB45ED6FCB}"/>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37" name="グループ化 36">
            <a:extLst>
              <a:ext uri="{FF2B5EF4-FFF2-40B4-BE49-F238E27FC236}">
                <a16:creationId xmlns:a16="http://schemas.microsoft.com/office/drawing/2014/main" id="{70D1B289-A32D-F4EF-BB44-CF5168A362F3}"/>
              </a:ext>
            </a:extLst>
          </p:cNvPr>
          <p:cNvGrpSpPr/>
          <p:nvPr/>
        </p:nvGrpSpPr>
        <p:grpSpPr>
          <a:xfrm>
            <a:off x="5528139" y="2454220"/>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FCE39BBF-5F7E-485E-871B-0BA0DE8666F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23584B50-149A-E369-7E14-4642B86DC85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入力照合</a:t>
              </a:r>
            </a:p>
          </p:txBody>
        </p:sp>
      </p:grpSp>
      <p:grpSp>
        <p:nvGrpSpPr>
          <p:cNvPr id="251" name="グループ化 250">
            <a:extLst>
              <a:ext uri="{FF2B5EF4-FFF2-40B4-BE49-F238E27FC236}">
                <a16:creationId xmlns:a16="http://schemas.microsoft.com/office/drawing/2014/main" id="{0A3BFA9A-369B-53FF-71BA-C868ACD3B208}"/>
              </a:ext>
            </a:extLst>
          </p:cNvPr>
          <p:cNvGrpSpPr/>
          <p:nvPr/>
        </p:nvGrpSpPr>
        <p:grpSpPr>
          <a:xfrm>
            <a:off x="5093581" y="1940203"/>
            <a:ext cx="2207501" cy="514017"/>
            <a:chOff x="4994160" y="1940203"/>
            <a:chExt cx="2207501" cy="514017"/>
          </a:xfrm>
        </p:grpSpPr>
        <p:cxnSp>
          <p:nvCxnSpPr>
            <p:cNvPr id="50" name="直線矢印コネクタ 49">
              <a:extLst>
                <a:ext uri="{FF2B5EF4-FFF2-40B4-BE49-F238E27FC236}">
                  <a16:creationId xmlns:a16="http://schemas.microsoft.com/office/drawing/2014/main" id="{30505281-E5C1-4BF6-F826-B162B23C0807}"/>
                </a:ext>
              </a:extLst>
            </p:cNvPr>
            <p:cNvCxnSpPr>
              <a:cxnSpLocks/>
              <a:stCxn id="73" idx="0"/>
              <a:endCxn id="52" idx="1"/>
            </p:cNvCxnSpPr>
            <p:nvPr/>
          </p:nvCxnSpPr>
          <p:spPr>
            <a:xfrm flipV="1">
              <a:off x="4994160" y="2139295"/>
              <a:ext cx="158500"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B54866AD-7A8B-8270-22A4-62E40EE4B9D1}"/>
                </a:ext>
              </a:extLst>
            </p:cNvPr>
            <p:cNvGrpSpPr/>
            <p:nvPr/>
          </p:nvGrpSpPr>
          <p:grpSpPr>
            <a:xfrm>
              <a:off x="5152661" y="1940203"/>
              <a:ext cx="69614" cy="398801"/>
              <a:chOff x="2439407" y="2962964"/>
              <a:chExt cx="69614" cy="429643"/>
            </a:xfrm>
          </p:grpSpPr>
          <p:cxnSp>
            <p:nvCxnSpPr>
              <p:cNvPr id="53" name="直線コネクタ 52">
                <a:extLst>
                  <a:ext uri="{FF2B5EF4-FFF2-40B4-BE49-F238E27FC236}">
                    <a16:creationId xmlns:a16="http://schemas.microsoft.com/office/drawing/2014/main" id="{20D23EFE-217C-DE5E-E531-387E82A6B08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C9066302-302F-0EB8-4D2B-A480B156517A}"/>
                  </a:ext>
                </a:extLst>
              </p:cNvPr>
              <p:cNvCxnSpPr>
                <a:cxnSpLocks/>
              </p:cNvCxnSpPr>
              <p:nvPr/>
            </p:nvCxnSpPr>
            <p:spPr>
              <a:xfrm flipH="1">
                <a:off x="2439407" y="339260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50C79FCC-4763-0833-AFFD-84311217FC8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6918E7A7-F910-DD02-AF52-DE4FCF333F31}"/>
                </a:ext>
              </a:extLst>
            </p:cNvPr>
            <p:cNvSpPr/>
            <p:nvPr/>
          </p:nvSpPr>
          <p:spPr>
            <a:xfrm>
              <a:off x="5152660" y="1998068"/>
              <a:ext cx="204900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法人異動届のうち、みなし事業年度が自動生成されない処理は、事業年度を手動で変更。</a:t>
              </a:r>
            </a:p>
            <a:p>
              <a:r>
                <a:rPr kumimoji="1" lang="ja-JP" altLang="en-US" sz="500" b="1" dirty="0">
                  <a:solidFill>
                    <a:schemeClr val="tx1"/>
                  </a:solidFill>
                  <a:latin typeface="+mn-ea"/>
                </a:rPr>
                <a:t>解散・合併解散の場合は登録確定申告書の一括作成データに含まれないため、必要に応じて個別作成して送付。</a:t>
              </a:r>
            </a:p>
          </p:txBody>
        </p:sp>
      </p:grpSp>
      <p:grpSp>
        <p:nvGrpSpPr>
          <p:cNvPr id="111" name="グループ化 110">
            <a:extLst>
              <a:ext uri="{FF2B5EF4-FFF2-40B4-BE49-F238E27FC236}">
                <a16:creationId xmlns:a16="http://schemas.microsoft.com/office/drawing/2014/main" id="{501B5024-9162-550F-47A8-9B014DB037EA}"/>
              </a:ext>
            </a:extLst>
          </p:cNvPr>
          <p:cNvGrpSpPr/>
          <p:nvPr/>
        </p:nvGrpSpPr>
        <p:grpSpPr>
          <a:xfrm>
            <a:off x="2147082" y="3866926"/>
            <a:ext cx="989415" cy="565085"/>
            <a:chOff x="4995260" y="4316156"/>
            <a:chExt cx="989415" cy="565085"/>
          </a:xfrm>
        </p:grpSpPr>
        <p:cxnSp>
          <p:nvCxnSpPr>
            <p:cNvPr id="94" name="直線矢印コネクタ 93">
              <a:extLst>
                <a:ext uri="{FF2B5EF4-FFF2-40B4-BE49-F238E27FC236}">
                  <a16:creationId xmlns:a16="http://schemas.microsoft.com/office/drawing/2014/main" id="{169B60D7-2B28-7C02-78F0-1B1D7F0F634D}"/>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E90FC968-7712-8D84-CF7D-BD3D0A371E90}"/>
                </a:ext>
              </a:extLst>
            </p:cNvPr>
            <p:cNvSpPr/>
            <p:nvPr/>
          </p:nvSpPr>
          <p:spPr>
            <a:xfrm>
              <a:off x="4995260"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rPr>
                <a:t>法人設立届等</a:t>
              </a:r>
            </a:p>
          </p:txBody>
        </p:sp>
        <p:pic>
          <p:nvPicPr>
            <p:cNvPr id="100" name="グラフィックス 99" descr="紙 枠線">
              <a:extLst>
                <a:ext uri="{FF2B5EF4-FFF2-40B4-BE49-F238E27FC236}">
                  <a16:creationId xmlns:a16="http://schemas.microsoft.com/office/drawing/2014/main" id="{569A9991-E0EE-D10E-BB1E-B9DF2B5792A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112" name="グループ化 111">
            <a:extLst>
              <a:ext uri="{FF2B5EF4-FFF2-40B4-BE49-F238E27FC236}">
                <a16:creationId xmlns:a16="http://schemas.microsoft.com/office/drawing/2014/main" id="{5B3E5B28-D710-062B-A191-9327BA2F1BAB}"/>
              </a:ext>
            </a:extLst>
          </p:cNvPr>
          <p:cNvGrpSpPr/>
          <p:nvPr/>
        </p:nvGrpSpPr>
        <p:grpSpPr>
          <a:xfrm>
            <a:off x="5751685" y="3866926"/>
            <a:ext cx="989415" cy="562310"/>
            <a:chOff x="4995604" y="4316156"/>
            <a:chExt cx="989415" cy="562310"/>
          </a:xfrm>
        </p:grpSpPr>
        <p:cxnSp>
          <p:nvCxnSpPr>
            <p:cNvPr id="114" name="直線矢印コネクタ 113">
              <a:extLst>
                <a:ext uri="{FF2B5EF4-FFF2-40B4-BE49-F238E27FC236}">
                  <a16:creationId xmlns:a16="http://schemas.microsoft.com/office/drawing/2014/main" id="{B29B0BB9-D609-C792-21E0-0D4883993F14}"/>
                </a:ext>
              </a:extLst>
            </p:cNvPr>
            <p:cNvCxnSpPr>
              <a:cxnSpLocks/>
              <a:endCxn id="116" idx="1"/>
            </p:cNvCxnSpPr>
            <p:nvPr/>
          </p:nvCxnSpPr>
          <p:spPr>
            <a:xfrm>
              <a:off x="5071794" y="4469826"/>
              <a:ext cx="264847"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02A4FA94-0209-FE72-614A-FC492B65C9EC}"/>
                </a:ext>
              </a:extLst>
            </p:cNvPr>
            <p:cNvSpPr/>
            <p:nvPr/>
          </p:nvSpPr>
          <p:spPr>
            <a:xfrm>
              <a:off x="4995604" y="45960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rPr>
                <a:t>法人基本情報</a:t>
              </a:r>
              <a:endParaRPr kumimoji="1" lang="en-US" altLang="ja-JP" sz="500" b="1" dirty="0">
                <a:solidFill>
                  <a:schemeClr val="tx1"/>
                </a:solidFill>
              </a:endParaRPr>
            </a:p>
            <a:p>
              <a:pPr algn="ctr"/>
              <a:r>
                <a:rPr kumimoji="1" lang="ja-JP" altLang="en-US" sz="500" b="1" dirty="0">
                  <a:solidFill>
                    <a:schemeClr val="tx1"/>
                  </a:solidFill>
                </a:rPr>
                <a:t>異動リスト</a:t>
              </a:r>
            </a:p>
          </p:txBody>
        </p:sp>
        <p:pic>
          <p:nvPicPr>
            <p:cNvPr id="116" name="グラフィックス 115" descr="紙 枠線">
              <a:extLst>
                <a:ext uri="{FF2B5EF4-FFF2-40B4-BE49-F238E27FC236}">
                  <a16:creationId xmlns:a16="http://schemas.microsoft.com/office/drawing/2014/main" id="{7ABE508A-2EDC-522F-F631-6B1CCAA709B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48" name="直線矢印コネクタ 147">
            <a:extLst>
              <a:ext uri="{FF2B5EF4-FFF2-40B4-BE49-F238E27FC236}">
                <a16:creationId xmlns:a16="http://schemas.microsoft.com/office/drawing/2014/main" id="{6B4B9362-692A-5AB7-859C-2D19DCFFCF72}"/>
              </a:ext>
            </a:extLst>
          </p:cNvPr>
          <p:cNvCxnSpPr>
            <a:cxnSpLocks/>
            <a:stCxn id="97" idx="3"/>
            <a:endCxn id="25" idx="1"/>
          </p:cNvCxnSpPr>
          <p:nvPr/>
        </p:nvCxnSpPr>
        <p:spPr>
          <a:xfrm>
            <a:off x="2506344" y="2688595"/>
            <a:ext cx="1692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922997CF-6991-2455-1214-15ABF5D9C968}"/>
              </a:ext>
            </a:extLst>
          </p:cNvPr>
          <p:cNvCxnSpPr>
            <a:cxnSpLocks/>
            <a:stCxn id="25" idx="3"/>
            <a:endCxn id="22" idx="1"/>
          </p:cNvCxnSpPr>
          <p:nvPr/>
        </p:nvCxnSpPr>
        <p:spPr>
          <a:xfrm>
            <a:off x="3263023" y="2688595"/>
            <a:ext cx="965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9" name="直線矢印コネクタ 188">
            <a:extLst>
              <a:ext uri="{FF2B5EF4-FFF2-40B4-BE49-F238E27FC236}">
                <a16:creationId xmlns:a16="http://schemas.microsoft.com/office/drawing/2014/main" id="{DDC536F2-EA54-106C-E66C-7E9EC330B01E}"/>
              </a:ext>
            </a:extLst>
          </p:cNvPr>
          <p:cNvCxnSpPr>
            <a:cxnSpLocks/>
          </p:cNvCxnSpPr>
          <p:nvPr/>
        </p:nvCxnSpPr>
        <p:spPr>
          <a:xfrm rot="10800000" flipH="1" flipV="1">
            <a:off x="4695163" y="2752594"/>
            <a:ext cx="12720" cy="2337723"/>
          </a:xfrm>
          <a:prstGeom prst="bentConnector3">
            <a:avLst>
              <a:gd name="adj1" fmla="val -179717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27" name="直線矢印コネクタ 226">
            <a:extLst>
              <a:ext uri="{FF2B5EF4-FFF2-40B4-BE49-F238E27FC236}">
                <a16:creationId xmlns:a16="http://schemas.microsoft.com/office/drawing/2014/main" id="{95B357AF-2721-14BB-B18A-45E91F0FB8A0}"/>
              </a:ext>
            </a:extLst>
          </p:cNvPr>
          <p:cNvCxnSpPr>
            <a:cxnSpLocks/>
            <a:stCxn id="137" idx="4"/>
            <a:endCxn id="260" idx="2"/>
          </p:cNvCxnSpPr>
          <p:nvPr/>
        </p:nvCxnSpPr>
        <p:spPr>
          <a:xfrm>
            <a:off x="7201661" y="5026318"/>
            <a:ext cx="586399"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52" name="グループ化 251">
            <a:extLst>
              <a:ext uri="{FF2B5EF4-FFF2-40B4-BE49-F238E27FC236}">
                <a16:creationId xmlns:a16="http://schemas.microsoft.com/office/drawing/2014/main" id="{A361146B-0668-5F9E-E6EC-470F4D7A1B4A}"/>
              </a:ext>
            </a:extLst>
          </p:cNvPr>
          <p:cNvGrpSpPr/>
          <p:nvPr/>
        </p:nvGrpSpPr>
        <p:grpSpPr>
          <a:xfrm>
            <a:off x="4251585" y="2825597"/>
            <a:ext cx="444634" cy="707424"/>
            <a:chOff x="4251585" y="2825597"/>
            <a:chExt cx="444634" cy="707424"/>
          </a:xfrm>
        </p:grpSpPr>
        <p:cxnSp>
          <p:nvCxnSpPr>
            <p:cNvPr id="217" name="直線矢印コネクタ 48">
              <a:extLst>
                <a:ext uri="{FF2B5EF4-FFF2-40B4-BE49-F238E27FC236}">
                  <a16:creationId xmlns:a16="http://schemas.microsoft.com/office/drawing/2014/main" id="{A9A2BE28-8E39-D831-C4BF-68708AFB92C6}"/>
                </a:ext>
              </a:extLst>
            </p:cNvPr>
            <p:cNvCxnSpPr>
              <a:cxnSpLocks/>
              <a:stCxn id="2" idx="2"/>
              <a:endCxn id="122" idx="1"/>
            </p:cNvCxnSpPr>
            <p:nvPr/>
          </p:nvCxnSpPr>
          <p:spPr>
            <a:xfrm rot="16200000" flipH="1">
              <a:off x="4156291" y="2920891"/>
              <a:ext cx="635221" cy="44463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9" name="円弧 238">
              <a:extLst>
                <a:ext uri="{FF2B5EF4-FFF2-40B4-BE49-F238E27FC236}">
                  <a16:creationId xmlns:a16="http://schemas.microsoft.com/office/drawing/2014/main" id="{0E1389FD-4B42-5429-8912-EC8DE79C869B}"/>
                </a:ext>
              </a:extLst>
            </p:cNvPr>
            <p:cNvSpPr/>
            <p:nvPr/>
          </p:nvSpPr>
          <p:spPr>
            <a:xfrm>
              <a:off x="4412651" y="3410364"/>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41" name="正方形/長方形 240">
            <a:extLst>
              <a:ext uri="{FF2B5EF4-FFF2-40B4-BE49-F238E27FC236}">
                <a16:creationId xmlns:a16="http://schemas.microsoft.com/office/drawing/2014/main" id="{13BEBBE9-B957-8411-39D2-AA33CAB60941}"/>
              </a:ext>
            </a:extLst>
          </p:cNvPr>
          <p:cNvSpPr/>
          <p:nvPr/>
        </p:nvSpPr>
        <p:spPr>
          <a:xfrm>
            <a:off x="4962827" y="296648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220" name="正方形/長方形 219">
            <a:extLst>
              <a:ext uri="{FF2B5EF4-FFF2-40B4-BE49-F238E27FC236}">
                <a16:creationId xmlns:a16="http://schemas.microsoft.com/office/drawing/2014/main" id="{A48106E2-AF0F-03BB-4390-EC01EA9C6696}"/>
              </a:ext>
            </a:extLst>
          </p:cNvPr>
          <p:cNvSpPr/>
          <p:nvPr/>
        </p:nvSpPr>
        <p:spPr>
          <a:xfrm>
            <a:off x="3800812"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610755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4B75F-0D7A-852A-DCF4-C95724BC5F35}"/>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FD04FC7-6A11-FDBD-B67E-8A2785CDBA5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5120B04-72DB-44A5-A063-4AF6C04D0DE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2DB60586-F675-4080-62AD-6230193CC67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F94102C-BF9B-D37A-473C-46FBC160377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526F086-E903-8BB8-C9A9-2F216E07D9E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960DCE7-6AE0-A776-A6E3-0C01561C869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5EC25DA5-B1B7-CD14-306E-82AB91066FB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除却</a:t>
              </a:r>
            </a:p>
          </p:txBody>
        </p:sp>
        <p:sp>
          <p:nvSpPr>
            <p:cNvPr id="14" name="正方形/長方形 13">
              <a:extLst>
                <a:ext uri="{FF2B5EF4-FFF2-40B4-BE49-F238E27FC236}">
                  <a16:creationId xmlns:a16="http://schemas.microsoft.com/office/drawing/2014/main" id="{C04A6ADB-24A8-CDFD-EA7C-F6318C5A6BF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ED70A6A2-2E3D-679E-77C7-E03F68D4BE29}"/>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295326E8-F0DB-9A4F-4F60-D21A80C12AB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8511AAEF-1499-BA11-4551-6EA2DEC5E17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3DDFD4B-7E83-B487-676C-F65D48B4A4D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7AA3D38-E769-8EA9-1A61-93DFAB121CF7}"/>
              </a:ext>
            </a:extLst>
          </p:cNvPr>
          <p:cNvGrpSpPr/>
          <p:nvPr/>
        </p:nvGrpSpPr>
        <p:grpSpPr>
          <a:xfrm>
            <a:off x="1483288" y="245422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5BACAD91-77EC-F6A2-B758-EF12590C768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464E471E-ADBF-1060-DBD9-52EB0629A90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法人の現況や</a:t>
              </a:r>
            </a:p>
            <a:p>
              <a:pPr algn="ctr"/>
              <a:r>
                <a:rPr kumimoji="1" lang="ja-JP" altLang="en-US" sz="500" b="1" dirty="0">
                  <a:solidFill>
                    <a:schemeClr val="tx1"/>
                  </a:solidFill>
                  <a:latin typeface="+mn-ea"/>
                </a:rPr>
                <a:t>未申告期間を確認</a:t>
              </a:r>
            </a:p>
          </p:txBody>
        </p:sp>
      </p:grpSp>
      <p:cxnSp>
        <p:nvCxnSpPr>
          <p:cNvPr id="33" name="直線矢印コネクタ 32">
            <a:extLst>
              <a:ext uri="{FF2B5EF4-FFF2-40B4-BE49-F238E27FC236}">
                <a16:creationId xmlns:a16="http://schemas.microsoft.com/office/drawing/2014/main" id="{15F471D3-C656-25F7-A0DA-95DC177A1A55}"/>
              </a:ext>
            </a:extLst>
          </p:cNvPr>
          <p:cNvCxnSpPr>
            <a:cxnSpLocks/>
            <a:stCxn id="22" idx="2"/>
            <a:endCxn id="118" idx="1"/>
          </p:cNvCxnSpPr>
          <p:nvPr/>
        </p:nvCxnSpPr>
        <p:spPr>
          <a:xfrm>
            <a:off x="1781230"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838C1F86-0CE1-2FFA-548D-4BC173E36C93}"/>
              </a:ext>
            </a:extLst>
          </p:cNvPr>
          <p:cNvGrpSpPr/>
          <p:nvPr/>
        </p:nvGrpSpPr>
        <p:grpSpPr>
          <a:xfrm>
            <a:off x="6349097" y="3226444"/>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AEF04CE9-F818-D199-DDF5-F88F0FA097B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8BC9E8B5-4C5C-1F2E-2A60-3ACFC56E99F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法人基本情報で</a:t>
              </a:r>
              <a:endParaRPr kumimoji="1" lang="en-US" altLang="ja-JP" sz="500" b="1" dirty="0">
                <a:solidFill>
                  <a:schemeClr val="tx1"/>
                </a:solidFill>
                <a:latin typeface="+mn-ea"/>
              </a:endParaRPr>
            </a:p>
            <a:p>
              <a:pPr algn="ctr"/>
              <a:r>
                <a:rPr kumimoji="1" lang="ja-JP" altLang="en-US" sz="500" b="1" dirty="0">
                  <a:solidFill>
                    <a:schemeClr val="tx1"/>
                  </a:solidFill>
                  <a:latin typeface="+mn-ea"/>
                </a:rPr>
                <a:t>復活処理を行う</a:t>
              </a:r>
              <a:endParaRPr kumimoji="1" lang="en-US" altLang="ja-JP" sz="500" b="1" dirty="0">
                <a:solidFill>
                  <a:schemeClr val="tx1"/>
                </a:solidFill>
                <a:latin typeface="+mn-ea"/>
              </a:endParaRPr>
            </a:p>
          </p:txBody>
        </p:sp>
      </p:grpSp>
      <p:cxnSp>
        <p:nvCxnSpPr>
          <p:cNvPr id="127" name="直線矢印コネクタ 126">
            <a:extLst>
              <a:ext uri="{FF2B5EF4-FFF2-40B4-BE49-F238E27FC236}">
                <a16:creationId xmlns:a16="http://schemas.microsoft.com/office/drawing/2014/main" id="{BD326DED-1EEA-5B94-F616-2872453021EB}"/>
              </a:ext>
            </a:extLst>
          </p:cNvPr>
          <p:cNvCxnSpPr>
            <a:cxnSpLocks/>
            <a:stCxn id="141" idx="2"/>
            <a:endCxn id="137" idx="1"/>
          </p:cNvCxnSpPr>
          <p:nvPr/>
        </p:nvCxnSpPr>
        <p:spPr>
          <a:xfrm>
            <a:off x="6647039" y="3695194"/>
            <a:ext cx="1299" cy="110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E812B61B-4AA0-D936-635B-39F981F5BB77}"/>
              </a:ext>
            </a:extLst>
          </p:cNvPr>
          <p:cNvCxnSpPr>
            <a:cxnSpLocks/>
            <a:stCxn id="45" idx="2"/>
            <a:endCxn id="141" idx="1"/>
          </p:cNvCxnSpPr>
          <p:nvPr/>
        </p:nvCxnSpPr>
        <p:spPr>
          <a:xfrm rot="16200000" flipH="1">
            <a:off x="5871104" y="2982825"/>
            <a:ext cx="635221"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ADC4E7AF-773F-0C20-C7A3-602F41007C38}"/>
              </a:ext>
            </a:extLst>
          </p:cNvPr>
          <p:cNvGrpSpPr/>
          <p:nvPr/>
        </p:nvGrpSpPr>
        <p:grpSpPr>
          <a:xfrm>
            <a:off x="6359221" y="4800344"/>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6A503218-4851-574C-562D-20117F50CC2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8" name="円弧 137">
              <a:extLst>
                <a:ext uri="{FF2B5EF4-FFF2-40B4-BE49-F238E27FC236}">
                  <a16:creationId xmlns:a16="http://schemas.microsoft.com/office/drawing/2014/main" id="{286AD687-6740-478B-B85D-A05DFF092D2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BA997DBC-6ABD-2B60-6D28-C5F06766488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4" name="グループ化 63">
            <a:extLst>
              <a:ext uri="{FF2B5EF4-FFF2-40B4-BE49-F238E27FC236}">
                <a16:creationId xmlns:a16="http://schemas.microsoft.com/office/drawing/2014/main" id="{D0698E47-FF59-3293-AE60-998951058F27}"/>
              </a:ext>
            </a:extLst>
          </p:cNvPr>
          <p:cNvGrpSpPr/>
          <p:nvPr/>
        </p:nvGrpSpPr>
        <p:grpSpPr>
          <a:xfrm>
            <a:off x="6855999" y="5163320"/>
            <a:ext cx="744115" cy="405710"/>
            <a:chOff x="6981282" y="4526781"/>
            <a:chExt cx="744115" cy="405710"/>
          </a:xfrm>
        </p:grpSpPr>
        <p:cxnSp>
          <p:nvCxnSpPr>
            <p:cNvPr id="130" name="直線矢印コネクタ 129">
              <a:extLst>
                <a:ext uri="{FF2B5EF4-FFF2-40B4-BE49-F238E27FC236}">
                  <a16:creationId xmlns:a16="http://schemas.microsoft.com/office/drawing/2014/main" id="{4EE46861-2725-086C-FFBE-C6F04112CF93}"/>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E8915F48-3B53-E1BB-D65B-B19012E6AED3}"/>
                </a:ext>
              </a:extLst>
            </p:cNvPr>
            <p:cNvGrpSpPr/>
            <p:nvPr/>
          </p:nvGrpSpPr>
          <p:grpSpPr>
            <a:xfrm>
              <a:off x="7103902" y="4632669"/>
              <a:ext cx="69614" cy="299822"/>
              <a:chOff x="2439407" y="2962964"/>
              <a:chExt cx="69614" cy="430496"/>
            </a:xfrm>
          </p:grpSpPr>
          <p:cxnSp>
            <p:nvCxnSpPr>
              <p:cNvPr id="134" name="直線コネクタ 133">
                <a:extLst>
                  <a:ext uri="{FF2B5EF4-FFF2-40B4-BE49-F238E27FC236}">
                    <a16:creationId xmlns:a16="http://schemas.microsoft.com/office/drawing/2014/main" id="{C2210666-4994-9E10-AC51-F7E97A8892A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C13276F7-E52F-42E0-6904-84F7FAD6591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A0A14E80-FF50-E129-9CE5-B719E239C29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4371E065-DF5D-0801-3E24-CF71E63B876C}"/>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③④</a:t>
              </a:r>
            </a:p>
          </p:txBody>
        </p:sp>
      </p:grpSp>
      <p:sp>
        <p:nvSpPr>
          <p:cNvPr id="150" name="正方形/長方形 149">
            <a:extLst>
              <a:ext uri="{FF2B5EF4-FFF2-40B4-BE49-F238E27FC236}">
                <a16:creationId xmlns:a16="http://schemas.microsoft.com/office/drawing/2014/main" id="{5555526C-2136-5AA2-2434-84A0D4A25CEF}"/>
              </a:ext>
            </a:extLst>
          </p:cNvPr>
          <p:cNvSpPr/>
          <p:nvPr/>
        </p:nvSpPr>
        <p:spPr>
          <a:xfrm>
            <a:off x="7325181" y="28553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538185C4-05E6-802F-BFF7-91AE10557630}"/>
              </a:ext>
            </a:extLst>
          </p:cNvPr>
          <p:cNvSpPr/>
          <p:nvPr/>
        </p:nvSpPr>
        <p:spPr>
          <a:xfrm>
            <a:off x="6758568" y="5891921"/>
            <a:ext cx="2053792" cy="61250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4.1.1.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未申告法人抽出</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8.1.1.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8.1.6.</a:t>
            </a:r>
            <a:r>
              <a:rPr kumimoji="1" lang="zh-TW" altLang="en-US" sz="500" b="1" dirty="0">
                <a:solidFill>
                  <a:schemeClr val="tx1"/>
                </a:solidFill>
                <a:latin typeface="游ゴシック" panose="020B0400000000000000" pitchFamily="50" charset="-128"/>
                <a:ea typeface="游ゴシック" panose="020B0400000000000000" pitchFamily="50" charset="-128"/>
              </a:rPr>
              <a:t>　検索</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1.1.1.</a:t>
            </a:r>
            <a:r>
              <a:rPr kumimoji="1" lang="zh-TW" altLang="en-US" sz="500" b="1" dirty="0">
                <a:solidFill>
                  <a:schemeClr val="tx1"/>
                </a:solidFill>
                <a:latin typeface="游ゴシック" panose="020B0400000000000000" pitchFamily="50" charset="-128"/>
                <a:ea typeface="游ゴシック" panose="020B0400000000000000" pitchFamily="50" charset="-128"/>
              </a:rPr>
              <a:t>　法人基本情報管理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④</a:t>
            </a:r>
            <a:r>
              <a:rPr kumimoji="1" lang="en-US" altLang="zh-TW" sz="500" b="1" dirty="0">
                <a:solidFill>
                  <a:schemeClr val="tx1"/>
                </a:solidFill>
                <a:latin typeface="游ゴシック" panose="020B0400000000000000" pitchFamily="50" charset="-128"/>
                <a:ea typeface="游ゴシック" panose="020B0400000000000000" pitchFamily="50" charset="-128"/>
              </a:rPr>
              <a:t>1.1.21.</a:t>
            </a:r>
            <a:r>
              <a:rPr kumimoji="1" lang="zh-TW" altLang="en-US" sz="500" b="1" dirty="0">
                <a:solidFill>
                  <a:schemeClr val="tx1"/>
                </a:solidFill>
                <a:latin typeface="游ゴシック" panose="020B0400000000000000" pitchFamily="50" charset="-128"/>
                <a:ea typeface="游ゴシック" panose="020B0400000000000000" pitchFamily="50" charset="-128"/>
              </a:rPr>
              <a:t>　除却処理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FD50E824-ED3E-AE11-22F2-C85770A03348}"/>
              </a:ext>
            </a:extLst>
          </p:cNvPr>
          <p:cNvCxnSpPr>
            <a:cxnSpLocks/>
            <a:stCxn id="141" idx="3"/>
            <a:endCxn id="38" idx="2"/>
          </p:cNvCxnSpPr>
          <p:nvPr/>
        </p:nvCxnSpPr>
        <p:spPr>
          <a:xfrm flipV="1">
            <a:off x="6944981" y="2688595"/>
            <a:ext cx="722148" cy="772224"/>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8" name="直線矢印コネクタ 107">
            <a:extLst>
              <a:ext uri="{FF2B5EF4-FFF2-40B4-BE49-F238E27FC236}">
                <a16:creationId xmlns:a16="http://schemas.microsoft.com/office/drawing/2014/main" id="{735A9E10-EFEA-D91E-65C6-215721E6C8AE}"/>
              </a:ext>
            </a:extLst>
          </p:cNvPr>
          <p:cNvCxnSpPr>
            <a:cxnSpLocks/>
            <a:stCxn id="73" idx="2"/>
            <a:endCxn id="198" idx="1"/>
          </p:cNvCxnSpPr>
          <p:nvPr/>
        </p:nvCxnSpPr>
        <p:spPr>
          <a:xfrm>
            <a:off x="4994160"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DD361140-4896-6505-4DED-3BCF602F8C49}"/>
              </a:ext>
            </a:extLst>
          </p:cNvPr>
          <p:cNvCxnSpPr>
            <a:cxnSpLocks/>
            <a:stCxn id="25" idx="3"/>
            <a:endCxn id="6" idx="1"/>
          </p:cNvCxnSpPr>
          <p:nvPr/>
        </p:nvCxnSpPr>
        <p:spPr>
          <a:xfrm>
            <a:off x="2885508" y="2688595"/>
            <a:ext cx="2050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1B277DCF-7AA4-3BFA-6B78-E73AFF09F846}"/>
              </a:ext>
            </a:extLst>
          </p:cNvPr>
          <p:cNvGrpSpPr/>
          <p:nvPr/>
        </p:nvGrpSpPr>
        <p:grpSpPr>
          <a:xfrm>
            <a:off x="1493412" y="4800344"/>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3A95644E-6BE5-C941-3A03-F8CB5146DA9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FA7EA2D5-E477-C3EF-2E75-B7F77DBCA72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E55492EF-5660-583F-BE52-0153127F8CB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D925F3CB-3813-670E-11C7-777160BADA35}"/>
              </a:ext>
            </a:extLst>
          </p:cNvPr>
          <p:cNvGrpSpPr/>
          <p:nvPr/>
        </p:nvGrpSpPr>
        <p:grpSpPr>
          <a:xfrm>
            <a:off x="4696218" y="2454220"/>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B25EA334-D4E8-6439-EA8A-68A75BCEC13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730EB35A-EE21-71B5-B393-FCF7FB039A1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除却日で未来日を</a:t>
              </a:r>
            </a:p>
            <a:p>
              <a:pPr algn="ctr"/>
              <a:r>
                <a:rPr kumimoji="1" lang="ja-JP" altLang="en-US" sz="500" b="1" dirty="0">
                  <a:solidFill>
                    <a:schemeClr val="tx1"/>
                  </a:solidFill>
                  <a:latin typeface="+mn-ea"/>
                </a:rPr>
                <a:t>指定した場合</a:t>
              </a:r>
              <a:r>
                <a:rPr kumimoji="1" lang="en-US" altLang="ja-JP" sz="500" b="1" dirty="0">
                  <a:solidFill>
                    <a:schemeClr val="tx1"/>
                  </a:solidFill>
                  <a:latin typeface="+mn-ea"/>
                </a:rPr>
                <a:t>)</a:t>
              </a:r>
              <a:endParaRPr kumimoji="1" lang="ja-JP" altLang="en-US" sz="500" b="1" dirty="0">
                <a:solidFill>
                  <a:schemeClr val="tx1"/>
                </a:solidFill>
                <a:latin typeface="+mn-ea"/>
              </a:endParaRPr>
            </a:p>
            <a:p>
              <a:pPr algn="ctr"/>
              <a:r>
                <a:rPr kumimoji="1" lang="ja-JP" altLang="en-US" sz="500" b="1" dirty="0">
                  <a:solidFill>
                    <a:schemeClr val="tx1"/>
                  </a:solidFill>
                  <a:latin typeface="+mn-ea"/>
                </a:rPr>
                <a:t>除却情報を反映</a:t>
              </a:r>
            </a:p>
          </p:txBody>
        </p:sp>
      </p:grpSp>
      <p:sp>
        <p:nvSpPr>
          <p:cNvPr id="38" name="楕円 37">
            <a:extLst>
              <a:ext uri="{FF2B5EF4-FFF2-40B4-BE49-F238E27FC236}">
                <a16:creationId xmlns:a16="http://schemas.microsoft.com/office/drawing/2014/main" id="{CEF142C1-7AAB-850B-BB41-B2116D0B683C}"/>
              </a:ext>
            </a:extLst>
          </p:cNvPr>
          <p:cNvSpPr/>
          <p:nvPr/>
        </p:nvSpPr>
        <p:spPr>
          <a:xfrm>
            <a:off x="7667129" y="253583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D52B900D-4E8F-040B-ED3A-F47191B1445F}"/>
              </a:ext>
            </a:extLst>
          </p:cNvPr>
          <p:cNvSpPr/>
          <p:nvPr/>
        </p:nvSpPr>
        <p:spPr>
          <a:xfrm>
            <a:off x="686757"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FA93ABD5-18B5-90D5-4795-773AF26F6B74}"/>
              </a:ext>
            </a:extLst>
          </p:cNvPr>
          <p:cNvGrpSpPr/>
          <p:nvPr/>
        </p:nvGrpSpPr>
        <p:grpSpPr>
          <a:xfrm>
            <a:off x="4706342" y="4800344"/>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06E37798-F265-9FCE-5FAB-B17CECE5CF8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6B5DFF29-91E9-6EA1-6507-353F20DF6FB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8A44D53C-EA05-B53B-32D4-EF012E9FCD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85118E8F-C640-AB49-559E-4A17AC6819FB}"/>
              </a:ext>
            </a:extLst>
          </p:cNvPr>
          <p:cNvGrpSpPr/>
          <p:nvPr/>
        </p:nvGrpSpPr>
        <p:grpSpPr>
          <a:xfrm>
            <a:off x="5202806" y="5160674"/>
            <a:ext cx="752658" cy="405710"/>
            <a:chOff x="4488244" y="5206471"/>
            <a:chExt cx="752658" cy="405710"/>
          </a:xfrm>
        </p:grpSpPr>
        <p:cxnSp>
          <p:nvCxnSpPr>
            <p:cNvPr id="192" name="直線矢印コネクタ 191">
              <a:extLst>
                <a:ext uri="{FF2B5EF4-FFF2-40B4-BE49-F238E27FC236}">
                  <a16:creationId xmlns:a16="http://schemas.microsoft.com/office/drawing/2014/main" id="{0AA32AF1-543D-C315-324E-743E0D50A17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2C398F65-F4F3-595C-6674-0EAB9F13CB26}"/>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3788AE8F-B6A3-28C4-DE7F-3FB375F873D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5583913C-7965-BB9E-B5FF-C7FB35DFB78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3C9DE043-993F-6E9E-5472-C2C4B2A4AE5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BF45F605-62EF-4BCD-1D40-BB5131239D6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cxnSp>
        <p:nvCxnSpPr>
          <p:cNvPr id="225" name="直線矢印コネクタ 224">
            <a:extLst>
              <a:ext uri="{FF2B5EF4-FFF2-40B4-BE49-F238E27FC236}">
                <a16:creationId xmlns:a16="http://schemas.microsoft.com/office/drawing/2014/main" id="{317B2097-7150-F710-DCB3-C2B785CC8F5B}"/>
              </a:ext>
            </a:extLst>
          </p:cNvPr>
          <p:cNvCxnSpPr>
            <a:cxnSpLocks/>
            <a:stCxn id="73" idx="3"/>
            <a:endCxn id="45" idx="1"/>
          </p:cNvCxnSpPr>
          <p:nvPr/>
        </p:nvCxnSpPr>
        <p:spPr>
          <a:xfrm>
            <a:off x="5292102" y="2688595"/>
            <a:ext cx="5642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8" name="直線矢印コネクタ 227">
            <a:extLst>
              <a:ext uri="{FF2B5EF4-FFF2-40B4-BE49-F238E27FC236}">
                <a16:creationId xmlns:a16="http://schemas.microsoft.com/office/drawing/2014/main" id="{D0462436-F9F9-5F5F-0F93-CF2E0F34FF2F}"/>
              </a:ext>
            </a:extLst>
          </p:cNvPr>
          <p:cNvCxnSpPr>
            <a:cxnSpLocks/>
            <a:stCxn id="78" idx="3"/>
            <a:endCxn id="73" idx="1"/>
          </p:cNvCxnSpPr>
          <p:nvPr/>
        </p:nvCxnSpPr>
        <p:spPr>
          <a:xfrm>
            <a:off x="4499783" y="2688595"/>
            <a:ext cx="1964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1A473D87-54DA-F6D4-D412-CC3EAB6DF763}"/>
              </a:ext>
            </a:extLst>
          </p:cNvPr>
          <p:cNvCxnSpPr>
            <a:cxnSpLocks/>
            <a:stCxn id="6" idx="3"/>
            <a:endCxn id="78" idx="1"/>
          </p:cNvCxnSpPr>
          <p:nvPr/>
        </p:nvCxnSpPr>
        <p:spPr>
          <a:xfrm>
            <a:off x="3686420" y="2688595"/>
            <a:ext cx="2259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CE959BAC-C42A-4CA4-311E-26D28DC55F52}"/>
              </a:ext>
            </a:extLst>
          </p:cNvPr>
          <p:cNvCxnSpPr>
            <a:cxnSpLocks/>
            <a:stCxn id="45" idx="3"/>
            <a:endCxn id="38" idx="2"/>
          </p:cNvCxnSpPr>
          <p:nvPr/>
        </p:nvCxnSpPr>
        <p:spPr>
          <a:xfrm>
            <a:off x="6200316" y="2688595"/>
            <a:ext cx="14668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0E7A9E88-FC31-E14A-2A02-58F37FBC3544}"/>
              </a:ext>
            </a:extLst>
          </p:cNvPr>
          <p:cNvSpPr/>
          <p:nvPr/>
        </p:nvSpPr>
        <p:spPr>
          <a:xfrm>
            <a:off x="6203788" y="258037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活動していない</a:t>
            </a:r>
          </a:p>
        </p:txBody>
      </p:sp>
      <p:sp>
        <p:nvSpPr>
          <p:cNvPr id="269" name="正方形/長方形 268">
            <a:extLst>
              <a:ext uri="{FF2B5EF4-FFF2-40B4-BE49-F238E27FC236}">
                <a16:creationId xmlns:a16="http://schemas.microsoft.com/office/drawing/2014/main" id="{C9BCA80E-1B18-FF8B-32FF-37646D8DE0FD}"/>
              </a:ext>
            </a:extLst>
          </p:cNvPr>
          <p:cNvSpPr/>
          <p:nvPr/>
        </p:nvSpPr>
        <p:spPr>
          <a:xfrm>
            <a:off x="5517421"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除却登録後に法人の</a:t>
            </a:r>
          </a:p>
          <a:p>
            <a:pPr algn="ctr"/>
            <a:r>
              <a:rPr kumimoji="1" lang="ja-JP" altLang="en-US" sz="600" b="1" dirty="0">
                <a:solidFill>
                  <a:schemeClr val="tx1"/>
                </a:solidFill>
                <a:latin typeface="+mn-ea"/>
              </a:rPr>
              <a:t>活動が確認できた</a:t>
            </a:r>
          </a:p>
        </p:txBody>
      </p:sp>
      <p:sp>
        <p:nvSpPr>
          <p:cNvPr id="270" name="正方形/長方形 269">
            <a:extLst>
              <a:ext uri="{FF2B5EF4-FFF2-40B4-BE49-F238E27FC236}">
                <a16:creationId xmlns:a16="http://schemas.microsoft.com/office/drawing/2014/main" id="{59AA33C8-6FCF-42A8-8B0B-FFCE08F2F1D6}"/>
              </a:ext>
            </a:extLst>
          </p:cNvPr>
          <p:cNvSpPr/>
          <p:nvPr/>
        </p:nvSpPr>
        <p:spPr>
          <a:xfrm>
            <a:off x="5577559"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活動を確認</a:t>
            </a:r>
          </a:p>
        </p:txBody>
      </p:sp>
      <p:sp>
        <p:nvSpPr>
          <p:cNvPr id="45" name="ひし形 44">
            <a:extLst>
              <a:ext uri="{FF2B5EF4-FFF2-40B4-BE49-F238E27FC236}">
                <a16:creationId xmlns:a16="http://schemas.microsoft.com/office/drawing/2014/main" id="{F675A81F-B382-0463-0BDE-9C450F526032}"/>
              </a:ext>
            </a:extLst>
          </p:cNvPr>
          <p:cNvSpPr/>
          <p:nvPr/>
        </p:nvSpPr>
        <p:spPr>
          <a:xfrm>
            <a:off x="5856345" y="255159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A31BE551-0BD9-7D37-33DE-3A26EB00E6B6}"/>
              </a:ext>
            </a:extLst>
          </p:cNvPr>
          <p:cNvGrpSpPr/>
          <p:nvPr/>
        </p:nvGrpSpPr>
        <p:grpSpPr>
          <a:xfrm>
            <a:off x="2001155" y="5163320"/>
            <a:ext cx="752658" cy="405710"/>
            <a:chOff x="4488244" y="5206471"/>
            <a:chExt cx="752658" cy="405710"/>
          </a:xfrm>
        </p:grpSpPr>
        <p:cxnSp>
          <p:nvCxnSpPr>
            <p:cNvPr id="80" name="直線矢印コネクタ 79">
              <a:extLst>
                <a:ext uri="{FF2B5EF4-FFF2-40B4-BE49-F238E27FC236}">
                  <a16:creationId xmlns:a16="http://schemas.microsoft.com/office/drawing/2014/main" id="{11AD5786-609C-E3DF-82B2-7A4DB78C90F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304D7CE-F0A7-4D97-39CE-72F251DAF1A7}"/>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68E6DB2E-CD26-B11F-3A86-3E1E2E64484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43C979BE-338F-FC52-D8D9-BF2DF79C7E6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22774352-25BF-139A-2A45-400326E09F6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8BCF227E-1081-939D-D4F6-167248DFB18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grpSp>
        <p:nvGrpSpPr>
          <p:cNvPr id="24" name="グループ化 23">
            <a:extLst>
              <a:ext uri="{FF2B5EF4-FFF2-40B4-BE49-F238E27FC236}">
                <a16:creationId xmlns:a16="http://schemas.microsoft.com/office/drawing/2014/main" id="{82FACE5B-15A6-18B3-B326-9732F86A746D}"/>
              </a:ext>
            </a:extLst>
          </p:cNvPr>
          <p:cNvGrpSpPr/>
          <p:nvPr/>
        </p:nvGrpSpPr>
        <p:grpSpPr>
          <a:xfrm>
            <a:off x="2298093" y="2459839"/>
            <a:ext cx="587415" cy="457512"/>
            <a:chOff x="5266944" y="2798826"/>
            <a:chExt cx="455771" cy="301859"/>
          </a:xfrm>
        </p:grpSpPr>
        <p:sp>
          <p:nvSpPr>
            <p:cNvPr id="25" name="四角形: 角を丸くする 24">
              <a:extLst>
                <a:ext uri="{FF2B5EF4-FFF2-40B4-BE49-F238E27FC236}">
                  <a16:creationId xmlns:a16="http://schemas.microsoft.com/office/drawing/2014/main" id="{A805BFE9-86F4-FF69-F4A1-EE4E704938A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必要に応じて調査</a:t>
              </a:r>
            </a:p>
          </p:txBody>
        </p:sp>
        <p:pic>
          <p:nvPicPr>
            <p:cNvPr id="26" name="グラフィックス 25" descr="挙手 枠線">
              <a:extLst>
                <a:ext uri="{FF2B5EF4-FFF2-40B4-BE49-F238E27FC236}">
                  <a16:creationId xmlns:a16="http://schemas.microsoft.com/office/drawing/2014/main" id="{61F6592E-8321-1D02-3FD6-8AA0F33A35A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211" name="グループ化 210">
            <a:extLst>
              <a:ext uri="{FF2B5EF4-FFF2-40B4-BE49-F238E27FC236}">
                <a16:creationId xmlns:a16="http://schemas.microsoft.com/office/drawing/2014/main" id="{FCB2330A-AD9F-C097-8596-B46F11D91AA3}"/>
              </a:ext>
            </a:extLst>
          </p:cNvPr>
          <p:cNvGrpSpPr/>
          <p:nvPr/>
        </p:nvGrpSpPr>
        <p:grpSpPr>
          <a:xfrm>
            <a:off x="5117680" y="1988022"/>
            <a:ext cx="2207501" cy="466198"/>
            <a:chOff x="4994160" y="1988022"/>
            <a:chExt cx="2207501" cy="466198"/>
          </a:xfrm>
        </p:grpSpPr>
        <p:cxnSp>
          <p:nvCxnSpPr>
            <p:cNvPr id="50" name="直線矢印コネクタ 49">
              <a:extLst>
                <a:ext uri="{FF2B5EF4-FFF2-40B4-BE49-F238E27FC236}">
                  <a16:creationId xmlns:a16="http://schemas.microsoft.com/office/drawing/2014/main" id="{5A73BAE1-594E-0C79-FBDF-17A65FBF9BA0}"/>
                </a:ext>
              </a:extLst>
            </p:cNvPr>
            <p:cNvCxnSpPr>
              <a:cxnSpLocks/>
              <a:stCxn id="73" idx="0"/>
              <a:endCxn id="52" idx="1"/>
            </p:cNvCxnSpPr>
            <p:nvPr/>
          </p:nvCxnSpPr>
          <p:spPr>
            <a:xfrm flipV="1">
              <a:off x="4994160" y="2139295"/>
              <a:ext cx="158500"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7E84E2AB-CF82-A13E-D86E-AF8A8962AACB}"/>
                </a:ext>
              </a:extLst>
            </p:cNvPr>
            <p:cNvGrpSpPr/>
            <p:nvPr/>
          </p:nvGrpSpPr>
          <p:grpSpPr>
            <a:xfrm>
              <a:off x="5152661" y="1988022"/>
              <a:ext cx="69614" cy="303585"/>
              <a:chOff x="2439407" y="2962964"/>
              <a:chExt cx="69614" cy="430453"/>
            </a:xfrm>
          </p:grpSpPr>
          <p:cxnSp>
            <p:nvCxnSpPr>
              <p:cNvPr id="53" name="直線コネクタ 52">
                <a:extLst>
                  <a:ext uri="{FF2B5EF4-FFF2-40B4-BE49-F238E27FC236}">
                    <a16:creationId xmlns:a16="http://schemas.microsoft.com/office/drawing/2014/main" id="{F510D410-8BF6-D996-8339-20FF5E752E4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E24650B9-476B-C190-921B-F54AAC3A2BC8}"/>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0E7E61CB-A7CA-4C7C-1BF0-2513FA7D14A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6A3D1BD3-C958-FCDC-E144-DA5C7FAD949D}"/>
                </a:ext>
              </a:extLst>
            </p:cNvPr>
            <p:cNvSpPr/>
            <p:nvPr/>
          </p:nvSpPr>
          <p:spPr>
            <a:xfrm>
              <a:off x="5152660" y="1998068"/>
              <a:ext cx="204900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当該機能は標準オプション機能</a:t>
              </a:r>
            </a:p>
          </p:txBody>
        </p:sp>
      </p:grpSp>
      <p:cxnSp>
        <p:nvCxnSpPr>
          <p:cNvPr id="148" name="直線矢印コネクタ 147">
            <a:extLst>
              <a:ext uri="{FF2B5EF4-FFF2-40B4-BE49-F238E27FC236}">
                <a16:creationId xmlns:a16="http://schemas.microsoft.com/office/drawing/2014/main" id="{4DBA61BD-104E-FA98-8996-7A7643035A16}"/>
              </a:ext>
            </a:extLst>
          </p:cNvPr>
          <p:cNvCxnSpPr>
            <a:cxnSpLocks/>
            <a:stCxn id="22" idx="3"/>
            <a:endCxn id="25" idx="1"/>
          </p:cNvCxnSpPr>
          <p:nvPr/>
        </p:nvCxnSpPr>
        <p:spPr>
          <a:xfrm>
            <a:off x="2079172" y="2688595"/>
            <a:ext cx="2189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7E816005-98A2-24C7-520B-E538854F448E}"/>
              </a:ext>
            </a:extLst>
          </p:cNvPr>
          <p:cNvCxnSpPr>
            <a:cxnSpLocks/>
            <a:stCxn id="3" idx="6"/>
            <a:endCxn id="22" idx="1"/>
          </p:cNvCxnSpPr>
          <p:nvPr/>
        </p:nvCxnSpPr>
        <p:spPr>
          <a:xfrm>
            <a:off x="1241455" y="2688595"/>
            <a:ext cx="2418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4B581BB1-BDC5-2B0E-C980-2FC82A9CD67C}"/>
              </a:ext>
            </a:extLst>
          </p:cNvPr>
          <p:cNvSpPr/>
          <p:nvPr/>
        </p:nvSpPr>
        <p:spPr>
          <a:xfrm>
            <a:off x="935455" y="253559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90073AA8-9624-5355-ECFB-C3BCD1069AD2}"/>
              </a:ext>
            </a:extLst>
          </p:cNvPr>
          <p:cNvGrpSpPr/>
          <p:nvPr/>
        </p:nvGrpSpPr>
        <p:grpSpPr>
          <a:xfrm>
            <a:off x="3090536" y="2454220"/>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4ED432D2-5A4F-56FA-B334-988A3C95975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F45D46DF-05D3-C1B3-BBE3-3449E7E0095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除却情報の登録</a:t>
              </a:r>
            </a:p>
          </p:txBody>
        </p:sp>
      </p:grpSp>
      <p:cxnSp>
        <p:nvCxnSpPr>
          <p:cNvPr id="12" name="直線矢印コネクタ 11">
            <a:extLst>
              <a:ext uri="{FF2B5EF4-FFF2-40B4-BE49-F238E27FC236}">
                <a16:creationId xmlns:a16="http://schemas.microsoft.com/office/drawing/2014/main" id="{59C8A439-C0C3-A77F-A647-33ADC38DC10F}"/>
              </a:ext>
            </a:extLst>
          </p:cNvPr>
          <p:cNvCxnSpPr>
            <a:cxnSpLocks/>
            <a:stCxn id="6" idx="2"/>
            <a:endCxn id="23" idx="1"/>
          </p:cNvCxnSpPr>
          <p:nvPr/>
        </p:nvCxnSpPr>
        <p:spPr>
          <a:xfrm>
            <a:off x="3388478"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B2A83F94-3B43-47EB-05B6-45E757F97284}"/>
              </a:ext>
            </a:extLst>
          </p:cNvPr>
          <p:cNvGrpSpPr/>
          <p:nvPr/>
        </p:nvGrpSpPr>
        <p:grpSpPr>
          <a:xfrm>
            <a:off x="3100660" y="4800344"/>
            <a:ext cx="575637" cy="451948"/>
            <a:chOff x="5274238" y="5435536"/>
            <a:chExt cx="439201" cy="345439"/>
          </a:xfrm>
        </p:grpSpPr>
        <p:sp>
          <p:nvSpPr>
            <p:cNvPr id="23" name="フローチャート: 磁気ディスク 22">
              <a:extLst>
                <a:ext uri="{FF2B5EF4-FFF2-40B4-BE49-F238E27FC236}">
                  <a16:creationId xmlns:a16="http://schemas.microsoft.com/office/drawing/2014/main" id="{469230D2-1A1B-6F95-13F8-54C51696E6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8" name="円弧 27">
              <a:extLst>
                <a:ext uri="{FF2B5EF4-FFF2-40B4-BE49-F238E27FC236}">
                  <a16:creationId xmlns:a16="http://schemas.microsoft.com/office/drawing/2014/main" id="{4BA30463-4AC6-2040-715D-3893DF116BD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9" name="円弧 28">
              <a:extLst>
                <a:ext uri="{FF2B5EF4-FFF2-40B4-BE49-F238E27FC236}">
                  <a16:creationId xmlns:a16="http://schemas.microsoft.com/office/drawing/2014/main" id="{6E09EFF9-7F60-F6E2-B9BD-3B6B61ADC3F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0" name="グループ化 29">
            <a:extLst>
              <a:ext uri="{FF2B5EF4-FFF2-40B4-BE49-F238E27FC236}">
                <a16:creationId xmlns:a16="http://schemas.microsoft.com/office/drawing/2014/main" id="{86684CD5-D759-15CE-B8CE-6DF0F20DC65C}"/>
              </a:ext>
            </a:extLst>
          </p:cNvPr>
          <p:cNvGrpSpPr/>
          <p:nvPr/>
        </p:nvGrpSpPr>
        <p:grpSpPr>
          <a:xfrm>
            <a:off x="3608403" y="5163320"/>
            <a:ext cx="752658" cy="405710"/>
            <a:chOff x="4488244" y="5206471"/>
            <a:chExt cx="752658" cy="405710"/>
          </a:xfrm>
        </p:grpSpPr>
        <p:cxnSp>
          <p:nvCxnSpPr>
            <p:cNvPr id="36" name="直線矢印コネクタ 35">
              <a:extLst>
                <a:ext uri="{FF2B5EF4-FFF2-40B4-BE49-F238E27FC236}">
                  <a16:creationId xmlns:a16="http://schemas.microsoft.com/office/drawing/2014/main" id="{ADF68DBD-7AE9-3400-EC65-C5CE05F9793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9" name="グループ化 48">
              <a:extLst>
                <a:ext uri="{FF2B5EF4-FFF2-40B4-BE49-F238E27FC236}">
                  <a16:creationId xmlns:a16="http://schemas.microsoft.com/office/drawing/2014/main" id="{597F259D-2F74-787F-A0E4-0F253E67F51C}"/>
                </a:ext>
              </a:extLst>
            </p:cNvPr>
            <p:cNvGrpSpPr/>
            <p:nvPr/>
          </p:nvGrpSpPr>
          <p:grpSpPr>
            <a:xfrm>
              <a:off x="4610864" y="5312359"/>
              <a:ext cx="69614" cy="299822"/>
              <a:chOff x="2439407" y="2962964"/>
              <a:chExt cx="69614" cy="430496"/>
            </a:xfrm>
          </p:grpSpPr>
          <p:cxnSp>
            <p:nvCxnSpPr>
              <p:cNvPr id="74" name="直線コネクタ 73">
                <a:extLst>
                  <a:ext uri="{FF2B5EF4-FFF2-40B4-BE49-F238E27FC236}">
                    <a16:creationId xmlns:a16="http://schemas.microsoft.com/office/drawing/2014/main" id="{1C21E8E7-22B9-8D57-FB33-7C08EF179A4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80DF3FB4-93E8-B735-84EC-66C1EE761D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6" name="直線コネクタ 75">
                <a:extLst>
                  <a:ext uri="{FF2B5EF4-FFF2-40B4-BE49-F238E27FC236}">
                    <a16:creationId xmlns:a16="http://schemas.microsoft.com/office/drawing/2014/main" id="{FF4A23D5-5AB4-F2BB-BE64-4DFC4A4894B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2" name="正方形/長方形 61">
              <a:extLst>
                <a:ext uri="{FF2B5EF4-FFF2-40B4-BE49-F238E27FC236}">
                  <a16:creationId xmlns:a16="http://schemas.microsoft.com/office/drawing/2014/main" id="{EC9A01CE-8174-E4CA-DC9F-B0C1BC64A3C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③④</a:t>
              </a:r>
            </a:p>
          </p:txBody>
        </p:sp>
      </p:grpSp>
      <p:grpSp>
        <p:nvGrpSpPr>
          <p:cNvPr id="77" name="グループ化 76">
            <a:extLst>
              <a:ext uri="{FF2B5EF4-FFF2-40B4-BE49-F238E27FC236}">
                <a16:creationId xmlns:a16="http://schemas.microsoft.com/office/drawing/2014/main" id="{1FE4F6A4-CC20-68C7-1DE7-AAF81AB89B40}"/>
              </a:ext>
            </a:extLst>
          </p:cNvPr>
          <p:cNvGrpSpPr/>
          <p:nvPr/>
        </p:nvGrpSpPr>
        <p:grpSpPr>
          <a:xfrm>
            <a:off x="3912368" y="2459839"/>
            <a:ext cx="587415" cy="457512"/>
            <a:chOff x="5266944" y="2798826"/>
            <a:chExt cx="455771" cy="301859"/>
          </a:xfrm>
        </p:grpSpPr>
        <p:sp>
          <p:nvSpPr>
            <p:cNvPr id="78" name="四角形: 角を丸くする 77">
              <a:extLst>
                <a:ext uri="{FF2B5EF4-FFF2-40B4-BE49-F238E27FC236}">
                  <a16:creationId xmlns:a16="http://schemas.microsoft.com/office/drawing/2014/main" id="{034D8035-D66E-C916-9F73-01CE1C9B222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除却の決裁</a:t>
              </a:r>
            </a:p>
          </p:txBody>
        </p:sp>
        <p:pic>
          <p:nvPicPr>
            <p:cNvPr id="81" name="グラフィックス 80" descr="挙手 枠線">
              <a:extLst>
                <a:ext uri="{FF2B5EF4-FFF2-40B4-BE49-F238E27FC236}">
                  <a16:creationId xmlns:a16="http://schemas.microsoft.com/office/drawing/2014/main" id="{CEE742A5-8C2F-3470-54A2-B268320986BB}"/>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91" name="グループ化 90">
            <a:extLst>
              <a:ext uri="{FF2B5EF4-FFF2-40B4-BE49-F238E27FC236}">
                <a16:creationId xmlns:a16="http://schemas.microsoft.com/office/drawing/2014/main" id="{D646B0CB-1A04-F647-2ED8-387AC005A1CA}"/>
              </a:ext>
            </a:extLst>
          </p:cNvPr>
          <p:cNvGrpSpPr/>
          <p:nvPr/>
        </p:nvGrpSpPr>
        <p:grpSpPr>
          <a:xfrm>
            <a:off x="1940928" y="2922969"/>
            <a:ext cx="631262" cy="702537"/>
            <a:chOff x="2326112" y="2988181"/>
            <a:chExt cx="631262" cy="702537"/>
          </a:xfrm>
        </p:grpSpPr>
        <p:pic>
          <p:nvPicPr>
            <p:cNvPr id="92" name="グラフィックス 91" descr="紙 枠線">
              <a:extLst>
                <a:ext uri="{FF2B5EF4-FFF2-40B4-BE49-F238E27FC236}">
                  <a16:creationId xmlns:a16="http://schemas.microsoft.com/office/drawing/2014/main" id="{3AF96712-FC74-3DC3-2C8E-03C3F9D0B30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93" name="直線矢印コネクタ 36">
              <a:extLst>
                <a:ext uri="{FF2B5EF4-FFF2-40B4-BE49-F238E27FC236}">
                  <a16:creationId xmlns:a16="http://schemas.microsoft.com/office/drawing/2014/main" id="{DEC571B8-5B55-718F-361F-2515D463EFE1}"/>
                </a:ext>
              </a:extLst>
            </p:cNvPr>
            <p:cNvCxnSpPr>
              <a:cxnSpLocks/>
            </p:cNvCxnSpPr>
            <p:nvPr/>
          </p:nvCxnSpPr>
          <p:spPr>
            <a:xfrm rot="16200000" flipH="1">
              <a:off x="2287578" y="3026715"/>
              <a:ext cx="297323" cy="220255"/>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7" name="正方形/長方形 106">
              <a:extLst>
                <a:ext uri="{FF2B5EF4-FFF2-40B4-BE49-F238E27FC236}">
                  <a16:creationId xmlns:a16="http://schemas.microsoft.com/office/drawing/2014/main" id="{2F514845-01F6-932A-56B2-FD1DD7603DA1}"/>
                </a:ext>
              </a:extLst>
            </p:cNvPr>
            <p:cNvSpPr/>
            <p:nvPr/>
          </p:nvSpPr>
          <p:spPr>
            <a:xfrm>
              <a:off x="2335749" y="340826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未申告法人一覧</a:t>
              </a:r>
            </a:p>
          </p:txBody>
        </p:sp>
      </p:grpSp>
      <p:grpSp>
        <p:nvGrpSpPr>
          <p:cNvPr id="109" name="グループ化 108">
            <a:extLst>
              <a:ext uri="{FF2B5EF4-FFF2-40B4-BE49-F238E27FC236}">
                <a16:creationId xmlns:a16="http://schemas.microsoft.com/office/drawing/2014/main" id="{546553A2-18C9-AFFC-54BE-0137EEE13283}"/>
              </a:ext>
            </a:extLst>
          </p:cNvPr>
          <p:cNvGrpSpPr/>
          <p:nvPr/>
        </p:nvGrpSpPr>
        <p:grpSpPr>
          <a:xfrm>
            <a:off x="3553315" y="2922970"/>
            <a:ext cx="635655" cy="702536"/>
            <a:chOff x="2321719" y="2988182"/>
            <a:chExt cx="635655" cy="702536"/>
          </a:xfrm>
        </p:grpSpPr>
        <p:pic>
          <p:nvPicPr>
            <p:cNvPr id="117" name="グラフィックス 116" descr="紙 枠線">
              <a:extLst>
                <a:ext uri="{FF2B5EF4-FFF2-40B4-BE49-F238E27FC236}">
                  <a16:creationId xmlns:a16="http://schemas.microsoft.com/office/drawing/2014/main" id="{DDABAEA4-9609-8891-3886-E44FB3B444B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24" name="直線矢印コネクタ 36">
              <a:extLst>
                <a:ext uri="{FF2B5EF4-FFF2-40B4-BE49-F238E27FC236}">
                  <a16:creationId xmlns:a16="http://schemas.microsoft.com/office/drawing/2014/main" id="{5C67AD86-70C3-0A89-C66E-AE3A7B33E42B}"/>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6" name="正方形/長方形 125">
              <a:extLst>
                <a:ext uri="{FF2B5EF4-FFF2-40B4-BE49-F238E27FC236}">
                  <a16:creationId xmlns:a16="http://schemas.microsoft.com/office/drawing/2014/main" id="{344FFFBC-7AB5-05E0-0845-480267DD62BC}"/>
                </a:ext>
              </a:extLst>
            </p:cNvPr>
            <p:cNvSpPr/>
            <p:nvPr/>
          </p:nvSpPr>
          <p:spPr>
            <a:xfrm>
              <a:off x="2335749" y="340826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除却法人一覧</a:t>
              </a:r>
            </a:p>
          </p:txBody>
        </p:sp>
      </p:grpSp>
      <p:grpSp>
        <p:nvGrpSpPr>
          <p:cNvPr id="175" name="グループ化 174">
            <a:extLst>
              <a:ext uri="{FF2B5EF4-FFF2-40B4-BE49-F238E27FC236}">
                <a16:creationId xmlns:a16="http://schemas.microsoft.com/office/drawing/2014/main" id="{A752027E-7A61-11CE-808B-5E4A898C6A40}"/>
              </a:ext>
            </a:extLst>
          </p:cNvPr>
          <p:cNvGrpSpPr/>
          <p:nvPr/>
        </p:nvGrpSpPr>
        <p:grpSpPr>
          <a:xfrm>
            <a:off x="1943074" y="2922969"/>
            <a:ext cx="629116" cy="1161775"/>
            <a:chOff x="2328258" y="2528943"/>
            <a:chExt cx="629116" cy="1161775"/>
          </a:xfrm>
        </p:grpSpPr>
        <p:pic>
          <p:nvPicPr>
            <p:cNvPr id="176" name="グラフィックス 175" descr="紙 枠線">
              <a:extLst>
                <a:ext uri="{FF2B5EF4-FFF2-40B4-BE49-F238E27FC236}">
                  <a16:creationId xmlns:a16="http://schemas.microsoft.com/office/drawing/2014/main" id="{29F09173-1A9D-74CF-5C68-F7A05B13A61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77" name="直線矢印コネクタ 36">
              <a:extLst>
                <a:ext uri="{FF2B5EF4-FFF2-40B4-BE49-F238E27FC236}">
                  <a16:creationId xmlns:a16="http://schemas.microsoft.com/office/drawing/2014/main" id="{18110052-37D0-9C1E-7A59-066613596915}"/>
                </a:ext>
              </a:extLst>
            </p:cNvPr>
            <p:cNvCxnSpPr>
              <a:cxnSpLocks/>
            </p:cNvCxnSpPr>
            <p:nvPr/>
          </p:nvCxnSpPr>
          <p:spPr>
            <a:xfrm rot="16200000" flipH="1">
              <a:off x="2059032" y="2798169"/>
              <a:ext cx="756561" cy="218110"/>
            </a:xfrm>
            <a:prstGeom prst="curvedConnector3">
              <a:avLst>
                <a:gd name="adj1" fmla="val 10036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8" name="正方形/長方形 177">
              <a:extLst>
                <a:ext uri="{FF2B5EF4-FFF2-40B4-BE49-F238E27FC236}">
                  <a16:creationId xmlns:a16="http://schemas.microsoft.com/office/drawing/2014/main" id="{D7B61651-BE4B-6773-BC6D-0790319FA5A7}"/>
                </a:ext>
              </a:extLst>
            </p:cNvPr>
            <p:cNvSpPr/>
            <p:nvPr/>
          </p:nvSpPr>
          <p:spPr>
            <a:xfrm>
              <a:off x="2335749" y="340826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法人索引簿</a:t>
              </a:r>
            </a:p>
          </p:txBody>
        </p:sp>
      </p:grpSp>
    </p:spTree>
    <p:extLst>
      <p:ext uri="{BB962C8B-B14F-4D97-AF65-F5344CB8AC3E}">
        <p14:creationId xmlns:p14="http://schemas.microsoft.com/office/powerpoint/2010/main" val="3017548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8DCF3-4F5D-76D6-A1CC-8A56E9BCB489}"/>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5C6B84B2-8FB0-74EF-3685-E9B2437B2DB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EF085BD-E7B2-581F-1DB8-14A4BF9010F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D8BA1E20-2F2F-B3ED-ACE8-21C3C22C663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B814F44-224C-955E-640E-6A381741D16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9D53A80-5DD4-6563-40BF-D3F0ACDACB4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43332D0-7A16-3E84-4EA9-7355772F0CC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619C4F8-FA4E-BD79-B37C-DC883D9B38B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申告書発送</a:t>
              </a:r>
              <a:r>
                <a:rPr kumimoji="1" lang="en-US" altLang="ja-JP" sz="1000" b="1" dirty="0">
                  <a:solidFill>
                    <a:schemeClr val="tx1"/>
                  </a:solidFill>
                  <a:latin typeface="+mn-ea"/>
                </a:rPr>
                <a:t>(</a:t>
              </a:r>
              <a:r>
                <a:rPr kumimoji="1" lang="ja-JP" altLang="en-US" sz="1000" b="1" dirty="0">
                  <a:solidFill>
                    <a:schemeClr val="tx1"/>
                  </a:solidFill>
                  <a:latin typeface="+mn-ea"/>
                </a:rPr>
                <a:t>一括処理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933C462F-08FE-ED12-A164-8E57EC3F415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C45F169E-F9E9-4156-12AE-7956EFF0D028}"/>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59AD583E-49A3-817A-38DC-9B176FAE926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A300E87B-A2AB-3E86-3D5A-2A399775555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0BB57DCF-0328-17C8-6FFB-E1348ABDDF4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F5F4565F-3D5D-9205-4CF4-32166A2E2321}"/>
              </a:ext>
            </a:extLst>
          </p:cNvPr>
          <p:cNvGrpSpPr/>
          <p:nvPr/>
        </p:nvGrpSpPr>
        <p:grpSpPr>
          <a:xfrm>
            <a:off x="1582041" y="245422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C20D32B-33FF-58BB-8019-7A5BE7366F7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3E56902C-7F09-BC23-7E56-36BC2DC280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発送対象抽出</a:t>
              </a:r>
            </a:p>
          </p:txBody>
        </p:sp>
      </p:grpSp>
      <p:cxnSp>
        <p:nvCxnSpPr>
          <p:cNvPr id="33" name="直線矢印コネクタ 32">
            <a:extLst>
              <a:ext uri="{FF2B5EF4-FFF2-40B4-BE49-F238E27FC236}">
                <a16:creationId xmlns:a16="http://schemas.microsoft.com/office/drawing/2014/main" id="{F07A6497-1BFF-37DC-2E6B-35B6F699B6BA}"/>
              </a:ext>
            </a:extLst>
          </p:cNvPr>
          <p:cNvCxnSpPr>
            <a:cxnSpLocks/>
            <a:stCxn id="118" idx="1"/>
            <a:endCxn id="22" idx="2"/>
          </p:cNvCxnSpPr>
          <p:nvPr/>
        </p:nvCxnSpPr>
        <p:spPr>
          <a:xfrm flipH="1" flipV="1">
            <a:off x="1879983"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8278209C-66E5-2BE3-6630-912A226C9572}"/>
              </a:ext>
            </a:extLst>
          </p:cNvPr>
          <p:cNvSpPr/>
          <p:nvPr/>
        </p:nvSpPr>
        <p:spPr>
          <a:xfrm>
            <a:off x="6758568" y="5943601"/>
            <a:ext cx="2053792" cy="560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2.1.12.</a:t>
            </a:r>
            <a:r>
              <a:rPr kumimoji="1" lang="ja-JP" altLang="en-US" sz="500" b="1" dirty="0">
                <a:solidFill>
                  <a:schemeClr val="tx1"/>
                </a:solidFill>
                <a:latin typeface="+mn-ea"/>
              </a:rPr>
              <a:t>　申告書・納付書送付対象法人抽出</a:t>
            </a:r>
          </a:p>
          <a:p>
            <a:r>
              <a:rPr kumimoji="1" lang="ja-JP" altLang="en-US" sz="500" b="1" dirty="0">
                <a:solidFill>
                  <a:schemeClr val="tx1"/>
                </a:solidFill>
                <a:latin typeface="+mn-ea"/>
              </a:rPr>
              <a:t>②</a:t>
            </a:r>
            <a:r>
              <a:rPr kumimoji="1" lang="en-US" altLang="ja-JP" sz="500" b="1" dirty="0">
                <a:solidFill>
                  <a:schemeClr val="tx1"/>
                </a:solidFill>
                <a:latin typeface="+mn-ea"/>
              </a:rPr>
              <a:t>2.1.1.</a:t>
            </a:r>
            <a:r>
              <a:rPr kumimoji="1" lang="ja-JP" altLang="en-US" sz="500" b="1" dirty="0">
                <a:solidFill>
                  <a:schemeClr val="tx1"/>
                </a:solidFill>
                <a:latin typeface="+mn-ea"/>
              </a:rPr>
              <a:t>～</a:t>
            </a:r>
            <a:r>
              <a:rPr kumimoji="1" lang="en-US" altLang="ja-JP" sz="500" b="1" dirty="0">
                <a:solidFill>
                  <a:schemeClr val="tx1"/>
                </a:solidFill>
                <a:latin typeface="+mn-ea"/>
              </a:rPr>
              <a:t>2.1.4.</a:t>
            </a:r>
            <a:r>
              <a:rPr kumimoji="1" lang="ja-JP" altLang="en-US" sz="500" b="1" dirty="0">
                <a:solidFill>
                  <a:schemeClr val="tx1"/>
                </a:solidFill>
                <a:latin typeface="+mn-ea"/>
              </a:rPr>
              <a:t>　申告書、納付書作成</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③</a:t>
            </a:r>
            <a:r>
              <a:rPr kumimoji="1" lang="en-US" altLang="ja-JP" sz="500" b="1" dirty="0">
                <a:solidFill>
                  <a:schemeClr val="tx1"/>
                </a:solidFill>
                <a:latin typeface="+mn-ea"/>
              </a:rPr>
              <a:t>2.1.11.</a:t>
            </a:r>
            <a:r>
              <a:rPr kumimoji="1" lang="ja-JP" altLang="en-US" sz="500" b="1" dirty="0">
                <a:solidFill>
                  <a:schemeClr val="tx1"/>
                </a:solidFill>
                <a:latin typeface="+mn-ea"/>
              </a:rPr>
              <a:t>　申告書同封資料作成</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cxnSp>
        <p:nvCxnSpPr>
          <p:cNvPr id="108" name="直線矢印コネクタ 107">
            <a:extLst>
              <a:ext uri="{FF2B5EF4-FFF2-40B4-BE49-F238E27FC236}">
                <a16:creationId xmlns:a16="http://schemas.microsoft.com/office/drawing/2014/main" id="{4D92A78F-410F-8E3E-5FED-242D3E60074C}"/>
              </a:ext>
            </a:extLst>
          </p:cNvPr>
          <p:cNvCxnSpPr>
            <a:cxnSpLocks/>
            <a:stCxn id="198" idx="1"/>
            <a:endCxn id="73" idx="2"/>
          </p:cNvCxnSpPr>
          <p:nvPr/>
        </p:nvCxnSpPr>
        <p:spPr>
          <a:xfrm flipH="1" flipV="1">
            <a:off x="4482008"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8BBEE31B-A1C8-B66D-7C25-3E580C68F7F5}"/>
              </a:ext>
            </a:extLst>
          </p:cNvPr>
          <p:cNvCxnSpPr>
            <a:cxnSpLocks/>
            <a:stCxn id="25" idx="3"/>
            <a:endCxn id="6" idx="1"/>
          </p:cNvCxnSpPr>
          <p:nvPr/>
        </p:nvCxnSpPr>
        <p:spPr>
          <a:xfrm>
            <a:off x="3064580" y="2688595"/>
            <a:ext cx="2624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C3E889D1-6E9A-FF57-F855-3E37FA0EC277}"/>
              </a:ext>
            </a:extLst>
          </p:cNvPr>
          <p:cNvGrpSpPr/>
          <p:nvPr/>
        </p:nvGrpSpPr>
        <p:grpSpPr>
          <a:xfrm>
            <a:off x="1592165" y="4800344"/>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036FDA54-382A-3124-CAE2-B5F81940BE6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8A8DA2E7-FB07-E21D-BA41-C705D30A871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4FE6D9F4-21C5-15FE-EC8E-CBCD743523D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AE6FBBEA-7FC2-6057-52F6-9DE6EA03CE56}"/>
              </a:ext>
            </a:extLst>
          </p:cNvPr>
          <p:cNvGrpSpPr/>
          <p:nvPr/>
        </p:nvGrpSpPr>
        <p:grpSpPr>
          <a:xfrm>
            <a:off x="4184066" y="2454220"/>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ACB6BF4F-26FB-2029-B340-02ECB3666F4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2ECE5D6D-5FC4-D88A-1055-C3CC9B7B5F6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一括出力</a:t>
              </a:r>
            </a:p>
          </p:txBody>
        </p:sp>
      </p:grpSp>
      <p:sp>
        <p:nvSpPr>
          <p:cNvPr id="95" name="正方形/長方形 94">
            <a:extLst>
              <a:ext uri="{FF2B5EF4-FFF2-40B4-BE49-F238E27FC236}">
                <a16:creationId xmlns:a16="http://schemas.microsoft.com/office/drawing/2014/main" id="{CE24516A-B804-FBE3-03A9-D479D4E7F46B}"/>
              </a:ext>
            </a:extLst>
          </p:cNvPr>
          <p:cNvSpPr/>
          <p:nvPr/>
        </p:nvSpPr>
        <p:spPr>
          <a:xfrm>
            <a:off x="702898"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72AF2BAB-2520-B415-F983-5FDBCB9C7C84}"/>
              </a:ext>
            </a:extLst>
          </p:cNvPr>
          <p:cNvGrpSpPr/>
          <p:nvPr/>
        </p:nvGrpSpPr>
        <p:grpSpPr>
          <a:xfrm>
            <a:off x="4194190" y="4800344"/>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BFF0F725-0824-CB74-0948-93AF1C55DB2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B4714F33-5A6D-4341-B9F1-A762B77DA72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72324134-D12F-77B0-9E8E-93639BEC73D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CEC247A1-640F-0F75-104E-72A5BA965E37}"/>
              </a:ext>
            </a:extLst>
          </p:cNvPr>
          <p:cNvGrpSpPr/>
          <p:nvPr/>
        </p:nvGrpSpPr>
        <p:grpSpPr>
          <a:xfrm>
            <a:off x="4690654" y="5160674"/>
            <a:ext cx="752658" cy="405710"/>
            <a:chOff x="4488244" y="5206471"/>
            <a:chExt cx="752658" cy="405710"/>
          </a:xfrm>
        </p:grpSpPr>
        <p:cxnSp>
          <p:nvCxnSpPr>
            <p:cNvPr id="192" name="直線矢印コネクタ 191">
              <a:extLst>
                <a:ext uri="{FF2B5EF4-FFF2-40B4-BE49-F238E27FC236}">
                  <a16:creationId xmlns:a16="http://schemas.microsoft.com/office/drawing/2014/main" id="{0EFD78A3-C52D-09EF-8FC8-62B6F5684D9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EF21B971-EF74-57BA-ACB3-3BED92AF5B97}"/>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6993D9CE-06D6-DB0C-7AB3-7667B11AAE2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1A81EF0A-0320-B4BD-A780-6F59BB85AE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BE33E216-85D0-8368-87DF-C1B0B5B5B61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007A4AC0-A8B8-539F-D636-86251069D23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225" name="直線矢印コネクタ 224">
            <a:extLst>
              <a:ext uri="{FF2B5EF4-FFF2-40B4-BE49-F238E27FC236}">
                <a16:creationId xmlns:a16="http://schemas.microsoft.com/office/drawing/2014/main" id="{328E3304-C176-BA4D-F896-F4541DB8B030}"/>
              </a:ext>
            </a:extLst>
          </p:cNvPr>
          <p:cNvCxnSpPr>
            <a:cxnSpLocks/>
            <a:endCxn id="59" idx="1"/>
          </p:cNvCxnSpPr>
          <p:nvPr/>
        </p:nvCxnSpPr>
        <p:spPr>
          <a:xfrm>
            <a:off x="4779950" y="2688595"/>
            <a:ext cx="1976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8" name="直線矢印コネクタ 227">
            <a:extLst>
              <a:ext uri="{FF2B5EF4-FFF2-40B4-BE49-F238E27FC236}">
                <a16:creationId xmlns:a16="http://schemas.microsoft.com/office/drawing/2014/main" id="{A03ABCAA-5973-BC8D-26A6-54C315FED9FA}"/>
              </a:ext>
            </a:extLst>
          </p:cNvPr>
          <p:cNvCxnSpPr>
            <a:cxnSpLocks/>
            <a:stCxn id="59" idx="3"/>
            <a:endCxn id="94" idx="1"/>
          </p:cNvCxnSpPr>
          <p:nvPr/>
        </p:nvCxnSpPr>
        <p:spPr>
          <a:xfrm>
            <a:off x="5573463" y="2688595"/>
            <a:ext cx="1731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F9415B60-A5C8-E3B8-92FD-D88379650DA8}"/>
              </a:ext>
            </a:extLst>
          </p:cNvPr>
          <p:cNvCxnSpPr>
            <a:cxnSpLocks/>
            <a:stCxn id="6" idx="3"/>
            <a:endCxn id="73" idx="1"/>
          </p:cNvCxnSpPr>
          <p:nvPr/>
        </p:nvCxnSpPr>
        <p:spPr>
          <a:xfrm>
            <a:off x="3922938" y="2688595"/>
            <a:ext cx="2611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31C4099B-7CC3-B741-6F24-E86898A02192}"/>
              </a:ext>
            </a:extLst>
          </p:cNvPr>
          <p:cNvCxnSpPr>
            <a:cxnSpLocks/>
            <a:stCxn id="98" idx="3"/>
            <a:endCxn id="40" idx="2"/>
          </p:cNvCxnSpPr>
          <p:nvPr/>
        </p:nvCxnSpPr>
        <p:spPr>
          <a:xfrm>
            <a:off x="7255164" y="2688595"/>
            <a:ext cx="3555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3B536470-12FA-8ABD-3CD3-9A77AD9F0029}"/>
              </a:ext>
            </a:extLst>
          </p:cNvPr>
          <p:cNvGrpSpPr/>
          <p:nvPr/>
        </p:nvGrpSpPr>
        <p:grpSpPr>
          <a:xfrm>
            <a:off x="2099908" y="5163320"/>
            <a:ext cx="752658" cy="405710"/>
            <a:chOff x="4488244" y="5206471"/>
            <a:chExt cx="752658" cy="405710"/>
          </a:xfrm>
        </p:grpSpPr>
        <p:cxnSp>
          <p:nvCxnSpPr>
            <p:cNvPr id="80" name="直線矢印コネクタ 79">
              <a:extLst>
                <a:ext uri="{FF2B5EF4-FFF2-40B4-BE49-F238E27FC236}">
                  <a16:creationId xmlns:a16="http://schemas.microsoft.com/office/drawing/2014/main" id="{91F5015B-83B6-223E-EEF1-54CE08724DB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63B5B5DE-456C-9679-CB63-AC761AE7816B}"/>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9215BEAB-A3AE-1DD1-6A92-9A35D7AD3B7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A77E145D-3695-47CD-C563-1415AE25D43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6BD27025-FE9A-7D64-9986-06407C0AC00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4C866FEF-8F54-E68E-16A1-6BF9C445A1B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4" name="グループ化 23">
            <a:extLst>
              <a:ext uri="{FF2B5EF4-FFF2-40B4-BE49-F238E27FC236}">
                <a16:creationId xmlns:a16="http://schemas.microsoft.com/office/drawing/2014/main" id="{8D8EC64C-4231-197D-7050-648ACC79F607}"/>
              </a:ext>
            </a:extLst>
          </p:cNvPr>
          <p:cNvGrpSpPr/>
          <p:nvPr/>
        </p:nvGrpSpPr>
        <p:grpSpPr>
          <a:xfrm>
            <a:off x="2477165" y="2459839"/>
            <a:ext cx="587415" cy="457512"/>
            <a:chOff x="5266944" y="2798826"/>
            <a:chExt cx="455771" cy="301859"/>
          </a:xfrm>
        </p:grpSpPr>
        <p:sp>
          <p:nvSpPr>
            <p:cNvPr id="25" name="四角形: 角を丸くする 24">
              <a:extLst>
                <a:ext uri="{FF2B5EF4-FFF2-40B4-BE49-F238E27FC236}">
                  <a16:creationId xmlns:a16="http://schemas.microsoft.com/office/drawing/2014/main" id="{8260B97F-A2E9-8B70-B30A-CBD70AC5ED69}"/>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対象法人確認</a:t>
              </a:r>
            </a:p>
          </p:txBody>
        </p:sp>
        <p:pic>
          <p:nvPicPr>
            <p:cNvPr id="26" name="グラフィックス 25" descr="挙手 枠線">
              <a:extLst>
                <a:ext uri="{FF2B5EF4-FFF2-40B4-BE49-F238E27FC236}">
                  <a16:creationId xmlns:a16="http://schemas.microsoft.com/office/drawing/2014/main" id="{F8AD0A25-B05C-1FEF-7A5C-B2A07881B95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rot="16200000" flipV="1">
              <a:off x="5301234" y="2831681"/>
              <a:ext cx="98334" cy="98334"/>
            </a:xfrm>
            <a:prstGeom prst="rect">
              <a:avLst/>
            </a:prstGeom>
          </p:spPr>
        </p:pic>
      </p:grpSp>
      <p:grpSp>
        <p:nvGrpSpPr>
          <p:cNvPr id="54" name="グループ化 53">
            <a:extLst>
              <a:ext uri="{FF2B5EF4-FFF2-40B4-BE49-F238E27FC236}">
                <a16:creationId xmlns:a16="http://schemas.microsoft.com/office/drawing/2014/main" id="{0510971F-C2D1-8707-A3AC-B674305A617D}"/>
              </a:ext>
            </a:extLst>
          </p:cNvPr>
          <p:cNvGrpSpPr/>
          <p:nvPr/>
        </p:nvGrpSpPr>
        <p:grpSpPr>
          <a:xfrm>
            <a:off x="1979631" y="1988022"/>
            <a:ext cx="1663318" cy="466198"/>
            <a:chOff x="4966969" y="1988022"/>
            <a:chExt cx="1663318" cy="466198"/>
          </a:xfrm>
        </p:grpSpPr>
        <p:cxnSp>
          <p:nvCxnSpPr>
            <p:cNvPr id="50" name="直線矢印コネクタ 49">
              <a:extLst>
                <a:ext uri="{FF2B5EF4-FFF2-40B4-BE49-F238E27FC236}">
                  <a16:creationId xmlns:a16="http://schemas.microsoft.com/office/drawing/2014/main" id="{DBCA39F4-2450-EC7F-7860-53DDBFD862C4}"/>
                </a:ext>
              </a:extLst>
            </p:cNvPr>
            <p:cNvCxnSpPr>
              <a:cxnSpLocks/>
              <a:stCxn id="22" idx="0"/>
              <a:endCxn id="52" idx="1"/>
            </p:cNvCxnSpPr>
            <p:nvPr/>
          </p:nvCxnSpPr>
          <p:spPr>
            <a:xfrm flipV="1">
              <a:off x="4966969" y="2139295"/>
              <a:ext cx="185692"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4C68EF4A-488D-C73B-9A0B-D5BC9325DCC1}"/>
                </a:ext>
              </a:extLst>
            </p:cNvPr>
            <p:cNvGrpSpPr/>
            <p:nvPr/>
          </p:nvGrpSpPr>
          <p:grpSpPr>
            <a:xfrm>
              <a:off x="5152661" y="1988022"/>
              <a:ext cx="69614" cy="303585"/>
              <a:chOff x="2439407" y="2962964"/>
              <a:chExt cx="69614" cy="430453"/>
            </a:xfrm>
          </p:grpSpPr>
          <p:cxnSp>
            <p:nvCxnSpPr>
              <p:cNvPr id="53" name="直線コネクタ 52">
                <a:extLst>
                  <a:ext uri="{FF2B5EF4-FFF2-40B4-BE49-F238E27FC236}">
                    <a16:creationId xmlns:a16="http://schemas.microsoft.com/office/drawing/2014/main" id="{1357412C-4246-54D9-6367-B607E45E777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754672ED-FF10-5768-613D-1D1E3F6BB613}"/>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7ED92C08-0089-5EBA-45CE-D6B8E4AD030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39B6B6D6-FDB5-F7F6-FFD3-29393F83A5C1}"/>
                </a:ext>
              </a:extLst>
            </p:cNvPr>
            <p:cNvSpPr/>
            <p:nvPr/>
          </p:nvSpPr>
          <p:spPr>
            <a:xfrm>
              <a:off x="5152661" y="1998068"/>
              <a:ext cx="14776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印刷や封入作業を外部委託する場合は、</a:t>
              </a:r>
              <a:endParaRPr kumimoji="1" lang="en-US" altLang="ja-JP" sz="500" b="1" dirty="0">
                <a:solidFill>
                  <a:schemeClr val="tx1"/>
                </a:solidFill>
                <a:latin typeface="+mn-ea"/>
              </a:endParaRPr>
            </a:p>
            <a:p>
              <a:r>
                <a:rPr kumimoji="1" lang="ja-JP" altLang="en-US" sz="500" b="1" dirty="0">
                  <a:solidFill>
                    <a:schemeClr val="tx1"/>
                  </a:solidFill>
                  <a:latin typeface="+mn-ea"/>
                </a:rPr>
                <a:t>委託用データを作成して委託業者へ送付する。</a:t>
              </a:r>
            </a:p>
          </p:txBody>
        </p:sp>
      </p:grpSp>
      <p:cxnSp>
        <p:nvCxnSpPr>
          <p:cNvPr id="148" name="直線矢印コネクタ 147">
            <a:extLst>
              <a:ext uri="{FF2B5EF4-FFF2-40B4-BE49-F238E27FC236}">
                <a16:creationId xmlns:a16="http://schemas.microsoft.com/office/drawing/2014/main" id="{2BDDFC7A-1578-3419-9A00-32777AC704C0}"/>
              </a:ext>
            </a:extLst>
          </p:cNvPr>
          <p:cNvCxnSpPr>
            <a:cxnSpLocks/>
            <a:stCxn id="22" idx="3"/>
            <a:endCxn id="25" idx="1"/>
          </p:cNvCxnSpPr>
          <p:nvPr/>
        </p:nvCxnSpPr>
        <p:spPr>
          <a:xfrm>
            <a:off x="2177925" y="2688595"/>
            <a:ext cx="2992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87F63974-8C3D-02CB-D8AD-77BDFC3A50E6}"/>
              </a:ext>
            </a:extLst>
          </p:cNvPr>
          <p:cNvCxnSpPr>
            <a:cxnSpLocks/>
            <a:stCxn id="3" idx="6"/>
            <a:endCxn id="22" idx="1"/>
          </p:cNvCxnSpPr>
          <p:nvPr/>
        </p:nvCxnSpPr>
        <p:spPr>
          <a:xfrm>
            <a:off x="1250340" y="2688595"/>
            <a:ext cx="33170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05C51EE6-E1D1-6399-321D-8698ED041217}"/>
              </a:ext>
            </a:extLst>
          </p:cNvPr>
          <p:cNvSpPr/>
          <p:nvPr/>
        </p:nvSpPr>
        <p:spPr>
          <a:xfrm>
            <a:off x="944340" y="253559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FC13EC16-D8B9-F47E-134F-813A048A34F6}"/>
              </a:ext>
            </a:extLst>
          </p:cNvPr>
          <p:cNvGrpSpPr/>
          <p:nvPr/>
        </p:nvGrpSpPr>
        <p:grpSpPr>
          <a:xfrm>
            <a:off x="3327054" y="2454220"/>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2E0777AB-3129-9504-2F77-6C3B60ABDB9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8EF75919-9312-4F79-8A17-38D43B85898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一括出力</a:t>
              </a:r>
            </a:p>
          </p:txBody>
        </p:sp>
      </p:grpSp>
      <p:cxnSp>
        <p:nvCxnSpPr>
          <p:cNvPr id="12" name="直線矢印コネクタ 11">
            <a:extLst>
              <a:ext uri="{FF2B5EF4-FFF2-40B4-BE49-F238E27FC236}">
                <a16:creationId xmlns:a16="http://schemas.microsoft.com/office/drawing/2014/main" id="{A9F62AB0-9334-28A5-F71A-AF7DA14CE3E6}"/>
              </a:ext>
            </a:extLst>
          </p:cNvPr>
          <p:cNvCxnSpPr>
            <a:cxnSpLocks/>
            <a:stCxn id="23" idx="1"/>
            <a:endCxn id="6" idx="2"/>
          </p:cNvCxnSpPr>
          <p:nvPr/>
        </p:nvCxnSpPr>
        <p:spPr>
          <a:xfrm flipH="1" flipV="1">
            <a:off x="3624996"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06A21BAB-06F5-2AE7-434A-3AF70063F857}"/>
              </a:ext>
            </a:extLst>
          </p:cNvPr>
          <p:cNvGrpSpPr/>
          <p:nvPr/>
        </p:nvGrpSpPr>
        <p:grpSpPr>
          <a:xfrm>
            <a:off x="3337178" y="4800344"/>
            <a:ext cx="575637" cy="451948"/>
            <a:chOff x="5274238" y="5435536"/>
            <a:chExt cx="439201" cy="345439"/>
          </a:xfrm>
        </p:grpSpPr>
        <p:sp>
          <p:nvSpPr>
            <p:cNvPr id="23" name="フローチャート: 磁気ディスク 22">
              <a:extLst>
                <a:ext uri="{FF2B5EF4-FFF2-40B4-BE49-F238E27FC236}">
                  <a16:creationId xmlns:a16="http://schemas.microsoft.com/office/drawing/2014/main" id="{E2463684-10CF-25D5-D2B7-177AB2D6A64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8" name="円弧 27">
              <a:extLst>
                <a:ext uri="{FF2B5EF4-FFF2-40B4-BE49-F238E27FC236}">
                  <a16:creationId xmlns:a16="http://schemas.microsoft.com/office/drawing/2014/main" id="{DD4DE4F6-707A-5BC8-D420-40694D7483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9" name="円弧 28">
              <a:extLst>
                <a:ext uri="{FF2B5EF4-FFF2-40B4-BE49-F238E27FC236}">
                  <a16:creationId xmlns:a16="http://schemas.microsoft.com/office/drawing/2014/main" id="{96892272-1709-38A0-5CD2-5B928D1FE4F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0" name="グループ化 29">
            <a:extLst>
              <a:ext uri="{FF2B5EF4-FFF2-40B4-BE49-F238E27FC236}">
                <a16:creationId xmlns:a16="http://schemas.microsoft.com/office/drawing/2014/main" id="{18B0F613-900E-D2F5-6986-9F0ED1D0296F}"/>
              </a:ext>
            </a:extLst>
          </p:cNvPr>
          <p:cNvGrpSpPr/>
          <p:nvPr/>
        </p:nvGrpSpPr>
        <p:grpSpPr>
          <a:xfrm>
            <a:off x="3844921" y="5163320"/>
            <a:ext cx="752658" cy="405710"/>
            <a:chOff x="4488244" y="5206471"/>
            <a:chExt cx="752658" cy="405710"/>
          </a:xfrm>
        </p:grpSpPr>
        <p:cxnSp>
          <p:nvCxnSpPr>
            <p:cNvPr id="36" name="直線矢印コネクタ 35">
              <a:extLst>
                <a:ext uri="{FF2B5EF4-FFF2-40B4-BE49-F238E27FC236}">
                  <a16:creationId xmlns:a16="http://schemas.microsoft.com/office/drawing/2014/main" id="{F6FA86AB-B41B-8A8F-5C51-75650242479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9" name="グループ化 48">
              <a:extLst>
                <a:ext uri="{FF2B5EF4-FFF2-40B4-BE49-F238E27FC236}">
                  <a16:creationId xmlns:a16="http://schemas.microsoft.com/office/drawing/2014/main" id="{5917F2DF-B24D-9F4E-88E7-767521CF78EB}"/>
                </a:ext>
              </a:extLst>
            </p:cNvPr>
            <p:cNvGrpSpPr/>
            <p:nvPr/>
          </p:nvGrpSpPr>
          <p:grpSpPr>
            <a:xfrm>
              <a:off x="4610864" y="5312359"/>
              <a:ext cx="69614" cy="299822"/>
              <a:chOff x="2439407" y="2962964"/>
              <a:chExt cx="69614" cy="430496"/>
            </a:xfrm>
          </p:grpSpPr>
          <p:cxnSp>
            <p:nvCxnSpPr>
              <p:cNvPr id="74" name="直線コネクタ 73">
                <a:extLst>
                  <a:ext uri="{FF2B5EF4-FFF2-40B4-BE49-F238E27FC236}">
                    <a16:creationId xmlns:a16="http://schemas.microsoft.com/office/drawing/2014/main" id="{F794E72E-145C-77FA-867A-05781E3748F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F7B0AD7F-7022-7F2D-F9B7-DB18B4FE669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6" name="直線コネクタ 75">
                <a:extLst>
                  <a:ext uri="{FF2B5EF4-FFF2-40B4-BE49-F238E27FC236}">
                    <a16:creationId xmlns:a16="http://schemas.microsoft.com/office/drawing/2014/main" id="{A3DD7BE1-B612-FFB4-1442-01FDB5B7124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2" name="正方形/長方形 61">
              <a:extLst>
                <a:ext uri="{FF2B5EF4-FFF2-40B4-BE49-F238E27FC236}">
                  <a16:creationId xmlns:a16="http://schemas.microsoft.com/office/drawing/2014/main" id="{96CF511D-50A0-179C-4035-0B0BE66E9FE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1" name="グループ化 90">
            <a:extLst>
              <a:ext uri="{FF2B5EF4-FFF2-40B4-BE49-F238E27FC236}">
                <a16:creationId xmlns:a16="http://schemas.microsoft.com/office/drawing/2014/main" id="{8D437E3C-794D-8F4A-07CE-698EDDA08E04}"/>
              </a:ext>
            </a:extLst>
          </p:cNvPr>
          <p:cNvGrpSpPr/>
          <p:nvPr/>
        </p:nvGrpSpPr>
        <p:grpSpPr>
          <a:xfrm>
            <a:off x="2039681" y="2922969"/>
            <a:ext cx="630455" cy="709572"/>
            <a:chOff x="2326112" y="2988181"/>
            <a:chExt cx="630455" cy="709572"/>
          </a:xfrm>
        </p:grpSpPr>
        <p:pic>
          <p:nvPicPr>
            <p:cNvPr id="92" name="グラフィックス 91" descr="紙 枠線">
              <a:extLst>
                <a:ext uri="{FF2B5EF4-FFF2-40B4-BE49-F238E27FC236}">
                  <a16:creationId xmlns:a16="http://schemas.microsoft.com/office/drawing/2014/main" id="{13E9F977-E265-FAD9-6494-9739882E836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93" name="直線矢印コネクタ 36">
              <a:extLst>
                <a:ext uri="{FF2B5EF4-FFF2-40B4-BE49-F238E27FC236}">
                  <a16:creationId xmlns:a16="http://schemas.microsoft.com/office/drawing/2014/main" id="{382BF2C1-01EB-725C-3FDF-0D3BACD533BC}"/>
                </a:ext>
              </a:extLst>
            </p:cNvPr>
            <p:cNvCxnSpPr>
              <a:cxnSpLocks/>
            </p:cNvCxnSpPr>
            <p:nvPr/>
          </p:nvCxnSpPr>
          <p:spPr>
            <a:xfrm rot="16200000" flipH="1">
              <a:off x="2287578" y="3026715"/>
              <a:ext cx="297323" cy="220255"/>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7" name="正方形/長方形 106">
              <a:extLst>
                <a:ext uri="{FF2B5EF4-FFF2-40B4-BE49-F238E27FC236}">
                  <a16:creationId xmlns:a16="http://schemas.microsoft.com/office/drawing/2014/main" id="{E88A1278-09D2-9428-D90E-D9B96394D7C0}"/>
                </a:ext>
              </a:extLst>
            </p:cNvPr>
            <p:cNvSpPr/>
            <p:nvPr/>
          </p:nvSpPr>
          <p:spPr>
            <a:xfrm>
              <a:off x="2334942" y="341530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申告書作成</a:t>
              </a: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法人一覧</a:t>
              </a:r>
            </a:p>
          </p:txBody>
        </p:sp>
      </p:grpSp>
      <p:grpSp>
        <p:nvGrpSpPr>
          <p:cNvPr id="109" name="グループ化 108">
            <a:extLst>
              <a:ext uri="{FF2B5EF4-FFF2-40B4-BE49-F238E27FC236}">
                <a16:creationId xmlns:a16="http://schemas.microsoft.com/office/drawing/2014/main" id="{7C28136B-A5B1-E6AC-0E5F-8E086B03FB44}"/>
              </a:ext>
            </a:extLst>
          </p:cNvPr>
          <p:cNvGrpSpPr/>
          <p:nvPr/>
        </p:nvGrpSpPr>
        <p:grpSpPr>
          <a:xfrm>
            <a:off x="4639866" y="2922970"/>
            <a:ext cx="635655" cy="706178"/>
            <a:chOff x="2321719" y="2988182"/>
            <a:chExt cx="635655" cy="706178"/>
          </a:xfrm>
        </p:grpSpPr>
        <p:pic>
          <p:nvPicPr>
            <p:cNvPr id="117" name="グラフィックス 116" descr="紙 枠線">
              <a:extLst>
                <a:ext uri="{FF2B5EF4-FFF2-40B4-BE49-F238E27FC236}">
                  <a16:creationId xmlns:a16="http://schemas.microsoft.com/office/drawing/2014/main" id="{79875CD1-FE98-62CC-F4E7-8B08DD3D011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24" name="直線矢印コネクタ 36">
              <a:extLst>
                <a:ext uri="{FF2B5EF4-FFF2-40B4-BE49-F238E27FC236}">
                  <a16:creationId xmlns:a16="http://schemas.microsoft.com/office/drawing/2014/main" id="{7D55D080-BA29-5002-58A4-A3CBD334C7C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6" name="正方形/長方形 125">
              <a:extLst>
                <a:ext uri="{FF2B5EF4-FFF2-40B4-BE49-F238E27FC236}">
                  <a16:creationId xmlns:a16="http://schemas.microsoft.com/office/drawing/2014/main" id="{62E0930A-0856-721D-F1C6-24D4FCBDB1A3}"/>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納付書</a:t>
              </a:r>
            </a:p>
          </p:txBody>
        </p:sp>
      </p:grpSp>
      <p:grpSp>
        <p:nvGrpSpPr>
          <p:cNvPr id="2" name="グループ化 1">
            <a:extLst>
              <a:ext uri="{FF2B5EF4-FFF2-40B4-BE49-F238E27FC236}">
                <a16:creationId xmlns:a16="http://schemas.microsoft.com/office/drawing/2014/main" id="{C779EA0F-9D0F-4EC7-3F56-04F557691E86}"/>
              </a:ext>
            </a:extLst>
          </p:cNvPr>
          <p:cNvGrpSpPr/>
          <p:nvPr/>
        </p:nvGrpSpPr>
        <p:grpSpPr>
          <a:xfrm rot="16200000">
            <a:off x="7216238" y="1966510"/>
            <a:ext cx="1094998" cy="47531"/>
            <a:chOff x="8478565" y="5728205"/>
            <a:chExt cx="1094998" cy="47531"/>
          </a:xfrm>
        </p:grpSpPr>
        <p:cxnSp>
          <p:nvCxnSpPr>
            <p:cNvPr id="19" name="直線矢印コネクタ 18">
              <a:extLst>
                <a:ext uri="{FF2B5EF4-FFF2-40B4-BE49-F238E27FC236}">
                  <a16:creationId xmlns:a16="http://schemas.microsoft.com/office/drawing/2014/main" id="{87B8F7E1-006D-6917-E704-FFDE8FC383A8}"/>
                </a:ext>
              </a:extLst>
            </p:cNvPr>
            <p:cNvCxnSpPr>
              <a:cxnSpLocks/>
              <a:stCxn id="27" idx="6"/>
              <a:endCxn id="31" idx="0"/>
            </p:cNvCxnSpPr>
            <p:nvPr/>
          </p:nvCxnSpPr>
          <p:spPr>
            <a:xfrm rot="5400000" flipV="1">
              <a:off x="9049830" y="5228238"/>
              <a:ext cx="0" cy="104746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7" name="楕円 26">
              <a:extLst>
                <a:ext uri="{FF2B5EF4-FFF2-40B4-BE49-F238E27FC236}">
                  <a16:creationId xmlns:a16="http://schemas.microsoft.com/office/drawing/2014/main" id="{762EEF3E-4A74-1EEC-8C2A-C290FC48A9FA}"/>
                </a:ext>
              </a:extLst>
            </p:cNvPr>
            <p:cNvSpPr/>
            <p:nvPr/>
          </p:nvSpPr>
          <p:spPr>
            <a:xfrm>
              <a:off x="8478565"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二等辺三角形 30">
              <a:extLst>
                <a:ext uri="{FF2B5EF4-FFF2-40B4-BE49-F238E27FC236}">
                  <a16:creationId xmlns:a16="http://schemas.microsoft.com/office/drawing/2014/main" id="{3CF89403-DC85-3C04-00EA-4690B1221E11}"/>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2" name="正方形/長方形 31">
            <a:extLst>
              <a:ext uri="{FF2B5EF4-FFF2-40B4-BE49-F238E27FC236}">
                <a16:creationId xmlns:a16="http://schemas.microsoft.com/office/drawing/2014/main" id="{07F820A4-7BDD-7623-49E7-7E9FE37D125A}"/>
              </a:ext>
            </a:extLst>
          </p:cNvPr>
          <p:cNvSpPr/>
          <p:nvPr/>
        </p:nvSpPr>
        <p:spPr>
          <a:xfrm>
            <a:off x="7415131"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pic>
        <p:nvPicPr>
          <p:cNvPr id="34" name="グラフィックス 33" descr="紙 枠線">
            <a:extLst>
              <a:ext uri="{FF2B5EF4-FFF2-40B4-BE49-F238E27FC236}">
                <a16:creationId xmlns:a16="http://schemas.microsoft.com/office/drawing/2014/main" id="{7A886358-0DD9-8C73-3A08-CDE910B7006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124762" y="1480215"/>
            <a:ext cx="260934" cy="260934"/>
          </a:xfrm>
          <a:prstGeom prst="rect">
            <a:avLst/>
          </a:prstGeom>
        </p:spPr>
      </p:pic>
      <p:sp>
        <p:nvSpPr>
          <p:cNvPr id="35" name="正方形/長方形 34">
            <a:extLst>
              <a:ext uri="{FF2B5EF4-FFF2-40B4-BE49-F238E27FC236}">
                <a16:creationId xmlns:a16="http://schemas.microsoft.com/office/drawing/2014/main" id="{5D2880CD-AC71-3771-3CDF-B6C864789E7F}"/>
              </a:ext>
            </a:extLst>
          </p:cNvPr>
          <p:cNvSpPr/>
          <p:nvPr/>
        </p:nvSpPr>
        <p:spPr>
          <a:xfrm>
            <a:off x="7673060" y="1711886"/>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chemeClr val="tx1"/>
                </a:solidFill>
                <a:latin typeface="+mn-ea"/>
              </a:rPr>
              <a:t>申告書等</a:t>
            </a:r>
          </a:p>
        </p:txBody>
      </p:sp>
      <p:cxnSp>
        <p:nvCxnSpPr>
          <p:cNvPr id="37" name="直線矢印コネクタ 36">
            <a:extLst>
              <a:ext uri="{FF2B5EF4-FFF2-40B4-BE49-F238E27FC236}">
                <a16:creationId xmlns:a16="http://schemas.microsoft.com/office/drawing/2014/main" id="{CDF9B256-0945-2C24-C656-812F9254D30F}"/>
              </a:ext>
            </a:extLst>
          </p:cNvPr>
          <p:cNvCxnSpPr>
            <a:cxnSpLocks/>
            <a:endCxn id="34" idx="1"/>
          </p:cNvCxnSpPr>
          <p:nvPr/>
        </p:nvCxnSpPr>
        <p:spPr>
          <a:xfrm>
            <a:off x="7763735" y="1610682"/>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1C01FE91-340E-3A29-CA1C-D38B571A0279}"/>
              </a:ext>
            </a:extLst>
          </p:cNvPr>
          <p:cNvGrpSpPr/>
          <p:nvPr/>
        </p:nvGrpSpPr>
        <p:grpSpPr>
          <a:xfrm>
            <a:off x="7610737" y="2535595"/>
            <a:ext cx="306000" cy="306000"/>
            <a:chOff x="547477" y="5946304"/>
            <a:chExt cx="182044" cy="182044"/>
          </a:xfrm>
        </p:grpSpPr>
        <p:sp>
          <p:nvSpPr>
            <p:cNvPr id="40" name="楕円 39">
              <a:extLst>
                <a:ext uri="{FF2B5EF4-FFF2-40B4-BE49-F238E27FC236}">
                  <a16:creationId xmlns:a16="http://schemas.microsoft.com/office/drawing/2014/main" id="{76707652-46EC-B42C-C0C3-E4B7DCF855B9}"/>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1" name="グループ化 40">
              <a:extLst>
                <a:ext uri="{FF2B5EF4-FFF2-40B4-BE49-F238E27FC236}">
                  <a16:creationId xmlns:a16="http://schemas.microsoft.com/office/drawing/2014/main" id="{7BD346CA-9F48-A912-7383-637A65D1628A}"/>
                </a:ext>
              </a:extLst>
            </p:cNvPr>
            <p:cNvGrpSpPr/>
            <p:nvPr/>
          </p:nvGrpSpPr>
          <p:grpSpPr>
            <a:xfrm>
              <a:off x="572442" y="5996943"/>
              <a:ext cx="132113" cy="80765"/>
              <a:chOff x="2601006" y="3678667"/>
              <a:chExt cx="132113" cy="80765"/>
            </a:xfrm>
          </p:grpSpPr>
          <p:sp>
            <p:nvSpPr>
              <p:cNvPr id="43" name="正方形/長方形 42">
                <a:extLst>
                  <a:ext uri="{FF2B5EF4-FFF2-40B4-BE49-F238E27FC236}">
                    <a16:creationId xmlns:a16="http://schemas.microsoft.com/office/drawing/2014/main" id="{B8229061-A3D4-8AE0-5CF0-E727136FF11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4" name="二等辺三角形 43">
                <a:extLst>
                  <a:ext uri="{FF2B5EF4-FFF2-40B4-BE49-F238E27FC236}">
                    <a16:creationId xmlns:a16="http://schemas.microsoft.com/office/drawing/2014/main" id="{9951F855-D3CE-9641-8369-B5688B48524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二等辺三角形 45">
                <a:extLst>
                  <a:ext uri="{FF2B5EF4-FFF2-40B4-BE49-F238E27FC236}">
                    <a16:creationId xmlns:a16="http://schemas.microsoft.com/office/drawing/2014/main" id="{92D4B52E-1649-BDA6-762C-68BE281F58F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7" name="正方形/長方形 46">
                <a:extLst>
                  <a:ext uri="{FF2B5EF4-FFF2-40B4-BE49-F238E27FC236}">
                    <a16:creationId xmlns:a16="http://schemas.microsoft.com/office/drawing/2014/main" id="{637B3E4B-3520-F7DE-EDFD-FBB2DCE2251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8" name="正方形/長方形 47">
            <a:extLst>
              <a:ext uri="{FF2B5EF4-FFF2-40B4-BE49-F238E27FC236}">
                <a16:creationId xmlns:a16="http://schemas.microsoft.com/office/drawing/2014/main" id="{8C6A4F0C-BAFC-8472-3258-BD71E9FD2AE2}"/>
              </a:ext>
            </a:extLst>
          </p:cNvPr>
          <p:cNvSpPr/>
          <p:nvPr/>
        </p:nvSpPr>
        <p:spPr>
          <a:xfrm>
            <a:off x="7745658" y="2524154"/>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a:t>
            </a:r>
            <a:endParaRPr kumimoji="1" lang="en-US" altLang="ja-JP" sz="600" b="1" dirty="0">
              <a:solidFill>
                <a:schemeClr val="tx1"/>
              </a:solidFill>
              <a:latin typeface="+mn-ea"/>
            </a:endParaRPr>
          </a:p>
          <a:p>
            <a:pPr algn="ctr"/>
            <a:r>
              <a:rPr kumimoji="1" lang="ja-JP" altLang="en-US" sz="600" b="1" dirty="0">
                <a:solidFill>
                  <a:schemeClr val="tx1"/>
                </a:solidFill>
                <a:latin typeface="+mn-ea"/>
              </a:rPr>
              <a:t>終了</a:t>
            </a:r>
          </a:p>
        </p:txBody>
      </p:sp>
      <p:cxnSp>
        <p:nvCxnSpPr>
          <p:cNvPr id="56" name="直線矢印コネクタ 55">
            <a:extLst>
              <a:ext uri="{FF2B5EF4-FFF2-40B4-BE49-F238E27FC236}">
                <a16:creationId xmlns:a16="http://schemas.microsoft.com/office/drawing/2014/main" id="{E2EF18BC-6300-7E4D-BE6D-6DA59DB5D45F}"/>
              </a:ext>
            </a:extLst>
          </p:cNvPr>
          <p:cNvCxnSpPr>
            <a:cxnSpLocks/>
            <a:stCxn id="65" idx="1"/>
            <a:endCxn id="59" idx="2"/>
          </p:cNvCxnSpPr>
          <p:nvPr/>
        </p:nvCxnSpPr>
        <p:spPr>
          <a:xfrm flipH="1" flipV="1">
            <a:off x="5275521" y="2922970"/>
            <a:ext cx="1299" cy="1877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7" name="グループ化 56">
            <a:extLst>
              <a:ext uri="{FF2B5EF4-FFF2-40B4-BE49-F238E27FC236}">
                <a16:creationId xmlns:a16="http://schemas.microsoft.com/office/drawing/2014/main" id="{EDECF8EF-697E-FEA8-BB88-68237BE13A8F}"/>
              </a:ext>
            </a:extLst>
          </p:cNvPr>
          <p:cNvGrpSpPr/>
          <p:nvPr/>
        </p:nvGrpSpPr>
        <p:grpSpPr>
          <a:xfrm>
            <a:off x="4977579" y="2454220"/>
            <a:ext cx="595884" cy="468750"/>
            <a:chOff x="2420174" y="2805910"/>
            <a:chExt cx="595884" cy="468750"/>
          </a:xfrm>
        </p:grpSpPr>
        <p:pic>
          <p:nvPicPr>
            <p:cNvPr id="58" name="グラフィックス 57" descr="ユーザー 枠線">
              <a:extLst>
                <a:ext uri="{FF2B5EF4-FFF2-40B4-BE49-F238E27FC236}">
                  <a16:creationId xmlns:a16="http://schemas.microsoft.com/office/drawing/2014/main" id="{E591A690-E4EF-E02C-B8B7-C7A57D75706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59" name="四角形: 角を丸くする 58">
              <a:extLst>
                <a:ext uri="{FF2B5EF4-FFF2-40B4-BE49-F238E27FC236}">
                  <a16:creationId xmlns:a16="http://schemas.microsoft.com/office/drawing/2014/main" id="{EBBEDAAC-DB58-C844-DAAA-B7577CBC6FC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案内文書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一括出力</a:t>
              </a:r>
            </a:p>
          </p:txBody>
        </p:sp>
      </p:grpSp>
      <p:grpSp>
        <p:nvGrpSpPr>
          <p:cNvPr id="60" name="グループ化 59">
            <a:extLst>
              <a:ext uri="{FF2B5EF4-FFF2-40B4-BE49-F238E27FC236}">
                <a16:creationId xmlns:a16="http://schemas.microsoft.com/office/drawing/2014/main" id="{E914D7B6-B61B-3BCC-3D3B-EB2918E83DD2}"/>
              </a:ext>
            </a:extLst>
          </p:cNvPr>
          <p:cNvGrpSpPr/>
          <p:nvPr/>
        </p:nvGrpSpPr>
        <p:grpSpPr>
          <a:xfrm>
            <a:off x="4987703" y="4800344"/>
            <a:ext cx="575637" cy="451948"/>
            <a:chOff x="5274238" y="5435536"/>
            <a:chExt cx="439201" cy="345439"/>
          </a:xfrm>
        </p:grpSpPr>
        <p:sp>
          <p:nvSpPr>
            <p:cNvPr id="65" name="フローチャート: 磁気ディスク 64">
              <a:extLst>
                <a:ext uri="{FF2B5EF4-FFF2-40B4-BE49-F238E27FC236}">
                  <a16:creationId xmlns:a16="http://schemas.microsoft.com/office/drawing/2014/main" id="{8E612D0E-DA21-48EB-74F9-1FF4867B7BC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33162882-A532-1F39-4BD8-11FA41FD12D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09A9AA4D-A885-9E2C-C01B-AE8DCBE5E76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9289293A-5824-FD52-E60D-7DE24E1EDCA7}"/>
              </a:ext>
            </a:extLst>
          </p:cNvPr>
          <p:cNvGrpSpPr/>
          <p:nvPr/>
        </p:nvGrpSpPr>
        <p:grpSpPr>
          <a:xfrm>
            <a:off x="5484167" y="5160674"/>
            <a:ext cx="752658" cy="405710"/>
            <a:chOff x="4488244" y="5206471"/>
            <a:chExt cx="752658" cy="405710"/>
          </a:xfrm>
        </p:grpSpPr>
        <p:cxnSp>
          <p:nvCxnSpPr>
            <p:cNvPr id="69" name="直線矢印コネクタ 68">
              <a:extLst>
                <a:ext uri="{FF2B5EF4-FFF2-40B4-BE49-F238E27FC236}">
                  <a16:creationId xmlns:a16="http://schemas.microsoft.com/office/drawing/2014/main" id="{75361C1E-22D8-38DE-6838-496BD14A475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F7B7EA43-427B-5663-4A15-194EF8D9E293}"/>
                </a:ext>
              </a:extLst>
            </p:cNvPr>
            <p:cNvGrpSpPr/>
            <p:nvPr/>
          </p:nvGrpSpPr>
          <p:grpSpPr>
            <a:xfrm>
              <a:off x="4610864" y="5312359"/>
              <a:ext cx="69614" cy="299822"/>
              <a:chOff x="2439407" y="2962964"/>
              <a:chExt cx="69614" cy="430496"/>
            </a:xfrm>
          </p:grpSpPr>
          <p:cxnSp>
            <p:nvCxnSpPr>
              <p:cNvPr id="82" name="直線コネクタ 81">
                <a:extLst>
                  <a:ext uri="{FF2B5EF4-FFF2-40B4-BE49-F238E27FC236}">
                    <a16:creationId xmlns:a16="http://schemas.microsoft.com/office/drawing/2014/main" id="{EB117B7C-AE3D-7BF5-9A66-6A5AC145219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A0B6B075-F761-5FB2-5472-D41411DF3A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4" name="直線コネクタ 83">
                <a:extLst>
                  <a:ext uri="{FF2B5EF4-FFF2-40B4-BE49-F238E27FC236}">
                    <a16:creationId xmlns:a16="http://schemas.microsoft.com/office/drawing/2014/main" id="{ED97DB26-C4CB-C345-1AB3-902C0F65F28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1" name="正方形/長方形 70">
              <a:extLst>
                <a:ext uri="{FF2B5EF4-FFF2-40B4-BE49-F238E27FC236}">
                  <a16:creationId xmlns:a16="http://schemas.microsoft.com/office/drawing/2014/main" id="{A866E851-B111-31F8-0604-E85ACF72B3E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90" name="グループ化 89">
            <a:extLst>
              <a:ext uri="{FF2B5EF4-FFF2-40B4-BE49-F238E27FC236}">
                <a16:creationId xmlns:a16="http://schemas.microsoft.com/office/drawing/2014/main" id="{D52A9F82-663E-3677-5C55-F130E41B30DE}"/>
              </a:ext>
            </a:extLst>
          </p:cNvPr>
          <p:cNvGrpSpPr/>
          <p:nvPr/>
        </p:nvGrpSpPr>
        <p:grpSpPr>
          <a:xfrm>
            <a:off x="5746596" y="2459839"/>
            <a:ext cx="587415" cy="457512"/>
            <a:chOff x="5266944" y="2798826"/>
            <a:chExt cx="455771" cy="301859"/>
          </a:xfrm>
        </p:grpSpPr>
        <p:sp>
          <p:nvSpPr>
            <p:cNvPr id="94" name="四角形: 角を丸くする 93">
              <a:extLst>
                <a:ext uri="{FF2B5EF4-FFF2-40B4-BE49-F238E27FC236}">
                  <a16:creationId xmlns:a16="http://schemas.microsoft.com/office/drawing/2014/main" id="{4ED37FDC-58DB-6C98-499E-2B661DBCE4D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p>
          </p:txBody>
        </p:sp>
        <p:pic>
          <p:nvPicPr>
            <p:cNvPr id="96" name="グラフィックス 95" descr="挙手 枠線">
              <a:extLst>
                <a:ext uri="{FF2B5EF4-FFF2-40B4-BE49-F238E27FC236}">
                  <a16:creationId xmlns:a16="http://schemas.microsoft.com/office/drawing/2014/main" id="{43265A75-893A-E762-5AEB-7950E0FE9EB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rot="16200000" flipV="1">
              <a:off x="5301234" y="2831681"/>
              <a:ext cx="98334" cy="98334"/>
            </a:xfrm>
            <a:prstGeom prst="rect">
              <a:avLst/>
            </a:prstGeom>
          </p:spPr>
        </p:pic>
      </p:grpSp>
      <p:grpSp>
        <p:nvGrpSpPr>
          <p:cNvPr id="97" name="グループ化 96">
            <a:extLst>
              <a:ext uri="{FF2B5EF4-FFF2-40B4-BE49-F238E27FC236}">
                <a16:creationId xmlns:a16="http://schemas.microsoft.com/office/drawing/2014/main" id="{EB34C14C-E56F-89AB-59A5-80BE490B9CAD}"/>
              </a:ext>
            </a:extLst>
          </p:cNvPr>
          <p:cNvGrpSpPr/>
          <p:nvPr/>
        </p:nvGrpSpPr>
        <p:grpSpPr>
          <a:xfrm>
            <a:off x="6667749" y="2459839"/>
            <a:ext cx="587415" cy="457512"/>
            <a:chOff x="5266944" y="2798826"/>
            <a:chExt cx="455771" cy="301859"/>
          </a:xfrm>
        </p:grpSpPr>
        <p:sp>
          <p:nvSpPr>
            <p:cNvPr id="98" name="四角形: 角を丸くする 97">
              <a:extLst>
                <a:ext uri="{FF2B5EF4-FFF2-40B4-BE49-F238E27FC236}">
                  <a16:creationId xmlns:a16="http://schemas.microsoft.com/office/drawing/2014/main" id="{C247BF70-DB3C-79A9-D2CB-D72B45F5CC0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p>
          </p:txBody>
        </p:sp>
        <p:pic>
          <p:nvPicPr>
            <p:cNvPr id="99" name="グラフィックス 98" descr="挙手 枠線">
              <a:extLst>
                <a:ext uri="{FF2B5EF4-FFF2-40B4-BE49-F238E27FC236}">
                  <a16:creationId xmlns:a16="http://schemas.microsoft.com/office/drawing/2014/main" id="{31AECD27-0A12-8BC1-F4DC-19C11392D69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rot="16200000" flipV="1">
              <a:off x="5301234" y="2831681"/>
              <a:ext cx="98334" cy="98334"/>
            </a:xfrm>
            <a:prstGeom prst="rect">
              <a:avLst/>
            </a:prstGeom>
          </p:spPr>
        </p:pic>
      </p:grpSp>
      <p:grpSp>
        <p:nvGrpSpPr>
          <p:cNvPr id="211" name="グループ化 210">
            <a:extLst>
              <a:ext uri="{FF2B5EF4-FFF2-40B4-BE49-F238E27FC236}">
                <a16:creationId xmlns:a16="http://schemas.microsoft.com/office/drawing/2014/main" id="{0069F42C-04FB-CABE-627A-FE979CF29635}"/>
              </a:ext>
            </a:extLst>
          </p:cNvPr>
          <p:cNvGrpSpPr/>
          <p:nvPr/>
        </p:nvGrpSpPr>
        <p:grpSpPr>
          <a:xfrm>
            <a:off x="3624996" y="3434165"/>
            <a:ext cx="1035452" cy="560954"/>
            <a:chOff x="3624996" y="3434165"/>
            <a:chExt cx="1035452" cy="560954"/>
          </a:xfrm>
        </p:grpSpPr>
        <p:cxnSp>
          <p:nvCxnSpPr>
            <p:cNvPr id="103" name="直線矢印コネクタ 102">
              <a:extLst>
                <a:ext uri="{FF2B5EF4-FFF2-40B4-BE49-F238E27FC236}">
                  <a16:creationId xmlns:a16="http://schemas.microsoft.com/office/drawing/2014/main" id="{5B405A0F-AC5C-CD6D-E986-941DA7384AA3}"/>
                </a:ext>
              </a:extLst>
            </p:cNvPr>
            <p:cNvCxnSpPr>
              <a:cxnSpLocks/>
              <a:endCxn id="105" idx="1"/>
            </p:cNvCxnSpPr>
            <p:nvPr/>
          </p:nvCxnSpPr>
          <p:spPr>
            <a:xfrm>
              <a:off x="3624996" y="3587835"/>
              <a:ext cx="171832"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4" name="正方形/長方形 103">
              <a:extLst>
                <a:ext uri="{FF2B5EF4-FFF2-40B4-BE49-F238E27FC236}">
                  <a16:creationId xmlns:a16="http://schemas.microsoft.com/office/drawing/2014/main" id="{7D9DD419-DA15-7257-9526-355B757FF254}"/>
                </a:ext>
              </a:extLst>
            </p:cNvPr>
            <p:cNvSpPr/>
            <p:nvPr/>
          </p:nvSpPr>
          <p:spPr>
            <a:xfrm>
              <a:off x="3671033" y="371266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rPr>
                <a:t>予定申告書</a:t>
              </a:r>
              <a:endParaRPr kumimoji="1" lang="en-US" altLang="ja-JP" sz="500" b="1" dirty="0">
                <a:solidFill>
                  <a:schemeClr val="tx1"/>
                </a:solidFill>
              </a:endParaRPr>
            </a:p>
            <a:p>
              <a:r>
                <a:rPr kumimoji="1" lang="ja-JP" altLang="en-US" sz="500" b="1" dirty="0">
                  <a:solidFill>
                    <a:schemeClr val="tx1"/>
                  </a:solidFill>
                </a:rPr>
                <a:t>確定申告書</a:t>
              </a:r>
              <a:endParaRPr kumimoji="1" lang="en-US" altLang="ja-JP" sz="500" b="1" dirty="0">
                <a:solidFill>
                  <a:schemeClr val="tx1"/>
                </a:solidFill>
              </a:endParaRPr>
            </a:p>
            <a:p>
              <a:r>
                <a:rPr kumimoji="1" lang="ja-JP" altLang="en-US" sz="500" b="1" dirty="0">
                  <a:solidFill>
                    <a:schemeClr val="tx1"/>
                  </a:solidFill>
                </a:rPr>
                <a:t>均等割申告書</a:t>
              </a:r>
            </a:p>
          </p:txBody>
        </p:sp>
        <p:pic>
          <p:nvPicPr>
            <p:cNvPr id="105" name="グラフィックス 104" descr="紙 枠線">
              <a:extLst>
                <a:ext uri="{FF2B5EF4-FFF2-40B4-BE49-F238E27FC236}">
                  <a16:creationId xmlns:a16="http://schemas.microsoft.com/office/drawing/2014/main" id="{1BBAA735-A004-B8BC-A1A1-6E5D6D75606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796828" y="3434165"/>
              <a:ext cx="307340" cy="307340"/>
            </a:xfrm>
            <a:prstGeom prst="rect">
              <a:avLst/>
            </a:prstGeom>
          </p:spPr>
        </p:pic>
      </p:grpSp>
      <p:grpSp>
        <p:nvGrpSpPr>
          <p:cNvPr id="212" name="グループ化 211">
            <a:extLst>
              <a:ext uri="{FF2B5EF4-FFF2-40B4-BE49-F238E27FC236}">
                <a16:creationId xmlns:a16="http://schemas.microsoft.com/office/drawing/2014/main" id="{CC3CFC4E-B780-242B-8219-C60FB295C759}"/>
              </a:ext>
            </a:extLst>
          </p:cNvPr>
          <p:cNvGrpSpPr/>
          <p:nvPr/>
        </p:nvGrpSpPr>
        <p:grpSpPr>
          <a:xfrm>
            <a:off x="3624996" y="3987365"/>
            <a:ext cx="1020064" cy="563550"/>
            <a:chOff x="3624996" y="3987365"/>
            <a:chExt cx="1020064" cy="563550"/>
          </a:xfrm>
        </p:grpSpPr>
        <p:cxnSp>
          <p:nvCxnSpPr>
            <p:cNvPr id="112" name="直線矢印コネクタ 111">
              <a:extLst>
                <a:ext uri="{FF2B5EF4-FFF2-40B4-BE49-F238E27FC236}">
                  <a16:creationId xmlns:a16="http://schemas.microsoft.com/office/drawing/2014/main" id="{77AEBCB3-2CA3-778B-3080-4A4F67B0F29D}"/>
                </a:ext>
              </a:extLst>
            </p:cNvPr>
            <p:cNvCxnSpPr>
              <a:cxnSpLocks/>
              <a:endCxn id="114" idx="1"/>
            </p:cNvCxnSpPr>
            <p:nvPr/>
          </p:nvCxnSpPr>
          <p:spPr>
            <a:xfrm>
              <a:off x="3624996" y="4141035"/>
              <a:ext cx="171832"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3" name="正方形/長方形 112">
              <a:extLst>
                <a:ext uri="{FF2B5EF4-FFF2-40B4-BE49-F238E27FC236}">
                  <a16:creationId xmlns:a16="http://schemas.microsoft.com/office/drawing/2014/main" id="{4080F39C-CF06-682A-44D8-8F09B560D386}"/>
                </a:ext>
              </a:extLst>
            </p:cNvPr>
            <p:cNvSpPr/>
            <p:nvPr/>
          </p:nvSpPr>
          <p:spPr>
            <a:xfrm>
              <a:off x="3655645" y="426846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rPr>
                <a:t>＜標準オプション帳票＞</a:t>
              </a:r>
              <a:endParaRPr kumimoji="1" lang="en-US" altLang="ja-JP" sz="500" b="1" dirty="0">
                <a:solidFill>
                  <a:schemeClr val="tx1"/>
                </a:solidFill>
              </a:endParaRPr>
            </a:p>
            <a:p>
              <a:r>
                <a:rPr kumimoji="1" lang="ja-JP" altLang="en-US" sz="500" b="1" dirty="0">
                  <a:solidFill>
                    <a:schemeClr val="tx1"/>
                  </a:solidFill>
                </a:rPr>
                <a:t>中間申告書</a:t>
              </a:r>
              <a:endParaRPr kumimoji="1" lang="en-US" altLang="ja-JP" sz="500" b="1" dirty="0">
                <a:solidFill>
                  <a:schemeClr val="tx1"/>
                </a:solidFill>
              </a:endParaRPr>
            </a:p>
            <a:p>
              <a:r>
                <a:rPr kumimoji="1" lang="ja-JP" altLang="en-US" sz="500" b="1" dirty="0">
                  <a:solidFill>
                    <a:schemeClr val="tx1"/>
                  </a:solidFill>
                </a:rPr>
                <a:t>清算予納申告書</a:t>
              </a:r>
            </a:p>
          </p:txBody>
        </p:sp>
        <p:pic>
          <p:nvPicPr>
            <p:cNvPr id="114" name="グラフィックス 113" descr="紙 枠線">
              <a:extLst>
                <a:ext uri="{FF2B5EF4-FFF2-40B4-BE49-F238E27FC236}">
                  <a16:creationId xmlns:a16="http://schemas.microsoft.com/office/drawing/2014/main" id="{D0EA0ECE-134B-BE59-4CE1-28106F04A46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796828" y="3987365"/>
              <a:ext cx="307340" cy="307340"/>
            </a:xfrm>
            <a:prstGeom prst="rect">
              <a:avLst/>
            </a:prstGeom>
          </p:spPr>
        </p:pic>
      </p:grpSp>
      <p:grpSp>
        <p:nvGrpSpPr>
          <p:cNvPr id="115" name="グループ化 114">
            <a:extLst>
              <a:ext uri="{FF2B5EF4-FFF2-40B4-BE49-F238E27FC236}">
                <a16:creationId xmlns:a16="http://schemas.microsoft.com/office/drawing/2014/main" id="{4F0A18E0-2F2E-F776-699E-84F6C4FA0496}"/>
              </a:ext>
            </a:extLst>
          </p:cNvPr>
          <p:cNvGrpSpPr/>
          <p:nvPr/>
        </p:nvGrpSpPr>
        <p:grpSpPr>
          <a:xfrm>
            <a:off x="5428768" y="2922970"/>
            <a:ext cx="635655" cy="705054"/>
            <a:chOff x="2321719" y="2988182"/>
            <a:chExt cx="635655" cy="705054"/>
          </a:xfrm>
        </p:grpSpPr>
        <p:pic>
          <p:nvPicPr>
            <p:cNvPr id="116" name="グラフィックス 115" descr="紙 枠線">
              <a:extLst>
                <a:ext uri="{FF2B5EF4-FFF2-40B4-BE49-F238E27FC236}">
                  <a16:creationId xmlns:a16="http://schemas.microsoft.com/office/drawing/2014/main" id="{4B5753C2-A0CE-5ED1-6525-A46D94EEFDB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21" name="直線矢印コネクタ 36">
              <a:extLst>
                <a:ext uri="{FF2B5EF4-FFF2-40B4-BE49-F238E27FC236}">
                  <a16:creationId xmlns:a16="http://schemas.microsoft.com/office/drawing/2014/main" id="{E4DFC192-8AB1-9948-10C7-FA92C6BFD28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2" name="正方形/長方形 121">
              <a:extLst>
                <a:ext uri="{FF2B5EF4-FFF2-40B4-BE49-F238E27FC236}">
                  <a16:creationId xmlns:a16="http://schemas.microsoft.com/office/drawing/2014/main" id="{41E08C92-E994-C4A9-402D-EF3EF06EEB13}"/>
                </a:ext>
              </a:extLst>
            </p:cNvPr>
            <p:cNvSpPr/>
            <p:nvPr/>
          </p:nvSpPr>
          <p:spPr>
            <a:xfrm>
              <a:off x="2335749" y="341078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申告書送付案内</a:t>
              </a:r>
            </a:p>
          </p:txBody>
        </p:sp>
      </p:grpSp>
      <p:cxnSp>
        <p:nvCxnSpPr>
          <p:cNvPr id="161" name="直線矢印コネクタ 160">
            <a:extLst>
              <a:ext uri="{FF2B5EF4-FFF2-40B4-BE49-F238E27FC236}">
                <a16:creationId xmlns:a16="http://schemas.microsoft.com/office/drawing/2014/main" id="{23F309B3-3A95-E30C-6ECE-D5C1BA31A7F7}"/>
              </a:ext>
            </a:extLst>
          </p:cNvPr>
          <p:cNvCxnSpPr>
            <a:cxnSpLocks/>
            <a:stCxn id="94" idx="3"/>
            <a:endCxn id="98" idx="1"/>
          </p:cNvCxnSpPr>
          <p:nvPr/>
        </p:nvCxnSpPr>
        <p:spPr>
          <a:xfrm>
            <a:off x="6334011" y="2688595"/>
            <a:ext cx="3337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4" name="直線矢印コネクタ 173">
            <a:extLst>
              <a:ext uri="{FF2B5EF4-FFF2-40B4-BE49-F238E27FC236}">
                <a16:creationId xmlns:a16="http://schemas.microsoft.com/office/drawing/2014/main" id="{FFF2C07C-A26C-E860-8531-E61B593AC465}"/>
              </a:ext>
            </a:extLst>
          </p:cNvPr>
          <p:cNvCxnSpPr>
            <a:cxnSpLocks/>
            <a:stCxn id="116" idx="3"/>
          </p:cNvCxnSpPr>
          <p:nvPr/>
        </p:nvCxnSpPr>
        <p:spPr>
          <a:xfrm>
            <a:off x="5907281" y="3220294"/>
            <a:ext cx="185645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5" name="グループ化 214">
            <a:extLst>
              <a:ext uri="{FF2B5EF4-FFF2-40B4-BE49-F238E27FC236}">
                <a16:creationId xmlns:a16="http://schemas.microsoft.com/office/drawing/2014/main" id="{E5672E99-0A79-132F-B773-CB3A6B333E00}"/>
              </a:ext>
            </a:extLst>
          </p:cNvPr>
          <p:cNvGrpSpPr/>
          <p:nvPr/>
        </p:nvGrpSpPr>
        <p:grpSpPr>
          <a:xfrm>
            <a:off x="4104168" y="2841595"/>
            <a:ext cx="3659569" cy="1373993"/>
            <a:chOff x="4104168" y="2841595"/>
            <a:chExt cx="3659569" cy="1373993"/>
          </a:xfrm>
        </p:grpSpPr>
        <p:cxnSp>
          <p:nvCxnSpPr>
            <p:cNvPr id="179" name="直線矢印コネクタ 178">
              <a:extLst>
                <a:ext uri="{FF2B5EF4-FFF2-40B4-BE49-F238E27FC236}">
                  <a16:creationId xmlns:a16="http://schemas.microsoft.com/office/drawing/2014/main" id="{2F277B42-836A-5B3F-FE9C-331310F89824}"/>
                </a:ext>
              </a:extLst>
            </p:cNvPr>
            <p:cNvCxnSpPr>
              <a:cxnSpLocks/>
              <a:stCxn id="114" idx="3"/>
              <a:endCxn id="40" idx="4"/>
            </p:cNvCxnSpPr>
            <p:nvPr/>
          </p:nvCxnSpPr>
          <p:spPr>
            <a:xfrm flipV="1">
              <a:off x="4104168" y="2841595"/>
              <a:ext cx="3659569" cy="12994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90" name="円弧 189">
              <a:extLst>
                <a:ext uri="{FF2B5EF4-FFF2-40B4-BE49-F238E27FC236}">
                  <a16:creationId xmlns:a16="http://schemas.microsoft.com/office/drawing/2014/main" id="{BF370B7B-3E61-2B25-C428-B3FEFA6B1CCC}"/>
                </a:ext>
              </a:extLst>
            </p:cNvPr>
            <p:cNvSpPr/>
            <p:nvPr/>
          </p:nvSpPr>
          <p:spPr>
            <a:xfrm>
              <a:off x="4427289" y="4092931"/>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3" name="円弧 202">
              <a:extLst>
                <a:ext uri="{FF2B5EF4-FFF2-40B4-BE49-F238E27FC236}">
                  <a16:creationId xmlns:a16="http://schemas.microsoft.com/office/drawing/2014/main" id="{513F8214-8299-0791-D019-E5E9F02A8B19}"/>
                </a:ext>
              </a:extLst>
            </p:cNvPr>
            <p:cNvSpPr/>
            <p:nvPr/>
          </p:nvSpPr>
          <p:spPr>
            <a:xfrm>
              <a:off x="5220801" y="4092931"/>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3" name="グループ化 212">
            <a:extLst>
              <a:ext uri="{FF2B5EF4-FFF2-40B4-BE49-F238E27FC236}">
                <a16:creationId xmlns:a16="http://schemas.microsoft.com/office/drawing/2014/main" id="{B4370432-2D20-DCBA-221F-7905319774AC}"/>
              </a:ext>
            </a:extLst>
          </p:cNvPr>
          <p:cNvGrpSpPr/>
          <p:nvPr/>
        </p:nvGrpSpPr>
        <p:grpSpPr>
          <a:xfrm>
            <a:off x="4104168" y="3540792"/>
            <a:ext cx="3659567" cy="122657"/>
            <a:chOff x="4104168" y="3540792"/>
            <a:chExt cx="3659567" cy="122657"/>
          </a:xfrm>
        </p:grpSpPr>
        <p:cxnSp>
          <p:nvCxnSpPr>
            <p:cNvPr id="184" name="直線矢印コネクタ 183">
              <a:extLst>
                <a:ext uri="{FF2B5EF4-FFF2-40B4-BE49-F238E27FC236}">
                  <a16:creationId xmlns:a16="http://schemas.microsoft.com/office/drawing/2014/main" id="{751224D2-D3E7-B666-101E-68E2653D8020}"/>
                </a:ext>
              </a:extLst>
            </p:cNvPr>
            <p:cNvCxnSpPr>
              <a:cxnSpLocks/>
              <a:stCxn id="105" idx="3"/>
            </p:cNvCxnSpPr>
            <p:nvPr/>
          </p:nvCxnSpPr>
          <p:spPr>
            <a:xfrm>
              <a:off x="4104168" y="3587835"/>
              <a:ext cx="365956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89" name="円弧 188">
              <a:extLst>
                <a:ext uri="{FF2B5EF4-FFF2-40B4-BE49-F238E27FC236}">
                  <a16:creationId xmlns:a16="http://schemas.microsoft.com/office/drawing/2014/main" id="{29FF99DE-D8F1-DC24-F103-A75028E67968}"/>
                </a:ext>
              </a:extLst>
            </p:cNvPr>
            <p:cNvSpPr/>
            <p:nvPr/>
          </p:nvSpPr>
          <p:spPr>
            <a:xfrm>
              <a:off x="4427289" y="3540792"/>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4" name="円弧 203">
              <a:extLst>
                <a:ext uri="{FF2B5EF4-FFF2-40B4-BE49-F238E27FC236}">
                  <a16:creationId xmlns:a16="http://schemas.microsoft.com/office/drawing/2014/main" id="{D89A8E8E-F40C-6476-E356-ACA8015AA535}"/>
                </a:ext>
              </a:extLst>
            </p:cNvPr>
            <p:cNvSpPr/>
            <p:nvPr/>
          </p:nvSpPr>
          <p:spPr>
            <a:xfrm>
              <a:off x="5220801" y="3540792"/>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Tree>
    <p:extLst>
      <p:ext uri="{BB962C8B-B14F-4D97-AF65-F5344CB8AC3E}">
        <p14:creationId xmlns:p14="http://schemas.microsoft.com/office/powerpoint/2010/main" val="1469879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780D8-22BC-6C42-7B19-8ACF1D2F94A1}"/>
            </a:ext>
          </a:extLst>
        </p:cNvPr>
        <p:cNvGrpSpPr/>
        <p:nvPr/>
      </p:nvGrpSpPr>
      <p:grpSpPr>
        <a:xfrm>
          <a:off x="0" y="0"/>
          <a:ext cx="0" cy="0"/>
          <a:chOff x="0" y="0"/>
          <a:chExt cx="0" cy="0"/>
        </a:xfrm>
      </p:grpSpPr>
      <p:grpSp>
        <p:nvGrpSpPr>
          <p:cNvPr id="19" name="グループ化 18">
            <a:extLst>
              <a:ext uri="{FF2B5EF4-FFF2-40B4-BE49-F238E27FC236}">
                <a16:creationId xmlns:a16="http://schemas.microsoft.com/office/drawing/2014/main" id="{8795EDA1-32BB-AA60-6FB1-6327804B91BD}"/>
              </a:ext>
            </a:extLst>
          </p:cNvPr>
          <p:cNvGrpSpPr/>
          <p:nvPr/>
        </p:nvGrpSpPr>
        <p:grpSpPr>
          <a:xfrm rot="16200000">
            <a:off x="3770970" y="1641558"/>
            <a:ext cx="441685" cy="47531"/>
            <a:chOff x="8725144" y="5728205"/>
            <a:chExt cx="441685" cy="47531"/>
          </a:xfrm>
        </p:grpSpPr>
        <p:cxnSp>
          <p:nvCxnSpPr>
            <p:cNvPr id="27" name="直線矢印コネクタ 26">
              <a:extLst>
                <a:ext uri="{FF2B5EF4-FFF2-40B4-BE49-F238E27FC236}">
                  <a16:creationId xmlns:a16="http://schemas.microsoft.com/office/drawing/2014/main" id="{2B04CB96-A7F4-E4CA-3BF5-748E8F9C9BD8}"/>
                </a:ext>
              </a:extLst>
            </p:cNvPr>
            <p:cNvCxnSpPr>
              <a:cxnSpLocks/>
              <a:stCxn id="31" idx="6"/>
              <a:endCxn id="32" idx="0"/>
            </p:cNvCxnSpPr>
            <p:nvPr/>
          </p:nvCxnSpPr>
          <p:spPr>
            <a:xfrm rot="5400000" flipV="1">
              <a:off x="8969750" y="5554896"/>
              <a:ext cx="4" cy="39415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1" name="楕円 30">
              <a:extLst>
                <a:ext uri="{FF2B5EF4-FFF2-40B4-BE49-F238E27FC236}">
                  <a16:creationId xmlns:a16="http://schemas.microsoft.com/office/drawing/2014/main" id="{65CA5BA7-AD3C-92B1-80F8-5816182B56C7}"/>
                </a:ext>
              </a:extLst>
            </p:cNvPr>
            <p:cNvSpPr/>
            <p:nvPr/>
          </p:nvSpPr>
          <p:spPr>
            <a:xfrm>
              <a:off x="8725144"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2" name="二等辺三角形 31">
              <a:extLst>
                <a:ext uri="{FF2B5EF4-FFF2-40B4-BE49-F238E27FC236}">
                  <a16:creationId xmlns:a16="http://schemas.microsoft.com/office/drawing/2014/main" id="{A2FACC28-363A-D5DB-C1A0-4840E8808333}"/>
                </a:ext>
              </a:extLst>
            </p:cNvPr>
            <p:cNvSpPr/>
            <p:nvPr/>
          </p:nvSpPr>
          <p:spPr>
            <a:xfrm rot="5400000">
              <a:off x="9107582"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7DF69E0A-8787-DB30-4FD5-DB60A63D5FE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A824948-5E70-0376-32D1-78E62A39CF9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CF2ABCFC-4DEF-6280-0DF8-BFE156880AA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E89DBF8-E603-A00E-6993-9CBB8A29559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D1B8473-EA1C-AFF9-EE4C-C7BF4AC4EC6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4E4A4E7-D979-A9E6-536C-CC709A217A5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90D8576-E8E0-B7EE-EB8C-182FD73CDFB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申告書発送</a:t>
              </a:r>
              <a:r>
                <a:rPr kumimoji="1" lang="en-US" altLang="ja-JP" sz="1000" b="1" dirty="0">
                  <a:solidFill>
                    <a:schemeClr val="tx1"/>
                  </a:solidFill>
                  <a:latin typeface="+mn-ea"/>
                </a:rPr>
                <a:t>(</a:t>
              </a:r>
              <a:r>
                <a:rPr kumimoji="1" lang="ja-JP" altLang="en-US" sz="1000" b="1" dirty="0">
                  <a:solidFill>
                    <a:schemeClr val="tx1"/>
                  </a:solidFill>
                  <a:latin typeface="+mn-ea"/>
                </a:rPr>
                <a:t>プレ申告</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C33F735B-E84E-992B-E796-782FBE9DFC9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A797CEB6-80E6-172C-B0A6-F36A5CBAD269}"/>
              </a:ext>
            </a:extLst>
          </p:cNvPr>
          <p:cNvGrpSpPr/>
          <p:nvPr/>
        </p:nvGrpSpPr>
        <p:grpSpPr>
          <a:xfrm>
            <a:off x="331641" y="1890243"/>
            <a:ext cx="8480719" cy="2180101"/>
            <a:chOff x="4383024" y="977900"/>
            <a:chExt cx="8480719" cy="447033"/>
          </a:xfrm>
        </p:grpSpPr>
        <p:sp>
          <p:nvSpPr>
            <p:cNvPr id="17" name="正方形/長方形 16">
              <a:extLst>
                <a:ext uri="{FF2B5EF4-FFF2-40B4-BE49-F238E27FC236}">
                  <a16:creationId xmlns:a16="http://schemas.microsoft.com/office/drawing/2014/main" id="{D0065E25-05CB-886D-8EFB-F1B790C808C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2BD37953-B272-5301-6E37-F8096277603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2E5E847-C5E2-32E3-FE67-131ADE1C093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5</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93F2C4E8-8440-5F70-26B4-6F989E537927}"/>
              </a:ext>
            </a:extLst>
          </p:cNvPr>
          <p:cNvGrpSpPr/>
          <p:nvPr/>
        </p:nvGrpSpPr>
        <p:grpSpPr>
          <a:xfrm>
            <a:off x="1591673" y="248505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DF1D58A-A9BE-431E-7422-9FA194906CA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C224143-A388-52CD-DE63-F7E85B45E45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発送対象抽出</a:t>
              </a:r>
            </a:p>
          </p:txBody>
        </p:sp>
      </p:grpSp>
      <p:cxnSp>
        <p:nvCxnSpPr>
          <p:cNvPr id="33" name="直線矢印コネクタ 32">
            <a:extLst>
              <a:ext uri="{FF2B5EF4-FFF2-40B4-BE49-F238E27FC236}">
                <a16:creationId xmlns:a16="http://schemas.microsoft.com/office/drawing/2014/main" id="{BA0B503A-610E-56EB-697A-CEAD073FB36C}"/>
              </a:ext>
            </a:extLst>
          </p:cNvPr>
          <p:cNvCxnSpPr>
            <a:cxnSpLocks/>
            <a:stCxn id="118" idx="1"/>
            <a:endCxn id="22" idx="2"/>
          </p:cNvCxnSpPr>
          <p:nvPr/>
        </p:nvCxnSpPr>
        <p:spPr>
          <a:xfrm flipH="1" flipV="1">
            <a:off x="1889615" y="2953800"/>
            <a:ext cx="1299" cy="132356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7" name="直線矢印コネクタ 126">
            <a:extLst>
              <a:ext uri="{FF2B5EF4-FFF2-40B4-BE49-F238E27FC236}">
                <a16:creationId xmlns:a16="http://schemas.microsoft.com/office/drawing/2014/main" id="{3E879849-22D2-FE72-8636-5B0569C67089}"/>
              </a:ext>
            </a:extLst>
          </p:cNvPr>
          <p:cNvCxnSpPr>
            <a:cxnSpLocks/>
          </p:cNvCxnSpPr>
          <p:nvPr/>
        </p:nvCxnSpPr>
        <p:spPr>
          <a:xfrm flipV="1">
            <a:off x="3690176" y="2282129"/>
            <a:ext cx="0" cy="20292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9DF6259F-C9D7-0B0D-B89A-DA4CEC24D836}"/>
              </a:ext>
            </a:extLst>
          </p:cNvPr>
          <p:cNvSpPr/>
          <p:nvPr/>
        </p:nvSpPr>
        <p:spPr>
          <a:xfrm>
            <a:off x="4346650" y="288586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0811A7F0-35D9-7A53-BE19-3DE32AF7CE21}"/>
              </a:ext>
            </a:extLst>
          </p:cNvPr>
          <p:cNvSpPr/>
          <p:nvPr/>
        </p:nvSpPr>
        <p:spPr>
          <a:xfrm>
            <a:off x="6758568" y="5891921"/>
            <a:ext cx="2053792" cy="61250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2.1.5.</a:t>
            </a:r>
            <a:r>
              <a:rPr kumimoji="1" lang="ja-JP" altLang="en-US" sz="500" b="1" dirty="0">
                <a:solidFill>
                  <a:schemeClr val="tx1"/>
                </a:solidFill>
                <a:latin typeface="+mn-ea"/>
              </a:rPr>
              <a:t>～</a:t>
            </a:r>
            <a:r>
              <a:rPr kumimoji="1" lang="en-US" altLang="ja-JP" sz="500" b="1" dirty="0">
                <a:solidFill>
                  <a:schemeClr val="tx1"/>
                </a:solidFill>
                <a:latin typeface="+mn-ea"/>
              </a:rPr>
              <a:t>2.1.6.</a:t>
            </a:r>
            <a:r>
              <a:rPr kumimoji="1" lang="ja-JP" altLang="en-US" sz="500" b="1" dirty="0">
                <a:solidFill>
                  <a:schemeClr val="tx1"/>
                </a:solidFill>
                <a:latin typeface="+mn-ea"/>
              </a:rPr>
              <a:t>　送付対象管理</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2.1.21.</a:t>
            </a:r>
            <a:r>
              <a:rPr kumimoji="1" lang="ja-JP" altLang="en-US" sz="500" b="1" dirty="0">
                <a:solidFill>
                  <a:schemeClr val="tx1"/>
                </a:solidFill>
                <a:latin typeface="+mn-ea"/>
              </a:rPr>
              <a:t>　プレ申告データ作成</a:t>
            </a:r>
            <a:r>
              <a:rPr kumimoji="1" lang="en-US" altLang="ja-JP" sz="500" b="1" dirty="0">
                <a:solidFill>
                  <a:schemeClr val="tx1"/>
                </a:solidFill>
                <a:latin typeface="+mn-ea"/>
              </a:rPr>
              <a:t>(</a:t>
            </a:r>
            <a:r>
              <a:rPr kumimoji="1" lang="en-US" altLang="ja-JP" sz="500" b="1" dirty="0" err="1">
                <a:solidFill>
                  <a:schemeClr val="tx1"/>
                </a:solidFill>
                <a:latin typeface="+mn-ea"/>
              </a:rPr>
              <a:t>eLTAX</a:t>
            </a:r>
            <a:r>
              <a:rPr kumimoji="1" lang="ja-JP" altLang="en-US" sz="500" b="1" dirty="0">
                <a:solidFill>
                  <a:schemeClr val="tx1"/>
                </a:solidFill>
                <a:latin typeface="+mn-ea"/>
              </a:rPr>
              <a:t>連携</a:t>
            </a:r>
            <a:r>
              <a:rPr kumimoji="1" lang="en-US" altLang="ja-JP" sz="500" b="1" dirty="0">
                <a:solidFill>
                  <a:schemeClr val="tx1"/>
                </a:solidFill>
                <a:latin typeface="+mn-ea"/>
              </a:rPr>
              <a:t>)</a:t>
            </a:r>
          </a:p>
        </p:txBody>
      </p:sp>
      <p:cxnSp>
        <p:nvCxnSpPr>
          <p:cNvPr id="110" name="直線矢印コネクタ 109">
            <a:extLst>
              <a:ext uri="{FF2B5EF4-FFF2-40B4-BE49-F238E27FC236}">
                <a16:creationId xmlns:a16="http://schemas.microsoft.com/office/drawing/2014/main" id="{E7B51846-A5C8-DCAE-83D0-1C2F971A8EB6}"/>
              </a:ext>
            </a:extLst>
          </p:cNvPr>
          <p:cNvCxnSpPr>
            <a:cxnSpLocks/>
            <a:stCxn id="25" idx="3"/>
            <a:endCxn id="6" idx="1"/>
          </p:cNvCxnSpPr>
          <p:nvPr/>
        </p:nvCxnSpPr>
        <p:spPr>
          <a:xfrm>
            <a:off x="3018917" y="2719425"/>
            <a:ext cx="2439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91CFFCC5-C142-1533-C91B-64FFE802B0C2}"/>
              </a:ext>
            </a:extLst>
          </p:cNvPr>
          <p:cNvGrpSpPr/>
          <p:nvPr/>
        </p:nvGrpSpPr>
        <p:grpSpPr>
          <a:xfrm>
            <a:off x="1601797" y="427736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7D418F2-736E-E74E-8872-AC057D295F8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51850F0-2ED7-2322-CEEF-8899108BA6A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56ECC2F9-F8B4-D54A-9DE0-EED613CBA30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A9B6DE64-1490-CBEC-ADBA-6ECABC72338E}"/>
              </a:ext>
            </a:extLst>
          </p:cNvPr>
          <p:cNvSpPr/>
          <p:nvPr/>
        </p:nvSpPr>
        <p:spPr>
          <a:xfrm>
            <a:off x="4688598" y="256666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EE470E46-36BC-A78B-CA73-A4A6F3B5C12C}"/>
              </a:ext>
            </a:extLst>
          </p:cNvPr>
          <p:cNvSpPr/>
          <p:nvPr/>
        </p:nvSpPr>
        <p:spPr>
          <a:xfrm>
            <a:off x="686757" y="286758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242" name="直線矢印コネクタ 241">
            <a:extLst>
              <a:ext uri="{FF2B5EF4-FFF2-40B4-BE49-F238E27FC236}">
                <a16:creationId xmlns:a16="http://schemas.microsoft.com/office/drawing/2014/main" id="{451D6F49-F8E2-5CBC-270B-C69149B800AA}"/>
              </a:ext>
            </a:extLst>
          </p:cNvPr>
          <p:cNvCxnSpPr>
            <a:cxnSpLocks/>
            <a:stCxn id="6" idx="3"/>
            <a:endCxn id="38" idx="2"/>
          </p:cNvCxnSpPr>
          <p:nvPr/>
        </p:nvCxnSpPr>
        <p:spPr>
          <a:xfrm>
            <a:off x="3858747" y="2719425"/>
            <a:ext cx="82985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69014CDB-7ACD-D94A-74E1-3CAF9A07FF30}"/>
              </a:ext>
            </a:extLst>
          </p:cNvPr>
          <p:cNvGrpSpPr/>
          <p:nvPr/>
        </p:nvGrpSpPr>
        <p:grpSpPr>
          <a:xfrm>
            <a:off x="2109540" y="4640336"/>
            <a:ext cx="752658" cy="405710"/>
            <a:chOff x="4488244" y="5206471"/>
            <a:chExt cx="752658" cy="405710"/>
          </a:xfrm>
        </p:grpSpPr>
        <p:cxnSp>
          <p:nvCxnSpPr>
            <p:cNvPr id="80" name="直線矢印コネクタ 79">
              <a:extLst>
                <a:ext uri="{FF2B5EF4-FFF2-40B4-BE49-F238E27FC236}">
                  <a16:creationId xmlns:a16="http://schemas.microsoft.com/office/drawing/2014/main" id="{84E4B2F2-BD3D-D80F-F34D-B3EA52183F8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30C65F06-7094-D821-59F7-56A284F6D344}"/>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64B754B1-BC5F-A630-AEB5-3D069C80FAD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54F06E8-C1C1-0644-F741-DCC0A29171C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63540A56-9A31-844C-5E25-46D99DF4F4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952F6E70-06D4-A175-DEFC-C9B7CBBADD4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grpSp>
        <p:nvGrpSpPr>
          <p:cNvPr id="24" name="グループ化 23">
            <a:extLst>
              <a:ext uri="{FF2B5EF4-FFF2-40B4-BE49-F238E27FC236}">
                <a16:creationId xmlns:a16="http://schemas.microsoft.com/office/drawing/2014/main" id="{889B18A3-6F83-1C94-BA75-A196479044FA}"/>
              </a:ext>
            </a:extLst>
          </p:cNvPr>
          <p:cNvGrpSpPr/>
          <p:nvPr/>
        </p:nvGrpSpPr>
        <p:grpSpPr>
          <a:xfrm>
            <a:off x="2431502" y="2490669"/>
            <a:ext cx="587415" cy="457512"/>
            <a:chOff x="5266944" y="2798826"/>
            <a:chExt cx="455771" cy="301859"/>
          </a:xfrm>
        </p:grpSpPr>
        <p:sp>
          <p:nvSpPr>
            <p:cNvPr id="25" name="四角形: 角を丸くする 24">
              <a:extLst>
                <a:ext uri="{FF2B5EF4-FFF2-40B4-BE49-F238E27FC236}">
                  <a16:creationId xmlns:a16="http://schemas.microsoft.com/office/drawing/2014/main" id="{4D224502-8F6D-CCD9-83D0-43880A35E65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対象法人確認</a:t>
              </a:r>
            </a:p>
          </p:txBody>
        </p:sp>
        <p:pic>
          <p:nvPicPr>
            <p:cNvPr id="26" name="グラフィックス 25" descr="挙手 枠線">
              <a:extLst>
                <a:ext uri="{FF2B5EF4-FFF2-40B4-BE49-F238E27FC236}">
                  <a16:creationId xmlns:a16="http://schemas.microsoft.com/office/drawing/2014/main" id="{77DC30B4-14B2-47CC-11CB-8C78ED3B0DD1}"/>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4" name="グループ化 43">
            <a:extLst>
              <a:ext uri="{FF2B5EF4-FFF2-40B4-BE49-F238E27FC236}">
                <a16:creationId xmlns:a16="http://schemas.microsoft.com/office/drawing/2014/main" id="{314D9B3E-1976-CC8C-E221-6D617C8ADBAD}"/>
              </a:ext>
            </a:extLst>
          </p:cNvPr>
          <p:cNvGrpSpPr/>
          <p:nvPr/>
        </p:nvGrpSpPr>
        <p:grpSpPr>
          <a:xfrm>
            <a:off x="3683312" y="2953800"/>
            <a:ext cx="1775259" cy="570892"/>
            <a:chOff x="4970118" y="1720715"/>
            <a:chExt cx="1775259" cy="570892"/>
          </a:xfrm>
        </p:grpSpPr>
        <p:cxnSp>
          <p:nvCxnSpPr>
            <p:cNvPr id="50" name="直線矢印コネクタ 49">
              <a:extLst>
                <a:ext uri="{FF2B5EF4-FFF2-40B4-BE49-F238E27FC236}">
                  <a16:creationId xmlns:a16="http://schemas.microsoft.com/office/drawing/2014/main" id="{53178517-3594-9B91-10E9-672F2F4E1CDA}"/>
                </a:ext>
              </a:extLst>
            </p:cNvPr>
            <p:cNvCxnSpPr>
              <a:cxnSpLocks/>
              <a:stCxn id="6" idx="2"/>
              <a:endCxn id="52" idx="1"/>
            </p:cNvCxnSpPr>
            <p:nvPr/>
          </p:nvCxnSpPr>
          <p:spPr>
            <a:xfrm>
              <a:off x="4970118" y="1720715"/>
              <a:ext cx="182542" cy="41858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7FB39D82-3234-B9C3-F932-5DE524AD0EEF}"/>
                </a:ext>
              </a:extLst>
            </p:cNvPr>
            <p:cNvGrpSpPr/>
            <p:nvPr/>
          </p:nvGrpSpPr>
          <p:grpSpPr>
            <a:xfrm>
              <a:off x="5152661" y="1988022"/>
              <a:ext cx="69614" cy="303585"/>
              <a:chOff x="2439407" y="2962964"/>
              <a:chExt cx="69614" cy="430453"/>
            </a:xfrm>
          </p:grpSpPr>
          <p:cxnSp>
            <p:nvCxnSpPr>
              <p:cNvPr id="53" name="直線コネクタ 52">
                <a:extLst>
                  <a:ext uri="{FF2B5EF4-FFF2-40B4-BE49-F238E27FC236}">
                    <a16:creationId xmlns:a16="http://schemas.microsoft.com/office/drawing/2014/main" id="{2BFD06B2-B606-25C2-B978-FC9DBB02532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CD0C9F85-44F4-73A0-509A-96B4E7FEB637}"/>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DF7CF66C-1B76-E4CB-7701-E763561A4BD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CFBA9189-3BBF-96A4-0383-3038FB12749A}"/>
                </a:ext>
              </a:extLst>
            </p:cNvPr>
            <p:cNvSpPr/>
            <p:nvPr/>
          </p:nvSpPr>
          <p:spPr>
            <a:xfrm>
              <a:off x="5152660" y="1998068"/>
              <a:ext cx="159271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納付書が必要な法人は、申告書発送</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r>
                <a:rPr kumimoji="1" lang="ja-JP" altLang="en-US" sz="500" b="1" dirty="0">
                  <a:solidFill>
                    <a:schemeClr val="tx1"/>
                  </a:solidFill>
                  <a:latin typeface="+mn-ea"/>
                </a:rPr>
                <a:t>のフロー内で処理する。</a:t>
              </a:r>
            </a:p>
          </p:txBody>
        </p:sp>
      </p:grpSp>
      <p:cxnSp>
        <p:nvCxnSpPr>
          <p:cNvPr id="148" name="直線矢印コネクタ 147">
            <a:extLst>
              <a:ext uri="{FF2B5EF4-FFF2-40B4-BE49-F238E27FC236}">
                <a16:creationId xmlns:a16="http://schemas.microsoft.com/office/drawing/2014/main" id="{61D9E3D8-2E5B-CC68-DDB1-BBA46D5D3581}"/>
              </a:ext>
            </a:extLst>
          </p:cNvPr>
          <p:cNvCxnSpPr>
            <a:cxnSpLocks/>
            <a:stCxn id="22" idx="3"/>
            <a:endCxn id="25" idx="1"/>
          </p:cNvCxnSpPr>
          <p:nvPr/>
        </p:nvCxnSpPr>
        <p:spPr>
          <a:xfrm>
            <a:off x="2187557" y="2719425"/>
            <a:ext cx="2439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F506DDD1-3145-14A9-6AB3-A987150E89A9}"/>
              </a:ext>
            </a:extLst>
          </p:cNvPr>
          <p:cNvCxnSpPr>
            <a:cxnSpLocks/>
            <a:stCxn id="3" idx="6"/>
            <a:endCxn id="22" idx="1"/>
          </p:cNvCxnSpPr>
          <p:nvPr/>
        </p:nvCxnSpPr>
        <p:spPr>
          <a:xfrm>
            <a:off x="1241455" y="2719425"/>
            <a:ext cx="3502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A0340B8C-D55F-A9B6-C3F2-D2F068C9A99D}"/>
              </a:ext>
            </a:extLst>
          </p:cNvPr>
          <p:cNvSpPr/>
          <p:nvPr/>
        </p:nvSpPr>
        <p:spPr>
          <a:xfrm>
            <a:off x="935455" y="256642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04164C64-6B1A-FFE5-4A03-E0BB56FF2CC6}"/>
              </a:ext>
            </a:extLst>
          </p:cNvPr>
          <p:cNvGrpSpPr/>
          <p:nvPr/>
        </p:nvGrpSpPr>
        <p:grpSpPr>
          <a:xfrm>
            <a:off x="3262863" y="2485050"/>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CD22D285-0FEA-5977-70B4-6465918232B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206B5979-BD80-C6DA-6202-682BB2E0FAC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プレ申告</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データ送信</a:t>
              </a:r>
            </a:p>
          </p:txBody>
        </p:sp>
      </p:grpSp>
      <p:grpSp>
        <p:nvGrpSpPr>
          <p:cNvPr id="91" name="グループ化 90">
            <a:extLst>
              <a:ext uri="{FF2B5EF4-FFF2-40B4-BE49-F238E27FC236}">
                <a16:creationId xmlns:a16="http://schemas.microsoft.com/office/drawing/2014/main" id="{74C17A79-D635-FB87-3EA3-8BC2FC341E1D}"/>
              </a:ext>
            </a:extLst>
          </p:cNvPr>
          <p:cNvGrpSpPr/>
          <p:nvPr/>
        </p:nvGrpSpPr>
        <p:grpSpPr>
          <a:xfrm>
            <a:off x="2057695" y="2954853"/>
            <a:ext cx="622880" cy="656254"/>
            <a:chOff x="2334494" y="3034464"/>
            <a:chExt cx="622880" cy="656254"/>
          </a:xfrm>
        </p:grpSpPr>
        <p:pic>
          <p:nvPicPr>
            <p:cNvPr id="92" name="グラフィックス 91" descr="紙 枠線">
              <a:extLst>
                <a:ext uri="{FF2B5EF4-FFF2-40B4-BE49-F238E27FC236}">
                  <a16:creationId xmlns:a16="http://schemas.microsoft.com/office/drawing/2014/main" id="{57793996-F9F5-2CEF-7D6A-3E504E6C909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93" name="直線矢印コネクタ 36">
              <a:extLst>
                <a:ext uri="{FF2B5EF4-FFF2-40B4-BE49-F238E27FC236}">
                  <a16:creationId xmlns:a16="http://schemas.microsoft.com/office/drawing/2014/main" id="{81394EBE-1C61-E543-9733-4E0E37861D50}"/>
                </a:ext>
              </a:extLst>
            </p:cNvPr>
            <p:cNvCxnSpPr>
              <a:cxnSpLocks/>
            </p:cNvCxnSpPr>
            <p:nvPr/>
          </p:nvCxnSpPr>
          <p:spPr>
            <a:xfrm rot="16200000" flipH="1">
              <a:off x="2314910" y="3054048"/>
              <a:ext cx="251040" cy="211871"/>
            </a:xfrm>
            <a:prstGeom prst="curvedConnector3">
              <a:avLst>
                <a:gd name="adj1" fmla="val 9932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7" name="正方形/長方形 106">
              <a:extLst>
                <a:ext uri="{FF2B5EF4-FFF2-40B4-BE49-F238E27FC236}">
                  <a16:creationId xmlns:a16="http://schemas.microsoft.com/office/drawing/2014/main" id="{1F5A56BD-35D8-6337-A614-EBB40352E56B}"/>
                </a:ext>
              </a:extLst>
            </p:cNvPr>
            <p:cNvSpPr/>
            <p:nvPr/>
          </p:nvSpPr>
          <p:spPr>
            <a:xfrm>
              <a:off x="2335749" y="340826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プレ申告データ</a:t>
              </a:r>
            </a:p>
          </p:txBody>
        </p:sp>
      </p:grpSp>
      <p:grpSp>
        <p:nvGrpSpPr>
          <p:cNvPr id="175" name="グループ化 174">
            <a:extLst>
              <a:ext uri="{FF2B5EF4-FFF2-40B4-BE49-F238E27FC236}">
                <a16:creationId xmlns:a16="http://schemas.microsoft.com/office/drawing/2014/main" id="{4885C111-EC4C-D364-C08F-EA89E9A6A779}"/>
              </a:ext>
            </a:extLst>
          </p:cNvPr>
          <p:cNvGrpSpPr/>
          <p:nvPr/>
        </p:nvGrpSpPr>
        <p:grpSpPr>
          <a:xfrm>
            <a:off x="2058950" y="2954735"/>
            <a:ext cx="621625" cy="1115610"/>
            <a:chOff x="2335749" y="2575108"/>
            <a:chExt cx="621625" cy="1115610"/>
          </a:xfrm>
        </p:grpSpPr>
        <p:pic>
          <p:nvPicPr>
            <p:cNvPr id="176" name="グラフィックス 175" descr="紙 枠線">
              <a:extLst>
                <a:ext uri="{FF2B5EF4-FFF2-40B4-BE49-F238E27FC236}">
                  <a16:creationId xmlns:a16="http://schemas.microsoft.com/office/drawing/2014/main" id="{C2AAC658-27B9-8595-C211-3E2A1782F62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77" name="直線矢印コネクタ 36">
              <a:extLst>
                <a:ext uri="{FF2B5EF4-FFF2-40B4-BE49-F238E27FC236}">
                  <a16:creationId xmlns:a16="http://schemas.microsoft.com/office/drawing/2014/main" id="{F61F2715-749E-E538-8D43-47B9BF94E2B2}"/>
                </a:ext>
              </a:extLst>
            </p:cNvPr>
            <p:cNvCxnSpPr>
              <a:cxnSpLocks/>
            </p:cNvCxnSpPr>
            <p:nvPr/>
          </p:nvCxnSpPr>
          <p:spPr>
            <a:xfrm rot="16200000" flipH="1">
              <a:off x="2086485" y="2825622"/>
              <a:ext cx="710396" cy="209367"/>
            </a:xfrm>
            <a:prstGeom prst="curvedConnector3">
              <a:avLst>
                <a:gd name="adj1" fmla="val 9994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8" name="正方形/長方形 177">
              <a:extLst>
                <a:ext uri="{FF2B5EF4-FFF2-40B4-BE49-F238E27FC236}">
                  <a16:creationId xmlns:a16="http://schemas.microsoft.com/office/drawing/2014/main" id="{503EF7EE-C715-52CC-6809-CA70A17D852D}"/>
                </a:ext>
              </a:extLst>
            </p:cNvPr>
            <p:cNvSpPr/>
            <p:nvPr/>
          </p:nvSpPr>
          <p:spPr>
            <a:xfrm>
              <a:off x="2335749" y="340826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プレ申告データ作成</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対象法人リスト</a:t>
              </a:r>
            </a:p>
          </p:txBody>
        </p:sp>
      </p:grpSp>
      <p:grpSp>
        <p:nvGrpSpPr>
          <p:cNvPr id="12" name="グループ化 11">
            <a:extLst>
              <a:ext uri="{FF2B5EF4-FFF2-40B4-BE49-F238E27FC236}">
                <a16:creationId xmlns:a16="http://schemas.microsoft.com/office/drawing/2014/main" id="{18B63470-7AAD-0B95-AE9F-8371509CA30E}"/>
              </a:ext>
            </a:extLst>
          </p:cNvPr>
          <p:cNvGrpSpPr/>
          <p:nvPr/>
        </p:nvGrpSpPr>
        <p:grpSpPr>
          <a:xfrm>
            <a:off x="3994191" y="1521247"/>
            <a:ext cx="1477218" cy="282453"/>
            <a:chOff x="3994191" y="1521247"/>
            <a:chExt cx="1477218" cy="282453"/>
          </a:xfrm>
        </p:grpSpPr>
        <p:pic>
          <p:nvPicPr>
            <p:cNvPr id="2" name="グラフィックス 1" descr="紙 枠線">
              <a:extLst>
                <a:ext uri="{FF2B5EF4-FFF2-40B4-BE49-F238E27FC236}">
                  <a16:creationId xmlns:a16="http://schemas.microsoft.com/office/drawing/2014/main" id="{0778E4FD-00B1-C12B-27E5-FF6A956B61D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292020" y="1531345"/>
              <a:ext cx="260934" cy="260934"/>
            </a:xfrm>
            <a:prstGeom prst="rect">
              <a:avLst/>
            </a:prstGeom>
          </p:spPr>
        </p:pic>
        <p:sp>
          <p:nvSpPr>
            <p:cNvPr id="35" name="正方形/長方形 34">
              <a:extLst>
                <a:ext uri="{FF2B5EF4-FFF2-40B4-BE49-F238E27FC236}">
                  <a16:creationId xmlns:a16="http://schemas.microsoft.com/office/drawing/2014/main" id="{BB37E237-BEA9-3F82-4F3C-B5E9C21F7302}"/>
                </a:ext>
              </a:extLst>
            </p:cNvPr>
            <p:cNvSpPr/>
            <p:nvPr/>
          </p:nvSpPr>
          <p:spPr>
            <a:xfrm>
              <a:off x="4481994" y="15212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プレ申告データ</a:t>
              </a:r>
            </a:p>
          </p:txBody>
        </p:sp>
        <p:cxnSp>
          <p:nvCxnSpPr>
            <p:cNvPr id="37" name="直線矢印コネクタ 36">
              <a:extLst>
                <a:ext uri="{FF2B5EF4-FFF2-40B4-BE49-F238E27FC236}">
                  <a16:creationId xmlns:a16="http://schemas.microsoft.com/office/drawing/2014/main" id="{EC902E00-11B5-C188-77B5-ACA670B74AF5}"/>
                </a:ext>
              </a:extLst>
            </p:cNvPr>
            <p:cNvCxnSpPr>
              <a:cxnSpLocks/>
              <a:endCxn id="2" idx="1"/>
            </p:cNvCxnSpPr>
            <p:nvPr/>
          </p:nvCxnSpPr>
          <p:spPr>
            <a:xfrm>
              <a:off x="3994191" y="1661812"/>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39" name="グループ化 38">
            <a:extLst>
              <a:ext uri="{FF2B5EF4-FFF2-40B4-BE49-F238E27FC236}">
                <a16:creationId xmlns:a16="http://schemas.microsoft.com/office/drawing/2014/main" id="{C2EA675B-0501-41D5-3D04-349D94842E52}"/>
              </a:ext>
            </a:extLst>
          </p:cNvPr>
          <p:cNvGrpSpPr/>
          <p:nvPr/>
        </p:nvGrpSpPr>
        <p:grpSpPr>
          <a:xfrm>
            <a:off x="3545258" y="1848529"/>
            <a:ext cx="575637" cy="451948"/>
            <a:chOff x="5274238" y="5435536"/>
            <a:chExt cx="439201" cy="345439"/>
          </a:xfrm>
        </p:grpSpPr>
        <p:sp>
          <p:nvSpPr>
            <p:cNvPr id="40" name="フローチャート: 磁気ディスク 39">
              <a:extLst>
                <a:ext uri="{FF2B5EF4-FFF2-40B4-BE49-F238E27FC236}">
                  <a16:creationId xmlns:a16="http://schemas.microsoft.com/office/drawing/2014/main" id="{23E3E332-103B-431E-07AA-D8F526F8E7EE}"/>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審査システム</a:t>
              </a:r>
            </a:p>
          </p:txBody>
        </p:sp>
        <p:sp>
          <p:nvSpPr>
            <p:cNvPr id="41" name="円弧 40">
              <a:extLst>
                <a:ext uri="{FF2B5EF4-FFF2-40B4-BE49-F238E27FC236}">
                  <a16:creationId xmlns:a16="http://schemas.microsoft.com/office/drawing/2014/main" id="{40ACE02D-80C5-6DEE-5689-02FD14E0535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3" name="円弧 42">
              <a:extLst>
                <a:ext uri="{FF2B5EF4-FFF2-40B4-BE49-F238E27FC236}">
                  <a16:creationId xmlns:a16="http://schemas.microsoft.com/office/drawing/2014/main" id="{121E67A2-1874-2830-C42B-7128F3A98F1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4" name="正方形/長方形 33">
            <a:extLst>
              <a:ext uri="{FF2B5EF4-FFF2-40B4-BE49-F238E27FC236}">
                <a16:creationId xmlns:a16="http://schemas.microsoft.com/office/drawing/2014/main" id="{6A8605F8-E980-7DC8-003B-5934DB6D7C38}"/>
              </a:ext>
            </a:extLst>
          </p:cNvPr>
          <p:cNvSpPr/>
          <p:nvPr/>
        </p:nvSpPr>
        <p:spPr>
          <a:xfrm>
            <a:off x="3585069" y="1647221"/>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交付</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543733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A6081-EA6D-5C8F-2F6E-6A1F85E4323F}"/>
            </a:ext>
          </a:extLst>
        </p:cNvPr>
        <p:cNvGrpSpPr/>
        <p:nvPr/>
      </p:nvGrpSpPr>
      <p:grpSpPr>
        <a:xfrm>
          <a:off x="0" y="0"/>
          <a:ext cx="0" cy="0"/>
          <a:chOff x="0" y="0"/>
          <a:chExt cx="0" cy="0"/>
        </a:xfrm>
      </p:grpSpPr>
      <p:grpSp>
        <p:nvGrpSpPr>
          <p:cNvPr id="38" name="グループ化 37">
            <a:extLst>
              <a:ext uri="{FF2B5EF4-FFF2-40B4-BE49-F238E27FC236}">
                <a16:creationId xmlns:a16="http://schemas.microsoft.com/office/drawing/2014/main" id="{9F617735-16EC-23C1-8379-D2402E60B060}"/>
              </a:ext>
            </a:extLst>
          </p:cNvPr>
          <p:cNvGrpSpPr/>
          <p:nvPr/>
        </p:nvGrpSpPr>
        <p:grpSpPr>
          <a:xfrm rot="5400000" flipV="1">
            <a:off x="1323307" y="1902755"/>
            <a:ext cx="1042096" cy="47531"/>
            <a:chOff x="8441260" y="5728206"/>
            <a:chExt cx="1042096" cy="47531"/>
          </a:xfrm>
        </p:grpSpPr>
        <p:cxnSp>
          <p:nvCxnSpPr>
            <p:cNvPr id="45" name="直線矢印コネクタ 44">
              <a:extLst>
                <a:ext uri="{FF2B5EF4-FFF2-40B4-BE49-F238E27FC236}">
                  <a16:creationId xmlns:a16="http://schemas.microsoft.com/office/drawing/2014/main" id="{12BF2E29-8B34-D690-0DA9-EA8898836DC2}"/>
                </a:ext>
              </a:extLst>
            </p:cNvPr>
            <p:cNvCxnSpPr>
              <a:cxnSpLocks/>
              <a:stCxn id="64" idx="6"/>
              <a:endCxn id="77" idx="0"/>
            </p:cNvCxnSpPr>
            <p:nvPr/>
          </p:nvCxnSpPr>
          <p:spPr>
            <a:xfrm rot="5400000" flipV="1">
              <a:off x="8986074" y="5254691"/>
              <a:ext cx="0" cy="99456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E418C2AB-13D2-6015-5F92-CFC695E76EA4}"/>
                </a:ext>
              </a:extLst>
            </p:cNvPr>
            <p:cNvSpPr/>
            <p:nvPr/>
          </p:nvSpPr>
          <p:spPr>
            <a:xfrm>
              <a:off x="8441260"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7" name="二等辺三角形 76">
              <a:extLst>
                <a:ext uri="{FF2B5EF4-FFF2-40B4-BE49-F238E27FC236}">
                  <a16:creationId xmlns:a16="http://schemas.microsoft.com/office/drawing/2014/main" id="{DF698E7F-B999-2812-A2F2-7DB65B944AE1}"/>
                </a:ext>
              </a:extLst>
            </p:cNvPr>
            <p:cNvSpPr/>
            <p:nvPr/>
          </p:nvSpPr>
          <p:spPr>
            <a:xfrm rot="5400000">
              <a:off x="9424108"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14647520-122E-71AF-D744-54D96CD981C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F61B47D-C78C-3D0A-9CCC-4B70359E91F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763AFFD0-E7C5-0547-A37D-191D4AC9390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DF70A66-9045-E91C-D38A-9F0C6402A11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F47A651-A688-07EA-47C5-D1B6788B6A8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7CDB87F-3293-0604-31D5-729BDBD4929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EA04CF31-B969-3833-6EAF-3E510CA4B27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申告書発送</a:t>
              </a:r>
              <a:r>
                <a:rPr kumimoji="1" lang="en-US" altLang="ja-JP" sz="1000" b="1" dirty="0">
                  <a:solidFill>
                    <a:schemeClr val="tx1"/>
                  </a:solidFill>
                  <a:latin typeface="+mn-ea"/>
                </a:rPr>
                <a:t>(</a:t>
              </a:r>
              <a:r>
                <a:rPr kumimoji="1" lang="ja-JP" altLang="en-US" sz="1000" b="1" dirty="0">
                  <a:solidFill>
                    <a:schemeClr val="tx1"/>
                  </a:solidFill>
                  <a:latin typeface="+mn-ea"/>
                </a:rPr>
                <a:t>個別処理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2CF4F341-C916-BB77-8D7E-A6DEC8EA3D0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00AB941B-4EE9-A24C-28A1-0240F2D42AA9}"/>
              </a:ext>
            </a:extLst>
          </p:cNvPr>
          <p:cNvGrpSpPr/>
          <p:nvPr/>
        </p:nvGrpSpPr>
        <p:grpSpPr>
          <a:xfrm>
            <a:off x="331641" y="1889571"/>
            <a:ext cx="8480719" cy="2489625"/>
            <a:chOff x="4383024" y="977900"/>
            <a:chExt cx="8480719" cy="447033"/>
          </a:xfrm>
        </p:grpSpPr>
        <p:sp>
          <p:nvSpPr>
            <p:cNvPr id="17" name="正方形/長方形 16">
              <a:extLst>
                <a:ext uri="{FF2B5EF4-FFF2-40B4-BE49-F238E27FC236}">
                  <a16:creationId xmlns:a16="http://schemas.microsoft.com/office/drawing/2014/main" id="{B3F9B880-204B-D14F-192E-378345EBCE8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C410A7E0-2F85-2FE9-B916-C4029437E5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6BAB572-2067-388F-0534-F960386A52A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6</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DBC6D484-5D38-2DF8-5B58-8C81AB4663A7}"/>
              </a:ext>
            </a:extLst>
          </p:cNvPr>
          <p:cNvSpPr/>
          <p:nvPr/>
        </p:nvSpPr>
        <p:spPr>
          <a:xfrm>
            <a:off x="6758568" y="5943601"/>
            <a:ext cx="2053792" cy="560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1.1.1.</a:t>
            </a:r>
            <a:r>
              <a:rPr kumimoji="1" lang="ja-JP" altLang="en-US" sz="500" b="1" dirty="0">
                <a:solidFill>
                  <a:schemeClr val="tx1"/>
                </a:solidFill>
                <a:latin typeface="+mn-ea"/>
              </a:rPr>
              <a:t>　法人基本情報管理</a:t>
            </a:r>
          </a:p>
          <a:p>
            <a:r>
              <a:rPr kumimoji="1" lang="ja-JP" altLang="en-US" sz="500" b="1" dirty="0">
                <a:solidFill>
                  <a:schemeClr val="tx1"/>
                </a:solidFill>
                <a:latin typeface="+mn-ea"/>
              </a:rPr>
              <a:t>②</a:t>
            </a:r>
            <a:r>
              <a:rPr kumimoji="1" lang="en-US" altLang="ja-JP" sz="500" b="1" dirty="0">
                <a:solidFill>
                  <a:schemeClr val="tx1"/>
                </a:solidFill>
                <a:latin typeface="+mn-ea"/>
              </a:rPr>
              <a:t>2.1.15.</a:t>
            </a:r>
            <a:r>
              <a:rPr kumimoji="1" lang="ja-JP" altLang="en-US" sz="500" b="1" dirty="0">
                <a:solidFill>
                  <a:schemeClr val="tx1"/>
                </a:solidFill>
                <a:latin typeface="+mn-ea"/>
              </a:rPr>
              <a:t>　申告書・納付書発行</a:t>
            </a:r>
            <a:r>
              <a:rPr kumimoji="1" lang="en-US" altLang="ja-JP" sz="500" b="1" dirty="0">
                <a:solidFill>
                  <a:schemeClr val="tx1"/>
                </a:solidFill>
                <a:latin typeface="+mn-ea"/>
              </a:rPr>
              <a:t>(</a:t>
            </a:r>
            <a:r>
              <a:rPr kumimoji="1" lang="ja-JP" altLang="en-US" sz="500" b="1" dirty="0">
                <a:solidFill>
                  <a:schemeClr val="tx1"/>
                </a:solidFill>
                <a:latin typeface="+mn-ea"/>
              </a:rPr>
              <a:t>個別処理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③</a:t>
            </a:r>
            <a:r>
              <a:rPr kumimoji="1" lang="en-US" altLang="ja-JP" sz="500" b="1" dirty="0">
                <a:solidFill>
                  <a:schemeClr val="tx1"/>
                </a:solidFill>
                <a:latin typeface="+mn-ea"/>
              </a:rPr>
              <a:t>2.1.11.</a:t>
            </a:r>
            <a:r>
              <a:rPr kumimoji="1" lang="ja-JP" altLang="en-US" sz="500" b="1" dirty="0">
                <a:solidFill>
                  <a:schemeClr val="tx1"/>
                </a:solidFill>
                <a:latin typeface="+mn-ea"/>
              </a:rPr>
              <a:t>　申告書同封資料作成</a:t>
            </a:r>
            <a:r>
              <a:rPr kumimoji="1" lang="en-US" altLang="ja-JP" sz="500" b="1" dirty="0">
                <a:solidFill>
                  <a:schemeClr val="tx1"/>
                </a:solidFill>
                <a:latin typeface="+mn-ea"/>
              </a:rPr>
              <a:t>(</a:t>
            </a:r>
            <a:r>
              <a:rPr kumimoji="1" lang="ja-JP" altLang="en-US" sz="500" b="1" dirty="0">
                <a:solidFill>
                  <a:schemeClr val="tx1"/>
                </a:solidFill>
                <a:latin typeface="+mn-ea"/>
              </a:rPr>
              <a:t>一括処理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cxnSp>
        <p:nvCxnSpPr>
          <p:cNvPr id="108" name="直線矢印コネクタ 107">
            <a:extLst>
              <a:ext uri="{FF2B5EF4-FFF2-40B4-BE49-F238E27FC236}">
                <a16:creationId xmlns:a16="http://schemas.microsoft.com/office/drawing/2014/main" id="{04127E09-90EE-4CA7-485D-E3D946D08994}"/>
              </a:ext>
            </a:extLst>
          </p:cNvPr>
          <p:cNvCxnSpPr>
            <a:cxnSpLocks/>
            <a:stCxn id="198" idx="1"/>
            <a:endCxn id="73" idx="2"/>
          </p:cNvCxnSpPr>
          <p:nvPr/>
        </p:nvCxnSpPr>
        <p:spPr>
          <a:xfrm flipH="1" flipV="1">
            <a:off x="4390449" y="2921650"/>
            <a:ext cx="1299" cy="163035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8F3309E3-E3CB-DA1A-CB92-87A5553D6419}"/>
              </a:ext>
            </a:extLst>
          </p:cNvPr>
          <p:cNvCxnSpPr>
            <a:cxnSpLocks/>
            <a:stCxn id="129" idx="3"/>
            <a:endCxn id="73" idx="1"/>
          </p:cNvCxnSpPr>
          <p:nvPr/>
        </p:nvCxnSpPr>
        <p:spPr>
          <a:xfrm>
            <a:off x="2875855" y="2687275"/>
            <a:ext cx="121665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0337BF76-C847-3815-625F-E73C05327893}"/>
              </a:ext>
            </a:extLst>
          </p:cNvPr>
          <p:cNvGrpSpPr/>
          <p:nvPr/>
        </p:nvGrpSpPr>
        <p:grpSpPr>
          <a:xfrm>
            <a:off x="4092507" y="2452900"/>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A0ED666A-90C2-7C5A-0A36-B5BDA265672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2E300BF6-08BB-9B3B-64CB-064AA3F757D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申告書等を</a:t>
              </a:r>
              <a:endParaRPr kumimoji="1" lang="en-US" altLang="ja-JP" sz="500" b="1" dirty="0">
                <a:solidFill>
                  <a:schemeClr val="tx1"/>
                </a:solidFill>
                <a:latin typeface="+mn-ea"/>
              </a:endParaRPr>
            </a:p>
            <a:p>
              <a:pPr algn="ctr"/>
              <a:r>
                <a:rPr kumimoji="1" lang="ja-JP" altLang="en-US" sz="500" b="1" dirty="0">
                  <a:solidFill>
                    <a:schemeClr val="tx1"/>
                  </a:solidFill>
                  <a:latin typeface="+mn-ea"/>
                </a:rPr>
                <a:t>個別出力</a:t>
              </a:r>
            </a:p>
          </p:txBody>
        </p:sp>
      </p:grpSp>
      <p:sp>
        <p:nvSpPr>
          <p:cNvPr id="95" name="正方形/長方形 94">
            <a:extLst>
              <a:ext uri="{FF2B5EF4-FFF2-40B4-BE49-F238E27FC236}">
                <a16:creationId xmlns:a16="http://schemas.microsoft.com/office/drawing/2014/main" id="{E718571F-0302-4FD2-A67F-0C83C5C0289D}"/>
              </a:ext>
            </a:extLst>
          </p:cNvPr>
          <p:cNvSpPr/>
          <p:nvPr/>
        </p:nvSpPr>
        <p:spPr>
          <a:xfrm>
            <a:off x="686757"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91" name="グループ化 190">
            <a:extLst>
              <a:ext uri="{FF2B5EF4-FFF2-40B4-BE49-F238E27FC236}">
                <a16:creationId xmlns:a16="http://schemas.microsoft.com/office/drawing/2014/main" id="{52C04849-4A2E-DAC9-B612-E539EBCC1199}"/>
              </a:ext>
            </a:extLst>
          </p:cNvPr>
          <p:cNvGrpSpPr/>
          <p:nvPr/>
        </p:nvGrpSpPr>
        <p:grpSpPr>
          <a:xfrm>
            <a:off x="4102631" y="4552002"/>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049C24BB-A76F-64BC-20C9-83D447E5688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27A4C197-DF95-D2E8-E754-BD2034169BD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C385F52B-8F86-B956-7F11-F5F0829C3C9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03D78171-3E1D-955E-E6E4-94125C8EFD2B}"/>
              </a:ext>
            </a:extLst>
          </p:cNvPr>
          <p:cNvGrpSpPr/>
          <p:nvPr/>
        </p:nvGrpSpPr>
        <p:grpSpPr>
          <a:xfrm>
            <a:off x="4599095" y="4912332"/>
            <a:ext cx="752658" cy="405710"/>
            <a:chOff x="4488244" y="5206471"/>
            <a:chExt cx="752658" cy="405710"/>
          </a:xfrm>
        </p:grpSpPr>
        <p:cxnSp>
          <p:nvCxnSpPr>
            <p:cNvPr id="192" name="直線矢印コネクタ 191">
              <a:extLst>
                <a:ext uri="{FF2B5EF4-FFF2-40B4-BE49-F238E27FC236}">
                  <a16:creationId xmlns:a16="http://schemas.microsoft.com/office/drawing/2014/main" id="{8443969E-2F66-A0AE-2575-D08EE6432D8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D1E93F04-A154-513E-4DF0-1ABB65F06094}"/>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08AD7F2F-ACAC-F7BD-31E7-D03D8CAC36E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C45C412-B15C-910C-9386-5D6F0D9A193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5229DA14-C575-6044-03F6-C09C8ED5462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34A42E90-D26F-BDEB-6BD7-14882CE6510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225" name="直線矢印コネクタ 224">
            <a:extLst>
              <a:ext uri="{FF2B5EF4-FFF2-40B4-BE49-F238E27FC236}">
                <a16:creationId xmlns:a16="http://schemas.microsoft.com/office/drawing/2014/main" id="{9B59BF64-7BA6-D66A-E55A-5667A2A1816D}"/>
              </a:ext>
            </a:extLst>
          </p:cNvPr>
          <p:cNvCxnSpPr>
            <a:cxnSpLocks/>
            <a:stCxn id="73" idx="3"/>
            <a:endCxn id="136" idx="1"/>
          </p:cNvCxnSpPr>
          <p:nvPr/>
        </p:nvCxnSpPr>
        <p:spPr>
          <a:xfrm flipV="1">
            <a:off x="4688391" y="2684154"/>
            <a:ext cx="379891" cy="312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D0FD8D88-555E-CE66-6731-A5A4FF06FE46}"/>
              </a:ext>
            </a:extLst>
          </p:cNvPr>
          <p:cNvCxnSpPr>
            <a:cxnSpLocks/>
            <a:stCxn id="98" idx="3"/>
            <a:endCxn id="40" idx="2"/>
          </p:cNvCxnSpPr>
          <p:nvPr/>
        </p:nvCxnSpPr>
        <p:spPr>
          <a:xfrm>
            <a:off x="6621235" y="2687275"/>
            <a:ext cx="41355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8" name="直線矢印コネクタ 147">
            <a:extLst>
              <a:ext uri="{FF2B5EF4-FFF2-40B4-BE49-F238E27FC236}">
                <a16:creationId xmlns:a16="http://schemas.microsoft.com/office/drawing/2014/main" id="{23A7C669-0BED-DE19-1578-4C1F8659179A}"/>
              </a:ext>
            </a:extLst>
          </p:cNvPr>
          <p:cNvCxnSpPr>
            <a:cxnSpLocks/>
            <a:stCxn id="131" idx="3"/>
            <a:endCxn id="129" idx="1"/>
          </p:cNvCxnSpPr>
          <p:nvPr/>
        </p:nvCxnSpPr>
        <p:spPr>
          <a:xfrm>
            <a:off x="2138062" y="2687275"/>
            <a:ext cx="39382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076D3B3D-3B58-D7E1-BEBF-EAEC5C0EE17A}"/>
              </a:ext>
            </a:extLst>
          </p:cNvPr>
          <p:cNvCxnSpPr>
            <a:cxnSpLocks/>
            <a:stCxn id="3" idx="6"/>
            <a:endCxn id="131" idx="1"/>
          </p:cNvCxnSpPr>
          <p:nvPr/>
        </p:nvCxnSpPr>
        <p:spPr>
          <a:xfrm>
            <a:off x="1250340" y="2687275"/>
            <a:ext cx="30030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7949C5E9-D5A0-2404-D932-AB8AAFC0E16B}"/>
              </a:ext>
            </a:extLst>
          </p:cNvPr>
          <p:cNvSpPr/>
          <p:nvPr/>
        </p:nvSpPr>
        <p:spPr>
          <a:xfrm>
            <a:off x="944340" y="253427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09" name="グループ化 108">
            <a:extLst>
              <a:ext uri="{FF2B5EF4-FFF2-40B4-BE49-F238E27FC236}">
                <a16:creationId xmlns:a16="http://schemas.microsoft.com/office/drawing/2014/main" id="{551734CE-2F41-A4EF-D832-A12E11BC2633}"/>
              </a:ext>
            </a:extLst>
          </p:cNvPr>
          <p:cNvGrpSpPr/>
          <p:nvPr/>
        </p:nvGrpSpPr>
        <p:grpSpPr>
          <a:xfrm>
            <a:off x="4542747" y="2921652"/>
            <a:ext cx="646401" cy="1109606"/>
            <a:chOff x="2316159" y="2584754"/>
            <a:chExt cx="646401" cy="1109606"/>
          </a:xfrm>
        </p:grpSpPr>
        <p:pic>
          <p:nvPicPr>
            <p:cNvPr id="117" name="グラフィックス 116" descr="紙 枠線">
              <a:extLst>
                <a:ext uri="{FF2B5EF4-FFF2-40B4-BE49-F238E27FC236}">
                  <a16:creationId xmlns:a16="http://schemas.microsoft.com/office/drawing/2014/main" id="{7AD5787C-A041-41F8-8C67-2CA6BCB7547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4" name="直線矢印コネクタ 36">
              <a:extLst>
                <a:ext uri="{FF2B5EF4-FFF2-40B4-BE49-F238E27FC236}">
                  <a16:creationId xmlns:a16="http://schemas.microsoft.com/office/drawing/2014/main" id="{D2FC0E80-7D98-A575-BCCE-BBD274BD2B10}"/>
                </a:ext>
              </a:extLst>
            </p:cNvPr>
            <p:cNvCxnSpPr>
              <a:cxnSpLocks/>
            </p:cNvCxnSpPr>
            <p:nvPr/>
          </p:nvCxnSpPr>
          <p:spPr>
            <a:xfrm rot="16200000" flipH="1">
              <a:off x="2080888" y="2820025"/>
              <a:ext cx="700750" cy="230208"/>
            </a:xfrm>
            <a:prstGeom prst="curvedConnector3">
              <a:avLst>
                <a:gd name="adj1" fmla="val 9995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6" name="正方形/長方形 125">
              <a:extLst>
                <a:ext uri="{FF2B5EF4-FFF2-40B4-BE49-F238E27FC236}">
                  <a16:creationId xmlns:a16="http://schemas.microsoft.com/office/drawing/2014/main" id="{51F09DC8-7D03-6BA4-3BB3-65805F68F540}"/>
                </a:ext>
              </a:extLst>
            </p:cNvPr>
            <p:cNvSpPr/>
            <p:nvPr/>
          </p:nvSpPr>
          <p:spPr>
            <a:xfrm>
              <a:off x="234093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予定申告書</a:t>
              </a:r>
            </a:p>
            <a:p>
              <a:r>
                <a:rPr kumimoji="1" lang="ja-JP" altLang="en-US" sz="500" b="1" dirty="0">
                  <a:solidFill>
                    <a:schemeClr val="tx1"/>
                  </a:solidFill>
                  <a:latin typeface="+mn-ea"/>
                </a:rPr>
                <a:t>確定申告書</a:t>
              </a:r>
            </a:p>
            <a:p>
              <a:r>
                <a:rPr kumimoji="1" lang="ja-JP" altLang="en-US" sz="500" b="1" dirty="0">
                  <a:solidFill>
                    <a:schemeClr val="tx1"/>
                  </a:solidFill>
                  <a:latin typeface="+mn-ea"/>
                </a:rPr>
                <a:t>均等割申告書</a:t>
              </a:r>
            </a:p>
            <a:p>
              <a:r>
                <a:rPr kumimoji="1" lang="ja-JP" altLang="en-US" sz="500" b="1" dirty="0">
                  <a:solidFill>
                    <a:schemeClr val="tx1"/>
                  </a:solidFill>
                  <a:latin typeface="+mn-ea"/>
                </a:rPr>
                <a:t>納付書</a:t>
              </a:r>
            </a:p>
            <a:p>
              <a:r>
                <a:rPr kumimoji="1" lang="ja-JP" altLang="en-US" sz="500" b="1" dirty="0">
                  <a:solidFill>
                    <a:schemeClr val="tx1"/>
                  </a:solidFill>
                  <a:latin typeface="+mn-ea"/>
                </a:rPr>
                <a:t>＜標準オプション帳票＞</a:t>
              </a:r>
            </a:p>
            <a:p>
              <a:r>
                <a:rPr kumimoji="1" lang="ja-JP" altLang="en-US" sz="500" b="1" dirty="0">
                  <a:solidFill>
                    <a:schemeClr val="tx1"/>
                  </a:solidFill>
                  <a:latin typeface="+mn-ea"/>
                </a:rPr>
                <a:t>中間申告書</a:t>
              </a:r>
            </a:p>
            <a:p>
              <a:r>
                <a:rPr kumimoji="1" lang="ja-JP" altLang="en-US" sz="500" b="1" dirty="0">
                  <a:solidFill>
                    <a:schemeClr val="tx1"/>
                  </a:solidFill>
                  <a:latin typeface="+mn-ea"/>
                </a:rPr>
                <a:t>清算予納申告書</a:t>
              </a:r>
            </a:p>
          </p:txBody>
        </p:sp>
      </p:grpSp>
      <p:grpSp>
        <p:nvGrpSpPr>
          <p:cNvPr id="2" name="グループ化 1">
            <a:extLst>
              <a:ext uri="{FF2B5EF4-FFF2-40B4-BE49-F238E27FC236}">
                <a16:creationId xmlns:a16="http://schemas.microsoft.com/office/drawing/2014/main" id="{04B52F6E-A7E4-7685-96B0-552FE0010B84}"/>
              </a:ext>
            </a:extLst>
          </p:cNvPr>
          <p:cNvGrpSpPr/>
          <p:nvPr/>
        </p:nvGrpSpPr>
        <p:grpSpPr>
          <a:xfrm rot="16200000">
            <a:off x="6641948" y="1964850"/>
            <a:ext cx="1091678" cy="47531"/>
            <a:chOff x="8481885" y="5728206"/>
            <a:chExt cx="1091678" cy="47531"/>
          </a:xfrm>
        </p:grpSpPr>
        <p:cxnSp>
          <p:nvCxnSpPr>
            <p:cNvPr id="19" name="直線矢印コネクタ 18">
              <a:extLst>
                <a:ext uri="{FF2B5EF4-FFF2-40B4-BE49-F238E27FC236}">
                  <a16:creationId xmlns:a16="http://schemas.microsoft.com/office/drawing/2014/main" id="{370638FE-0C91-7941-5483-F224AA15A714}"/>
                </a:ext>
              </a:extLst>
            </p:cNvPr>
            <p:cNvCxnSpPr>
              <a:cxnSpLocks/>
              <a:stCxn id="27" idx="6"/>
              <a:endCxn id="31" idx="0"/>
            </p:cNvCxnSpPr>
            <p:nvPr/>
          </p:nvCxnSpPr>
          <p:spPr>
            <a:xfrm rot="5400000" flipH="1" flipV="1">
              <a:off x="9051489" y="5229899"/>
              <a:ext cx="1" cy="104414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7" name="楕円 26">
              <a:extLst>
                <a:ext uri="{FF2B5EF4-FFF2-40B4-BE49-F238E27FC236}">
                  <a16:creationId xmlns:a16="http://schemas.microsoft.com/office/drawing/2014/main" id="{586DAE06-01D0-C95C-B97A-6BA8818E343C}"/>
                </a:ext>
              </a:extLst>
            </p:cNvPr>
            <p:cNvSpPr/>
            <p:nvPr/>
          </p:nvSpPr>
          <p:spPr>
            <a:xfrm>
              <a:off x="8481885"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二等辺三角形 30">
              <a:extLst>
                <a:ext uri="{FF2B5EF4-FFF2-40B4-BE49-F238E27FC236}">
                  <a16:creationId xmlns:a16="http://schemas.microsoft.com/office/drawing/2014/main" id="{84D2BF68-4330-8A98-AE48-8363452EC1FF}"/>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2" name="正方形/長方形 31">
            <a:extLst>
              <a:ext uri="{FF2B5EF4-FFF2-40B4-BE49-F238E27FC236}">
                <a16:creationId xmlns:a16="http://schemas.microsoft.com/office/drawing/2014/main" id="{62633E96-D143-2AD7-0EE2-8D1CBDA4A248}"/>
              </a:ext>
            </a:extLst>
          </p:cNvPr>
          <p:cNvSpPr/>
          <p:nvPr/>
        </p:nvSpPr>
        <p:spPr>
          <a:xfrm>
            <a:off x="6839180"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4" name="グループ化 3">
            <a:extLst>
              <a:ext uri="{FF2B5EF4-FFF2-40B4-BE49-F238E27FC236}">
                <a16:creationId xmlns:a16="http://schemas.microsoft.com/office/drawing/2014/main" id="{85B63455-CD90-CCB4-96F0-EC5AD7C83E90}"/>
              </a:ext>
            </a:extLst>
          </p:cNvPr>
          <p:cNvGrpSpPr/>
          <p:nvPr/>
        </p:nvGrpSpPr>
        <p:grpSpPr>
          <a:xfrm>
            <a:off x="7097109" y="1496310"/>
            <a:ext cx="1157898" cy="492605"/>
            <a:chOff x="7097109" y="1480215"/>
            <a:chExt cx="1157898" cy="492605"/>
          </a:xfrm>
        </p:grpSpPr>
        <p:pic>
          <p:nvPicPr>
            <p:cNvPr id="34" name="グラフィックス 33" descr="紙 枠線">
              <a:extLst>
                <a:ext uri="{FF2B5EF4-FFF2-40B4-BE49-F238E27FC236}">
                  <a16:creationId xmlns:a16="http://schemas.microsoft.com/office/drawing/2014/main" id="{39B2715E-4E36-94E0-9558-E1EC9ED0B70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548811" y="1480215"/>
              <a:ext cx="260934" cy="260934"/>
            </a:xfrm>
            <a:prstGeom prst="rect">
              <a:avLst/>
            </a:prstGeom>
          </p:spPr>
        </p:pic>
        <p:sp>
          <p:nvSpPr>
            <p:cNvPr id="35" name="正方形/長方形 34">
              <a:extLst>
                <a:ext uri="{FF2B5EF4-FFF2-40B4-BE49-F238E27FC236}">
                  <a16:creationId xmlns:a16="http://schemas.microsoft.com/office/drawing/2014/main" id="{B2748D90-AF2C-9565-C762-775DB9B964C2}"/>
                </a:ext>
              </a:extLst>
            </p:cNvPr>
            <p:cNvSpPr/>
            <p:nvPr/>
          </p:nvSpPr>
          <p:spPr>
            <a:xfrm>
              <a:off x="7097109" y="1711886"/>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chemeClr val="tx1"/>
                  </a:solidFill>
                  <a:latin typeface="+mn-ea"/>
                </a:rPr>
                <a:t>申告書等</a:t>
              </a:r>
            </a:p>
          </p:txBody>
        </p:sp>
        <p:cxnSp>
          <p:nvCxnSpPr>
            <p:cNvPr id="37" name="直線矢印コネクタ 36">
              <a:extLst>
                <a:ext uri="{FF2B5EF4-FFF2-40B4-BE49-F238E27FC236}">
                  <a16:creationId xmlns:a16="http://schemas.microsoft.com/office/drawing/2014/main" id="{793E52FF-E2A0-ADAC-8C16-20E60E7E651F}"/>
                </a:ext>
              </a:extLst>
            </p:cNvPr>
            <p:cNvCxnSpPr>
              <a:cxnSpLocks/>
              <a:endCxn id="34" idx="1"/>
            </p:cNvCxnSpPr>
            <p:nvPr/>
          </p:nvCxnSpPr>
          <p:spPr>
            <a:xfrm>
              <a:off x="7187784" y="1610682"/>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39" name="グループ化 38">
            <a:extLst>
              <a:ext uri="{FF2B5EF4-FFF2-40B4-BE49-F238E27FC236}">
                <a16:creationId xmlns:a16="http://schemas.microsoft.com/office/drawing/2014/main" id="{DEED8B06-0FB0-4271-A2E0-F34D92927BF4}"/>
              </a:ext>
            </a:extLst>
          </p:cNvPr>
          <p:cNvGrpSpPr/>
          <p:nvPr/>
        </p:nvGrpSpPr>
        <p:grpSpPr>
          <a:xfrm>
            <a:off x="7034786" y="2534275"/>
            <a:ext cx="306000" cy="306000"/>
            <a:chOff x="547477" y="5946304"/>
            <a:chExt cx="182044" cy="182044"/>
          </a:xfrm>
        </p:grpSpPr>
        <p:sp>
          <p:nvSpPr>
            <p:cNvPr id="40" name="楕円 39">
              <a:extLst>
                <a:ext uri="{FF2B5EF4-FFF2-40B4-BE49-F238E27FC236}">
                  <a16:creationId xmlns:a16="http://schemas.microsoft.com/office/drawing/2014/main" id="{D3A4A767-01CA-66D0-6E41-7C19B08434B6}"/>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1" name="グループ化 40">
              <a:extLst>
                <a:ext uri="{FF2B5EF4-FFF2-40B4-BE49-F238E27FC236}">
                  <a16:creationId xmlns:a16="http://schemas.microsoft.com/office/drawing/2014/main" id="{974A83D1-FB95-0556-3BEC-4DC4F274C51E}"/>
                </a:ext>
              </a:extLst>
            </p:cNvPr>
            <p:cNvGrpSpPr/>
            <p:nvPr/>
          </p:nvGrpSpPr>
          <p:grpSpPr>
            <a:xfrm>
              <a:off x="572442" y="5996943"/>
              <a:ext cx="132113" cy="80765"/>
              <a:chOff x="2601006" y="3678667"/>
              <a:chExt cx="132113" cy="80765"/>
            </a:xfrm>
          </p:grpSpPr>
          <p:sp>
            <p:nvSpPr>
              <p:cNvPr id="43" name="正方形/長方形 42">
                <a:extLst>
                  <a:ext uri="{FF2B5EF4-FFF2-40B4-BE49-F238E27FC236}">
                    <a16:creationId xmlns:a16="http://schemas.microsoft.com/office/drawing/2014/main" id="{2857EA95-ED50-865C-A4F8-45C544381AD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4" name="二等辺三角形 43">
                <a:extLst>
                  <a:ext uri="{FF2B5EF4-FFF2-40B4-BE49-F238E27FC236}">
                    <a16:creationId xmlns:a16="http://schemas.microsoft.com/office/drawing/2014/main" id="{20738D96-1151-DB84-736A-916FC488BE8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二等辺三角形 45">
                <a:extLst>
                  <a:ext uri="{FF2B5EF4-FFF2-40B4-BE49-F238E27FC236}">
                    <a16:creationId xmlns:a16="http://schemas.microsoft.com/office/drawing/2014/main" id="{47F0E16F-D5C7-3716-E0D8-C1C13A8B7A0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7" name="正方形/長方形 46">
                <a:extLst>
                  <a:ext uri="{FF2B5EF4-FFF2-40B4-BE49-F238E27FC236}">
                    <a16:creationId xmlns:a16="http://schemas.microsoft.com/office/drawing/2014/main" id="{A5F54855-A5F4-4FA9-CE44-F1C689F7CC6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8" name="正方形/長方形 47">
            <a:extLst>
              <a:ext uri="{FF2B5EF4-FFF2-40B4-BE49-F238E27FC236}">
                <a16:creationId xmlns:a16="http://schemas.microsoft.com/office/drawing/2014/main" id="{439D06C3-85D1-49C9-8D7C-8A8F7DBDAA67}"/>
              </a:ext>
            </a:extLst>
          </p:cNvPr>
          <p:cNvSpPr/>
          <p:nvPr/>
        </p:nvSpPr>
        <p:spPr>
          <a:xfrm>
            <a:off x="7266991" y="2558615"/>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97" name="グループ化 96">
            <a:extLst>
              <a:ext uri="{FF2B5EF4-FFF2-40B4-BE49-F238E27FC236}">
                <a16:creationId xmlns:a16="http://schemas.microsoft.com/office/drawing/2014/main" id="{75D9327C-33C4-2FCD-87DB-0AB8D76EF699}"/>
              </a:ext>
            </a:extLst>
          </p:cNvPr>
          <p:cNvGrpSpPr/>
          <p:nvPr/>
        </p:nvGrpSpPr>
        <p:grpSpPr>
          <a:xfrm>
            <a:off x="6033820" y="2458519"/>
            <a:ext cx="587415" cy="457512"/>
            <a:chOff x="5266944" y="2798826"/>
            <a:chExt cx="455771" cy="301859"/>
          </a:xfrm>
        </p:grpSpPr>
        <p:sp>
          <p:nvSpPr>
            <p:cNvPr id="98" name="四角形: 角を丸くする 97">
              <a:extLst>
                <a:ext uri="{FF2B5EF4-FFF2-40B4-BE49-F238E27FC236}">
                  <a16:creationId xmlns:a16="http://schemas.microsoft.com/office/drawing/2014/main" id="{51CD4F63-7F47-C49E-7D5C-CB008139361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封入・封緘</a:t>
              </a:r>
            </a:p>
          </p:txBody>
        </p:sp>
        <p:pic>
          <p:nvPicPr>
            <p:cNvPr id="99" name="グラフィックス 98" descr="挙手 枠線">
              <a:extLst>
                <a:ext uri="{FF2B5EF4-FFF2-40B4-BE49-F238E27FC236}">
                  <a16:creationId xmlns:a16="http://schemas.microsoft.com/office/drawing/2014/main" id="{8F24CC95-7CE8-FFCE-BEB3-50A2EF0EA668}"/>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161" name="直線矢印コネクタ 160">
            <a:extLst>
              <a:ext uri="{FF2B5EF4-FFF2-40B4-BE49-F238E27FC236}">
                <a16:creationId xmlns:a16="http://schemas.microsoft.com/office/drawing/2014/main" id="{D73391B1-8F3F-446F-77E2-E6E86CC9BA36}"/>
              </a:ext>
            </a:extLst>
          </p:cNvPr>
          <p:cNvCxnSpPr>
            <a:cxnSpLocks/>
            <a:stCxn id="136" idx="3"/>
            <a:endCxn id="98" idx="1"/>
          </p:cNvCxnSpPr>
          <p:nvPr/>
        </p:nvCxnSpPr>
        <p:spPr>
          <a:xfrm>
            <a:off x="5664166" y="2684154"/>
            <a:ext cx="369654" cy="312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4" name="直線矢印コネクタ 183">
            <a:extLst>
              <a:ext uri="{FF2B5EF4-FFF2-40B4-BE49-F238E27FC236}">
                <a16:creationId xmlns:a16="http://schemas.microsoft.com/office/drawing/2014/main" id="{D3ACBCC6-E336-C453-C8E5-BAC0B44514B1}"/>
              </a:ext>
            </a:extLst>
          </p:cNvPr>
          <p:cNvCxnSpPr>
            <a:cxnSpLocks/>
            <a:stCxn id="150" idx="3"/>
          </p:cNvCxnSpPr>
          <p:nvPr/>
        </p:nvCxnSpPr>
        <p:spPr>
          <a:xfrm>
            <a:off x="6012325" y="3220294"/>
            <a:ext cx="118518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8" name="グループ化 77">
            <a:extLst>
              <a:ext uri="{FF2B5EF4-FFF2-40B4-BE49-F238E27FC236}">
                <a16:creationId xmlns:a16="http://schemas.microsoft.com/office/drawing/2014/main" id="{63664B16-9379-B8A2-4B2E-CC14ADBEA768}"/>
              </a:ext>
            </a:extLst>
          </p:cNvPr>
          <p:cNvGrpSpPr/>
          <p:nvPr/>
        </p:nvGrpSpPr>
        <p:grpSpPr>
          <a:xfrm>
            <a:off x="3024636" y="3226444"/>
            <a:ext cx="595884" cy="468750"/>
            <a:chOff x="6615900" y="3043528"/>
            <a:chExt cx="595884" cy="468750"/>
          </a:xfrm>
        </p:grpSpPr>
        <p:pic>
          <p:nvPicPr>
            <p:cNvPr id="81" name="グラフィックス 80" descr="ユーザー 枠線">
              <a:extLst>
                <a:ext uri="{FF2B5EF4-FFF2-40B4-BE49-F238E27FC236}">
                  <a16:creationId xmlns:a16="http://schemas.microsoft.com/office/drawing/2014/main" id="{F15D4BF0-A191-6F81-3E2C-4CD472FF8CA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6660730" y="3093198"/>
              <a:ext cx="151195" cy="152701"/>
            </a:xfrm>
            <a:prstGeom prst="rect">
              <a:avLst/>
            </a:prstGeom>
          </p:spPr>
        </p:pic>
        <p:sp>
          <p:nvSpPr>
            <p:cNvPr id="100" name="四角形: 角を丸くする 99">
              <a:extLst>
                <a:ext uri="{FF2B5EF4-FFF2-40B4-BE49-F238E27FC236}">
                  <a16:creationId xmlns:a16="http://schemas.microsoft.com/office/drawing/2014/main" id="{A4193FFC-D509-A103-CA8E-11A9BF9811F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法人基本情報の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修正</a:t>
              </a:r>
              <a:endParaRPr kumimoji="1" lang="en-US" altLang="ja-JP" sz="500" b="1" dirty="0">
                <a:solidFill>
                  <a:schemeClr val="tx1"/>
                </a:solidFill>
                <a:latin typeface="+mn-ea"/>
              </a:endParaRPr>
            </a:p>
          </p:txBody>
        </p:sp>
      </p:grpSp>
      <p:cxnSp>
        <p:nvCxnSpPr>
          <p:cNvPr id="123" name="直線矢印コネクタ 128">
            <a:extLst>
              <a:ext uri="{FF2B5EF4-FFF2-40B4-BE49-F238E27FC236}">
                <a16:creationId xmlns:a16="http://schemas.microsoft.com/office/drawing/2014/main" id="{7DC4DDBD-7395-373B-A86A-C3ECCF0F38AA}"/>
              </a:ext>
            </a:extLst>
          </p:cNvPr>
          <p:cNvCxnSpPr>
            <a:cxnSpLocks/>
            <a:stCxn id="129" idx="2"/>
            <a:endCxn id="100" idx="1"/>
          </p:cNvCxnSpPr>
          <p:nvPr/>
        </p:nvCxnSpPr>
        <p:spPr>
          <a:xfrm rot="16200000" flipH="1">
            <a:off x="2545983" y="2982165"/>
            <a:ext cx="636541"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25" name="正方形/長方形 124">
            <a:extLst>
              <a:ext uri="{FF2B5EF4-FFF2-40B4-BE49-F238E27FC236}">
                <a16:creationId xmlns:a16="http://schemas.microsoft.com/office/drawing/2014/main" id="{162D4679-8610-889E-A818-2BD04E12033F}"/>
              </a:ext>
            </a:extLst>
          </p:cNvPr>
          <p:cNvSpPr/>
          <p:nvPr/>
        </p:nvSpPr>
        <p:spPr>
          <a:xfrm>
            <a:off x="2879327" y="257905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27" name="正方形/長方形 126">
            <a:extLst>
              <a:ext uri="{FF2B5EF4-FFF2-40B4-BE49-F238E27FC236}">
                <a16:creationId xmlns:a16="http://schemas.microsoft.com/office/drawing/2014/main" id="{221DBD7E-EF24-2C70-29EE-CC50C26F916D}"/>
              </a:ext>
            </a:extLst>
          </p:cNvPr>
          <p:cNvSpPr/>
          <p:nvPr/>
        </p:nvSpPr>
        <p:spPr>
          <a:xfrm>
            <a:off x="2192960"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法人基本情報を</a:t>
            </a:r>
            <a:endParaRPr kumimoji="1" lang="en-US" altLang="ja-JP" sz="600" b="1" dirty="0">
              <a:solidFill>
                <a:schemeClr val="tx1"/>
              </a:solidFill>
              <a:latin typeface="+mn-ea"/>
            </a:endParaRPr>
          </a:p>
          <a:p>
            <a:pPr algn="ctr"/>
            <a:r>
              <a:rPr kumimoji="1" lang="ja-JP" altLang="en-US" sz="600" b="1" dirty="0">
                <a:solidFill>
                  <a:schemeClr val="tx1"/>
                </a:solidFill>
                <a:latin typeface="+mn-ea"/>
              </a:rPr>
              <a:t>修正するか</a:t>
            </a:r>
          </a:p>
        </p:txBody>
      </p:sp>
      <p:sp>
        <p:nvSpPr>
          <p:cNvPr id="128" name="正方形/長方形 127">
            <a:extLst>
              <a:ext uri="{FF2B5EF4-FFF2-40B4-BE49-F238E27FC236}">
                <a16:creationId xmlns:a16="http://schemas.microsoft.com/office/drawing/2014/main" id="{2E06A32A-88D1-24D6-AF2D-D9115CD28777}"/>
              </a:ext>
            </a:extLst>
          </p:cNvPr>
          <p:cNvSpPr/>
          <p:nvPr/>
        </p:nvSpPr>
        <p:spPr>
          <a:xfrm>
            <a:off x="2253098"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29" name="ひし形 128">
            <a:extLst>
              <a:ext uri="{FF2B5EF4-FFF2-40B4-BE49-F238E27FC236}">
                <a16:creationId xmlns:a16="http://schemas.microsoft.com/office/drawing/2014/main" id="{B3809E33-9DDC-A70A-D4E0-C26045FF7D84}"/>
              </a:ext>
            </a:extLst>
          </p:cNvPr>
          <p:cNvSpPr/>
          <p:nvPr/>
        </p:nvSpPr>
        <p:spPr>
          <a:xfrm>
            <a:off x="2531884" y="255027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130" name="グループ化 129">
            <a:extLst>
              <a:ext uri="{FF2B5EF4-FFF2-40B4-BE49-F238E27FC236}">
                <a16:creationId xmlns:a16="http://schemas.microsoft.com/office/drawing/2014/main" id="{16829157-D00F-A133-B63E-073964ADCF51}"/>
              </a:ext>
            </a:extLst>
          </p:cNvPr>
          <p:cNvGrpSpPr/>
          <p:nvPr/>
        </p:nvGrpSpPr>
        <p:grpSpPr>
          <a:xfrm>
            <a:off x="1550647" y="2458519"/>
            <a:ext cx="587415" cy="457512"/>
            <a:chOff x="5266944" y="2798826"/>
            <a:chExt cx="455771" cy="301859"/>
          </a:xfrm>
        </p:grpSpPr>
        <p:sp>
          <p:nvSpPr>
            <p:cNvPr id="131" name="四角形: 角を丸くする 130">
              <a:extLst>
                <a:ext uri="{FF2B5EF4-FFF2-40B4-BE49-F238E27FC236}">
                  <a16:creationId xmlns:a16="http://schemas.microsoft.com/office/drawing/2014/main" id="{DA6C7845-5EB2-12E6-9CDA-1A257EF9328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問合せ受付</a:t>
              </a:r>
            </a:p>
          </p:txBody>
        </p:sp>
        <p:pic>
          <p:nvPicPr>
            <p:cNvPr id="132" name="グラフィックス 131" descr="挙手 枠線">
              <a:extLst>
                <a:ext uri="{FF2B5EF4-FFF2-40B4-BE49-F238E27FC236}">
                  <a16:creationId xmlns:a16="http://schemas.microsoft.com/office/drawing/2014/main" id="{1D7DCA50-0252-1515-1013-B6D0948F7A9D}"/>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133" name="直線矢印コネクタ 132">
            <a:extLst>
              <a:ext uri="{FF2B5EF4-FFF2-40B4-BE49-F238E27FC236}">
                <a16:creationId xmlns:a16="http://schemas.microsoft.com/office/drawing/2014/main" id="{33F90107-A681-3320-2ADD-29F394833418}"/>
              </a:ext>
            </a:extLst>
          </p:cNvPr>
          <p:cNvCxnSpPr>
            <a:cxnSpLocks/>
            <a:stCxn id="138" idx="1"/>
            <a:endCxn id="136" idx="2"/>
          </p:cNvCxnSpPr>
          <p:nvPr/>
        </p:nvCxnSpPr>
        <p:spPr>
          <a:xfrm flipH="1" flipV="1">
            <a:off x="5366224" y="2918529"/>
            <a:ext cx="1299" cy="163347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4" name="グループ化 133">
            <a:extLst>
              <a:ext uri="{FF2B5EF4-FFF2-40B4-BE49-F238E27FC236}">
                <a16:creationId xmlns:a16="http://schemas.microsoft.com/office/drawing/2014/main" id="{95FC9EC2-1123-D4E6-6A3F-AA094B5A76B6}"/>
              </a:ext>
            </a:extLst>
          </p:cNvPr>
          <p:cNvGrpSpPr/>
          <p:nvPr/>
        </p:nvGrpSpPr>
        <p:grpSpPr>
          <a:xfrm>
            <a:off x="5068282" y="2449779"/>
            <a:ext cx="595884" cy="468750"/>
            <a:chOff x="2420174" y="2805910"/>
            <a:chExt cx="595884" cy="468750"/>
          </a:xfrm>
        </p:grpSpPr>
        <p:pic>
          <p:nvPicPr>
            <p:cNvPr id="135" name="グラフィックス 134" descr="ユーザー 枠線">
              <a:extLst>
                <a:ext uri="{FF2B5EF4-FFF2-40B4-BE49-F238E27FC236}">
                  <a16:creationId xmlns:a16="http://schemas.microsoft.com/office/drawing/2014/main" id="{79E036AC-4A94-4992-3FCF-1498B529C99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6" name="四角形: 角を丸くする 135">
              <a:extLst>
                <a:ext uri="{FF2B5EF4-FFF2-40B4-BE49-F238E27FC236}">
                  <a16:creationId xmlns:a16="http://schemas.microsoft.com/office/drawing/2014/main" id="{BF375CAE-2490-1998-EB06-5DD750E898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案内文書を</a:t>
              </a:r>
              <a:endParaRPr kumimoji="1" lang="en-US" altLang="ja-JP" sz="500" b="1" dirty="0">
                <a:solidFill>
                  <a:schemeClr val="tx1"/>
                </a:solidFill>
                <a:latin typeface="+mn-ea"/>
              </a:endParaRPr>
            </a:p>
            <a:p>
              <a:pPr algn="ctr"/>
              <a:r>
                <a:rPr kumimoji="1" lang="ja-JP" altLang="en-US" sz="500" b="1" dirty="0">
                  <a:solidFill>
                    <a:schemeClr val="tx1"/>
                  </a:solidFill>
                  <a:latin typeface="+mn-ea"/>
                </a:rPr>
                <a:t>個別出力</a:t>
              </a:r>
            </a:p>
          </p:txBody>
        </p:sp>
      </p:grpSp>
      <p:grpSp>
        <p:nvGrpSpPr>
          <p:cNvPr id="137" name="グループ化 136">
            <a:extLst>
              <a:ext uri="{FF2B5EF4-FFF2-40B4-BE49-F238E27FC236}">
                <a16:creationId xmlns:a16="http://schemas.microsoft.com/office/drawing/2014/main" id="{717D6F11-5904-C52F-F686-3378BE502BA9}"/>
              </a:ext>
            </a:extLst>
          </p:cNvPr>
          <p:cNvGrpSpPr/>
          <p:nvPr/>
        </p:nvGrpSpPr>
        <p:grpSpPr>
          <a:xfrm>
            <a:off x="5078406" y="4552002"/>
            <a:ext cx="575637" cy="451948"/>
            <a:chOff x="5274238" y="5435536"/>
            <a:chExt cx="439201" cy="345439"/>
          </a:xfrm>
        </p:grpSpPr>
        <p:sp>
          <p:nvSpPr>
            <p:cNvPr id="138" name="フローチャート: 磁気ディスク 137">
              <a:extLst>
                <a:ext uri="{FF2B5EF4-FFF2-40B4-BE49-F238E27FC236}">
                  <a16:creationId xmlns:a16="http://schemas.microsoft.com/office/drawing/2014/main" id="{02FB0B09-DD0A-9129-CA32-03704549324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9" name="円弧 138">
              <a:extLst>
                <a:ext uri="{FF2B5EF4-FFF2-40B4-BE49-F238E27FC236}">
                  <a16:creationId xmlns:a16="http://schemas.microsoft.com/office/drawing/2014/main" id="{09AFB827-5483-DD42-5202-9A448C5C843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0" name="円弧 139">
              <a:extLst>
                <a:ext uri="{FF2B5EF4-FFF2-40B4-BE49-F238E27FC236}">
                  <a16:creationId xmlns:a16="http://schemas.microsoft.com/office/drawing/2014/main" id="{E31782F4-33AE-419B-B87E-B8D50B7782B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1" name="グループ化 140">
            <a:extLst>
              <a:ext uri="{FF2B5EF4-FFF2-40B4-BE49-F238E27FC236}">
                <a16:creationId xmlns:a16="http://schemas.microsoft.com/office/drawing/2014/main" id="{BE03A093-2E3A-9954-ECDC-6B1F6CB18034}"/>
              </a:ext>
            </a:extLst>
          </p:cNvPr>
          <p:cNvGrpSpPr/>
          <p:nvPr/>
        </p:nvGrpSpPr>
        <p:grpSpPr>
          <a:xfrm>
            <a:off x="5574870" y="4912332"/>
            <a:ext cx="752658" cy="405710"/>
            <a:chOff x="4488244" y="5206471"/>
            <a:chExt cx="752658" cy="405710"/>
          </a:xfrm>
        </p:grpSpPr>
        <p:cxnSp>
          <p:nvCxnSpPr>
            <p:cNvPr id="142" name="直線矢印コネクタ 141">
              <a:extLst>
                <a:ext uri="{FF2B5EF4-FFF2-40B4-BE49-F238E27FC236}">
                  <a16:creationId xmlns:a16="http://schemas.microsoft.com/office/drawing/2014/main" id="{DA4EB238-5793-B0E3-0AB6-E8DD683A428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3" name="グループ化 142">
              <a:extLst>
                <a:ext uri="{FF2B5EF4-FFF2-40B4-BE49-F238E27FC236}">
                  <a16:creationId xmlns:a16="http://schemas.microsoft.com/office/drawing/2014/main" id="{1A682CA9-3EC6-85ED-FE00-35D36D46317C}"/>
                </a:ext>
              </a:extLst>
            </p:cNvPr>
            <p:cNvGrpSpPr/>
            <p:nvPr/>
          </p:nvGrpSpPr>
          <p:grpSpPr>
            <a:xfrm>
              <a:off x="4610864" y="5312359"/>
              <a:ext cx="69614" cy="299822"/>
              <a:chOff x="2439407" y="2962964"/>
              <a:chExt cx="69614" cy="430496"/>
            </a:xfrm>
          </p:grpSpPr>
          <p:cxnSp>
            <p:nvCxnSpPr>
              <p:cNvPr id="145" name="直線コネクタ 144">
                <a:extLst>
                  <a:ext uri="{FF2B5EF4-FFF2-40B4-BE49-F238E27FC236}">
                    <a16:creationId xmlns:a16="http://schemas.microsoft.com/office/drawing/2014/main" id="{64FCCC70-BD27-68AA-B97E-D2BCCC0E2BF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8DD00817-9FF8-CAAC-E098-5117A50D10E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8060610B-00FA-E554-AA72-95C291531BA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4" name="正方形/長方形 143">
              <a:extLst>
                <a:ext uri="{FF2B5EF4-FFF2-40B4-BE49-F238E27FC236}">
                  <a16:creationId xmlns:a16="http://schemas.microsoft.com/office/drawing/2014/main" id="{88B0B7D7-B292-ACA2-932E-727068FE14F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49" name="グループ化 148">
            <a:extLst>
              <a:ext uri="{FF2B5EF4-FFF2-40B4-BE49-F238E27FC236}">
                <a16:creationId xmlns:a16="http://schemas.microsoft.com/office/drawing/2014/main" id="{67900E84-349B-8A70-3025-C92E5B1BF856}"/>
              </a:ext>
            </a:extLst>
          </p:cNvPr>
          <p:cNvGrpSpPr/>
          <p:nvPr/>
        </p:nvGrpSpPr>
        <p:grpSpPr>
          <a:xfrm>
            <a:off x="5533812" y="2922970"/>
            <a:ext cx="635655" cy="706178"/>
            <a:chOff x="2321719" y="2988182"/>
            <a:chExt cx="635655" cy="706178"/>
          </a:xfrm>
        </p:grpSpPr>
        <p:pic>
          <p:nvPicPr>
            <p:cNvPr id="150" name="グラフィックス 149" descr="紙 枠線">
              <a:extLst>
                <a:ext uri="{FF2B5EF4-FFF2-40B4-BE49-F238E27FC236}">
                  <a16:creationId xmlns:a16="http://schemas.microsoft.com/office/drawing/2014/main" id="{5B3A4F40-5291-F468-6CCC-6AABA473021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51" name="直線矢印コネクタ 36">
              <a:extLst>
                <a:ext uri="{FF2B5EF4-FFF2-40B4-BE49-F238E27FC236}">
                  <a16:creationId xmlns:a16="http://schemas.microsoft.com/office/drawing/2014/main" id="{6A8E1432-146B-8FD7-48DF-6BB00CAFAD56}"/>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2" name="正方形/長方形 151">
              <a:extLst>
                <a:ext uri="{FF2B5EF4-FFF2-40B4-BE49-F238E27FC236}">
                  <a16:creationId xmlns:a16="http://schemas.microsoft.com/office/drawing/2014/main" id="{144FAAA7-92E3-EA6D-BC60-EEE2316CD878}"/>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申告書送付案内</a:t>
              </a:r>
            </a:p>
          </p:txBody>
        </p:sp>
      </p:grpSp>
      <p:cxnSp>
        <p:nvCxnSpPr>
          <p:cNvPr id="153" name="直線矢印コネクタ 152">
            <a:extLst>
              <a:ext uri="{FF2B5EF4-FFF2-40B4-BE49-F238E27FC236}">
                <a16:creationId xmlns:a16="http://schemas.microsoft.com/office/drawing/2014/main" id="{72DDE729-685C-F1BE-3B0D-5D78028D0409}"/>
              </a:ext>
            </a:extLst>
          </p:cNvPr>
          <p:cNvCxnSpPr>
            <a:cxnSpLocks/>
            <a:stCxn id="100" idx="2"/>
            <a:endCxn id="156" idx="1"/>
          </p:cNvCxnSpPr>
          <p:nvPr/>
        </p:nvCxnSpPr>
        <p:spPr>
          <a:xfrm>
            <a:off x="3322578" y="3695194"/>
            <a:ext cx="1299" cy="85680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5" name="グループ化 154">
            <a:extLst>
              <a:ext uri="{FF2B5EF4-FFF2-40B4-BE49-F238E27FC236}">
                <a16:creationId xmlns:a16="http://schemas.microsoft.com/office/drawing/2014/main" id="{BAE536FE-90B1-AAFE-071D-D2A8F341E1DA}"/>
              </a:ext>
            </a:extLst>
          </p:cNvPr>
          <p:cNvGrpSpPr/>
          <p:nvPr/>
        </p:nvGrpSpPr>
        <p:grpSpPr>
          <a:xfrm>
            <a:off x="3034760" y="4552002"/>
            <a:ext cx="575637" cy="451948"/>
            <a:chOff x="5274238" y="5435536"/>
            <a:chExt cx="439201" cy="345439"/>
          </a:xfrm>
        </p:grpSpPr>
        <p:sp>
          <p:nvSpPr>
            <p:cNvPr id="156" name="フローチャート: 磁気ディスク 155">
              <a:extLst>
                <a:ext uri="{FF2B5EF4-FFF2-40B4-BE49-F238E27FC236}">
                  <a16:creationId xmlns:a16="http://schemas.microsoft.com/office/drawing/2014/main" id="{544C3743-03C6-69F9-FC1D-7F99C7AC3B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57" name="円弧 156">
              <a:extLst>
                <a:ext uri="{FF2B5EF4-FFF2-40B4-BE49-F238E27FC236}">
                  <a16:creationId xmlns:a16="http://schemas.microsoft.com/office/drawing/2014/main" id="{A9901001-88A9-6F55-EF0B-1843923FF7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58" name="円弧 157">
              <a:extLst>
                <a:ext uri="{FF2B5EF4-FFF2-40B4-BE49-F238E27FC236}">
                  <a16:creationId xmlns:a16="http://schemas.microsoft.com/office/drawing/2014/main" id="{E4BB4650-5BE4-BDFB-09E8-D867E23D145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0" name="グループ化 159">
            <a:extLst>
              <a:ext uri="{FF2B5EF4-FFF2-40B4-BE49-F238E27FC236}">
                <a16:creationId xmlns:a16="http://schemas.microsoft.com/office/drawing/2014/main" id="{906F4C96-3030-D587-8C95-7C99EA154518}"/>
              </a:ext>
            </a:extLst>
          </p:cNvPr>
          <p:cNvGrpSpPr/>
          <p:nvPr/>
        </p:nvGrpSpPr>
        <p:grpSpPr>
          <a:xfrm>
            <a:off x="3532287" y="4912332"/>
            <a:ext cx="752658" cy="405710"/>
            <a:chOff x="4488244" y="5206471"/>
            <a:chExt cx="752658" cy="405710"/>
          </a:xfrm>
        </p:grpSpPr>
        <p:cxnSp>
          <p:nvCxnSpPr>
            <p:cNvPr id="162" name="直線矢印コネクタ 161">
              <a:extLst>
                <a:ext uri="{FF2B5EF4-FFF2-40B4-BE49-F238E27FC236}">
                  <a16:creationId xmlns:a16="http://schemas.microsoft.com/office/drawing/2014/main" id="{72393CB4-997E-8984-07D9-E32A59077BC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3" name="グループ化 162">
              <a:extLst>
                <a:ext uri="{FF2B5EF4-FFF2-40B4-BE49-F238E27FC236}">
                  <a16:creationId xmlns:a16="http://schemas.microsoft.com/office/drawing/2014/main" id="{48A14C48-47E6-A0BE-E81D-BA23D418CE75}"/>
                </a:ext>
              </a:extLst>
            </p:cNvPr>
            <p:cNvGrpSpPr/>
            <p:nvPr/>
          </p:nvGrpSpPr>
          <p:grpSpPr>
            <a:xfrm>
              <a:off x="4610864" y="5312359"/>
              <a:ext cx="69614" cy="299822"/>
              <a:chOff x="2439407" y="2962964"/>
              <a:chExt cx="69614" cy="430496"/>
            </a:xfrm>
          </p:grpSpPr>
          <p:cxnSp>
            <p:nvCxnSpPr>
              <p:cNvPr id="165" name="直線コネクタ 164">
                <a:extLst>
                  <a:ext uri="{FF2B5EF4-FFF2-40B4-BE49-F238E27FC236}">
                    <a16:creationId xmlns:a16="http://schemas.microsoft.com/office/drawing/2014/main" id="{45B413A4-8272-4996-2BB8-F3B64A1DAB6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6" name="直線コネクタ 165">
                <a:extLst>
                  <a:ext uri="{FF2B5EF4-FFF2-40B4-BE49-F238E27FC236}">
                    <a16:creationId xmlns:a16="http://schemas.microsoft.com/office/drawing/2014/main" id="{AA2BD1BC-E2BE-ED54-A96E-31FE316088D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5225C7B3-7979-D96B-CC1C-7FADB032C6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4" name="正方形/長方形 163">
              <a:extLst>
                <a:ext uri="{FF2B5EF4-FFF2-40B4-BE49-F238E27FC236}">
                  <a16:creationId xmlns:a16="http://schemas.microsoft.com/office/drawing/2014/main" id="{55813C8C-D0DD-B3AE-6163-BDF7D247F9D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69" name="グループ化 168">
            <a:extLst>
              <a:ext uri="{FF2B5EF4-FFF2-40B4-BE49-F238E27FC236}">
                <a16:creationId xmlns:a16="http://schemas.microsoft.com/office/drawing/2014/main" id="{11A051FD-EB74-C7B5-A7BA-F61EBE38F7E8}"/>
              </a:ext>
            </a:extLst>
          </p:cNvPr>
          <p:cNvGrpSpPr/>
          <p:nvPr/>
        </p:nvGrpSpPr>
        <p:grpSpPr>
          <a:xfrm>
            <a:off x="3034760" y="5464191"/>
            <a:ext cx="575637" cy="451948"/>
            <a:chOff x="5274238" y="5435536"/>
            <a:chExt cx="439201" cy="345439"/>
          </a:xfrm>
        </p:grpSpPr>
        <p:sp>
          <p:nvSpPr>
            <p:cNvPr id="170" name="フローチャート: 磁気ディスク 169">
              <a:extLst>
                <a:ext uri="{FF2B5EF4-FFF2-40B4-BE49-F238E27FC236}">
                  <a16:creationId xmlns:a16="http://schemas.microsoft.com/office/drawing/2014/main" id="{CAC118EC-021C-3DB3-445F-111695B9C23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1" name="円弧 170">
              <a:extLst>
                <a:ext uri="{FF2B5EF4-FFF2-40B4-BE49-F238E27FC236}">
                  <a16:creationId xmlns:a16="http://schemas.microsoft.com/office/drawing/2014/main" id="{792D2E29-D8E6-9068-348B-051DDD2AEC6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2" name="円弧 171">
              <a:extLst>
                <a:ext uri="{FF2B5EF4-FFF2-40B4-BE49-F238E27FC236}">
                  <a16:creationId xmlns:a16="http://schemas.microsoft.com/office/drawing/2014/main" id="{16F64CC1-80C3-046E-3F78-621F66D4025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7" name="直線矢印コネクタ 186">
            <a:extLst>
              <a:ext uri="{FF2B5EF4-FFF2-40B4-BE49-F238E27FC236}">
                <a16:creationId xmlns:a16="http://schemas.microsoft.com/office/drawing/2014/main" id="{77BE99FB-AFCA-799B-C4CE-6507DAA0E024}"/>
              </a:ext>
            </a:extLst>
          </p:cNvPr>
          <p:cNvCxnSpPr>
            <a:cxnSpLocks/>
            <a:stCxn id="156" idx="3"/>
            <a:endCxn id="170" idx="1"/>
          </p:cNvCxnSpPr>
          <p:nvPr/>
        </p:nvCxnSpPr>
        <p:spPr>
          <a:xfrm>
            <a:off x="3323877" y="5003950"/>
            <a:ext cx="0" cy="4602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3" name="直線矢印コネクタ 128">
            <a:extLst>
              <a:ext uri="{FF2B5EF4-FFF2-40B4-BE49-F238E27FC236}">
                <a16:creationId xmlns:a16="http://schemas.microsoft.com/office/drawing/2014/main" id="{73186773-E0C1-3BAC-7F30-FEFAED81B281}"/>
              </a:ext>
            </a:extLst>
          </p:cNvPr>
          <p:cNvCxnSpPr>
            <a:cxnSpLocks/>
            <a:stCxn id="100" idx="3"/>
            <a:endCxn id="73" idx="1"/>
          </p:cNvCxnSpPr>
          <p:nvPr/>
        </p:nvCxnSpPr>
        <p:spPr>
          <a:xfrm flipV="1">
            <a:off x="3620520" y="2687275"/>
            <a:ext cx="471987" cy="773544"/>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34" name="グループ化 233">
            <a:extLst>
              <a:ext uri="{FF2B5EF4-FFF2-40B4-BE49-F238E27FC236}">
                <a16:creationId xmlns:a16="http://schemas.microsoft.com/office/drawing/2014/main" id="{00117F4E-FE99-016F-AC49-ECDE89467B13}"/>
              </a:ext>
            </a:extLst>
          </p:cNvPr>
          <p:cNvGrpSpPr/>
          <p:nvPr/>
        </p:nvGrpSpPr>
        <p:grpSpPr>
          <a:xfrm>
            <a:off x="5026820" y="2840275"/>
            <a:ext cx="2160966" cy="857693"/>
            <a:chOff x="5026820" y="2840275"/>
            <a:chExt cx="2160966" cy="857693"/>
          </a:xfrm>
        </p:grpSpPr>
        <p:cxnSp>
          <p:nvCxnSpPr>
            <p:cNvPr id="179" name="直線矢印コネクタ 178">
              <a:extLst>
                <a:ext uri="{FF2B5EF4-FFF2-40B4-BE49-F238E27FC236}">
                  <a16:creationId xmlns:a16="http://schemas.microsoft.com/office/drawing/2014/main" id="{FAF90EFD-F2DC-DF35-2007-59FB3F6E2528}"/>
                </a:ext>
              </a:extLst>
            </p:cNvPr>
            <p:cNvCxnSpPr>
              <a:cxnSpLocks/>
              <a:stCxn id="117" idx="3"/>
              <a:endCxn id="40" idx="4"/>
            </p:cNvCxnSpPr>
            <p:nvPr/>
          </p:nvCxnSpPr>
          <p:spPr>
            <a:xfrm flipV="1">
              <a:off x="5026820" y="2840275"/>
              <a:ext cx="2160966" cy="78212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04" name="円弧 203">
              <a:extLst>
                <a:ext uri="{FF2B5EF4-FFF2-40B4-BE49-F238E27FC236}">
                  <a16:creationId xmlns:a16="http://schemas.microsoft.com/office/drawing/2014/main" id="{D5156B2C-EE27-B527-45C2-1365A6A024E5}"/>
                </a:ext>
              </a:extLst>
            </p:cNvPr>
            <p:cNvSpPr/>
            <p:nvPr/>
          </p:nvSpPr>
          <p:spPr>
            <a:xfrm>
              <a:off x="5311505" y="3575311"/>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33" name="正方形/長方形 232">
            <a:extLst>
              <a:ext uri="{FF2B5EF4-FFF2-40B4-BE49-F238E27FC236}">
                <a16:creationId xmlns:a16="http://schemas.microsoft.com/office/drawing/2014/main" id="{8AEB14DF-A045-CDB4-356E-94FA0036597A}"/>
              </a:ext>
            </a:extLst>
          </p:cNvPr>
          <p:cNvSpPr/>
          <p:nvPr/>
        </p:nvSpPr>
        <p:spPr>
          <a:xfrm>
            <a:off x="1495748"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問合せ</a:t>
            </a:r>
          </a:p>
        </p:txBody>
      </p:sp>
    </p:spTree>
    <p:extLst>
      <p:ext uri="{BB962C8B-B14F-4D97-AF65-F5344CB8AC3E}">
        <p14:creationId xmlns:p14="http://schemas.microsoft.com/office/powerpoint/2010/main" val="301041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786CB-1934-F4ED-ECA3-FE7D30D76D49}"/>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06DA9198-973E-D645-A447-29C24ACAB7F0}"/>
              </a:ext>
            </a:extLst>
          </p:cNvPr>
          <p:cNvGrpSpPr/>
          <p:nvPr/>
        </p:nvGrpSpPr>
        <p:grpSpPr>
          <a:xfrm rot="16200000">
            <a:off x="137917" y="3814807"/>
            <a:ext cx="2031864" cy="47531"/>
            <a:chOff x="8080096" y="5728205"/>
            <a:chExt cx="2031864" cy="47531"/>
          </a:xfrm>
        </p:grpSpPr>
        <p:cxnSp>
          <p:nvCxnSpPr>
            <p:cNvPr id="91" name="直線矢印コネクタ 90">
              <a:extLst>
                <a:ext uri="{FF2B5EF4-FFF2-40B4-BE49-F238E27FC236}">
                  <a16:creationId xmlns:a16="http://schemas.microsoft.com/office/drawing/2014/main" id="{7F521CE5-E04F-3C30-A102-DEFCFB8D0B6D}"/>
                </a:ext>
              </a:extLst>
            </p:cNvPr>
            <p:cNvCxnSpPr>
              <a:cxnSpLocks/>
              <a:stCxn id="92" idx="6"/>
              <a:endCxn id="93" idx="0"/>
            </p:cNvCxnSpPr>
            <p:nvPr/>
          </p:nvCxnSpPr>
          <p:spPr>
            <a:xfrm rot="5400000" flipV="1">
              <a:off x="9119791" y="4759807"/>
              <a:ext cx="4" cy="198433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A7900506-C261-2423-A2AD-8DAD840CFB3D}"/>
                </a:ext>
              </a:extLst>
            </p:cNvPr>
            <p:cNvSpPr/>
            <p:nvPr/>
          </p:nvSpPr>
          <p:spPr>
            <a:xfrm>
              <a:off x="8080096"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3" name="二等辺三角形 92">
              <a:extLst>
                <a:ext uri="{FF2B5EF4-FFF2-40B4-BE49-F238E27FC236}">
                  <a16:creationId xmlns:a16="http://schemas.microsoft.com/office/drawing/2014/main" id="{04A998A0-0072-E697-19DB-926353A18F41}"/>
                </a:ext>
              </a:extLst>
            </p:cNvPr>
            <p:cNvSpPr/>
            <p:nvPr/>
          </p:nvSpPr>
          <p:spPr>
            <a:xfrm rot="5400000">
              <a:off x="1005271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07" name="グループ化 106">
            <a:extLst>
              <a:ext uri="{FF2B5EF4-FFF2-40B4-BE49-F238E27FC236}">
                <a16:creationId xmlns:a16="http://schemas.microsoft.com/office/drawing/2014/main" id="{C7E76401-3E29-AA22-F568-81173D209C8E}"/>
              </a:ext>
            </a:extLst>
          </p:cNvPr>
          <p:cNvGrpSpPr/>
          <p:nvPr/>
        </p:nvGrpSpPr>
        <p:grpSpPr>
          <a:xfrm rot="16200000">
            <a:off x="985378" y="5436065"/>
            <a:ext cx="336947" cy="47531"/>
            <a:chOff x="8568284" y="5728204"/>
            <a:chExt cx="336947" cy="47531"/>
          </a:xfrm>
        </p:grpSpPr>
        <p:cxnSp>
          <p:nvCxnSpPr>
            <p:cNvPr id="109" name="直線矢印コネクタ 108">
              <a:extLst>
                <a:ext uri="{FF2B5EF4-FFF2-40B4-BE49-F238E27FC236}">
                  <a16:creationId xmlns:a16="http://schemas.microsoft.com/office/drawing/2014/main" id="{F604D09C-812E-799D-F0E0-81D9F1EB6855}"/>
                </a:ext>
              </a:extLst>
            </p:cNvPr>
            <p:cNvCxnSpPr>
              <a:cxnSpLocks/>
              <a:stCxn id="117" idx="6"/>
              <a:endCxn id="124" idx="0"/>
            </p:cNvCxnSpPr>
            <p:nvPr/>
          </p:nvCxnSpPr>
          <p:spPr>
            <a:xfrm rot="5400000" flipV="1">
              <a:off x="8760519" y="5607267"/>
              <a:ext cx="8" cy="28941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17" name="楕円 116">
              <a:extLst>
                <a:ext uri="{FF2B5EF4-FFF2-40B4-BE49-F238E27FC236}">
                  <a16:creationId xmlns:a16="http://schemas.microsoft.com/office/drawing/2014/main" id="{E85B116C-0047-9C49-A99F-EF16634F54BD}"/>
                </a:ext>
              </a:extLst>
            </p:cNvPr>
            <p:cNvSpPr/>
            <p:nvPr/>
          </p:nvSpPr>
          <p:spPr>
            <a:xfrm>
              <a:off x="856828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4" name="二等辺三角形 123">
              <a:extLst>
                <a:ext uri="{FF2B5EF4-FFF2-40B4-BE49-F238E27FC236}">
                  <a16:creationId xmlns:a16="http://schemas.microsoft.com/office/drawing/2014/main" id="{778403FE-1066-FC08-10B4-D3FAC0B5799C}"/>
                </a:ext>
              </a:extLst>
            </p:cNvPr>
            <p:cNvSpPr/>
            <p:nvPr/>
          </p:nvSpPr>
          <p:spPr>
            <a:xfrm rot="5400000">
              <a:off x="8845984" y="571604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56" name="グループ化 155">
            <a:extLst>
              <a:ext uri="{FF2B5EF4-FFF2-40B4-BE49-F238E27FC236}">
                <a16:creationId xmlns:a16="http://schemas.microsoft.com/office/drawing/2014/main" id="{05BF8262-6030-3030-A80F-4251BAE82FA3}"/>
              </a:ext>
            </a:extLst>
          </p:cNvPr>
          <p:cNvGrpSpPr/>
          <p:nvPr/>
        </p:nvGrpSpPr>
        <p:grpSpPr>
          <a:xfrm rot="5400000" flipV="1">
            <a:off x="2295169" y="4202528"/>
            <a:ext cx="2725360" cy="47531"/>
            <a:chOff x="7260420" y="5728210"/>
            <a:chExt cx="2725360" cy="47531"/>
          </a:xfrm>
        </p:grpSpPr>
        <p:cxnSp>
          <p:nvCxnSpPr>
            <p:cNvPr id="157" name="直線矢印コネクタ 156">
              <a:extLst>
                <a:ext uri="{FF2B5EF4-FFF2-40B4-BE49-F238E27FC236}">
                  <a16:creationId xmlns:a16="http://schemas.microsoft.com/office/drawing/2014/main" id="{2B30C031-DEED-9235-79B6-598D3EEA4909}"/>
                </a:ext>
              </a:extLst>
            </p:cNvPr>
            <p:cNvCxnSpPr>
              <a:cxnSpLocks/>
              <a:stCxn id="158" idx="6"/>
              <a:endCxn id="161" idx="0"/>
            </p:cNvCxnSpPr>
            <p:nvPr/>
          </p:nvCxnSpPr>
          <p:spPr>
            <a:xfrm rot="5400000" flipV="1">
              <a:off x="8646866" y="4413061"/>
              <a:ext cx="0" cy="267782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58" name="楕円 157">
              <a:extLst>
                <a:ext uri="{FF2B5EF4-FFF2-40B4-BE49-F238E27FC236}">
                  <a16:creationId xmlns:a16="http://schemas.microsoft.com/office/drawing/2014/main" id="{10E8B9AA-08C8-BC89-F09E-8F514F4E5F6A}"/>
                </a:ext>
              </a:extLst>
            </p:cNvPr>
            <p:cNvSpPr/>
            <p:nvPr/>
          </p:nvSpPr>
          <p:spPr>
            <a:xfrm>
              <a:off x="7260420"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61" name="二等辺三角形 160">
              <a:extLst>
                <a:ext uri="{FF2B5EF4-FFF2-40B4-BE49-F238E27FC236}">
                  <a16:creationId xmlns:a16="http://schemas.microsoft.com/office/drawing/2014/main" id="{A75F28AA-13DE-5C61-EA40-5656DD12704E}"/>
                </a:ext>
              </a:extLst>
            </p:cNvPr>
            <p:cNvSpPr/>
            <p:nvPr/>
          </p:nvSpPr>
          <p:spPr>
            <a:xfrm rot="5400000">
              <a:off x="992653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78" name="グループ化 77">
            <a:extLst>
              <a:ext uri="{FF2B5EF4-FFF2-40B4-BE49-F238E27FC236}">
                <a16:creationId xmlns:a16="http://schemas.microsoft.com/office/drawing/2014/main" id="{D2C1BA74-5B1A-8C07-E348-B2D1A0CD2A66}"/>
              </a:ext>
            </a:extLst>
          </p:cNvPr>
          <p:cNvGrpSpPr/>
          <p:nvPr/>
        </p:nvGrpSpPr>
        <p:grpSpPr>
          <a:xfrm rot="16200000">
            <a:off x="4894204" y="1922959"/>
            <a:ext cx="1013392" cy="47531"/>
            <a:chOff x="8176554" y="5728205"/>
            <a:chExt cx="1013392" cy="47531"/>
          </a:xfrm>
        </p:grpSpPr>
        <p:cxnSp>
          <p:nvCxnSpPr>
            <p:cNvPr id="81" name="直線矢印コネクタ 80">
              <a:extLst>
                <a:ext uri="{FF2B5EF4-FFF2-40B4-BE49-F238E27FC236}">
                  <a16:creationId xmlns:a16="http://schemas.microsoft.com/office/drawing/2014/main" id="{6471180C-0169-F2E8-4B78-9DB43EBFC7FA}"/>
                </a:ext>
              </a:extLst>
            </p:cNvPr>
            <p:cNvCxnSpPr>
              <a:cxnSpLocks/>
              <a:stCxn id="82" idx="6"/>
              <a:endCxn id="83" idx="0"/>
            </p:cNvCxnSpPr>
            <p:nvPr/>
          </p:nvCxnSpPr>
          <p:spPr>
            <a:xfrm rot="5400000" flipV="1">
              <a:off x="8707013" y="5269043"/>
              <a:ext cx="4" cy="96586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2" name="楕円 81">
              <a:extLst>
                <a:ext uri="{FF2B5EF4-FFF2-40B4-BE49-F238E27FC236}">
                  <a16:creationId xmlns:a16="http://schemas.microsoft.com/office/drawing/2014/main" id="{214CFC1F-FBE3-1EF1-C821-88C79C38E464}"/>
                </a:ext>
              </a:extLst>
            </p:cNvPr>
            <p:cNvSpPr/>
            <p:nvPr/>
          </p:nvSpPr>
          <p:spPr>
            <a:xfrm>
              <a:off x="8176554"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3" name="二等辺三角形 82">
              <a:extLst>
                <a:ext uri="{FF2B5EF4-FFF2-40B4-BE49-F238E27FC236}">
                  <a16:creationId xmlns:a16="http://schemas.microsoft.com/office/drawing/2014/main" id="{4E16394A-61B4-7A4B-313A-4DD9DB0B4B7B}"/>
                </a:ext>
              </a:extLst>
            </p:cNvPr>
            <p:cNvSpPr/>
            <p:nvPr/>
          </p:nvSpPr>
          <p:spPr>
            <a:xfrm rot="5400000">
              <a:off x="9130699"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86FF6363-6332-245E-4175-EB94DA967E5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0D2DD08-AD89-1C7D-39EE-661E566F51E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630D806C-7E92-BA4A-FA3B-1BF91BAC021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9394DEA-D628-ABC1-AC40-4FCDA877027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A920207-25AE-B90B-17C9-FE8732F4A55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9ADB6CF-5DAE-BD8F-0AE8-63408EC4E95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1.6</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411912B-4503-D0ED-0D24-4AAD806C8DD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未届法人調査</a:t>
              </a:r>
            </a:p>
          </p:txBody>
        </p:sp>
        <p:sp>
          <p:nvSpPr>
            <p:cNvPr id="14" name="正方形/長方形 13">
              <a:extLst>
                <a:ext uri="{FF2B5EF4-FFF2-40B4-BE49-F238E27FC236}">
                  <a16:creationId xmlns:a16="http://schemas.microsoft.com/office/drawing/2014/main" id="{381A5447-5583-B4D4-2BC2-6D4EB5A9218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法人基本情報管理</a:t>
              </a:r>
            </a:p>
          </p:txBody>
        </p:sp>
      </p:grpSp>
      <p:grpSp>
        <p:nvGrpSpPr>
          <p:cNvPr id="16" name="グループ化 15">
            <a:extLst>
              <a:ext uri="{FF2B5EF4-FFF2-40B4-BE49-F238E27FC236}">
                <a16:creationId xmlns:a16="http://schemas.microsoft.com/office/drawing/2014/main" id="{32281169-5C49-26C3-779D-8920AA4436A1}"/>
              </a:ext>
            </a:extLst>
          </p:cNvPr>
          <p:cNvGrpSpPr/>
          <p:nvPr/>
        </p:nvGrpSpPr>
        <p:grpSpPr>
          <a:xfrm>
            <a:off x="331641" y="1889571"/>
            <a:ext cx="8480719" cy="2704332"/>
            <a:chOff x="4383024" y="977900"/>
            <a:chExt cx="8480719" cy="447033"/>
          </a:xfrm>
        </p:grpSpPr>
        <p:sp>
          <p:nvSpPr>
            <p:cNvPr id="17" name="正方形/長方形 16">
              <a:extLst>
                <a:ext uri="{FF2B5EF4-FFF2-40B4-BE49-F238E27FC236}">
                  <a16:creationId xmlns:a16="http://schemas.microsoft.com/office/drawing/2014/main" id="{20DA7B64-1BED-30C8-FFA0-87FF8AB97FE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F07B2438-4C17-2D0A-37CE-E90902202E0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90EF169-8CA6-FFD6-85F4-2BBE303ECC8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7</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CE3639E-D39F-6992-4844-95CA7C57784A}"/>
              </a:ext>
            </a:extLst>
          </p:cNvPr>
          <p:cNvGrpSpPr/>
          <p:nvPr/>
        </p:nvGrpSpPr>
        <p:grpSpPr>
          <a:xfrm>
            <a:off x="1775300" y="2425765"/>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8B22EBE-9B3B-0BBC-5318-4B03261C17E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A035F79-F5A1-7C46-34E8-8DC88F3DF8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法人検索</a:t>
              </a:r>
            </a:p>
          </p:txBody>
        </p:sp>
      </p:grpSp>
      <p:cxnSp>
        <p:nvCxnSpPr>
          <p:cNvPr id="33" name="直線矢印コネクタ 32">
            <a:extLst>
              <a:ext uri="{FF2B5EF4-FFF2-40B4-BE49-F238E27FC236}">
                <a16:creationId xmlns:a16="http://schemas.microsoft.com/office/drawing/2014/main" id="{67C5DE62-FFF4-034C-AAED-048468292E0E}"/>
              </a:ext>
            </a:extLst>
          </p:cNvPr>
          <p:cNvCxnSpPr>
            <a:cxnSpLocks/>
            <a:stCxn id="118" idx="1"/>
            <a:endCxn id="22" idx="2"/>
          </p:cNvCxnSpPr>
          <p:nvPr/>
        </p:nvCxnSpPr>
        <p:spPr>
          <a:xfrm flipH="1" flipV="1">
            <a:off x="2073242" y="2894515"/>
            <a:ext cx="1299" cy="193622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070CCD6-B013-FBF7-4D5D-A120DCA1814C}"/>
              </a:ext>
            </a:extLst>
          </p:cNvPr>
          <p:cNvCxnSpPr>
            <a:cxnSpLocks/>
            <a:stCxn id="4" idx="6"/>
            <a:endCxn id="22" idx="1"/>
          </p:cNvCxnSpPr>
          <p:nvPr/>
        </p:nvCxnSpPr>
        <p:spPr>
          <a:xfrm flipV="1">
            <a:off x="1306848" y="2660140"/>
            <a:ext cx="468452"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89D6FD2-9C03-41D4-FE0A-711BA12F33F0}"/>
              </a:ext>
            </a:extLst>
          </p:cNvPr>
          <p:cNvSpPr/>
          <p:nvPr/>
        </p:nvSpPr>
        <p:spPr>
          <a:xfrm>
            <a:off x="7156768" y="28553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grpSp>
        <p:nvGrpSpPr>
          <p:cNvPr id="56" name="グループ化 55">
            <a:extLst>
              <a:ext uri="{FF2B5EF4-FFF2-40B4-BE49-F238E27FC236}">
                <a16:creationId xmlns:a16="http://schemas.microsoft.com/office/drawing/2014/main" id="{7FA8C70F-5B5B-2857-35DB-80114351BD5E}"/>
              </a:ext>
            </a:extLst>
          </p:cNvPr>
          <p:cNvGrpSpPr/>
          <p:nvPr/>
        </p:nvGrpSpPr>
        <p:grpSpPr>
          <a:xfrm rot="5400000" flipV="1">
            <a:off x="5545666" y="1922003"/>
            <a:ext cx="1075607" cy="47531"/>
            <a:chOff x="8109402" y="5728205"/>
            <a:chExt cx="1075607" cy="47531"/>
          </a:xfrm>
        </p:grpSpPr>
        <p:cxnSp>
          <p:nvCxnSpPr>
            <p:cNvPr id="57" name="直線矢印コネクタ 56">
              <a:extLst>
                <a:ext uri="{FF2B5EF4-FFF2-40B4-BE49-F238E27FC236}">
                  <a16:creationId xmlns:a16="http://schemas.microsoft.com/office/drawing/2014/main" id="{97953446-071B-B479-EC3A-E6D2636393A6}"/>
                </a:ext>
              </a:extLst>
            </p:cNvPr>
            <p:cNvCxnSpPr>
              <a:cxnSpLocks/>
              <a:stCxn id="58" idx="6"/>
              <a:endCxn id="59" idx="0"/>
            </p:cNvCxnSpPr>
            <p:nvPr/>
          </p:nvCxnSpPr>
          <p:spPr>
            <a:xfrm rot="5400000" flipV="1">
              <a:off x="8670969" y="5237937"/>
              <a:ext cx="5" cy="102807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634C62C6-556B-86C0-CA9D-121E72EBDEF1}"/>
                </a:ext>
              </a:extLst>
            </p:cNvPr>
            <p:cNvSpPr/>
            <p:nvPr/>
          </p:nvSpPr>
          <p:spPr>
            <a:xfrm>
              <a:off x="8109402"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86FD52F9-CB04-4012-8FB0-F70FAC712DEF}"/>
                </a:ext>
              </a:extLst>
            </p:cNvPr>
            <p:cNvSpPr/>
            <p:nvPr/>
          </p:nvSpPr>
          <p:spPr>
            <a:xfrm rot="5400000">
              <a:off x="9125761" y="571603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51" name="正方形/長方形 150">
            <a:extLst>
              <a:ext uri="{FF2B5EF4-FFF2-40B4-BE49-F238E27FC236}">
                <a16:creationId xmlns:a16="http://schemas.microsoft.com/office/drawing/2014/main" id="{566CFBA2-0DE4-8F80-B659-0F6124C3C61D}"/>
              </a:ext>
            </a:extLst>
          </p:cNvPr>
          <p:cNvSpPr/>
          <p:nvPr/>
        </p:nvSpPr>
        <p:spPr>
          <a:xfrm>
            <a:off x="5676728" y="196859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届出</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2" name="グループ化 1">
            <a:extLst>
              <a:ext uri="{FF2B5EF4-FFF2-40B4-BE49-F238E27FC236}">
                <a16:creationId xmlns:a16="http://schemas.microsoft.com/office/drawing/2014/main" id="{6F0A34EB-2AA3-8280-C86C-92D05BCDF2D1}"/>
              </a:ext>
            </a:extLst>
          </p:cNvPr>
          <p:cNvGrpSpPr/>
          <p:nvPr/>
        </p:nvGrpSpPr>
        <p:grpSpPr>
          <a:xfrm>
            <a:off x="6019438" y="1511903"/>
            <a:ext cx="989415" cy="456687"/>
            <a:chOff x="6019438" y="1511903"/>
            <a:chExt cx="989415" cy="456687"/>
          </a:xfrm>
        </p:grpSpPr>
        <p:pic>
          <p:nvPicPr>
            <p:cNvPr id="32" name="グラフィックス 31" descr="紙 枠線">
              <a:extLst>
                <a:ext uri="{FF2B5EF4-FFF2-40B4-BE49-F238E27FC236}">
                  <a16:creationId xmlns:a16="http://schemas.microsoft.com/office/drawing/2014/main" id="{4DECC044-FA6F-E6C1-D083-19E0EBFC8FF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383679" y="1511903"/>
              <a:ext cx="260934" cy="260934"/>
            </a:xfrm>
            <a:prstGeom prst="rect">
              <a:avLst/>
            </a:prstGeom>
          </p:spPr>
        </p:pic>
        <p:sp>
          <p:nvSpPr>
            <p:cNvPr id="152" name="正方形/長方形 151">
              <a:extLst>
                <a:ext uri="{FF2B5EF4-FFF2-40B4-BE49-F238E27FC236}">
                  <a16:creationId xmlns:a16="http://schemas.microsoft.com/office/drawing/2014/main" id="{34CDD520-8E07-C274-D8EC-427DC01A0A61}"/>
                </a:ext>
              </a:extLst>
            </p:cNvPr>
            <p:cNvSpPr/>
            <p:nvPr/>
          </p:nvSpPr>
          <p:spPr>
            <a:xfrm>
              <a:off x="6019438" y="168613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chemeClr val="tx1"/>
                  </a:solidFill>
                  <a:latin typeface="+mn-ea"/>
                </a:rPr>
                <a:t>法人設立届等</a:t>
              </a:r>
            </a:p>
          </p:txBody>
        </p:sp>
        <p:cxnSp>
          <p:nvCxnSpPr>
            <p:cNvPr id="155" name="直線矢印コネクタ 154">
              <a:extLst>
                <a:ext uri="{FF2B5EF4-FFF2-40B4-BE49-F238E27FC236}">
                  <a16:creationId xmlns:a16="http://schemas.microsoft.com/office/drawing/2014/main" id="{F4679263-A270-4C17-28BA-3A10BA474B3C}"/>
                </a:ext>
              </a:extLst>
            </p:cNvPr>
            <p:cNvCxnSpPr>
              <a:cxnSpLocks/>
              <a:endCxn id="32" idx="1"/>
            </p:cNvCxnSpPr>
            <p:nvPr/>
          </p:nvCxnSpPr>
          <p:spPr>
            <a:xfrm>
              <a:off x="6085850" y="1642370"/>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159" name="正方形/長方形 158">
            <a:extLst>
              <a:ext uri="{FF2B5EF4-FFF2-40B4-BE49-F238E27FC236}">
                <a16:creationId xmlns:a16="http://schemas.microsoft.com/office/drawing/2014/main" id="{C8F79950-7C7C-5D12-7BFD-538047FDC77C}"/>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8.1.1.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8.1.6.</a:t>
            </a:r>
            <a:r>
              <a:rPr kumimoji="1" lang="zh-TW" altLang="en-US" sz="500" b="1" dirty="0">
                <a:solidFill>
                  <a:schemeClr val="tx1"/>
                </a:solidFill>
                <a:latin typeface="游ゴシック" panose="020B0400000000000000" pitchFamily="50" charset="-128"/>
                <a:ea typeface="游ゴシック" panose="020B0400000000000000" pitchFamily="50" charset="-128"/>
              </a:rPr>
              <a:t>　検索</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1.1.1.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法人基本情報管理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1.1.13.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1.1.</a:t>
            </a:r>
            <a:r>
              <a:rPr kumimoji="1" lang="en-US" altLang="ja-JP" sz="500" b="1" dirty="0">
                <a:solidFill>
                  <a:schemeClr val="tx1"/>
                </a:solidFill>
                <a:latin typeface="游ゴシック" panose="020B0400000000000000" pitchFamily="50" charset="-128"/>
                <a:ea typeface="游ゴシック" panose="020B0400000000000000" pitchFamily="50" charset="-128"/>
              </a:rPr>
              <a:t>14</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法人基本情報修正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10" name="直線矢印コネクタ 109">
            <a:extLst>
              <a:ext uri="{FF2B5EF4-FFF2-40B4-BE49-F238E27FC236}">
                <a16:creationId xmlns:a16="http://schemas.microsoft.com/office/drawing/2014/main" id="{1C6B6F0F-ADBD-508B-09A6-3CBB032F22F1}"/>
              </a:ext>
            </a:extLst>
          </p:cNvPr>
          <p:cNvCxnSpPr>
            <a:cxnSpLocks/>
            <a:stCxn id="128" idx="3"/>
            <a:endCxn id="146" idx="1"/>
          </p:cNvCxnSpPr>
          <p:nvPr/>
        </p:nvCxnSpPr>
        <p:spPr>
          <a:xfrm flipV="1">
            <a:off x="3951549" y="2660140"/>
            <a:ext cx="258917"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B1B5DBE3-C90D-33A2-71A0-E77B00D1D241}"/>
              </a:ext>
            </a:extLst>
          </p:cNvPr>
          <p:cNvGrpSpPr/>
          <p:nvPr/>
        </p:nvGrpSpPr>
        <p:grpSpPr>
          <a:xfrm>
            <a:off x="1785424" y="483074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BBB63FC4-540B-3D44-B6F2-13FE1358CD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20099CB-0D56-3632-474C-8D9067BC35F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F0391DCD-EE58-CDCF-133E-D1EF3C7FA2A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494DBC62-4BA2-70A4-5433-B553A5F45CA6}"/>
              </a:ext>
            </a:extLst>
          </p:cNvPr>
          <p:cNvCxnSpPr>
            <a:cxnSpLocks/>
            <a:stCxn id="48" idx="2"/>
            <a:endCxn id="69" idx="1"/>
          </p:cNvCxnSpPr>
          <p:nvPr/>
        </p:nvCxnSpPr>
        <p:spPr>
          <a:xfrm>
            <a:off x="6859278" y="2894515"/>
            <a:ext cx="1299" cy="193622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F5E68971-42D5-86E6-FDD3-3C73A8270886}"/>
              </a:ext>
            </a:extLst>
          </p:cNvPr>
          <p:cNvGrpSpPr/>
          <p:nvPr/>
        </p:nvGrpSpPr>
        <p:grpSpPr>
          <a:xfrm>
            <a:off x="6571460" y="4830740"/>
            <a:ext cx="575637" cy="451948"/>
            <a:chOff x="5274238" y="5435541"/>
            <a:chExt cx="439201" cy="345439"/>
          </a:xfrm>
        </p:grpSpPr>
        <p:sp>
          <p:nvSpPr>
            <p:cNvPr id="69" name="フローチャート: 磁気ディスク 68">
              <a:extLst>
                <a:ext uri="{FF2B5EF4-FFF2-40B4-BE49-F238E27FC236}">
                  <a16:creationId xmlns:a16="http://schemas.microsoft.com/office/drawing/2014/main" id="{C4773F77-3089-3989-F18E-6ACD6E76D66C}"/>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F823F41B-6CCD-A339-88E1-4D66758E2C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DE55AF22-6C8F-0BC8-EC8F-4F4D081B385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21C08CEE-8715-4459-7B2D-81DDF0BA7D0D}"/>
              </a:ext>
            </a:extLst>
          </p:cNvPr>
          <p:cNvGrpSpPr/>
          <p:nvPr/>
        </p:nvGrpSpPr>
        <p:grpSpPr>
          <a:xfrm>
            <a:off x="7097208" y="5192882"/>
            <a:ext cx="752658" cy="405710"/>
            <a:chOff x="5549538" y="5066857"/>
            <a:chExt cx="752658" cy="405710"/>
          </a:xfrm>
        </p:grpSpPr>
        <p:cxnSp>
          <p:nvCxnSpPr>
            <p:cNvPr id="54" name="直線矢印コネクタ 53">
              <a:extLst>
                <a:ext uri="{FF2B5EF4-FFF2-40B4-BE49-F238E27FC236}">
                  <a16:creationId xmlns:a16="http://schemas.microsoft.com/office/drawing/2014/main" id="{A70B242D-1724-D518-8639-59C576765E6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7DB42E16-EAA7-9E8A-0670-EDDC928274B0}"/>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538601BD-DBF3-7135-F516-A398C875C42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C2D6219A-EA47-AD7E-BEEF-3642A4660C8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87857FF4-0106-1733-9829-D8CD018A293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4DA129A7-AC37-75A9-8E17-3CD6A945C20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②③</a:t>
              </a:r>
            </a:p>
          </p:txBody>
        </p:sp>
      </p:grpSp>
      <p:sp>
        <p:nvSpPr>
          <p:cNvPr id="38" name="楕円 37">
            <a:extLst>
              <a:ext uri="{FF2B5EF4-FFF2-40B4-BE49-F238E27FC236}">
                <a16:creationId xmlns:a16="http://schemas.microsoft.com/office/drawing/2014/main" id="{D38DF969-3DC7-9780-0660-9E2AE61B1466}"/>
              </a:ext>
            </a:extLst>
          </p:cNvPr>
          <p:cNvSpPr/>
          <p:nvPr/>
        </p:nvSpPr>
        <p:spPr>
          <a:xfrm>
            <a:off x="7498716"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DE0275A8-3368-200A-2C95-7B810AD71DFF}"/>
              </a:ext>
            </a:extLst>
          </p:cNvPr>
          <p:cNvSpPr/>
          <p:nvPr/>
        </p:nvSpPr>
        <p:spPr>
          <a:xfrm>
            <a:off x="536370" y="281289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6" name="グループ化 95">
            <a:extLst>
              <a:ext uri="{FF2B5EF4-FFF2-40B4-BE49-F238E27FC236}">
                <a16:creationId xmlns:a16="http://schemas.microsoft.com/office/drawing/2014/main" id="{DE12D093-0574-EF80-108C-49B2C71DB159}"/>
              </a:ext>
            </a:extLst>
          </p:cNvPr>
          <p:cNvGrpSpPr/>
          <p:nvPr/>
        </p:nvGrpSpPr>
        <p:grpSpPr>
          <a:xfrm>
            <a:off x="2532765" y="2431384"/>
            <a:ext cx="587415" cy="457512"/>
            <a:chOff x="5266944" y="2798826"/>
            <a:chExt cx="455771" cy="301859"/>
          </a:xfrm>
        </p:grpSpPr>
        <p:sp>
          <p:nvSpPr>
            <p:cNvPr id="97" name="四角形: 角を丸くする 96">
              <a:extLst>
                <a:ext uri="{FF2B5EF4-FFF2-40B4-BE49-F238E27FC236}">
                  <a16:creationId xmlns:a16="http://schemas.microsoft.com/office/drawing/2014/main" id="{03E33C73-E148-FCA0-F806-E76390E76A4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登記閲覧</a:t>
              </a: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申請書作成</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pic>
          <p:nvPicPr>
            <p:cNvPr id="98" name="グラフィックス 97" descr="挙手 枠線">
              <a:extLst>
                <a:ext uri="{FF2B5EF4-FFF2-40B4-BE49-F238E27FC236}">
                  <a16:creationId xmlns:a16="http://schemas.microsoft.com/office/drawing/2014/main" id="{0F563D0B-3341-89F7-2653-4A9C3CB735EE}"/>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113" name="グループ化 112">
            <a:extLst>
              <a:ext uri="{FF2B5EF4-FFF2-40B4-BE49-F238E27FC236}">
                <a16:creationId xmlns:a16="http://schemas.microsoft.com/office/drawing/2014/main" id="{5D862439-A69E-DFF8-36BB-001B411F1108}"/>
              </a:ext>
            </a:extLst>
          </p:cNvPr>
          <p:cNvGrpSpPr/>
          <p:nvPr/>
        </p:nvGrpSpPr>
        <p:grpSpPr>
          <a:xfrm>
            <a:off x="866030" y="4830740"/>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1BEF7E51-6EE4-9B49-BB6C-B7FD050C75E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審査システム</a:t>
              </a:r>
            </a:p>
          </p:txBody>
        </p:sp>
        <p:sp>
          <p:nvSpPr>
            <p:cNvPr id="143" name="円弧 142">
              <a:extLst>
                <a:ext uri="{FF2B5EF4-FFF2-40B4-BE49-F238E27FC236}">
                  <a16:creationId xmlns:a16="http://schemas.microsoft.com/office/drawing/2014/main" id="{6162E0DC-E1E4-A77D-F679-91616A0464B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D14B8828-4BFA-805B-CF65-D6EF4C85D4B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8D381123-A840-4437-0996-9CA9A5A1A0C8}"/>
              </a:ext>
            </a:extLst>
          </p:cNvPr>
          <p:cNvCxnSpPr>
            <a:cxnSpLocks/>
            <a:stCxn id="22" idx="3"/>
            <a:endCxn id="97" idx="1"/>
          </p:cNvCxnSpPr>
          <p:nvPr/>
        </p:nvCxnSpPr>
        <p:spPr>
          <a:xfrm>
            <a:off x="2371184" y="2660140"/>
            <a:ext cx="1615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4" name="グループ化 203">
            <a:extLst>
              <a:ext uri="{FF2B5EF4-FFF2-40B4-BE49-F238E27FC236}">
                <a16:creationId xmlns:a16="http://schemas.microsoft.com/office/drawing/2014/main" id="{534CC322-2E14-9E65-C0DA-9E30E09C72F0}"/>
              </a:ext>
            </a:extLst>
          </p:cNvPr>
          <p:cNvGrpSpPr/>
          <p:nvPr/>
        </p:nvGrpSpPr>
        <p:grpSpPr>
          <a:xfrm>
            <a:off x="2832361" y="4830740"/>
            <a:ext cx="575637" cy="451948"/>
            <a:chOff x="5274238" y="5435536"/>
            <a:chExt cx="439201" cy="345439"/>
          </a:xfrm>
        </p:grpSpPr>
        <p:sp>
          <p:nvSpPr>
            <p:cNvPr id="205" name="フローチャート: 磁気ディスク 204">
              <a:extLst>
                <a:ext uri="{FF2B5EF4-FFF2-40B4-BE49-F238E27FC236}">
                  <a16:creationId xmlns:a16="http://schemas.microsoft.com/office/drawing/2014/main" id="{38FD42EA-35A4-3A5A-23C3-A95A190E73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6" name="円弧 205">
              <a:extLst>
                <a:ext uri="{FF2B5EF4-FFF2-40B4-BE49-F238E27FC236}">
                  <a16:creationId xmlns:a16="http://schemas.microsoft.com/office/drawing/2014/main" id="{FF610B0A-91BC-DDD5-B7D1-135BDF5EAE0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7" name="円弧 206">
              <a:extLst>
                <a:ext uri="{FF2B5EF4-FFF2-40B4-BE49-F238E27FC236}">
                  <a16:creationId xmlns:a16="http://schemas.microsoft.com/office/drawing/2014/main" id="{10AA6BE1-9B20-40A1-5E5A-B79E18BB222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8" name="直線矢印コネクタ 207">
            <a:extLst>
              <a:ext uri="{FF2B5EF4-FFF2-40B4-BE49-F238E27FC236}">
                <a16:creationId xmlns:a16="http://schemas.microsoft.com/office/drawing/2014/main" id="{0D887936-092E-D576-CDFE-BF69390A1988}"/>
              </a:ext>
            </a:extLst>
          </p:cNvPr>
          <p:cNvCxnSpPr>
            <a:cxnSpLocks/>
            <a:stCxn id="118" idx="4"/>
            <a:endCxn id="205" idx="2"/>
          </p:cNvCxnSpPr>
          <p:nvPr/>
        </p:nvCxnSpPr>
        <p:spPr>
          <a:xfrm>
            <a:off x="2361061" y="5056714"/>
            <a:ext cx="473896"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25" name="直線矢印コネクタ 224">
            <a:extLst>
              <a:ext uri="{FF2B5EF4-FFF2-40B4-BE49-F238E27FC236}">
                <a16:creationId xmlns:a16="http://schemas.microsoft.com/office/drawing/2014/main" id="{3D1A4B27-D65E-075D-969C-5BA84617824F}"/>
              </a:ext>
            </a:extLst>
          </p:cNvPr>
          <p:cNvCxnSpPr>
            <a:cxnSpLocks/>
            <a:stCxn id="62" idx="6"/>
            <a:endCxn id="48" idx="1"/>
          </p:cNvCxnSpPr>
          <p:nvPr/>
        </p:nvCxnSpPr>
        <p:spPr>
          <a:xfrm>
            <a:off x="6236468" y="2660140"/>
            <a:ext cx="3248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A3397280-19C4-A3F8-98B9-804B0AAAE4DE}"/>
              </a:ext>
            </a:extLst>
          </p:cNvPr>
          <p:cNvCxnSpPr>
            <a:cxnSpLocks/>
            <a:stCxn id="25" idx="3"/>
            <a:endCxn id="62" idx="2"/>
          </p:cNvCxnSpPr>
          <p:nvPr/>
        </p:nvCxnSpPr>
        <p:spPr>
          <a:xfrm>
            <a:off x="5694608" y="2660140"/>
            <a:ext cx="2358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3" name="グループ化 252">
            <a:extLst>
              <a:ext uri="{FF2B5EF4-FFF2-40B4-BE49-F238E27FC236}">
                <a16:creationId xmlns:a16="http://schemas.microsoft.com/office/drawing/2014/main" id="{C565C030-05D9-8090-58DB-A2658C5A4D3C}"/>
              </a:ext>
            </a:extLst>
          </p:cNvPr>
          <p:cNvGrpSpPr/>
          <p:nvPr/>
        </p:nvGrpSpPr>
        <p:grpSpPr>
          <a:xfrm>
            <a:off x="7619694" y="4830740"/>
            <a:ext cx="575637" cy="451948"/>
            <a:chOff x="5274238" y="5435536"/>
            <a:chExt cx="439201" cy="345439"/>
          </a:xfrm>
        </p:grpSpPr>
        <p:sp>
          <p:nvSpPr>
            <p:cNvPr id="260" name="フローチャート: 磁気ディスク 259">
              <a:extLst>
                <a:ext uri="{FF2B5EF4-FFF2-40B4-BE49-F238E27FC236}">
                  <a16:creationId xmlns:a16="http://schemas.microsoft.com/office/drawing/2014/main" id="{03B3FC4A-2466-AFF5-792B-2FF4A79067E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1" name="円弧 260">
              <a:extLst>
                <a:ext uri="{FF2B5EF4-FFF2-40B4-BE49-F238E27FC236}">
                  <a16:creationId xmlns:a16="http://schemas.microsoft.com/office/drawing/2014/main" id="{5D2EAED0-A8E8-EF1D-DB35-76AA535CDBC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2" name="円弧 261">
              <a:extLst>
                <a:ext uri="{FF2B5EF4-FFF2-40B4-BE49-F238E27FC236}">
                  <a16:creationId xmlns:a16="http://schemas.microsoft.com/office/drawing/2014/main" id="{FBC5A53C-A2BA-534C-8195-E124B4500B8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71" name="直線矢印コネクタ 270">
            <a:extLst>
              <a:ext uri="{FF2B5EF4-FFF2-40B4-BE49-F238E27FC236}">
                <a16:creationId xmlns:a16="http://schemas.microsoft.com/office/drawing/2014/main" id="{ABD0DDF5-20CD-8391-5722-0976D3A82A8B}"/>
              </a:ext>
            </a:extLst>
          </p:cNvPr>
          <p:cNvCxnSpPr>
            <a:cxnSpLocks/>
            <a:stCxn id="48" idx="3"/>
            <a:endCxn id="38" idx="2"/>
          </p:cNvCxnSpPr>
          <p:nvPr/>
        </p:nvCxnSpPr>
        <p:spPr>
          <a:xfrm>
            <a:off x="7157220" y="2660140"/>
            <a:ext cx="3414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8177B945-9542-12F0-7A8B-F3D53F391AD7}"/>
              </a:ext>
            </a:extLst>
          </p:cNvPr>
          <p:cNvGrpSpPr/>
          <p:nvPr/>
        </p:nvGrpSpPr>
        <p:grpSpPr>
          <a:xfrm>
            <a:off x="2293167" y="5192882"/>
            <a:ext cx="752658" cy="405710"/>
            <a:chOff x="4488244" y="5206471"/>
            <a:chExt cx="752658" cy="405710"/>
          </a:xfrm>
        </p:grpSpPr>
        <p:cxnSp>
          <p:nvCxnSpPr>
            <p:cNvPr id="80" name="直線矢印コネクタ 79">
              <a:extLst>
                <a:ext uri="{FF2B5EF4-FFF2-40B4-BE49-F238E27FC236}">
                  <a16:creationId xmlns:a16="http://schemas.microsoft.com/office/drawing/2014/main" id="{9C81EB43-6DCA-64E9-97FF-619E06EBA01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1775FC1E-8E8B-E5C4-4D10-654805D35F15}"/>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9BD812A2-DE88-7163-8379-E6D04C3FB23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D49461D-BD3A-76EA-6AA6-DC793B3947B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010828E0-08F3-42CA-2FF1-34102DD5522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1F54126-F9AF-97F5-F3DD-D9661B5B8F7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4" name="グループ化 23">
            <a:extLst>
              <a:ext uri="{FF2B5EF4-FFF2-40B4-BE49-F238E27FC236}">
                <a16:creationId xmlns:a16="http://schemas.microsoft.com/office/drawing/2014/main" id="{161022BD-A4BE-5C13-69BD-D29F32F9A017}"/>
              </a:ext>
            </a:extLst>
          </p:cNvPr>
          <p:cNvGrpSpPr/>
          <p:nvPr/>
        </p:nvGrpSpPr>
        <p:grpSpPr>
          <a:xfrm>
            <a:off x="5107193" y="2431384"/>
            <a:ext cx="587415" cy="457512"/>
            <a:chOff x="5266944" y="2798826"/>
            <a:chExt cx="455771" cy="301859"/>
          </a:xfrm>
        </p:grpSpPr>
        <p:sp>
          <p:nvSpPr>
            <p:cNvPr id="25" name="四角形: 角を丸くする 24">
              <a:extLst>
                <a:ext uri="{FF2B5EF4-FFF2-40B4-BE49-F238E27FC236}">
                  <a16:creationId xmlns:a16="http://schemas.microsoft.com/office/drawing/2014/main" id="{B88BF5D5-14DB-FE78-9A63-E256DF8DD3F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届出提出依頼</a:t>
              </a:r>
            </a:p>
          </p:txBody>
        </p:sp>
        <p:pic>
          <p:nvPicPr>
            <p:cNvPr id="26" name="グラフィックス 25" descr="挙手 枠線">
              <a:extLst>
                <a:ext uri="{FF2B5EF4-FFF2-40B4-BE49-F238E27FC236}">
                  <a16:creationId xmlns:a16="http://schemas.microsoft.com/office/drawing/2014/main" id="{D32E7A43-4784-9ACA-0661-64E400EACA81}"/>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37" name="グループ化 36">
            <a:extLst>
              <a:ext uri="{FF2B5EF4-FFF2-40B4-BE49-F238E27FC236}">
                <a16:creationId xmlns:a16="http://schemas.microsoft.com/office/drawing/2014/main" id="{5AF6FD27-A8B3-878B-504D-E0C5251AE123}"/>
              </a:ext>
            </a:extLst>
          </p:cNvPr>
          <p:cNvGrpSpPr/>
          <p:nvPr/>
        </p:nvGrpSpPr>
        <p:grpSpPr>
          <a:xfrm>
            <a:off x="6561336" y="2425765"/>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D8F9552C-AE06-6C34-98EB-4998DFAC9C1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1934EE83-6792-2418-AE79-FB3878699EF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法人基本情報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登録・修正</a:t>
              </a:r>
            </a:p>
          </p:txBody>
        </p:sp>
      </p:grpSp>
      <p:grpSp>
        <p:nvGrpSpPr>
          <p:cNvPr id="111" name="グループ化 110">
            <a:extLst>
              <a:ext uri="{FF2B5EF4-FFF2-40B4-BE49-F238E27FC236}">
                <a16:creationId xmlns:a16="http://schemas.microsoft.com/office/drawing/2014/main" id="{C869233A-8F48-0194-B6C9-6DB5D33098FD}"/>
              </a:ext>
            </a:extLst>
          </p:cNvPr>
          <p:cNvGrpSpPr/>
          <p:nvPr/>
        </p:nvGrpSpPr>
        <p:grpSpPr>
          <a:xfrm>
            <a:off x="1153848" y="3856257"/>
            <a:ext cx="989415" cy="565085"/>
            <a:chOff x="5065281" y="4316156"/>
            <a:chExt cx="989415" cy="565085"/>
          </a:xfrm>
        </p:grpSpPr>
        <p:cxnSp>
          <p:nvCxnSpPr>
            <p:cNvPr id="94" name="直線矢印コネクタ 93">
              <a:extLst>
                <a:ext uri="{FF2B5EF4-FFF2-40B4-BE49-F238E27FC236}">
                  <a16:creationId xmlns:a16="http://schemas.microsoft.com/office/drawing/2014/main" id="{0B6A16D7-645F-D974-A263-DDF5C8729C7D}"/>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09639ED0-C5F7-4932-8CE3-2C7C4CF96082}"/>
                </a:ext>
              </a:extLst>
            </p:cNvPr>
            <p:cNvSpPr/>
            <p:nvPr/>
          </p:nvSpPr>
          <p:spPr>
            <a:xfrm>
              <a:off x="5065281" y="45987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ja-JP" sz="500" b="1" dirty="0">
                  <a:solidFill>
                    <a:schemeClr val="tx1"/>
                  </a:solidFill>
                  <a:latin typeface="+mn-ea"/>
                </a:rPr>
                <a:t>(</a:t>
              </a:r>
              <a:r>
                <a:rPr kumimoji="1" lang="ja-JP" altLang="en-US" sz="500" b="1" dirty="0">
                  <a:solidFill>
                    <a:schemeClr val="tx1"/>
                  </a:solidFill>
                  <a:latin typeface="+mn-ea"/>
                </a:rPr>
                <a:t>都道府県</a:t>
              </a:r>
              <a:r>
                <a:rPr kumimoji="1" lang="en-US" altLang="ja-JP" sz="500" b="1" dirty="0">
                  <a:solidFill>
                    <a:schemeClr val="tx1"/>
                  </a:solidFill>
                  <a:latin typeface="+mn-ea"/>
                </a:rPr>
                <a:t>)</a:t>
              </a:r>
              <a:r>
                <a:rPr kumimoji="1" lang="ja-JP" altLang="en-US" sz="500" b="1" dirty="0">
                  <a:solidFill>
                    <a:schemeClr val="tx1"/>
                  </a:solidFill>
                  <a:latin typeface="+mn-ea"/>
                </a:rPr>
                <a:t>課税標準額通知</a:t>
              </a:r>
            </a:p>
            <a:p>
              <a:r>
                <a:rPr kumimoji="1" lang="en-US" altLang="ja-JP" sz="500" b="1" dirty="0">
                  <a:solidFill>
                    <a:schemeClr val="tx1"/>
                  </a:solidFill>
                  <a:latin typeface="+mn-ea"/>
                </a:rPr>
                <a:t>(</a:t>
              </a:r>
              <a:r>
                <a:rPr kumimoji="1" lang="ja-JP" altLang="en-US" sz="500" b="1" dirty="0">
                  <a:solidFill>
                    <a:schemeClr val="tx1"/>
                  </a:solidFill>
                  <a:latin typeface="+mn-ea"/>
                </a:rPr>
                <a:t>税務署</a:t>
              </a:r>
              <a:r>
                <a:rPr kumimoji="1" lang="en-US" altLang="ja-JP" sz="500" b="1" dirty="0">
                  <a:solidFill>
                    <a:schemeClr val="tx1"/>
                  </a:solidFill>
                  <a:latin typeface="+mn-ea"/>
                </a:rPr>
                <a:t>)</a:t>
              </a:r>
              <a:r>
                <a:rPr kumimoji="1" lang="ja-JP" altLang="en-US" sz="500" b="1" dirty="0">
                  <a:solidFill>
                    <a:schemeClr val="tx1"/>
                  </a:solidFill>
                  <a:latin typeface="+mn-ea"/>
                </a:rPr>
                <a:t>法人名簿データ</a:t>
              </a:r>
            </a:p>
          </p:txBody>
        </p:sp>
        <p:pic>
          <p:nvPicPr>
            <p:cNvPr id="100" name="グラフィックス 99" descr="紙 枠線">
              <a:extLst>
                <a:ext uri="{FF2B5EF4-FFF2-40B4-BE49-F238E27FC236}">
                  <a16:creationId xmlns:a16="http://schemas.microsoft.com/office/drawing/2014/main" id="{E52A5020-33BF-C401-AA95-1A1239F3D55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112" name="グループ化 111">
            <a:extLst>
              <a:ext uri="{FF2B5EF4-FFF2-40B4-BE49-F238E27FC236}">
                <a16:creationId xmlns:a16="http://schemas.microsoft.com/office/drawing/2014/main" id="{2358095D-57C9-8000-3A16-FF4FA77FC18B}"/>
              </a:ext>
            </a:extLst>
          </p:cNvPr>
          <p:cNvGrpSpPr/>
          <p:nvPr/>
        </p:nvGrpSpPr>
        <p:grpSpPr>
          <a:xfrm>
            <a:off x="3586299" y="3866926"/>
            <a:ext cx="989415" cy="562310"/>
            <a:chOff x="4995604" y="4316156"/>
            <a:chExt cx="989415" cy="562310"/>
          </a:xfrm>
        </p:grpSpPr>
        <p:cxnSp>
          <p:nvCxnSpPr>
            <p:cNvPr id="114" name="直線矢印コネクタ 113">
              <a:extLst>
                <a:ext uri="{FF2B5EF4-FFF2-40B4-BE49-F238E27FC236}">
                  <a16:creationId xmlns:a16="http://schemas.microsoft.com/office/drawing/2014/main" id="{CAE4515E-B51F-FF8E-8091-E06C64116626}"/>
                </a:ext>
              </a:extLst>
            </p:cNvPr>
            <p:cNvCxnSpPr>
              <a:cxnSpLocks/>
              <a:endCxn id="116"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92B185B9-7531-4B19-97F5-342A2D3747A9}"/>
                </a:ext>
              </a:extLst>
            </p:cNvPr>
            <p:cNvSpPr/>
            <p:nvPr/>
          </p:nvSpPr>
          <p:spPr>
            <a:xfrm>
              <a:off x="4995604" y="45960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rPr>
                <a:t>登記閲覧申請書</a:t>
              </a:r>
            </a:p>
          </p:txBody>
        </p:sp>
        <p:pic>
          <p:nvPicPr>
            <p:cNvPr id="116" name="グラフィックス 115" descr="紙 枠線">
              <a:extLst>
                <a:ext uri="{FF2B5EF4-FFF2-40B4-BE49-F238E27FC236}">
                  <a16:creationId xmlns:a16="http://schemas.microsoft.com/office/drawing/2014/main" id="{4A592D02-249A-06E8-0AA6-A1DC0CACA84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48" name="直線矢印コネクタ 147">
            <a:extLst>
              <a:ext uri="{FF2B5EF4-FFF2-40B4-BE49-F238E27FC236}">
                <a16:creationId xmlns:a16="http://schemas.microsoft.com/office/drawing/2014/main" id="{CA3F4D74-36C8-816C-ADE6-9704346601DA}"/>
              </a:ext>
            </a:extLst>
          </p:cNvPr>
          <p:cNvCxnSpPr>
            <a:cxnSpLocks/>
            <a:stCxn id="146" idx="3"/>
            <a:endCxn id="25" idx="1"/>
          </p:cNvCxnSpPr>
          <p:nvPr/>
        </p:nvCxnSpPr>
        <p:spPr>
          <a:xfrm>
            <a:off x="4797881" y="2660140"/>
            <a:ext cx="3093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30FAFA44-00DC-B6D1-329A-EA0C2AE5A1E3}"/>
              </a:ext>
            </a:extLst>
          </p:cNvPr>
          <p:cNvCxnSpPr>
            <a:cxnSpLocks/>
            <a:stCxn id="97" idx="3"/>
            <a:endCxn id="128" idx="1"/>
          </p:cNvCxnSpPr>
          <p:nvPr/>
        </p:nvCxnSpPr>
        <p:spPr>
          <a:xfrm>
            <a:off x="3120180" y="2660140"/>
            <a:ext cx="243954"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7" name="直線矢印コネクタ 226">
            <a:extLst>
              <a:ext uri="{FF2B5EF4-FFF2-40B4-BE49-F238E27FC236}">
                <a16:creationId xmlns:a16="http://schemas.microsoft.com/office/drawing/2014/main" id="{8E86EA51-FA86-5026-EA95-E458F3AE4F1C}"/>
              </a:ext>
            </a:extLst>
          </p:cNvPr>
          <p:cNvCxnSpPr>
            <a:cxnSpLocks/>
            <a:stCxn id="69" idx="4"/>
            <a:endCxn id="260" idx="2"/>
          </p:cNvCxnSpPr>
          <p:nvPr/>
        </p:nvCxnSpPr>
        <p:spPr>
          <a:xfrm>
            <a:off x="7147097" y="5056714"/>
            <a:ext cx="475193"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C1FCE372-919B-4B16-FE2E-119F4B92BA1C}"/>
              </a:ext>
            </a:extLst>
          </p:cNvPr>
          <p:cNvGrpSpPr/>
          <p:nvPr/>
        </p:nvGrpSpPr>
        <p:grpSpPr>
          <a:xfrm>
            <a:off x="1000848" y="2507141"/>
            <a:ext cx="306000" cy="306000"/>
            <a:chOff x="8420362" y="5457393"/>
            <a:chExt cx="182044" cy="182044"/>
          </a:xfrm>
        </p:grpSpPr>
        <p:sp>
          <p:nvSpPr>
            <p:cNvPr id="4" name="楕円 3">
              <a:extLst>
                <a:ext uri="{FF2B5EF4-FFF2-40B4-BE49-F238E27FC236}">
                  <a16:creationId xmlns:a16="http://schemas.microsoft.com/office/drawing/2014/main" id="{250FBDA3-C5D0-8078-AA38-EA6A2CFBDFC5}"/>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C6E487AB-9870-B7C2-2D27-59CF76A67A5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432184" y="5469215"/>
              <a:ext cx="158400" cy="158400"/>
            </a:xfrm>
            <a:prstGeom prst="rect">
              <a:avLst/>
            </a:prstGeom>
          </p:spPr>
        </p:pic>
      </p:grpSp>
      <p:grpSp>
        <p:nvGrpSpPr>
          <p:cNvPr id="237" name="グループ化 236">
            <a:extLst>
              <a:ext uri="{FF2B5EF4-FFF2-40B4-BE49-F238E27FC236}">
                <a16:creationId xmlns:a16="http://schemas.microsoft.com/office/drawing/2014/main" id="{8CA03C13-56F6-A41B-0736-B60F52FDDADF}"/>
              </a:ext>
            </a:extLst>
          </p:cNvPr>
          <p:cNvGrpSpPr/>
          <p:nvPr/>
        </p:nvGrpSpPr>
        <p:grpSpPr>
          <a:xfrm>
            <a:off x="1262035" y="2041197"/>
            <a:ext cx="2074782" cy="510757"/>
            <a:chOff x="1098918" y="1994888"/>
            <a:chExt cx="2074782" cy="510757"/>
          </a:xfrm>
        </p:grpSpPr>
        <p:cxnSp>
          <p:nvCxnSpPr>
            <p:cNvPr id="12" name="直線矢印コネクタ 11">
              <a:extLst>
                <a:ext uri="{FF2B5EF4-FFF2-40B4-BE49-F238E27FC236}">
                  <a16:creationId xmlns:a16="http://schemas.microsoft.com/office/drawing/2014/main" id="{4AA6461E-AB5F-94E1-ACAD-B3738FC386F6}"/>
                </a:ext>
              </a:extLst>
            </p:cNvPr>
            <p:cNvCxnSpPr>
              <a:cxnSpLocks/>
              <a:stCxn id="4" idx="7"/>
              <a:endCxn id="30" idx="1"/>
            </p:cNvCxnSpPr>
            <p:nvPr/>
          </p:nvCxnSpPr>
          <p:spPr>
            <a:xfrm flipV="1">
              <a:off x="1098918" y="2139295"/>
              <a:ext cx="193829" cy="36635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79FD019B-0BD4-FF57-57B9-9A9127E6D9BE}"/>
                </a:ext>
              </a:extLst>
            </p:cNvPr>
            <p:cNvGrpSpPr/>
            <p:nvPr/>
          </p:nvGrpSpPr>
          <p:grpSpPr>
            <a:xfrm>
              <a:off x="1292748" y="1994888"/>
              <a:ext cx="69614" cy="292078"/>
              <a:chOff x="2439407" y="2962964"/>
              <a:chExt cx="69614" cy="433173"/>
            </a:xfrm>
          </p:grpSpPr>
          <p:cxnSp>
            <p:nvCxnSpPr>
              <p:cNvPr id="23" name="直線コネクタ 22">
                <a:extLst>
                  <a:ext uri="{FF2B5EF4-FFF2-40B4-BE49-F238E27FC236}">
                    <a16:creationId xmlns:a16="http://schemas.microsoft.com/office/drawing/2014/main" id="{009C586D-744A-3C6E-2AE2-952AAF6A87D7}"/>
                  </a:ext>
                </a:extLst>
              </p:cNvPr>
              <p:cNvCxnSpPr>
                <a:cxnSpLocks/>
              </p:cNvCxnSpPr>
              <p:nvPr/>
            </p:nvCxnSpPr>
            <p:spPr>
              <a:xfrm>
                <a:off x="2439407" y="2963133"/>
                <a:ext cx="0" cy="43050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8" name="直線コネクタ 27">
                <a:extLst>
                  <a:ext uri="{FF2B5EF4-FFF2-40B4-BE49-F238E27FC236}">
                    <a16:creationId xmlns:a16="http://schemas.microsoft.com/office/drawing/2014/main" id="{8E030E52-1BFE-0686-6983-7D8AFDFA7A61}"/>
                  </a:ext>
                </a:extLst>
              </p:cNvPr>
              <p:cNvCxnSpPr>
                <a:cxnSpLocks/>
              </p:cNvCxnSpPr>
              <p:nvPr/>
            </p:nvCxnSpPr>
            <p:spPr>
              <a:xfrm flipH="1">
                <a:off x="2439407" y="339613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9" name="直線コネクタ 28">
                <a:extLst>
                  <a:ext uri="{FF2B5EF4-FFF2-40B4-BE49-F238E27FC236}">
                    <a16:creationId xmlns:a16="http://schemas.microsoft.com/office/drawing/2014/main" id="{684E031E-99DD-431D-DFE8-028E2CF71AD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0" name="正方形/長方形 29">
              <a:extLst>
                <a:ext uri="{FF2B5EF4-FFF2-40B4-BE49-F238E27FC236}">
                  <a16:creationId xmlns:a16="http://schemas.microsoft.com/office/drawing/2014/main" id="{87D29BB0-B588-9C36-D2E7-B686DCAF7FE0}"/>
                </a:ext>
              </a:extLst>
            </p:cNvPr>
            <p:cNvSpPr/>
            <p:nvPr/>
          </p:nvSpPr>
          <p:spPr>
            <a:xfrm>
              <a:off x="1292747" y="1998068"/>
              <a:ext cx="188095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課税標準額通知や</a:t>
              </a:r>
              <a:r>
                <a:rPr kumimoji="1" lang="en-US" altLang="ja-JP" sz="500" b="1" dirty="0">
                  <a:solidFill>
                    <a:schemeClr val="tx1"/>
                  </a:solidFill>
                  <a:latin typeface="+mn-ea"/>
                </a:rPr>
                <a:t>KSK</a:t>
              </a:r>
              <a:r>
                <a:rPr kumimoji="1" lang="ja-JP" altLang="en-US" sz="500" b="1" dirty="0">
                  <a:solidFill>
                    <a:schemeClr val="tx1"/>
                  </a:solidFill>
                  <a:latin typeface="+mn-ea"/>
                </a:rPr>
                <a:t>の名簿データとの照合確認、その他各種調査から未登録法人の疑義が発生した場合</a:t>
              </a:r>
            </a:p>
          </p:txBody>
        </p:sp>
      </p:grpSp>
      <p:grpSp>
        <p:nvGrpSpPr>
          <p:cNvPr id="49" name="グループ化 48">
            <a:extLst>
              <a:ext uri="{FF2B5EF4-FFF2-40B4-BE49-F238E27FC236}">
                <a16:creationId xmlns:a16="http://schemas.microsoft.com/office/drawing/2014/main" id="{50CD75F2-D0A9-288F-E270-BF569F06234E}"/>
              </a:ext>
            </a:extLst>
          </p:cNvPr>
          <p:cNvGrpSpPr/>
          <p:nvPr/>
        </p:nvGrpSpPr>
        <p:grpSpPr>
          <a:xfrm>
            <a:off x="5930468" y="2507140"/>
            <a:ext cx="306000" cy="306000"/>
            <a:chOff x="2800403" y="4055471"/>
            <a:chExt cx="182044" cy="182044"/>
          </a:xfrm>
        </p:grpSpPr>
        <p:sp>
          <p:nvSpPr>
            <p:cNvPr id="62" name="楕円 61">
              <a:extLst>
                <a:ext uri="{FF2B5EF4-FFF2-40B4-BE49-F238E27FC236}">
                  <a16:creationId xmlns:a16="http://schemas.microsoft.com/office/drawing/2014/main" id="{467513FC-6C93-6478-1DA9-9D9757B1943E}"/>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74" name="グラフィックス 73" descr="封筒 枠線">
              <a:extLst>
                <a:ext uri="{FF2B5EF4-FFF2-40B4-BE49-F238E27FC236}">
                  <a16:creationId xmlns:a16="http://schemas.microsoft.com/office/drawing/2014/main" id="{54849379-1973-2656-C51E-743562EF51AC}"/>
                </a:ext>
              </a:extLst>
            </p:cNvPr>
            <p:cNvPicPr>
              <a:picLocks noChangeAspect="1"/>
            </p:cNvPicPr>
            <p:nvPr/>
          </p:nvPicPr>
          <p:blipFill>
            <a:blip r:embed="rId8">
              <a:extLst>
                <a:ext uri="{96DAC541-7B7A-43D3-8B79-37D633B846F1}">
                  <asvg:svgBlip xmlns:asvg="http://schemas.microsoft.com/office/drawing/2016/SVG/main" r:embed="rId10"/>
                </a:ext>
              </a:extLst>
            </a:blip>
            <a:stretch>
              <a:fillRect/>
            </a:stretch>
          </p:blipFill>
          <p:spPr>
            <a:xfrm>
              <a:off x="2812225" y="4067293"/>
              <a:ext cx="158400" cy="158400"/>
            </a:xfrm>
            <a:prstGeom prst="rect">
              <a:avLst/>
            </a:prstGeom>
          </p:spPr>
        </p:pic>
      </p:grpSp>
      <p:grpSp>
        <p:nvGrpSpPr>
          <p:cNvPr id="75" name="グループ化 74">
            <a:extLst>
              <a:ext uri="{FF2B5EF4-FFF2-40B4-BE49-F238E27FC236}">
                <a16:creationId xmlns:a16="http://schemas.microsoft.com/office/drawing/2014/main" id="{C2BA16D8-C295-C354-EF42-CD58241399C9}"/>
              </a:ext>
            </a:extLst>
          </p:cNvPr>
          <p:cNvGrpSpPr/>
          <p:nvPr/>
        </p:nvGrpSpPr>
        <p:grpSpPr>
          <a:xfrm>
            <a:off x="515446" y="5604517"/>
            <a:ext cx="1276805" cy="449892"/>
            <a:chOff x="6954823" y="5133875"/>
            <a:chExt cx="1276805" cy="449892"/>
          </a:xfrm>
        </p:grpSpPr>
        <p:sp>
          <p:nvSpPr>
            <p:cNvPr id="76" name="正方形/長方形 75">
              <a:extLst>
                <a:ext uri="{FF2B5EF4-FFF2-40B4-BE49-F238E27FC236}">
                  <a16:creationId xmlns:a16="http://schemas.microsoft.com/office/drawing/2014/main" id="{99303031-2E5A-174C-9597-E18CE0DD2F62}"/>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都道府県</a:t>
              </a:r>
              <a:endParaRPr kumimoji="1" lang="en-US" altLang="ja-JP" sz="800" b="1" dirty="0">
                <a:solidFill>
                  <a:schemeClr val="tx1"/>
                </a:solidFill>
                <a:latin typeface="+mn-ea"/>
              </a:endParaRPr>
            </a:p>
            <a:p>
              <a:pPr algn="ctr"/>
              <a:r>
                <a:rPr kumimoji="1" lang="ja-JP" altLang="en-US" sz="800" b="1" dirty="0">
                  <a:solidFill>
                    <a:schemeClr val="tx1"/>
                  </a:solidFill>
                  <a:latin typeface="+mn-ea"/>
                </a:rPr>
                <a:t>・税務署</a:t>
              </a:r>
            </a:p>
          </p:txBody>
        </p:sp>
        <p:sp>
          <p:nvSpPr>
            <p:cNvPr id="77" name="正方形/長方形 76">
              <a:extLst>
                <a:ext uri="{FF2B5EF4-FFF2-40B4-BE49-F238E27FC236}">
                  <a16:creationId xmlns:a16="http://schemas.microsoft.com/office/drawing/2014/main" id="{CCA4434A-9234-CFB1-C6E4-4FCAFA55EA34}"/>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84" name="正方形/長方形 83">
            <a:extLst>
              <a:ext uri="{FF2B5EF4-FFF2-40B4-BE49-F238E27FC236}">
                <a16:creationId xmlns:a16="http://schemas.microsoft.com/office/drawing/2014/main" id="{EA184897-9CF1-67E2-0986-1893CE44B795}"/>
              </a:ext>
            </a:extLst>
          </p:cNvPr>
          <p:cNvSpPr/>
          <p:nvPr/>
        </p:nvSpPr>
        <p:spPr>
          <a:xfrm>
            <a:off x="4994160" y="196859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依頼</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26" name="グループ化 125">
            <a:extLst>
              <a:ext uri="{FF2B5EF4-FFF2-40B4-BE49-F238E27FC236}">
                <a16:creationId xmlns:a16="http://schemas.microsoft.com/office/drawing/2014/main" id="{BE162C34-B2E6-EDAF-1FA0-0D7810002C04}"/>
              </a:ext>
            </a:extLst>
          </p:cNvPr>
          <p:cNvGrpSpPr/>
          <p:nvPr/>
        </p:nvGrpSpPr>
        <p:grpSpPr>
          <a:xfrm>
            <a:off x="3364134" y="2431385"/>
            <a:ext cx="587415" cy="457512"/>
            <a:chOff x="5266944" y="2798826"/>
            <a:chExt cx="455771" cy="301859"/>
          </a:xfrm>
        </p:grpSpPr>
        <p:sp>
          <p:nvSpPr>
            <p:cNvPr id="128" name="四角形: 角を丸くする 127">
              <a:extLst>
                <a:ext uri="{FF2B5EF4-FFF2-40B4-BE49-F238E27FC236}">
                  <a16:creationId xmlns:a16="http://schemas.microsoft.com/office/drawing/2014/main" id="{B4BB2903-7ED3-8D4F-494D-FEE0753FE03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登記事項調査</a:t>
              </a:r>
            </a:p>
          </p:txBody>
        </p:sp>
        <p:pic>
          <p:nvPicPr>
            <p:cNvPr id="132" name="グラフィックス 131" descr="挙手 枠線">
              <a:extLst>
                <a:ext uri="{FF2B5EF4-FFF2-40B4-BE49-F238E27FC236}">
                  <a16:creationId xmlns:a16="http://schemas.microsoft.com/office/drawing/2014/main" id="{C18E6DC3-087A-291B-2E37-91CFAD69F05B}"/>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142" name="グループ化 141">
            <a:extLst>
              <a:ext uri="{FF2B5EF4-FFF2-40B4-BE49-F238E27FC236}">
                <a16:creationId xmlns:a16="http://schemas.microsoft.com/office/drawing/2014/main" id="{6B727F62-1109-A6A5-3944-46E0FB963362}"/>
              </a:ext>
            </a:extLst>
          </p:cNvPr>
          <p:cNvGrpSpPr/>
          <p:nvPr/>
        </p:nvGrpSpPr>
        <p:grpSpPr>
          <a:xfrm>
            <a:off x="4210466" y="2431384"/>
            <a:ext cx="587415" cy="457512"/>
            <a:chOff x="5266944" y="2798826"/>
            <a:chExt cx="455771" cy="301859"/>
          </a:xfrm>
        </p:grpSpPr>
        <p:sp>
          <p:nvSpPr>
            <p:cNvPr id="146" name="四角形: 角を丸くする 145">
              <a:extLst>
                <a:ext uri="{FF2B5EF4-FFF2-40B4-BE49-F238E27FC236}">
                  <a16:creationId xmlns:a16="http://schemas.microsoft.com/office/drawing/2014/main" id="{74427FB8-9FBE-D116-6DAB-C0C8ECAA3BF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未届調査書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p>
          </p:txBody>
        </p:sp>
        <p:pic>
          <p:nvPicPr>
            <p:cNvPr id="147" name="グラフィックス 146" descr="挙手 枠線">
              <a:extLst>
                <a:ext uri="{FF2B5EF4-FFF2-40B4-BE49-F238E27FC236}">
                  <a16:creationId xmlns:a16="http://schemas.microsoft.com/office/drawing/2014/main" id="{47B9EBDB-BD3F-3244-56B7-8AF4E539E7F2}"/>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162" name="グループ化 161">
            <a:extLst>
              <a:ext uri="{FF2B5EF4-FFF2-40B4-BE49-F238E27FC236}">
                <a16:creationId xmlns:a16="http://schemas.microsoft.com/office/drawing/2014/main" id="{AC8D9D59-1E41-385B-2EF6-13DB92ABB375}"/>
              </a:ext>
            </a:extLst>
          </p:cNvPr>
          <p:cNvGrpSpPr/>
          <p:nvPr/>
        </p:nvGrpSpPr>
        <p:grpSpPr>
          <a:xfrm>
            <a:off x="3019439" y="5604517"/>
            <a:ext cx="1276805" cy="449892"/>
            <a:chOff x="6954823" y="5133875"/>
            <a:chExt cx="1276805" cy="449892"/>
          </a:xfrm>
        </p:grpSpPr>
        <p:sp>
          <p:nvSpPr>
            <p:cNvPr id="163" name="正方形/長方形 162">
              <a:extLst>
                <a:ext uri="{FF2B5EF4-FFF2-40B4-BE49-F238E27FC236}">
                  <a16:creationId xmlns:a16="http://schemas.microsoft.com/office/drawing/2014/main" id="{C68ADD38-4F8A-729B-DB95-D8D636BF4A04}"/>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法務局</a:t>
              </a:r>
            </a:p>
          </p:txBody>
        </p:sp>
        <p:sp>
          <p:nvSpPr>
            <p:cNvPr id="164" name="正方形/長方形 163">
              <a:extLst>
                <a:ext uri="{FF2B5EF4-FFF2-40B4-BE49-F238E27FC236}">
                  <a16:creationId xmlns:a16="http://schemas.microsoft.com/office/drawing/2014/main" id="{1C5428DD-A4D8-EC0C-4463-68155162002F}"/>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66" name="グループ化 165">
            <a:extLst>
              <a:ext uri="{FF2B5EF4-FFF2-40B4-BE49-F238E27FC236}">
                <a16:creationId xmlns:a16="http://schemas.microsoft.com/office/drawing/2014/main" id="{8FD27206-7FCC-FE4D-0CFC-6BAB5CB3E980}"/>
              </a:ext>
            </a:extLst>
          </p:cNvPr>
          <p:cNvGrpSpPr/>
          <p:nvPr/>
        </p:nvGrpSpPr>
        <p:grpSpPr>
          <a:xfrm>
            <a:off x="2991305" y="2894515"/>
            <a:ext cx="635655" cy="706178"/>
            <a:chOff x="2321719" y="2988182"/>
            <a:chExt cx="635655" cy="706178"/>
          </a:xfrm>
        </p:grpSpPr>
        <p:pic>
          <p:nvPicPr>
            <p:cNvPr id="167" name="グラフィックス 166" descr="紙 枠線">
              <a:extLst>
                <a:ext uri="{FF2B5EF4-FFF2-40B4-BE49-F238E27FC236}">
                  <a16:creationId xmlns:a16="http://schemas.microsoft.com/office/drawing/2014/main" id="{7E7A397C-9244-CCB1-CC9A-30EF1238A9A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0" name="直線矢印コネクタ 36">
              <a:extLst>
                <a:ext uri="{FF2B5EF4-FFF2-40B4-BE49-F238E27FC236}">
                  <a16:creationId xmlns:a16="http://schemas.microsoft.com/office/drawing/2014/main" id="{D129348F-654D-1DFF-0601-E461D982F81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1" name="正方形/長方形 170">
              <a:extLst>
                <a:ext uri="{FF2B5EF4-FFF2-40B4-BE49-F238E27FC236}">
                  <a16:creationId xmlns:a16="http://schemas.microsoft.com/office/drawing/2014/main" id="{6F151787-AD3E-5497-0FDE-B82B3B298A5E}"/>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登記閲覧申請書</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必要に応じて</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grpSp>
        <p:nvGrpSpPr>
          <p:cNvPr id="172" name="グループ化 171">
            <a:extLst>
              <a:ext uri="{FF2B5EF4-FFF2-40B4-BE49-F238E27FC236}">
                <a16:creationId xmlns:a16="http://schemas.microsoft.com/office/drawing/2014/main" id="{7F43C4C8-9E96-FFAE-3EB1-CC3AD3DA523E}"/>
              </a:ext>
            </a:extLst>
          </p:cNvPr>
          <p:cNvGrpSpPr/>
          <p:nvPr/>
        </p:nvGrpSpPr>
        <p:grpSpPr>
          <a:xfrm>
            <a:off x="4676332" y="2894515"/>
            <a:ext cx="635655" cy="706178"/>
            <a:chOff x="2321719" y="2988182"/>
            <a:chExt cx="635655" cy="706178"/>
          </a:xfrm>
        </p:grpSpPr>
        <p:pic>
          <p:nvPicPr>
            <p:cNvPr id="174" name="グラフィックス 173" descr="紙 枠線">
              <a:extLst>
                <a:ext uri="{FF2B5EF4-FFF2-40B4-BE49-F238E27FC236}">
                  <a16:creationId xmlns:a16="http://schemas.microsoft.com/office/drawing/2014/main" id="{01F2DE09-A2F8-D1C4-2BA9-4A4F7A22C3B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7771DB7C-C559-472B-E960-2CD3DE7C65D6}"/>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30610CB1-79AF-EAC9-F822-813E91B3342A}"/>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未届法人調査書</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必要に応じて</a:t>
              </a:r>
              <a:r>
                <a:rPr kumimoji="1" lang="en-US" altLang="ja-JP" sz="500" b="1" dirty="0">
                  <a:solidFill>
                    <a:schemeClr val="tx1"/>
                  </a:solidFill>
                  <a:latin typeface="+mn-ea"/>
                </a:rPr>
                <a:t>)</a:t>
              </a:r>
            </a:p>
          </p:txBody>
        </p:sp>
      </p:grpSp>
      <p:sp>
        <p:nvSpPr>
          <p:cNvPr id="226" name="正方形/長方形 225">
            <a:extLst>
              <a:ext uri="{FF2B5EF4-FFF2-40B4-BE49-F238E27FC236}">
                <a16:creationId xmlns:a16="http://schemas.microsoft.com/office/drawing/2014/main" id="{762E5F12-0973-3A86-A39E-E56A7C3EC5D8}"/>
              </a:ext>
            </a:extLst>
          </p:cNvPr>
          <p:cNvSpPr/>
          <p:nvPr/>
        </p:nvSpPr>
        <p:spPr>
          <a:xfrm>
            <a:off x="3251277" y="3549740"/>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調査</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2494614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97BFC-7C11-BBA2-47D2-3F3D6B9E5116}"/>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B082C996-E257-2C65-7F7B-9ECA6144B6E2}"/>
              </a:ext>
            </a:extLst>
          </p:cNvPr>
          <p:cNvGrpSpPr/>
          <p:nvPr/>
        </p:nvGrpSpPr>
        <p:grpSpPr>
          <a:xfrm rot="5400000" flipV="1">
            <a:off x="916101" y="1815053"/>
            <a:ext cx="869504" cy="47531"/>
            <a:chOff x="8105504" y="5728204"/>
            <a:chExt cx="869504" cy="47531"/>
          </a:xfrm>
        </p:grpSpPr>
        <p:cxnSp>
          <p:nvCxnSpPr>
            <p:cNvPr id="12" name="直線矢印コネクタ 11">
              <a:extLst>
                <a:ext uri="{FF2B5EF4-FFF2-40B4-BE49-F238E27FC236}">
                  <a16:creationId xmlns:a16="http://schemas.microsoft.com/office/drawing/2014/main" id="{43878A83-61EE-4742-10B6-29F4E95DDA9E}"/>
                </a:ext>
              </a:extLst>
            </p:cNvPr>
            <p:cNvCxnSpPr>
              <a:cxnSpLocks/>
              <a:stCxn id="20" idx="6"/>
              <a:endCxn id="23" idx="0"/>
            </p:cNvCxnSpPr>
            <p:nvPr/>
          </p:nvCxnSpPr>
          <p:spPr>
            <a:xfrm rot="5400000" flipV="1">
              <a:off x="8564020" y="5340987"/>
              <a:ext cx="4" cy="82197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 name="楕円 19">
              <a:extLst>
                <a:ext uri="{FF2B5EF4-FFF2-40B4-BE49-F238E27FC236}">
                  <a16:creationId xmlns:a16="http://schemas.microsoft.com/office/drawing/2014/main" id="{C77F4C9F-062E-189B-8821-C148352D1C96}"/>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3" name="二等辺三角形 22">
              <a:extLst>
                <a:ext uri="{FF2B5EF4-FFF2-40B4-BE49-F238E27FC236}">
                  <a16:creationId xmlns:a16="http://schemas.microsoft.com/office/drawing/2014/main" id="{D48D1EE3-82E7-794C-1D82-434AF3BB0D5A}"/>
                </a:ext>
              </a:extLst>
            </p:cNvPr>
            <p:cNvSpPr/>
            <p:nvPr/>
          </p:nvSpPr>
          <p:spPr>
            <a:xfrm rot="5400000">
              <a:off x="8915760"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2" name="グループ化 61">
            <a:extLst>
              <a:ext uri="{FF2B5EF4-FFF2-40B4-BE49-F238E27FC236}">
                <a16:creationId xmlns:a16="http://schemas.microsoft.com/office/drawing/2014/main" id="{4DB1A115-6B2D-BBA4-E367-55467B1B44AB}"/>
              </a:ext>
            </a:extLst>
          </p:cNvPr>
          <p:cNvGrpSpPr/>
          <p:nvPr/>
        </p:nvGrpSpPr>
        <p:grpSpPr>
          <a:xfrm rot="5400000" flipV="1">
            <a:off x="-88909" y="2471239"/>
            <a:ext cx="2332882" cy="198534"/>
            <a:chOff x="8105504" y="5728204"/>
            <a:chExt cx="2332882" cy="198534"/>
          </a:xfrm>
        </p:grpSpPr>
        <p:cxnSp>
          <p:nvCxnSpPr>
            <p:cNvPr id="74" name="直線矢印コネクタ 73">
              <a:extLst>
                <a:ext uri="{FF2B5EF4-FFF2-40B4-BE49-F238E27FC236}">
                  <a16:creationId xmlns:a16="http://schemas.microsoft.com/office/drawing/2014/main" id="{A1C3BAF1-FA70-723F-3AA8-E81A4C1A3B13}"/>
                </a:ext>
              </a:extLst>
            </p:cNvPr>
            <p:cNvCxnSpPr>
              <a:cxnSpLocks/>
              <a:stCxn id="75" idx="6"/>
              <a:endCxn id="76" idx="0"/>
            </p:cNvCxnSpPr>
            <p:nvPr/>
          </p:nvCxnSpPr>
          <p:spPr>
            <a:xfrm rot="10800000" flipH="1" flipV="1">
              <a:off x="8153035" y="5751971"/>
              <a:ext cx="2262041" cy="174767"/>
            </a:xfrm>
            <a:prstGeom prst="bentConnector4">
              <a:avLst>
                <a:gd name="adj1" fmla="val 100016"/>
                <a:gd name="adj2" fmla="val 1940"/>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5" name="楕円 74">
              <a:extLst>
                <a:ext uri="{FF2B5EF4-FFF2-40B4-BE49-F238E27FC236}">
                  <a16:creationId xmlns:a16="http://schemas.microsoft.com/office/drawing/2014/main" id="{15E84C90-2B75-893D-3AB3-4231649B189F}"/>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6" name="二等辺三角形 75">
              <a:extLst>
                <a:ext uri="{FF2B5EF4-FFF2-40B4-BE49-F238E27FC236}">
                  <a16:creationId xmlns:a16="http://schemas.microsoft.com/office/drawing/2014/main" id="{41571C72-A27E-71BA-BED2-66715D6135DC}"/>
                </a:ext>
              </a:extLst>
            </p:cNvPr>
            <p:cNvSpPr/>
            <p:nvPr/>
          </p:nvSpPr>
          <p:spPr>
            <a:xfrm rot="10800000">
              <a:off x="10391766" y="585486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60F08307-0FBC-C917-9AC9-4920B0F2775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9B5E0EF-C462-9141-6E31-813D14E67F1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5DD159EF-6529-3E21-2E6C-72BD71A45C7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4C29BC3-B154-295D-798D-013688D9DFA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A017B84-C466-95A1-E1F8-DC78C9F4750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344FD47-9DAA-3D16-2018-11BEAD06FAA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11A93F2-AC0C-C804-233E-A4F340EF406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申告受付処理</a:t>
              </a:r>
            </a:p>
          </p:txBody>
        </p:sp>
        <p:sp>
          <p:nvSpPr>
            <p:cNvPr id="14" name="正方形/長方形 13">
              <a:extLst>
                <a:ext uri="{FF2B5EF4-FFF2-40B4-BE49-F238E27FC236}">
                  <a16:creationId xmlns:a16="http://schemas.microsoft.com/office/drawing/2014/main" id="{EBB5B503-6FD8-8DF5-3E0A-745EE2921AE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申告登録</a:t>
              </a:r>
            </a:p>
          </p:txBody>
        </p:sp>
      </p:grpSp>
      <p:grpSp>
        <p:nvGrpSpPr>
          <p:cNvPr id="16" name="グループ化 15">
            <a:extLst>
              <a:ext uri="{FF2B5EF4-FFF2-40B4-BE49-F238E27FC236}">
                <a16:creationId xmlns:a16="http://schemas.microsoft.com/office/drawing/2014/main" id="{20578AD2-A1C1-31B4-C5F4-B9085AA6C0BD}"/>
              </a:ext>
            </a:extLst>
          </p:cNvPr>
          <p:cNvGrpSpPr/>
          <p:nvPr/>
        </p:nvGrpSpPr>
        <p:grpSpPr>
          <a:xfrm>
            <a:off x="331641" y="1889570"/>
            <a:ext cx="8480719" cy="2893101"/>
            <a:chOff x="4383024" y="977900"/>
            <a:chExt cx="8480719" cy="447033"/>
          </a:xfrm>
        </p:grpSpPr>
        <p:sp>
          <p:nvSpPr>
            <p:cNvPr id="17" name="正方形/長方形 16">
              <a:extLst>
                <a:ext uri="{FF2B5EF4-FFF2-40B4-BE49-F238E27FC236}">
                  <a16:creationId xmlns:a16="http://schemas.microsoft.com/office/drawing/2014/main" id="{0F21F169-EEAE-770F-4410-466C18AD12D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A6A1EEB6-3EBA-EE7E-DDD7-B69B51D68B4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B0EA85E0-C1B8-C949-01B4-926F7EEA408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8</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CDA5BC9-2636-6124-76E4-5DC4EFF946FD}"/>
              </a:ext>
            </a:extLst>
          </p:cNvPr>
          <p:cNvGrpSpPr/>
          <p:nvPr/>
        </p:nvGrpSpPr>
        <p:grpSpPr>
          <a:xfrm>
            <a:off x="2498583" y="347926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5EA6AEEE-3B96-87B8-013C-90339C2EACC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99B0987-AF8A-CE86-32C6-CE95237C785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申告データ取込</a:t>
              </a:r>
            </a:p>
          </p:txBody>
        </p:sp>
      </p:grpSp>
      <p:cxnSp>
        <p:nvCxnSpPr>
          <p:cNvPr id="33" name="直線矢印コネクタ 32">
            <a:extLst>
              <a:ext uri="{FF2B5EF4-FFF2-40B4-BE49-F238E27FC236}">
                <a16:creationId xmlns:a16="http://schemas.microsoft.com/office/drawing/2014/main" id="{E910CE26-0228-8BA7-A8B8-411D3003E2DF}"/>
              </a:ext>
            </a:extLst>
          </p:cNvPr>
          <p:cNvCxnSpPr>
            <a:cxnSpLocks/>
            <a:stCxn id="22" idx="2"/>
            <a:endCxn id="118" idx="1"/>
          </p:cNvCxnSpPr>
          <p:nvPr/>
        </p:nvCxnSpPr>
        <p:spPr>
          <a:xfrm>
            <a:off x="2796525" y="3948011"/>
            <a:ext cx="1299" cy="9917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FFBAADB8-FF27-24B6-E3BB-9010A28B413E}"/>
              </a:ext>
            </a:extLst>
          </p:cNvPr>
          <p:cNvCxnSpPr>
            <a:cxnSpLocks/>
            <a:stCxn id="22" idx="3"/>
            <a:endCxn id="27" idx="1"/>
          </p:cNvCxnSpPr>
          <p:nvPr/>
        </p:nvCxnSpPr>
        <p:spPr>
          <a:xfrm>
            <a:off x="3094467" y="3713636"/>
            <a:ext cx="7253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6C2B400B-BCB5-8B29-6D35-2FE5784F6855}"/>
              </a:ext>
            </a:extLst>
          </p:cNvPr>
          <p:cNvGrpSpPr/>
          <p:nvPr/>
        </p:nvGrpSpPr>
        <p:grpSpPr>
          <a:xfrm>
            <a:off x="6148344" y="2206779"/>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4C4A8EF8-D6F7-F598-7DA4-C2844A8B91E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A1A6446E-D668-A646-2093-48687540BED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申告登録内容と</a:t>
              </a:r>
            </a:p>
            <a:p>
              <a:pPr algn="ctr"/>
              <a:r>
                <a:rPr kumimoji="1" lang="ja-JP" altLang="en-US" sz="500" b="1" dirty="0">
                  <a:solidFill>
                    <a:schemeClr val="tx1"/>
                  </a:solidFill>
                  <a:latin typeface="+mn-ea"/>
                </a:rPr>
                <a:t>申告書の照合</a:t>
              </a:r>
              <a:endParaRPr kumimoji="1" lang="en-US" altLang="ja-JP" sz="500" b="1" dirty="0">
                <a:solidFill>
                  <a:schemeClr val="tx1"/>
                </a:solidFill>
                <a:latin typeface="+mn-ea"/>
              </a:endParaRPr>
            </a:p>
          </p:txBody>
        </p:sp>
      </p:grpSp>
      <p:cxnSp>
        <p:nvCxnSpPr>
          <p:cNvPr id="127" name="直線矢印コネクタ 126">
            <a:extLst>
              <a:ext uri="{FF2B5EF4-FFF2-40B4-BE49-F238E27FC236}">
                <a16:creationId xmlns:a16="http://schemas.microsoft.com/office/drawing/2014/main" id="{3BF6CB0C-E3E7-A1E3-AFFB-B18C88B196A2}"/>
              </a:ext>
            </a:extLst>
          </p:cNvPr>
          <p:cNvCxnSpPr>
            <a:cxnSpLocks/>
            <a:stCxn id="141" idx="2"/>
            <a:endCxn id="137" idx="1"/>
          </p:cNvCxnSpPr>
          <p:nvPr/>
        </p:nvCxnSpPr>
        <p:spPr>
          <a:xfrm>
            <a:off x="6446286" y="2675529"/>
            <a:ext cx="1299" cy="226418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18FBA121-751F-574C-E0CB-29E0F5180542}"/>
              </a:ext>
            </a:extLst>
          </p:cNvPr>
          <p:cNvCxnSpPr>
            <a:cxnSpLocks/>
            <a:stCxn id="45" idx="2"/>
            <a:endCxn id="161" idx="1"/>
          </p:cNvCxnSpPr>
          <p:nvPr/>
        </p:nvCxnSpPr>
        <p:spPr>
          <a:xfrm rot="16200000" flipH="1">
            <a:off x="7098418" y="2623516"/>
            <a:ext cx="400247" cy="30952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A6F7CED9-81CE-D056-E9BB-7047886CF9A7}"/>
              </a:ext>
            </a:extLst>
          </p:cNvPr>
          <p:cNvGrpSpPr/>
          <p:nvPr/>
        </p:nvGrpSpPr>
        <p:grpSpPr>
          <a:xfrm>
            <a:off x="6158468" y="4939715"/>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5123F4B8-13A6-2D15-B605-915ABCEEB4E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8" name="円弧 137">
              <a:extLst>
                <a:ext uri="{FF2B5EF4-FFF2-40B4-BE49-F238E27FC236}">
                  <a16:creationId xmlns:a16="http://schemas.microsoft.com/office/drawing/2014/main" id="{C9167061-BC51-470D-96FD-83D7AD6540D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AF1A0644-C911-6D93-886C-008D4F34D14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4" name="グループ化 63">
            <a:extLst>
              <a:ext uri="{FF2B5EF4-FFF2-40B4-BE49-F238E27FC236}">
                <a16:creationId xmlns:a16="http://schemas.microsoft.com/office/drawing/2014/main" id="{154DACDC-B8AE-EE92-B925-4B0803E47E10}"/>
              </a:ext>
            </a:extLst>
          </p:cNvPr>
          <p:cNvGrpSpPr/>
          <p:nvPr/>
        </p:nvGrpSpPr>
        <p:grpSpPr>
          <a:xfrm>
            <a:off x="6655246" y="5319074"/>
            <a:ext cx="744115" cy="405710"/>
            <a:chOff x="6981282" y="4526781"/>
            <a:chExt cx="744115" cy="405710"/>
          </a:xfrm>
        </p:grpSpPr>
        <p:cxnSp>
          <p:nvCxnSpPr>
            <p:cNvPr id="130" name="直線矢印コネクタ 129">
              <a:extLst>
                <a:ext uri="{FF2B5EF4-FFF2-40B4-BE49-F238E27FC236}">
                  <a16:creationId xmlns:a16="http://schemas.microsoft.com/office/drawing/2014/main" id="{05412E6D-CF5B-2C5D-37B7-5620E20743C8}"/>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06F618A4-EE5E-25F9-F9FF-E257384C8B61}"/>
                </a:ext>
              </a:extLst>
            </p:cNvPr>
            <p:cNvGrpSpPr/>
            <p:nvPr/>
          </p:nvGrpSpPr>
          <p:grpSpPr>
            <a:xfrm>
              <a:off x="7103902" y="4632669"/>
              <a:ext cx="69614" cy="299822"/>
              <a:chOff x="2439407" y="2962964"/>
              <a:chExt cx="69614" cy="430496"/>
            </a:xfrm>
          </p:grpSpPr>
          <p:cxnSp>
            <p:nvCxnSpPr>
              <p:cNvPr id="134" name="直線コネクタ 133">
                <a:extLst>
                  <a:ext uri="{FF2B5EF4-FFF2-40B4-BE49-F238E27FC236}">
                    <a16:creationId xmlns:a16="http://schemas.microsoft.com/office/drawing/2014/main" id="{804B0055-0BE3-A5FC-0219-FD11F9EE95D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74C52253-DE80-1ED7-CF88-ACEC1AB37C7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F7995338-9C00-73C0-66ED-870A866CB9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4574F10B-0A1B-7D85-C364-CD5A01C4BC77}"/>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150" name="正方形/長方形 149">
            <a:extLst>
              <a:ext uri="{FF2B5EF4-FFF2-40B4-BE49-F238E27FC236}">
                <a16:creationId xmlns:a16="http://schemas.microsoft.com/office/drawing/2014/main" id="{4A6F02B7-46E6-3284-1D6D-E6F30241543A}"/>
              </a:ext>
            </a:extLst>
          </p:cNvPr>
          <p:cNvSpPr/>
          <p:nvPr/>
        </p:nvSpPr>
        <p:spPr>
          <a:xfrm>
            <a:off x="7984718" y="200594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調定処理へ</a:t>
            </a:r>
          </a:p>
        </p:txBody>
      </p:sp>
      <p:sp>
        <p:nvSpPr>
          <p:cNvPr id="159" name="正方形/長方形 158">
            <a:extLst>
              <a:ext uri="{FF2B5EF4-FFF2-40B4-BE49-F238E27FC236}">
                <a16:creationId xmlns:a16="http://schemas.microsoft.com/office/drawing/2014/main" id="{5BA3E61C-748B-DF87-8C9B-DBF14DE787EA}"/>
              </a:ext>
            </a:extLst>
          </p:cNvPr>
          <p:cNvSpPr/>
          <p:nvPr/>
        </p:nvSpPr>
        <p:spPr>
          <a:xfrm>
            <a:off x="6758568" y="5806442"/>
            <a:ext cx="2053792" cy="69798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2.2.1.</a:t>
            </a:r>
            <a:r>
              <a:rPr kumimoji="1" lang="ja-JP" altLang="en-US" sz="500" b="1" dirty="0">
                <a:solidFill>
                  <a:schemeClr val="tx1"/>
                </a:solidFill>
                <a:latin typeface="游ゴシック" panose="020B0400000000000000" pitchFamily="50" charset="-128"/>
                <a:ea typeface="游ゴシック" panose="020B0400000000000000" pitchFamily="50" charset="-128"/>
              </a:rPr>
              <a:t>　申告登録基本</a:t>
            </a:r>
          </a:p>
          <a:p>
            <a:r>
              <a:rPr kumimoji="1" lang="en-US" altLang="ja-JP" sz="500" b="1" dirty="0">
                <a:solidFill>
                  <a:schemeClr val="tx1"/>
                </a:solidFill>
                <a:latin typeface="游ゴシック" panose="020B0400000000000000" pitchFamily="50" charset="-128"/>
                <a:ea typeface="游ゴシック" panose="020B0400000000000000" pitchFamily="50" charset="-128"/>
              </a:rPr>
              <a:t>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2.2.5.</a:t>
            </a:r>
            <a:r>
              <a:rPr kumimoji="1" lang="ja-JP" altLang="en-US" sz="500" b="1" dirty="0">
                <a:solidFill>
                  <a:schemeClr val="tx1"/>
                </a:solidFill>
                <a:latin typeface="游ゴシック" panose="020B0400000000000000" pitchFamily="50" charset="-128"/>
                <a:ea typeface="游ゴシック" panose="020B0400000000000000" pitchFamily="50" charset="-128"/>
              </a:rPr>
              <a:t>　訂正・削除 　</a:t>
            </a:r>
          </a:p>
          <a:p>
            <a:r>
              <a:rPr kumimoji="1" lang="en-US" altLang="ja-JP" sz="500" b="1" dirty="0">
                <a:solidFill>
                  <a:schemeClr val="tx1"/>
                </a:solidFill>
                <a:latin typeface="游ゴシック" panose="020B0400000000000000" pitchFamily="50" charset="-128"/>
                <a:ea typeface="游ゴシック" panose="020B0400000000000000" pitchFamily="50" charset="-128"/>
              </a:rPr>
              <a:t>2.2.9.</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2.2.42.</a:t>
            </a:r>
            <a:r>
              <a:rPr kumimoji="1" lang="ja-JP" altLang="en-US" sz="500" b="1" dirty="0">
                <a:solidFill>
                  <a:schemeClr val="tx1"/>
                </a:solidFill>
                <a:latin typeface="游ゴシック" panose="020B0400000000000000" pitchFamily="50" charset="-128"/>
                <a:ea typeface="游ゴシック" panose="020B0400000000000000" pitchFamily="50" charset="-128"/>
              </a:rPr>
              <a:t>　申告入力</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共通、確定申告、修正確定申告、中間・修正中間申告、予定・修正予定申告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2.2.46.1.</a:t>
            </a:r>
            <a:r>
              <a:rPr kumimoji="1" lang="ja-JP" altLang="en-US" sz="500" b="1" dirty="0">
                <a:solidFill>
                  <a:schemeClr val="tx1"/>
                </a:solidFill>
                <a:latin typeface="游ゴシック" panose="020B0400000000000000" pitchFamily="50" charset="-128"/>
                <a:ea typeface="游ゴシック" panose="020B0400000000000000" pitchFamily="50" charset="-128"/>
              </a:rPr>
              <a:t>　申告入力</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均等割申告、修正均等割申告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2.2.50.</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2.2.55.</a:t>
            </a:r>
            <a:r>
              <a:rPr kumimoji="1" lang="ja-JP" altLang="en-US" sz="500" b="1" dirty="0">
                <a:solidFill>
                  <a:schemeClr val="tx1"/>
                </a:solidFill>
                <a:latin typeface="游ゴシック" panose="020B0400000000000000" pitchFamily="50" charset="-128"/>
                <a:ea typeface="游ゴシック" panose="020B0400000000000000" pitchFamily="50" charset="-128"/>
              </a:rPr>
              <a:t>　申告一括処理</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連携</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cxnSp>
        <p:nvCxnSpPr>
          <p:cNvPr id="160" name="直線矢印コネクタ 159">
            <a:extLst>
              <a:ext uri="{FF2B5EF4-FFF2-40B4-BE49-F238E27FC236}">
                <a16:creationId xmlns:a16="http://schemas.microsoft.com/office/drawing/2014/main" id="{5840C5B1-148D-BDF0-3703-6B3710A8553D}"/>
              </a:ext>
            </a:extLst>
          </p:cNvPr>
          <p:cNvCxnSpPr>
            <a:cxnSpLocks/>
            <a:stCxn id="141" idx="3"/>
            <a:endCxn id="45" idx="1"/>
          </p:cNvCxnSpPr>
          <p:nvPr/>
        </p:nvCxnSpPr>
        <p:spPr>
          <a:xfrm>
            <a:off x="6744228" y="2441154"/>
            <a:ext cx="2275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CE2E896E-931E-9700-D5DF-D1F932C3359E}"/>
              </a:ext>
            </a:extLst>
          </p:cNvPr>
          <p:cNvGrpSpPr/>
          <p:nvPr/>
        </p:nvGrpSpPr>
        <p:grpSpPr>
          <a:xfrm>
            <a:off x="4696218" y="3479261"/>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438CE001-4537-D7F8-F3CF-ED33E54710F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86B0D252-1E20-A32E-2784-EF8654127C1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画面・リストから</a:t>
              </a:r>
            </a:p>
            <a:p>
              <a:pPr algn="ctr"/>
              <a:r>
                <a:rPr kumimoji="1" lang="ja-JP" altLang="en-US" sz="500" b="1" dirty="0">
                  <a:solidFill>
                    <a:schemeClr val="tx1"/>
                  </a:solidFill>
                  <a:latin typeface="+mn-ea"/>
                </a:rPr>
                <a:t>内容確認して個別</a:t>
              </a:r>
            </a:p>
            <a:p>
              <a:pPr algn="ctr"/>
              <a:r>
                <a:rPr kumimoji="1" lang="ja-JP" altLang="en-US" sz="500" b="1" dirty="0">
                  <a:solidFill>
                    <a:schemeClr val="tx1"/>
                  </a:solidFill>
                  <a:latin typeface="+mn-ea"/>
                </a:rPr>
                <a:t>に修正登録</a:t>
              </a:r>
            </a:p>
          </p:txBody>
        </p:sp>
      </p:grpSp>
      <p:cxnSp>
        <p:nvCxnSpPr>
          <p:cNvPr id="108" name="直線矢印コネクタ 107">
            <a:extLst>
              <a:ext uri="{FF2B5EF4-FFF2-40B4-BE49-F238E27FC236}">
                <a16:creationId xmlns:a16="http://schemas.microsoft.com/office/drawing/2014/main" id="{2CA31103-0236-F8EF-024D-EA42FC38ACAB}"/>
              </a:ext>
            </a:extLst>
          </p:cNvPr>
          <p:cNvCxnSpPr>
            <a:cxnSpLocks/>
            <a:stCxn id="122" idx="2"/>
            <a:endCxn id="198" idx="1"/>
          </p:cNvCxnSpPr>
          <p:nvPr/>
        </p:nvCxnSpPr>
        <p:spPr>
          <a:xfrm>
            <a:off x="4994160" y="3948011"/>
            <a:ext cx="1299" cy="9917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5853E0B0-B091-AE0C-B570-97F065D17C4B}"/>
              </a:ext>
            </a:extLst>
          </p:cNvPr>
          <p:cNvCxnSpPr>
            <a:cxnSpLocks/>
            <a:stCxn id="109" idx="3"/>
            <a:endCxn id="2" idx="1"/>
          </p:cNvCxnSpPr>
          <p:nvPr/>
        </p:nvCxnSpPr>
        <p:spPr>
          <a:xfrm>
            <a:off x="3094467" y="2441154"/>
            <a:ext cx="7253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9F347E96-E8BA-5DDC-B807-DDF9F0B3C392}"/>
              </a:ext>
            </a:extLst>
          </p:cNvPr>
          <p:cNvGrpSpPr/>
          <p:nvPr/>
        </p:nvGrpSpPr>
        <p:grpSpPr>
          <a:xfrm>
            <a:off x="2508707" y="4939715"/>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19E56347-73A2-E6AF-9F16-5DBC1EC2024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C48434D5-5E0D-B822-39B3-EAE132DB53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99031DE6-5332-FBC1-78AC-4AC30A7DCFC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FE1C61C9-6796-1049-E6A3-48FA9454305F}"/>
              </a:ext>
            </a:extLst>
          </p:cNvPr>
          <p:cNvCxnSpPr>
            <a:cxnSpLocks/>
            <a:stCxn id="48" idx="2"/>
            <a:endCxn id="69" idx="1"/>
          </p:cNvCxnSpPr>
          <p:nvPr/>
        </p:nvCxnSpPr>
        <p:spPr>
          <a:xfrm>
            <a:off x="5826081" y="3212779"/>
            <a:ext cx="1299" cy="172693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CA233FE9-3FAF-C31A-C5DE-9E7FB73FDADA}"/>
              </a:ext>
            </a:extLst>
          </p:cNvPr>
          <p:cNvGrpSpPr/>
          <p:nvPr/>
        </p:nvGrpSpPr>
        <p:grpSpPr>
          <a:xfrm>
            <a:off x="5538263" y="4939715"/>
            <a:ext cx="575637" cy="451948"/>
            <a:chOff x="5274238" y="5435541"/>
            <a:chExt cx="439201" cy="345439"/>
          </a:xfrm>
        </p:grpSpPr>
        <p:sp>
          <p:nvSpPr>
            <p:cNvPr id="69" name="フローチャート: 磁気ディスク 68">
              <a:extLst>
                <a:ext uri="{FF2B5EF4-FFF2-40B4-BE49-F238E27FC236}">
                  <a16:creationId xmlns:a16="http://schemas.microsoft.com/office/drawing/2014/main" id="{5C226BA0-4612-AA28-68C6-648372865BC6}"/>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EA1E1CA2-27AC-8C8B-676E-B7EA976FE4D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D87C2412-2162-9CC0-FB77-5938448F874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8A178B80-81EC-636F-3368-2431F80F5BF6}"/>
              </a:ext>
            </a:extLst>
          </p:cNvPr>
          <p:cNvGrpSpPr/>
          <p:nvPr/>
        </p:nvGrpSpPr>
        <p:grpSpPr>
          <a:xfrm>
            <a:off x="6064011" y="5319074"/>
            <a:ext cx="752658" cy="405710"/>
            <a:chOff x="5549538" y="5066857"/>
            <a:chExt cx="752658" cy="405710"/>
          </a:xfrm>
        </p:grpSpPr>
        <p:cxnSp>
          <p:nvCxnSpPr>
            <p:cNvPr id="54" name="直線矢印コネクタ 53">
              <a:extLst>
                <a:ext uri="{FF2B5EF4-FFF2-40B4-BE49-F238E27FC236}">
                  <a16:creationId xmlns:a16="http://schemas.microsoft.com/office/drawing/2014/main" id="{1F066BBC-47B3-DACC-BC15-42E5BC43FE9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74DFEDB0-3030-33F3-C0EE-4027411332B0}"/>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F11C1F2B-05A5-6CDD-EF80-B785AAC2FC5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59B4AFC1-DC05-015A-572A-5C1B81EF986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0DA5D70E-3A9B-AAAF-0526-B70019EC96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EA690198-D2BF-F541-23BA-FAB221A2217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38" name="楕円 37">
            <a:extLst>
              <a:ext uri="{FF2B5EF4-FFF2-40B4-BE49-F238E27FC236}">
                <a16:creationId xmlns:a16="http://schemas.microsoft.com/office/drawing/2014/main" id="{BF4C81A0-C4E6-B36D-D2E1-9F9F378E85E2}"/>
              </a:ext>
            </a:extLst>
          </p:cNvPr>
          <p:cNvSpPr/>
          <p:nvPr/>
        </p:nvSpPr>
        <p:spPr>
          <a:xfrm>
            <a:off x="8326667" y="2288395"/>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96" name="グループ化 95">
            <a:extLst>
              <a:ext uri="{FF2B5EF4-FFF2-40B4-BE49-F238E27FC236}">
                <a16:creationId xmlns:a16="http://schemas.microsoft.com/office/drawing/2014/main" id="{8CD787AF-E147-30AE-1451-FF898A92EF8A}"/>
              </a:ext>
            </a:extLst>
          </p:cNvPr>
          <p:cNvGrpSpPr/>
          <p:nvPr/>
        </p:nvGrpSpPr>
        <p:grpSpPr>
          <a:xfrm>
            <a:off x="1681473" y="2212398"/>
            <a:ext cx="587415" cy="457512"/>
            <a:chOff x="5266944" y="2798826"/>
            <a:chExt cx="455771" cy="301859"/>
          </a:xfrm>
        </p:grpSpPr>
        <p:sp>
          <p:nvSpPr>
            <p:cNvPr id="97" name="四角形: 角を丸くする 96">
              <a:extLst>
                <a:ext uri="{FF2B5EF4-FFF2-40B4-BE49-F238E27FC236}">
                  <a16:creationId xmlns:a16="http://schemas.microsoft.com/office/drawing/2014/main" id="{C0B9EEF6-7207-9AF2-E459-2828F8A5900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受領・内容確認</a:t>
              </a:r>
              <a:endParaRPr kumimoji="1" lang="en-US" altLang="ja-JP" sz="500" b="1" dirty="0">
                <a:solidFill>
                  <a:schemeClr val="tx1"/>
                </a:solidFill>
                <a:latin typeface="+mn-ea"/>
              </a:endParaRPr>
            </a:p>
          </p:txBody>
        </p:sp>
        <p:pic>
          <p:nvPicPr>
            <p:cNvPr id="98" name="グラフィックス 97" descr="挙手 枠線">
              <a:extLst>
                <a:ext uri="{FF2B5EF4-FFF2-40B4-BE49-F238E27FC236}">
                  <a16:creationId xmlns:a16="http://schemas.microsoft.com/office/drawing/2014/main" id="{BE593E27-164B-7D97-445B-52D357B6733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101" name="グループ化 100">
            <a:extLst>
              <a:ext uri="{FF2B5EF4-FFF2-40B4-BE49-F238E27FC236}">
                <a16:creationId xmlns:a16="http://schemas.microsoft.com/office/drawing/2014/main" id="{DD52E1D2-FC26-69DB-1D81-FA858B7ABB87}"/>
              </a:ext>
            </a:extLst>
          </p:cNvPr>
          <p:cNvGrpSpPr/>
          <p:nvPr/>
        </p:nvGrpSpPr>
        <p:grpSpPr>
          <a:xfrm>
            <a:off x="1677238" y="3479261"/>
            <a:ext cx="595884" cy="468750"/>
            <a:chOff x="2420174" y="2805910"/>
            <a:chExt cx="595884" cy="468750"/>
          </a:xfrm>
        </p:grpSpPr>
        <p:pic>
          <p:nvPicPr>
            <p:cNvPr id="103" name="グラフィックス 102" descr="ユーザー 枠線">
              <a:extLst>
                <a:ext uri="{FF2B5EF4-FFF2-40B4-BE49-F238E27FC236}">
                  <a16:creationId xmlns:a16="http://schemas.microsoft.com/office/drawing/2014/main" id="{7DC42C5D-7234-E893-27D5-E953449DA30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4" name="四角形: 角を丸くする 103">
              <a:extLst>
                <a:ext uri="{FF2B5EF4-FFF2-40B4-BE49-F238E27FC236}">
                  <a16:creationId xmlns:a16="http://schemas.microsoft.com/office/drawing/2014/main" id="{2C1444A7-C5C8-EE6E-D33D-DC831638ED6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p>
          </p:txBody>
        </p:sp>
      </p:grpSp>
      <p:grpSp>
        <p:nvGrpSpPr>
          <p:cNvPr id="113" name="グループ化 112">
            <a:extLst>
              <a:ext uri="{FF2B5EF4-FFF2-40B4-BE49-F238E27FC236}">
                <a16:creationId xmlns:a16="http://schemas.microsoft.com/office/drawing/2014/main" id="{AA3B6A15-2B2F-B299-0554-41624468FDD6}"/>
              </a:ext>
            </a:extLst>
          </p:cNvPr>
          <p:cNvGrpSpPr/>
          <p:nvPr/>
        </p:nvGrpSpPr>
        <p:grpSpPr>
          <a:xfrm>
            <a:off x="1687362" y="493971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26380EFB-18B6-DD86-AA0D-D504B2C5A4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審査システム</a:t>
              </a:r>
            </a:p>
          </p:txBody>
        </p:sp>
        <p:sp>
          <p:nvSpPr>
            <p:cNvPr id="143" name="円弧 142">
              <a:extLst>
                <a:ext uri="{FF2B5EF4-FFF2-40B4-BE49-F238E27FC236}">
                  <a16:creationId xmlns:a16="http://schemas.microsoft.com/office/drawing/2014/main" id="{4D9F94D6-416C-03AD-D4E7-07DF821B873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B837042D-2AF7-BBFE-6553-53027565580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45" name="直線矢印コネクタ 144">
            <a:extLst>
              <a:ext uri="{FF2B5EF4-FFF2-40B4-BE49-F238E27FC236}">
                <a16:creationId xmlns:a16="http://schemas.microsoft.com/office/drawing/2014/main" id="{443260DF-FA14-CD9B-E00F-E62D0CAEC370}"/>
              </a:ext>
            </a:extLst>
          </p:cNvPr>
          <p:cNvCxnSpPr>
            <a:cxnSpLocks/>
            <a:stCxn id="123" idx="1"/>
            <a:endCxn id="104" idx="2"/>
          </p:cNvCxnSpPr>
          <p:nvPr/>
        </p:nvCxnSpPr>
        <p:spPr>
          <a:xfrm flipH="1" flipV="1">
            <a:off x="1975180" y="3948011"/>
            <a:ext cx="1299" cy="9917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9" name="正方形/長方形 168">
            <a:extLst>
              <a:ext uri="{FF2B5EF4-FFF2-40B4-BE49-F238E27FC236}">
                <a16:creationId xmlns:a16="http://schemas.microsoft.com/office/drawing/2014/main" id="{A7531E39-C753-A799-482B-D24D90E0CE38}"/>
              </a:ext>
            </a:extLst>
          </p:cNvPr>
          <p:cNvSpPr/>
          <p:nvPr/>
        </p:nvSpPr>
        <p:spPr>
          <a:xfrm>
            <a:off x="3589297" y="332055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エラー・アラートがあるか</a:t>
            </a:r>
          </a:p>
        </p:txBody>
      </p:sp>
      <p:cxnSp>
        <p:nvCxnSpPr>
          <p:cNvPr id="173" name="直線矢印コネクタ 172">
            <a:extLst>
              <a:ext uri="{FF2B5EF4-FFF2-40B4-BE49-F238E27FC236}">
                <a16:creationId xmlns:a16="http://schemas.microsoft.com/office/drawing/2014/main" id="{F2CE5CC8-1347-B8BF-295F-2D831E0B8F6D}"/>
              </a:ext>
            </a:extLst>
          </p:cNvPr>
          <p:cNvCxnSpPr>
            <a:cxnSpLocks/>
            <a:stCxn id="2" idx="3"/>
            <a:endCxn id="141" idx="1"/>
          </p:cNvCxnSpPr>
          <p:nvPr/>
        </p:nvCxnSpPr>
        <p:spPr>
          <a:xfrm>
            <a:off x="4163798" y="2441154"/>
            <a:ext cx="19845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25685D8A-4948-AF64-AA7E-239DE6D4DBB7}"/>
              </a:ext>
            </a:extLst>
          </p:cNvPr>
          <p:cNvSpPr/>
          <p:nvPr/>
        </p:nvSpPr>
        <p:spPr>
          <a:xfrm>
            <a:off x="3590931" y="204632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税額計算エラー等</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があるか</a:t>
            </a:r>
            <a:endParaRPr kumimoji="1" lang="en-US" altLang="ja-JP" sz="600" b="1" dirty="0">
              <a:solidFill>
                <a:schemeClr val="tx1"/>
              </a:solidFill>
              <a:latin typeface="+mn-ea"/>
            </a:endParaRPr>
          </a:p>
        </p:txBody>
      </p:sp>
      <p:sp>
        <p:nvSpPr>
          <p:cNvPr id="183" name="正方形/長方形 182">
            <a:extLst>
              <a:ext uri="{FF2B5EF4-FFF2-40B4-BE49-F238E27FC236}">
                <a16:creationId xmlns:a16="http://schemas.microsoft.com/office/drawing/2014/main" id="{1C1FA440-8E17-6293-D2BB-2293BAC19CAA}"/>
              </a:ext>
            </a:extLst>
          </p:cNvPr>
          <p:cNvSpPr/>
          <p:nvPr/>
        </p:nvSpPr>
        <p:spPr>
          <a:xfrm>
            <a:off x="4091437" y="2332932"/>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184" name="直線矢印コネクタ 183">
            <a:extLst>
              <a:ext uri="{FF2B5EF4-FFF2-40B4-BE49-F238E27FC236}">
                <a16:creationId xmlns:a16="http://schemas.microsoft.com/office/drawing/2014/main" id="{C5A5A2E0-4FBD-C0D0-FC8D-CC1BC856ED6E}"/>
              </a:ext>
            </a:extLst>
          </p:cNvPr>
          <p:cNvCxnSpPr>
            <a:cxnSpLocks/>
            <a:stCxn id="27" idx="3"/>
            <a:endCxn id="122" idx="1"/>
          </p:cNvCxnSpPr>
          <p:nvPr/>
        </p:nvCxnSpPr>
        <p:spPr>
          <a:xfrm>
            <a:off x="4163798" y="3713636"/>
            <a:ext cx="5324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1" name="グループ化 190">
            <a:extLst>
              <a:ext uri="{FF2B5EF4-FFF2-40B4-BE49-F238E27FC236}">
                <a16:creationId xmlns:a16="http://schemas.microsoft.com/office/drawing/2014/main" id="{C7BF3FDE-A2E8-E2B5-E06A-A3B50B8EA2EE}"/>
              </a:ext>
            </a:extLst>
          </p:cNvPr>
          <p:cNvGrpSpPr/>
          <p:nvPr/>
        </p:nvGrpSpPr>
        <p:grpSpPr>
          <a:xfrm>
            <a:off x="4706342" y="4939715"/>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D6984F4E-9A85-EF03-9324-9F909111D56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0C274A23-A826-BE24-72E3-F1516EB8D3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EAA29F5E-DE80-2BEE-4432-CED53001D93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63A38317-4735-96AB-00FC-D349EE01344D}"/>
              </a:ext>
            </a:extLst>
          </p:cNvPr>
          <p:cNvGrpSpPr/>
          <p:nvPr/>
        </p:nvGrpSpPr>
        <p:grpSpPr>
          <a:xfrm>
            <a:off x="5202806" y="5319074"/>
            <a:ext cx="752658" cy="405710"/>
            <a:chOff x="4488244" y="5206471"/>
            <a:chExt cx="752658" cy="405710"/>
          </a:xfrm>
        </p:grpSpPr>
        <p:cxnSp>
          <p:nvCxnSpPr>
            <p:cNvPr id="192" name="直線矢印コネクタ 191">
              <a:extLst>
                <a:ext uri="{FF2B5EF4-FFF2-40B4-BE49-F238E27FC236}">
                  <a16:creationId xmlns:a16="http://schemas.microsoft.com/office/drawing/2014/main" id="{AEFFFB91-2CBA-5D30-0615-19E6253AB76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5F0305BE-0E9B-8EF5-A18D-90615468E723}"/>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5C906E1B-AB6A-CC99-0560-6B3C02EB0FF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9A91F435-21FC-EB10-035D-98661ABCBD0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CE427BC-8A2B-DB6A-0A65-3C49A62230B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A23EB852-759F-603A-6D88-A29D26076BE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17" name="直線矢印コネクタ 48">
            <a:extLst>
              <a:ext uri="{FF2B5EF4-FFF2-40B4-BE49-F238E27FC236}">
                <a16:creationId xmlns:a16="http://schemas.microsoft.com/office/drawing/2014/main" id="{3635283F-1D4B-25A9-6540-E65B8AC2685A}"/>
              </a:ext>
            </a:extLst>
          </p:cNvPr>
          <p:cNvCxnSpPr>
            <a:cxnSpLocks/>
            <a:stCxn id="2" idx="2"/>
            <a:endCxn id="48" idx="1"/>
          </p:cNvCxnSpPr>
          <p:nvPr/>
        </p:nvCxnSpPr>
        <p:spPr>
          <a:xfrm rot="16200000" flipH="1">
            <a:off x="4559853" y="2010117"/>
            <a:ext cx="400247" cy="153632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0" name="正方形/長方形 219">
            <a:extLst>
              <a:ext uri="{FF2B5EF4-FFF2-40B4-BE49-F238E27FC236}">
                <a16:creationId xmlns:a16="http://schemas.microsoft.com/office/drawing/2014/main" id="{0AE28000-5FF7-89D0-A8DC-4FC98942CA6A}"/>
              </a:ext>
            </a:extLst>
          </p:cNvPr>
          <p:cNvSpPr/>
          <p:nvPr/>
        </p:nvSpPr>
        <p:spPr>
          <a:xfrm>
            <a:off x="3541858" y="286889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221" name="正方形/長方形 220">
            <a:extLst>
              <a:ext uri="{FF2B5EF4-FFF2-40B4-BE49-F238E27FC236}">
                <a16:creationId xmlns:a16="http://schemas.microsoft.com/office/drawing/2014/main" id="{A6C3924E-EA78-DA72-B823-E1FFC0AFC864}"/>
              </a:ext>
            </a:extLst>
          </p:cNvPr>
          <p:cNvSpPr/>
          <p:nvPr/>
        </p:nvSpPr>
        <p:spPr>
          <a:xfrm>
            <a:off x="3924197" y="36054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p>
        </p:txBody>
      </p:sp>
      <p:cxnSp>
        <p:nvCxnSpPr>
          <p:cNvPr id="228" name="直線矢印コネクタ 227">
            <a:extLst>
              <a:ext uri="{FF2B5EF4-FFF2-40B4-BE49-F238E27FC236}">
                <a16:creationId xmlns:a16="http://schemas.microsoft.com/office/drawing/2014/main" id="{F17754EB-4C5A-98D2-47EC-698B19EA2BF5}"/>
              </a:ext>
            </a:extLst>
          </p:cNvPr>
          <p:cNvCxnSpPr>
            <a:cxnSpLocks/>
            <a:stCxn id="122" idx="3"/>
            <a:endCxn id="48" idx="1"/>
          </p:cNvCxnSpPr>
          <p:nvPr/>
        </p:nvCxnSpPr>
        <p:spPr>
          <a:xfrm flipV="1">
            <a:off x="5292102" y="2978404"/>
            <a:ext cx="236037" cy="735232"/>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9ECBDA30-4625-DCC5-5AAA-E3600DCB8A58}"/>
              </a:ext>
            </a:extLst>
          </p:cNvPr>
          <p:cNvCxnSpPr>
            <a:cxnSpLocks/>
            <a:stCxn id="45" idx="3"/>
            <a:endCxn id="38" idx="2"/>
          </p:cNvCxnSpPr>
          <p:nvPr/>
        </p:nvCxnSpPr>
        <p:spPr>
          <a:xfrm>
            <a:off x="7315763" y="2441154"/>
            <a:ext cx="10109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2BD3B10B-FB2A-7FF7-2B63-EDB8450BCBB9}"/>
              </a:ext>
            </a:extLst>
          </p:cNvPr>
          <p:cNvSpPr/>
          <p:nvPr/>
        </p:nvSpPr>
        <p:spPr>
          <a:xfrm>
            <a:off x="6965993" y="233293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269" name="正方形/長方形 268">
            <a:extLst>
              <a:ext uri="{FF2B5EF4-FFF2-40B4-BE49-F238E27FC236}">
                <a16:creationId xmlns:a16="http://schemas.microsoft.com/office/drawing/2014/main" id="{FA49F4A4-738F-96E2-1901-EFA686CD1500}"/>
              </a:ext>
            </a:extLst>
          </p:cNvPr>
          <p:cNvSpPr/>
          <p:nvPr/>
        </p:nvSpPr>
        <p:spPr>
          <a:xfrm>
            <a:off x="6632868" y="2042121"/>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登録内容の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誤りがあるか</a:t>
            </a:r>
          </a:p>
        </p:txBody>
      </p:sp>
      <p:sp>
        <p:nvSpPr>
          <p:cNvPr id="270" name="正方形/長方形 269">
            <a:extLst>
              <a:ext uri="{FF2B5EF4-FFF2-40B4-BE49-F238E27FC236}">
                <a16:creationId xmlns:a16="http://schemas.microsoft.com/office/drawing/2014/main" id="{7A7EEBBF-03F8-6A43-F2F1-C27BF859484C}"/>
              </a:ext>
            </a:extLst>
          </p:cNvPr>
          <p:cNvSpPr/>
          <p:nvPr/>
        </p:nvSpPr>
        <p:spPr>
          <a:xfrm>
            <a:off x="6693003" y="286889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2" name="ひし形 1">
            <a:extLst>
              <a:ext uri="{FF2B5EF4-FFF2-40B4-BE49-F238E27FC236}">
                <a16:creationId xmlns:a16="http://schemas.microsoft.com/office/drawing/2014/main" id="{7112AEAF-55F9-3A3F-1447-DC753217D535}"/>
              </a:ext>
            </a:extLst>
          </p:cNvPr>
          <p:cNvSpPr/>
          <p:nvPr/>
        </p:nvSpPr>
        <p:spPr>
          <a:xfrm>
            <a:off x="3819827" y="2304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27" name="ひし形 26">
            <a:extLst>
              <a:ext uri="{FF2B5EF4-FFF2-40B4-BE49-F238E27FC236}">
                <a16:creationId xmlns:a16="http://schemas.microsoft.com/office/drawing/2014/main" id="{2AB366F7-F1C6-A9E3-6E67-D292B1BD654B}"/>
              </a:ext>
            </a:extLst>
          </p:cNvPr>
          <p:cNvSpPr/>
          <p:nvPr/>
        </p:nvSpPr>
        <p:spPr>
          <a:xfrm>
            <a:off x="3819827" y="35766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45" name="ひし形 44">
            <a:extLst>
              <a:ext uri="{FF2B5EF4-FFF2-40B4-BE49-F238E27FC236}">
                <a16:creationId xmlns:a16="http://schemas.microsoft.com/office/drawing/2014/main" id="{B068456D-E092-6D8F-0F6B-8A92EFB28083}"/>
              </a:ext>
            </a:extLst>
          </p:cNvPr>
          <p:cNvSpPr/>
          <p:nvPr/>
        </p:nvSpPr>
        <p:spPr>
          <a:xfrm>
            <a:off x="6971792" y="2304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C30BF1F5-AE71-89C7-E869-0E586EF23E07}"/>
              </a:ext>
            </a:extLst>
          </p:cNvPr>
          <p:cNvGrpSpPr/>
          <p:nvPr/>
        </p:nvGrpSpPr>
        <p:grpSpPr>
          <a:xfrm>
            <a:off x="3016450" y="5319074"/>
            <a:ext cx="752658" cy="405710"/>
            <a:chOff x="4488244" y="5206471"/>
            <a:chExt cx="752658" cy="405710"/>
          </a:xfrm>
        </p:grpSpPr>
        <p:cxnSp>
          <p:nvCxnSpPr>
            <p:cNvPr id="80" name="直線矢印コネクタ 79">
              <a:extLst>
                <a:ext uri="{FF2B5EF4-FFF2-40B4-BE49-F238E27FC236}">
                  <a16:creationId xmlns:a16="http://schemas.microsoft.com/office/drawing/2014/main" id="{6BD4F665-6911-23B8-F7ED-FEAF9AF2682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0921CFFF-0029-6C72-66AE-46CCE97CA691}"/>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91E0BDC4-0A39-185D-1945-F5E758269FD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B8475A9-EEEE-F204-5FDA-2F8F6C63212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30006411-9891-E930-89CA-AED2EB3DE30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2C0D3D05-F8D3-FA2D-339D-260B2D35826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37" name="グループ化 36">
            <a:extLst>
              <a:ext uri="{FF2B5EF4-FFF2-40B4-BE49-F238E27FC236}">
                <a16:creationId xmlns:a16="http://schemas.microsoft.com/office/drawing/2014/main" id="{B2C9CA8E-F242-02ED-C2E7-9F4E0501AE43}"/>
              </a:ext>
            </a:extLst>
          </p:cNvPr>
          <p:cNvGrpSpPr/>
          <p:nvPr/>
        </p:nvGrpSpPr>
        <p:grpSpPr>
          <a:xfrm>
            <a:off x="5528139" y="2744029"/>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59C2C3A1-479E-2F88-BBFC-71A711D964E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AA0E4FF3-9AB1-B169-8D33-AEBEC1E1D4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必要により</a:t>
              </a:r>
              <a:r>
                <a:rPr kumimoji="1" lang="en-US" altLang="ja-JP" sz="500" b="1" dirty="0">
                  <a:solidFill>
                    <a:schemeClr val="tx1"/>
                  </a:solidFill>
                  <a:latin typeface="+mn-ea"/>
                </a:rPr>
                <a:t>)</a:t>
              </a:r>
              <a:endParaRPr kumimoji="1" lang="ja-JP" altLang="en-US" sz="500" b="1" dirty="0">
                <a:solidFill>
                  <a:schemeClr val="tx1"/>
                </a:solidFill>
                <a:latin typeface="+mn-ea"/>
              </a:endParaRPr>
            </a:p>
            <a:p>
              <a:pPr algn="ctr"/>
              <a:r>
                <a:rPr kumimoji="1" lang="ja-JP" altLang="en-US" sz="500" b="1" dirty="0">
                  <a:solidFill>
                    <a:schemeClr val="tx1"/>
                  </a:solidFill>
                  <a:latin typeface="+mn-ea"/>
                </a:rPr>
                <a:t>法人へ訂正依頼</a:t>
              </a:r>
            </a:p>
            <a:p>
              <a:pPr algn="ctr"/>
              <a:r>
                <a:rPr kumimoji="1" lang="ja-JP" altLang="en-US" sz="500" b="1" dirty="0">
                  <a:solidFill>
                    <a:schemeClr val="tx1"/>
                  </a:solidFill>
                  <a:latin typeface="+mn-ea"/>
                </a:rPr>
                <a:t>または強制入力</a:t>
              </a:r>
            </a:p>
          </p:txBody>
        </p:sp>
      </p:grpSp>
      <p:cxnSp>
        <p:nvCxnSpPr>
          <p:cNvPr id="148" name="直線矢印コネクタ 147">
            <a:extLst>
              <a:ext uri="{FF2B5EF4-FFF2-40B4-BE49-F238E27FC236}">
                <a16:creationId xmlns:a16="http://schemas.microsoft.com/office/drawing/2014/main" id="{57E314C0-E545-6541-583E-BC97DEB12ED6}"/>
              </a:ext>
            </a:extLst>
          </p:cNvPr>
          <p:cNvCxnSpPr>
            <a:cxnSpLocks/>
            <a:stCxn id="97" idx="3"/>
            <a:endCxn id="109" idx="1"/>
          </p:cNvCxnSpPr>
          <p:nvPr/>
        </p:nvCxnSpPr>
        <p:spPr>
          <a:xfrm>
            <a:off x="2268888" y="2441154"/>
            <a:ext cx="2296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4" name="直線矢印コネクタ 153">
            <a:extLst>
              <a:ext uri="{FF2B5EF4-FFF2-40B4-BE49-F238E27FC236}">
                <a16:creationId xmlns:a16="http://schemas.microsoft.com/office/drawing/2014/main" id="{7810AE65-5F25-4C68-161D-53768785F3DC}"/>
              </a:ext>
            </a:extLst>
          </p:cNvPr>
          <p:cNvCxnSpPr>
            <a:cxnSpLocks/>
            <a:stCxn id="104" idx="3"/>
            <a:endCxn id="22" idx="1"/>
          </p:cNvCxnSpPr>
          <p:nvPr/>
        </p:nvCxnSpPr>
        <p:spPr>
          <a:xfrm>
            <a:off x="2273122" y="3713636"/>
            <a:ext cx="2254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正方形/長方形 2">
            <a:extLst>
              <a:ext uri="{FF2B5EF4-FFF2-40B4-BE49-F238E27FC236}">
                <a16:creationId xmlns:a16="http://schemas.microsoft.com/office/drawing/2014/main" id="{FD87D160-D861-B082-46F0-2134B85D8B10}"/>
              </a:ext>
            </a:extLst>
          </p:cNvPr>
          <p:cNvSpPr/>
          <p:nvPr/>
        </p:nvSpPr>
        <p:spPr>
          <a:xfrm>
            <a:off x="949155" y="387139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en-US" altLang="ja-JP" sz="600" b="1" dirty="0" err="1">
                <a:solidFill>
                  <a:schemeClr val="tx1"/>
                </a:solidFill>
                <a:latin typeface="+mn-ea"/>
              </a:rPr>
              <a:t>eLTAX</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cxnSp>
        <p:nvCxnSpPr>
          <p:cNvPr id="4" name="直線矢印コネクタ 3">
            <a:extLst>
              <a:ext uri="{FF2B5EF4-FFF2-40B4-BE49-F238E27FC236}">
                <a16:creationId xmlns:a16="http://schemas.microsoft.com/office/drawing/2014/main" id="{8D7D1EE9-C69F-23DC-8F5A-60EA5C8DA27D}"/>
              </a:ext>
            </a:extLst>
          </p:cNvPr>
          <p:cNvCxnSpPr>
            <a:cxnSpLocks/>
            <a:stCxn id="36" idx="6"/>
            <a:endCxn id="97" idx="1"/>
          </p:cNvCxnSpPr>
          <p:nvPr/>
        </p:nvCxnSpPr>
        <p:spPr>
          <a:xfrm>
            <a:off x="1503853" y="2441154"/>
            <a:ext cx="1776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3A344633-8919-404B-C4B5-9DA912E1D2F2}"/>
              </a:ext>
            </a:extLst>
          </p:cNvPr>
          <p:cNvSpPr/>
          <p:nvPr/>
        </p:nvSpPr>
        <p:spPr>
          <a:xfrm>
            <a:off x="1100293"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申告</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30" name="グループ化 29">
            <a:extLst>
              <a:ext uri="{FF2B5EF4-FFF2-40B4-BE49-F238E27FC236}">
                <a16:creationId xmlns:a16="http://schemas.microsoft.com/office/drawing/2014/main" id="{8F5E4973-5F3C-774C-8DE9-933B5A6472EF}"/>
              </a:ext>
            </a:extLst>
          </p:cNvPr>
          <p:cNvGrpSpPr/>
          <p:nvPr/>
        </p:nvGrpSpPr>
        <p:grpSpPr>
          <a:xfrm>
            <a:off x="1197853" y="2288154"/>
            <a:ext cx="306000" cy="306000"/>
            <a:chOff x="8420362" y="5457393"/>
            <a:chExt cx="182044" cy="182044"/>
          </a:xfrm>
        </p:grpSpPr>
        <p:sp>
          <p:nvSpPr>
            <p:cNvPr id="36" name="楕円 35">
              <a:extLst>
                <a:ext uri="{FF2B5EF4-FFF2-40B4-BE49-F238E27FC236}">
                  <a16:creationId xmlns:a16="http://schemas.microsoft.com/office/drawing/2014/main" id="{EA4A5ED8-2881-0574-7C52-E42BBBC77923}"/>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9" name="グラフィックス 48" descr="封筒 枠線">
              <a:extLst>
                <a:ext uri="{FF2B5EF4-FFF2-40B4-BE49-F238E27FC236}">
                  <a16:creationId xmlns:a16="http://schemas.microsoft.com/office/drawing/2014/main" id="{99A7D853-7D82-54A8-8B9B-B51C4E73D2F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81" name="正方形/長方形 80">
            <a:extLst>
              <a:ext uri="{FF2B5EF4-FFF2-40B4-BE49-F238E27FC236}">
                <a16:creationId xmlns:a16="http://schemas.microsoft.com/office/drawing/2014/main" id="{33A12A98-CD82-3118-0C13-37D64A91AEE4}"/>
              </a:ext>
            </a:extLst>
          </p:cNvPr>
          <p:cNvSpPr/>
          <p:nvPr/>
        </p:nvSpPr>
        <p:spPr>
          <a:xfrm>
            <a:off x="751470"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申告</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82" name="グループ化 81">
            <a:extLst>
              <a:ext uri="{FF2B5EF4-FFF2-40B4-BE49-F238E27FC236}">
                <a16:creationId xmlns:a16="http://schemas.microsoft.com/office/drawing/2014/main" id="{F8BD9A98-14C5-C08E-6F90-268933A8DA3A}"/>
              </a:ext>
            </a:extLst>
          </p:cNvPr>
          <p:cNvGrpSpPr/>
          <p:nvPr/>
        </p:nvGrpSpPr>
        <p:grpSpPr>
          <a:xfrm>
            <a:off x="1197853" y="3560636"/>
            <a:ext cx="306000" cy="306000"/>
            <a:chOff x="8420362" y="5457393"/>
            <a:chExt cx="182044" cy="182044"/>
          </a:xfrm>
        </p:grpSpPr>
        <p:sp>
          <p:nvSpPr>
            <p:cNvPr id="83" name="楕円 82">
              <a:extLst>
                <a:ext uri="{FF2B5EF4-FFF2-40B4-BE49-F238E27FC236}">
                  <a16:creationId xmlns:a16="http://schemas.microsoft.com/office/drawing/2014/main" id="{D1C1B030-A518-0F2D-9210-7C6EF95E7ADF}"/>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84" name="グラフィックス 83" descr="封筒 枠線">
              <a:extLst>
                <a:ext uri="{FF2B5EF4-FFF2-40B4-BE49-F238E27FC236}">
                  <a16:creationId xmlns:a16="http://schemas.microsoft.com/office/drawing/2014/main" id="{05C2600E-1FDC-4B4E-514F-28F2356A65E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90" name="正方形/長方形 89">
            <a:extLst>
              <a:ext uri="{FF2B5EF4-FFF2-40B4-BE49-F238E27FC236}">
                <a16:creationId xmlns:a16="http://schemas.microsoft.com/office/drawing/2014/main" id="{1157FF7B-9443-BF7B-6E48-D2736368E550}"/>
              </a:ext>
            </a:extLst>
          </p:cNvPr>
          <p:cNvSpPr/>
          <p:nvPr/>
        </p:nvSpPr>
        <p:spPr>
          <a:xfrm>
            <a:off x="949155" y="2592592"/>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紙申告</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19" name="グループ化 18">
            <a:extLst>
              <a:ext uri="{FF2B5EF4-FFF2-40B4-BE49-F238E27FC236}">
                <a16:creationId xmlns:a16="http://schemas.microsoft.com/office/drawing/2014/main" id="{83551743-31E8-8269-0E60-975525E2AA83}"/>
              </a:ext>
            </a:extLst>
          </p:cNvPr>
          <p:cNvGrpSpPr/>
          <p:nvPr/>
        </p:nvGrpSpPr>
        <p:grpSpPr>
          <a:xfrm>
            <a:off x="1297568" y="1511903"/>
            <a:ext cx="989415" cy="442731"/>
            <a:chOff x="1297568" y="1511903"/>
            <a:chExt cx="989415" cy="442731"/>
          </a:xfrm>
        </p:grpSpPr>
        <p:pic>
          <p:nvPicPr>
            <p:cNvPr id="5" name="グラフィックス 4" descr="紙 枠線">
              <a:extLst>
                <a:ext uri="{FF2B5EF4-FFF2-40B4-BE49-F238E27FC236}">
                  <a16:creationId xmlns:a16="http://schemas.microsoft.com/office/drawing/2014/main" id="{78831038-B438-337F-A6C6-0CE1553F6C7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661809" y="1511903"/>
              <a:ext cx="260934" cy="260934"/>
            </a:xfrm>
            <a:prstGeom prst="rect">
              <a:avLst/>
            </a:prstGeom>
          </p:spPr>
        </p:pic>
        <p:cxnSp>
          <p:nvCxnSpPr>
            <p:cNvPr id="29" name="直線矢印コネクタ 28">
              <a:extLst>
                <a:ext uri="{FF2B5EF4-FFF2-40B4-BE49-F238E27FC236}">
                  <a16:creationId xmlns:a16="http://schemas.microsoft.com/office/drawing/2014/main" id="{29055453-98EC-F34D-D30C-5196FD79D6BB}"/>
                </a:ext>
              </a:extLst>
            </p:cNvPr>
            <p:cNvCxnSpPr>
              <a:cxnSpLocks/>
              <a:endCxn id="5" idx="1"/>
            </p:cNvCxnSpPr>
            <p:nvPr/>
          </p:nvCxnSpPr>
          <p:spPr>
            <a:xfrm>
              <a:off x="1363980" y="1642370"/>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1" name="正方形/長方形 90">
              <a:extLst>
                <a:ext uri="{FF2B5EF4-FFF2-40B4-BE49-F238E27FC236}">
                  <a16:creationId xmlns:a16="http://schemas.microsoft.com/office/drawing/2014/main" id="{0BBAAC63-3018-716B-1DEE-28E6C2F322BC}"/>
                </a:ext>
              </a:extLst>
            </p:cNvPr>
            <p:cNvSpPr/>
            <p:nvPr/>
          </p:nvSpPr>
          <p:spPr>
            <a:xfrm>
              <a:off x="1297568"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chemeClr val="tx1"/>
                  </a:solidFill>
                  <a:latin typeface="+mn-ea"/>
                </a:rPr>
                <a:t>各種申告書</a:t>
              </a:r>
              <a:r>
                <a:rPr kumimoji="1" lang="en-US" altLang="ja-JP" sz="500" b="1" dirty="0">
                  <a:solidFill>
                    <a:schemeClr val="tx1"/>
                  </a:solidFill>
                  <a:latin typeface="+mn-ea"/>
                </a:rPr>
                <a:t>(</a:t>
              </a:r>
              <a:r>
                <a:rPr kumimoji="1" lang="ja-JP" altLang="en-US" sz="500" b="1" dirty="0">
                  <a:solidFill>
                    <a:schemeClr val="tx1"/>
                  </a:solidFill>
                  <a:latin typeface="+mn-ea"/>
                </a:rPr>
                <a:t>紙</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grpSp>
        <p:nvGrpSpPr>
          <p:cNvPr id="24" name="グループ化 23">
            <a:extLst>
              <a:ext uri="{FF2B5EF4-FFF2-40B4-BE49-F238E27FC236}">
                <a16:creationId xmlns:a16="http://schemas.microsoft.com/office/drawing/2014/main" id="{88E9C817-A042-6D8E-A36E-B9D2DA437E62}"/>
              </a:ext>
            </a:extLst>
          </p:cNvPr>
          <p:cNvGrpSpPr/>
          <p:nvPr/>
        </p:nvGrpSpPr>
        <p:grpSpPr>
          <a:xfrm>
            <a:off x="174433" y="1511903"/>
            <a:ext cx="989415" cy="442731"/>
            <a:chOff x="174433" y="1511903"/>
            <a:chExt cx="989415" cy="442731"/>
          </a:xfrm>
        </p:grpSpPr>
        <p:pic>
          <p:nvPicPr>
            <p:cNvPr id="77" name="グラフィックス 76" descr="紙 枠線">
              <a:extLst>
                <a:ext uri="{FF2B5EF4-FFF2-40B4-BE49-F238E27FC236}">
                  <a16:creationId xmlns:a16="http://schemas.microsoft.com/office/drawing/2014/main" id="{07B86C75-F44E-4FFF-44DB-AD9CC885567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8674" y="1511903"/>
              <a:ext cx="260934" cy="260934"/>
            </a:xfrm>
            <a:prstGeom prst="rect">
              <a:avLst/>
            </a:prstGeom>
          </p:spPr>
        </p:pic>
        <p:cxnSp>
          <p:nvCxnSpPr>
            <p:cNvPr id="78" name="直線矢印コネクタ 77">
              <a:extLst>
                <a:ext uri="{FF2B5EF4-FFF2-40B4-BE49-F238E27FC236}">
                  <a16:creationId xmlns:a16="http://schemas.microsoft.com/office/drawing/2014/main" id="{C495BC77-DAF7-054F-D78E-F5FF7959ECC5}"/>
                </a:ext>
              </a:extLst>
            </p:cNvPr>
            <p:cNvCxnSpPr>
              <a:cxnSpLocks/>
              <a:stCxn id="77" idx="3"/>
            </p:cNvCxnSpPr>
            <p:nvPr/>
          </p:nvCxnSpPr>
          <p:spPr>
            <a:xfrm>
              <a:off x="799608" y="1642370"/>
              <a:ext cx="20242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D466D8C0-654B-BBA2-7689-2B2262BD1FD5}"/>
                </a:ext>
              </a:extLst>
            </p:cNvPr>
            <p:cNvSpPr/>
            <p:nvPr/>
          </p:nvSpPr>
          <p:spPr>
            <a:xfrm>
              <a:off x="174433"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chemeClr val="tx1"/>
                  </a:solidFill>
                  <a:latin typeface="+mn-ea"/>
                </a:rPr>
                <a:t>各種申告書</a:t>
              </a:r>
              <a:r>
                <a:rPr kumimoji="1" lang="en-US" altLang="ja-JP" sz="500" b="1" dirty="0">
                  <a:solidFill>
                    <a:schemeClr val="tx1"/>
                  </a:solidFill>
                  <a:latin typeface="+mn-ea"/>
                </a:rPr>
                <a:t>(</a:t>
              </a:r>
              <a:r>
                <a:rPr kumimoji="1" lang="en-US" altLang="ja-JP" sz="500" b="1" dirty="0" err="1">
                  <a:solidFill>
                    <a:schemeClr val="tx1"/>
                  </a:solidFill>
                  <a:latin typeface="+mn-ea"/>
                </a:rPr>
                <a:t>eLTAX</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grpSp>
        <p:nvGrpSpPr>
          <p:cNvPr id="93" name="グループ化 92">
            <a:extLst>
              <a:ext uri="{FF2B5EF4-FFF2-40B4-BE49-F238E27FC236}">
                <a16:creationId xmlns:a16="http://schemas.microsoft.com/office/drawing/2014/main" id="{F2211D9E-2BC8-0533-C30D-D5F8CA590A2C}"/>
              </a:ext>
            </a:extLst>
          </p:cNvPr>
          <p:cNvGrpSpPr/>
          <p:nvPr/>
        </p:nvGrpSpPr>
        <p:grpSpPr>
          <a:xfrm>
            <a:off x="2498583" y="2206779"/>
            <a:ext cx="595884" cy="468750"/>
            <a:chOff x="2420174" y="2805910"/>
            <a:chExt cx="595884" cy="468750"/>
          </a:xfrm>
        </p:grpSpPr>
        <p:pic>
          <p:nvPicPr>
            <p:cNvPr id="107" name="グラフィックス 106" descr="ユーザー 枠線">
              <a:extLst>
                <a:ext uri="{FF2B5EF4-FFF2-40B4-BE49-F238E27FC236}">
                  <a16:creationId xmlns:a16="http://schemas.microsoft.com/office/drawing/2014/main" id="{F594A1EB-E3FB-1642-9DED-CC9FFDE97AF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9" name="四角形: 角を丸くする 108">
              <a:extLst>
                <a:ext uri="{FF2B5EF4-FFF2-40B4-BE49-F238E27FC236}">
                  <a16:creationId xmlns:a16="http://schemas.microsoft.com/office/drawing/2014/main" id="{16E0420E-E556-6DFD-F7A9-4F087E03CE5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申告情報の入力</a:t>
              </a:r>
            </a:p>
          </p:txBody>
        </p:sp>
      </p:grpSp>
      <p:grpSp>
        <p:nvGrpSpPr>
          <p:cNvPr id="132" name="グループ化 131">
            <a:extLst>
              <a:ext uri="{FF2B5EF4-FFF2-40B4-BE49-F238E27FC236}">
                <a16:creationId xmlns:a16="http://schemas.microsoft.com/office/drawing/2014/main" id="{7D31D590-A3F3-8C3C-C176-D8C177AC68A6}"/>
              </a:ext>
            </a:extLst>
          </p:cNvPr>
          <p:cNvGrpSpPr/>
          <p:nvPr/>
        </p:nvGrpSpPr>
        <p:grpSpPr>
          <a:xfrm>
            <a:off x="2857314" y="2828265"/>
            <a:ext cx="575637" cy="451948"/>
            <a:chOff x="5274238" y="5435536"/>
            <a:chExt cx="439201" cy="345439"/>
          </a:xfrm>
        </p:grpSpPr>
        <p:sp>
          <p:nvSpPr>
            <p:cNvPr id="142" name="フローチャート: 磁気ディスク 141">
              <a:extLst>
                <a:ext uri="{FF2B5EF4-FFF2-40B4-BE49-F238E27FC236}">
                  <a16:creationId xmlns:a16="http://schemas.microsoft.com/office/drawing/2014/main" id="{C98F9859-4B22-BD34-4888-CEC6E2183AF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6" name="円弧 145">
              <a:extLst>
                <a:ext uri="{FF2B5EF4-FFF2-40B4-BE49-F238E27FC236}">
                  <a16:creationId xmlns:a16="http://schemas.microsoft.com/office/drawing/2014/main" id="{C45014CB-EEF5-32D0-342C-28CCEBC2F9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7" name="円弧 146">
              <a:extLst>
                <a:ext uri="{FF2B5EF4-FFF2-40B4-BE49-F238E27FC236}">
                  <a16:creationId xmlns:a16="http://schemas.microsoft.com/office/drawing/2014/main" id="{7769CE12-0477-AD9F-14B7-76EDC1EA272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7" name="グループ化 156">
            <a:extLst>
              <a:ext uri="{FF2B5EF4-FFF2-40B4-BE49-F238E27FC236}">
                <a16:creationId xmlns:a16="http://schemas.microsoft.com/office/drawing/2014/main" id="{335C0849-BA95-055D-540F-8D5A73ACD3D1}"/>
              </a:ext>
            </a:extLst>
          </p:cNvPr>
          <p:cNvGrpSpPr/>
          <p:nvPr/>
        </p:nvGrpSpPr>
        <p:grpSpPr>
          <a:xfrm>
            <a:off x="7453305" y="2744029"/>
            <a:ext cx="595884" cy="468750"/>
            <a:chOff x="6615900" y="3043528"/>
            <a:chExt cx="595884" cy="468750"/>
          </a:xfrm>
        </p:grpSpPr>
        <p:pic>
          <p:nvPicPr>
            <p:cNvPr id="158" name="グラフィックス 157" descr="ユーザー 枠線">
              <a:extLst>
                <a:ext uri="{FF2B5EF4-FFF2-40B4-BE49-F238E27FC236}">
                  <a16:creationId xmlns:a16="http://schemas.microsoft.com/office/drawing/2014/main" id="{4EACB0A2-E956-A393-08E3-F50AAE1CBD1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61" name="四角形: 角を丸くする 160">
              <a:extLst>
                <a:ext uri="{FF2B5EF4-FFF2-40B4-BE49-F238E27FC236}">
                  <a16:creationId xmlns:a16="http://schemas.microsoft.com/office/drawing/2014/main" id="{FADC2CB4-E950-9A21-27E6-FFCAD6BCDA6A}"/>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訂正入力</a:t>
              </a:r>
              <a:endParaRPr kumimoji="1" lang="en-US" altLang="ja-JP" sz="500" b="1" dirty="0">
                <a:solidFill>
                  <a:schemeClr val="tx1"/>
                </a:solidFill>
                <a:latin typeface="+mn-ea"/>
              </a:endParaRPr>
            </a:p>
          </p:txBody>
        </p:sp>
      </p:grpSp>
      <p:grpSp>
        <p:nvGrpSpPr>
          <p:cNvPr id="162" name="グループ化 161">
            <a:extLst>
              <a:ext uri="{FF2B5EF4-FFF2-40B4-BE49-F238E27FC236}">
                <a16:creationId xmlns:a16="http://schemas.microsoft.com/office/drawing/2014/main" id="{47C22216-4D8A-E6C6-EC94-1A8C6DE000A0}"/>
              </a:ext>
            </a:extLst>
          </p:cNvPr>
          <p:cNvGrpSpPr/>
          <p:nvPr/>
        </p:nvGrpSpPr>
        <p:grpSpPr>
          <a:xfrm>
            <a:off x="7463429" y="4939715"/>
            <a:ext cx="575637" cy="451948"/>
            <a:chOff x="5274238" y="5435536"/>
            <a:chExt cx="439201" cy="345439"/>
          </a:xfrm>
        </p:grpSpPr>
        <p:sp>
          <p:nvSpPr>
            <p:cNvPr id="163" name="フローチャート: 磁気ディスク 162">
              <a:extLst>
                <a:ext uri="{FF2B5EF4-FFF2-40B4-BE49-F238E27FC236}">
                  <a16:creationId xmlns:a16="http://schemas.microsoft.com/office/drawing/2014/main" id="{CC55109C-A266-917D-36CE-EBBC5B31EB6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4" name="円弧 163">
              <a:extLst>
                <a:ext uri="{FF2B5EF4-FFF2-40B4-BE49-F238E27FC236}">
                  <a16:creationId xmlns:a16="http://schemas.microsoft.com/office/drawing/2014/main" id="{265330BB-8334-D978-51AD-379B53574C4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6" name="円弧 165">
              <a:extLst>
                <a:ext uri="{FF2B5EF4-FFF2-40B4-BE49-F238E27FC236}">
                  <a16:creationId xmlns:a16="http://schemas.microsoft.com/office/drawing/2014/main" id="{6B57B4A7-486A-05EF-E95E-95A0F13ACB2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7" name="グループ化 166">
            <a:extLst>
              <a:ext uri="{FF2B5EF4-FFF2-40B4-BE49-F238E27FC236}">
                <a16:creationId xmlns:a16="http://schemas.microsoft.com/office/drawing/2014/main" id="{95B5AD44-E8FD-2458-BC02-4D835CA6B802}"/>
              </a:ext>
            </a:extLst>
          </p:cNvPr>
          <p:cNvGrpSpPr/>
          <p:nvPr/>
        </p:nvGrpSpPr>
        <p:grpSpPr>
          <a:xfrm>
            <a:off x="7997019" y="5319074"/>
            <a:ext cx="744115" cy="405710"/>
            <a:chOff x="6981282" y="4526781"/>
            <a:chExt cx="744115" cy="405710"/>
          </a:xfrm>
        </p:grpSpPr>
        <p:cxnSp>
          <p:nvCxnSpPr>
            <p:cNvPr id="170" name="直線矢印コネクタ 169">
              <a:extLst>
                <a:ext uri="{FF2B5EF4-FFF2-40B4-BE49-F238E27FC236}">
                  <a16:creationId xmlns:a16="http://schemas.microsoft.com/office/drawing/2014/main" id="{5DDBFB17-E539-0E19-875B-DE11382EEC8C}"/>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1" name="グループ化 170">
              <a:extLst>
                <a:ext uri="{FF2B5EF4-FFF2-40B4-BE49-F238E27FC236}">
                  <a16:creationId xmlns:a16="http://schemas.microsoft.com/office/drawing/2014/main" id="{A1BC5617-4B49-303A-CC7C-C8FB501E7D5B}"/>
                </a:ext>
              </a:extLst>
            </p:cNvPr>
            <p:cNvGrpSpPr/>
            <p:nvPr/>
          </p:nvGrpSpPr>
          <p:grpSpPr>
            <a:xfrm>
              <a:off x="7103902" y="4632669"/>
              <a:ext cx="69614" cy="299822"/>
              <a:chOff x="2439407" y="2962964"/>
              <a:chExt cx="69614" cy="430496"/>
            </a:xfrm>
          </p:grpSpPr>
          <p:cxnSp>
            <p:nvCxnSpPr>
              <p:cNvPr id="174" name="直線コネクタ 173">
                <a:extLst>
                  <a:ext uri="{FF2B5EF4-FFF2-40B4-BE49-F238E27FC236}">
                    <a16:creationId xmlns:a16="http://schemas.microsoft.com/office/drawing/2014/main" id="{AC787F5C-C25B-2E44-7C46-20AA99E706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0340E42A-3862-1735-8812-321BE6F3775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A51C2A2-FA31-0401-1A19-0AF72E07FE4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2" name="正方形/長方形 171">
              <a:extLst>
                <a:ext uri="{FF2B5EF4-FFF2-40B4-BE49-F238E27FC236}">
                  <a16:creationId xmlns:a16="http://schemas.microsoft.com/office/drawing/2014/main" id="{188FD904-1F73-58F8-7671-858335A61D10}"/>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77" name="グループ化 176">
            <a:extLst>
              <a:ext uri="{FF2B5EF4-FFF2-40B4-BE49-F238E27FC236}">
                <a16:creationId xmlns:a16="http://schemas.microsoft.com/office/drawing/2014/main" id="{94D75190-2A7E-A753-E692-DEFA59DC073E}"/>
              </a:ext>
            </a:extLst>
          </p:cNvPr>
          <p:cNvGrpSpPr/>
          <p:nvPr/>
        </p:nvGrpSpPr>
        <p:grpSpPr>
          <a:xfrm>
            <a:off x="6570099" y="2675528"/>
            <a:ext cx="635655" cy="706178"/>
            <a:chOff x="2321719" y="2988182"/>
            <a:chExt cx="635655" cy="706178"/>
          </a:xfrm>
        </p:grpSpPr>
        <p:pic>
          <p:nvPicPr>
            <p:cNvPr id="178" name="グラフィックス 177" descr="紙 枠線">
              <a:extLst>
                <a:ext uri="{FF2B5EF4-FFF2-40B4-BE49-F238E27FC236}">
                  <a16:creationId xmlns:a16="http://schemas.microsoft.com/office/drawing/2014/main" id="{9E6ECEAA-0FF8-4C25-247C-39186B036C8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131836"/>
              <a:ext cx="307340" cy="307340"/>
            </a:xfrm>
            <a:prstGeom prst="rect">
              <a:avLst/>
            </a:prstGeom>
          </p:spPr>
        </p:pic>
        <p:cxnSp>
          <p:nvCxnSpPr>
            <p:cNvPr id="179" name="直線矢印コネクタ 36">
              <a:extLst>
                <a:ext uri="{FF2B5EF4-FFF2-40B4-BE49-F238E27FC236}">
                  <a16:creationId xmlns:a16="http://schemas.microsoft.com/office/drawing/2014/main" id="{92BF0F04-82DF-BFC6-6619-70C1CFBD983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0" name="正方形/長方形 179">
              <a:extLst>
                <a:ext uri="{FF2B5EF4-FFF2-40B4-BE49-F238E27FC236}">
                  <a16:creationId xmlns:a16="http://schemas.microsoft.com/office/drawing/2014/main" id="{10C7042B-ED93-564E-D358-904FFBAC080D}"/>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申告チェックリスト</a:t>
              </a:r>
            </a:p>
          </p:txBody>
        </p:sp>
      </p:grpSp>
      <p:grpSp>
        <p:nvGrpSpPr>
          <p:cNvPr id="181" name="グループ化 180">
            <a:extLst>
              <a:ext uri="{FF2B5EF4-FFF2-40B4-BE49-F238E27FC236}">
                <a16:creationId xmlns:a16="http://schemas.microsoft.com/office/drawing/2014/main" id="{60B728C4-9603-FE9B-47D6-A90EEA063E65}"/>
              </a:ext>
            </a:extLst>
          </p:cNvPr>
          <p:cNvGrpSpPr/>
          <p:nvPr/>
        </p:nvGrpSpPr>
        <p:grpSpPr>
          <a:xfrm>
            <a:off x="2957718" y="3950086"/>
            <a:ext cx="635655" cy="706178"/>
            <a:chOff x="2321719" y="2988182"/>
            <a:chExt cx="635655" cy="706178"/>
          </a:xfrm>
        </p:grpSpPr>
        <p:pic>
          <p:nvPicPr>
            <p:cNvPr id="185" name="グラフィックス 184" descr="紙 枠線">
              <a:extLst>
                <a:ext uri="{FF2B5EF4-FFF2-40B4-BE49-F238E27FC236}">
                  <a16:creationId xmlns:a16="http://schemas.microsoft.com/office/drawing/2014/main" id="{7137C0FA-3EB9-562E-8689-94207BFC2F8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131836"/>
              <a:ext cx="307340" cy="307340"/>
            </a:xfrm>
            <a:prstGeom prst="rect">
              <a:avLst/>
            </a:prstGeom>
          </p:spPr>
        </p:pic>
        <p:cxnSp>
          <p:nvCxnSpPr>
            <p:cNvPr id="186" name="直線矢印コネクタ 36">
              <a:extLst>
                <a:ext uri="{FF2B5EF4-FFF2-40B4-BE49-F238E27FC236}">
                  <a16:creationId xmlns:a16="http://schemas.microsoft.com/office/drawing/2014/main" id="{75B7E764-AEAB-232F-E2B5-8E896D55683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829605D1-AF35-646B-AAC9-5A07BFA0E353}"/>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申告一括処理結果</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en-US" altLang="ja-JP" sz="500" b="1" dirty="0" err="1">
                  <a:solidFill>
                    <a:schemeClr val="tx1"/>
                  </a:solidFill>
                  <a:latin typeface="+mn-ea"/>
                </a:rPr>
                <a:t>eLTAX</a:t>
              </a:r>
              <a:r>
                <a:rPr kumimoji="1" lang="ja-JP" altLang="en-US" sz="500" b="1" dirty="0">
                  <a:solidFill>
                    <a:schemeClr val="tx1"/>
                  </a:solidFill>
                  <a:latin typeface="+mn-ea"/>
                </a:rPr>
                <a:t>連携</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grpSp>
        <p:nvGrpSpPr>
          <p:cNvPr id="188" name="グループ化 187">
            <a:extLst>
              <a:ext uri="{FF2B5EF4-FFF2-40B4-BE49-F238E27FC236}">
                <a16:creationId xmlns:a16="http://schemas.microsoft.com/office/drawing/2014/main" id="{4E703722-5EE1-38C0-405B-6DC0A480BAAF}"/>
              </a:ext>
            </a:extLst>
          </p:cNvPr>
          <p:cNvGrpSpPr/>
          <p:nvPr/>
        </p:nvGrpSpPr>
        <p:grpSpPr>
          <a:xfrm>
            <a:off x="2080977" y="3950086"/>
            <a:ext cx="621625" cy="706178"/>
            <a:chOff x="2282885" y="2988182"/>
            <a:chExt cx="621625" cy="706178"/>
          </a:xfrm>
        </p:grpSpPr>
        <p:pic>
          <p:nvPicPr>
            <p:cNvPr id="189" name="グラフィックス 188" descr="紙 枠線">
              <a:extLst>
                <a:ext uri="{FF2B5EF4-FFF2-40B4-BE49-F238E27FC236}">
                  <a16:creationId xmlns:a16="http://schemas.microsoft.com/office/drawing/2014/main" id="{DA60F903-8A1B-D97D-03DA-9E2FCEB8C14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131836"/>
              <a:ext cx="307340" cy="307340"/>
            </a:xfrm>
            <a:prstGeom prst="rect">
              <a:avLst/>
            </a:prstGeom>
          </p:spPr>
        </p:pic>
        <p:cxnSp>
          <p:nvCxnSpPr>
            <p:cNvPr id="190" name="直線矢印コネクタ 36">
              <a:extLst>
                <a:ext uri="{FF2B5EF4-FFF2-40B4-BE49-F238E27FC236}">
                  <a16:creationId xmlns:a16="http://schemas.microsoft.com/office/drawing/2014/main" id="{C647CDC3-3AC8-B2F7-D73E-0D8E52CCF80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02" name="正方形/長方形 201">
              <a:extLst>
                <a:ext uri="{FF2B5EF4-FFF2-40B4-BE49-F238E27FC236}">
                  <a16:creationId xmlns:a16="http://schemas.microsoft.com/office/drawing/2014/main" id="{8CCCD986-F0FF-7161-6C4B-12F819A66C2B}"/>
                </a:ext>
              </a:extLst>
            </p:cNvPr>
            <p:cNvSpPr/>
            <p:nvPr/>
          </p:nvSpPr>
          <p:spPr>
            <a:xfrm>
              <a:off x="228288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確定申告書データ</a:t>
              </a:r>
            </a:p>
            <a:p>
              <a:r>
                <a:rPr kumimoji="1" lang="ja-JP" altLang="en-US" sz="500" b="1" dirty="0">
                  <a:solidFill>
                    <a:schemeClr val="tx1"/>
                  </a:solidFill>
                  <a:latin typeface="+mn-ea"/>
                </a:rPr>
                <a:t>中間申告書データ</a:t>
              </a:r>
            </a:p>
            <a:p>
              <a:r>
                <a:rPr kumimoji="1" lang="ja-JP" altLang="en-US" sz="500" b="1" dirty="0">
                  <a:solidFill>
                    <a:schemeClr val="tx1"/>
                  </a:solidFill>
                  <a:latin typeface="+mn-ea"/>
                </a:rPr>
                <a:t>予定申告書データ</a:t>
              </a:r>
            </a:p>
            <a:p>
              <a:r>
                <a:rPr kumimoji="1" lang="ja-JP" altLang="en-US" sz="500" b="1" dirty="0">
                  <a:solidFill>
                    <a:schemeClr val="tx1"/>
                  </a:solidFill>
                  <a:latin typeface="+mn-ea"/>
                </a:rPr>
                <a:t>均等割申告書データ</a:t>
              </a:r>
            </a:p>
          </p:txBody>
        </p:sp>
      </p:grpSp>
      <p:grpSp>
        <p:nvGrpSpPr>
          <p:cNvPr id="203" name="グループ化 202">
            <a:extLst>
              <a:ext uri="{FF2B5EF4-FFF2-40B4-BE49-F238E27FC236}">
                <a16:creationId xmlns:a16="http://schemas.microsoft.com/office/drawing/2014/main" id="{E32759A0-09D6-11B2-9554-E96ED4194779}"/>
              </a:ext>
            </a:extLst>
          </p:cNvPr>
          <p:cNvGrpSpPr/>
          <p:nvPr/>
        </p:nvGrpSpPr>
        <p:grpSpPr>
          <a:xfrm flipH="1">
            <a:off x="1297568" y="2675528"/>
            <a:ext cx="1369432" cy="798716"/>
            <a:chOff x="5009756" y="1764063"/>
            <a:chExt cx="1369432" cy="798716"/>
          </a:xfrm>
        </p:grpSpPr>
        <p:cxnSp>
          <p:nvCxnSpPr>
            <p:cNvPr id="210" name="直線矢印コネクタ 209">
              <a:extLst>
                <a:ext uri="{FF2B5EF4-FFF2-40B4-BE49-F238E27FC236}">
                  <a16:creationId xmlns:a16="http://schemas.microsoft.com/office/drawing/2014/main" id="{CA3F9815-1131-F70B-B704-BC2A43D0AA9D}"/>
                </a:ext>
              </a:extLst>
            </p:cNvPr>
            <p:cNvCxnSpPr>
              <a:cxnSpLocks/>
              <a:endCxn id="212" idx="1"/>
            </p:cNvCxnSpPr>
            <p:nvPr/>
          </p:nvCxnSpPr>
          <p:spPr>
            <a:xfrm>
              <a:off x="5016900" y="1764063"/>
              <a:ext cx="135762" cy="377732"/>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1" name="グループ化 210">
              <a:extLst>
                <a:ext uri="{FF2B5EF4-FFF2-40B4-BE49-F238E27FC236}">
                  <a16:creationId xmlns:a16="http://schemas.microsoft.com/office/drawing/2014/main" id="{FF692D3F-D207-CB95-74AD-DEAF9A196DBE}"/>
                </a:ext>
              </a:extLst>
            </p:cNvPr>
            <p:cNvGrpSpPr/>
            <p:nvPr/>
          </p:nvGrpSpPr>
          <p:grpSpPr>
            <a:xfrm>
              <a:off x="5152661" y="1988022"/>
              <a:ext cx="69614" cy="303585"/>
              <a:chOff x="2439407" y="2962964"/>
              <a:chExt cx="69614" cy="430453"/>
            </a:xfrm>
          </p:grpSpPr>
          <p:cxnSp>
            <p:nvCxnSpPr>
              <p:cNvPr id="213" name="直線コネクタ 212">
                <a:extLst>
                  <a:ext uri="{FF2B5EF4-FFF2-40B4-BE49-F238E27FC236}">
                    <a16:creationId xmlns:a16="http://schemas.microsoft.com/office/drawing/2014/main" id="{FB3A0AD8-D4C0-4D67-2C9F-D41E1637B58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14" name="直線コネクタ 213">
                <a:extLst>
                  <a:ext uri="{FF2B5EF4-FFF2-40B4-BE49-F238E27FC236}">
                    <a16:creationId xmlns:a16="http://schemas.microsoft.com/office/drawing/2014/main" id="{43187BB4-E8DA-D36C-3CEE-9721CA67A9F6}"/>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5" name="直線コネクタ 214">
                <a:extLst>
                  <a:ext uri="{FF2B5EF4-FFF2-40B4-BE49-F238E27FC236}">
                    <a16:creationId xmlns:a16="http://schemas.microsoft.com/office/drawing/2014/main" id="{35F15D1D-9255-ACA9-DD6B-91431E2516D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12" name="正方形/長方形 211">
              <a:extLst>
                <a:ext uri="{FF2B5EF4-FFF2-40B4-BE49-F238E27FC236}">
                  <a16:creationId xmlns:a16="http://schemas.microsoft.com/office/drawing/2014/main" id="{A4703FF1-D418-E5D7-199A-DF7BF32EAE60}"/>
                </a:ext>
              </a:extLst>
            </p:cNvPr>
            <p:cNvSpPr/>
            <p:nvPr/>
          </p:nvSpPr>
          <p:spPr>
            <a:xfrm>
              <a:off x="5152662" y="2000568"/>
              <a:ext cx="12265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確定申告書の場合は、申告内容で</a:t>
              </a:r>
              <a:endParaRPr kumimoji="1" lang="en-US" altLang="ja-JP" sz="500" b="1" dirty="0">
                <a:solidFill>
                  <a:schemeClr val="tx1"/>
                </a:solidFill>
                <a:latin typeface="+mn-ea"/>
              </a:endParaRPr>
            </a:p>
            <a:p>
              <a:r>
                <a:rPr kumimoji="1" lang="ja-JP" altLang="en-US" sz="500" b="1" dirty="0">
                  <a:solidFill>
                    <a:schemeClr val="tx1"/>
                  </a:solidFill>
                  <a:latin typeface="+mn-ea"/>
                </a:rPr>
                <a:t>法人基本情報を更新することも可能</a:t>
              </a:r>
            </a:p>
          </p:txBody>
        </p:sp>
        <p:cxnSp>
          <p:nvCxnSpPr>
            <p:cNvPr id="268" name="直線矢印コネクタ 267">
              <a:extLst>
                <a:ext uri="{FF2B5EF4-FFF2-40B4-BE49-F238E27FC236}">
                  <a16:creationId xmlns:a16="http://schemas.microsoft.com/office/drawing/2014/main" id="{7546E6DE-036A-C0DB-793C-7D7D61EDE25A}"/>
                </a:ext>
              </a:extLst>
            </p:cNvPr>
            <p:cNvCxnSpPr>
              <a:cxnSpLocks/>
              <a:endCxn id="212" idx="1"/>
            </p:cNvCxnSpPr>
            <p:nvPr/>
          </p:nvCxnSpPr>
          <p:spPr>
            <a:xfrm flipV="1">
              <a:off x="5009756" y="2141795"/>
              <a:ext cx="142906" cy="420984"/>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37" name="直線矢印コネクタ 128">
            <a:extLst>
              <a:ext uri="{FF2B5EF4-FFF2-40B4-BE49-F238E27FC236}">
                <a16:creationId xmlns:a16="http://schemas.microsoft.com/office/drawing/2014/main" id="{D6B0150A-FFD7-B1FC-948A-4C300595A49A}"/>
              </a:ext>
            </a:extLst>
          </p:cNvPr>
          <p:cNvCxnSpPr>
            <a:cxnSpLocks/>
            <a:stCxn id="161" idx="3"/>
            <a:endCxn id="38" idx="2"/>
          </p:cNvCxnSpPr>
          <p:nvPr/>
        </p:nvCxnSpPr>
        <p:spPr>
          <a:xfrm flipV="1">
            <a:off x="8049189" y="2441154"/>
            <a:ext cx="277478" cy="53725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5" name="グループ化 244">
            <a:extLst>
              <a:ext uri="{FF2B5EF4-FFF2-40B4-BE49-F238E27FC236}">
                <a16:creationId xmlns:a16="http://schemas.microsoft.com/office/drawing/2014/main" id="{2CE26CAE-9481-8789-3E27-121A0575BB4B}"/>
              </a:ext>
            </a:extLst>
          </p:cNvPr>
          <p:cNvGrpSpPr/>
          <p:nvPr/>
        </p:nvGrpSpPr>
        <p:grpSpPr>
          <a:xfrm flipH="1">
            <a:off x="4048124" y="2520469"/>
            <a:ext cx="1538936" cy="303585"/>
            <a:chOff x="4964637" y="1988022"/>
            <a:chExt cx="1832309" cy="303585"/>
          </a:xfrm>
        </p:grpSpPr>
        <p:cxnSp>
          <p:nvCxnSpPr>
            <p:cNvPr id="246" name="直線矢印コネクタ 245">
              <a:extLst>
                <a:ext uri="{FF2B5EF4-FFF2-40B4-BE49-F238E27FC236}">
                  <a16:creationId xmlns:a16="http://schemas.microsoft.com/office/drawing/2014/main" id="{7F6D2C18-59A4-45A1-C73A-0191541C1187}"/>
                </a:ext>
              </a:extLst>
            </p:cNvPr>
            <p:cNvCxnSpPr>
              <a:cxnSpLocks/>
              <a:endCxn id="248" idx="1"/>
            </p:cNvCxnSpPr>
            <p:nvPr/>
          </p:nvCxnSpPr>
          <p:spPr>
            <a:xfrm flipV="1">
              <a:off x="4964637" y="2139295"/>
              <a:ext cx="188024" cy="7228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7" name="グループ化 246">
              <a:extLst>
                <a:ext uri="{FF2B5EF4-FFF2-40B4-BE49-F238E27FC236}">
                  <a16:creationId xmlns:a16="http://schemas.microsoft.com/office/drawing/2014/main" id="{ACC454ED-1632-8F5C-394F-5A3B812729E5}"/>
                </a:ext>
              </a:extLst>
            </p:cNvPr>
            <p:cNvGrpSpPr/>
            <p:nvPr/>
          </p:nvGrpSpPr>
          <p:grpSpPr>
            <a:xfrm>
              <a:off x="5152661" y="1988022"/>
              <a:ext cx="69614" cy="303585"/>
              <a:chOff x="2439407" y="2962964"/>
              <a:chExt cx="69614" cy="430453"/>
            </a:xfrm>
          </p:grpSpPr>
          <p:cxnSp>
            <p:nvCxnSpPr>
              <p:cNvPr id="249" name="直線コネクタ 248">
                <a:extLst>
                  <a:ext uri="{FF2B5EF4-FFF2-40B4-BE49-F238E27FC236}">
                    <a16:creationId xmlns:a16="http://schemas.microsoft.com/office/drawing/2014/main" id="{F24DDDBC-C984-FD05-F628-9E874B6A059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51" name="直線コネクタ 250">
                <a:extLst>
                  <a:ext uri="{FF2B5EF4-FFF2-40B4-BE49-F238E27FC236}">
                    <a16:creationId xmlns:a16="http://schemas.microsoft.com/office/drawing/2014/main" id="{FB64DE38-7A64-577E-0AA4-746E6FFC9AA5}"/>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2" name="直線コネクタ 251">
                <a:extLst>
                  <a:ext uri="{FF2B5EF4-FFF2-40B4-BE49-F238E27FC236}">
                    <a16:creationId xmlns:a16="http://schemas.microsoft.com/office/drawing/2014/main" id="{70277599-D615-D5B7-5FF7-DC3824FA992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8" name="正方形/長方形 247">
              <a:extLst>
                <a:ext uri="{FF2B5EF4-FFF2-40B4-BE49-F238E27FC236}">
                  <a16:creationId xmlns:a16="http://schemas.microsoft.com/office/drawing/2014/main" id="{BDA8FA0E-E76E-2E80-C633-88FFD03C1DEE}"/>
                </a:ext>
              </a:extLst>
            </p:cNvPr>
            <p:cNvSpPr/>
            <p:nvPr/>
          </p:nvSpPr>
          <p:spPr>
            <a:xfrm>
              <a:off x="5152661" y="1998068"/>
              <a:ext cx="164428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強制入力した対象申告は法人住民税システム</a:t>
              </a:r>
              <a:r>
                <a:rPr kumimoji="1" lang="en-US" altLang="ja-JP" sz="500" b="1" dirty="0">
                  <a:solidFill>
                    <a:schemeClr val="tx1"/>
                  </a:solidFill>
                  <a:latin typeface="+mn-ea"/>
                </a:rPr>
                <a:t>(</a:t>
              </a:r>
              <a:r>
                <a:rPr kumimoji="1" lang="ja-JP" altLang="en-US" sz="500" b="1" dirty="0">
                  <a:solidFill>
                    <a:schemeClr val="tx1"/>
                  </a:solidFill>
                  <a:latin typeface="+mn-ea"/>
                </a:rPr>
                <a:t>標準オプション機能</a:t>
              </a:r>
              <a:r>
                <a:rPr kumimoji="1" lang="en-US" altLang="ja-JP" sz="500" b="1" dirty="0">
                  <a:solidFill>
                    <a:schemeClr val="tx1"/>
                  </a:solidFill>
                  <a:latin typeface="+mn-ea"/>
                </a:rPr>
                <a:t>)</a:t>
              </a:r>
              <a:r>
                <a:rPr kumimoji="1" lang="ja-JP" altLang="en-US" sz="500" b="1" dirty="0">
                  <a:solidFill>
                    <a:schemeClr val="tx1"/>
                  </a:solidFill>
                  <a:latin typeface="+mn-ea"/>
                </a:rPr>
                <a:t>、又は</a:t>
              </a:r>
              <a:r>
                <a:rPr kumimoji="1" lang="en-US" altLang="ja-JP" sz="500" b="1" dirty="0">
                  <a:solidFill>
                    <a:schemeClr val="tx1"/>
                  </a:solidFill>
                  <a:latin typeface="+mn-ea"/>
                </a:rPr>
                <a:t>Excel</a:t>
              </a:r>
              <a:r>
                <a:rPr kumimoji="1" lang="ja-JP" altLang="en-US" sz="500" b="1" dirty="0">
                  <a:solidFill>
                    <a:schemeClr val="tx1"/>
                  </a:solidFill>
                  <a:latin typeface="+mn-ea"/>
                </a:rPr>
                <a:t>等で対象管理</a:t>
              </a:r>
            </a:p>
          </p:txBody>
        </p:sp>
      </p:grpSp>
      <p:cxnSp>
        <p:nvCxnSpPr>
          <p:cNvPr id="259" name="直線矢印コネクタ 258">
            <a:extLst>
              <a:ext uri="{FF2B5EF4-FFF2-40B4-BE49-F238E27FC236}">
                <a16:creationId xmlns:a16="http://schemas.microsoft.com/office/drawing/2014/main" id="{50FF89E6-B451-FD78-668B-393500F83275}"/>
              </a:ext>
            </a:extLst>
          </p:cNvPr>
          <p:cNvCxnSpPr>
            <a:cxnSpLocks/>
            <a:stCxn id="83" idx="6"/>
            <a:endCxn id="104" idx="1"/>
          </p:cNvCxnSpPr>
          <p:nvPr/>
        </p:nvCxnSpPr>
        <p:spPr>
          <a:xfrm>
            <a:off x="1503853" y="3713636"/>
            <a:ext cx="1733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80" name="グループ化 279">
            <a:extLst>
              <a:ext uri="{FF2B5EF4-FFF2-40B4-BE49-F238E27FC236}">
                <a16:creationId xmlns:a16="http://schemas.microsoft.com/office/drawing/2014/main" id="{3A033560-3634-F3E4-AAB9-806BB1AF76BB}"/>
              </a:ext>
            </a:extLst>
          </p:cNvPr>
          <p:cNvGrpSpPr/>
          <p:nvPr/>
        </p:nvGrpSpPr>
        <p:grpSpPr>
          <a:xfrm>
            <a:off x="3255196" y="3212779"/>
            <a:ext cx="702809" cy="406841"/>
            <a:chOff x="4538093" y="5205340"/>
            <a:chExt cx="702809" cy="406841"/>
          </a:xfrm>
        </p:grpSpPr>
        <p:cxnSp>
          <p:nvCxnSpPr>
            <p:cNvPr id="281" name="直線矢印コネクタ 280">
              <a:extLst>
                <a:ext uri="{FF2B5EF4-FFF2-40B4-BE49-F238E27FC236}">
                  <a16:creationId xmlns:a16="http://schemas.microsoft.com/office/drawing/2014/main" id="{595EDFE8-2D41-96BF-6714-42736103064A}"/>
                </a:ext>
              </a:extLst>
            </p:cNvPr>
            <p:cNvCxnSpPr>
              <a:cxnSpLocks/>
            </p:cNvCxnSpPr>
            <p:nvPr/>
          </p:nvCxnSpPr>
          <p:spPr>
            <a:xfrm>
              <a:off x="4538093" y="5205340"/>
              <a:ext cx="72771" cy="25640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82" name="グループ化 281">
              <a:extLst>
                <a:ext uri="{FF2B5EF4-FFF2-40B4-BE49-F238E27FC236}">
                  <a16:creationId xmlns:a16="http://schemas.microsoft.com/office/drawing/2014/main" id="{B4122CAE-A57E-064D-25A6-653A2250E8F7}"/>
                </a:ext>
              </a:extLst>
            </p:cNvPr>
            <p:cNvGrpSpPr/>
            <p:nvPr/>
          </p:nvGrpSpPr>
          <p:grpSpPr>
            <a:xfrm>
              <a:off x="4610864" y="5312359"/>
              <a:ext cx="69614" cy="299822"/>
              <a:chOff x="2439407" y="2962964"/>
              <a:chExt cx="69614" cy="430496"/>
            </a:xfrm>
          </p:grpSpPr>
          <p:cxnSp>
            <p:nvCxnSpPr>
              <p:cNvPr id="284" name="直線コネクタ 283">
                <a:extLst>
                  <a:ext uri="{FF2B5EF4-FFF2-40B4-BE49-F238E27FC236}">
                    <a16:creationId xmlns:a16="http://schemas.microsoft.com/office/drawing/2014/main" id="{2BFD01D4-B0D0-8196-88C4-7A12C94EF97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B81D01B3-68B3-D678-0158-DC8391099BB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D1EAF055-2C8C-BED7-66F5-1F3D1ADA37D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83" name="正方形/長方形 282">
              <a:extLst>
                <a:ext uri="{FF2B5EF4-FFF2-40B4-BE49-F238E27FC236}">
                  <a16:creationId xmlns:a16="http://schemas.microsoft.com/office/drawing/2014/main" id="{02727E50-9E5E-CBF6-C382-74B8D0BBBDA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88" name="直線矢印コネクタ 287">
            <a:extLst>
              <a:ext uri="{FF2B5EF4-FFF2-40B4-BE49-F238E27FC236}">
                <a16:creationId xmlns:a16="http://schemas.microsoft.com/office/drawing/2014/main" id="{80D3DDD7-279C-667E-E4ED-0436C497D94A}"/>
              </a:ext>
            </a:extLst>
          </p:cNvPr>
          <p:cNvCxnSpPr>
            <a:cxnSpLocks/>
          </p:cNvCxnSpPr>
          <p:nvPr/>
        </p:nvCxnSpPr>
        <p:spPr>
          <a:xfrm>
            <a:off x="2959941" y="2675528"/>
            <a:ext cx="0" cy="1675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99" name="直線矢印コネクタ 278">
            <a:extLst>
              <a:ext uri="{FF2B5EF4-FFF2-40B4-BE49-F238E27FC236}">
                <a16:creationId xmlns:a16="http://schemas.microsoft.com/office/drawing/2014/main" id="{A7F3C5FC-DAED-C189-C56C-A2F2983EBA6D}"/>
              </a:ext>
            </a:extLst>
          </p:cNvPr>
          <p:cNvCxnSpPr>
            <a:cxnSpLocks/>
            <a:stCxn id="48" idx="0"/>
          </p:cNvCxnSpPr>
          <p:nvPr/>
        </p:nvCxnSpPr>
        <p:spPr>
          <a:xfrm rot="5400000" flipH="1" flipV="1">
            <a:off x="5887673" y="2487785"/>
            <a:ext cx="194653" cy="31783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10" name="直線矢印コネクタ 309">
            <a:extLst>
              <a:ext uri="{FF2B5EF4-FFF2-40B4-BE49-F238E27FC236}">
                <a16:creationId xmlns:a16="http://schemas.microsoft.com/office/drawing/2014/main" id="{6DCEA09B-7976-836B-8FA1-D7C53F6D52F4}"/>
              </a:ext>
            </a:extLst>
          </p:cNvPr>
          <p:cNvCxnSpPr>
            <a:cxnSpLocks/>
            <a:stCxn id="161" idx="2"/>
            <a:endCxn id="163" idx="1"/>
          </p:cNvCxnSpPr>
          <p:nvPr/>
        </p:nvCxnSpPr>
        <p:spPr>
          <a:xfrm>
            <a:off x="7751247" y="3212779"/>
            <a:ext cx="1299" cy="172693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27" name="グループ化 326">
            <a:extLst>
              <a:ext uri="{FF2B5EF4-FFF2-40B4-BE49-F238E27FC236}">
                <a16:creationId xmlns:a16="http://schemas.microsoft.com/office/drawing/2014/main" id="{4409FE87-3B77-6012-EC12-B42BE1E7C5E2}"/>
              </a:ext>
            </a:extLst>
          </p:cNvPr>
          <p:cNvGrpSpPr/>
          <p:nvPr/>
        </p:nvGrpSpPr>
        <p:grpSpPr>
          <a:xfrm>
            <a:off x="3991812" y="2675528"/>
            <a:ext cx="2313233" cy="1478239"/>
            <a:chOff x="3991812" y="2675528"/>
            <a:chExt cx="2313233" cy="1478239"/>
          </a:xfrm>
        </p:grpSpPr>
        <p:cxnSp>
          <p:nvCxnSpPr>
            <p:cNvPr id="165" name="直線矢印コネクタ 164">
              <a:extLst>
                <a:ext uri="{FF2B5EF4-FFF2-40B4-BE49-F238E27FC236}">
                  <a16:creationId xmlns:a16="http://schemas.microsoft.com/office/drawing/2014/main" id="{25722649-EAA9-5B25-EF09-B8DE5A6D9002}"/>
                </a:ext>
              </a:extLst>
            </p:cNvPr>
            <p:cNvCxnSpPr>
              <a:cxnSpLocks/>
              <a:stCxn id="27" idx="2"/>
            </p:cNvCxnSpPr>
            <p:nvPr/>
          </p:nvCxnSpPr>
          <p:spPr>
            <a:xfrm rot="5400000" flipH="1" flipV="1">
              <a:off x="4560873" y="2106467"/>
              <a:ext cx="1175111" cy="2313233"/>
            </a:xfrm>
            <a:prstGeom prst="bentConnector4">
              <a:avLst>
                <a:gd name="adj1" fmla="val -19453"/>
                <a:gd name="adj2" fmla="val 10010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16" name="円弧 315">
              <a:extLst>
                <a:ext uri="{FF2B5EF4-FFF2-40B4-BE49-F238E27FC236}">
                  <a16:creationId xmlns:a16="http://schemas.microsoft.com/office/drawing/2014/main" id="{C690C0F6-5E5A-D3C9-4B48-AC399296E972}"/>
                </a:ext>
              </a:extLst>
            </p:cNvPr>
            <p:cNvSpPr/>
            <p:nvPr/>
          </p:nvSpPr>
          <p:spPr>
            <a:xfrm>
              <a:off x="4939441" y="4031110"/>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sp>
          <p:nvSpPr>
            <p:cNvPr id="317" name="円弧 316">
              <a:extLst>
                <a:ext uri="{FF2B5EF4-FFF2-40B4-BE49-F238E27FC236}">
                  <a16:creationId xmlns:a16="http://schemas.microsoft.com/office/drawing/2014/main" id="{B312FEED-D5EB-2095-F3FF-2DC13229C298}"/>
                </a:ext>
              </a:extLst>
            </p:cNvPr>
            <p:cNvSpPr/>
            <p:nvPr/>
          </p:nvSpPr>
          <p:spPr>
            <a:xfrm>
              <a:off x="5771361" y="4031110"/>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04" name="正方形/長方形 303">
            <a:extLst>
              <a:ext uri="{FF2B5EF4-FFF2-40B4-BE49-F238E27FC236}">
                <a16:creationId xmlns:a16="http://schemas.microsoft.com/office/drawing/2014/main" id="{28921C03-5C13-A70F-94BF-77ACE6610DF9}"/>
              </a:ext>
            </a:extLst>
          </p:cNvPr>
          <p:cNvSpPr/>
          <p:nvPr/>
        </p:nvSpPr>
        <p:spPr>
          <a:xfrm>
            <a:off x="3539606" y="396286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p>
        </p:txBody>
      </p:sp>
    </p:spTree>
    <p:extLst>
      <p:ext uri="{BB962C8B-B14F-4D97-AF65-F5344CB8AC3E}">
        <p14:creationId xmlns:p14="http://schemas.microsoft.com/office/powerpoint/2010/main" val="2577007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995B8-8D38-3829-54FF-1AA86290D1E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7ED0E08-5151-B0AC-0E35-BCEA6032727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3A25849-6BAB-BA3F-186F-C637B5549BE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法人・税理士</a:t>
              </a:r>
            </a:p>
          </p:txBody>
        </p:sp>
        <p:sp>
          <p:nvSpPr>
            <p:cNvPr id="11" name="正方形/長方形 10">
              <a:extLst>
                <a:ext uri="{FF2B5EF4-FFF2-40B4-BE49-F238E27FC236}">
                  <a16:creationId xmlns:a16="http://schemas.microsoft.com/office/drawing/2014/main" id="{5565B59D-8CFB-B5B4-33F0-21CACEB0358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FC4C5EC-4D76-8017-5BB5-4F1B8374377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060CDFF-BACC-1775-5F9B-EEBADF0F93A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1736C3EF-331D-D911-ED4D-FB165EB4C67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DC167FB-FEE3-CF72-AE8E-AD436A2D9C9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調定処理</a:t>
              </a:r>
            </a:p>
          </p:txBody>
        </p:sp>
        <p:sp>
          <p:nvSpPr>
            <p:cNvPr id="14" name="正方形/長方形 13">
              <a:extLst>
                <a:ext uri="{FF2B5EF4-FFF2-40B4-BE49-F238E27FC236}">
                  <a16:creationId xmlns:a16="http://schemas.microsoft.com/office/drawing/2014/main" id="{81EBB980-DAC3-3E78-095E-7367CDD6338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申告登録</a:t>
              </a:r>
            </a:p>
          </p:txBody>
        </p:sp>
      </p:grpSp>
      <p:grpSp>
        <p:nvGrpSpPr>
          <p:cNvPr id="16" name="グループ化 15">
            <a:extLst>
              <a:ext uri="{FF2B5EF4-FFF2-40B4-BE49-F238E27FC236}">
                <a16:creationId xmlns:a16="http://schemas.microsoft.com/office/drawing/2014/main" id="{CF16B94B-C46A-7F85-D288-498445DFFCD1}"/>
              </a:ext>
            </a:extLst>
          </p:cNvPr>
          <p:cNvGrpSpPr/>
          <p:nvPr/>
        </p:nvGrpSpPr>
        <p:grpSpPr>
          <a:xfrm>
            <a:off x="331641" y="1889570"/>
            <a:ext cx="8480719" cy="2893101"/>
            <a:chOff x="4383024" y="977900"/>
            <a:chExt cx="8480719" cy="447033"/>
          </a:xfrm>
        </p:grpSpPr>
        <p:sp>
          <p:nvSpPr>
            <p:cNvPr id="17" name="正方形/長方形 16">
              <a:extLst>
                <a:ext uri="{FF2B5EF4-FFF2-40B4-BE49-F238E27FC236}">
                  <a16:creationId xmlns:a16="http://schemas.microsoft.com/office/drawing/2014/main" id="{E33B6AE5-8CF9-4BE2-2337-AA9725DA001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法人住民税担当部門</a:t>
              </a:r>
            </a:p>
          </p:txBody>
        </p:sp>
        <p:sp>
          <p:nvSpPr>
            <p:cNvPr id="18" name="正方形/長方形 17">
              <a:extLst>
                <a:ext uri="{FF2B5EF4-FFF2-40B4-BE49-F238E27FC236}">
                  <a16:creationId xmlns:a16="http://schemas.microsoft.com/office/drawing/2014/main" id="{9E520C45-1AD9-62A6-E072-F278A2E6DB7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53F9EB8-E9C0-8CFF-FD17-55B1698A062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9</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29629971-2181-96EB-A035-668A7001ACC9}"/>
              </a:ext>
            </a:extLst>
          </p:cNvPr>
          <p:cNvGrpSpPr/>
          <p:nvPr/>
        </p:nvGrpSpPr>
        <p:grpSpPr>
          <a:xfrm>
            <a:off x="2498583" y="2714107"/>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FD360F5F-3DA6-7185-87AB-1A0F09C4DFF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9DB2757-B857-F53A-D25F-4B3F69BE8BD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調定集計表の作成</a:t>
              </a:r>
            </a:p>
          </p:txBody>
        </p:sp>
      </p:grpSp>
      <p:cxnSp>
        <p:nvCxnSpPr>
          <p:cNvPr id="33" name="直線矢印コネクタ 32">
            <a:extLst>
              <a:ext uri="{FF2B5EF4-FFF2-40B4-BE49-F238E27FC236}">
                <a16:creationId xmlns:a16="http://schemas.microsoft.com/office/drawing/2014/main" id="{85671AF7-0661-2885-05DD-6988D04A9185}"/>
              </a:ext>
            </a:extLst>
          </p:cNvPr>
          <p:cNvCxnSpPr>
            <a:cxnSpLocks/>
            <a:stCxn id="22" idx="2"/>
            <a:endCxn id="118" idx="1"/>
          </p:cNvCxnSpPr>
          <p:nvPr/>
        </p:nvCxnSpPr>
        <p:spPr>
          <a:xfrm>
            <a:off x="2796525" y="3182857"/>
            <a:ext cx="1299" cy="18700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30AC0866-ED8F-523F-D5F4-AA97696473E1}"/>
              </a:ext>
            </a:extLst>
          </p:cNvPr>
          <p:cNvCxnSpPr>
            <a:cxnSpLocks/>
            <a:stCxn id="2" idx="2"/>
            <a:endCxn id="27" idx="1"/>
          </p:cNvCxnSpPr>
          <p:nvPr/>
        </p:nvCxnSpPr>
        <p:spPr>
          <a:xfrm rot="16200000" flipH="1">
            <a:off x="4554216" y="3230330"/>
            <a:ext cx="881464" cy="59177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7" name="直線矢印コネクタ 126">
            <a:extLst>
              <a:ext uri="{FF2B5EF4-FFF2-40B4-BE49-F238E27FC236}">
                <a16:creationId xmlns:a16="http://schemas.microsoft.com/office/drawing/2014/main" id="{7C38405D-BC47-D4C4-6888-721148A065DC}"/>
              </a:ext>
            </a:extLst>
          </p:cNvPr>
          <p:cNvCxnSpPr>
            <a:cxnSpLocks/>
            <a:stCxn id="198" idx="4"/>
            <a:endCxn id="69" idx="2"/>
          </p:cNvCxnSpPr>
          <p:nvPr/>
        </p:nvCxnSpPr>
        <p:spPr>
          <a:xfrm>
            <a:off x="6087246" y="5278882"/>
            <a:ext cx="258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5EB8B5C7-755E-E9B5-6301-4029E41A8537}"/>
              </a:ext>
            </a:extLst>
          </p:cNvPr>
          <p:cNvSpPr/>
          <p:nvPr/>
        </p:nvSpPr>
        <p:spPr>
          <a:xfrm>
            <a:off x="5175696" y="310066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1E1886AA-C298-1027-78DD-2C81C472DC60}"/>
              </a:ext>
            </a:extLst>
          </p:cNvPr>
          <p:cNvSpPr/>
          <p:nvPr/>
        </p:nvSpPr>
        <p:spPr>
          <a:xfrm>
            <a:off x="6758568" y="5876354"/>
            <a:ext cx="2053792" cy="62807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7.1.1.</a:t>
            </a:r>
            <a:r>
              <a:rPr kumimoji="1" lang="ja-JP" altLang="en-US" sz="500" b="1" dirty="0">
                <a:solidFill>
                  <a:schemeClr val="tx1"/>
                </a:solidFill>
                <a:latin typeface="+mn-ea"/>
              </a:rPr>
              <a:t>～</a:t>
            </a:r>
            <a:r>
              <a:rPr kumimoji="1" lang="en-US" altLang="ja-JP" sz="500" b="1" dirty="0">
                <a:solidFill>
                  <a:schemeClr val="tx1"/>
                </a:solidFill>
                <a:latin typeface="+mn-ea"/>
              </a:rPr>
              <a:t>7.1.4.</a:t>
            </a:r>
            <a:r>
              <a:rPr kumimoji="1" lang="ja-JP" altLang="en-US" sz="500" b="1" dirty="0">
                <a:solidFill>
                  <a:schemeClr val="tx1"/>
                </a:solidFill>
                <a:latin typeface="+mn-ea"/>
              </a:rPr>
              <a:t>　調定処理</a:t>
            </a:r>
          </a:p>
          <a:p>
            <a:r>
              <a:rPr kumimoji="1" lang="ja-JP" altLang="en-US" sz="500" b="1" dirty="0">
                <a:solidFill>
                  <a:schemeClr val="tx1"/>
                </a:solidFill>
                <a:latin typeface="+mn-ea"/>
              </a:rPr>
              <a:t>②</a:t>
            </a:r>
            <a:r>
              <a:rPr kumimoji="1" lang="en-US" altLang="ja-JP" sz="500" b="1" dirty="0">
                <a:solidFill>
                  <a:schemeClr val="tx1"/>
                </a:solidFill>
                <a:latin typeface="+mn-ea"/>
              </a:rPr>
              <a:t>7.2.1.</a:t>
            </a:r>
            <a:r>
              <a:rPr kumimoji="1" lang="ja-JP" altLang="en-US" sz="500" b="1" dirty="0">
                <a:solidFill>
                  <a:schemeClr val="tx1"/>
                </a:solidFill>
                <a:latin typeface="+mn-ea"/>
              </a:rPr>
              <a:t>　調定表作成</a:t>
            </a:r>
          </a:p>
          <a:p>
            <a:r>
              <a:rPr kumimoji="1" lang="ja-JP" altLang="en-US" sz="500" b="1" dirty="0">
                <a:solidFill>
                  <a:schemeClr val="tx1"/>
                </a:solidFill>
                <a:latin typeface="+mn-ea"/>
              </a:rPr>
              <a:t>③</a:t>
            </a:r>
            <a:r>
              <a:rPr kumimoji="1" lang="en-US" altLang="ja-JP" sz="500" b="1" dirty="0">
                <a:solidFill>
                  <a:schemeClr val="tx1"/>
                </a:solidFill>
                <a:latin typeface="+mn-ea"/>
              </a:rPr>
              <a:t>2.2.3.</a:t>
            </a:r>
            <a:r>
              <a:rPr kumimoji="1" lang="ja-JP" altLang="en-US" sz="500" b="1" dirty="0">
                <a:solidFill>
                  <a:schemeClr val="tx1"/>
                </a:solidFill>
                <a:latin typeface="+mn-ea"/>
              </a:rPr>
              <a:t>～</a:t>
            </a:r>
            <a:r>
              <a:rPr kumimoji="1" lang="en-US" altLang="ja-JP" sz="500" b="1" dirty="0">
                <a:solidFill>
                  <a:schemeClr val="tx1"/>
                </a:solidFill>
                <a:latin typeface="+mn-ea"/>
              </a:rPr>
              <a:t>2.2.5.</a:t>
            </a:r>
            <a:r>
              <a:rPr kumimoji="1" lang="ja-JP" altLang="en-US" sz="500" b="1" dirty="0">
                <a:solidFill>
                  <a:schemeClr val="tx1"/>
                </a:solidFill>
                <a:latin typeface="+mn-ea"/>
              </a:rPr>
              <a:t>　訂正・削除</a:t>
            </a:r>
            <a:endParaRPr kumimoji="1" lang="en-US" altLang="ja-JP" sz="500" b="1" dirty="0">
              <a:solidFill>
                <a:schemeClr val="tx1"/>
              </a:solidFill>
              <a:latin typeface="+mn-ea"/>
            </a:endParaRPr>
          </a:p>
        </p:txBody>
      </p:sp>
      <p:grpSp>
        <p:nvGrpSpPr>
          <p:cNvPr id="105" name="グループ化 104">
            <a:extLst>
              <a:ext uri="{FF2B5EF4-FFF2-40B4-BE49-F238E27FC236}">
                <a16:creationId xmlns:a16="http://schemas.microsoft.com/office/drawing/2014/main" id="{C22AAE92-A942-DE9B-C9DA-06F088D71F0C}"/>
              </a:ext>
            </a:extLst>
          </p:cNvPr>
          <p:cNvGrpSpPr/>
          <p:nvPr/>
        </p:nvGrpSpPr>
        <p:grpSpPr>
          <a:xfrm>
            <a:off x="5950258" y="4095506"/>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BD29A4F8-066E-628B-2BDB-67CB832B400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1439F23C-80ED-931C-B2FE-5B346788F7F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訂正入力</a:t>
              </a:r>
            </a:p>
          </p:txBody>
        </p:sp>
      </p:grpSp>
      <p:cxnSp>
        <p:nvCxnSpPr>
          <p:cNvPr id="108" name="直線矢印コネクタ 107">
            <a:extLst>
              <a:ext uri="{FF2B5EF4-FFF2-40B4-BE49-F238E27FC236}">
                <a16:creationId xmlns:a16="http://schemas.microsoft.com/office/drawing/2014/main" id="{2B124A30-A04F-EA21-77F9-8802B442B498}"/>
              </a:ext>
            </a:extLst>
          </p:cNvPr>
          <p:cNvCxnSpPr>
            <a:cxnSpLocks/>
            <a:stCxn id="122" idx="2"/>
            <a:endCxn id="198" idx="1"/>
          </p:cNvCxnSpPr>
          <p:nvPr/>
        </p:nvCxnSpPr>
        <p:spPr>
          <a:xfrm rot="5400000">
            <a:off x="5780137" y="4584845"/>
            <a:ext cx="488652" cy="447474"/>
          </a:xfrm>
          <a:prstGeom prst="bentConnector3">
            <a:avLst>
              <a:gd name="adj1" fmla="val 3596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2430F549-8E01-A27E-AF71-028141DE78B4}"/>
              </a:ext>
            </a:extLst>
          </p:cNvPr>
          <p:cNvCxnSpPr>
            <a:cxnSpLocks/>
            <a:stCxn id="22" idx="3"/>
            <a:endCxn id="61" idx="1"/>
          </p:cNvCxnSpPr>
          <p:nvPr/>
        </p:nvCxnSpPr>
        <p:spPr>
          <a:xfrm>
            <a:off x="3094467" y="2948482"/>
            <a:ext cx="48275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8BE02C62-5456-824B-2E7C-95AF82BEC303}"/>
              </a:ext>
            </a:extLst>
          </p:cNvPr>
          <p:cNvGrpSpPr/>
          <p:nvPr/>
        </p:nvGrpSpPr>
        <p:grpSpPr>
          <a:xfrm>
            <a:off x="2508707" y="50529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76BB639B-B05F-5645-8549-DBAE49554AF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C12F8C9E-7792-41E0-196B-E7E13E2F7F3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3FA94F04-8481-F54C-3BA7-DC8ABF7F0ED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4" name="グループ化 43">
            <a:extLst>
              <a:ext uri="{FF2B5EF4-FFF2-40B4-BE49-F238E27FC236}">
                <a16:creationId xmlns:a16="http://schemas.microsoft.com/office/drawing/2014/main" id="{E1249706-33DB-7B71-2B95-57CCBBECDC63}"/>
              </a:ext>
            </a:extLst>
          </p:cNvPr>
          <p:cNvGrpSpPr/>
          <p:nvPr/>
        </p:nvGrpSpPr>
        <p:grpSpPr>
          <a:xfrm>
            <a:off x="6343530" y="5052908"/>
            <a:ext cx="575637" cy="451948"/>
            <a:chOff x="5274238" y="5435541"/>
            <a:chExt cx="439201" cy="345439"/>
          </a:xfrm>
        </p:grpSpPr>
        <p:sp>
          <p:nvSpPr>
            <p:cNvPr id="69" name="フローチャート: 磁気ディスク 68">
              <a:extLst>
                <a:ext uri="{FF2B5EF4-FFF2-40B4-BE49-F238E27FC236}">
                  <a16:creationId xmlns:a16="http://schemas.microsoft.com/office/drawing/2014/main" id="{BD3932C3-C6A7-18AB-EDA8-6FE722E79855}"/>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00FA1FA7-6DB7-653A-C512-B5652A50CC7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237D02E2-7EC6-2466-AB74-2E71419673C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264D57B5-4D31-67ED-39BC-979A4DC1DBAD}"/>
              </a:ext>
            </a:extLst>
          </p:cNvPr>
          <p:cNvSpPr/>
          <p:nvPr/>
        </p:nvSpPr>
        <p:spPr>
          <a:xfrm>
            <a:off x="5517644" y="279572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01" name="グループ化 100">
            <a:extLst>
              <a:ext uri="{FF2B5EF4-FFF2-40B4-BE49-F238E27FC236}">
                <a16:creationId xmlns:a16="http://schemas.microsoft.com/office/drawing/2014/main" id="{97F95061-4291-F6F1-2886-1B70F71ADAF2}"/>
              </a:ext>
            </a:extLst>
          </p:cNvPr>
          <p:cNvGrpSpPr/>
          <p:nvPr/>
        </p:nvGrpSpPr>
        <p:grpSpPr>
          <a:xfrm>
            <a:off x="1677238" y="2714107"/>
            <a:ext cx="595884" cy="468750"/>
            <a:chOff x="2420174" y="2805910"/>
            <a:chExt cx="595884" cy="468750"/>
          </a:xfrm>
        </p:grpSpPr>
        <p:pic>
          <p:nvPicPr>
            <p:cNvPr id="103" name="グラフィックス 102" descr="ユーザー 枠線">
              <a:extLst>
                <a:ext uri="{FF2B5EF4-FFF2-40B4-BE49-F238E27FC236}">
                  <a16:creationId xmlns:a16="http://schemas.microsoft.com/office/drawing/2014/main" id="{FCF4E38F-826D-0959-1FB8-6B51B2AC6C4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4" name="四角形: 角を丸くする 103">
              <a:extLst>
                <a:ext uri="{FF2B5EF4-FFF2-40B4-BE49-F238E27FC236}">
                  <a16:creationId xmlns:a16="http://schemas.microsoft.com/office/drawing/2014/main" id="{710EDD7D-8F56-EF8C-72F4-1D5A68DAAB3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申告情報の確認</a:t>
              </a:r>
            </a:p>
          </p:txBody>
        </p:sp>
      </p:grpSp>
      <p:grpSp>
        <p:nvGrpSpPr>
          <p:cNvPr id="113" name="グループ化 112">
            <a:extLst>
              <a:ext uri="{FF2B5EF4-FFF2-40B4-BE49-F238E27FC236}">
                <a16:creationId xmlns:a16="http://schemas.microsoft.com/office/drawing/2014/main" id="{56BA2ED6-F305-1B66-35C6-AE0475EB8E2C}"/>
              </a:ext>
            </a:extLst>
          </p:cNvPr>
          <p:cNvGrpSpPr/>
          <p:nvPr/>
        </p:nvGrpSpPr>
        <p:grpSpPr>
          <a:xfrm>
            <a:off x="1687362" y="5052908"/>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D313BB61-4A70-D33A-844D-C5D612231EA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3" name="円弧 142">
              <a:extLst>
                <a:ext uri="{FF2B5EF4-FFF2-40B4-BE49-F238E27FC236}">
                  <a16:creationId xmlns:a16="http://schemas.microsoft.com/office/drawing/2014/main" id="{D589DB89-0406-67CC-1CD6-A7AA14D12CA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BE44A6F3-FDD9-3D83-A049-A90AA3FB174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45" name="直線矢印コネクタ 144">
            <a:extLst>
              <a:ext uri="{FF2B5EF4-FFF2-40B4-BE49-F238E27FC236}">
                <a16:creationId xmlns:a16="http://schemas.microsoft.com/office/drawing/2014/main" id="{EA75FF8B-545A-6750-6BCA-FC1ADECE4D51}"/>
              </a:ext>
            </a:extLst>
          </p:cNvPr>
          <p:cNvCxnSpPr>
            <a:cxnSpLocks/>
            <a:stCxn id="104" idx="2"/>
            <a:endCxn id="123" idx="1"/>
          </p:cNvCxnSpPr>
          <p:nvPr/>
        </p:nvCxnSpPr>
        <p:spPr>
          <a:xfrm>
            <a:off x="1975180" y="3182857"/>
            <a:ext cx="1299" cy="18700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E087FFE6-EDE5-CE85-5BAA-EF6D50579103}"/>
              </a:ext>
            </a:extLst>
          </p:cNvPr>
          <p:cNvCxnSpPr>
            <a:cxnSpLocks/>
            <a:stCxn id="27" idx="2"/>
            <a:endCxn id="122" idx="1"/>
          </p:cNvCxnSpPr>
          <p:nvPr/>
        </p:nvCxnSpPr>
        <p:spPr>
          <a:xfrm rot="16200000" flipH="1">
            <a:off x="5593575" y="3973197"/>
            <a:ext cx="225929" cy="48743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69" name="正方形/長方形 168">
            <a:extLst>
              <a:ext uri="{FF2B5EF4-FFF2-40B4-BE49-F238E27FC236}">
                <a16:creationId xmlns:a16="http://schemas.microsoft.com/office/drawing/2014/main" id="{901B1427-C7FB-D81A-8F83-04F4837E5F4E}"/>
              </a:ext>
            </a:extLst>
          </p:cNvPr>
          <p:cNvSpPr/>
          <p:nvPr/>
        </p:nvSpPr>
        <p:spPr>
          <a:xfrm>
            <a:off x="4660054" y="367902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調定年月が所属</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する会計年度</a:t>
            </a:r>
          </a:p>
        </p:txBody>
      </p:sp>
      <p:cxnSp>
        <p:nvCxnSpPr>
          <p:cNvPr id="173" name="直線矢印コネクタ 172">
            <a:extLst>
              <a:ext uri="{FF2B5EF4-FFF2-40B4-BE49-F238E27FC236}">
                <a16:creationId xmlns:a16="http://schemas.microsoft.com/office/drawing/2014/main" id="{1A47C7ED-0F75-D8E7-25C7-08DE20E7B406}"/>
              </a:ext>
            </a:extLst>
          </p:cNvPr>
          <p:cNvCxnSpPr>
            <a:cxnSpLocks/>
            <a:stCxn id="2" idx="3"/>
            <a:endCxn id="38" idx="2"/>
          </p:cNvCxnSpPr>
          <p:nvPr/>
        </p:nvCxnSpPr>
        <p:spPr>
          <a:xfrm>
            <a:off x="4871046" y="2948482"/>
            <a:ext cx="6465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4D10B6D1-52D1-988B-4FF8-1D948850BDE1}"/>
              </a:ext>
            </a:extLst>
          </p:cNvPr>
          <p:cNvSpPr/>
          <p:nvPr/>
        </p:nvSpPr>
        <p:spPr>
          <a:xfrm>
            <a:off x="4298179" y="255025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調定の訂正・削除を要する</a:t>
            </a:r>
            <a:endParaRPr kumimoji="1" lang="en-US" altLang="ja-JP" sz="600" b="1" dirty="0">
              <a:solidFill>
                <a:schemeClr val="tx1"/>
              </a:solidFill>
              <a:latin typeface="+mn-ea"/>
            </a:endParaRPr>
          </a:p>
          <a:p>
            <a:pPr algn="ctr"/>
            <a:r>
              <a:rPr kumimoji="1" lang="ja-JP" altLang="en-US" sz="600" b="1" dirty="0">
                <a:solidFill>
                  <a:schemeClr val="tx1"/>
                </a:solidFill>
                <a:latin typeface="+mn-ea"/>
              </a:rPr>
              <a:t>対象申告データがある</a:t>
            </a:r>
            <a:endParaRPr kumimoji="1" lang="en-US" altLang="ja-JP" sz="600" b="1" dirty="0">
              <a:solidFill>
                <a:schemeClr val="tx1"/>
              </a:solidFill>
              <a:latin typeface="+mn-ea"/>
            </a:endParaRPr>
          </a:p>
        </p:txBody>
      </p:sp>
      <p:sp>
        <p:nvSpPr>
          <p:cNvPr id="183" name="正方形/長方形 182">
            <a:extLst>
              <a:ext uri="{FF2B5EF4-FFF2-40B4-BE49-F238E27FC236}">
                <a16:creationId xmlns:a16="http://schemas.microsoft.com/office/drawing/2014/main" id="{A88FD90B-1292-BC49-B34A-554324DAF814}"/>
              </a:ext>
            </a:extLst>
          </p:cNvPr>
          <p:cNvSpPr/>
          <p:nvPr/>
        </p:nvSpPr>
        <p:spPr>
          <a:xfrm>
            <a:off x="4798685" y="2840260"/>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grpSp>
        <p:nvGrpSpPr>
          <p:cNvPr id="191" name="グループ化 190">
            <a:extLst>
              <a:ext uri="{FF2B5EF4-FFF2-40B4-BE49-F238E27FC236}">
                <a16:creationId xmlns:a16="http://schemas.microsoft.com/office/drawing/2014/main" id="{CF1CB6BA-681F-00E8-CBF5-7C6F005D9498}"/>
              </a:ext>
            </a:extLst>
          </p:cNvPr>
          <p:cNvGrpSpPr/>
          <p:nvPr/>
        </p:nvGrpSpPr>
        <p:grpSpPr>
          <a:xfrm>
            <a:off x="5511609" y="5052908"/>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A8A231F9-6D1D-8663-91E0-FDC4EB5292A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9" name="円弧 198">
              <a:extLst>
                <a:ext uri="{FF2B5EF4-FFF2-40B4-BE49-F238E27FC236}">
                  <a16:creationId xmlns:a16="http://schemas.microsoft.com/office/drawing/2014/main" id="{8DD40093-8C01-87FC-2A66-0D4AF033982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EDB0B245-74CF-DDBC-4C39-2CA3B627FC7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283E6E5E-7D50-EEC8-1BB2-863515412BE2}"/>
              </a:ext>
            </a:extLst>
          </p:cNvPr>
          <p:cNvGrpSpPr/>
          <p:nvPr/>
        </p:nvGrpSpPr>
        <p:grpSpPr>
          <a:xfrm>
            <a:off x="6008073" y="5432267"/>
            <a:ext cx="752658" cy="405710"/>
            <a:chOff x="4488244" y="5206471"/>
            <a:chExt cx="752658" cy="405710"/>
          </a:xfrm>
        </p:grpSpPr>
        <p:cxnSp>
          <p:nvCxnSpPr>
            <p:cNvPr id="192" name="直線矢印コネクタ 191">
              <a:extLst>
                <a:ext uri="{FF2B5EF4-FFF2-40B4-BE49-F238E27FC236}">
                  <a16:creationId xmlns:a16="http://schemas.microsoft.com/office/drawing/2014/main" id="{B29B43ED-8BB0-386D-54A7-358B72623E2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B6467EB7-99F7-C8DF-F5EE-FF28E8736099}"/>
                </a:ext>
              </a:extLst>
            </p:cNvPr>
            <p:cNvGrpSpPr/>
            <p:nvPr/>
          </p:nvGrpSpPr>
          <p:grpSpPr>
            <a:xfrm>
              <a:off x="4610864" y="5312359"/>
              <a:ext cx="69614" cy="299822"/>
              <a:chOff x="2439407" y="2962964"/>
              <a:chExt cx="69614" cy="430496"/>
            </a:xfrm>
          </p:grpSpPr>
          <p:cxnSp>
            <p:nvCxnSpPr>
              <p:cNvPr id="195" name="直線コネクタ 194">
                <a:extLst>
                  <a:ext uri="{FF2B5EF4-FFF2-40B4-BE49-F238E27FC236}">
                    <a16:creationId xmlns:a16="http://schemas.microsoft.com/office/drawing/2014/main" id="{3680020F-9E6A-6A3F-6766-1A9A7724AD2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5FE4FBD8-B879-0845-2523-2402F546704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6ACBE852-4753-9916-C7E6-BDED88802B2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D2085592-9197-F0EA-28A2-A7DEF2765C8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sp>
        <p:nvSpPr>
          <p:cNvPr id="220" name="正方形/長方形 219">
            <a:extLst>
              <a:ext uri="{FF2B5EF4-FFF2-40B4-BE49-F238E27FC236}">
                <a16:creationId xmlns:a16="http://schemas.microsoft.com/office/drawing/2014/main" id="{B98DACD5-5289-860B-12AD-4295638F6726}"/>
              </a:ext>
            </a:extLst>
          </p:cNvPr>
          <p:cNvSpPr/>
          <p:nvPr/>
        </p:nvSpPr>
        <p:spPr>
          <a:xfrm>
            <a:off x="4249106" y="316443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cxnSp>
        <p:nvCxnSpPr>
          <p:cNvPr id="228" name="直線矢印コネクタ 227">
            <a:extLst>
              <a:ext uri="{FF2B5EF4-FFF2-40B4-BE49-F238E27FC236}">
                <a16:creationId xmlns:a16="http://schemas.microsoft.com/office/drawing/2014/main" id="{B4E126F8-34FB-F45A-FF85-A080E49A190F}"/>
              </a:ext>
            </a:extLst>
          </p:cNvPr>
          <p:cNvCxnSpPr>
            <a:cxnSpLocks/>
            <a:stCxn id="122" idx="3"/>
            <a:endCxn id="161" idx="1"/>
          </p:cNvCxnSpPr>
          <p:nvPr/>
        </p:nvCxnSpPr>
        <p:spPr>
          <a:xfrm flipV="1">
            <a:off x="6546142" y="3966949"/>
            <a:ext cx="907163" cy="362932"/>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AC61A819-EA6C-9F8D-A8D6-480F887D38D7}"/>
              </a:ext>
            </a:extLst>
          </p:cNvPr>
          <p:cNvCxnSpPr>
            <a:cxnSpLocks/>
            <a:stCxn id="61" idx="3"/>
            <a:endCxn id="2" idx="1"/>
          </p:cNvCxnSpPr>
          <p:nvPr/>
        </p:nvCxnSpPr>
        <p:spPr>
          <a:xfrm>
            <a:off x="4173102" y="2948482"/>
            <a:ext cx="3539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ひし形 1">
            <a:extLst>
              <a:ext uri="{FF2B5EF4-FFF2-40B4-BE49-F238E27FC236}">
                <a16:creationId xmlns:a16="http://schemas.microsoft.com/office/drawing/2014/main" id="{D6FDC4A1-5006-919D-7682-5BDDAB35DBC7}"/>
              </a:ext>
            </a:extLst>
          </p:cNvPr>
          <p:cNvSpPr/>
          <p:nvPr/>
        </p:nvSpPr>
        <p:spPr>
          <a:xfrm>
            <a:off x="4527075" y="2811479"/>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27" name="ひし形 26">
            <a:extLst>
              <a:ext uri="{FF2B5EF4-FFF2-40B4-BE49-F238E27FC236}">
                <a16:creationId xmlns:a16="http://schemas.microsoft.com/office/drawing/2014/main" id="{1D181EA8-E3E7-BF66-0CF9-540002FC7103}"/>
              </a:ext>
            </a:extLst>
          </p:cNvPr>
          <p:cNvSpPr/>
          <p:nvPr/>
        </p:nvSpPr>
        <p:spPr>
          <a:xfrm>
            <a:off x="5290835" y="382994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49F8ADF7-4E8D-E69D-515D-E49B882BA041}"/>
              </a:ext>
            </a:extLst>
          </p:cNvPr>
          <p:cNvGrpSpPr/>
          <p:nvPr/>
        </p:nvGrpSpPr>
        <p:grpSpPr>
          <a:xfrm>
            <a:off x="2122254" y="5432267"/>
            <a:ext cx="752658" cy="405710"/>
            <a:chOff x="4488244" y="5206471"/>
            <a:chExt cx="752658" cy="405710"/>
          </a:xfrm>
        </p:grpSpPr>
        <p:cxnSp>
          <p:nvCxnSpPr>
            <p:cNvPr id="80" name="直線矢印コネクタ 79">
              <a:extLst>
                <a:ext uri="{FF2B5EF4-FFF2-40B4-BE49-F238E27FC236}">
                  <a16:creationId xmlns:a16="http://schemas.microsoft.com/office/drawing/2014/main" id="{B815FAD6-066F-0ADA-135D-B8188E0D94E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22CA74B4-2315-143B-5C98-EBA68F0EA158}"/>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82BF6430-D121-A130-5EB0-E9D857F15AC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F92FA8D-E9FA-AB29-6D17-8C324A43EA2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15C5F946-2C3C-B9A1-DA50-75DFB729495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8E88E417-3B2D-917A-9457-7B6190E9FC0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54" name="直線矢印コネクタ 153">
            <a:extLst>
              <a:ext uri="{FF2B5EF4-FFF2-40B4-BE49-F238E27FC236}">
                <a16:creationId xmlns:a16="http://schemas.microsoft.com/office/drawing/2014/main" id="{6B0A7B5E-6DED-9D46-8A9B-8962C136FB17}"/>
              </a:ext>
            </a:extLst>
          </p:cNvPr>
          <p:cNvCxnSpPr>
            <a:cxnSpLocks/>
            <a:stCxn id="104" idx="3"/>
            <a:endCxn id="22" idx="1"/>
          </p:cNvCxnSpPr>
          <p:nvPr/>
        </p:nvCxnSpPr>
        <p:spPr>
          <a:xfrm>
            <a:off x="2273122" y="2948482"/>
            <a:ext cx="2254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正方形/長方形 2">
            <a:extLst>
              <a:ext uri="{FF2B5EF4-FFF2-40B4-BE49-F238E27FC236}">
                <a16:creationId xmlns:a16="http://schemas.microsoft.com/office/drawing/2014/main" id="{7504D45A-D7E9-1F47-025C-6E9B17134057}"/>
              </a:ext>
            </a:extLst>
          </p:cNvPr>
          <p:cNvSpPr/>
          <p:nvPr/>
        </p:nvSpPr>
        <p:spPr>
          <a:xfrm>
            <a:off x="747433" y="310124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調定時期</a:t>
            </a:r>
          </a:p>
        </p:txBody>
      </p:sp>
      <p:grpSp>
        <p:nvGrpSpPr>
          <p:cNvPr id="157" name="グループ化 156">
            <a:extLst>
              <a:ext uri="{FF2B5EF4-FFF2-40B4-BE49-F238E27FC236}">
                <a16:creationId xmlns:a16="http://schemas.microsoft.com/office/drawing/2014/main" id="{C8A2F9E2-2C07-78A7-00C4-170BDEBE17CB}"/>
              </a:ext>
            </a:extLst>
          </p:cNvPr>
          <p:cNvGrpSpPr/>
          <p:nvPr/>
        </p:nvGrpSpPr>
        <p:grpSpPr>
          <a:xfrm>
            <a:off x="7453305" y="3732574"/>
            <a:ext cx="595884" cy="468750"/>
            <a:chOff x="6615900" y="3043528"/>
            <a:chExt cx="595884" cy="468750"/>
          </a:xfrm>
        </p:grpSpPr>
        <p:pic>
          <p:nvPicPr>
            <p:cNvPr id="158" name="グラフィックス 157" descr="ユーザー 枠線">
              <a:extLst>
                <a:ext uri="{FF2B5EF4-FFF2-40B4-BE49-F238E27FC236}">
                  <a16:creationId xmlns:a16="http://schemas.microsoft.com/office/drawing/2014/main" id="{F6403F4D-043E-4E79-81C9-6058ABAA80F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61" name="四角形: 角を丸くする 160">
              <a:extLst>
                <a:ext uri="{FF2B5EF4-FFF2-40B4-BE49-F238E27FC236}">
                  <a16:creationId xmlns:a16="http://schemas.microsoft.com/office/drawing/2014/main" id="{195DE780-BC7F-4204-2266-CF530447B09A}"/>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必要に応じて</a:t>
              </a:r>
              <a:r>
                <a:rPr kumimoji="1" lang="en-US" altLang="ja-JP" sz="500" b="1" dirty="0">
                  <a:solidFill>
                    <a:schemeClr val="tx1"/>
                  </a:solidFill>
                  <a:latin typeface="+mn-ea"/>
                </a:rPr>
                <a:t>)</a:t>
              </a:r>
              <a:endParaRPr kumimoji="1" lang="ja-JP" altLang="en-US" sz="500" b="1" dirty="0">
                <a:solidFill>
                  <a:schemeClr val="tx1"/>
                </a:solidFill>
                <a:latin typeface="+mn-ea"/>
              </a:endParaRPr>
            </a:p>
            <a:p>
              <a:pPr algn="ctr"/>
              <a:r>
                <a:rPr kumimoji="1" lang="ja-JP" altLang="en-US" sz="500" b="1" dirty="0">
                  <a:solidFill>
                    <a:schemeClr val="tx1"/>
                  </a:solidFill>
                  <a:latin typeface="+mn-ea"/>
                </a:rPr>
                <a:t>調定情報の修正</a:t>
              </a:r>
              <a:endParaRPr kumimoji="1" lang="en-US" altLang="ja-JP" sz="500" b="1" dirty="0">
                <a:solidFill>
                  <a:schemeClr val="tx1"/>
                </a:solidFill>
                <a:latin typeface="+mn-ea"/>
              </a:endParaRPr>
            </a:p>
          </p:txBody>
        </p:sp>
      </p:grpSp>
      <p:grpSp>
        <p:nvGrpSpPr>
          <p:cNvPr id="162" name="グループ化 161">
            <a:extLst>
              <a:ext uri="{FF2B5EF4-FFF2-40B4-BE49-F238E27FC236}">
                <a16:creationId xmlns:a16="http://schemas.microsoft.com/office/drawing/2014/main" id="{0C972355-C872-7650-975E-C44A74551D65}"/>
              </a:ext>
            </a:extLst>
          </p:cNvPr>
          <p:cNvGrpSpPr/>
          <p:nvPr/>
        </p:nvGrpSpPr>
        <p:grpSpPr>
          <a:xfrm>
            <a:off x="7463429" y="5052908"/>
            <a:ext cx="575637" cy="451948"/>
            <a:chOff x="5274238" y="5435536"/>
            <a:chExt cx="439201" cy="345439"/>
          </a:xfrm>
        </p:grpSpPr>
        <p:sp>
          <p:nvSpPr>
            <p:cNvPr id="163" name="フローチャート: 磁気ディスク 162">
              <a:extLst>
                <a:ext uri="{FF2B5EF4-FFF2-40B4-BE49-F238E27FC236}">
                  <a16:creationId xmlns:a16="http://schemas.microsoft.com/office/drawing/2014/main" id="{D378B3A5-E255-9646-641F-E2DF321834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財務会計</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4" name="円弧 163">
              <a:extLst>
                <a:ext uri="{FF2B5EF4-FFF2-40B4-BE49-F238E27FC236}">
                  <a16:creationId xmlns:a16="http://schemas.microsoft.com/office/drawing/2014/main" id="{614F6618-8C0E-D253-8843-3FA539C7F31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6" name="円弧 165">
              <a:extLst>
                <a:ext uri="{FF2B5EF4-FFF2-40B4-BE49-F238E27FC236}">
                  <a16:creationId xmlns:a16="http://schemas.microsoft.com/office/drawing/2014/main" id="{80248AC0-A8A3-64F4-A793-5627C6B41C5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21A1EB4F-445E-B4D0-806C-4C2C948052A8}"/>
              </a:ext>
            </a:extLst>
          </p:cNvPr>
          <p:cNvGrpSpPr/>
          <p:nvPr/>
        </p:nvGrpSpPr>
        <p:grpSpPr>
          <a:xfrm>
            <a:off x="2119811" y="3180170"/>
            <a:ext cx="635319" cy="706178"/>
            <a:chOff x="2321719" y="2988182"/>
            <a:chExt cx="635319" cy="706178"/>
          </a:xfrm>
        </p:grpSpPr>
        <p:pic>
          <p:nvPicPr>
            <p:cNvPr id="189" name="グラフィックス 188" descr="紙 枠線">
              <a:extLst>
                <a:ext uri="{FF2B5EF4-FFF2-40B4-BE49-F238E27FC236}">
                  <a16:creationId xmlns:a16="http://schemas.microsoft.com/office/drawing/2014/main" id="{E5EC269E-0AC3-B6BA-AA13-0983A50377D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90" name="直線矢印コネクタ 36">
              <a:extLst>
                <a:ext uri="{FF2B5EF4-FFF2-40B4-BE49-F238E27FC236}">
                  <a16:creationId xmlns:a16="http://schemas.microsoft.com/office/drawing/2014/main" id="{8929012E-AF54-DD43-B5A2-3FA6137BA1C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02" name="正方形/長方形 201">
              <a:extLst>
                <a:ext uri="{FF2B5EF4-FFF2-40B4-BE49-F238E27FC236}">
                  <a16:creationId xmlns:a16="http://schemas.microsoft.com/office/drawing/2014/main" id="{8172A5F3-2E63-24CD-CAA0-272D56FB1D0A}"/>
                </a:ext>
              </a:extLst>
            </p:cNvPr>
            <p:cNvSpPr/>
            <p:nvPr/>
          </p:nvSpPr>
          <p:spPr>
            <a:xfrm>
              <a:off x="233541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申告チェックリスト</a:t>
              </a:r>
            </a:p>
          </p:txBody>
        </p:sp>
      </p:grpSp>
      <p:grpSp>
        <p:nvGrpSpPr>
          <p:cNvPr id="245" name="グループ化 244">
            <a:extLst>
              <a:ext uri="{FF2B5EF4-FFF2-40B4-BE49-F238E27FC236}">
                <a16:creationId xmlns:a16="http://schemas.microsoft.com/office/drawing/2014/main" id="{BE4C3FE2-B61C-426B-AFCD-597FA1F721CD}"/>
              </a:ext>
            </a:extLst>
          </p:cNvPr>
          <p:cNvGrpSpPr/>
          <p:nvPr/>
        </p:nvGrpSpPr>
        <p:grpSpPr>
          <a:xfrm>
            <a:off x="6391275" y="3006204"/>
            <a:ext cx="1532065" cy="374676"/>
            <a:chOff x="4972817" y="1988022"/>
            <a:chExt cx="1824129" cy="374676"/>
          </a:xfrm>
        </p:grpSpPr>
        <p:cxnSp>
          <p:nvCxnSpPr>
            <p:cNvPr id="246" name="直線矢印コネクタ 245">
              <a:extLst>
                <a:ext uri="{FF2B5EF4-FFF2-40B4-BE49-F238E27FC236}">
                  <a16:creationId xmlns:a16="http://schemas.microsoft.com/office/drawing/2014/main" id="{DBB30C9F-8DD9-7E71-CD71-69D8A288F8D2}"/>
                </a:ext>
              </a:extLst>
            </p:cNvPr>
            <p:cNvCxnSpPr>
              <a:cxnSpLocks/>
              <a:endCxn id="248" idx="1"/>
            </p:cNvCxnSpPr>
            <p:nvPr/>
          </p:nvCxnSpPr>
          <p:spPr>
            <a:xfrm flipV="1">
              <a:off x="4972817" y="2139295"/>
              <a:ext cx="179844" cy="223403"/>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7" name="グループ化 246">
              <a:extLst>
                <a:ext uri="{FF2B5EF4-FFF2-40B4-BE49-F238E27FC236}">
                  <a16:creationId xmlns:a16="http://schemas.microsoft.com/office/drawing/2014/main" id="{E1367EC6-0787-9A2C-7245-2AB6040EC1DF}"/>
                </a:ext>
              </a:extLst>
            </p:cNvPr>
            <p:cNvGrpSpPr/>
            <p:nvPr/>
          </p:nvGrpSpPr>
          <p:grpSpPr>
            <a:xfrm>
              <a:off x="5152661" y="1988022"/>
              <a:ext cx="69614" cy="303585"/>
              <a:chOff x="2439407" y="2962964"/>
              <a:chExt cx="69614" cy="430453"/>
            </a:xfrm>
          </p:grpSpPr>
          <p:cxnSp>
            <p:nvCxnSpPr>
              <p:cNvPr id="249" name="直線コネクタ 248">
                <a:extLst>
                  <a:ext uri="{FF2B5EF4-FFF2-40B4-BE49-F238E27FC236}">
                    <a16:creationId xmlns:a16="http://schemas.microsoft.com/office/drawing/2014/main" id="{97431C8A-DC2D-A2C7-BB27-8C35D93F536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51" name="直線コネクタ 250">
                <a:extLst>
                  <a:ext uri="{FF2B5EF4-FFF2-40B4-BE49-F238E27FC236}">
                    <a16:creationId xmlns:a16="http://schemas.microsoft.com/office/drawing/2014/main" id="{5573DAC3-8BDB-4359-AFC4-C64C5641AB72}"/>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2" name="直線コネクタ 251">
                <a:extLst>
                  <a:ext uri="{FF2B5EF4-FFF2-40B4-BE49-F238E27FC236}">
                    <a16:creationId xmlns:a16="http://schemas.microsoft.com/office/drawing/2014/main" id="{75B3A856-493C-EE2C-1746-62CD6A6266C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8" name="正方形/長方形 247">
              <a:extLst>
                <a:ext uri="{FF2B5EF4-FFF2-40B4-BE49-F238E27FC236}">
                  <a16:creationId xmlns:a16="http://schemas.microsoft.com/office/drawing/2014/main" id="{1C770563-33E0-8270-61EF-5CF3D857FDE7}"/>
                </a:ext>
              </a:extLst>
            </p:cNvPr>
            <p:cNvSpPr/>
            <p:nvPr/>
          </p:nvSpPr>
          <p:spPr>
            <a:xfrm>
              <a:off x="5152661" y="1998068"/>
              <a:ext cx="164428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決算後の過去会計年度の訂正は原則不可</a:t>
              </a:r>
            </a:p>
          </p:txBody>
        </p:sp>
      </p:grpSp>
      <p:cxnSp>
        <p:nvCxnSpPr>
          <p:cNvPr id="259" name="直線矢印コネクタ 258">
            <a:extLst>
              <a:ext uri="{FF2B5EF4-FFF2-40B4-BE49-F238E27FC236}">
                <a16:creationId xmlns:a16="http://schemas.microsoft.com/office/drawing/2014/main" id="{FA98CAC1-2E60-967C-2912-353A64577D14}"/>
              </a:ext>
            </a:extLst>
          </p:cNvPr>
          <p:cNvCxnSpPr>
            <a:cxnSpLocks/>
            <a:stCxn id="24" idx="6"/>
            <a:endCxn id="104" idx="1"/>
          </p:cNvCxnSpPr>
          <p:nvPr/>
        </p:nvCxnSpPr>
        <p:spPr>
          <a:xfrm>
            <a:off x="1302131" y="2948482"/>
            <a:ext cx="37510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99" name="直線矢印コネクタ 278">
            <a:extLst>
              <a:ext uri="{FF2B5EF4-FFF2-40B4-BE49-F238E27FC236}">
                <a16:creationId xmlns:a16="http://schemas.microsoft.com/office/drawing/2014/main" id="{43A94A9D-CD05-8521-D249-8F46B79A7D0F}"/>
              </a:ext>
            </a:extLst>
          </p:cNvPr>
          <p:cNvCxnSpPr>
            <a:cxnSpLocks/>
            <a:stCxn id="27" idx="0"/>
            <a:endCxn id="117" idx="1"/>
          </p:cNvCxnSpPr>
          <p:nvPr/>
        </p:nvCxnSpPr>
        <p:spPr>
          <a:xfrm rot="5400000" flipH="1" flipV="1">
            <a:off x="5598502" y="3473955"/>
            <a:ext cx="220310" cy="49167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4" name="正方形/長方形 303">
            <a:extLst>
              <a:ext uri="{FF2B5EF4-FFF2-40B4-BE49-F238E27FC236}">
                <a16:creationId xmlns:a16="http://schemas.microsoft.com/office/drawing/2014/main" id="{03BB9BB6-12A9-D026-9386-B9519BB35006}"/>
              </a:ext>
            </a:extLst>
          </p:cNvPr>
          <p:cNvSpPr/>
          <p:nvPr/>
        </p:nvSpPr>
        <p:spPr>
          <a:xfrm>
            <a:off x="5210067" y="42216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年度内</a:t>
            </a:r>
            <a:endParaRPr kumimoji="1" lang="en-US" altLang="ja-JP" sz="600" b="1" dirty="0">
              <a:solidFill>
                <a:schemeClr val="tx1"/>
              </a:solidFill>
              <a:highlight>
                <a:srgbClr val="FFFFFF"/>
              </a:highlight>
              <a:latin typeface="+mn-ea"/>
            </a:endParaRPr>
          </a:p>
        </p:txBody>
      </p:sp>
      <p:cxnSp>
        <p:nvCxnSpPr>
          <p:cNvPr id="310" name="直線矢印コネクタ 309">
            <a:extLst>
              <a:ext uri="{FF2B5EF4-FFF2-40B4-BE49-F238E27FC236}">
                <a16:creationId xmlns:a16="http://schemas.microsoft.com/office/drawing/2014/main" id="{47F4C95F-3BC3-58E6-C8C5-65A817C18E61}"/>
              </a:ext>
            </a:extLst>
          </p:cNvPr>
          <p:cNvCxnSpPr>
            <a:cxnSpLocks/>
            <a:stCxn id="161" idx="2"/>
            <a:endCxn id="163" idx="1"/>
          </p:cNvCxnSpPr>
          <p:nvPr/>
        </p:nvCxnSpPr>
        <p:spPr>
          <a:xfrm>
            <a:off x="7751247" y="4201324"/>
            <a:ext cx="1299" cy="85158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 name="グループ化 18">
            <a:extLst>
              <a:ext uri="{FF2B5EF4-FFF2-40B4-BE49-F238E27FC236}">
                <a16:creationId xmlns:a16="http://schemas.microsoft.com/office/drawing/2014/main" id="{7E5D7325-4B46-2B06-F617-E081722D3A16}"/>
              </a:ext>
            </a:extLst>
          </p:cNvPr>
          <p:cNvGrpSpPr/>
          <p:nvPr/>
        </p:nvGrpSpPr>
        <p:grpSpPr>
          <a:xfrm>
            <a:off x="996131" y="2795482"/>
            <a:ext cx="306000" cy="306000"/>
            <a:chOff x="8420362" y="4556924"/>
            <a:chExt cx="182044" cy="182044"/>
          </a:xfrm>
        </p:grpSpPr>
        <p:sp>
          <p:nvSpPr>
            <p:cNvPr id="24" name="楕円 23">
              <a:extLst>
                <a:ext uri="{FF2B5EF4-FFF2-40B4-BE49-F238E27FC236}">
                  <a16:creationId xmlns:a16="http://schemas.microsoft.com/office/drawing/2014/main" id="{E6DE70D8-3527-4ABF-4B4F-82CE35801624}"/>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25" name="グラフィックス 24" descr="時計 単色塗りつぶし">
              <a:extLst>
                <a:ext uri="{FF2B5EF4-FFF2-40B4-BE49-F238E27FC236}">
                  <a16:creationId xmlns:a16="http://schemas.microsoft.com/office/drawing/2014/main" id="{A29A0CC7-6EDD-6F95-C968-8B93B5BB590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8432124" y="4568686"/>
              <a:ext cx="158520" cy="158520"/>
            </a:xfrm>
            <a:prstGeom prst="rect">
              <a:avLst/>
            </a:prstGeom>
          </p:spPr>
        </p:pic>
      </p:grpSp>
      <p:grpSp>
        <p:nvGrpSpPr>
          <p:cNvPr id="26" name="グループ化 25">
            <a:extLst>
              <a:ext uri="{FF2B5EF4-FFF2-40B4-BE49-F238E27FC236}">
                <a16:creationId xmlns:a16="http://schemas.microsoft.com/office/drawing/2014/main" id="{EA39E228-C27A-C2CB-070F-D54D4BBE0CBE}"/>
              </a:ext>
            </a:extLst>
          </p:cNvPr>
          <p:cNvGrpSpPr/>
          <p:nvPr/>
        </p:nvGrpSpPr>
        <p:grpSpPr>
          <a:xfrm>
            <a:off x="3255481" y="5052908"/>
            <a:ext cx="575637" cy="451948"/>
            <a:chOff x="5274238" y="5435536"/>
            <a:chExt cx="439201" cy="345439"/>
          </a:xfrm>
        </p:grpSpPr>
        <p:sp>
          <p:nvSpPr>
            <p:cNvPr id="31" name="フローチャート: 磁気ディスク 30">
              <a:extLst>
                <a:ext uri="{FF2B5EF4-FFF2-40B4-BE49-F238E27FC236}">
                  <a16:creationId xmlns:a16="http://schemas.microsoft.com/office/drawing/2014/main" id="{48923F53-48B7-660B-A8FB-76976C3056E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195BC195-B69D-550D-E1D5-E8961867EA6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4" name="円弧 33">
              <a:extLst>
                <a:ext uri="{FF2B5EF4-FFF2-40B4-BE49-F238E27FC236}">
                  <a16:creationId xmlns:a16="http://schemas.microsoft.com/office/drawing/2014/main" id="{E276D13F-5570-37C0-E50D-E4A126B9572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5" name="グループ化 34">
            <a:extLst>
              <a:ext uri="{FF2B5EF4-FFF2-40B4-BE49-F238E27FC236}">
                <a16:creationId xmlns:a16="http://schemas.microsoft.com/office/drawing/2014/main" id="{36BFD5FC-1BFF-2163-EACF-71F884E96D49}"/>
              </a:ext>
            </a:extLst>
          </p:cNvPr>
          <p:cNvGrpSpPr/>
          <p:nvPr/>
        </p:nvGrpSpPr>
        <p:grpSpPr>
          <a:xfrm>
            <a:off x="4021503" y="5052908"/>
            <a:ext cx="575637" cy="451948"/>
            <a:chOff x="5274238" y="5435536"/>
            <a:chExt cx="439201" cy="345439"/>
          </a:xfrm>
        </p:grpSpPr>
        <p:sp>
          <p:nvSpPr>
            <p:cNvPr id="39" name="フローチャート: 磁気ディスク 38">
              <a:extLst>
                <a:ext uri="{FF2B5EF4-FFF2-40B4-BE49-F238E27FC236}">
                  <a16:creationId xmlns:a16="http://schemas.microsoft.com/office/drawing/2014/main" id="{6E029D19-FC70-882A-2F52-DEF66F41DFE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財務会計</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0" name="円弧 39">
              <a:extLst>
                <a:ext uri="{FF2B5EF4-FFF2-40B4-BE49-F238E27FC236}">
                  <a16:creationId xmlns:a16="http://schemas.microsoft.com/office/drawing/2014/main" id="{B191243C-AEF1-E742-D00A-3DCCA29ABB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1" name="円弧 40">
              <a:extLst>
                <a:ext uri="{FF2B5EF4-FFF2-40B4-BE49-F238E27FC236}">
                  <a16:creationId xmlns:a16="http://schemas.microsoft.com/office/drawing/2014/main" id="{D95D14F9-847A-D1E7-23B9-92EFD4F4527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1AC7AF5D-3423-79D3-2890-181CB90E9798}"/>
              </a:ext>
            </a:extLst>
          </p:cNvPr>
          <p:cNvGrpSpPr/>
          <p:nvPr/>
        </p:nvGrpSpPr>
        <p:grpSpPr>
          <a:xfrm>
            <a:off x="2959513" y="5432267"/>
            <a:ext cx="752658" cy="405710"/>
            <a:chOff x="4488244" y="5206471"/>
            <a:chExt cx="752658" cy="405710"/>
          </a:xfrm>
        </p:grpSpPr>
        <p:cxnSp>
          <p:nvCxnSpPr>
            <p:cNvPr id="50" name="直線矢印コネクタ 49">
              <a:extLst>
                <a:ext uri="{FF2B5EF4-FFF2-40B4-BE49-F238E27FC236}">
                  <a16:creationId xmlns:a16="http://schemas.microsoft.com/office/drawing/2014/main" id="{5F4FB41E-A2CB-9FA4-4483-72328DA62A0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1" name="グループ化 50">
              <a:extLst>
                <a:ext uri="{FF2B5EF4-FFF2-40B4-BE49-F238E27FC236}">
                  <a16:creationId xmlns:a16="http://schemas.microsoft.com/office/drawing/2014/main" id="{9619D464-4515-2EE2-5954-95F275D7193B}"/>
                </a:ext>
              </a:extLst>
            </p:cNvPr>
            <p:cNvGrpSpPr/>
            <p:nvPr/>
          </p:nvGrpSpPr>
          <p:grpSpPr>
            <a:xfrm>
              <a:off x="4610864" y="5312359"/>
              <a:ext cx="69614" cy="299822"/>
              <a:chOff x="2439407" y="2962964"/>
              <a:chExt cx="69614" cy="430496"/>
            </a:xfrm>
          </p:grpSpPr>
          <p:cxnSp>
            <p:nvCxnSpPr>
              <p:cNvPr id="53" name="直線コネクタ 52">
                <a:extLst>
                  <a:ext uri="{FF2B5EF4-FFF2-40B4-BE49-F238E27FC236}">
                    <a16:creationId xmlns:a16="http://schemas.microsoft.com/office/drawing/2014/main" id="{A405D2E0-F606-ED50-932F-AA2E4CA61A0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6" name="直線コネクタ 55">
                <a:extLst>
                  <a:ext uri="{FF2B5EF4-FFF2-40B4-BE49-F238E27FC236}">
                    <a16:creationId xmlns:a16="http://schemas.microsoft.com/office/drawing/2014/main" id="{F6B5AE39-7BF6-A410-38CE-BE954C86B7E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7" name="直線コネクタ 56">
                <a:extLst>
                  <a:ext uri="{FF2B5EF4-FFF2-40B4-BE49-F238E27FC236}">
                    <a16:creationId xmlns:a16="http://schemas.microsoft.com/office/drawing/2014/main" id="{47DE17D6-7866-1ADD-770A-E625E0EF0BE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B5AEF82E-6F71-53C0-8AAE-75FDAC4F3E9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8" name="グループ化 57">
            <a:extLst>
              <a:ext uri="{FF2B5EF4-FFF2-40B4-BE49-F238E27FC236}">
                <a16:creationId xmlns:a16="http://schemas.microsoft.com/office/drawing/2014/main" id="{0539D2B2-8C1B-25AE-371C-DA5603F6FA73}"/>
              </a:ext>
            </a:extLst>
          </p:cNvPr>
          <p:cNvGrpSpPr/>
          <p:nvPr/>
        </p:nvGrpSpPr>
        <p:grpSpPr>
          <a:xfrm>
            <a:off x="3577218" y="2714107"/>
            <a:ext cx="595884" cy="468750"/>
            <a:chOff x="2420174" y="2805910"/>
            <a:chExt cx="595884" cy="468750"/>
          </a:xfrm>
        </p:grpSpPr>
        <p:pic>
          <p:nvPicPr>
            <p:cNvPr id="59" name="グラフィックス 58" descr="ユーザー 枠線">
              <a:extLst>
                <a:ext uri="{FF2B5EF4-FFF2-40B4-BE49-F238E27FC236}">
                  <a16:creationId xmlns:a16="http://schemas.microsoft.com/office/drawing/2014/main" id="{7D289FE7-2C13-1B8C-ABA9-4976EC6BDA3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1" name="四角形: 角を丸くする 60">
              <a:extLst>
                <a:ext uri="{FF2B5EF4-FFF2-40B4-BE49-F238E27FC236}">
                  <a16:creationId xmlns:a16="http://schemas.microsoft.com/office/drawing/2014/main" id="{0A9332D7-B455-AC06-596A-3B8A4BF9867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財務会計システム</a:t>
              </a:r>
            </a:p>
            <a:p>
              <a:pPr algn="ctr"/>
              <a:r>
                <a:rPr kumimoji="1" lang="ja-JP" altLang="en-US" sz="500" b="1" dirty="0">
                  <a:solidFill>
                    <a:schemeClr val="tx1"/>
                  </a:solidFill>
                  <a:latin typeface="+mn-ea"/>
                </a:rPr>
                <a:t>で調定決議登録</a:t>
              </a:r>
            </a:p>
          </p:txBody>
        </p:sp>
      </p:grpSp>
      <p:grpSp>
        <p:nvGrpSpPr>
          <p:cNvPr id="63" name="グループ化 62">
            <a:extLst>
              <a:ext uri="{FF2B5EF4-FFF2-40B4-BE49-F238E27FC236}">
                <a16:creationId xmlns:a16="http://schemas.microsoft.com/office/drawing/2014/main" id="{F29FDD84-0E22-2D90-85C8-CFEED7B51EED}"/>
              </a:ext>
            </a:extLst>
          </p:cNvPr>
          <p:cNvGrpSpPr/>
          <p:nvPr/>
        </p:nvGrpSpPr>
        <p:grpSpPr>
          <a:xfrm>
            <a:off x="2796525" y="2098938"/>
            <a:ext cx="1207920" cy="615169"/>
            <a:chOff x="2123051" y="3100157"/>
            <a:chExt cx="1207920" cy="615169"/>
          </a:xfrm>
        </p:grpSpPr>
        <p:pic>
          <p:nvPicPr>
            <p:cNvPr id="72" name="グラフィックス 71" descr="紙 枠線">
              <a:extLst>
                <a:ext uri="{FF2B5EF4-FFF2-40B4-BE49-F238E27FC236}">
                  <a16:creationId xmlns:a16="http://schemas.microsoft.com/office/drawing/2014/main" id="{81371687-E395-DEFC-4CA2-C1715625246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73" name="直線矢印コネクタ 36">
              <a:extLst>
                <a:ext uri="{FF2B5EF4-FFF2-40B4-BE49-F238E27FC236}">
                  <a16:creationId xmlns:a16="http://schemas.microsoft.com/office/drawing/2014/main" id="{BF87399D-6A5C-12F2-29D4-D41E438826D0}"/>
                </a:ext>
              </a:extLst>
            </p:cNvPr>
            <p:cNvCxnSpPr>
              <a:cxnSpLocks/>
              <a:stCxn id="22" idx="0"/>
            </p:cNvCxnSpPr>
            <p:nvPr/>
          </p:nvCxnSpPr>
          <p:spPr>
            <a:xfrm rot="5400000" flipH="1" flipV="1">
              <a:off x="2119798" y="3288759"/>
              <a:ext cx="429820" cy="423314"/>
            </a:xfrm>
            <a:prstGeom prst="curvedConnector3">
              <a:avLst>
                <a:gd name="adj1" fmla="val 10023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4" name="正方形/長方形 93">
              <a:extLst>
                <a:ext uri="{FF2B5EF4-FFF2-40B4-BE49-F238E27FC236}">
                  <a16:creationId xmlns:a16="http://schemas.microsoft.com/office/drawing/2014/main" id="{B217E42D-FC90-B13A-92CB-0702783F7735}"/>
                </a:ext>
              </a:extLst>
            </p:cNvPr>
            <p:cNvSpPr/>
            <p:nvPr/>
          </p:nvSpPr>
          <p:spPr>
            <a:xfrm>
              <a:off x="2709346" y="310015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月別調定集計表</a:t>
              </a:r>
            </a:p>
            <a:p>
              <a:r>
                <a:rPr kumimoji="1" lang="ja-JP" altLang="en-US" sz="500" b="1" dirty="0">
                  <a:solidFill>
                    <a:schemeClr val="tx1"/>
                  </a:solidFill>
                  <a:latin typeface="+mn-ea"/>
                </a:rPr>
                <a:t>月別調定額内訳表</a:t>
              </a:r>
              <a:r>
                <a:rPr kumimoji="1" lang="en-US" altLang="ja-JP" sz="500" b="1" dirty="0">
                  <a:solidFill>
                    <a:schemeClr val="tx1"/>
                  </a:solidFill>
                  <a:latin typeface="+mn-ea"/>
                </a:rPr>
                <a:t>(</a:t>
              </a:r>
              <a:r>
                <a:rPr kumimoji="1" lang="ja-JP" altLang="en-US" sz="500" b="1" dirty="0">
                  <a:solidFill>
                    <a:schemeClr val="tx1"/>
                  </a:solidFill>
                  <a:latin typeface="+mn-ea"/>
                </a:rPr>
                <a:t>法人申告別・現年度分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月別調定額内訳表</a:t>
              </a:r>
              <a:r>
                <a:rPr kumimoji="1" lang="en-US" altLang="ja-JP" sz="500" b="1" dirty="0">
                  <a:solidFill>
                    <a:schemeClr val="tx1"/>
                  </a:solidFill>
                  <a:latin typeface="+mn-ea"/>
                </a:rPr>
                <a:t>(</a:t>
              </a:r>
              <a:r>
                <a:rPr kumimoji="1" lang="ja-JP" altLang="en-US" sz="500" b="1" dirty="0">
                  <a:solidFill>
                    <a:schemeClr val="tx1"/>
                  </a:solidFill>
                  <a:latin typeface="+mn-ea"/>
                </a:rPr>
                <a:t>法人申告別・過年度分</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月別調定額集計表</a:t>
              </a:r>
              <a:r>
                <a:rPr kumimoji="1" lang="en-US" altLang="ja-JP" sz="500" b="1" dirty="0">
                  <a:solidFill>
                    <a:schemeClr val="tx1"/>
                  </a:solidFill>
                  <a:latin typeface="+mn-ea"/>
                </a:rPr>
                <a:t>(</a:t>
              </a:r>
              <a:r>
                <a:rPr kumimoji="1" lang="ja-JP" altLang="en-US" sz="500" b="1" dirty="0">
                  <a:solidFill>
                    <a:schemeClr val="tx1"/>
                  </a:solidFill>
                  <a:latin typeface="+mn-ea"/>
                </a:rPr>
                <a:t>月別集計表</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調定額異動集計表</a:t>
              </a:r>
            </a:p>
          </p:txBody>
        </p:sp>
      </p:grpSp>
      <p:grpSp>
        <p:nvGrpSpPr>
          <p:cNvPr id="116" name="グループ化 115">
            <a:extLst>
              <a:ext uri="{FF2B5EF4-FFF2-40B4-BE49-F238E27FC236}">
                <a16:creationId xmlns:a16="http://schemas.microsoft.com/office/drawing/2014/main" id="{D23C52DD-900A-28B2-8E61-9F8641460606}"/>
              </a:ext>
            </a:extLst>
          </p:cNvPr>
          <p:cNvGrpSpPr/>
          <p:nvPr/>
        </p:nvGrpSpPr>
        <p:grpSpPr>
          <a:xfrm>
            <a:off x="5954493" y="3380880"/>
            <a:ext cx="587415" cy="457512"/>
            <a:chOff x="5266944" y="2798826"/>
            <a:chExt cx="455771" cy="301859"/>
          </a:xfrm>
        </p:grpSpPr>
        <p:sp>
          <p:nvSpPr>
            <p:cNvPr id="117" name="四角形: 角を丸くする 116">
              <a:extLst>
                <a:ext uri="{FF2B5EF4-FFF2-40B4-BE49-F238E27FC236}">
                  <a16:creationId xmlns:a16="http://schemas.microsoft.com/office/drawing/2014/main" id="{913D67F5-9D24-DD87-264D-353BB87A61A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SE</a:t>
              </a:r>
              <a:r>
                <a:rPr kumimoji="1" lang="ja-JP" altLang="en-US" sz="500" b="1" dirty="0">
                  <a:solidFill>
                    <a:schemeClr val="tx1"/>
                  </a:solidFill>
                  <a:latin typeface="+mn-ea"/>
                </a:rPr>
                <a:t>に連絡して個別</a:t>
              </a:r>
            </a:p>
            <a:p>
              <a:pPr algn="ctr"/>
              <a:r>
                <a:rPr kumimoji="1" lang="ja-JP" altLang="en-US" sz="500" b="1" dirty="0">
                  <a:solidFill>
                    <a:schemeClr val="tx1"/>
                  </a:solidFill>
                  <a:latin typeface="+mn-ea"/>
                </a:rPr>
                <a:t>対応により訂正</a:t>
              </a:r>
            </a:p>
          </p:txBody>
        </p:sp>
        <p:pic>
          <p:nvPicPr>
            <p:cNvPr id="124" name="グラフィックス 123" descr="挙手 枠線">
              <a:extLst>
                <a:ext uri="{FF2B5EF4-FFF2-40B4-BE49-F238E27FC236}">
                  <a16:creationId xmlns:a16="http://schemas.microsoft.com/office/drawing/2014/main" id="{217CFC50-349B-04F2-448D-40B8CF036677}"/>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sp>
        <p:nvSpPr>
          <p:cNvPr id="151" name="楕円 150">
            <a:extLst>
              <a:ext uri="{FF2B5EF4-FFF2-40B4-BE49-F238E27FC236}">
                <a16:creationId xmlns:a16="http://schemas.microsoft.com/office/drawing/2014/main" id="{3D385328-DDE9-1202-BDDE-5600961E4746}"/>
              </a:ext>
            </a:extLst>
          </p:cNvPr>
          <p:cNvSpPr/>
          <p:nvPr/>
        </p:nvSpPr>
        <p:spPr>
          <a:xfrm>
            <a:off x="8310442" y="381285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2" name="正方形/長方形 151">
            <a:extLst>
              <a:ext uri="{FF2B5EF4-FFF2-40B4-BE49-F238E27FC236}">
                <a16:creationId xmlns:a16="http://schemas.microsoft.com/office/drawing/2014/main" id="{DBB1300B-98D1-E50C-E7A8-277CE97BE2AE}"/>
              </a:ext>
            </a:extLst>
          </p:cNvPr>
          <p:cNvSpPr/>
          <p:nvPr/>
        </p:nvSpPr>
        <p:spPr>
          <a:xfrm>
            <a:off x="8061503" y="412324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grpSp>
        <p:nvGrpSpPr>
          <p:cNvPr id="155" name="グループ化 154">
            <a:extLst>
              <a:ext uri="{FF2B5EF4-FFF2-40B4-BE49-F238E27FC236}">
                <a16:creationId xmlns:a16="http://schemas.microsoft.com/office/drawing/2014/main" id="{76D6EBAF-3BDD-12C9-8F06-CA9BC42F57E6}"/>
              </a:ext>
            </a:extLst>
          </p:cNvPr>
          <p:cNvGrpSpPr/>
          <p:nvPr/>
        </p:nvGrpSpPr>
        <p:grpSpPr>
          <a:xfrm flipH="1">
            <a:off x="747431" y="2296788"/>
            <a:ext cx="1895756" cy="410693"/>
            <a:chOff x="5018075" y="1988022"/>
            <a:chExt cx="2257152" cy="410693"/>
          </a:xfrm>
        </p:grpSpPr>
        <p:cxnSp>
          <p:nvCxnSpPr>
            <p:cNvPr id="156" name="直線矢印コネクタ 155">
              <a:extLst>
                <a:ext uri="{FF2B5EF4-FFF2-40B4-BE49-F238E27FC236}">
                  <a16:creationId xmlns:a16="http://schemas.microsoft.com/office/drawing/2014/main" id="{33A61E16-F636-F126-4D86-0B21ADBC776F}"/>
                </a:ext>
              </a:extLst>
            </p:cNvPr>
            <p:cNvCxnSpPr>
              <a:cxnSpLocks/>
              <a:endCxn id="204" idx="1"/>
            </p:cNvCxnSpPr>
            <p:nvPr/>
          </p:nvCxnSpPr>
          <p:spPr>
            <a:xfrm flipV="1">
              <a:off x="5018075" y="2139295"/>
              <a:ext cx="134588" cy="25942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8" name="グループ化 167">
              <a:extLst>
                <a:ext uri="{FF2B5EF4-FFF2-40B4-BE49-F238E27FC236}">
                  <a16:creationId xmlns:a16="http://schemas.microsoft.com/office/drawing/2014/main" id="{0BB84E2C-9DD2-4D5A-D1D1-D1E85F529DD5}"/>
                </a:ext>
              </a:extLst>
            </p:cNvPr>
            <p:cNvGrpSpPr/>
            <p:nvPr/>
          </p:nvGrpSpPr>
          <p:grpSpPr>
            <a:xfrm>
              <a:off x="5152661" y="1988022"/>
              <a:ext cx="69614" cy="303585"/>
              <a:chOff x="2439407" y="2962964"/>
              <a:chExt cx="69614" cy="430453"/>
            </a:xfrm>
          </p:grpSpPr>
          <p:cxnSp>
            <p:nvCxnSpPr>
              <p:cNvPr id="205" name="直線コネクタ 204">
                <a:extLst>
                  <a:ext uri="{FF2B5EF4-FFF2-40B4-BE49-F238E27FC236}">
                    <a16:creationId xmlns:a16="http://schemas.microsoft.com/office/drawing/2014/main" id="{32EA9873-EE71-01D3-0F0F-E831ADD0635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6" name="直線コネクタ 205">
                <a:extLst>
                  <a:ext uri="{FF2B5EF4-FFF2-40B4-BE49-F238E27FC236}">
                    <a16:creationId xmlns:a16="http://schemas.microsoft.com/office/drawing/2014/main" id="{5A4CD992-B91A-0E83-1596-21B06ED50A4E}"/>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7" name="直線コネクタ 206">
                <a:extLst>
                  <a:ext uri="{FF2B5EF4-FFF2-40B4-BE49-F238E27FC236}">
                    <a16:creationId xmlns:a16="http://schemas.microsoft.com/office/drawing/2014/main" id="{F8A579EC-F6D0-7830-BD02-3DBDE98D39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04" name="正方形/長方形 203">
              <a:extLst>
                <a:ext uri="{FF2B5EF4-FFF2-40B4-BE49-F238E27FC236}">
                  <a16:creationId xmlns:a16="http://schemas.microsoft.com/office/drawing/2014/main" id="{C22AFE4A-A0D7-6B82-8E7A-D15C60B30456}"/>
                </a:ext>
              </a:extLst>
            </p:cNvPr>
            <p:cNvSpPr/>
            <p:nvPr/>
          </p:nvSpPr>
          <p:spPr>
            <a:xfrm>
              <a:off x="5152663" y="1998068"/>
              <a:ext cx="212256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定期・一括で調定を行う場合は、ここで調定処理を行い、必要に応じて調定エラーをチェックして収納連携を行う。標準仕様書上は、調定が即時・一括の別を問わない。</a:t>
              </a:r>
            </a:p>
          </p:txBody>
        </p:sp>
      </p:grpSp>
      <p:cxnSp>
        <p:nvCxnSpPr>
          <p:cNvPr id="233" name="直線矢印コネクタ 278">
            <a:extLst>
              <a:ext uri="{FF2B5EF4-FFF2-40B4-BE49-F238E27FC236}">
                <a16:creationId xmlns:a16="http://schemas.microsoft.com/office/drawing/2014/main" id="{E32AE991-6E9A-D4E2-148E-7A4C0AD9EE4F}"/>
              </a:ext>
            </a:extLst>
          </p:cNvPr>
          <p:cNvCxnSpPr>
            <a:cxnSpLocks/>
            <a:stCxn id="117" idx="3"/>
            <a:endCxn id="161" idx="1"/>
          </p:cNvCxnSpPr>
          <p:nvPr/>
        </p:nvCxnSpPr>
        <p:spPr>
          <a:xfrm>
            <a:off x="6541908" y="3609636"/>
            <a:ext cx="911397" cy="357313"/>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6" name="直線矢印コネクタ 235">
            <a:extLst>
              <a:ext uri="{FF2B5EF4-FFF2-40B4-BE49-F238E27FC236}">
                <a16:creationId xmlns:a16="http://schemas.microsoft.com/office/drawing/2014/main" id="{2263019B-4521-81CF-8386-44540A0F9294}"/>
              </a:ext>
            </a:extLst>
          </p:cNvPr>
          <p:cNvCxnSpPr>
            <a:cxnSpLocks/>
            <a:stCxn id="161" idx="3"/>
            <a:endCxn id="151" idx="2"/>
          </p:cNvCxnSpPr>
          <p:nvPr/>
        </p:nvCxnSpPr>
        <p:spPr>
          <a:xfrm flipV="1">
            <a:off x="8049189" y="3965615"/>
            <a:ext cx="261253" cy="1334"/>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DF45257A-33F6-8017-0641-4175EB234387}"/>
              </a:ext>
            </a:extLst>
          </p:cNvPr>
          <p:cNvCxnSpPr>
            <a:cxnSpLocks/>
            <a:stCxn id="118" idx="4"/>
            <a:endCxn id="31" idx="2"/>
          </p:cNvCxnSpPr>
          <p:nvPr/>
        </p:nvCxnSpPr>
        <p:spPr>
          <a:xfrm>
            <a:off x="3084344" y="5278882"/>
            <a:ext cx="173733"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55" name="直線矢印コネクタ 254">
            <a:extLst>
              <a:ext uri="{FF2B5EF4-FFF2-40B4-BE49-F238E27FC236}">
                <a16:creationId xmlns:a16="http://schemas.microsoft.com/office/drawing/2014/main" id="{2A75CA64-A544-FA03-2E68-A66BFC9E39BE}"/>
              </a:ext>
            </a:extLst>
          </p:cNvPr>
          <p:cNvCxnSpPr>
            <a:cxnSpLocks/>
            <a:stCxn id="61" idx="2"/>
            <a:endCxn id="39" idx="1"/>
          </p:cNvCxnSpPr>
          <p:nvPr/>
        </p:nvCxnSpPr>
        <p:spPr>
          <a:xfrm rot="16200000" flipH="1">
            <a:off x="3157865" y="3900152"/>
            <a:ext cx="1870051" cy="435460"/>
          </a:xfrm>
          <a:prstGeom prst="bentConnector3">
            <a:avLst>
              <a:gd name="adj1" fmla="val 5000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71" name="正方形/長方形 270">
            <a:extLst>
              <a:ext uri="{FF2B5EF4-FFF2-40B4-BE49-F238E27FC236}">
                <a16:creationId xmlns:a16="http://schemas.microsoft.com/office/drawing/2014/main" id="{02FDD3EE-2DA1-5B0A-3BB9-7AE6428A6F4D}"/>
              </a:ext>
            </a:extLst>
          </p:cNvPr>
          <p:cNvSpPr/>
          <p:nvPr/>
        </p:nvSpPr>
        <p:spPr>
          <a:xfrm>
            <a:off x="5210067" y="35014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過年度</a:t>
            </a:r>
            <a:endParaRPr kumimoji="1" lang="en-US" altLang="ja-JP" sz="600" b="1" dirty="0">
              <a:solidFill>
                <a:schemeClr val="tx1"/>
              </a:solidFill>
              <a:highlight>
                <a:srgbClr val="FFFFFF"/>
              </a:highlight>
              <a:latin typeface="+mn-ea"/>
            </a:endParaRPr>
          </a:p>
        </p:txBody>
      </p:sp>
    </p:spTree>
    <p:extLst>
      <p:ext uri="{BB962C8B-B14F-4D97-AF65-F5344CB8AC3E}">
        <p14:creationId xmlns:p14="http://schemas.microsoft.com/office/powerpoint/2010/main" val="7089120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E9E332A14EC324288024CED5ABF7306" ma:contentTypeVersion="3" ma:contentTypeDescription="新しいドキュメントを作成します。" ma:contentTypeScope="" ma:versionID="28a238f967ce4ec74e734f686f86dbb8">
  <xsd:schema xmlns:xsd="http://www.w3.org/2001/XMLSchema" xmlns:xs="http://www.w3.org/2001/XMLSchema" xmlns:p="http://schemas.microsoft.com/office/2006/metadata/properties" xmlns:ns2="80e02147-4558-4927-b371-d1a854df1c64" targetNamespace="http://schemas.microsoft.com/office/2006/metadata/properties" ma:root="true" ma:fieldsID="a33b65bf3e6291dd101bd3e91a09f0ab" ns2:_="">
    <xsd:import namespace="80e02147-4558-4927-b371-d1a854df1c6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e02147-4558-4927-b371-d1a854df1c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E8D1F79-47DD-470B-8F1A-50AAF44870B4}"/>
</file>

<file path=customXml/itemProps2.xml><?xml version="1.0" encoding="utf-8"?>
<ds:datastoreItem xmlns:ds="http://schemas.openxmlformats.org/officeDocument/2006/customXml" ds:itemID="{CFE42D73-8286-4ADF-B861-F62C89C1F144}"/>
</file>

<file path=customXml/itemProps3.xml><?xml version="1.0" encoding="utf-8"?>
<ds:datastoreItem xmlns:ds="http://schemas.openxmlformats.org/officeDocument/2006/customXml" ds:itemID="{CF9497EA-0C7C-4873-AF5B-24AA3AA8721A}"/>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2983</Words>
  <PresentationFormat>画面に合わせる (4:3)</PresentationFormat>
  <Paragraphs>964</Paragraphs>
  <Slides>16</Slides>
  <Notes>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16</vt:i4>
      </vt:variant>
    </vt:vector>
  </HeadingPairs>
  <TitlesOfParts>
    <vt:vector size="21" baseType="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0x010100AE9E332A14EC324288024CED5ABF7306</vt:lpwstr>
  </property>
</Properties>
</file>