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xml" Extension="xml"/>
  <Override ContentType="application/vnd.openxmlformats-officedocument.customXmlProperties+xml" PartName="/customXml/itemProps1.xml"/>
  <Override ContentType="application/vnd.openxmlformats-officedocument.customXmlProperties+xml" PartName="/customXml/itemProps2.xml"/>
  <Override ContentType="application/vnd.openxmlformats-officedocument.customXmlProperties+xml" PartName="/customXml/itemProps3.xml"/>
  <Override ContentType="application/vnd.openxmlformats-officedocument.extended-properties+xml" PartName="/docProps/app.xml"/>
  <Override ContentType="application/vnd.openxmlformats-package.core-properties+xml" PartName="/docProps/core.xml"/>
  <Override ContentType="application/vnd.openxmlformats-officedocument.custom-properties+xml" PartName="/docProps/custom.xml"/>
  <Override ContentType="application/vnd.openxmlformats-officedocument.presentationml.commentAuthors+xml" PartName="/ppt/commentAuthors.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 Id="rId5"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Lst>
  <p:sldIdLst>
    <p:sldId id="256" r:id="rId5"/>
  </p:sldIdLst>
  <p:sldSz cx="12801600" cy="9601200" type="A3"/>
  <p:notesSz cx="6805613" cy="9939338"/>
  <p:defaultTextStyle>
    <a:defPPr>
      <a:defRPr lang="ja-JP"/>
    </a:defPPr>
    <a:lvl1pPr marL="0" algn="l" defTabSz="1221913" rtl="0" eaLnBrk="1" latinLnBrk="0" hangingPunct="1">
      <a:defRPr kumimoji="1" sz="2400" kern="1200">
        <a:solidFill>
          <a:schemeClr val="tx1"/>
        </a:solidFill>
        <a:latin typeface="+mn-lt"/>
        <a:ea typeface="+mn-ea"/>
        <a:cs typeface="+mn-cs"/>
      </a:defRPr>
    </a:lvl1pPr>
    <a:lvl2pPr marL="610956" algn="l" defTabSz="1221913" rtl="0" eaLnBrk="1" latinLnBrk="0" hangingPunct="1">
      <a:defRPr kumimoji="1" sz="2400" kern="1200">
        <a:solidFill>
          <a:schemeClr val="tx1"/>
        </a:solidFill>
        <a:latin typeface="+mn-lt"/>
        <a:ea typeface="+mn-ea"/>
        <a:cs typeface="+mn-cs"/>
      </a:defRPr>
    </a:lvl2pPr>
    <a:lvl3pPr marL="1221913" algn="l" defTabSz="1221913" rtl="0" eaLnBrk="1" latinLnBrk="0" hangingPunct="1">
      <a:defRPr kumimoji="1" sz="2400" kern="1200">
        <a:solidFill>
          <a:schemeClr val="tx1"/>
        </a:solidFill>
        <a:latin typeface="+mn-lt"/>
        <a:ea typeface="+mn-ea"/>
        <a:cs typeface="+mn-cs"/>
      </a:defRPr>
    </a:lvl3pPr>
    <a:lvl4pPr marL="1832869" algn="l" defTabSz="1221913" rtl="0" eaLnBrk="1" latinLnBrk="0" hangingPunct="1">
      <a:defRPr kumimoji="1" sz="2400" kern="1200">
        <a:solidFill>
          <a:schemeClr val="tx1"/>
        </a:solidFill>
        <a:latin typeface="+mn-lt"/>
        <a:ea typeface="+mn-ea"/>
        <a:cs typeface="+mn-cs"/>
      </a:defRPr>
    </a:lvl4pPr>
    <a:lvl5pPr marL="2443825" algn="l" defTabSz="1221913" rtl="0" eaLnBrk="1" latinLnBrk="0" hangingPunct="1">
      <a:defRPr kumimoji="1" sz="2400" kern="1200">
        <a:solidFill>
          <a:schemeClr val="tx1"/>
        </a:solidFill>
        <a:latin typeface="+mn-lt"/>
        <a:ea typeface="+mn-ea"/>
        <a:cs typeface="+mn-cs"/>
      </a:defRPr>
    </a:lvl5pPr>
    <a:lvl6pPr marL="3054782" algn="l" defTabSz="1221913" rtl="0" eaLnBrk="1" latinLnBrk="0" hangingPunct="1">
      <a:defRPr kumimoji="1" sz="2400" kern="1200">
        <a:solidFill>
          <a:schemeClr val="tx1"/>
        </a:solidFill>
        <a:latin typeface="+mn-lt"/>
        <a:ea typeface="+mn-ea"/>
        <a:cs typeface="+mn-cs"/>
      </a:defRPr>
    </a:lvl6pPr>
    <a:lvl7pPr marL="3665738" algn="l" defTabSz="1221913" rtl="0" eaLnBrk="1" latinLnBrk="0" hangingPunct="1">
      <a:defRPr kumimoji="1" sz="2400" kern="1200">
        <a:solidFill>
          <a:schemeClr val="tx1"/>
        </a:solidFill>
        <a:latin typeface="+mn-lt"/>
        <a:ea typeface="+mn-ea"/>
        <a:cs typeface="+mn-cs"/>
      </a:defRPr>
    </a:lvl7pPr>
    <a:lvl8pPr marL="4276695" algn="l" defTabSz="1221913" rtl="0" eaLnBrk="1" latinLnBrk="0" hangingPunct="1">
      <a:defRPr kumimoji="1" sz="2400" kern="1200">
        <a:solidFill>
          <a:schemeClr val="tx1"/>
        </a:solidFill>
        <a:latin typeface="+mn-lt"/>
        <a:ea typeface="+mn-ea"/>
        <a:cs typeface="+mn-cs"/>
      </a:defRPr>
    </a:lvl8pPr>
    <a:lvl9pPr marL="4887651" algn="l" defTabSz="1221913" rtl="0" eaLnBrk="1" latinLnBrk="0" hangingPunct="1">
      <a:defRPr kumimoji="1"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24">
          <p15:clr>
            <a:srgbClr val="A4A3A4"/>
          </p15:clr>
        </p15:guide>
        <p15:guide id="2" pos="4032">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74" d="100"/>
          <a:sy n="74" d="100"/>
        </p:scale>
        <p:origin x="1734" y="66"/>
      </p:cViewPr>
      <p:guideLst>
        <p:guide orient="horz" pos="3024"/>
        <p:guide pos="4032"/>
      </p:guideLst>
    </p:cSldViewPr>
  </p:slideViewPr>
  <p:notesTextViewPr>
    <p:cViewPr>
      <p:scale>
        <a:sx n="1" d="1"/>
        <a:sy n="1" d="1"/>
      </p:scale>
      <p:origin x="0" y="0"/>
    </p:cViewPr>
  </p:notesTextViewPr>
  <p:gridSpacing cx="72008" cy="72008"/>
</p:viewPr>
</file>

<file path=ppt/_rels/presentation.xml.rels><?xml version="1.0" encoding="UTF-8" standalone="yes"?><Relationships xmlns="http://schemas.openxmlformats.org/package/2006/relationships"><Relationship Id="rId1" Target="../customXml/item1.xml" Type="http://schemas.openxmlformats.org/officeDocument/2006/relationships/customXml"/><Relationship Id="rId10" Target="tableStyles.xml" Type="http://schemas.openxmlformats.org/officeDocument/2006/relationships/tableStyles"/><Relationship Id="rId2" Target="../customXml/item2.xml" Type="http://schemas.openxmlformats.org/officeDocument/2006/relationships/customXml"/><Relationship Id="rId3" Target="../customXml/item3.xml" Type="http://schemas.openxmlformats.org/officeDocument/2006/relationships/customXml"/><Relationship Id="rId4" Target="slideMasters/slideMaster1.xml" Type="http://schemas.openxmlformats.org/officeDocument/2006/relationships/slideMaster"/><Relationship Id="rId5" Target="slides/slide1.xml" Type="http://schemas.openxmlformats.org/officeDocument/2006/relationships/slide"/><Relationship Id="rId6" Target="commentAuthors.xml" Type="http://schemas.openxmlformats.org/officeDocument/2006/relationships/commentAuthors"/><Relationship Id="rId7" Target="presProps.xml" Type="http://schemas.openxmlformats.org/officeDocument/2006/relationships/presProps"/><Relationship Id="rId8" Target="viewProps.xml" Type="http://schemas.openxmlformats.org/officeDocument/2006/relationships/viewProps"/><Relationship Id="rId9" Target="theme/theme1.xml" Type="http://schemas.openxmlformats.org/officeDocument/2006/relationships/them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60120" y="2982597"/>
            <a:ext cx="10881360" cy="2058035"/>
          </a:xfrm>
          <a:prstGeom prst="rect">
            <a:avLst/>
          </a:prstGeom>
        </p:spPr>
        <p:txBody>
          <a:bodyPr lIns="122191" tIns="61096" rIns="122191" bIns="61096"/>
          <a:lstStyle/>
          <a:p>
            <a:r>
              <a:rPr kumimoji="1" lang="ja-JP" altLang="en-US"/>
              <a:t>マスター タイトルの書式設定</a:t>
            </a:r>
          </a:p>
        </p:txBody>
      </p:sp>
      <p:sp>
        <p:nvSpPr>
          <p:cNvPr id="3" name="サブタイトル 2"/>
          <p:cNvSpPr>
            <a:spLocks noGrp="1"/>
          </p:cNvSpPr>
          <p:nvPr>
            <p:ph type="subTitle" idx="1"/>
          </p:nvPr>
        </p:nvSpPr>
        <p:spPr>
          <a:xfrm>
            <a:off x="1920240" y="5440680"/>
            <a:ext cx="8961120" cy="2453640"/>
          </a:xfrm>
          <a:prstGeom prst="rect">
            <a:avLst/>
          </a:prstGeom>
        </p:spPr>
        <p:txBody>
          <a:bodyPr lIns="122191" tIns="61096" rIns="122191" bIns="61096"/>
          <a:lstStyle>
            <a:lvl1pPr marL="0" indent="0" algn="ctr">
              <a:buNone/>
              <a:defRPr>
                <a:solidFill>
                  <a:schemeClr val="tx1">
                    <a:tint val="75000"/>
                  </a:schemeClr>
                </a:solidFill>
              </a:defRPr>
            </a:lvl1pPr>
            <a:lvl2pPr marL="610956" indent="0" algn="ctr">
              <a:buNone/>
              <a:defRPr>
                <a:solidFill>
                  <a:schemeClr val="tx1">
                    <a:tint val="75000"/>
                  </a:schemeClr>
                </a:solidFill>
              </a:defRPr>
            </a:lvl2pPr>
            <a:lvl3pPr marL="1221913" indent="0" algn="ctr">
              <a:buNone/>
              <a:defRPr>
                <a:solidFill>
                  <a:schemeClr val="tx1">
                    <a:tint val="75000"/>
                  </a:schemeClr>
                </a:solidFill>
              </a:defRPr>
            </a:lvl3pPr>
            <a:lvl4pPr marL="1832869" indent="0" algn="ctr">
              <a:buNone/>
              <a:defRPr>
                <a:solidFill>
                  <a:schemeClr val="tx1">
                    <a:tint val="75000"/>
                  </a:schemeClr>
                </a:solidFill>
              </a:defRPr>
            </a:lvl4pPr>
            <a:lvl5pPr marL="2443825" indent="0" algn="ctr">
              <a:buNone/>
              <a:defRPr>
                <a:solidFill>
                  <a:schemeClr val="tx1">
                    <a:tint val="75000"/>
                  </a:schemeClr>
                </a:solidFill>
              </a:defRPr>
            </a:lvl5pPr>
            <a:lvl6pPr marL="3054782" indent="0" algn="ctr">
              <a:buNone/>
              <a:defRPr>
                <a:solidFill>
                  <a:schemeClr val="tx1">
                    <a:tint val="75000"/>
                  </a:schemeClr>
                </a:solidFill>
              </a:defRPr>
            </a:lvl6pPr>
            <a:lvl7pPr marL="3665738" indent="0" algn="ctr">
              <a:buNone/>
              <a:defRPr>
                <a:solidFill>
                  <a:schemeClr val="tx1">
                    <a:tint val="75000"/>
                  </a:schemeClr>
                </a:solidFill>
              </a:defRPr>
            </a:lvl7pPr>
            <a:lvl8pPr marL="4276695" indent="0" algn="ctr">
              <a:buNone/>
              <a:defRPr>
                <a:solidFill>
                  <a:schemeClr val="tx1">
                    <a:tint val="75000"/>
                  </a:schemeClr>
                </a:solidFill>
              </a:defRPr>
            </a:lvl8pPr>
            <a:lvl9pPr marL="4887651"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a:xfrm>
            <a:off x="640080" y="8898892"/>
            <a:ext cx="2987040" cy="511175"/>
          </a:xfrm>
          <a:prstGeom prst="rect">
            <a:avLst/>
          </a:prstGeom>
        </p:spPr>
        <p:txBody>
          <a:bodyPr lIns="122191" tIns="61096" rIns="122191" bIns="61096"/>
          <a:lstStyle/>
          <a:p>
            <a:fld id="{5C3394AA-95FD-4F80-9732-1FD8ED049D4D}" type="datetimeFigureOut">
              <a:rPr kumimoji="1" lang="ja-JP" altLang="en-US" smtClean="0"/>
              <a:t>2026/1/19</a:t>
            </a:fld>
            <a:endParaRPr kumimoji="1" lang="ja-JP" altLang="en-US"/>
          </a:p>
        </p:txBody>
      </p:sp>
      <p:sp>
        <p:nvSpPr>
          <p:cNvPr id="5" name="フッター プレースホルダー 4"/>
          <p:cNvSpPr>
            <a:spLocks noGrp="1"/>
          </p:cNvSpPr>
          <p:nvPr>
            <p:ph type="ftr" sz="quarter" idx="11"/>
          </p:nvPr>
        </p:nvSpPr>
        <p:spPr>
          <a:xfrm>
            <a:off x="4373880" y="8898892"/>
            <a:ext cx="4053840" cy="511175"/>
          </a:xfrm>
          <a:prstGeom prst="rect">
            <a:avLst/>
          </a:prstGeom>
        </p:spPr>
        <p:txBody>
          <a:bodyPr lIns="122191" tIns="61096" rIns="122191" bIns="61096"/>
          <a:lstStyle/>
          <a:p>
            <a:endParaRPr kumimoji="1" lang="ja-JP" altLang="en-US"/>
          </a:p>
        </p:txBody>
      </p:sp>
      <p:sp>
        <p:nvSpPr>
          <p:cNvPr id="6" name="スライド番号プレースホルダー 5"/>
          <p:cNvSpPr>
            <a:spLocks noGrp="1"/>
          </p:cNvSpPr>
          <p:nvPr>
            <p:ph type="sldNum" sz="quarter" idx="12"/>
          </p:nvPr>
        </p:nvSpPr>
        <p:spPr>
          <a:xfrm>
            <a:off x="9174480" y="8898892"/>
            <a:ext cx="2987040" cy="511175"/>
          </a:xfrm>
          <a:prstGeom prst="rect">
            <a:avLst/>
          </a:prstGeom>
        </p:spPr>
        <p:txBody>
          <a:bodyPr lIns="122191" tIns="61096" rIns="122191" bIns="61096"/>
          <a:lstStyle/>
          <a:p>
            <a:fld id="{7E18A5A5-219E-44C0-9565-4BBC340E0317}" type="slidenum">
              <a:rPr kumimoji="1" lang="ja-JP" altLang="en-US" smtClean="0"/>
              <a:t>‹#›</a:t>
            </a:fld>
            <a:endParaRPr kumimoji="1" lang="ja-JP" altLang="en-US"/>
          </a:p>
        </p:txBody>
      </p:sp>
    </p:spTree>
    <p:extLst>
      <p:ext uri="{BB962C8B-B14F-4D97-AF65-F5344CB8AC3E}">
        <p14:creationId xmlns:p14="http://schemas.microsoft.com/office/powerpoint/2010/main" val="6164308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640080" y="384493"/>
            <a:ext cx="11521440" cy="1600200"/>
          </a:xfrm>
          <a:prstGeom prst="rect">
            <a:avLst/>
          </a:prstGeom>
        </p:spPr>
        <p:txBody>
          <a:bodyPr lIns="122191" tIns="61096" rIns="122191" bIns="61096"/>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40080" y="2240282"/>
            <a:ext cx="11521440" cy="6336348"/>
          </a:xfrm>
          <a:prstGeom prst="rect">
            <a:avLst/>
          </a:prstGeom>
        </p:spPr>
        <p:txBody>
          <a:bodyPr vert="eaVert" lIns="122191" tIns="61096" rIns="122191" bIns="61096"/>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a:xfrm>
            <a:off x="640080" y="8898892"/>
            <a:ext cx="2987040" cy="511175"/>
          </a:xfrm>
          <a:prstGeom prst="rect">
            <a:avLst/>
          </a:prstGeom>
        </p:spPr>
        <p:txBody>
          <a:bodyPr lIns="122191" tIns="61096" rIns="122191" bIns="61096"/>
          <a:lstStyle/>
          <a:p>
            <a:fld id="{5C3394AA-95FD-4F80-9732-1FD8ED049D4D}" type="datetimeFigureOut">
              <a:rPr kumimoji="1" lang="ja-JP" altLang="en-US" smtClean="0"/>
              <a:t>2026/1/19</a:t>
            </a:fld>
            <a:endParaRPr kumimoji="1" lang="ja-JP" altLang="en-US"/>
          </a:p>
        </p:txBody>
      </p:sp>
      <p:sp>
        <p:nvSpPr>
          <p:cNvPr id="5" name="フッター プレースホルダー 4"/>
          <p:cNvSpPr>
            <a:spLocks noGrp="1"/>
          </p:cNvSpPr>
          <p:nvPr>
            <p:ph type="ftr" sz="quarter" idx="11"/>
          </p:nvPr>
        </p:nvSpPr>
        <p:spPr>
          <a:xfrm>
            <a:off x="4373880" y="8898892"/>
            <a:ext cx="4053840" cy="511175"/>
          </a:xfrm>
          <a:prstGeom prst="rect">
            <a:avLst/>
          </a:prstGeom>
        </p:spPr>
        <p:txBody>
          <a:bodyPr lIns="122191" tIns="61096" rIns="122191" bIns="61096"/>
          <a:lstStyle/>
          <a:p>
            <a:endParaRPr kumimoji="1" lang="ja-JP" altLang="en-US"/>
          </a:p>
        </p:txBody>
      </p:sp>
      <p:sp>
        <p:nvSpPr>
          <p:cNvPr id="6" name="スライド番号プレースホルダー 5"/>
          <p:cNvSpPr>
            <a:spLocks noGrp="1"/>
          </p:cNvSpPr>
          <p:nvPr>
            <p:ph type="sldNum" sz="quarter" idx="12"/>
          </p:nvPr>
        </p:nvSpPr>
        <p:spPr>
          <a:xfrm>
            <a:off x="9174480" y="8898892"/>
            <a:ext cx="2987040" cy="511175"/>
          </a:xfrm>
          <a:prstGeom prst="rect">
            <a:avLst/>
          </a:prstGeom>
        </p:spPr>
        <p:txBody>
          <a:bodyPr lIns="122191" tIns="61096" rIns="122191" bIns="61096"/>
          <a:lstStyle/>
          <a:p>
            <a:fld id="{7E18A5A5-219E-44C0-9565-4BBC340E0317}" type="slidenum">
              <a:rPr kumimoji="1" lang="ja-JP" altLang="en-US" smtClean="0"/>
              <a:t>‹#›</a:t>
            </a:fld>
            <a:endParaRPr kumimoji="1" lang="ja-JP" altLang="en-US"/>
          </a:p>
        </p:txBody>
      </p:sp>
    </p:spTree>
    <p:extLst>
      <p:ext uri="{BB962C8B-B14F-4D97-AF65-F5344CB8AC3E}">
        <p14:creationId xmlns:p14="http://schemas.microsoft.com/office/powerpoint/2010/main" val="13804049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10054589" y="384495"/>
            <a:ext cx="3120391" cy="8192135"/>
          </a:xfrm>
          <a:prstGeom prst="rect">
            <a:avLst/>
          </a:prstGeom>
        </p:spPr>
        <p:txBody>
          <a:bodyPr vert="eaVert" lIns="122191" tIns="61096" rIns="122191" bIns="61096"/>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93420" y="384495"/>
            <a:ext cx="9147811" cy="8192135"/>
          </a:xfrm>
          <a:prstGeom prst="rect">
            <a:avLst/>
          </a:prstGeom>
        </p:spPr>
        <p:txBody>
          <a:bodyPr vert="eaVert" lIns="122191" tIns="61096" rIns="122191" bIns="61096"/>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a:xfrm>
            <a:off x="640080" y="8898892"/>
            <a:ext cx="2987040" cy="511175"/>
          </a:xfrm>
          <a:prstGeom prst="rect">
            <a:avLst/>
          </a:prstGeom>
        </p:spPr>
        <p:txBody>
          <a:bodyPr lIns="122191" tIns="61096" rIns="122191" bIns="61096"/>
          <a:lstStyle/>
          <a:p>
            <a:fld id="{5C3394AA-95FD-4F80-9732-1FD8ED049D4D}" type="datetimeFigureOut">
              <a:rPr kumimoji="1" lang="ja-JP" altLang="en-US" smtClean="0"/>
              <a:t>2026/1/19</a:t>
            </a:fld>
            <a:endParaRPr kumimoji="1" lang="ja-JP" altLang="en-US"/>
          </a:p>
        </p:txBody>
      </p:sp>
      <p:sp>
        <p:nvSpPr>
          <p:cNvPr id="5" name="フッター プレースホルダー 4"/>
          <p:cNvSpPr>
            <a:spLocks noGrp="1"/>
          </p:cNvSpPr>
          <p:nvPr>
            <p:ph type="ftr" sz="quarter" idx="11"/>
          </p:nvPr>
        </p:nvSpPr>
        <p:spPr>
          <a:xfrm>
            <a:off x="4373880" y="8898892"/>
            <a:ext cx="4053840" cy="511175"/>
          </a:xfrm>
          <a:prstGeom prst="rect">
            <a:avLst/>
          </a:prstGeom>
        </p:spPr>
        <p:txBody>
          <a:bodyPr lIns="122191" tIns="61096" rIns="122191" bIns="61096"/>
          <a:lstStyle/>
          <a:p>
            <a:endParaRPr kumimoji="1" lang="ja-JP" altLang="en-US"/>
          </a:p>
        </p:txBody>
      </p:sp>
      <p:sp>
        <p:nvSpPr>
          <p:cNvPr id="6" name="スライド番号プレースホルダー 5"/>
          <p:cNvSpPr>
            <a:spLocks noGrp="1"/>
          </p:cNvSpPr>
          <p:nvPr>
            <p:ph type="sldNum" sz="quarter" idx="12"/>
          </p:nvPr>
        </p:nvSpPr>
        <p:spPr>
          <a:xfrm>
            <a:off x="9174480" y="8898892"/>
            <a:ext cx="2987040" cy="511175"/>
          </a:xfrm>
          <a:prstGeom prst="rect">
            <a:avLst/>
          </a:prstGeom>
        </p:spPr>
        <p:txBody>
          <a:bodyPr lIns="122191" tIns="61096" rIns="122191" bIns="61096"/>
          <a:lstStyle/>
          <a:p>
            <a:fld id="{7E18A5A5-219E-44C0-9565-4BBC340E0317}" type="slidenum">
              <a:rPr kumimoji="1" lang="ja-JP" altLang="en-US" smtClean="0"/>
              <a:t>‹#›</a:t>
            </a:fld>
            <a:endParaRPr kumimoji="1" lang="ja-JP" altLang="en-US"/>
          </a:p>
        </p:txBody>
      </p:sp>
    </p:spTree>
    <p:extLst>
      <p:ext uri="{BB962C8B-B14F-4D97-AF65-F5344CB8AC3E}">
        <p14:creationId xmlns:p14="http://schemas.microsoft.com/office/powerpoint/2010/main" val="10814036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40080" y="384493"/>
            <a:ext cx="11521440" cy="1600200"/>
          </a:xfrm>
          <a:prstGeom prst="rect">
            <a:avLst/>
          </a:prstGeom>
        </p:spPr>
        <p:txBody>
          <a:bodyPr lIns="122191" tIns="61096" rIns="122191" bIns="61096"/>
          <a:lstStyle/>
          <a:p>
            <a:r>
              <a:rPr kumimoji="1" lang="ja-JP" altLang="en-US"/>
              <a:t>マスター タイトルの書式設定</a:t>
            </a:r>
          </a:p>
        </p:txBody>
      </p:sp>
      <p:sp>
        <p:nvSpPr>
          <p:cNvPr id="3" name="コンテンツ プレースホルダー 2"/>
          <p:cNvSpPr>
            <a:spLocks noGrp="1"/>
          </p:cNvSpPr>
          <p:nvPr>
            <p:ph idx="1"/>
          </p:nvPr>
        </p:nvSpPr>
        <p:spPr>
          <a:xfrm>
            <a:off x="640080" y="2240282"/>
            <a:ext cx="11521440" cy="6336348"/>
          </a:xfrm>
          <a:prstGeom prst="rect">
            <a:avLst/>
          </a:prstGeom>
        </p:spPr>
        <p:txBody>
          <a:bodyPr lIns="122191" tIns="61096" rIns="122191" bIns="61096"/>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a:xfrm>
            <a:off x="640080" y="8898892"/>
            <a:ext cx="2987040" cy="511175"/>
          </a:xfrm>
          <a:prstGeom prst="rect">
            <a:avLst/>
          </a:prstGeom>
        </p:spPr>
        <p:txBody>
          <a:bodyPr lIns="122191" tIns="61096" rIns="122191" bIns="61096"/>
          <a:lstStyle/>
          <a:p>
            <a:fld id="{5C3394AA-95FD-4F80-9732-1FD8ED049D4D}" type="datetimeFigureOut">
              <a:rPr kumimoji="1" lang="ja-JP" altLang="en-US" smtClean="0"/>
              <a:t>2026/1/19</a:t>
            </a:fld>
            <a:endParaRPr kumimoji="1" lang="ja-JP" altLang="en-US"/>
          </a:p>
        </p:txBody>
      </p:sp>
      <p:sp>
        <p:nvSpPr>
          <p:cNvPr id="5" name="フッター プレースホルダー 4"/>
          <p:cNvSpPr>
            <a:spLocks noGrp="1"/>
          </p:cNvSpPr>
          <p:nvPr>
            <p:ph type="ftr" sz="quarter" idx="11"/>
          </p:nvPr>
        </p:nvSpPr>
        <p:spPr>
          <a:xfrm>
            <a:off x="4373880" y="8898892"/>
            <a:ext cx="4053840" cy="511175"/>
          </a:xfrm>
          <a:prstGeom prst="rect">
            <a:avLst/>
          </a:prstGeom>
        </p:spPr>
        <p:txBody>
          <a:bodyPr lIns="122191" tIns="61096" rIns="122191" bIns="61096"/>
          <a:lstStyle/>
          <a:p>
            <a:endParaRPr kumimoji="1" lang="ja-JP" altLang="en-US"/>
          </a:p>
        </p:txBody>
      </p:sp>
      <p:sp>
        <p:nvSpPr>
          <p:cNvPr id="6" name="スライド番号プレースホルダー 5"/>
          <p:cNvSpPr>
            <a:spLocks noGrp="1"/>
          </p:cNvSpPr>
          <p:nvPr>
            <p:ph type="sldNum" sz="quarter" idx="12"/>
          </p:nvPr>
        </p:nvSpPr>
        <p:spPr>
          <a:xfrm>
            <a:off x="9174480" y="8898892"/>
            <a:ext cx="2987040" cy="511175"/>
          </a:xfrm>
          <a:prstGeom prst="rect">
            <a:avLst/>
          </a:prstGeom>
        </p:spPr>
        <p:txBody>
          <a:bodyPr lIns="122191" tIns="61096" rIns="122191" bIns="61096"/>
          <a:lstStyle/>
          <a:p>
            <a:fld id="{7E18A5A5-219E-44C0-9565-4BBC340E0317}" type="slidenum">
              <a:rPr kumimoji="1" lang="ja-JP" altLang="en-US" smtClean="0"/>
              <a:t>‹#›</a:t>
            </a:fld>
            <a:endParaRPr kumimoji="1" lang="ja-JP" altLang="en-US"/>
          </a:p>
        </p:txBody>
      </p:sp>
    </p:spTree>
    <p:extLst>
      <p:ext uri="{BB962C8B-B14F-4D97-AF65-F5344CB8AC3E}">
        <p14:creationId xmlns:p14="http://schemas.microsoft.com/office/powerpoint/2010/main" val="16871806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1011239" y="6169662"/>
            <a:ext cx="10881360" cy="1906905"/>
          </a:xfrm>
          <a:prstGeom prst="rect">
            <a:avLst/>
          </a:prstGeom>
        </p:spPr>
        <p:txBody>
          <a:bodyPr lIns="122191" tIns="61096" rIns="122191" bIns="61096" anchor="t"/>
          <a:lstStyle>
            <a:lvl1pPr algn="l">
              <a:defRPr sz="53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1011239" y="4069399"/>
            <a:ext cx="10881360" cy="2100262"/>
          </a:xfrm>
          <a:prstGeom prst="rect">
            <a:avLst/>
          </a:prstGeom>
        </p:spPr>
        <p:txBody>
          <a:bodyPr lIns="122191" tIns="61096" rIns="122191" bIns="61096" anchor="b"/>
          <a:lstStyle>
            <a:lvl1pPr marL="0" indent="0">
              <a:buNone/>
              <a:defRPr sz="2700">
                <a:solidFill>
                  <a:schemeClr val="tx1">
                    <a:tint val="75000"/>
                  </a:schemeClr>
                </a:solidFill>
              </a:defRPr>
            </a:lvl1pPr>
            <a:lvl2pPr marL="610956" indent="0">
              <a:buNone/>
              <a:defRPr sz="2400">
                <a:solidFill>
                  <a:schemeClr val="tx1">
                    <a:tint val="75000"/>
                  </a:schemeClr>
                </a:solidFill>
              </a:defRPr>
            </a:lvl2pPr>
            <a:lvl3pPr marL="1221913" indent="0">
              <a:buNone/>
              <a:defRPr sz="2100">
                <a:solidFill>
                  <a:schemeClr val="tx1">
                    <a:tint val="75000"/>
                  </a:schemeClr>
                </a:solidFill>
              </a:defRPr>
            </a:lvl3pPr>
            <a:lvl4pPr marL="1832869" indent="0">
              <a:buNone/>
              <a:defRPr sz="1900">
                <a:solidFill>
                  <a:schemeClr val="tx1">
                    <a:tint val="75000"/>
                  </a:schemeClr>
                </a:solidFill>
              </a:defRPr>
            </a:lvl4pPr>
            <a:lvl5pPr marL="2443825" indent="0">
              <a:buNone/>
              <a:defRPr sz="1900">
                <a:solidFill>
                  <a:schemeClr val="tx1">
                    <a:tint val="75000"/>
                  </a:schemeClr>
                </a:solidFill>
              </a:defRPr>
            </a:lvl5pPr>
            <a:lvl6pPr marL="3054782" indent="0">
              <a:buNone/>
              <a:defRPr sz="1900">
                <a:solidFill>
                  <a:schemeClr val="tx1">
                    <a:tint val="75000"/>
                  </a:schemeClr>
                </a:solidFill>
              </a:defRPr>
            </a:lvl6pPr>
            <a:lvl7pPr marL="3665738" indent="0">
              <a:buNone/>
              <a:defRPr sz="1900">
                <a:solidFill>
                  <a:schemeClr val="tx1">
                    <a:tint val="75000"/>
                  </a:schemeClr>
                </a:solidFill>
              </a:defRPr>
            </a:lvl7pPr>
            <a:lvl8pPr marL="4276695" indent="0">
              <a:buNone/>
              <a:defRPr sz="1900">
                <a:solidFill>
                  <a:schemeClr val="tx1">
                    <a:tint val="75000"/>
                  </a:schemeClr>
                </a:solidFill>
              </a:defRPr>
            </a:lvl8pPr>
            <a:lvl9pPr marL="4887651" indent="0">
              <a:buNone/>
              <a:defRPr sz="19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a:xfrm>
            <a:off x="640080" y="8898892"/>
            <a:ext cx="2987040" cy="511175"/>
          </a:xfrm>
          <a:prstGeom prst="rect">
            <a:avLst/>
          </a:prstGeom>
        </p:spPr>
        <p:txBody>
          <a:bodyPr lIns="122191" tIns="61096" rIns="122191" bIns="61096"/>
          <a:lstStyle/>
          <a:p>
            <a:fld id="{5C3394AA-95FD-4F80-9732-1FD8ED049D4D}" type="datetimeFigureOut">
              <a:rPr kumimoji="1" lang="ja-JP" altLang="en-US" smtClean="0"/>
              <a:t>2026/1/19</a:t>
            </a:fld>
            <a:endParaRPr kumimoji="1" lang="ja-JP" altLang="en-US"/>
          </a:p>
        </p:txBody>
      </p:sp>
      <p:sp>
        <p:nvSpPr>
          <p:cNvPr id="5" name="フッター プレースホルダー 4"/>
          <p:cNvSpPr>
            <a:spLocks noGrp="1"/>
          </p:cNvSpPr>
          <p:nvPr>
            <p:ph type="ftr" sz="quarter" idx="11"/>
          </p:nvPr>
        </p:nvSpPr>
        <p:spPr>
          <a:xfrm>
            <a:off x="4373880" y="8898892"/>
            <a:ext cx="4053840" cy="511175"/>
          </a:xfrm>
          <a:prstGeom prst="rect">
            <a:avLst/>
          </a:prstGeom>
        </p:spPr>
        <p:txBody>
          <a:bodyPr lIns="122191" tIns="61096" rIns="122191" bIns="61096"/>
          <a:lstStyle/>
          <a:p>
            <a:endParaRPr kumimoji="1" lang="ja-JP" altLang="en-US"/>
          </a:p>
        </p:txBody>
      </p:sp>
      <p:sp>
        <p:nvSpPr>
          <p:cNvPr id="6" name="スライド番号プレースホルダー 5"/>
          <p:cNvSpPr>
            <a:spLocks noGrp="1"/>
          </p:cNvSpPr>
          <p:nvPr>
            <p:ph type="sldNum" sz="quarter" idx="12"/>
          </p:nvPr>
        </p:nvSpPr>
        <p:spPr>
          <a:xfrm>
            <a:off x="9174480" y="8898892"/>
            <a:ext cx="2987040" cy="511175"/>
          </a:xfrm>
          <a:prstGeom prst="rect">
            <a:avLst/>
          </a:prstGeom>
        </p:spPr>
        <p:txBody>
          <a:bodyPr lIns="122191" tIns="61096" rIns="122191" bIns="61096"/>
          <a:lstStyle/>
          <a:p>
            <a:fld id="{7E18A5A5-219E-44C0-9565-4BBC340E0317}" type="slidenum">
              <a:rPr kumimoji="1" lang="ja-JP" altLang="en-US" smtClean="0"/>
              <a:t>‹#›</a:t>
            </a:fld>
            <a:endParaRPr kumimoji="1" lang="ja-JP" altLang="en-US"/>
          </a:p>
        </p:txBody>
      </p:sp>
    </p:spTree>
    <p:extLst>
      <p:ext uri="{BB962C8B-B14F-4D97-AF65-F5344CB8AC3E}">
        <p14:creationId xmlns:p14="http://schemas.microsoft.com/office/powerpoint/2010/main" val="37429585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40080" y="384493"/>
            <a:ext cx="11521440" cy="1600200"/>
          </a:xfrm>
          <a:prstGeom prst="rect">
            <a:avLst/>
          </a:prstGeom>
        </p:spPr>
        <p:txBody>
          <a:bodyPr lIns="122191" tIns="61096" rIns="122191" bIns="61096"/>
          <a:lstStyle/>
          <a:p>
            <a:r>
              <a:rPr kumimoji="1" lang="ja-JP" altLang="en-US"/>
              <a:t>マスター タイトルの書式設定</a:t>
            </a:r>
          </a:p>
        </p:txBody>
      </p:sp>
      <p:sp>
        <p:nvSpPr>
          <p:cNvPr id="3" name="コンテンツ プレースホルダー 2"/>
          <p:cNvSpPr>
            <a:spLocks noGrp="1"/>
          </p:cNvSpPr>
          <p:nvPr>
            <p:ph sz="half" idx="1"/>
          </p:nvPr>
        </p:nvSpPr>
        <p:spPr>
          <a:xfrm>
            <a:off x="693421" y="2240282"/>
            <a:ext cx="6134100" cy="6336348"/>
          </a:xfrm>
          <a:prstGeom prst="rect">
            <a:avLst/>
          </a:prstGeom>
        </p:spPr>
        <p:txBody>
          <a:bodyPr lIns="122191" tIns="61096" rIns="122191" bIns="61096"/>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7040881" y="2240282"/>
            <a:ext cx="6134100" cy="6336348"/>
          </a:xfrm>
          <a:prstGeom prst="rect">
            <a:avLst/>
          </a:prstGeom>
        </p:spPr>
        <p:txBody>
          <a:bodyPr lIns="122191" tIns="61096" rIns="122191" bIns="61096"/>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a:xfrm>
            <a:off x="640080" y="8898892"/>
            <a:ext cx="2987040" cy="511175"/>
          </a:xfrm>
          <a:prstGeom prst="rect">
            <a:avLst/>
          </a:prstGeom>
        </p:spPr>
        <p:txBody>
          <a:bodyPr lIns="122191" tIns="61096" rIns="122191" bIns="61096"/>
          <a:lstStyle/>
          <a:p>
            <a:fld id="{5C3394AA-95FD-4F80-9732-1FD8ED049D4D}" type="datetimeFigureOut">
              <a:rPr kumimoji="1" lang="ja-JP" altLang="en-US" smtClean="0"/>
              <a:t>2026/1/19</a:t>
            </a:fld>
            <a:endParaRPr kumimoji="1" lang="ja-JP" altLang="en-US"/>
          </a:p>
        </p:txBody>
      </p:sp>
      <p:sp>
        <p:nvSpPr>
          <p:cNvPr id="6" name="フッター プレースホルダー 5"/>
          <p:cNvSpPr>
            <a:spLocks noGrp="1"/>
          </p:cNvSpPr>
          <p:nvPr>
            <p:ph type="ftr" sz="quarter" idx="11"/>
          </p:nvPr>
        </p:nvSpPr>
        <p:spPr>
          <a:xfrm>
            <a:off x="4373880" y="8898892"/>
            <a:ext cx="4053840" cy="511175"/>
          </a:xfrm>
          <a:prstGeom prst="rect">
            <a:avLst/>
          </a:prstGeom>
        </p:spPr>
        <p:txBody>
          <a:bodyPr lIns="122191" tIns="61096" rIns="122191" bIns="61096"/>
          <a:lstStyle/>
          <a:p>
            <a:endParaRPr kumimoji="1" lang="ja-JP" altLang="en-US"/>
          </a:p>
        </p:txBody>
      </p:sp>
      <p:sp>
        <p:nvSpPr>
          <p:cNvPr id="7" name="スライド番号プレースホルダー 6"/>
          <p:cNvSpPr>
            <a:spLocks noGrp="1"/>
          </p:cNvSpPr>
          <p:nvPr>
            <p:ph type="sldNum" sz="quarter" idx="12"/>
          </p:nvPr>
        </p:nvSpPr>
        <p:spPr>
          <a:xfrm>
            <a:off x="9174480" y="8898892"/>
            <a:ext cx="2987040" cy="511175"/>
          </a:xfrm>
          <a:prstGeom prst="rect">
            <a:avLst/>
          </a:prstGeom>
        </p:spPr>
        <p:txBody>
          <a:bodyPr lIns="122191" tIns="61096" rIns="122191" bIns="61096"/>
          <a:lstStyle/>
          <a:p>
            <a:fld id="{7E18A5A5-219E-44C0-9565-4BBC340E0317}" type="slidenum">
              <a:rPr kumimoji="1" lang="ja-JP" altLang="en-US" smtClean="0"/>
              <a:t>‹#›</a:t>
            </a:fld>
            <a:endParaRPr kumimoji="1" lang="ja-JP" altLang="en-US"/>
          </a:p>
        </p:txBody>
      </p:sp>
    </p:spTree>
    <p:extLst>
      <p:ext uri="{BB962C8B-B14F-4D97-AF65-F5344CB8AC3E}">
        <p14:creationId xmlns:p14="http://schemas.microsoft.com/office/powerpoint/2010/main" val="20783546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40080" y="384493"/>
            <a:ext cx="11521440" cy="1600200"/>
          </a:xfrm>
          <a:prstGeom prst="rect">
            <a:avLst/>
          </a:prstGeom>
        </p:spPr>
        <p:txBody>
          <a:bodyPr lIns="122191" tIns="61096" rIns="122191" bIns="61096"/>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40080" y="2149158"/>
            <a:ext cx="5656263" cy="895667"/>
          </a:xfrm>
          <a:prstGeom prst="rect">
            <a:avLst/>
          </a:prstGeom>
        </p:spPr>
        <p:txBody>
          <a:bodyPr lIns="122191" tIns="61096" rIns="122191" bIns="61096" anchor="b"/>
          <a:lstStyle>
            <a:lvl1pPr marL="0" indent="0">
              <a:buNone/>
              <a:defRPr sz="3200" b="1"/>
            </a:lvl1pPr>
            <a:lvl2pPr marL="610956" indent="0">
              <a:buNone/>
              <a:defRPr sz="2700" b="1"/>
            </a:lvl2pPr>
            <a:lvl3pPr marL="1221913" indent="0">
              <a:buNone/>
              <a:defRPr sz="2400" b="1"/>
            </a:lvl3pPr>
            <a:lvl4pPr marL="1832869" indent="0">
              <a:buNone/>
              <a:defRPr sz="2100" b="1"/>
            </a:lvl4pPr>
            <a:lvl5pPr marL="2443825" indent="0">
              <a:buNone/>
              <a:defRPr sz="2100" b="1"/>
            </a:lvl5pPr>
            <a:lvl6pPr marL="3054782" indent="0">
              <a:buNone/>
              <a:defRPr sz="2100" b="1"/>
            </a:lvl6pPr>
            <a:lvl7pPr marL="3665738" indent="0">
              <a:buNone/>
              <a:defRPr sz="2100" b="1"/>
            </a:lvl7pPr>
            <a:lvl8pPr marL="4276695" indent="0">
              <a:buNone/>
              <a:defRPr sz="2100" b="1"/>
            </a:lvl8pPr>
            <a:lvl9pPr marL="4887651" indent="0">
              <a:buNone/>
              <a:defRPr sz="21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40080" y="3044825"/>
            <a:ext cx="5656263" cy="5531803"/>
          </a:xfrm>
          <a:prstGeom prst="rect">
            <a:avLst/>
          </a:prstGeom>
        </p:spPr>
        <p:txBody>
          <a:bodyPr lIns="122191" tIns="61096" rIns="122191" bIns="61096"/>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503036" y="2149158"/>
            <a:ext cx="5658486" cy="895667"/>
          </a:xfrm>
          <a:prstGeom prst="rect">
            <a:avLst/>
          </a:prstGeom>
        </p:spPr>
        <p:txBody>
          <a:bodyPr lIns="122191" tIns="61096" rIns="122191" bIns="61096" anchor="b"/>
          <a:lstStyle>
            <a:lvl1pPr marL="0" indent="0">
              <a:buNone/>
              <a:defRPr sz="3200" b="1"/>
            </a:lvl1pPr>
            <a:lvl2pPr marL="610956" indent="0">
              <a:buNone/>
              <a:defRPr sz="2700" b="1"/>
            </a:lvl2pPr>
            <a:lvl3pPr marL="1221913" indent="0">
              <a:buNone/>
              <a:defRPr sz="2400" b="1"/>
            </a:lvl3pPr>
            <a:lvl4pPr marL="1832869" indent="0">
              <a:buNone/>
              <a:defRPr sz="2100" b="1"/>
            </a:lvl4pPr>
            <a:lvl5pPr marL="2443825" indent="0">
              <a:buNone/>
              <a:defRPr sz="2100" b="1"/>
            </a:lvl5pPr>
            <a:lvl6pPr marL="3054782" indent="0">
              <a:buNone/>
              <a:defRPr sz="2100" b="1"/>
            </a:lvl6pPr>
            <a:lvl7pPr marL="3665738" indent="0">
              <a:buNone/>
              <a:defRPr sz="2100" b="1"/>
            </a:lvl7pPr>
            <a:lvl8pPr marL="4276695" indent="0">
              <a:buNone/>
              <a:defRPr sz="2100" b="1"/>
            </a:lvl8pPr>
            <a:lvl9pPr marL="4887651" indent="0">
              <a:buNone/>
              <a:defRPr sz="21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503036" y="3044825"/>
            <a:ext cx="5658486" cy="5531803"/>
          </a:xfrm>
          <a:prstGeom prst="rect">
            <a:avLst/>
          </a:prstGeom>
        </p:spPr>
        <p:txBody>
          <a:bodyPr lIns="122191" tIns="61096" rIns="122191" bIns="61096"/>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a:xfrm>
            <a:off x="640080" y="8898892"/>
            <a:ext cx="2987040" cy="511175"/>
          </a:xfrm>
          <a:prstGeom prst="rect">
            <a:avLst/>
          </a:prstGeom>
        </p:spPr>
        <p:txBody>
          <a:bodyPr lIns="122191" tIns="61096" rIns="122191" bIns="61096"/>
          <a:lstStyle/>
          <a:p>
            <a:fld id="{5C3394AA-95FD-4F80-9732-1FD8ED049D4D}" type="datetimeFigureOut">
              <a:rPr kumimoji="1" lang="ja-JP" altLang="en-US" smtClean="0"/>
              <a:t>2026/1/19</a:t>
            </a:fld>
            <a:endParaRPr kumimoji="1" lang="ja-JP" altLang="en-US"/>
          </a:p>
        </p:txBody>
      </p:sp>
      <p:sp>
        <p:nvSpPr>
          <p:cNvPr id="8" name="フッター プレースホルダー 7"/>
          <p:cNvSpPr>
            <a:spLocks noGrp="1"/>
          </p:cNvSpPr>
          <p:nvPr>
            <p:ph type="ftr" sz="quarter" idx="11"/>
          </p:nvPr>
        </p:nvSpPr>
        <p:spPr>
          <a:xfrm>
            <a:off x="4373880" y="8898892"/>
            <a:ext cx="4053840" cy="511175"/>
          </a:xfrm>
          <a:prstGeom prst="rect">
            <a:avLst/>
          </a:prstGeom>
        </p:spPr>
        <p:txBody>
          <a:bodyPr lIns="122191" tIns="61096" rIns="122191" bIns="61096"/>
          <a:lstStyle/>
          <a:p>
            <a:endParaRPr kumimoji="1" lang="ja-JP" altLang="en-US"/>
          </a:p>
        </p:txBody>
      </p:sp>
      <p:sp>
        <p:nvSpPr>
          <p:cNvPr id="9" name="スライド番号プレースホルダー 8"/>
          <p:cNvSpPr>
            <a:spLocks noGrp="1"/>
          </p:cNvSpPr>
          <p:nvPr>
            <p:ph type="sldNum" sz="quarter" idx="12"/>
          </p:nvPr>
        </p:nvSpPr>
        <p:spPr>
          <a:xfrm>
            <a:off x="9174480" y="8898892"/>
            <a:ext cx="2987040" cy="511175"/>
          </a:xfrm>
          <a:prstGeom prst="rect">
            <a:avLst/>
          </a:prstGeom>
        </p:spPr>
        <p:txBody>
          <a:bodyPr lIns="122191" tIns="61096" rIns="122191" bIns="61096"/>
          <a:lstStyle/>
          <a:p>
            <a:fld id="{7E18A5A5-219E-44C0-9565-4BBC340E0317}" type="slidenum">
              <a:rPr kumimoji="1" lang="ja-JP" altLang="en-US" smtClean="0"/>
              <a:t>‹#›</a:t>
            </a:fld>
            <a:endParaRPr kumimoji="1" lang="ja-JP" altLang="en-US"/>
          </a:p>
        </p:txBody>
      </p:sp>
    </p:spTree>
    <p:extLst>
      <p:ext uri="{BB962C8B-B14F-4D97-AF65-F5344CB8AC3E}">
        <p14:creationId xmlns:p14="http://schemas.microsoft.com/office/powerpoint/2010/main" val="33749935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640080" y="384493"/>
            <a:ext cx="11521440" cy="1600200"/>
          </a:xfrm>
          <a:prstGeom prst="rect">
            <a:avLst/>
          </a:prstGeom>
        </p:spPr>
        <p:txBody>
          <a:bodyPr lIns="122191" tIns="61096" rIns="122191" bIns="61096"/>
          <a:lstStyle/>
          <a:p>
            <a:r>
              <a:rPr kumimoji="1" lang="ja-JP" altLang="en-US"/>
              <a:t>マスター タイトルの書式設定</a:t>
            </a:r>
          </a:p>
        </p:txBody>
      </p:sp>
      <p:sp>
        <p:nvSpPr>
          <p:cNvPr id="3" name="日付プレースホルダー 2"/>
          <p:cNvSpPr>
            <a:spLocks noGrp="1"/>
          </p:cNvSpPr>
          <p:nvPr>
            <p:ph type="dt" sz="half" idx="10"/>
          </p:nvPr>
        </p:nvSpPr>
        <p:spPr>
          <a:xfrm>
            <a:off x="640080" y="8898892"/>
            <a:ext cx="2987040" cy="511175"/>
          </a:xfrm>
          <a:prstGeom prst="rect">
            <a:avLst/>
          </a:prstGeom>
        </p:spPr>
        <p:txBody>
          <a:bodyPr lIns="122191" tIns="61096" rIns="122191" bIns="61096"/>
          <a:lstStyle/>
          <a:p>
            <a:fld id="{5C3394AA-95FD-4F80-9732-1FD8ED049D4D}" type="datetimeFigureOut">
              <a:rPr kumimoji="1" lang="ja-JP" altLang="en-US" smtClean="0"/>
              <a:t>2026/1/19</a:t>
            </a:fld>
            <a:endParaRPr kumimoji="1" lang="ja-JP" altLang="en-US"/>
          </a:p>
        </p:txBody>
      </p:sp>
      <p:sp>
        <p:nvSpPr>
          <p:cNvPr id="4" name="フッター プレースホルダー 3"/>
          <p:cNvSpPr>
            <a:spLocks noGrp="1"/>
          </p:cNvSpPr>
          <p:nvPr>
            <p:ph type="ftr" sz="quarter" idx="11"/>
          </p:nvPr>
        </p:nvSpPr>
        <p:spPr>
          <a:xfrm>
            <a:off x="4373880" y="8898892"/>
            <a:ext cx="4053840" cy="511175"/>
          </a:xfrm>
          <a:prstGeom prst="rect">
            <a:avLst/>
          </a:prstGeom>
        </p:spPr>
        <p:txBody>
          <a:bodyPr lIns="122191" tIns="61096" rIns="122191" bIns="61096"/>
          <a:lstStyle/>
          <a:p>
            <a:endParaRPr kumimoji="1" lang="ja-JP" altLang="en-US"/>
          </a:p>
        </p:txBody>
      </p:sp>
      <p:sp>
        <p:nvSpPr>
          <p:cNvPr id="5" name="スライド番号プレースホルダー 4"/>
          <p:cNvSpPr>
            <a:spLocks noGrp="1"/>
          </p:cNvSpPr>
          <p:nvPr>
            <p:ph type="sldNum" sz="quarter" idx="12"/>
          </p:nvPr>
        </p:nvSpPr>
        <p:spPr>
          <a:xfrm>
            <a:off x="9174480" y="8898892"/>
            <a:ext cx="2987040" cy="511175"/>
          </a:xfrm>
          <a:prstGeom prst="rect">
            <a:avLst/>
          </a:prstGeom>
        </p:spPr>
        <p:txBody>
          <a:bodyPr lIns="122191" tIns="61096" rIns="122191" bIns="61096"/>
          <a:lstStyle/>
          <a:p>
            <a:fld id="{7E18A5A5-219E-44C0-9565-4BBC340E0317}" type="slidenum">
              <a:rPr kumimoji="1" lang="ja-JP" altLang="en-US" smtClean="0"/>
              <a:t>‹#›</a:t>
            </a:fld>
            <a:endParaRPr kumimoji="1" lang="ja-JP" altLang="en-US"/>
          </a:p>
        </p:txBody>
      </p:sp>
    </p:spTree>
    <p:extLst>
      <p:ext uri="{BB962C8B-B14F-4D97-AF65-F5344CB8AC3E}">
        <p14:creationId xmlns:p14="http://schemas.microsoft.com/office/powerpoint/2010/main" val="32720311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a:xfrm>
            <a:off x="640080" y="8898892"/>
            <a:ext cx="2987040" cy="511175"/>
          </a:xfrm>
          <a:prstGeom prst="rect">
            <a:avLst/>
          </a:prstGeom>
        </p:spPr>
        <p:txBody>
          <a:bodyPr lIns="122191" tIns="61096" rIns="122191" bIns="61096"/>
          <a:lstStyle/>
          <a:p>
            <a:fld id="{5C3394AA-95FD-4F80-9732-1FD8ED049D4D}" type="datetimeFigureOut">
              <a:rPr kumimoji="1" lang="ja-JP" altLang="en-US" smtClean="0"/>
              <a:t>2026/1/19</a:t>
            </a:fld>
            <a:endParaRPr kumimoji="1" lang="ja-JP" altLang="en-US"/>
          </a:p>
        </p:txBody>
      </p:sp>
      <p:sp>
        <p:nvSpPr>
          <p:cNvPr id="3" name="フッター プレースホルダー 2"/>
          <p:cNvSpPr>
            <a:spLocks noGrp="1"/>
          </p:cNvSpPr>
          <p:nvPr>
            <p:ph type="ftr" sz="quarter" idx="11"/>
          </p:nvPr>
        </p:nvSpPr>
        <p:spPr>
          <a:xfrm>
            <a:off x="4373880" y="8898892"/>
            <a:ext cx="4053840" cy="511175"/>
          </a:xfrm>
          <a:prstGeom prst="rect">
            <a:avLst/>
          </a:prstGeom>
        </p:spPr>
        <p:txBody>
          <a:bodyPr lIns="122191" tIns="61096" rIns="122191" bIns="61096"/>
          <a:lstStyle/>
          <a:p>
            <a:endParaRPr kumimoji="1" lang="ja-JP" altLang="en-US"/>
          </a:p>
        </p:txBody>
      </p:sp>
      <p:sp>
        <p:nvSpPr>
          <p:cNvPr id="4" name="スライド番号プレースホルダー 3"/>
          <p:cNvSpPr>
            <a:spLocks noGrp="1"/>
          </p:cNvSpPr>
          <p:nvPr>
            <p:ph type="sldNum" sz="quarter" idx="12"/>
          </p:nvPr>
        </p:nvSpPr>
        <p:spPr>
          <a:xfrm>
            <a:off x="9174480" y="8898892"/>
            <a:ext cx="2987040" cy="511175"/>
          </a:xfrm>
          <a:prstGeom prst="rect">
            <a:avLst/>
          </a:prstGeom>
        </p:spPr>
        <p:txBody>
          <a:bodyPr lIns="122191" tIns="61096" rIns="122191" bIns="61096"/>
          <a:lstStyle/>
          <a:p>
            <a:fld id="{7E18A5A5-219E-44C0-9565-4BBC340E0317}" type="slidenum">
              <a:rPr kumimoji="1" lang="ja-JP" altLang="en-US" smtClean="0"/>
              <a:t>‹#›</a:t>
            </a:fld>
            <a:endParaRPr kumimoji="1" lang="ja-JP" altLang="en-US"/>
          </a:p>
        </p:txBody>
      </p:sp>
    </p:spTree>
    <p:extLst>
      <p:ext uri="{BB962C8B-B14F-4D97-AF65-F5344CB8AC3E}">
        <p14:creationId xmlns:p14="http://schemas.microsoft.com/office/powerpoint/2010/main" val="6170003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40080" y="382270"/>
            <a:ext cx="4211639" cy="1626870"/>
          </a:xfrm>
          <a:prstGeom prst="rect">
            <a:avLst/>
          </a:prstGeom>
        </p:spPr>
        <p:txBody>
          <a:bodyPr lIns="122191" tIns="61096" rIns="122191" bIns="61096" anchor="b"/>
          <a:lstStyle>
            <a:lvl1pPr algn="l">
              <a:defRPr sz="27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5005071" y="382272"/>
            <a:ext cx="7156450" cy="8194358"/>
          </a:xfrm>
          <a:prstGeom prst="rect">
            <a:avLst/>
          </a:prstGeom>
        </p:spPr>
        <p:txBody>
          <a:bodyPr lIns="122191" tIns="61096" rIns="122191" bIns="61096"/>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40080" y="2009142"/>
            <a:ext cx="4211639" cy="6567488"/>
          </a:xfrm>
          <a:prstGeom prst="rect">
            <a:avLst/>
          </a:prstGeom>
        </p:spPr>
        <p:txBody>
          <a:bodyPr lIns="122191" tIns="61096" rIns="122191" bIns="61096"/>
          <a:lstStyle>
            <a:lvl1pPr marL="0" indent="0">
              <a:buNone/>
              <a:defRPr sz="1900"/>
            </a:lvl1pPr>
            <a:lvl2pPr marL="610956" indent="0">
              <a:buNone/>
              <a:defRPr sz="1600"/>
            </a:lvl2pPr>
            <a:lvl3pPr marL="1221913" indent="0">
              <a:buNone/>
              <a:defRPr sz="1300"/>
            </a:lvl3pPr>
            <a:lvl4pPr marL="1832869" indent="0">
              <a:buNone/>
              <a:defRPr sz="1200"/>
            </a:lvl4pPr>
            <a:lvl5pPr marL="2443825" indent="0">
              <a:buNone/>
              <a:defRPr sz="1200"/>
            </a:lvl5pPr>
            <a:lvl6pPr marL="3054782" indent="0">
              <a:buNone/>
              <a:defRPr sz="1200"/>
            </a:lvl6pPr>
            <a:lvl7pPr marL="3665738" indent="0">
              <a:buNone/>
              <a:defRPr sz="1200"/>
            </a:lvl7pPr>
            <a:lvl8pPr marL="4276695" indent="0">
              <a:buNone/>
              <a:defRPr sz="1200"/>
            </a:lvl8pPr>
            <a:lvl9pPr marL="4887651" indent="0">
              <a:buNone/>
              <a:defRPr sz="12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a:xfrm>
            <a:off x="640080" y="8898892"/>
            <a:ext cx="2987040" cy="511175"/>
          </a:xfrm>
          <a:prstGeom prst="rect">
            <a:avLst/>
          </a:prstGeom>
        </p:spPr>
        <p:txBody>
          <a:bodyPr lIns="122191" tIns="61096" rIns="122191" bIns="61096"/>
          <a:lstStyle/>
          <a:p>
            <a:fld id="{5C3394AA-95FD-4F80-9732-1FD8ED049D4D}" type="datetimeFigureOut">
              <a:rPr kumimoji="1" lang="ja-JP" altLang="en-US" smtClean="0"/>
              <a:t>2026/1/19</a:t>
            </a:fld>
            <a:endParaRPr kumimoji="1" lang="ja-JP" altLang="en-US"/>
          </a:p>
        </p:txBody>
      </p:sp>
      <p:sp>
        <p:nvSpPr>
          <p:cNvPr id="6" name="フッター プレースホルダー 5"/>
          <p:cNvSpPr>
            <a:spLocks noGrp="1"/>
          </p:cNvSpPr>
          <p:nvPr>
            <p:ph type="ftr" sz="quarter" idx="11"/>
          </p:nvPr>
        </p:nvSpPr>
        <p:spPr>
          <a:xfrm>
            <a:off x="4373880" y="8898892"/>
            <a:ext cx="4053840" cy="511175"/>
          </a:xfrm>
          <a:prstGeom prst="rect">
            <a:avLst/>
          </a:prstGeom>
        </p:spPr>
        <p:txBody>
          <a:bodyPr lIns="122191" tIns="61096" rIns="122191" bIns="61096"/>
          <a:lstStyle/>
          <a:p>
            <a:endParaRPr kumimoji="1" lang="ja-JP" altLang="en-US"/>
          </a:p>
        </p:txBody>
      </p:sp>
      <p:sp>
        <p:nvSpPr>
          <p:cNvPr id="7" name="スライド番号プレースホルダー 6"/>
          <p:cNvSpPr>
            <a:spLocks noGrp="1"/>
          </p:cNvSpPr>
          <p:nvPr>
            <p:ph type="sldNum" sz="quarter" idx="12"/>
          </p:nvPr>
        </p:nvSpPr>
        <p:spPr>
          <a:xfrm>
            <a:off x="9174480" y="8898892"/>
            <a:ext cx="2987040" cy="511175"/>
          </a:xfrm>
          <a:prstGeom prst="rect">
            <a:avLst/>
          </a:prstGeom>
        </p:spPr>
        <p:txBody>
          <a:bodyPr lIns="122191" tIns="61096" rIns="122191" bIns="61096"/>
          <a:lstStyle/>
          <a:p>
            <a:fld id="{7E18A5A5-219E-44C0-9565-4BBC340E0317}" type="slidenum">
              <a:rPr kumimoji="1" lang="ja-JP" altLang="en-US" smtClean="0"/>
              <a:t>‹#›</a:t>
            </a:fld>
            <a:endParaRPr kumimoji="1" lang="ja-JP" altLang="en-US"/>
          </a:p>
        </p:txBody>
      </p:sp>
    </p:spTree>
    <p:extLst>
      <p:ext uri="{BB962C8B-B14F-4D97-AF65-F5344CB8AC3E}">
        <p14:creationId xmlns:p14="http://schemas.microsoft.com/office/powerpoint/2010/main" val="15199697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509203" y="6720840"/>
            <a:ext cx="7680960" cy="793433"/>
          </a:xfrm>
          <a:prstGeom prst="rect">
            <a:avLst/>
          </a:prstGeom>
        </p:spPr>
        <p:txBody>
          <a:bodyPr lIns="122191" tIns="61096" rIns="122191" bIns="61096" anchor="b"/>
          <a:lstStyle>
            <a:lvl1pPr algn="l">
              <a:defRPr sz="2700" b="1"/>
            </a:lvl1pPr>
          </a:lstStyle>
          <a:p>
            <a:r>
              <a:rPr kumimoji="1" lang="ja-JP" altLang="en-US"/>
              <a:t>マスター タイトルの書式設定</a:t>
            </a:r>
          </a:p>
        </p:txBody>
      </p:sp>
      <p:sp>
        <p:nvSpPr>
          <p:cNvPr id="3" name="図プレースホルダー 2"/>
          <p:cNvSpPr>
            <a:spLocks noGrp="1"/>
          </p:cNvSpPr>
          <p:nvPr>
            <p:ph type="pic" idx="1"/>
          </p:nvPr>
        </p:nvSpPr>
        <p:spPr>
          <a:xfrm>
            <a:off x="2509203" y="857885"/>
            <a:ext cx="7680960" cy="5760720"/>
          </a:xfrm>
          <a:prstGeom prst="rect">
            <a:avLst/>
          </a:prstGeom>
        </p:spPr>
        <p:txBody>
          <a:bodyPr lIns="122191" tIns="61096" rIns="122191" bIns="61096"/>
          <a:lstStyle>
            <a:lvl1pPr marL="0" indent="0">
              <a:buNone/>
              <a:defRPr sz="4300"/>
            </a:lvl1pPr>
            <a:lvl2pPr marL="610956" indent="0">
              <a:buNone/>
              <a:defRPr sz="3700"/>
            </a:lvl2pPr>
            <a:lvl3pPr marL="1221913" indent="0">
              <a:buNone/>
              <a:defRPr sz="3200"/>
            </a:lvl3pPr>
            <a:lvl4pPr marL="1832869" indent="0">
              <a:buNone/>
              <a:defRPr sz="2700"/>
            </a:lvl4pPr>
            <a:lvl5pPr marL="2443825" indent="0">
              <a:buNone/>
              <a:defRPr sz="2700"/>
            </a:lvl5pPr>
            <a:lvl6pPr marL="3054782" indent="0">
              <a:buNone/>
              <a:defRPr sz="2700"/>
            </a:lvl6pPr>
            <a:lvl7pPr marL="3665738" indent="0">
              <a:buNone/>
              <a:defRPr sz="2700"/>
            </a:lvl7pPr>
            <a:lvl8pPr marL="4276695" indent="0">
              <a:buNone/>
              <a:defRPr sz="2700"/>
            </a:lvl8pPr>
            <a:lvl9pPr marL="4887651" indent="0">
              <a:buNone/>
              <a:defRPr sz="2700"/>
            </a:lvl9pPr>
          </a:lstStyle>
          <a:p>
            <a:r>
              <a:rPr kumimoji="1" lang="ja-JP" altLang="en-US"/>
              <a:t>アイコンをクリックして図を追加</a:t>
            </a:r>
          </a:p>
        </p:txBody>
      </p:sp>
      <p:sp>
        <p:nvSpPr>
          <p:cNvPr id="4" name="テキスト プレースホルダー 3"/>
          <p:cNvSpPr>
            <a:spLocks noGrp="1"/>
          </p:cNvSpPr>
          <p:nvPr>
            <p:ph type="body" sz="half" idx="2"/>
          </p:nvPr>
        </p:nvSpPr>
        <p:spPr>
          <a:xfrm>
            <a:off x="2509203" y="7514273"/>
            <a:ext cx="7680960" cy="1126807"/>
          </a:xfrm>
          <a:prstGeom prst="rect">
            <a:avLst/>
          </a:prstGeom>
        </p:spPr>
        <p:txBody>
          <a:bodyPr lIns="122191" tIns="61096" rIns="122191" bIns="61096"/>
          <a:lstStyle>
            <a:lvl1pPr marL="0" indent="0">
              <a:buNone/>
              <a:defRPr sz="1900"/>
            </a:lvl1pPr>
            <a:lvl2pPr marL="610956" indent="0">
              <a:buNone/>
              <a:defRPr sz="1600"/>
            </a:lvl2pPr>
            <a:lvl3pPr marL="1221913" indent="0">
              <a:buNone/>
              <a:defRPr sz="1300"/>
            </a:lvl3pPr>
            <a:lvl4pPr marL="1832869" indent="0">
              <a:buNone/>
              <a:defRPr sz="1200"/>
            </a:lvl4pPr>
            <a:lvl5pPr marL="2443825" indent="0">
              <a:buNone/>
              <a:defRPr sz="1200"/>
            </a:lvl5pPr>
            <a:lvl6pPr marL="3054782" indent="0">
              <a:buNone/>
              <a:defRPr sz="1200"/>
            </a:lvl6pPr>
            <a:lvl7pPr marL="3665738" indent="0">
              <a:buNone/>
              <a:defRPr sz="1200"/>
            </a:lvl7pPr>
            <a:lvl8pPr marL="4276695" indent="0">
              <a:buNone/>
              <a:defRPr sz="1200"/>
            </a:lvl8pPr>
            <a:lvl9pPr marL="4887651" indent="0">
              <a:buNone/>
              <a:defRPr sz="12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a:xfrm>
            <a:off x="640080" y="8898892"/>
            <a:ext cx="2987040" cy="511175"/>
          </a:xfrm>
          <a:prstGeom prst="rect">
            <a:avLst/>
          </a:prstGeom>
        </p:spPr>
        <p:txBody>
          <a:bodyPr lIns="122191" tIns="61096" rIns="122191" bIns="61096"/>
          <a:lstStyle/>
          <a:p>
            <a:fld id="{5C3394AA-95FD-4F80-9732-1FD8ED049D4D}" type="datetimeFigureOut">
              <a:rPr kumimoji="1" lang="ja-JP" altLang="en-US" smtClean="0"/>
              <a:t>2026/1/19</a:t>
            </a:fld>
            <a:endParaRPr kumimoji="1" lang="ja-JP" altLang="en-US"/>
          </a:p>
        </p:txBody>
      </p:sp>
      <p:sp>
        <p:nvSpPr>
          <p:cNvPr id="6" name="フッター プレースホルダー 5"/>
          <p:cNvSpPr>
            <a:spLocks noGrp="1"/>
          </p:cNvSpPr>
          <p:nvPr>
            <p:ph type="ftr" sz="quarter" idx="11"/>
          </p:nvPr>
        </p:nvSpPr>
        <p:spPr>
          <a:xfrm>
            <a:off x="4373880" y="8898892"/>
            <a:ext cx="4053840" cy="511175"/>
          </a:xfrm>
          <a:prstGeom prst="rect">
            <a:avLst/>
          </a:prstGeom>
        </p:spPr>
        <p:txBody>
          <a:bodyPr lIns="122191" tIns="61096" rIns="122191" bIns="61096"/>
          <a:lstStyle/>
          <a:p>
            <a:endParaRPr kumimoji="1" lang="ja-JP" altLang="en-US"/>
          </a:p>
        </p:txBody>
      </p:sp>
      <p:sp>
        <p:nvSpPr>
          <p:cNvPr id="7" name="スライド番号プレースホルダー 6"/>
          <p:cNvSpPr>
            <a:spLocks noGrp="1"/>
          </p:cNvSpPr>
          <p:nvPr>
            <p:ph type="sldNum" sz="quarter" idx="12"/>
          </p:nvPr>
        </p:nvSpPr>
        <p:spPr>
          <a:xfrm>
            <a:off x="9174480" y="8898892"/>
            <a:ext cx="2987040" cy="511175"/>
          </a:xfrm>
          <a:prstGeom prst="rect">
            <a:avLst/>
          </a:prstGeom>
        </p:spPr>
        <p:txBody>
          <a:bodyPr lIns="122191" tIns="61096" rIns="122191" bIns="61096"/>
          <a:lstStyle/>
          <a:p>
            <a:fld id="{7E18A5A5-219E-44C0-9565-4BBC340E0317}" type="slidenum">
              <a:rPr kumimoji="1" lang="ja-JP" altLang="en-US" smtClean="0"/>
              <a:t>‹#›</a:t>
            </a:fld>
            <a:endParaRPr kumimoji="1" lang="ja-JP" altLang="en-US"/>
          </a:p>
        </p:txBody>
      </p:sp>
    </p:spTree>
    <p:extLst>
      <p:ext uri="{BB962C8B-B14F-4D97-AF65-F5344CB8AC3E}">
        <p14:creationId xmlns:p14="http://schemas.microsoft.com/office/powerpoint/2010/main" val="4291111138"/>
      </p:ext>
    </p:extLst>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82994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221913" rtl="0" eaLnBrk="1" latinLnBrk="0" hangingPunct="1">
        <a:spcBef>
          <a:spcPct val="0"/>
        </a:spcBef>
        <a:buNone/>
        <a:defRPr kumimoji="1" sz="5900" kern="1200">
          <a:solidFill>
            <a:schemeClr val="tx1"/>
          </a:solidFill>
          <a:latin typeface="+mj-lt"/>
          <a:ea typeface="+mj-ea"/>
          <a:cs typeface="+mj-cs"/>
        </a:defRPr>
      </a:lvl1pPr>
    </p:titleStyle>
    <p:bodyStyle>
      <a:lvl1pPr marL="458217" indent="-458217" algn="l" defTabSz="1221913" rtl="0" eaLnBrk="1" latinLnBrk="0" hangingPunct="1">
        <a:spcBef>
          <a:spcPct val="20000"/>
        </a:spcBef>
        <a:buFont typeface="Arial" pitchFamily="34" charset="0"/>
        <a:buChar char="•"/>
        <a:defRPr kumimoji="1" sz="4300" kern="1200">
          <a:solidFill>
            <a:schemeClr val="tx1"/>
          </a:solidFill>
          <a:latin typeface="+mn-lt"/>
          <a:ea typeface="+mn-ea"/>
          <a:cs typeface="+mn-cs"/>
        </a:defRPr>
      </a:lvl1pPr>
      <a:lvl2pPr marL="992804" indent="-381848" algn="l" defTabSz="1221913" rtl="0" eaLnBrk="1" latinLnBrk="0" hangingPunct="1">
        <a:spcBef>
          <a:spcPct val="20000"/>
        </a:spcBef>
        <a:buFont typeface="Arial" pitchFamily="34" charset="0"/>
        <a:buChar char="–"/>
        <a:defRPr kumimoji="1" sz="3700" kern="1200">
          <a:solidFill>
            <a:schemeClr val="tx1"/>
          </a:solidFill>
          <a:latin typeface="+mn-lt"/>
          <a:ea typeface="+mn-ea"/>
          <a:cs typeface="+mn-cs"/>
        </a:defRPr>
      </a:lvl2pPr>
      <a:lvl3pPr marL="1527391" indent="-305478" algn="l" defTabSz="1221913" rtl="0" eaLnBrk="1" latinLnBrk="0" hangingPunct="1">
        <a:spcBef>
          <a:spcPct val="20000"/>
        </a:spcBef>
        <a:buFont typeface="Arial" pitchFamily="34" charset="0"/>
        <a:buChar char="•"/>
        <a:defRPr kumimoji="1" sz="3200" kern="1200">
          <a:solidFill>
            <a:schemeClr val="tx1"/>
          </a:solidFill>
          <a:latin typeface="+mn-lt"/>
          <a:ea typeface="+mn-ea"/>
          <a:cs typeface="+mn-cs"/>
        </a:defRPr>
      </a:lvl3pPr>
      <a:lvl4pPr marL="2138347" indent="-305478" algn="l" defTabSz="1221913" rtl="0" eaLnBrk="1" latinLnBrk="0" hangingPunct="1">
        <a:spcBef>
          <a:spcPct val="20000"/>
        </a:spcBef>
        <a:buFont typeface="Arial" pitchFamily="34" charset="0"/>
        <a:buChar char="–"/>
        <a:defRPr kumimoji="1" sz="2700" kern="1200">
          <a:solidFill>
            <a:schemeClr val="tx1"/>
          </a:solidFill>
          <a:latin typeface="+mn-lt"/>
          <a:ea typeface="+mn-ea"/>
          <a:cs typeface="+mn-cs"/>
        </a:defRPr>
      </a:lvl4pPr>
      <a:lvl5pPr marL="2749304" indent="-305478" algn="l" defTabSz="1221913" rtl="0" eaLnBrk="1" latinLnBrk="0" hangingPunct="1">
        <a:spcBef>
          <a:spcPct val="20000"/>
        </a:spcBef>
        <a:buFont typeface="Arial" pitchFamily="34" charset="0"/>
        <a:buChar char="»"/>
        <a:defRPr kumimoji="1" sz="2700" kern="1200">
          <a:solidFill>
            <a:schemeClr val="tx1"/>
          </a:solidFill>
          <a:latin typeface="+mn-lt"/>
          <a:ea typeface="+mn-ea"/>
          <a:cs typeface="+mn-cs"/>
        </a:defRPr>
      </a:lvl5pPr>
      <a:lvl6pPr marL="3360260" indent="-305478" algn="l" defTabSz="1221913" rtl="0" eaLnBrk="1" latinLnBrk="0" hangingPunct="1">
        <a:spcBef>
          <a:spcPct val="20000"/>
        </a:spcBef>
        <a:buFont typeface="Arial" pitchFamily="34" charset="0"/>
        <a:buChar char="•"/>
        <a:defRPr kumimoji="1" sz="2700" kern="1200">
          <a:solidFill>
            <a:schemeClr val="tx1"/>
          </a:solidFill>
          <a:latin typeface="+mn-lt"/>
          <a:ea typeface="+mn-ea"/>
          <a:cs typeface="+mn-cs"/>
        </a:defRPr>
      </a:lvl6pPr>
      <a:lvl7pPr marL="3971216" indent="-305478" algn="l" defTabSz="1221913" rtl="0" eaLnBrk="1" latinLnBrk="0" hangingPunct="1">
        <a:spcBef>
          <a:spcPct val="20000"/>
        </a:spcBef>
        <a:buFont typeface="Arial" pitchFamily="34" charset="0"/>
        <a:buChar char="•"/>
        <a:defRPr kumimoji="1" sz="2700" kern="1200">
          <a:solidFill>
            <a:schemeClr val="tx1"/>
          </a:solidFill>
          <a:latin typeface="+mn-lt"/>
          <a:ea typeface="+mn-ea"/>
          <a:cs typeface="+mn-cs"/>
        </a:defRPr>
      </a:lvl7pPr>
      <a:lvl8pPr marL="4582173" indent="-305478" algn="l" defTabSz="1221913" rtl="0" eaLnBrk="1" latinLnBrk="0" hangingPunct="1">
        <a:spcBef>
          <a:spcPct val="20000"/>
        </a:spcBef>
        <a:buFont typeface="Arial" pitchFamily="34" charset="0"/>
        <a:buChar char="•"/>
        <a:defRPr kumimoji="1" sz="2700" kern="1200">
          <a:solidFill>
            <a:schemeClr val="tx1"/>
          </a:solidFill>
          <a:latin typeface="+mn-lt"/>
          <a:ea typeface="+mn-ea"/>
          <a:cs typeface="+mn-cs"/>
        </a:defRPr>
      </a:lvl8pPr>
      <a:lvl9pPr marL="5193129" indent="-305478" algn="l" defTabSz="1221913" rtl="0" eaLnBrk="1" latinLnBrk="0" hangingPunct="1">
        <a:spcBef>
          <a:spcPct val="20000"/>
        </a:spcBef>
        <a:buFont typeface="Arial" pitchFamily="34" charset="0"/>
        <a:buChar char="•"/>
        <a:defRPr kumimoji="1" sz="2700" kern="1200">
          <a:solidFill>
            <a:schemeClr val="tx1"/>
          </a:solidFill>
          <a:latin typeface="+mn-lt"/>
          <a:ea typeface="+mn-ea"/>
          <a:cs typeface="+mn-cs"/>
        </a:defRPr>
      </a:lvl9pPr>
    </p:bodyStyle>
    <p:otherStyle>
      <a:defPPr>
        <a:defRPr lang="ja-JP"/>
      </a:defPPr>
      <a:lvl1pPr marL="0" algn="l" defTabSz="1221913" rtl="0" eaLnBrk="1" latinLnBrk="0" hangingPunct="1">
        <a:defRPr kumimoji="1" sz="2400" kern="1200">
          <a:solidFill>
            <a:schemeClr val="tx1"/>
          </a:solidFill>
          <a:latin typeface="+mn-lt"/>
          <a:ea typeface="+mn-ea"/>
          <a:cs typeface="+mn-cs"/>
        </a:defRPr>
      </a:lvl1pPr>
      <a:lvl2pPr marL="610956" algn="l" defTabSz="1221913" rtl="0" eaLnBrk="1" latinLnBrk="0" hangingPunct="1">
        <a:defRPr kumimoji="1" sz="2400" kern="1200">
          <a:solidFill>
            <a:schemeClr val="tx1"/>
          </a:solidFill>
          <a:latin typeface="+mn-lt"/>
          <a:ea typeface="+mn-ea"/>
          <a:cs typeface="+mn-cs"/>
        </a:defRPr>
      </a:lvl2pPr>
      <a:lvl3pPr marL="1221913" algn="l" defTabSz="1221913" rtl="0" eaLnBrk="1" latinLnBrk="0" hangingPunct="1">
        <a:defRPr kumimoji="1" sz="2400" kern="1200">
          <a:solidFill>
            <a:schemeClr val="tx1"/>
          </a:solidFill>
          <a:latin typeface="+mn-lt"/>
          <a:ea typeface="+mn-ea"/>
          <a:cs typeface="+mn-cs"/>
        </a:defRPr>
      </a:lvl3pPr>
      <a:lvl4pPr marL="1832869" algn="l" defTabSz="1221913" rtl="0" eaLnBrk="1" latinLnBrk="0" hangingPunct="1">
        <a:defRPr kumimoji="1" sz="2400" kern="1200">
          <a:solidFill>
            <a:schemeClr val="tx1"/>
          </a:solidFill>
          <a:latin typeface="+mn-lt"/>
          <a:ea typeface="+mn-ea"/>
          <a:cs typeface="+mn-cs"/>
        </a:defRPr>
      </a:lvl4pPr>
      <a:lvl5pPr marL="2443825" algn="l" defTabSz="1221913" rtl="0" eaLnBrk="1" latinLnBrk="0" hangingPunct="1">
        <a:defRPr kumimoji="1" sz="2400" kern="1200">
          <a:solidFill>
            <a:schemeClr val="tx1"/>
          </a:solidFill>
          <a:latin typeface="+mn-lt"/>
          <a:ea typeface="+mn-ea"/>
          <a:cs typeface="+mn-cs"/>
        </a:defRPr>
      </a:lvl5pPr>
      <a:lvl6pPr marL="3054782" algn="l" defTabSz="1221913" rtl="0" eaLnBrk="1" latinLnBrk="0" hangingPunct="1">
        <a:defRPr kumimoji="1" sz="2400" kern="1200">
          <a:solidFill>
            <a:schemeClr val="tx1"/>
          </a:solidFill>
          <a:latin typeface="+mn-lt"/>
          <a:ea typeface="+mn-ea"/>
          <a:cs typeface="+mn-cs"/>
        </a:defRPr>
      </a:lvl6pPr>
      <a:lvl7pPr marL="3665738" algn="l" defTabSz="1221913" rtl="0" eaLnBrk="1" latinLnBrk="0" hangingPunct="1">
        <a:defRPr kumimoji="1" sz="2400" kern="1200">
          <a:solidFill>
            <a:schemeClr val="tx1"/>
          </a:solidFill>
          <a:latin typeface="+mn-lt"/>
          <a:ea typeface="+mn-ea"/>
          <a:cs typeface="+mn-cs"/>
        </a:defRPr>
      </a:lvl7pPr>
      <a:lvl8pPr marL="4276695" algn="l" defTabSz="1221913" rtl="0" eaLnBrk="1" latinLnBrk="0" hangingPunct="1">
        <a:defRPr kumimoji="1" sz="2400" kern="1200">
          <a:solidFill>
            <a:schemeClr val="tx1"/>
          </a:solidFill>
          <a:latin typeface="+mn-lt"/>
          <a:ea typeface="+mn-ea"/>
          <a:cs typeface="+mn-cs"/>
        </a:defRPr>
      </a:lvl8pPr>
      <a:lvl9pPr marL="4887651" algn="l" defTabSz="1221913" rtl="0" eaLnBrk="1" latinLnBrk="0" hangingPunct="1">
        <a:defRPr kumimoji="1" sz="24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png" Type="http://schemas.openxmlformats.org/officeDocument/2006/relationships/image"/></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a:extLst>
              <a:ext uri="{FF2B5EF4-FFF2-40B4-BE49-F238E27FC236}">
                <a16:creationId xmlns:a16="http://schemas.microsoft.com/office/drawing/2014/main" id="{9C0C03D1-248D-47BA-9603-C104C4C1AD54}"/>
              </a:ext>
            </a:extLst>
          </p:cNvPr>
          <p:cNvGrpSpPr/>
          <p:nvPr/>
        </p:nvGrpSpPr>
        <p:grpSpPr>
          <a:xfrm>
            <a:off x="117103" y="120080"/>
            <a:ext cx="12567393" cy="9036051"/>
            <a:chOff x="64098" y="75073"/>
            <a:chExt cx="12567393" cy="9036051"/>
          </a:xfrm>
        </p:grpSpPr>
        <p:pic>
          <p:nvPicPr>
            <p:cNvPr id="3" name="図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993" y="75074"/>
              <a:ext cx="12554498" cy="9036050"/>
            </a:xfrm>
            <a:prstGeom prst="rect">
              <a:avLst/>
            </a:prstGeom>
            <a:noFill/>
            <a:ln w="6350">
              <a:solidFill>
                <a:schemeClr val="tx1"/>
              </a:solidFill>
            </a:ln>
            <a:extLst>
              <a:ext uri="{909E8E84-426E-40DD-AFC4-6F175D3DCCD1}">
                <a14:hiddenFill xmlns:a14="http://schemas.microsoft.com/office/drawing/2010/main">
                  <a:solidFill>
                    <a:srgbClr val="FFFFFF"/>
                  </a:solidFill>
                </a14:hiddenFill>
              </a:ext>
            </a:extLst>
          </p:spPr>
        </p:pic>
        <p:sp>
          <p:nvSpPr>
            <p:cNvPr id="86" name="フリーフォーム 85"/>
            <p:cNvSpPr/>
            <p:nvPr/>
          </p:nvSpPr>
          <p:spPr>
            <a:xfrm>
              <a:off x="3323868" y="75073"/>
              <a:ext cx="8832720" cy="7191432"/>
            </a:xfrm>
            <a:custGeom>
              <a:avLst/>
              <a:gdLst>
                <a:gd name="connsiteX0" fmla="*/ 993422 w 7540977"/>
                <a:gd name="connsiteY0" fmla="*/ 22578 h 5034844"/>
                <a:gd name="connsiteX1" fmla="*/ 959555 w 7540977"/>
                <a:gd name="connsiteY1" fmla="*/ 146756 h 5034844"/>
                <a:gd name="connsiteX2" fmla="*/ 925689 w 7540977"/>
                <a:gd name="connsiteY2" fmla="*/ 169333 h 5034844"/>
                <a:gd name="connsiteX3" fmla="*/ 846666 w 7540977"/>
                <a:gd name="connsiteY3" fmla="*/ 270933 h 5034844"/>
                <a:gd name="connsiteX4" fmla="*/ 824089 w 7540977"/>
                <a:gd name="connsiteY4" fmla="*/ 304800 h 5034844"/>
                <a:gd name="connsiteX5" fmla="*/ 790222 w 7540977"/>
                <a:gd name="connsiteY5" fmla="*/ 316089 h 5034844"/>
                <a:gd name="connsiteX6" fmla="*/ 756355 w 7540977"/>
                <a:gd name="connsiteY6" fmla="*/ 338667 h 5034844"/>
                <a:gd name="connsiteX7" fmla="*/ 677333 w 7540977"/>
                <a:gd name="connsiteY7" fmla="*/ 361244 h 5034844"/>
                <a:gd name="connsiteX8" fmla="*/ 609600 w 7540977"/>
                <a:gd name="connsiteY8" fmla="*/ 383822 h 5034844"/>
                <a:gd name="connsiteX9" fmla="*/ 575733 w 7540977"/>
                <a:gd name="connsiteY9" fmla="*/ 395111 h 5034844"/>
                <a:gd name="connsiteX10" fmla="*/ 462844 w 7540977"/>
                <a:gd name="connsiteY10" fmla="*/ 428978 h 5034844"/>
                <a:gd name="connsiteX11" fmla="*/ 293511 w 7540977"/>
                <a:gd name="connsiteY11" fmla="*/ 485422 h 5034844"/>
                <a:gd name="connsiteX12" fmla="*/ 259644 w 7540977"/>
                <a:gd name="connsiteY12" fmla="*/ 496711 h 5034844"/>
                <a:gd name="connsiteX13" fmla="*/ 225777 w 7540977"/>
                <a:gd name="connsiteY13" fmla="*/ 508000 h 5034844"/>
                <a:gd name="connsiteX14" fmla="*/ 180622 w 7540977"/>
                <a:gd name="connsiteY14" fmla="*/ 564444 h 5034844"/>
                <a:gd name="connsiteX15" fmla="*/ 135466 w 7540977"/>
                <a:gd name="connsiteY15" fmla="*/ 609600 h 5034844"/>
                <a:gd name="connsiteX16" fmla="*/ 101600 w 7540977"/>
                <a:gd name="connsiteY16" fmla="*/ 677333 h 5034844"/>
                <a:gd name="connsiteX17" fmla="*/ 79022 w 7540977"/>
                <a:gd name="connsiteY17" fmla="*/ 745067 h 5034844"/>
                <a:gd name="connsiteX18" fmla="*/ 56444 w 7540977"/>
                <a:gd name="connsiteY18" fmla="*/ 812800 h 5034844"/>
                <a:gd name="connsiteX19" fmla="*/ 22577 w 7540977"/>
                <a:gd name="connsiteY19" fmla="*/ 914400 h 5034844"/>
                <a:gd name="connsiteX20" fmla="*/ 11289 w 7540977"/>
                <a:gd name="connsiteY20" fmla="*/ 948267 h 5034844"/>
                <a:gd name="connsiteX21" fmla="*/ 0 w 7540977"/>
                <a:gd name="connsiteY21" fmla="*/ 1004711 h 5034844"/>
                <a:gd name="connsiteX22" fmla="*/ 11289 w 7540977"/>
                <a:gd name="connsiteY22" fmla="*/ 1151467 h 5034844"/>
                <a:gd name="connsiteX23" fmla="*/ 22577 w 7540977"/>
                <a:gd name="connsiteY23" fmla="*/ 1196622 h 5034844"/>
                <a:gd name="connsiteX24" fmla="*/ 56444 w 7540977"/>
                <a:gd name="connsiteY24" fmla="*/ 1219200 h 5034844"/>
                <a:gd name="connsiteX25" fmla="*/ 101600 w 7540977"/>
                <a:gd name="connsiteY25" fmla="*/ 1264356 h 5034844"/>
                <a:gd name="connsiteX26" fmla="*/ 158044 w 7540977"/>
                <a:gd name="connsiteY26" fmla="*/ 1309511 h 5034844"/>
                <a:gd name="connsiteX27" fmla="*/ 180622 w 7540977"/>
                <a:gd name="connsiteY27" fmla="*/ 1343378 h 5034844"/>
                <a:gd name="connsiteX28" fmla="*/ 214489 w 7540977"/>
                <a:gd name="connsiteY28" fmla="*/ 1354667 h 5034844"/>
                <a:gd name="connsiteX29" fmla="*/ 259644 w 7540977"/>
                <a:gd name="connsiteY29" fmla="*/ 1399822 h 5034844"/>
                <a:gd name="connsiteX30" fmla="*/ 316089 w 7540977"/>
                <a:gd name="connsiteY30" fmla="*/ 1444978 h 5034844"/>
                <a:gd name="connsiteX31" fmla="*/ 338666 w 7540977"/>
                <a:gd name="connsiteY31" fmla="*/ 1478844 h 5034844"/>
                <a:gd name="connsiteX32" fmla="*/ 372533 w 7540977"/>
                <a:gd name="connsiteY32" fmla="*/ 1501422 h 5034844"/>
                <a:gd name="connsiteX33" fmla="*/ 417689 w 7540977"/>
                <a:gd name="connsiteY33" fmla="*/ 1546578 h 5034844"/>
                <a:gd name="connsiteX34" fmla="*/ 428977 w 7540977"/>
                <a:gd name="connsiteY34" fmla="*/ 1580444 h 5034844"/>
                <a:gd name="connsiteX35" fmla="*/ 462844 w 7540977"/>
                <a:gd name="connsiteY35" fmla="*/ 1603022 h 5034844"/>
                <a:gd name="connsiteX36" fmla="*/ 508000 w 7540977"/>
                <a:gd name="connsiteY36" fmla="*/ 1659467 h 5034844"/>
                <a:gd name="connsiteX37" fmla="*/ 553155 w 7540977"/>
                <a:gd name="connsiteY37" fmla="*/ 1704622 h 5034844"/>
                <a:gd name="connsiteX38" fmla="*/ 598311 w 7540977"/>
                <a:gd name="connsiteY38" fmla="*/ 1749778 h 5034844"/>
                <a:gd name="connsiteX39" fmla="*/ 643466 w 7540977"/>
                <a:gd name="connsiteY39" fmla="*/ 1817511 h 5034844"/>
                <a:gd name="connsiteX40" fmla="*/ 666044 w 7540977"/>
                <a:gd name="connsiteY40" fmla="*/ 1851378 h 5034844"/>
                <a:gd name="connsiteX41" fmla="*/ 767644 w 7540977"/>
                <a:gd name="connsiteY41" fmla="*/ 1907822 h 5034844"/>
                <a:gd name="connsiteX42" fmla="*/ 824089 w 7540977"/>
                <a:gd name="connsiteY42" fmla="*/ 1964267 h 5034844"/>
                <a:gd name="connsiteX43" fmla="*/ 891822 w 7540977"/>
                <a:gd name="connsiteY43" fmla="*/ 2020711 h 5034844"/>
                <a:gd name="connsiteX44" fmla="*/ 936977 w 7540977"/>
                <a:gd name="connsiteY44" fmla="*/ 2043289 h 5034844"/>
                <a:gd name="connsiteX45" fmla="*/ 982133 w 7540977"/>
                <a:gd name="connsiteY45" fmla="*/ 2077156 h 5034844"/>
                <a:gd name="connsiteX46" fmla="*/ 1095022 w 7540977"/>
                <a:gd name="connsiteY46" fmla="*/ 2144889 h 5034844"/>
                <a:gd name="connsiteX47" fmla="*/ 1117600 w 7540977"/>
                <a:gd name="connsiteY47" fmla="*/ 2178756 h 5034844"/>
                <a:gd name="connsiteX48" fmla="*/ 1151466 w 7540977"/>
                <a:gd name="connsiteY48" fmla="*/ 2201333 h 5034844"/>
                <a:gd name="connsiteX49" fmla="*/ 1230489 w 7540977"/>
                <a:gd name="connsiteY49" fmla="*/ 2257778 h 5034844"/>
                <a:gd name="connsiteX50" fmla="*/ 1286933 w 7540977"/>
                <a:gd name="connsiteY50" fmla="*/ 2314222 h 5034844"/>
                <a:gd name="connsiteX51" fmla="*/ 1343377 w 7540977"/>
                <a:gd name="connsiteY51" fmla="*/ 2370667 h 5034844"/>
                <a:gd name="connsiteX52" fmla="*/ 1399822 w 7540977"/>
                <a:gd name="connsiteY52" fmla="*/ 2427111 h 5034844"/>
                <a:gd name="connsiteX53" fmla="*/ 1422400 w 7540977"/>
                <a:gd name="connsiteY53" fmla="*/ 2460978 h 5034844"/>
                <a:gd name="connsiteX54" fmla="*/ 1456266 w 7540977"/>
                <a:gd name="connsiteY54" fmla="*/ 2494844 h 5034844"/>
                <a:gd name="connsiteX55" fmla="*/ 1512711 w 7540977"/>
                <a:gd name="connsiteY55" fmla="*/ 2562578 h 5034844"/>
                <a:gd name="connsiteX56" fmla="*/ 1524000 w 7540977"/>
                <a:gd name="connsiteY56" fmla="*/ 2596444 h 5034844"/>
                <a:gd name="connsiteX57" fmla="*/ 1603022 w 7540977"/>
                <a:gd name="connsiteY57" fmla="*/ 2686756 h 5034844"/>
                <a:gd name="connsiteX58" fmla="*/ 1614311 w 7540977"/>
                <a:gd name="connsiteY58" fmla="*/ 2720622 h 5034844"/>
                <a:gd name="connsiteX59" fmla="*/ 1659466 w 7540977"/>
                <a:gd name="connsiteY59" fmla="*/ 2788356 h 5034844"/>
                <a:gd name="connsiteX60" fmla="*/ 1693333 w 7540977"/>
                <a:gd name="connsiteY60" fmla="*/ 2901244 h 5034844"/>
                <a:gd name="connsiteX61" fmla="*/ 1704622 w 7540977"/>
                <a:gd name="connsiteY61" fmla="*/ 2935111 h 5034844"/>
                <a:gd name="connsiteX62" fmla="*/ 1715911 w 7540977"/>
                <a:gd name="connsiteY62" fmla="*/ 2968978 h 5034844"/>
                <a:gd name="connsiteX63" fmla="*/ 1727200 w 7540977"/>
                <a:gd name="connsiteY63" fmla="*/ 3127022 h 5034844"/>
                <a:gd name="connsiteX64" fmla="*/ 1738489 w 7540977"/>
                <a:gd name="connsiteY64" fmla="*/ 3206044 h 5034844"/>
                <a:gd name="connsiteX65" fmla="*/ 1749777 w 7540977"/>
                <a:gd name="connsiteY65" fmla="*/ 3341511 h 5034844"/>
                <a:gd name="connsiteX66" fmla="*/ 1761066 w 7540977"/>
                <a:gd name="connsiteY66" fmla="*/ 3443111 h 5034844"/>
                <a:gd name="connsiteX67" fmla="*/ 1772355 w 7540977"/>
                <a:gd name="connsiteY67" fmla="*/ 3589867 h 5034844"/>
                <a:gd name="connsiteX68" fmla="*/ 1806222 w 7540977"/>
                <a:gd name="connsiteY68" fmla="*/ 3702756 h 5034844"/>
                <a:gd name="connsiteX69" fmla="*/ 1817511 w 7540977"/>
                <a:gd name="connsiteY69" fmla="*/ 3747911 h 5034844"/>
                <a:gd name="connsiteX70" fmla="*/ 1840089 w 7540977"/>
                <a:gd name="connsiteY70" fmla="*/ 3793067 h 5034844"/>
                <a:gd name="connsiteX71" fmla="*/ 1862666 w 7540977"/>
                <a:gd name="connsiteY71" fmla="*/ 3860800 h 5034844"/>
                <a:gd name="connsiteX72" fmla="*/ 1873955 w 7540977"/>
                <a:gd name="connsiteY72" fmla="*/ 3894667 h 5034844"/>
                <a:gd name="connsiteX73" fmla="*/ 1919111 w 7540977"/>
                <a:gd name="connsiteY73" fmla="*/ 3962400 h 5034844"/>
                <a:gd name="connsiteX74" fmla="*/ 1964266 w 7540977"/>
                <a:gd name="connsiteY74" fmla="*/ 4041422 h 5034844"/>
                <a:gd name="connsiteX75" fmla="*/ 2009422 w 7540977"/>
                <a:gd name="connsiteY75" fmla="*/ 4097867 h 5034844"/>
                <a:gd name="connsiteX76" fmla="*/ 2020711 w 7540977"/>
                <a:gd name="connsiteY76" fmla="*/ 4131733 h 5034844"/>
                <a:gd name="connsiteX77" fmla="*/ 2065866 w 7540977"/>
                <a:gd name="connsiteY77" fmla="*/ 4188178 h 5034844"/>
                <a:gd name="connsiteX78" fmla="*/ 2111022 w 7540977"/>
                <a:gd name="connsiteY78" fmla="*/ 4210756 h 5034844"/>
                <a:gd name="connsiteX79" fmla="*/ 2144889 w 7540977"/>
                <a:gd name="connsiteY79" fmla="*/ 4244622 h 5034844"/>
                <a:gd name="connsiteX80" fmla="*/ 2201333 w 7540977"/>
                <a:gd name="connsiteY80" fmla="*/ 4289778 h 5034844"/>
                <a:gd name="connsiteX81" fmla="*/ 2280355 w 7540977"/>
                <a:gd name="connsiteY81" fmla="*/ 4380089 h 5034844"/>
                <a:gd name="connsiteX82" fmla="*/ 2314222 w 7540977"/>
                <a:gd name="connsiteY82" fmla="*/ 4402667 h 5034844"/>
                <a:gd name="connsiteX83" fmla="*/ 2359377 w 7540977"/>
                <a:gd name="connsiteY83" fmla="*/ 4470400 h 5034844"/>
                <a:gd name="connsiteX84" fmla="*/ 2393244 w 7540977"/>
                <a:gd name="connsiteY84" fmla="*/ 4492978 h 5034844"/>
                <a:gd name="connsiteX85" fmla="*/ 2460977 w 7540977"/>
                <a:gd name="connsiteY85" fmla="*/ 4549422 h 5034844"/>
                <a:gd name="connsiteX86" fmla="*/ 2472266 w 7540977"/>
                <a:gd name="connsiteY86" fmla="*/ 4583289 h 5034844"/>
                <a:gd name="connsiteX87" fmla="*/ 2517422 w 7540977"/>
                <a:gd name="connsiteY87" fmla="*/ 4617156 h 5034844"/>
                <a:gd name="connsiteX88" fmla="*/ 2551289 w 7540977"/>
                <a:gd name="connsiteY88" fmla="*/ 4651022 h 5034844"/>
                <a:gd name="connsiteX89" fmla="*/ 2607733 w 7540977"/>
                <a:gd name="connsiteY89" fmla="*/ 4730044 h 5034844"/>
                <a:gd name="connsiteX90" fmla="*/ 2652889 w 7540977"/>
                <a:gd name="connsiteY90" fmla="*/ 4752622 h 5034844"/>
                <a:gd name="connsiteX91" fmla="*/ 2686755 w 7540977"/>
                <a:gd name="connsiteY91" fmla="*/ 4775200 h 5034844"/>
                <a:gd name="connsiteX92" fmla="*/ 2731911 w 7540977"/>
                <a:gd name="connsiteY92" fmla="*/ 4820356 h 5034844"/>
                <a:gd name="connsiteX93" fmla="*/ 2765777 w 7540977"/>
                <a:gd name="connsiteY93" fmla="*/ 4842933 h 5034844"/>
                <a:gd name="connsiteX94" fmla="*/ 2844800 w 7540977"/>
                <a:gd name="connsiteY94" fmla="*/ 4876800 h 5034844"/>
                <a:gd name="connsiteX95" fmla="*/ 2980266 w 7540977"/>
                <a:gd name="connsiteY95" fmla="*/ 4910667 h 5034844"/>
                <a:gd name="connsiteX96" fmla="*/ 3025422 w 7540977"/>
                <a:gd name="connsiteY96" fmla="*/ 4921956 h 5034844"/>
                <a:gd name="connsiteX97" fmla="*/ 3115733 w 7540977"/>
                <a:gd name="connsiteY97" fmla="*/ 4933244 h 5034844"/>
                <a:gd name="connsiteX98" fmla="*/ 3160889 w 7540977"/>
                <a:gd name="connsiteY98" fmla="*/ 4944533 h 5034844"/>
                <a:gd name="connsiteX99" fmla="*/ 3228622 w 7540977"/>
                <a:gd name="connsiteY99" fmla="*/ 4955822 h 5034844"/>
                <a:gd name="connsiteX100" fmla="*/ 3262489 w 7540977"/>
                <a:gd name="connsiteY100" fmla="*/ 4967111 h 5034844"/>
                <a:gd name="connsiteX101" fmla="*/ 3307644 w 7540977"/>
                <a:gd name="connsiteY101" fmla="*/ 4978400 h 5034844"/>
                <a:gd name="connsiteX102" fmla="*/ 3465689 w 7540977"/>
                <a:gd name="connsiteY102" fmla="*/ 5000978 h 5034844"/>
                <a:gd name="connsiteX103" fmla="*/ 3499555 w 7540977"/>
                <a:gd name="connsiteY103" fmla="*/ 5012267 h 5034844"/>
                <a:gd name="connsiteX104" fmla="*/ 3714044 w 7540977"/>
                <a:gd name="connsiteY104" fmla="*/ 5034844 h 5034844"/>
                <a:gd name="connsiteX105" fmla="*/ 4109155 w 7540977"/>
                <a:gd name="connsiteY105" fmla="*/ 5023556 h 5034844"/>
                <a:gd name="connsiteX106" fmla="*/ 4165600 w 7540977"/>
                <a:gd name="connsiteY106" fmla="*/ 5012267 h 5034844"/>
                <a:gd name="connsiteX107" fmla="*/ 4267200 w 7540977"/>
                <a:gd name="connsiteY107" fmla="*/ 5000978 h 5034844"/>
                <a:gd name="connsiteX108" fmla="*/ 4504266 w 7540977"/>
                <a:gd name="connsiteY108" fmla="*/ 4978400 h 5034844"/>
                <a:gd name="connsiteX109" fmla="*/ 4605866 w 7540977"/>
                <a:gd name="connsiteY109" fmla="*/ 4944533 h 5034844"/>
                <a:gd name="connsiteX110" fmla="*/ 4639733 w 7540977"/>
                <a:gd name="connsiteY110" fmla="*/ 4933244 h 5034844"/>
                <a:gd name="connsiteX111" fmla="*/ 4673600 w 7540977"/>
                <a:gd name="connsiteY111" fmla="*/ 4910667 h 5034844"/>
                <a:gd name="connsiteX112" fmla="*/ 4707466 w 7540977"/>
                <a:gd name="connsiteY112" fmla="*/ 4899378 h 5034844"/>
                <a:gd name="connsiteX113" fmla="*/ 4809066 w 7540977"/>
                <a:gd name="connsiteY113" fmla="*/ 4831644 h 5034844"/>
                <a:gd name="connsiteX114" fmla="*/ 4842933 w 7540977"/>
                <a:gd name="connsiteY114" fmla="*/ 4809067 h 5034844"/>
                <a:gd name="connsiteX115" fmla="*/ 4865511 w 7540977"/>
                <a:gd name="connsiteY115" fmla="*/ 4775200 h 5034844"/>
                <a:gd name="connsiteX116" fmla="*/ 4933244 w 7540977"/>
                <a:gd name="connsiteY116" fmla="*/ 4730044 h 5034844"/>
                <a:gd name="connsiteX117" fmla="*/ 4955822 w 7540977"/>
                <a:gd name="connsiteY117" fmla="*/ 4696178 h 5034844"/>
                <a:gd name="connsiteX118" fmla="*/ 4978400 w 7540977"/>
                <a:gd name="connsiteY118" fmla="*/ 4651022 h 5034844"/>
                <a:gd name="connsiteX119" fmla="*/ 5080000 w 7540977"/>
                <a:gd name="connsiteY119" fmla="*/ 4594578 h 5034844"/>
                <a:gd name="connsiteX120" fmla="*/ 5147733 w 7540977"/>
                <a:gd name="connsiteY120" fmla="*/ 4549422 h 5034844"/>
                <a:gd name="connsiteX121" fmla="*/ 5181600 w 7540977"/>
                <a:gd name="connsiteY121" fmla="*/ 4515556 h 5034844"/>
                <a:gd name="connsiteX122" fmla="*/ 5249333 w 7540977"/>
                <a:gd name="connsiteY122" fmla="*/ 4492978 h 5034844"/>
                <a:gd name="connsiteX123" fmla="*/ 5294489 w 7540977"/>
                <a:gd name="connsiteY123" fmla="*/ 4470400 h 5034844"/>
                <a:gd name="connsiteX124" fmla="*/ 5531555 w 7540977"/>
                <a:gd name="connsiteY124" fmla="*/ 4436533 h 5034844"/>
                <a:gd name="connsiteX125" fmla="*/ 5700889 w 7540977"/>
                <a:gd name="connsiteY125" fmla="*/ 4402667 h 5034844"/>
                <a:gd name="connsiteX126" fmla="*/ 5779911 w 7540977"/>
                <a:gd name="connsiteY126" fmla="*/ 4380089 h 5034844"/>
                <a:gd name="connsiteX127" fmla="*/ 5892800 w 7540977"/>
                <a:gd name="connsiteY127" fmla="*/ 4346222 h 5034844"/>
                <a:gd name="connsiteX128" fmla="*/ 5949244 w 7540977"/>
                <a:gd name="connsiteY128" fmla="*/ 4323644 h 5034844"/>
                <a:gd name="connsiteX129" fmla="*/ 5983111 w 7540977"/>
                <a:gd name="connsiteY129" fmla="*/ 4301067 h 5034844"/>
                <a:gd name="connsiteX130" fmla="*/ 6050844 w 7540977"/>
                <a:gd name="connsiteY130" fmla="*/ 4289778 h 5034844"/>
                <a:gd name="connsiteX131" fmla="*/ 6152444 w 7540977"/>
                <a:gd name="connsiteY131" fmla="*/ 4244622 h 5034844"/>
                <a:gd name="connsiteX132" fmla="*/ 6186311 w 7540977"/>
                <a:gd name="connsiteY132" fmla="*/ 4233333 h 5034844"/>
                <a:gd name="connsiteX133" fmla="*/ 6220177 w 7540977"/>
                <a:gd name="connsiteY133" fmla="*/ 4210756 h 5034844"/>
                <a:gd name="connsiteX134" fmla="*/ 6310489 w 7540977"/>
                <a:gd name="connsiteY134" fmla="*/ 4188178 h 5034844"/>
                <a:gd name="connsiteX135" fmla="*/ 6412089 w 7540977"/>
                <a:gd name="connsiteY135" fmla="*/ 4143022 h 5034844"/>
                <a:gd name="connsiteX136" fmla="*/ 6457244 w 7540977"/>
                <a:gd name="connsiteY136" fmla="*/ 4131733 h 5034844"/>
                <a:gd name="connsiteX137" fmla="*/ 6558844 w 7540977"/>
                <a:gd name="connsiteY137" fmla="*/ 4097867 h 5034844"/>
                <a:gd name="connsiteX138" fmla="*/ 6637866 w 7540977"/>
                <a:gd name="connsiteY138" fmla="*/ 4041422 h 5034844"/>
                <a:gd name="connsiteX139" fmla="*/ 6716889 w 7540977"/>
                <a:gd name="connsiteY139" fmla="*/ 4007556 h 5034844"/>
                <a:gd name="connsiteX140" fmla="*/ 6818489 w 7540977"/>
                <a:gd name="connsiteY140" fmla="*/ 3951111 h 5034844"/>
                <a:gd name="connsiteX141" fmla="*/ 6920089 w 7540977"/>
                <a:gd name="connsiteY141" fmla="*/ 3894667 h 5034844"/>
                <a:gd name="connsiteX142" fmla="*/ 6999111 w 7540977"/>
                <a:gd name="connsiteY142" fmla="*/ 3860800 h 5034844"/>
                <a:gd name="connsiteX143" fmla="*/ 7078133 w 7540977"/>
                <a:gd name="connsiteY143" fmla="*/ 3815644 h 5034844"/>
                <a:gd name="connsiteX144" fmla="*/ 7112000 w 7540977"/>
                <a:gd name="connsiteY144" fmla="*/ 3804356 h 5034844"/>
                <a:gd name="connsiteX145" fmla="*/ 7191022 w 7540977"/>
                <a:gd name="connsiteY145" fmla="*/ 3747911 h 5034844"/>
                <a:gd name="connsiteX146" fmla="*/ 7224889 w 7540977"/>
                <a:gd name="connsiteY146" fmla="*/ 3714044 h 5034844"/>
                <a:gd name="connsiteX147" fmla="*/ 7292622 w 7540977"/>
                <a:gd name="connsiteY147" fmla="*/ 3657600 h 5034844"/>
                <a:gd name="connsiteX148" fmla="*/ 7349066 w 7540977"/>
                <a:gd name="connsiteY148" fmla="*/ 3589867 h 5034844"/>
                <a:gd name="connsiteX149" fmla="*/ 7382933 w 7540977"/>
                <a:gd name="connsiteY149" fmla="*/ 3510844 h 5034844"/>
                <a:gd name="connsiteX150" fmla="*/ 7416800 w 7540977"/>
                <a:gd name="connsiteY150" fmla="*/ 3476978 h 5034844"/>
                <a:gd name="connsiteX151" fmla="*/ 7450666 w 7540977"/>
                <a:gd name="connsiteY151" fmla="*/ 3409244 h 5034844"/>
                <a:gd name="connsiteX152" fmla="*/ 7473244 w 7540977"/>
                <a:gd name="connsiteY152" fmla="*/ 3341511 h 5034844"/>
                <a:gd name="connsiteX153" fmla="*/ 7495822 w 7540977"/>
                <a:gd name="connsiteY153" fmla="*/ 3273778 h 5034844"/>
                <a:gd name="connsiteX154" fmla="*/ 7507111 w 7540977"/>
                <a:gd name="connsiteY154" fmla="*/ 3239911 h 5034844"/>
                <a:gd name="connsiteX155" fmla="*/ 7518400 w 7540977"/>
                <a:gd name="connsiteY155" fmla="*/ 3194756 h 5034844"/>
                <a:gd name="connsiteX156" fmla="*/ 7529689 w 7540977"/>
                <a:gd name="connsiteY156" fmla="*/ 3104444 h 5034844"/>
                <a:gd name="connsiteX157" fmla="*/ 7540977 w 7540977"/>
                <a:gd name="connsiteY157" fmla="*/ 3070578 h 5034844"/>
                <a:gd name="connsiteX158" fmla="*/ 7529689 w 7540977"/>
                <a:gd name="connsiteY158" fmla="*/ 2844800 h 5034844"/>
                <a:gd name="connsiteX159" fmla="*/ 7518400 w 7540977"/>
                <a:gd name="connsiteY159" fmla="*/ 2810933 h 5034844"/>
                <a:gd name="connsiteX160" fmla="*/ 7507111 w 7540977"/>
                <a:gd name="connsiteY160" fmla="*/ 2754489 h 5034844"/>
                <a:gd name="connsiteX161" fmla="*/ 7461955 w 7540977"/>
                <a:gd name="connsiteY161" fmla="*/ 2675467 h 5034844"/>
                <a:gd name="connsiteX162" fmla="*/ 7439377 w 7540977"/>
                <a:gd name="connsiteY162" fmla="*/ 2596444 h 5034844"/>
                <a:gd name="connsiteX163" fmla="*/ 7394222 w 7540977"/>
                <a:gd name="connsiteY163" fmla="*/ 2528711 h 5034844"/>
                <a:gd name="connsiteX164" fmla="*/ 7337777 w 7540977"/>
                <a:gd name="connsiteY164" fmla="*/ 2438400 h 5034844"/>
                <a:gd name="connsiteX165" fmla="*/ 7281333 w 7540977"/>
                <a:gd name="connsiteY165" fmla="*/ 2370667 h 5034844"/>
                <a:gd name="connsiteX166" fmla="*/ 7247466 w 7540977"/>
                <a:gd name="connsiteY166" fmla="*/ 2359378 h 5034844"/>
                <a:gd name="connsiteX167" fmla="*/ 7213600 w 7540977"/>
                <a:gd name="connsiteY167" fmla="*/ 2336800 h 5034844"/>
                <a:gd name="connsiteX168" fmla="*/ 7089422 w 7540977"/>
                <a:gd name="connsiteY168" fmla="*/ 2302933 h 5034844"/>
                <a:gd name="connsiteX169" fmla="*/ 6965244 w 7540977"/>
                <a:gd name="connsiteY169" fmla="*/ 2280356 h 5034844"/>
                <a:gd name="connsiteX170" fmla="*/ 6897511 w 7540977"/>
                <a:gd name="connsiteY170" fmla="*/ 2257778 h 5034844"/>
                <a:gd name="connsiteX171" fmla="*/ 6773333 w 7540977"/>
                <a:gd name="connsiteY171" fmla="*/ 2235200 h 5034844"/>
                <a:gd name="connsiteX172" fmla="*/ 6705600 w 7540977"/>
                <a:gd name="connsiteY172" fmla="*/ 2212622 h 5034844"/>
                <a:gd name="connsiteX173" fmla="*/ 6671733 w 7540977"/>
                <a:gd name="connsiteY173" fmla="*/ 2201333 h 5034844"/>
                <a:gd name="connsiteX174" fmla="*/ 6637866 w 7540977"/>
                <a:gd name="connsiteY174" fmla="*/ 2190044 h 5034844"/>
                <a:gd name="connsiteX175" fmla="*/ 6604000 w 7540977"/>
                <a:gd name="connsiteY175" fmla="*/ 2167467 h 5034844"/>
                <a:gd name="connsiteX176" fmla="*/ 6513689 w 7540977"/>
                <a:gd name="connsiteY176" fmla="*/ 2144889 h 5034844"/>
                <a:gd name="connsiteX177" fmla="*/ 6479822 w 7540977"/>
                <a:gd name="connsiteY177" fmla="*/ 2122311 h 5034844"/>
                <a:gd name="connsiteX178" fmla="*/ 6355644 w 7540977"/>
                <a:gd name="connsiteY178" fmla="*/ 2099733 h 5034844"/>
                <a:gd name="connsiteX179" fmla="*/ 6254044 w 7540977"/>
                <a:gd name="connsiteY179" fmla="*/ 2065867 h 5034844"/>
                <a:gd name="connsiteX180" fmla="*/ 6220177 w 7540977"/>
                <a:gd name="connsiteY180" fmla="*/ 2054578 h 5034844"/>
                <a:gd name="connsiteX181" fmla="*/ 6163733 w 7540977"/>
                <a:gd name="connsiteY181" fmla="*/ 2043289 h 5034844"/>
                <a:gd name="connsiteX182" fmla="*/ 6096000 w 7540977"/>
                <a:gd name="connsiteY182" fmla="*/ 1998133 h 5034844"/>
                <a:gd name="connsiteX183" fmla="*/ 6062133 w 7540977"/>
                <a:gd name="connsiteY183" fmla="*/ 1975556 h 5034844"/>
                <a:gd name="connsiteX184" fmla="*/ 5994400 w 7540977"/>
                <a:gd name="connsiteY184" fmla="*/ 1952978 h 5034844"/>
                <a:gd name="connsiteX185" fmla="*/ 5926666 w 7540977"/>
                <a:gd name="connsiteY185" fmla="*/ 1907822 h 5034844"/>
                <a:gd name="connsiteX186" fmla="*/ 5892800 w 7540977"/>
                <a:gd name="connsiteY186" fmla="*/ 1896533 h 5034844"/>
                <a:gd name="connsiteX187" fmla="*/ 5825066 w 7540977"/>
                <a:gd name="connsiteY187" fmla="*/ 1862667 h 5034844"/>
                <a:gd name="connsiteX188" fmla="*/ 5723466 w 7540977"/>
                <a:gd name="connsiteY188" fmla="*/ 1806222 h 5034844"/>
                <a:gd name="connsiteX189" fmla="*/ 5689600 w 7540977"/>
                <a:gd name="connsiteY189" fmla="*/ 1783644 h 5034844"/>
                <a:gd name="connsiteX190" fmla="*/ 5655733 w 7540977"/>
                <a:gd name="connsiteY190" fmla="*/ 1715911 h 5034844"/>
                <a:gd name="connsiteX191" fmla="*/ 5621866 w 7540977"/>
                <a:gd name="connsiteY191" fmla="*/ 1682044 h 5034844"/>
                <a:gd name="connsiteX192" fmla="*/ 5621866 w 7540977"/>
                <a:gd name="connsiteY192" fmla="*/ 1456267 h 5034844"/>
                <a:gd name="connsiteX193" fmla="*/ 5689600 w 7540977"/>
                <a:gd name="connsiteY193" fmla="*/ 1377244 h 5034844"/>
                <a:gd name="connsiteX194" fmla="*/ 5712177 w 7540977"/>
                <a:gd name="connsiteY194" fmla="*/ 1332089 h 5034844"/>
                <a:gd name="connsiteX195" fmla="*/ 5746044 w 7540977"/>
                <a:gd name="connsiteY195" fmla="*/ 1309511 h 5034844"/>
                <a:gd name="connsiteX196" fmla="*/ 5757333 w 7540977"/>
                <a:gd name="connsiteY196" fmla="*/ 1264356 h 5034844"/>
                <a:gd name="connsiteX197" fmla="*/ 5779911 w 7540977"/>
                <a:gd name="connsiteY197" fmla="*/ 1230489 h 5034844"/>
                <a:gd name="connsiteX198" fmla="*/ 5791200 w 7540977"/>
                <a:gd name="connsiteY198" fmla="*/ 1196622 h 5034844"/>
                <a:gd name="connsiteX199" fmla="*/ 5768622 w 7540977"/>
                <a:gd name="connsiteY199" fmla="*/ 914400 h 5034844"/>
                <a:gd name="connsiteX200" fmla="*/ 5746044 w 7540977"/>
                <a:gd name="connsiteY200" fmla="*/ 846667 h 5034844"/>
                <a:gd name="connsiteX201" fmla="*/ 5723466 w 7540977"/>
                <a:gd name="connsiteY201" fmla="*/ 812800 h 5034844"/>
                <a:gd name="connsiteX202" fmla="*/ 5712177 w 7540977"/>
                <a:gd name="connsiteY202" fmla="*/ 767644 h 5034844"/>
                <a:gd name="connsiteX203" fmla="*/ 5689600 w 7540977"/>
                <a:gd name="connsiteY203" fmla="*/ 733778 h 5034844"/>
                <a:gd name="connsiteX204" fmla="*/ 5667022 w 7540977"/>
                <a:gd name="connsiteY204" fmla="*/ 688622 h 5034844"/>
                <a:gd name="connsiteX205" fmla="*/ 5633155 w 7540977"/>
                <a:gd name="connsiteY205" fmla="*/ 620889 h 5034844"/>
                <a:gd name="connsiteX206" fmla="*/ 5621866 w 7540977"/>
                <a:gd name="connsiteY206" fmla="*/ 575733 h 5034844"/>
                <a:gd name="connsiteX207" fmla="*/ 5588000 w 7540977"/>
                <a:gd name="connsiteY207" fmla="*/ 530578 h 5034844"/>
                <a:gd name="connsiteX208" fmla="*/ 5565422 w 7540977"/>
                <a:gd name="connsiteY208" fmla="*/ 485422 h 5034844"/>
                <a:gd name="connsiteX209" fmla="*/ 5520266 w 7540977"/>
                <a:gd name="connsiteY209" fmla="*/ 417689 h 5034844"/>
                <a:gd name="connsiteX210" fmla="*/ 5475111 w 7540977"/>
                <a:gd name="connsiteY210" fmla="*/ 338667 h 5034844"/>
                <a:gd name="connsiteX211" fmla="*/ 5441244 w 7540977"/>
                <a:gd name="connsiteY211" fmla="*/ 316089 h 5034844"/>
                <a:gd name="connsiteX212" fmla="*/ 5362222 w 7540977"/>
                <a:gd name="connsiteY212" fmla="*/ 214489 h 5034844"/>
                <a:gd name="connsiteX213" fmla="*/ 5328355 w 7540977"/>
                <a:gd name="connsiteY213" fmla="*/ 203200 h 5034844"/>
                <a:gd name="connsiteX214" fmla="*/ 5283200 w 7540977"/>
                <a:gd name="connsiteY214" fmla="*/ 158044 h 5034844"/>
                <a:gd name="connsiteX215" fmla="*/ 5260622 w 7540977"/>
                <a:gd name="connsiteY215" fmla="*/ 124178 h 5034844"/>
                <a:gd name="connsiteX216" fmla="*/ 5226755 w 7540977"/>
                <a:gd name="connsiteY216" fmla="*/ 101600 h 5034844"/>
                <a:gd name="connsiteX217" fmla="*/ 5181600 w 7540977"/>
                <a:gd name="connsiteY217" fmla="*/ 56444 h 5034844"/>
                <a:gd name="connsiteX218" fmla="*/ 5170311 w 7540977"/>
                <a:gd name="connsiteY218" fmla="*/ 22578 h 5034844"/>
                <a:gd name="connsiteX219" fmla="*/ 5136444 w 7540977"/>
                <a:gd name="connsiteY219" fmla="*/ 0 h 5034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Lst>
              <a:rect l="l" t="t" r="r" b="b"/>
              <a:pathLst>
                <a:path w="7540977" h="5034844">
                  <a:moveTo>
                    <a:pt x="993422" y="22578"/>
                  </a:moveTo>
                  <a:cubicBezTo>
                    <a:pt x="989901" y="40182"/>
                    <a:pt x="972776" y="137942"/>
                    <a:pt x="959555" y="146756"/>
                  </a:cubicBezTo>
                  <a:lnTo>
                    <a:pt x="925689" y="169333"/>
                  </a:lnTo>
                  <a:cubicBezTo>
                    <a:pt x="894841" y="261876"/>
                    <a:pt x="948202" y="118622"/>
                    <a:pt x="846666" y="270933"/>
                  </a:cubicBezTo>
                  <a:cubicBezTo>
                    <a:pt x="839140" y="282222"/>
                    <a:pt x="834683" y="296324"/>
                    <a:pt x="824089" y="304800"/>
                  </a:cubicBezTo>
                  <a:cubicBezTo>
                    <a:pt x="814797" y="312234"/>
                    <a:pt x="800865" y="310767"/>
                    <a:pt x="790222" y="316089"/>
                  </a:cubicBezTo>
                  <a:cubicBezTo>
                    <a:pt x="778087" y="322157"/>
                    <a:pt x="768490" y="332599"/>
                    <a:pt x="756355" y="338667"/>
                  </a:cubicBezTo>
                  <a:cubicBezTo>
                    <a:pt x="737380" y="348155"/>
                    <a:pt x="695426" y="355816"/>
                    <a:pt x="677333" y="361244"/>
                  </a:cubicBezTo>
                  <a:cubicBezTo>
                    <a:pt x="654538" y="368082"/>
                    <a:pt x="632178" y="376296"/>
                    <a:pt x="609600" y="383822"/>
                  </a:cubicBezTo>
                  <a:cubicBezTo>
                    <a:pt x="598311" y="387585"/>
                    <a:pt x="587277" y="392225"/>
                    <a:pt x="575733" y="395111"/>
                  </a:cubicBezTo>
                  <a:cubicBezTo>
                    <a:pt x="507488" y="412172"/>
                    <a:pt x="545298" y="401493"/>
                    <a:pt x="462844" y="428978"/>
                  </a:cubicBezTo>
                  <a:lnTo>
                    <a:pt x="293511" y="485422"/>
                  </a:lnTo>
                  <a:lnTo>
                    <a:pt x="259644" y="496711"/>
                  </a:lnTo>
                  <a:lnTo>
                    <a:pt x="225777" y="508000"/>
                  </a:lnTo>
                  <a:cubicBezTo>
                    <a:pt x="197405" y="593123"/>
                    <a:pt x="238977" y="491501"/>
                    <a:pt x="180622" y="564444"/>
                  </a:cubicBezTo>
                  <a:cubicBezTo>
                    <a:pt x="136833" y="619179"/>
                    <a:pt x="209359" y="584969"/>
                    <a:pt x="135466" y="609600"/>
                  </a:cubicBezTo>
                  <a:cubicBezTo>
                    <a:pt x="94294" y="733116"/>
                    <a:pt x="159957" y="546029"/>
                    <a:pt x="101600" y="677333"/>
                  </a:cubicBezTo>
                  <a:cubicBezTo>
                    <a:pt x="91934" y="699081"/>
                    <a:pt x="86548" y="722489"/>
                    <a:pt x="79022" y="745067"/>
                  </a:cubicBezTo>
                  <a:lnTo>
                    <a:pt x="56444" y="812800"/>
                  </a:lnTo>
                  <a:lnTo>
                    <a:pt x="22577" y="914400"/>
                  </a:lnTo>
                  <a:cubicBezTo>
                    <a:pt x="18814" y="925689"/>
                    <a:pt x="13623" y="936599"/>
                    <a:pt x="11289" y="948267"/>
                  </a:cubicBezTo>
                  <a:lnTo>
                    <a:pt x="0" y="1004711"/>
                  </a:lnTo>
                  <a:cubicBezTo>
                    <a:pt x="3763" y="1053630"/>
                    <a:pt x="5557" y="1102740"/>
                    <a:pt x="11289" y="1151467"/>
                  </a:cubicBezTo>
                  <a:cubicBezTo>
                    <a:pt x="13102" y="1166876"/>
                    <a:pt x="13971" y="1183713"/>
                    <a:pt x="22577" y="1196622"/>
                  </a:cubicBezTo>
                  <a:cubicBezTo>
                    <a:pt x="30103" y="1207911"/>
                    <a:pt x="45155" y="1211674"/>
                    <a:pt x="56444" y="1219200"/>
                  </a:cubicBezTo>
                  <a:cubicBezTo>
                    <a:pt x="81074" y="1293091"/>
                    <a:pt x="46866" y="1220569"/>
                    <a:pt x="101600" y="1264356"/>
                  </a:cubicBezTo>
                  <a:cubicBezTo>
                    <a:pt x="174546" y="1322713"/>
                    <a:pt x="72917" y="1281135"/>
                    <a:pt x="158044" y="1309511"/>
                  </a:cubicBezTo>
                  <a:cubicBezTo>
                    <a:pt x="165570" y="1320800"/>
                    <a:pt x="170027" y="1334902"/>
                    <a:pt x="180622" y="1343378"/>
                  </a:cubicBezTo>
                  <a:cubicBezTo>
                    <a:pt x="189914" y="1350812"/>
                    <a:pt x="206075" y="1346253"/>
                    <a:pt x="214489" y="1354667"/>
                  </a:cubicBezTo>
                  <a:cubicBezTo>
                    <a:pt x="274696" y="1414874"/>
                    <a:pt x="169330" y="1369717"/>
                    <a:pt x="259644" y="1399822"/>
                  </a:cubicBezTo>
                  <a:cubicBezTo>
                    <a:pt x="324349" y="1496879"/>
                    <a:pt x="238192" y="1382661"/>
                    <a:pt x="316089" y="1444978"/>
                  </a:cubicBezTo>
                  <a:cubicBezTo>
                    <a:pt x="326683" y="1453453"/>
                    <a:pt x="329073" y="1469251"/>
                    <a:pt x="338666" y="1478844"/>
                  </a:cubicBezTo>
                  <a:cubicBezTo>
                    <a:pt x="348260" y="1488438"/>
                    <a:pt x="361244" y="1493896"/>
                    <a:pt x="372533" y="1501422"/>
                  </a:cubicBezTo>
                  <a:cubicBezTo>
                    <a:pt x="402637" y="1591734"/>
                    <a:pt x="357481" y="1486370"/>
                    <a:pt x="417689" y="1546578"/>
                  </a:cubicBezTo>
                  <a:cubicBezTo>
                    <a:pt x="426103" y="1554992"/>
                    <a:pt x="421544" y="1571152"/>
                    <a:pt x="428977" y="1580444"/>
                  </a:cubicBezTo>
                  <a:cubicBezTo>
                    <a:pt x="437453" y="1591039"/>
                    <a:pt x="451555" y="1595496"/>
                    <a:pt x="462844" y="1603022"/>
                  </a:cubicBezTo>
                  <a:cubicBezTo>
                    <a:pt x="491219" y="1688146"/>
                    <a:pt x="449643" y="1586522"/>
                    <a:pt x="508000" y="1659467"/>
                  </a:cubicBezTo>
                  <a:cubicBezTo>
                    <a:pt x="551788" y="1714200"/>
                    <a:pt x="479265" y="1679991"/>
                    <a:pt x="553155" y="1704622"/>
                  </a:cubicBezTo>
                  <a:cubicBezTo>
                    <a:pt x="583259" y="1794934"/>
                    <a:pt x="538103" y="1689570"/>
                    <a:pt x="598311" y="1749778"/>
                  </a:cubicBezTo>
                  <a:cubicBezTo>
                    <a:pt x="617498" y="1768965"/>
                    <a:pt x="628414" y="1794933"/>
                    <a:pt x="643466" y="1817511"/>
                  </a:cubicBezTo>
                  <a:cubicBezTo>
                    <a:pt x="650992" y="1828800"/>
                    <a:pt x="654755" y="1843852"/>
                    <a:pt x="666044" y="1851378"/>
                  </a:cubicBezTo>
                  <a:cubicBezTo>
                    <a:pt x="743678" y="1903134"/>
                    <a:pt x="708035" y="1887952"/>
                    <a:pt x="767644" y="1907822"/>
                  </a:cubicBezTo>
                  <a:cubicBezTo>
                    <a:pt x="809037" y="1969911"/>
                    <a:pt x="767644" y="1917230"/>
                    <a:pt x="824089" y="1964267"/>
                  </a:cubicBezTo>
                  <a:cubicBezTo>
                    <a:pt x="875033" y="2006720"/>
                    <a:pt x="838311" y="1990133"/>
                    <a:pt x="891822" y="2020711"/>
                  </a:cubicBezTo>
                  <a:cubicBezTo>
                    <a:pt x="906433" y="2029060"/>
                    <a:pt x="922707" y="2034370"/>
                    <a:pt x="936977" y="2043289"/>
                  </a:cubicBezTo>
                  <a:cubicBezTo>
                    <a:pt x="952932" y="2053261"/>
                    <a:pt x="966719" y="2066366"/>
                    <a:pt x="982133" y="2077156"/>
                  </a:cubicBezTo>
                  <a:cubicBezTo>
                    <a:pt x="1050245" y="2124834"/>
                    <a:pt x="1034045" y="2114400"/>
                    <a:pt x="1095022" y="2144889"/>
                  </a:cubicBezTo>
                  <a:cubicBezTo>
                    <a:pt x="1102548" y="2156178"/>
                    <a:pt x="1108006" y="2169162"/>
                    <a:pt x="1117600" y="2178756"/>
                  </a:cubicBezTo>
                  <a:cubicBezTo>
                    <a:pt x="1127193" y="2188349"/>
                    <a:pt x="1140426" y="2193447"/>
                    <a:pt x="1151466" y="2201333"/>
                  </a:cubicBezTo>
                  <a:cubicBezTo>
                    <a:pt x="1249491" y="2271351"/>
                    <a:pt x="1150669" y="2204565"/>
                    <a:pt x="1230489" y="2257778"/>
                  </a:cubicBezTo>
                  <a:cubicBezTo>
                    <a:pt x="1290693" y="2348086"/>
                    <a:pt x="1211675" y="2238964"/>
                    <a:pt x="1286933" y="2314222"/>
                  </a:cubicBezTo>
                  <a:cubicBezTo>
                    <a:pt x="1362195" y="2389484"/>
                    <a:pt x="1253065" y="2310457"/>
                    <a:pt x="1343377" y="2370667"/>
                  </a:cubicBezTo>
                  <a:cubicBezTo>
                    <a:pt x="1403587" y="2460979"/>
                    <a:pt x="1324560" y="2351849"/>
                    <a:pt x="1399822" y="2427111"/>
                  </a:cubicBezTo>
                  <a:cubicBezTo>
                    <a:pt x="1409416" y="2436705"/>
                    <a:pt x="1413714" y="2450555"/>
                    <a:pt x="1422400" y="2460978"/>
                  </a:cubicBezTo>
                  <a:cubicBezTo>
                    <a:pt x="1432620" y="2473242"/>
                    <a:pt x="1446046" y="2482580"/>
                    <a:pt x="1456266" y="2494844"/>
                  </a:cubicBezTo>
                  <a:cubicBezTo>
                    <a:pt x="1534849" y="2589144"/>
                    <a:pt x="1413770" y="2463637"/>
                    <a:pt x="1512711" y="2562578"/>
                  </a:cubicBezTo>
                  <a:cubicBezTo>
                    <a:pt x="1516474" y="2573867"/>
                    <a:pt x="1516567" y="2587152"/>
                    <a:pt x="1524000" y="2596444"/>
                  </a:cubicBezTo>
                  <a:cubicBezTo>
                    <a:pt x="1576682" y="2662296"/>
                    <a:pt x="1557865" y="2551288"/>
                    <a:pt x="1603022" y="2686756"/>
                  </a:cubicBezTo>
                  <a:cubicBezTo>
                    <a:pt x="1606785" y="2698045"/>
                    <a:pt x="1608532" y="2710220"/>
                    <a:pt x="1614311" y="2720622"/>
                  </a:cubicBezTo>
                  <a:cubicBezTo>
                    <a:pt x="1627489" y="2744342"/>
                    <a:pt x="1659466" y="2788356"/>
                    <a:pt x="1659466" y="2788356"/>
                  </a:cubicBezTo>
                  <a:cubicBezTo>
                    <a:pt x="1676527" y="2856600"/>
                    <a:pt x="1665848" y="2818791"/>
                    <a:pt x="1693333" y="2901244"/>
                  </a:cubicBezTo>
                  <a:lnTo>
                    <a:pt x="1704622" y="2935111"/>
                  </a:lnTo>
                  <a:lnTo>
                    <a:pt x="1715911" y="2968978"/>
                  </a:lnTo>
                  <a:cubicBezTo>
                    <a:pt x="1719674" y="3021659"/>
                    <a:pt x="1722193" y="3074444"/>
                    <a:pt x="1727200" y="3127022"/>
                  </a:cubicBezTo>
                  <a:cubicBezTo>
                    <a:pt x="1729723" y="3153510"/>
                    <a:pt x="1735704" y="3179582"/>
                    <a:pt x="1738489" y="3206044"/>
                  </a:cubicBezTo>
                  <a:cubicBezTo>
                    <a:pt x="1743232" y="3251107"/>
                    <a:pt x="1745481" y="3296403"/>
                    <a:pt x="1749777" y="3341511"/>
                  </a:cubicBezTo>
                  <a:cubicBezTo>
                    <a:pt x="1753008" y="3375433"/>
                    <a:pt x="1757981" y="3409176"/>
                    <a:pt x="1761066" y="3443111"/>
                  </a:cubicBezTo>
                  <a:cubicBezTo>
                    <a:pt x="1765508" y="3491973"/>
                    <a:pt x="1766622" y="3541140"/>
                    <a:pt x="1772355" y="3589867"/>
                  </a:cubicBezTo>
                  <a:cubicBezTo>
                    <a:pt x="1776336" y="3623707"/>
                    <a:pt x="1798802" y="3673077"/>
                    <a:pt x="1806222" y="3702756"/>
                  </a:cubicBezTo>
                  <a:cubicBezTo>
                    <a:pt x="1809985" y="3717808"/>
                    <a:pt x="1812063" y="3733384"/>
                    <a:pt x="1817511" y="3747911"/>
                  </a:cubicBezTo>
                  <a:cubicBezTo>
                    <a:pt x="1823420" y="3763668"/>
                    <a:pt x="1833839" y="3777442"/>
                    <a:pt x="1840089" y="3793067"/>
                  </a:cubicBezTo>
                  <a:cubicBezTo>
                    <a:pt x="1848928" y="3815164"/>
                    <a:pt x="1855140" y="3838222"/>
                    <a:pt x="1862666" y="3860800"/>
                  </a:cubicBezTo>
                  <a:cubicBezTo>
                    <a:pt x="1866429" y="3872089"/>
                    <a:pt x="1867354" y="3884766"/>
                    <a:pt x="1873955" y="3894667"/>
                  </a:cubicBezTo>
                  <a:cubicBezTo>
                    <a:pt x="1889007" y="3917245"/>
                    <a:pt x="1910530" y="3936657"/>
                    <a:pt x="1919111" y="3962400"/>
                  </a:cubicBezTo>
                  <a:cubicBezTo>
                    <a:pt x="1936350" y="4014116"/>
                    <a:pt x="1923260" y="3986747"/>
                    <a:pt x="1964266" y="4041422"/>
                  </a:cubicBezTo>
                  <a:cubicBezTo>
                    <a:pt x="1992641" y="4126546"/>
                    <a:pt x="1951065" y="4024922"/>
                    <a:pt x="2009422" y="4097867"/>
                  </a:cubicBezTo>
                  <a:cubicBezTo>
                    <a:pt x="2016856" y="4107159"/>
                    <a:pt x="2014404" y="4121642"/>
                    <a:pt x="2020711" y="4131733"/>
                  </a:cubicBezTo>
                  <a:cubicBezTo>
                    <a:pt x="2033481" y="4152165"/>
                    <a:pt x="2047733" y="4172311"/>
                    <a:pt x="2065866" y="4188178"/>
                  </a:cubicBezTo>
                  <a:cubicBezTo>
                    <a:pt x="2078531" y="4199260"/>
                    <a:pt x="2097328" y="4200975"/>
                    <a:pt x="2111022" y="4210756"/>
                  </a:cubicBezTo>
                  <a:cubicBezTo>
                    <a:pt x="2124013" y="4220035"/>
                    <a:pt x="2132874" y="4234109"/>
                    <a:pt x="2144889" y="4244622"/>
                  </a:cubicBezTo>
                  <a:cubicBezTo>
                    <a:pt x="2163022" y="4260488"/>
                    <a:pt x="2183324" y="4273770"/>
                    <a:pt x="2201333" y="4289778"/>
                  </a:cubicBezTo>
                  <a:cubicBezTo>
                    <a:pt x="2359635" y="4430491"/>
                    <a:pt x="2145469" y="4245201"/>
                    <a:pt x="2280355" y="4380089"/>
                  </a:cubicBezTo>
                  <a:cubicBezTo>
                    <a:pt x="2289949" y="4389683"/>
                    <a:pt x="2302933" y="4395141"/>
                    <a:pt x="2314222" y="4402667"/>
                  </a:cubicBezTo>
                  <a:cubicBezTo>
                    <a:pt x="2329274" y="4425245"/>
                    <a:pt x="2336799" y="4455348"/>
                    <a:pt x="2359377" y="4470400"/>
                  </a:cubicBezTo>
                  <a:cubicBezTo>
                    <a:pt x="2370666" y="4477926"/>
                    <a:pt x="2383650" y="4483384"/>
                    <a:pt x="2393244" y="4492978"/>
                  </a:cubicBezTo>
                  <a:cubicBezTo>
                    <a:pt x="2454754" y="4554487"/>
                    <a:pt x="2396295" y="4527861"/>
                    <a:pt x="2460977" y="4549422"/>
                  </a:cubicBezTo>
                  <a:cubicBezTo>
                    <a:pt x="2464740" y="4560711"/>
                    <a:pt x="2464648" y="4574147"/>
                    <a:pt x="2472266" y="4583289"/>
                  </a:cubicBezTo>
                  <a:cubicBezTo>
                    <a:pt x="2484311" y="4597743"/>
                    <a:pt x="2503136" y="4604911"/>
                    <a:pt x="2517422" y="4617156"/>
                  </a:cubicBezTo>
                  <a:cubicBezTo>
                    <a:pt x="2529543" y="4627546"/>
                    <a:pt x="2541069" y="4638757"/>
                    <a:pt x="2551289" y="4651022"/>
                  </a:cubicBezTo>
                  <a:cubicBezTo>
                    <a:pt x="2571125" y="4674825"/>
                    <a:pt x="2584000" y="4709701"/>
                    <a:pt x="2607733" y="4730044"/>
                  </a:cubicBezTo>
                  <a:cubicBezTo>
                    <a:pt x="2620510" y="4740996"/>
                    <a:pt x="2638278" y="4744273"/>
                    <a:pt x="2652889" y="4752622"/>
                  </a:cubicBezTo>
                  <a:cubicBezTo>
                    <a:pt x="2664669" y="4759353"/>
                    <a:pt x="2676454" y="4766370"/>
                    <a:pt x="2686755" y="4775200"/>
                  </a:cubicBezTo>
                  <a:cubicBezTo>
                    <a:pt x="2702917" y="4789053"/>
                    <a:pt x="2715749" y="4806503"/>
                    <a:pt x="2731911" y="4820356"/>
                  </a:cubicBezTo>
                  <a:cubicBezTo>
                    <a:pt x="2742212" y="4829185"/>
                    <a:pt x="2753997" y="4836202"/>
                    <a:pt x="2765777" y="4842933"/>
                  </a:cubicBezTo>
                  <a:cubicBezTo>
                    <a:pt x="2804837" y="4865253"/>
                    <a:pt x="2806804" y="4864135"/>
                    <a:pt x="2844800" y="4876800"/>
                  </a:cubicBezTo>
                  <a:cubicBezTo>
                    <a:pt x="2910836" y="4920826"/>
                    <a:pt x="2855592" y="4891486"/>
                    <a:pt x="2980266" y="4910667"/>
                  </a:cubicBezTo>
                  <a:cubicBezTo>
                    <a:pt x="2995601" y="4913026"/>
                    <a:pt x="3010118" y="4919405"/>
                    <a:pt x="3025422" y="4921956"/>
                  </a:cubicBezTo>
                  <a:cubicBezTo>
                    <a:pt x="3055347" y="4926943"/>
                    <a:pt x="3085629" y="4929481"/>
                    <a:pt x="3115733" y="4933244"/>
                  </a:cubicBezTo>
                  <a:cubicBezTo>
                    <a:pt x="3130785" y="4937007"/>
                    <a:pt x="3145675" y="4941490"/>
                    <a:pt x="3160889" y="4944533"/>
                  </a:cubicBezTo>
                  <a:cubicBezTo>
                    <a:pt x="3183334" y="4949022"/>
                    <a:pt x="3206278" y="4950857"/>
                    <a:pt x="3228622" y="4955822"/>
                  </a:cubicBezTo>
                  <a:cubicBezTo>
                    <a:pt x="3240238" y="4958403"/>
                    <a:pt x="3251047" y="4963842"/>
                    <a:pt x="3262489" y="4967111"/>
                  </a:cubicBezTo>
                  <a:cubicBezTo>
                    <a:pt x="3277407" y="4971373"/>
                    <a:pt x="3292430" y="4975357"/>
                    <a:pt x="3307644" y="4978400"/>
                  </a:cubicBezTo>
                  <a:cubicBezTo>
                    <a:pt x="3361899" y="4989251"/>
                    <a:pt x="3410193" y="4994041"/>
                    <a:pt x="3465689" y="5000978"/>
                  </a:cubicBezTo>
                  <a:cubicBezTo>
                    <a:pt x="3476978" y="5004741"/>
                    <a:pt x="3487887" y="5009933"/>
                    <a:pt x="3499555" y="5012267"/>
                  </a:cubicBezTo>
                  <a:cubicBezTo>
                    <a:pt x="3562762" y="5024909"/>
                    <a:pt x="3655382" y="5029956"/>
                    <a:pt x="3714044" y="5034844"/>
                  </a:cubicBezTo>
                  <a:cubicBezTo>
                    <a:pt x="3845748" y="5031081"/>
                    <a:pt x="3977562" y="5030135"/>
                    <a:pt x="4109155" y="5023556"/>
                  </a:cubicBezTo>
                  <a:cubicBezTo>
                    <a:pt x="4128319" y="5022598"/>
                    <a:pt x="4146605" y="5014981"/>
                    <a:pt x="4165600" y="5012267"/>
                  </a:cubicBezTo>
                  <a:cubicBezTo>
                    <a:pt x="4199333" y="5007448"/>
                    <a:pt x="4233253" y="5003930"/>
                    <a:pt x="4267200" y="5000978"/>
                  </a:cubicBezTo>
                  <a:cubicBezTo>
                    <a:pt x="4503058" y="4980468"/>
                    <a:pt x="4347128" y="5000849"/>
                    <a:pt x="4504266" y="4978400"/>
                  </a:cubicBezTo>
                  <a:lnTo>
                    <a:pt x="4605866" y="4944533"/>
                  </a:lnTo>
                  <a:cubicBezTo>
                    <a:pt x="4617155" y="4940770"/>
                    <a:pt x="4629832" y="4939845"/>
                    <a:pt x="4639733" y="4933244"/>
                  </a:cubicBezTo>
                  <a:cubicBezTo>
                    <a:pt x="4651022" y="4925718"/>
                    <a:pt x="4661465" y="4916735"/>
                    <a:pt x="4673600" y="4910667"/>
                  </a:cubicBezTo>
                  <a:cubicBezTo>
                    <a:pt x="4684243" y="4905346"/>
                    <a:pt x="4697064" y="4905157"/>
                    <a:pt x="4707466" y="4899378"/>
                  </a:cubicBezTo>
                  <a:cubicBezTo>
                    <a:pt x="4707488" y="4899366"/>
                    <a:pt x="4792122" y="4842940"/>
                    <a:pt x="4809066" y="4831644"/>
                  </a:cubicBezTo>
                  <a:lnTo>
                    <a:pt x="4842933" y="4809067"/>
                  </a:lnTo>
                  <a:cubicBezTo>
                    <a:pt x="4850459" y="4797778"/>
                    <a:pt x="4855300" y="4784134"/>
                    <a:pt x="4865511" y="4775200"/>
                  </a:cubicBezTo>
                  <a:cubicBezTo>
                    <a:pt x="4885932" y="4757331"/>
                    <a:pt x="4933244" y="4730044"/>
                    <a:pt x="4933244" y="4730044"/>
                  </a:cubicBezTo>
                  <a:cubicBezTo>
                    <a:pt x="4940770" y="4718755"/>
                    <a:pt x="4949091" y="4707958"/>
                    <a:pt x="4955822" y="4696178"/>
                  </a:cubicBezTo>
                  <a:cubicBezTo>
                    <a:pt x="4964171" y="4681567"/>
                    <a:pt x="4966500" y="4662922"/>
                    <a:pt x="4978400" y="4651022"/>
                  </a:cubicBezTo>
                  <a:cubicBezTo>
                    <a:pt x="5017216" y="4612206"/>
                    <a:pt x="5037414" y="4608773"/>
                    <a:pt x="5080000" y="4594578"/>
                  </a:cubicBezTo>
                  <a:cubicBezTo>
                    <a:pt x="5102578" y="4579526"/>
                    <a:pt x="5128545" y="4568609"/>
                    <a:pt x="5147733" y="4549422"/>
                  </a:cubicBezTo>
                  <a:cubicBezTo>
                    <a:pt x="5159022" y="4538133"/>
                    <a:pt x="5167644" y="4523309"/>
                    <a:pt x="5181600" y="4515556"/>
                  </a:cubicBezTo>
                  <a:cubicBezTo>
                    <a:pt x="5202404" y="4503998"/>
                    <a:pt x="5228047" y="4503621"/>
                    <a:pt x="5249333" y="4492978"/>
                  </a:cubicBezTo>
                  <a:cubicBezTo>
                    <a:pt x="5264385" y="4485452"/>
                    <a:pt x="5278308" y="4475023"/>
                    <a:pt x="5294489" y="4470400"/>
                  </a:cubicBezTo>
                  <a:cubicBezTo>
                    <a:pt x="5390057" y="4443095"/>
                    <a:pt x="5432062" y="4447588"/>
                    <a:pt x="5531555" y="4436533"/>
                  </a:cubicBezTo>
                  <a:cubicBezTo>
                    <a:pt x="5616206" y="4427127"/>
                    <a:pt x="5614022" y="4424383"/>
                    <a:pt x="5700889" y="4402667"/>
                  </a:cubicBezTo>
                  <a:cubicBezTo>
                    <a:pt x="5842005" y="4367389"/>
                    <a:pt x="5666579" y="4412470"/>
                    <a:pt x="5779911" y="4380089"/>
                  </a:cubicBezTo>
                  <a:cubicBezTo>
                    <a:pt x="5838122" y="4363457"/>
                    <a:pt x="5825738" y="4373047"/>
                    <a:pt x="5892800" y="4346222"/>
                  </a:cubicBezTo>
                  <a:cubicBezTo>
                    <a:pt x="5911615" y="4338696"/>
                    <a:pt x="5931119" y="4332706"/>
                    <a:pt x="5949244" y="4323644"/>
                  </a:cubicBezTo>
                  <a:cubicBezTo>
                    <a:pt x="5961379" y="4317576"/>
                    <a:pt x="5970240" y="4305357"/>
                    <a:pt x="5983111" y="4301067"/>
                  </a:cubicBezTo>
                  <a:cubicBezTo>
                    <a:pt x="6004826" y="4293829"/>
                    <a:pt x="6028266" y="4293541"/>
                    <a:pt x="6050844" y="4289778"/>
                  </a:cubicBezTo>
                  <a:cubicBezTo>
                    <a:pt x="6104513" y="4253999"/>
                    <a:pt x="6071840" y="4271490"/>
                    <a:pt x="6152444" y="4244622"/>
                  </a:cubicBezTo>
                  <a:cubicBezTo>
                    <a:pt x="6163733" y="4240859"/>
                    <a:pt x="6176410" y="4239934"/>
                    <a:pt x="6186311" y="4233333"/>
                  </a:cubicBezTo>
                  <a:cubicBezTo>
                    <a:pt x="6197600" y="4225807"/>
                    <a:pt x="6207427" y="4215392"/>
                    <a:pt x="6220177" y="4210756"/>
                  </a:cubicBezTo>
                  <a:cubicBezTo>
                    <a:pt x="6249339" y="4200152"/>
                    <a:pt x="6310489" y="4188178"/>
                    <a:pt x="6310489" y="4188178"/>
                  </a:cubicBezTo>
                  <a:cubicBezTo>
                    <a:pt x="6349831" y="4168506"/>
                    <a:pt x="6368844" y="4157437"/>
                    <a:pt x="6412089" y="4143022"/>
                  </a:cubicBezTo>
                  <a:cubicBezTo>
                    <a:pt x="6426808" y="4138116"/>
                    <a:pt x="6442717" y="4137181"/>
                    <a:pt x="6457244" y="4131733"/>
                  </a:cubicBezTo>
                  <a:cubicBezTo>
                    <a:pt x="6564072" y="4091673"/>
                    <a:pt x="6435150" y="4122606"/>
                    <a:pt x="6558844" y="4097867"/>
                  </a:cubicBezTo>
                  <a:cubicBezTo>
                    <a:pt x="6578221" y="4083334"/>
                    <a:pt x="6614761" y="4054625"/>
                    <a:pt x="6637866" y="4041422"/>
                  </a:cubicBezTo>
                  <a:cubicBezTo>
                    <a:pt x="6676926" y="4019101"/>
                    <a:pt x="6678893" y="4020220"/>
                    <a:pt x="6716889" y="4007556"/>
                  </a:cubicBezTo>
                  <a:cubicBezTo>
                    <a:pt x="6794523" y="3955799"/>
                    <a:pt x="6758879" y="3970981"/>
                    <a:pt x="6818489" y="3951111"/>
                  </a:cubicBezTo>
                  <a:cubicBezTo>
                    <a:pt x="6896123" y="3899355"/>
                    <a:pt x="6860480" y="3914537"/>
                    <a:pt x="6920089" y="3894667"/>
                  </a:cubicBezTo>
                  <a:cubicBezTo>
                    <a:pt x="6988720" y="3848912"/>
                    <a:pt x="6915800" y="3892042"/>
                    <a:pt x="6999111" y="3860800"/>
                  </a:cubicBezTo>
                  <a:cubicBezTo>
                    <a:pt x="7078282" y="3831110"/>
                    <a:pt x="7012623" y="3848398"/>
                    <a:pt x="7078133" y="3815644"/>
                  </a:cubicBezTo>
                  <a:cubicBezTo>
                    <a:pt x="7088776" y="3810322"/>
                    <a:pt x="7100711" y="3808119"/>
                    <a:pt x="7112000" y="3804356"/>
                  </a:cubicBezTo>
                  <a:cubicBezTo>
                    <a:pt x="7138800" y="3786489"/>
                    <a:pt x="7166521" y="3768912"/>
                    <a:pt x="7191022" y="3747911"/>
                  </a:cubicBezTo>
                  <a:cubicBezTo>
                    <a:pt x="7203144" y="3737521"/>
                    <a:pt x="7212624" y="3724265"/>
                    <a:pt x="7224889" y="3714044"/>
                  </a:cubicBezTo>
                  <a:cubicBezTo>
                    <a:pt x="7273326" y="3673680"/>
                    <a:pt x="7247647" y="3711570"/>
                    <a:pt x="7292622" y="3657600"/>
                  </a:cubicBezTo>
                  <a:cubicBezTo>
                    <a:pt x="7371206" y="3563299"/>
                    <a:pt x="7250126" y="3688807"/>
                    <a:pt x="7349066" y="3589867"/>
                  </a:cubicBezTo>
                  <a:cubicBezTo>
                    <a:pt x="7358279" y="3562229"/>
                    <a:pt x="7365496" y="3535256"/>
                    <a:pt x="7382933" y="3510844"/>
                  </a:cubicBezTo>
                  <a:cubicBezTo>
                    <a:pt x="7392212" y="3497853"/>
                    <a:pt x="7405511" y="3488267"/>
                    <a:pt x="7416800" y="3476978"/>
                  </a:cubicBezTo>
                  <a:cubicBezTo>
                    <a:pt x="7457970" y="3353469"/>
                    <a:pt x="7392311" y="3540544"/>
                    <a:pt x="7450666" y="3409244"/>
                  </a:cubicBezTo>
                  <a:cubicBezTo>
                    <a:pt x="7460332" y="3387496"/>
                    <a:pt x="7465718" y="3364089"/>
                    <a:pt x="7473244" y="3341511"/>
                  </a:cubicBezTo>
                  <a:lnTo>
                    <a:pt x="7495822" y="3273778"/>
                  </a:lnTo>
                  <a:cubicBezTo>
                    <a:pt x="7499585" y="3262489"/>
                    <a:pt x="7504225" y="3251455"/>
                    <a:pt x="7507111" y="3239911"/>
                  </a:cubicBezTo>
                  <a:lnTo>
                    <a:pt x="7518400" y="3194756"/>
                  </a:lnTo>
                  <a:cubicBezTo>
                    <a:pt x="7522163" y="3164652"/>
                    <a:pt x="7524262" y="3134293"/>
                    <a:pt x="7529689" y="3104444"/>
                  </a:cubicBezTo>
                  <a:cubicBezTo>
                    <a:pt x="7531818" y="3092737"/>
                    <a:pt x="7540977" y="3082477"/>
                    <a:pt x="7540977" y="3070578"/>
                  </a:cubicBezTo>
                  <a:cubicBezTo>
                    <a:pt x="7540977" y="2995225"/>
                    <a:pt x="7536217" y="2919870"/>
                    <a:pt x="7529689" y="2844800"/>
                  </a:cubicBezTo>
                  <a:cubicBezTo>
                    <a:pt x="7528658" y="2832945"/>
                    <a:pt x="7521286" y="2822477"/>
                    <a:pt x="7518400" y="2810933"/>
                  </a:cubicBezTo>
                  <a:cubicBezTo>
                    <a:pt x="7513746" y="2792319"/>
                    <a:pt x="7513179" y="2772692"/>
                    <a:pt x="7507111" y="2754489"/>
                  </a:cubicBezTo>
                  <a:cubicBezTo>
                    <a:pt x="7497562" y="2725841"/>
                    <a:pt x="7478472" y="2700242"/>
                    <a:pt x="7461955" y="2675467"/>
                  </a:cubicBezTo>
                  <a:cubicBezTo>
                    <a:pt x="7459298" y="2664838"/>
                    <a:pt x="7446739" y="2609695"/>
                    <a:pt x="7439377" y="2596444"/>
                  </a:cubicBezTo>
                  <a:cubicBezTo>
                    <a:pt x="7426199" y="2572724"/>
                    <a:pt x="7402803" y="2554453"/>
                    <a:pt x="7394222" y="2528711"/>
                  </a:cubicBezTo>
                  <a:cubicBezTo>
                    <a:pt x="7367353" y="2448107"/>
                    <a:pt x="7391446" y="2474179"/>
                    <a:pt x="7337777" y="2438400"/>
                  </a:cubicBezTo>
                  <a:cubicBezTo>
                    <a:pt x="7321116" y="2413408"/>
                    <a:pt x="7307412" y="2388053"/>
                    <a:pt x="7281333" y="2370667"/>
                  </a:cubicBezTo>
                  <a:cubicBezTo>
                    <a:pt x="7271432" y="2364066"/>
                    <a:pt x="7258755" y="2363141"/>
                    <a:pt x="7247466" y="2359378"/>
                  </a:cubicBezTo>
                  <a:cubicBezTo>
                    <a:pt x="7236177" y="2351852"/>
                    <a:pt x="7225998" y="2342310"/>
                    <a:pt x="7213600" y="2336800"/>
                  </a:cubicBezTo>
                  <a:cubicBezTo>
                    <a:pt x="7160738" y="2313305"/>
                    <a:pt x="7142538" y="2314737"/>
                    <a:pt x="7089422" y="2302933"/>
                  </a:cubicBezTo>
                  <a:cubicBezTo>
                    <a:pt x="6993619" y="2281643"/>
                    <a:pt x="7102214" y="2299922"/>
                    <a:pt x="6965244" y="2280356"/>
                  </a:cubicBezTo>
                  <a:cubicBezTo>
                    <a:pt x="6942666" y="2272830"/>
                    <a:pt x="6921071" y="2261144"/>
                    <a:pt x="6897511" y="2257778"/>
                  </a:cubicBezTo>
                  <a:cubicBezTo>
                    <a:pt x="6841858" y="2249827"/>
                    <a:pt x="6821720" y="2249716"/>
                    <a:pt x="6773333" y="2235200"/>
                  </a:cubicBezTo>
                  <a:cubicBezTo>
                    <a:pt x="6750538" y="2228361"/>
                    <a:pt x="6728178" y="2220148"/>
                    <a:pt x="6705600" y="2212622"/>
                  </a:cubicBezTo>
                  <a:lnTo>
                    <a:pt x="6671733" y="2201333"/>
                  </a:lnTo>
                  <a:cubicBezTo>
                    <a:pt x="6660444" y="2197570"/>
                    <a:pt x="6647767" y="2196645"/>
                    <a:pt x="6637866" y="2190044"/>
                  </a:cubicBezTo>
                  <a:cubicBezTo>
                    <a:pt x="6626577" y="2182518"/>
                    <a:pt x="6616135" y="2173534"/>
                    <a:pt x="6604000" y="2167467"/>
                  </a:cubicBezTo>
                  <a:cubicBezTo>
                    <a:pt x="6580858" y="2155896"/>
                    <a:pt x="6535158" y="2149183"/>
                    <a:pt x="6513689" y="2144889"/>
                  </a:cubicBezTo>
                  <a:cubicBezTo>
                    <a:pt x="6502400" y="2137363"/>
                    <a:pt x="6492526" y="2127075"/>
                    <a:pt x="6479822" y="2122311"/>
                  </a:cubicBezTo>
                  <a:cubicBezTo>
                    <a:pt x="6462949" y="2115984"/>
                    <a:pt x="6368323" y="2102903"/>
                    <a:pt x="6355644" y="2099733"/>
                  </a:cubicBezTo>
                  <a:cubicBezTo>
                    <a:pt x="6355635" y="2099731"/>
                    <a:pt x="6270982" y="2071513"/>
                    <a:pt x="6254044" y="2065867"/>
                  </a:cubicBezTo>
                  <a:cubicBezTo>
                    <a:pt x="6242755" y="2062104"/>
                    <a:pt x="6231846" y="2056912"/>
                    <a:pt x="6220177" y="2054578"/>
                  </a:cubicBezTo>
                  <a:lnTo>
                    <a:pt x="6163733" y="2043289"/>
                  </a:lnTo>
                  <a:lnTo>
                    <a:pt x="6096000" y="1998133"/>
                  </a:lnTo>
                  <a:cubicBezTo>
                    <a:pt x="6084711" y="1990607"/>
                    <a:pt x="6075004" y="1979846"/>
                    <a:pt x="6062133" y="1975556"/>
                  </a:cubicBezTo>
                  <a:cubicBezTo>
                    <a:pt x="6039555" y="1968030"/>
                    <a:pt x="6014202" y="1966179"/>
                    <a:pt x="5994400" y="1952978"/>
                  </a:cubicBezTo>
                  <a:cubicBezTo>
                    <a:pt x="5971822" y="1937926"/>
                    <a:pt x="5952409" y="1916403"/>
                    <a:pt x="5926666" y="1907822"/>
                  </a:cubicBezTo>
                  <a:cubicBezTo>
                    <a:pt x="5915377" y="1904059"/>
                    <a:pt x="5903443" y="1901854"/>
                    <a:pt x="5892800" y="1896533"/>
                  </a:cubicBezTo>
                  <a:cubicBezTo>
                    <a:pt x="5805267" y="1852767"/>
                    <a:pt x="5910189" y="1891041"/>
                    <a:pt x="5825066" y="1862667"/>
                  </a:cubicBezTo>
                  <a:cubicBezTo>
                    <a:pt x="5747432" y="1810910"/>
                    <a:pt x="5783076" y="1826092"/>
                    <a:pt x="5723466" y="1806222"/>
                  </a:cubicBezTo>
                  <a:cubicBezTo>
                    <a:pt x="5712177" y="1798696"/>
                    <a:pt x="5699194" y="1793238"/>
                    <a:pt x="5689600" y="1783644"/>
                  </a:cubicBezTo>
                  <a:cubicBezTo>
                    <a:pt x="5636309" y="1730353"/>
                    <a:pt x="5692461" y="1771003"/>
                    <a:pt x="5655733" y="1715911"/>
                  </a:cubicBezTo>
                  <a:cubicBezTo>
                    <a:pt x="5646877" y="1702627"/>
                    <a:pt x="5633155" y="1693333"/>
                    <a:pt x="5621866" y="1682044"/>
                  </a:cubicBezTo>
                  <a:cubicBezTo>
                    <a:pt x="5609935" y="1586596"/>
                    <a:pt x="5600622" y="1562485"/>
                    <a:pt x="5621866" y="1456267"/>
                  </a:cubicBezTo>
                  <a:cubicBezTo>
                    <a:pt x="5626164" y="1434776"/>
                    <a:pt x="5682055" y="1384789"/>
                    <a:pt x="5689600" y="1377244"/>
                  </a:cubicBezTo>
                  <a:cubicBezTo>
                    <a:pt x="5697126" y="1362192"/>
                    <a:pt x="5701404" y="1345017"/>
                    <a:pt x="5712177" y="1332089"/>
                  </a:cubicBezTo>
                  <a:cubicBezTo>
                    <a:pt x="5720863" y="1321666"/>
                    <a:pt x="5738518" y="1320800"/>
                    <a:pt x="5746044" y="1309511"/>
                  </a:cubicBezTo>
                  <a:cubicBezTo>
                    <a:pt x="5754650" y="1296602"/>
                    <a:pt x="5751221" y="1278616"/>
                    <a:pt x="5757333" y="1264356"/>
                  </a:cubicBezTo>
                  <a:cubicBezTo>
                    <a:pt x="5762678" y="1251885"/>
                    <a:pt x="5773843" y="1242624"/>
                    <a:pt x="5779911" y="1230489"/>
                  </a:cubicBezTo>
                  <a:cubicBezTo>
                    <a:pt x="5785233" y="1219846"/>
                    <a:pt x="5787437" y="1207911"/>
                    <a:pt x="5791200" y="1196622"/>
                  </a:cubicBezTo>
                  <a:cubicBezTo>
                    <a:pt x="5785037" y="1067209"/>
                    <a:pt x="5797948" y="1012153"/>
                    <a:pt x="5768622" y="914400"/>
                  </a:cubicBezTo>
                  <a:cubicBezTo>
                    <a:pt x="5761783" y="891605"/>
                    <a:pt x="5759245" y="866469"/>
                    <a:pt x="5746044" y="846667"/>
                  </a:cubicBezTo>
                  <a:lnTo>
                    <a:pt x="5723466" y="812800"/>
                  </a:lnTo>
                  <a:cubicBezTo>
                    <a:pt x="5719703" y="797748"/>
                    <a:pt x="5718289" y="781905"/>
                    <a:pt x="5712177" y="767644"/>
                  </a:cubicBezTo>
                  <a:cubicBezTo>
                    <a:pt x="5706833" y="755174"/>
                    <a:pt x="5696331" y="745558"/>
                    <a:pt x="5689600" y="733778"/>
                  </a:cubicBezTo>
                  <a:cubicBezTo>
                    <a:pt x="5681251" y="719167"/>
                    <a:pt x="5673651" y="704090"/>
                    <a:pt x="5667022" y="688622"/>
                  </a:cubicBezTo>
                  <a:cubicBezTo>
                    <a:pt x="5638979" y="623190"/>
                    <a:pt x="5676544" y="685972"/>
                    <a:pt x="5633155" y="620889"/>
                  </a:cubicBezTo>
                  <a:cubicBezTo>
                    <a:pt x="5629392" y="605837"/>
                    <a:pt x="5628805" y="589610"/>
                    <a:pt x="5621866" y="575733"/>
                  </a:cubicBezTo>
                  <a:cubicBezTo>
                    <a:pt x="5613452" y="558905"/>
                    <a:pt x="5597972" y="546533"/>
                    <a:pt x="5588000" y="530578"/>
                  </a:cubicBezTo>
                  <a:cubicBezTo>
                    <a:pt x="5579081" y="516307"/>
                    <a:pt x="5574080" y="499852"/>
                    <a:pt x="5565422" y="485422"/>
                  </a:cubicBezTo>
                  <a:cubicBezTo>
                    <a:pt x="5551461" y="462154"/>
                    <a:pt x="5532401" y="441960"/>
                    <a:pt x="5520266" y="417689"/>
                  </a:cubicBezTo>
                  <a:cubicBezTo>
                    <a:pt x="5511410" y="399977"/>
                    <a:pt x="5491070" y="354626"/>
                    <a:pt x="5475111" y="338667"/>
                  </a:cubicBezTo>
                  <a:cubicBezTo>
                    <a:pt x="5465517" y="329073"/>
                    <a:pt x="5452533" y="323615"/>
                    <a:pt x="5441244" y="316089"/>
                  </a:cubicBezTo>
                  <a:cubicBezTo>
                    <a:pt x="5423302" y="289176"/>
                    <a:pt x="5394055" y="235711"/>
                    <a:pt x="5362222" y="214489"/>
                  </a:cubicBezTo>
                  <a:cubicBezTo>
                    <a:pt x="5352321" y="207888"/>
                    <a:pt x="5339644" y="206963"/>
                    <a:pt x="5328355" y="203200"/>
                  </a:cubicBezTo>
                  <a:cubicBezTo>
                    <a:pt x="5303725" y="129309"/>
                    <a:pt x="5337933" y="201830"/>
                    <a:pt x="5283200" y="158044"/>
                  </a:cubicBezTo>
                  <a:cubicBezTo>
                    <a:pt x="5272606" y="149569"/>
                    <a:pt x="5270216" y="133772"/>
                    <a:pt x="5260622" y="124178"/>
                  </a:cubicBezTo>
                  <a:cubicBezTo>
                    <a:pt x="5251028" y="114584"/>
                    <a:pt x="5238044" y="109126"/>
                    <a:pt x="5226755" y="101600"/>
                  </a:cubicBezTo>
                  <a:cubicBezTo>
                    <a:pt x="5196651" y="11289"/>
                    <a:pt x="5241806" y="116650"/>
                    <a:pt x="5181600" y="56444"/>
                  </a:cubicBezTo>
                  <a:cubicBezTo>
                    <a:pt x="5173186" y="48030"/>
                    <a:pt x="5177745" y="31870"/>
                    <a:pt x="5170311" y="22578"/>
                  </a:cubicBezTo>
                  <a:cubicBezTo>
                    <a:pt x="5161835" y="11983"/>
                    <a:pt x="5136444" y="0"/>
                    <a:pt x="5136444" y="0"/>
                  </a:cubicBezTo>
                </a:path>
              </a:pathLst>
            </a:custGeom>
            <a:solidFill>
              <a:srgbClr val="7030A0">
                <a:alpha val="25000"/>
              </a:srgbClr>
            </a:solidFill>
            <a:ln w="127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フリーフォーム 7"/>
            <p:cNvSpPr/>
            <p:nvPr/>
          </p:nvSpPr>
          <p:spPr>
            <a:xfrm>
              <a:off x="827881" y="3291349"/>
              <a:ext cx="4782698" cy="871537"/>
            </a:xfrm>
            <a:custGeom>
              <a:avLst/>
              <a:gdLst>
                <a:gd name="connsiteX0" fmla="*/ 5225143 w 5225143"/>
                <a:gd name="connsiteY0" fmla="*/ 0 h 871303"/>
                <a:gd name="connsiteX1" fmla="*/ 3080657 w 5225143"/>
                <a:gd name="connsiteY1" fmla="*/ 174172 h 871303"/>
                <a:gd name="connsiteX2" fmla="*/ 2982685 w 5225143"/>
                <a:gd name="connsiteY2" fmla="*/ 174172 h 871303"/>
                <a:gd name="connsiteX3" fmla="*/ 2318657 w 5225143"/>
                <a:gd name="connsiteY3" fmla="*/ 457200 h 871303"/>
                <a:gd name="connsiteX4" fmla="*/ 1567543 w 5225143"/>
                <a:gd name="connsiteY4" fmla="*/ 587829 h 871303"/>
                <a:gd name="connsiteX5" fmla="*/ 740228 w 5225143"/>
                <a:gd name="connsiteY5" fmla="*/ 783772 h 871303"/>
                <a:gd name="connsiteX6" fmla="*/ 0 w 5225143"/>
                <a:gd name="connsiteY6" fmla="*/ 870858 h 87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25143" h="871303">
                  <a:moveTo>
                    <a:pt x="5225143" y="0"/>
                  </a:moveTo>
                  <a:lnTo>
                    <a:pt x="3080657" y="174172"/>
                  </a:lnTo>
                  <a:cubicBezTo>
                    <a:pt x="2706914" y="203201"/>
                    <a:pt x="3109685" y="127001"/>
                    <a:pt x="2982685" y="174172"/>
                  </a:cubicBezTo>
                  <a:cubicBezTo>
                    <a:pt x="2855685" y="221343"/>
                    <a:pt x="2554514" y="388257"/>
                    <a:pt x="2318657" y="457200"/>
                  </a:cubicBezTo>
                  <a:cubicBezTo>
                    <a:pt x="2082800" y="526143"/>
                    <a:pt x="1830614" y="533400"/>
                    <a:pt x="1567543" y="587829"/>
                  </a:cubicBezTo>
                  <a:cubicBezTo>
                    <a:pt x="1304472" y="642258"/>
                    <a:pt x="1001485" y="736601"/>
                    <a:pt x="740228" y="783772"/>
                  </a:cubicBezTo>
                  <a:cubicBezTo>
                    <a:pt x="478971" y="830943"/>
                    <a:pt x="58057" y="876301"/>
                    <a:pt x="0" y="870858"/>
                  </a:cubicBezTo>
                </a:path>
              </a:pathLst>
            </a:custGeom>
            <a:ln/>
          </p:spPr>
          <p:style>
            <a:lnRef idx="2">
              <a:schemeClr val="dk1"/>
            </a:lnRef>
            <a:fillRef idx="0">
              <a:schemeClr val="dk1"/>
            </a:fillRef>
            <a:effectRef idx="1">
              <a:schemeClr val="dk1"/>
            </a:effectRef>
            <a:fontRef idx="minor">
              <a:schemeClr val="tx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11" name="テキスト ボックス 7"/>
            <p:cNvSpPr txBox="1"/>
            <p:nvPr/>
          </p:nvSpPr>
          <p:spPr>
            <a:xfrm>
              <a:off x="178593" y="3262497"/>
              <a:ext cx="1917548" cy="584775"/>
            </a:xfrm>
            <a:prstGeom prst="rect">
              <a:avLst/>
            </a:prstGeom>
            <a:solidFill>
              <a:schemeClr val="bg1"/>
            </a:solid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kumimoji="1" lang="ja-JP" altLang="en-US" sz="1600" dirty="0">
                  <a:latin typeface="ＭＳ Ｐゴシック" panose="020B0600070205080204" pitchFamily="50" charset="-128"/>
                  <a:ea typeface="ＭＳ Ｐゴシック" panose="020B0600070205080204" pitchFamily="50" charset="-128"/>
                </a:rPr>
                <a:t>ケーブルテレビ局舎</a:t>
              </a:r>
              <a:endParaRPr kumimoji="1" lang="en-US" altLang="ja-JP" sz="1600" dirty="0">
                <a:latin typeface="ＭＳ Ｐゴシック" panose="020B0600070205080204" pitchFamily="50" charset="-128"/>
                <a:ea typeface="ＭＳ Ｐゴシック" panose="020B0600070205080204" pitchFamily="50" charset="-128"/>
              </a:endParaRPr>
            </a:p>
            <a:p>
              <a:r>
                <a:rPr kumimoji="1" lang="ja-JP" altLang="en-US" sz="1600" dirty="0">
                  <a:latin typeface="ＭＳ Ｐゴシック" panose="020B0600070205080204" pitchFamily="50" charset="-128"/>
                  <a:ea typeface="ＭＳ Ｐゴシック" panose="020B0600070205080204" pitchFamily="50" charset="-128"/>
                </a:rPr>
                <a:t>既設ヘッドエンド</a:t>
              </a:r>
            </a:p>
          </p:txBody>
        </p:sp>
        <p:sp>
          <p:nvSpPr>
            <p:cNvPr id="44" name="角丸四角形 43"/>
            <p:cNvSpPr/>
            <p:nvPr/>
          </p:nvSpPr>
          <p:spPr>
            <a:xfrm>
              <a:off x="8060434" y="2850782"/>
              <a:ext cx="2489078" cy="1342704"/>
            </a:xfrm>
            <a:prstGeom prst="roundRect">
              <a:avLst/>
            </a:prstGeom>
            <a:solidFill>
              <a:srgbClr val="FFFF00"/>
            </a:solidFill>
            <a:ln>
              <a:solidFill>
                <a:srgbClr val="FFFF00"/>
              </a:solidFill>
            </a:ln>
          </p:spPr>
          <p:style>
            <a:lnRef idx="2">
              <a:schemeClr val="accent6"/>
            </a:lnRef>
            <a:fillRef idx="1">
              <a:schemeClr val="lt1"/>
            </a:fillRef>
            <a:effectRef idx="0">
              <a:schemeClr val="accent6"/>
            </a:effectRef>
            <a:fontRef idx="minor">
              <a:schemeClr val="dk1"/>
            </a:fontRef>
          </p:style>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indent="0" algn="l" defTabSz="914400" eaLnBrk="1" fontAlgn="auto" latinLnBrk="0" hangingPunct="1">
                <a:lnSpc>
                  <a:spcPct val="100000"/>
                </a:lnSpc>
                <a:spcBef>
                  <a:spcPts val="0"/>
                </a:spcBef>
                <a:spcAft>
                  <a:spcPts val="0"/>
                </a:spcAft>
                <a:buClrTx/>
                <a:buSzTx/>
                <a:buFontTx/>
                <a:buNone/>
                <a:tabLst/>
                <a:defRPr/>
              </a:pPr>
              <a:r>
                <a:rPr kumimoji="1" lang="en-US" altLang="ja-JP" sz="1200" dirty="0">
                  <a:solidFill>
                    <a:schemeClr val="dk1"/>
                  </a:solidFill>
                  <a:effectLst/>
                  <a:latin typeface="+mn-ea"/>
                  <a:cs typeface="+mn-cs"/>
                </a:rPr>
                <a:t>CATV</a:t>
              </a:r>
              <a:r>
                <a:rPr kumimoji="1" lang="ja-JP" altLang="en-US" sz="1200" dirty="0">
                  <a:solidFill>
                    <a:schemeClr val="dk1"/>
                  </a:solidFill>
                  <a:effectLst/>
                  <a:latin typeface="+mn-ea"/>
                  <a:cs typeface="+mn-cs"/>
                </a:rPr>
                <a:t>エリアの光化</a:t>
              </a:r>
              <a:endParaRPr kumimoji="1" lang="en-US" altLang="ja-JP" sz="1200" dirty="0">
                <a:solidFill>
                  <a:schemeClr val="dk1"/>
                </a:solidFill>
                <a:effectLst/>
                <a:latin typeface="+mn-ea"/>
                <a:cs typeface="+mn-cs"/>
              </a:endParaRPr>
            </a:p>
            <a:p>
              <a:pPr marL="0" marR="0" indent="0" algn="l" defTabSz="914400" eaLnBrk="1" fontAlgn="auto" latinLnBrk="0" hangingPunct="1">
                <a:lnSpc>
                  <a:spcPct val="100000"/>
                </a:lnSpc>
                <a:spcBef>
                  <a:spcPts val="0"/>
                </a:spcBef>
                <a:spcAft>
                  <a:spcPts val="0"/>
                </a:spcAft>
                <a:buClrTx/>
                <a:buSzTx/>
                <a:buFontTx/>
                <a:buNone/>
                <a:tabLst/>
                <a:defRPr/>
              </a:pPr>
              <a:r>
                <a:rPr kumimoji="1" lang="ja-JP" altLang="en-US" sz="1200" dirty="0">
                  <a:solidFill>
                    <a:schemeClr val="dk1"/>
                  </a:solidFill>
                  <a:effectLst/>
                  <a:latin typeface="+mn-ea"/>
                  <a:cs typeface="+mn-cs"/>
                </a:rPr>
                <a:t>　□□地区</a:t>
              </a:r>
              <a:endParaRPr kumimoji="1" lang="en-US" altLang="ja-JP" sz="1200" dirty="0">
                <a:solidFill>
                  <a:schemeClr val="dk1"/>
                </a:solidFill>
                <a:effectLst/>
                <a:latin typeface="+mn-ea"/>
                <a:cs typeface="+mn-cs"/>
              </a:endParaRPr>
            </a:p>
            <a:p>
              <a:pPr marL="0" marR="0" indent="0" algn="l" defTabSz="914400" eaLnBrk="1" fontAlgn="auto" latinLnBrk="0" hangingPunct="1">
                <a:lnSpc>
                  <a:spcPct val="100000"/>
                </a:lnSpc>
                <a:spcBef>
                  <a:spcPts val="0"/>
                </a:spcBef>
                <a:spcAft>
                  <a:spcPts val="0"/>
                </a:spcAft>
                <a:buClrTx/>
                <a:buSzTx/>
                <a:buFontTx/>
                <a:buNone/>
                <a:tabLst/>
                <a:defRPr/>
              </a:pPr>
              <a:r>
                <a:rPr kumimoji="1" lang="en-US" altLang="ja-JP" sz="1200" dirty="0">
                  <a:solidFill>
                    <a:schemeClr val="dk1"/>
                  </a:solidFill>
                  <a:effectLst/>
                  <a:latin typeface="+mn-ea"/>
                  <a:cs typeface="+mn-cs"/>
                </a:rPr>
                <a:t>【</a:t>
              </a:r>
              <a:r>
                <a:rPr kumimoji="1" lang="ja-JP" altLang="en-US" sz="1200" dirty="0">
                  <a:solidFill>
                    <a:schemeClr val="dk1"/>
                  </a:solidFill>
                  <a:effectLst/>
                  <a:latin typeface="+mn-ea"/>
                  <a:cs typeface="+mn-cs"/>
                </a:rPr>
                <a:t>光化によるカバー世帯数</a:t>
              </a:r>
              <a:r>
                <a:rPr kumimoji="1" lang="en-US" altLang="ja-JP" sz="1200" dirty="0">
                  <a:solidFill>
                    <a:schemeClr val="dk1"/>
                  </a:solidFill>
                  <a:effectLst/>
                  <a:latin typeface="+mn-ea"/>
                  <a:cs typeface="+mn-cs"/>
                </a:rPr>
                <a:t>】</a:t>
              </a:r>
            </a:p>
            <a:p>
              <a:pPr defTabSz="914400">
                <a:defRPr/>
              </a:pPr>
              <a:r>
                <a:rPr lang="ja-JP" altLang="en-US" sz="1600" dirty="0">
                  <a:latin typeface="+mn-ea"/>
                </a:rPr>
                <a:t>　</a:t>
              </a:r>
              <a:r>
                <a:rPr lang="ja-JP" altLang="en-US" sz="1200" dirty="0">
                  <a:latin typeface="+mn-ea"/>
                </a:rPr>
                <a:t>○○世帯</a:t>
              </a:r>
            </a:p>
            <a:p>
              <a:pPr defTabSz="914400">
                <a:defRPr/>
              </a:pPr>
              <a:r>
                <a:rPr lang="en-US" altLang="ja-JP" sz="1200" dirty="0">
                  <a:latin typeface="+mn-ea"/>
                </a:rPr>
                <a:t>【</a:t>
              </a:r>
              <a:r>
                <a:rPr lang="ja-JP" altLang="en-US" sz="1200" dirty="0">
                  <a:latin typeface="+mn-ea"/>
                </a:rPr>
                <a:t>うちケーブルテレビ加入世帯数</a:t>
              </a:r>
              <a:r>
                <a:rPr lang="en-US" altLang="ja-JP" sz="1200" dirty="0">
                  <a:latin typeface="+mn-ea"/>
                </a:rPr>
                <a:t>】</a:t>
              </a:r>
              <a:r>
                <a:rPr lang="ja-JP" altLang="en-US" sz="1200" dirty="0">
                  <a:latin typeface="+mn-ea"/>
                </a:rPr>
                <a:t>　　</a:t>
              </a:r>
            </a:p>
            <a:p>
              <a:pPr defTabSz="914400">
                <a:defRPr/>
              </a:pPr>
              <a:r>
                <a:rPr lang="ja-JP" altLang="en-US" sz="1200" dirty="0">
                  <a:latin typeface="+mn-ea"/>
                </a:rPr>
                <a:t>　△△世帯（加入率○○％）</a:t>
              </a:r>
              <a:endParaRPr kumimoji="1" lang="ja-JP" altLang="en-US" sz="1600" dirty="0">
                <a:latin typeface="+mn-ea"/>
              </a:endParaRPr>
            </a:p>
          </p:txBody>
        </p:sp>
        <p:sp>
          <p:nvSpPr>
            <p:cNvPr id="56" name="角丸四角形 55"/>
            <p:cNvSpPr/>
            <p:nvPr/>
          </p:nvSpPr>
          <p:spPr>
            <a:xfrm>
              <a:off x="5592076" y="2921267"/>
              <a:ext cx="2027924" cy="1086417"/>
            </a:xfrm>
            <a:prstGeom prst="roundRect">
              <a:avLst/>
            </a:prstGeom>
            <a:noFill/>
            <a:ln w="82550">
              <a:solidFill>
                <a:srgbClr val="FFFF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87" name="角丸四角形 86"/>
            <p:cNvSpPr/>
            <p:nvPr/>
          </p:nvSpPr>
          <p:spPr>
            <a:xfrm>
              <a:off x="64098" y="611649"/>
              <a:ext cx="7488830" cy="2262431"/>
            </a:xfrm>
            <a:prstGeom prst="roundRect">
              <a:avLst/>
            </a:prstGeom>
            <a:ln>
              <a:solidFill>
                <a:srgbClr val="0000FF"/>
              </a:solidFill>
            </a:ln>
          </p:spPr>
          <p:style>
            <a:lnRef idx="2">
              <a:schemeClr val="accent6"/>
            </a:lnRef>
            <a:fillRef idx="1">
              <a:schemeClr val="lt1"/>
            </a:fillRef>
            <a:effectRef idx="0">
              <a:schemeClr val="accent6"/>
            </a:effectRef>
            <a:fontRef idx="minor">
              <a:schemeClr val="dk1"/>
            </a:fontRef>
          </p:style>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271463" indent="-271463" algn="just"/>
              <a:r>
                <a:rPr kumimoji="1" lang="ja-JP" altLang="en-US" sz="1400" b="1" dirty="0">
                  <a:solidFill>
                    <a:srgbClr val="0000FF"/>
                  </a:solidFill>
                  <a:latin typeface="ＭＳ Ｐゴシック" panose="020B0600070205080204" pitchFamily="50" charset="-128"/>
                  <a:ea typeface="ＭＳ Ｐゴシック" panose="020B0600070205080204" pitchFamily="50" charset="-128"/>
                </a:rPr>
                <a:t>●　三セク所有施設、市所有施設の</a:t>
              </a:r>
              <a:r>
                <a:rPr kumimoji="1" lang="en-US" altLang="ja-JP" sz="1400" b="1" dirty="0">
                  <a:solidFill>
                    <a:srgbClr val="0000FF"/>
                  </a:solidFill>
                  <a:latin typeface="ＭＳ Ｐゴシック" panose="020B0600070205080204" pitchFamily="50" charset="-128"/>
                  <a:ea typeface="ＭＳ Ｐゴシック" panose="020B0600070205080204" pitchFamily="50" charset="-128"/>
                </a:rPr>
                <a:t>IRU</a:t>
              </a:r>
              <a:r>
                <a:rPr kumimoji="1" lang="ja-JP" altLang="en-US" sz="1400" b="1" dirty="0">
                  <a:solidFill>
                    <a:srgbClr val="0000FF"/>
                  </a:solidFill>
                  <a:latin typeface="ＭＳ Ｐゴシック" panose="020B0600070205080204" pitchFamily="50" charset="-128"/>
                  <a:ea typeface="ＭＳ Ｐゴシック" panose="020B0600070205080204" pitchFamily="50" charset="-128"/>
                </a:rPr>
                <a:t>契約など、所有形態を問わず、ケーブルテレビ事業者が利用しているネットワークの構成が分かるように、整備エリア内の既設のネットワークについてすべて記載すること。</a:t>
              </a:r>
              <a:endParaRPr kumimoji="1" lang="en-US" altLang="ja-JP" sz="1400" b="1" dirty="0">
                <a:solidFill>
                  <a:srgbClr val="0000FF"/>
                </a:solidFill>
                <a:latin typeface="ＭＳ Ｐゴシック" panose="020B0600070205080204" pitchFamily="50" charset="-128"/>
                <a:ea typeface="ＭＳ Ｐゴシック" panose="020B0600070205080204" pitchFamily="50" charset="-128"/>
              </a:endParaRPr>
            </a:p>
            <a:p>
              <a:pPr algn="just"/>
              <a:r>
                <a:rPr lang="ja-JP" altLang="en-US" sz="1400" b="1" dirty="0">
                  <a:solidFill>
                    <a:srgbClr val="0000FF"/>
                  </a:solidFill>
                  <a:latin typeface="ＭＳ Ｐゴシック" panose="020B0600070205080204" pitchFamily="50" charset="-128"/>
                </a:rPr>
                <a:t>●</a:t>
              </a:r>
              <a:r>
                <a:rPr kumimoji="1" lang="ja-JP" altLang="en-US" sz="1400" b="1" dirty="0">
                  <a:solidFill>
                    <a:srgbClr val="0000FF"/>
                  </a:solidFill>
                  <a:latin typeface="ＭＳ Ｐゴシック" panose="020B0600070205080204" pitchFamily="50" charset="-128"/>
                  <a:ea typeface="ＭＳ Ｐゴシック" panose="020B0600070205080204" pitchFamily="50" charset="-128"/>
                </a:rPr>
                <a:t>　</a:t>
              </a:r>
              <a:r>
                <a:rPr kumimoji="1" lang="en-US" altLang="ja-JP" sz="1400" b="1" dirty="0">
                  <a:solidFill>
                    <a:srgbClr val="0000FF"/>
                  </a:solidFill>
                  <a:latin typeface="ＭＳ Ｐゴシック" panose="020B0600070205080204" pitchFamily="50" charset="-128"/>
                  <a:ea typeface="ＭＳ Ｐゴシック" panose="020B0600070205080204" pitchFamily="50" charset="-128"/>
                </a:rPr>
                <a:t>IRU</a:t>
              </a:r>
              <a:r>
                <a:rPr kumimoji="1" lang="ja-JP" altLang="en-US" sz="1400" b="1" dirty="0">
                  <a:solidFill>
                    <a:srgbClr val="0000FF"/>
                  </a:solidFill>
                  <a:latin typeface="ＭＳ Ｐゴシック" panose="020B0600070205080204" pitchFamily="50" charset="-128"/>
                  <a:ea typeface="ＭＳ Ｐゴシック" panose="020B0600070205080204" pitchFamily="50" charset="-128"/>
                </a:rPr>
                <a:t>契約等を締結している場合は、その旨記載すること</a:t>
              </a:r>
              <a:r>
                <a:rPr kumimoji="1" lang="ja-JP" altLang="en-US" sz="1100" b="1" dirty="0">
                  <a:solidFill>
                    <a:srgbClr val="0000FF"/>
                  </a:solidFill>
                  <a:latin typeface="ＭＳ Ｐゴシック" panose="020B0600070205080204" pitchFamily="50" charset="-128"/>
                  <a:ea typeface="ＭＳ Ｐゴシック" panose="020B0600070205080204" pitchFamily="50" charset="-128"/>
                </a:rPr>
                <a:t>。</a:t>
              </a:r>
              <a:endParaRPr kumimoji="1" lang="en-US" altLang="ja-JP" sz="1100" b="1" dirty="0">
                <a:solidFill>
                  <a:srgbClr val="0000FF"/>
                </a:solidFill>
                <a:latin typeface="ＭＳ Ｐゴシック" panose="020B0600070205080204" pitchFamily="50" charset="-128"/>
                <a:ea typeface="ＭＳ Ｐゴシック" panose="020B0600070205080204" pitchFamily="50" charset="-128"/>
              </a:endParaRPr>
            </a:p>
            <a:p>
              <a:pPr marL="271463" indent="-271463" algn="just"/>
              <a:r>
                <a:rPr lang="ja-JP" altLang="en-US" sz="1400" b="1" dirty="0">
                  <a:solidFill>
                    <a:srgbClr val="0000FF"/>
                  </a:solidFill>
                  <a:latin typeface="ＭＳ Ｐゴシック" panose="020B0600070205080204" pitchFamily="50" charset="-128"/>
                </a:rPr>
                <a:t>●</a:t>
              </a:r>
              <a:r>
                <a:rPr kumimoji="1" lang="ja-JP" altLang="en-US" sz="1400" b="1" dirty="0">
                  <a:solidFill>
                    <a:srgbClr val="0000FF"/>
                  </a:solidFill>
                  <a:latin typeface="ＭＳ Ｐゴシック" panose="020B0600070205080204" pitchFamily="50" charset="-128"/>
                  <a:ea typeface="ＭＳ Ｐゴシック" panose="020B0600070205080204" pitchFamily="50" charset="-128"/>
                </a:rPr>
                <a:t>　更改するネットワークと既存のネットワークの表記の違い、所有者が分かるよう記載すること。</a:t>
              </a:r>
              <a:endParaRPr kumimoji="1" lang="en-US" altLang="ja-JP" sz="1400" b="1" dirty="0">
                <a:solidFill>
                  <a:srgbClr val="0000FF"/>
                </a:solidFill>
                <a:latin typeface="ＭＳ Ｐゴシック" panose="020B0600070205080204" pitchFamily="50" charset="-128"/>
                <a:ea typeface="ＭＳ Ｐゴシック" panose="020B0600070205080204" pitchFamily="50" charset="-128"/>
              </a:endParaRPr>
            </a:p>
            <a:p>
              <a:pPr marL="271463" indent="-271463" algn="just"/>
              <a:r>
                <a:rPr lang="ja-JP" altLang="en-US" sz="1400" b="1" dirty="0">
                  <a:solidFill>
                    <a:srgbClr val="0000FF"/>
                  </a:solidFill>
                  <a:latin typeface="ＭＳ Ｐゴシック" panose="020B0600070205080204" pitchFamily="50" charset="-128"/>
                </a:rPr>
                <a:t>●</a:t>
              </a:r>
              <a:r>
                <a:rPr kumimoji="1" lang="ja-JP" altLang="en-US" sz="1400" b="1" dirty="0">
                  <a:solidFill>
                    <a:srgbClr val="0000FF"/>
                  </a:solidFill>
                  <a:latin typeface="ＭＳ Ｐゴシック" panose="020B0600070205080204" pitchFamily="50" charset="-128"/>
                  <a:ea typeface="ＭＳ Ｐゴシック" panose="020B0600070205080204" pitchFamily="50" charset="-128"/>
                </a:rPr>
                <a:t>　本事業によりカバーされるエリアの世帯数およびその加入世帯数について記載すること。</a:t>
              </a:r>
              <a:endParaRPr kumimoji="1" lang="en-US" altLang="ja-JP" sz="1400" b="1" dirty="0">
                <a:solidFill>
                  <a:srgbClr val="0000FF"/>
                </a:solidFill>
                <a:latin typeface="ＭＳ Ｐゴシック" panose="020B0600070205080204" pitchFamily="50" charset="-128"/>
                <a:ea typeface="ＭＳ Ｐゴシック" panose="020B0600070205080204" pitchFamily="50" charset="-128"/>
              </a:endParaRPr>
            </a:p>
            <a:p>
              <a:pPr marL="271463" indent="-271463" algn="just"/>
              <a:r>
                <a:rPr lang="ja-JP" altLang="en-US" sz="1400" b="1" dirty="0">
                  <a:solidFill>
                    <a:srgbClr val="0000FF"/>
                  </a:solidFill>
                  <a:latin typeface="ＭＳ Ｐゴシック" panose="020B0600070205080204" pitchFamily="50" charset="-128"/>
                </a:rPr>
                <a:t>●　整備計画書（資料３－２）と対応関係が分かるようにすること。</a:t>
              </a:r>
            </a:p>
            <a:p>
              <a:pPr marL="271463" indent="-271463" algn="just"/>
              <a:r>
                <a:rPr lang="ja-JP" altLang="en-US" sz="1400" b="1" dirty="0">
                  <a:solidFill>
                    <a:srgbClr val="0000FF"/>
                  </a:solidFill>
                  <a:latin typeface="ＭＳ Ｐゴシック" panose="020B0600070205080204" pitchFamily="50" charset="-128"/>
                </a:rPr>
                <a:t>●　条件不利地域の範囲が正確に分かるようにすること。</a:t>
              </a:r>
              <a:endParaRPr kumimoji="1" lang="ja-JP" altLang="en-US" sz="1400" b="1" dirty="0">
                <a:solidFill>
                  <a:srgbClr val="0000FF"/>
                </a:solidFill>
                <a:latin typeface="ＭＳ Ｐゴシック" panose="020B0600070205080204" pitchFamily="50" charset="-128"/>
                <a:ea typeface="ＭＳ Ｐゴシック" panose="020B0600070205080204" pitchFamily="50" charset="-128"/>
              </a:endParaRPr>
            </a:p>
          </p:txBody>
        </p:sp>
        <p:sp>
          <p:nvSpPr>
            <p:cNvPr id="88" name="テキスト ボックス 33"/>
            <p:cNvSpPr txBox="1"/>
            <p:nvPr/>
          </p:nvSpPr>
          <p:spPr>
            <a:xfrm>
              <a:off x="178593" y="102061"/>
              <a:ext cx="4430303" cy="439738"/>
            </a:xfrm>
            <a:prstGeom prst="rect">
              <a:avLst/>
            </a:prstGeom>
            <a:solidFill>
              <a:schemeClr val="bg1"/>
            </a:solidFill>
            <a:ln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ja-JP" altLang="en-US" sz="2000" dirty="0">
                  <a:solidFill>
                    <a:schemeClr val="tx1"/>
                  </a:solidFill>
                  <a:latin typeface="AR Pゴシック体S" pitchFamily="50" charset="-128"/>
                  <a:ea typeface="AR Pゴシック体S" pitchFamily="50" charset="-128"/>
                </a:rPr>
                <a:t>○○市における整備エリア図（例）</a:t>
              </a:r>
            </a:p>
          </p:txBody>
        </p:sp>
        <p:sp>
          <p:nvSpPr>
            <p:cNvPr id="89" name="フリーフォーム 88"/>
            <p:cNvSpPr/>
            <p:nvPr/>
          </p:nvSpPr>
          <p:spPr>
            <a:xfrm>
              <a:off x="6378222" y="3431822"/>
              <a:ext cx="1241778" cy="101600"/>
            </a:xfrm>
            <a:custGeom>
              <a:avLst/>
              <a:gdLst>
                <a:gd name="connsiteX0" fmla="*/ 1241778 w 1241778"/>
                <a:gd name="connsiteY0" fmla="*/ 0 h 101600"/>
                <a:gd name="connsiteX1" fmla="*/ 1128889 w 1241778"/>
                <a:gd name="connsiteY1" fmla="*/ 22578 h 101600"/>
                <a:gd name="connsiteX2" fmla="*/ 1095022 w 1241778"/>
                <a:gd name="connsiteY2" fmla="*/ 33867 h 101600"/>
                <a:gd name="connsiteX3" fmla="*/ 1027289 w 1241778"/>
                <a:gd name="connsiteY3" fmla="*/ 45156 h 101600"/>
                <a:gd name="connsiteX4" fmla="*/ 959556 w 1241778"/>
                <a:gd name="connsiteY4" fmla="*/ 67734 h 101600"/>
                <a:gd name="connsiteX5" fmla="*/ 925689 w 1241778"/>
                <a:gd name="connsiteY5" fmla="*/ 79022 h 101600"/>
                <a:gd name="connsiteX6" fmla="*/ 891822 w 1241778"/>
                <a:gd name="connsiteY6" fmla="*/ 90311 h 101600"/>
                <a:gd name="connsiteX7" fmla="*/ 553156 w 1241778"/>
                <a:gd name="connsiteY7" fmla="*/ 101600 h 101600"/>
                <a:gd name="connsiteX8" fmla="*/ 0 w 1241778"/>
                <a:gd name="connsiteY8" fmla="*/ 90311 h 10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1778" h="101600">
                  <a:moveTo>
                    <a:pt x="1241778" y="0"/>
                  </a:moveTo>
                  <a:cubicBezTo>
                    <a:pt x="1204148" y="7526"/>
                    <a:pt x="1165295" y="10443"/>
                    <a:pt x="1128889" y="22578"/>
                  </a:cubicBezTo>
                  <a:cubicBezTo>
                    <a:pt x="1117600" y="26341"/>
                    <a:pt x="1106638" y="31286"/>
                    <a:pt x="1095022" y="33867"/>
                  </a:cubicBezTo>
                  <a:cubicBezTo>
                    <a:pt x="1072678" y="38832"/>
                    <a:pt x="1049495" y="39604"/>
                    <a:pt x="1027289" y="45156"/>
                  </a:cubicBezTo>
                  <a:cubicBezTo>
                    <a:pt x="1004201" y="50928"/>
                    <a:pt x="982134" y="60208"/>
                    <a:pt x="959556" y="67734"/>
                  </a:cubicBezTo>
                  <a:lnTo>
                    <a:pt x="925689" y="79022"/>
                  </a:lnTo>
                  <a:cubicBezTo>
                    <a:pt x="914400" y="82785"/>
                    <a:pt x="903715" y="89915"/>
                    <a:pt x="891822" y="90311"/>
                  </a:cubicBezTo>
                  <a:lnTo>
                    <a:pt x="553156" y="101600"/>
                  </a:lnTo>
                  <a:cubicBezTo>
                    <a:pt x="30108" y="89977"/>
                    <a:pt x="214531" y="90311"/>
                    <a:pt x="0" y="90311"/>
                  </a:cubicBezTo>
                </a:path>
              </a:pathLst>
            </a:cu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0" name="フリーフォーム 89"/>
            <p:cNvSpPr/>
            <p:nvPr/>
          </p:nvSpPr>
          <p:spPr>
            <a:xfrm>
              <a:off x="5663049" y="3275298"/>
              <a:ext cx="703884" cy="246836"/>
            </a:xfrm>
            <a:custGeom>
              <a:avLst/>
              <a:gdLst>
                <a:gd name="connsiteX0" fmla="*/ 733777 w 733777"/>
                <a:gd name="connsiteY0" fmla="*/ 214489 h 214489"/>
                <a:gd name="connsiteX1" fmla="*/ 191911 w 733777"/>
                <a:gd name="connsiteY1" fmla="*/ 146756 h 214489"/>
                <a:gd name="connsiteX2" fmla="*/ 0 w 733777"/>
                <a:gd name="connsiteY2" fmla="*/ 0 h 214489"/>
                <a:gd name="connsiteX3" fmla="*/ 0 w 733777"/>
                <a:gd name="connsiteY3" fmla="*/ 0 h 214489"/>
              </a:gdLst>
              <a:ahLst/>
              <a:cxnLst>
                <a:cxn ang="0">
                  <a:pos x="connsiteX0" y="connsiteY0"/>
                </a:cxn>
                <a:cxn ang="0">
                  <a:pos x="connsiteX1" y="connsiteY1"/>
                </a:cxn>
                <a:cxn ang="0">
                  <a:pos x="connsiteX2" y="connsiteY2"/>
                </a:cxn>
                <a:cxn ang="0">
                  <a:pos x="connsiteX3" y="connsiteY3"/>
                </a:cxn>
              </a:cxnLst>
              <a:rect l="l" t="t" r="r" b="b"/>
              <a:pathLst>
                <a:path w="733777" h="214489">
                  <a:moveTo>
                    <a:pt x="733777" y="214489"/>
                  </a:moveTo>
                  <a:cubicBezTo>
                    <a:pt x="523992" y="198496"/>
                    <a:pt x="314207" y="182504"/>
                    <a:pt x="191911" y="146756"/>
                  </a:cubicBezTo>
                  <a:cubicBezTo>
                    <a:pt x="69615" y="111008"/>
                    <a:pt x="0" y="0"/>
                    <a:pt x="0" y="0"/>
                  </a:cubicBezTo>
                  <a:lnTo>
                    <a:pt x="0" y="0"/>
                  </a:lnTo>
                </a:path>
              </a:pathLst>
            </a:cu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1" name="フリーフォーム 90"/>
            <p:cNvSpPr/>
            <p:nvPr/>
          </p:nvSpPr>
          <p:spPr>
            <a:xfrm>
              <a:off x="5598976" y="3275298"/>
              <a:ext cx="564444" cy="2257776"/>
            </a:xfrm>
            <a:custGeom>
              <a:avLst/>
              <a:gdLst>
                <a:gd name="connsiteX0" fmla="*/ 0 w 564444"/>
                <a:gd name="connsiteY0" fmla="*/ 0 h 2257777"/>
                <a:gd name="connsiteX1" fmla="*/ 169333 w 564444"/>
                <a:gd name="connsiteY1" fmla="*/ 485422 h 2257777"/>
                <a:gd name="connsiteX2" fmla="*/ 237066 w 564444"/>
                <a:gd name="connsiteY2" fmla="*/ 1298222 h 2257777"/>
                <a:gd name="connsiteX3" fmla="*/ 474133 w 564444"/>
                <a:gd name="connsiteY3" fmla="*/ 1873955 h 2257777"/>
                <a:gd name="connsiteX4" fmla="*/ 564444 w 564444"/>
                <a:gd name="connsiteY4" fmla="*/ 2257777 h 2257777"/>
                <a:gd name="connsiteX5" fmla="*/ 564444 w 564444"/>
                <a:gd name="connsiteY5" fmla="*/ 2257777 h 225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4444" h="2257777">
                  <a:moveTo>
                    <a:pt x="0" y="0"/>
                  </a:moveTo>
                  <a:cubicBezTo>
                    <a:pt x="64911" y="134526"/>
                    <a:pt x="129822" y="269052"/>
                    <a:pt x="169333" y="485422"/>
                  </a:cubicBezTo>
                  <a:cubicBezTo>
                    <a:pt x="208844" y="701792"/>
                    <a:pt x="186266" y="1066800"/>
                    <a:pt x="237066" y="1298222"/>
                  </a:cubicBezTo>
                  <a:cubicBezTo>
                    <a:pt x="287866" y="1529644"/>
                    <a:pt x="419570" y="1714029"/>
                    <a:pt x="474133" y="1873955"/>
                  </a:cubicBezTo>
                  <a:cubicBezTo>
                    <a:pt x="528696" y="2033881"/>
                    <a:pt x="564444" y="2257777"/>
                    <a:pt x="564444" y="2257777"/>
                  </a:cubicBezTo>
                  <a:lnTo>
                    <a:pt x="564444" y="2257777"/>
                  </a:lnTo>
                </a:path>
              </a:pathLst>
            </a:custGeom>
            <a:noFill/>
            <a:ln w="381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3" name="フリーフォーム 92"/>
            <p:cNvSpPr/>
            <p:nvPr/>
          </p:nvSpPr>
          <p:spPr>
            <a:xfrm>
              <a:off x="5091289" y="5452533"/>
              <a:ext cx="4707467" cy="135467"/>
            </a:xfrm>
            <a:custGeom>
              <a:avLst/>
              <a:gdLst>
                <a:gd name="connsiteX0" fmla="*/ 0 w 4707467"/>
                <a:gd name="connsiteY0" fmla="*/ 101600 h 135467"/>
                <a:gd name="connsiteX1" fmla="*/ 169333 w 4707467"/>
                <a:gd name="connsiteY1" fmla="*/ 79023 h 135467"/>
                <a:gd name="connsiteX2" fmla="*/ 508000 w 4707467"/>
                <a:gd name="connsiteY2" fmla="*/ 90311 h 135467"/>
                <a:gd name="connsiteX3" fmla="*/ 1309511 w 4707467"/>
                <a:gd name="connsiteY3" fmla="*/ 112889 h 135467"/>
                <a:gd name="connsiteX4" fmla="*/ 1388533 w 4707467"/>
                <a:gd name="connsiteY4" fmla="*/ 124178 h 135467"/>
                <a:gd name="connsiteX5" fmla="*/ 1422400 w 4707467"/>
                <a:gd name="connsiteY5" fmla="*/ 135467 h 135467"/>
                <a:gd name="connsiteX6" fmla="*/ 1817511 w 4707467"/>
                <a:gd name="connsiteY6" fmla="*/ 124178 h 135467"/>
                <a:gd name="connsiteX7" fmla="*/ 2009422 w 4707467"/>
                <a:gd name="connsiteY7" fmla="*/ 101600 h 135467"/>
                <a:gd name="connsiteX8" fmla="*/ 2099733 w 4707467"/>
                <a:gd name="connsiteY8" fmla="*/ 90311 h 135467"/>
                <a:gd name="connsiteX9" fmla="*/ 2178755 w 4707467"/>
                <a:gd name="connsiteY9" fmla="*/ 67734 h 135467"/>
                <a:gd name="connsiteX10" fmla="*/ 2212622 w 4707467"/>
                <a:gd name="connsiteY10" fmla="*/ 56445 h 135467"/>
                <a:gd name="connsiteX11" fmla="*/ 2370667 w 4707467"/>
                <a:gd name="connsiteY11" fmla="*/ 33867 h 135467"/>
                <a:gd name="connsiteX12" fmla="*/ 2506133 w 4707467"/>
                <a:gd name="connsiteY12" fmla="*/ 11289 h 135467"/>
                <a:gd name="connsiteX13" fmla="*/ 4707467 w 4707467"/>
                <a:gd name="connsiteY13" fmla="*/ 0 h 1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07467" h="135467">
                  <a:moveTo>
                    <a:pt x="0" y="101600"/>
                  </a:moveTo>
                  <a:cubicBezTo>
                    <a:pt x="60049" y="89590"/>
                    <a:pt x="103336" y="79023"/>
                    <a:pt x="169333" y="79023"/>
                  </a:cubicBezTo>
                  <a:cubicBezTo>
                    <a:pt x="282285" y="79023"/>
                    <a:pt x="395098" y="86958"/>
                    <a:pt x="508000" y="90311"/>
                  </a:cubicBezTo>
                  <a:lnTo>
                    <a:pt x="1309511" y="112889"/>
                  </a:lnTo>
                  <a:cubicBezTo>
                    <a:pt x="1335852" y="116652"/>
                    <a:pt x="1362442" y="118960"/>
                    <a:pt x="1388533" y="124178"/>
                  </a:cubicBezTo>
                  <a:cubicBezTo>
                    <a:pt x="1400202" y="126512"/>
                    <a:pt x="1410500" y="135467"/>
                    <a:pt x="1422400" y="135467"/>
                  </a:cubicBezTo>
                  <a:cubicBezTo>
                    <a:pt x="1554157" y="135467"/>
                    <a:pt x="1685807" y="127941"/>
                    <a:pt x="1817511" y="124178"/>
                  </a:cubicBezTo>
                  <a:cubicBezTo>
                    <a:pt x="1916336" y="99472"/>
                    <a:pt x="1827999" y="118879"/>
                    <a:pt x="2009422" y="101600"/>
                  </a:cubicBezTo>
                  <a:cubicBezTo>
                    <a:pt x="2039623" y="98724"/>
                    <a:pt x="2069629" y="94074"/>
                    <a:pt x="2099733" y="90311"/>
                  </a:cubicBezTo>
                  <a:cubicBezTo>
                    <a:pt x="2180955" y="63239"/>
                    <a:pt x="2079504" y="96092"/>
                    <a:pt x="2178755" y="67734"/>
                  </a:cubicBezTo>
                  <a:cubicBezTo>
                    <a:pt x="2190197" y="64465"/>
                    <a:pt x="2201006" y="59026"/>
                    <a:pt x="2212622" y="56445"/>
                  </a:cubicBezTo>
                  <a:cubicBezTo>
                    <a:pt x="2266910" y="44381"/>
                    <a:pt x="2315128" y="42411"/>
                    <a:pt x="2370667" y="33867"/>
                  </a:cubicBezTo>
                  <a:cubicBezTo>
                    <a:pt x="2414404" y="27138"/>
                    <a:pt x="2461920" y="11731"/>
                    <a:pt x="2506133" y="11289"/>
                  </a:cubicBezTo>
                  <a:lnTo>
                    <a:pt x="4707467" y="0"/>
                  </a:lnTo>
                </a:path>
              </a:pathLst>
            </a:custGeom>
            <a:ln w="3810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kumimoji="1" lang="ja-JP" altLang="en-US" sz="2000"/>
            </a:p>
          </p:txBody>
        </p:sp>
        <p:sp>
          <p:nvSpPr>
            <p:cNvPr id="98" name="フリーフォーム 97"/>
            <p:cNvSpPr/>
            <p:nvPr/>
          </p:nvSpPr>
          <p:spPr>
            <a:xfrm>
              <a:off x="9820067" y="4572000"/>
              <a:ext cx="109125" cy="1636889"/>
            </a:xfrm>
            <a:custGeom>
              <a:avLst/>
              <a:gdLst>
                <a:gd name="connsiteX0" fmla="*/ 7525 w 109125"/>
                <a:gd name="connsiteY0" fmla="*/ 1636889 h 1636889"/>
                <a:gd name="connsiteX1" fmla="*/ 7525 w 109125"/>
                <a:gd name="connsiteY1" fmla="*/ 1580444 h 1636889"/>
                <a:gd name="connsiteX2" fmla="*/ 7525 w 109125"/>
                <a:gd name="connsiteY2" fmla="*/ 372533 h 1636889"/>
                <a:gd name="connsiteX3" fmla="*/ 109125 w 109125"/>
                <a:gd name="connsiteY3" fmla="*/ 0 h 1636889"/>
              </a:gdLst>
              <a:ahLst/>
              <a:cxnLst>
                <a:cxn ang="0">
                  <a:pos x="connsiteX0" y="connsiteY0"/>
                </a:cxn>
                <a:cxn ang="0">
                  <a:pos x="connsiteX1" y="connsiteY1"/>
                </a:cxn>
                <a:cxn ang="0">
                  <a:pos x="connsiteX2" y="connsiteY2"/>
                </a:cxn>
                <a:cxn ang="0">
                  <a:pos x="connsiteX3" y="connsiteY3"/>
                </a:cxn>
              </a:cxnLst>
              <a:rect l="l" t="t" r="r" b="b"/>
              <a:pathLst>
                <a:path w="109125" h="1636889">
                  <a:moveTo>
                    <a:pt x="7525" y="1636889"/>
                  </a:moveTo>
                  <a:lnTo>
                    <a:pt x="7525" y="1580444"/>
                  </a:lnTo>
                  <a:cubicBezTo>
                    <a:pt x="7525" y="1369718"/>
                    <a:pt x="-9408" y="635940"/>
                    <a:pt x="7525" y="372533"/>
                  </a:cubicBezTo>
                  <a:cubicBezTo>
                    <a:pt x="24458" y="109126"/>
                    <a:pt x="66791" y="54563"/>
                    <a:pt x="109125" y="0"/>
                  </a:cubicBezTo>
                </a:path>
              </a:pathLst>
            </a:custGeom>
            <a:ln w="3810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kumimoji="1" lang="ja-JP" altLang="en-US"/>
            </a:p>
          </p:txBody>
        </p:sp>
        <p:sp>
          <p:nvSpPr>
            <p:cNvPr id="9" name="円/楕円 8"/>
            <p:cNvSpPr/>
            <p:nvPr/>
          </p:nvSpPr>
          <p:spPr>
            <a:xfrm rot="12369456">
              <a:off x="519824" y="3972712"/>
              <a:ext cx="416585" cy="379418"/>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二等辺三角形 9"/>
            <p:cNvSpPr/>
            <p:nvPr/>
          </p:nvSpPr>
          <p:spPr>
            <a:xfrm>
              <a:off x="588692" y="3985213"/>
              <a:ext cx="288582" cy="272183"/>
            </a:xfrm>
            <a:prstGeom prst="triangl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p:cNvSpPr/>
            <p:nvPr/>
          </p:nvSpPr>
          <p:spPr>
            <a:xfrm>
              <a:off x="310399" y="7203864"/>
              <a:ext cx="5876977" cy="1880143"/>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a:solidFill>
                  <a:schemeClr val="tx1"/>
                </a:solidFill>
              </a:endParaRPr>
            </a:p>
          </p:txBody>
        </p:sp>
        <p:sp>
          <p:nvSpPr>
            <p:cNvPr id="23" name="テキスト ボックス 24"/>
            <p:cNvSpPr txBox="1"/>
            <p:nvPr/>
          </p:nvSpPr>
          <p:spPr>
            <a:xfrm>
              <a:off x="310399" y="7342586"/>
              <a:ext cx="843022" cy="40559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kumimoji="1" lang="en-US" altLang="ja-JP" dirty="0">
                  <a:latin typeface="+mn-ea"/>
                </a:rPr>
                <a:t>【</a:t>
              </a:r>
              <a:r>
                <a:rPr kumimoji="1" lang="ja-JP" altLang="en-US" dirty="0">
                  <a:latin typeface="+mn-ea"/>
                </a:rPr>
                <a:t>凡例</a:t>
              </a:r>
              <a:r>
                <a:rPr kumimoji="1" lang="en-US" altLang="ja-JP" dirty="0">
                  <a:latin typeface="+mn-ea"/>
                </a:rPr>
                <a:t>】</a:t>
              </a:r>
            </a:p>
          </p:txBody>
        </p:sp>
        <p:cxnSp>
          <p:nvCxnSpPr>
            <p:cNvPr id="24" name="直線コネクタ 23"/>
            <p:cNvCxnSpPr/>
            <p:nvPr/>
          </p:nvCxnSpPr>
          <p:spPr>
            <a:xfrm>
              <a:off x="631645" y="8391264"/>
              <a:ext cx="1051774" cy="0"/>
            </a:xfrm>
            <a:prstGeom prst="line">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cxnSp>
        <p:sp>
          <p:nvSpPr>
            <p:cNvPr id="26" name="テキスト ボックス 51"/>
            <p:cNvSpPr txBox="1"/>
            <p:nvPr/>
          </p:nvSpPr>
          <p:spPr>
            <a:xfrm>
              <a:off x="1724505" y="8237239"/>
              <a:ext cx="4452855" cy="307777"/>
            </a:xfrm>
            <a:prstGeom prst="rect">
              <a:avLst/>
            </a:prstGeom>
            <a:noFill/>
          </p:spPr>
          <p:txBody>
            <a:bodyPr wrap="square" rtlCol="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just"/>
              <a:r>
                <a:rPr lang="ja-JP" altLang="en-US" sz="1400" dirty="0">
                  <a:latin typeface="ＭＳ Ｐゴシック" panose="020B0600070205080204" pitchFamily="50" charset="-128"/>
                  <a:ea typeface="ＭＳ Ｐゴシック" panose="020B0600070205080204" pitchFamily="50" charset="-128"/>
                </a:rPr>
                <a:t>既設同軸幹線</a:t>
              </a:r>
              <a:r>
                <a:rPr lang="ja-JP" altLang="en-US" sz="1400" dirty="0">
                  <a:latin typeface="ＭＳ Ｐゴシック" panose="020B0600070205080204" pitchFamily="50" charset="-128"/>
                </a:rPr>
                <a:t>（市所有。</a:t>
              </a:r>
              <a:r>
                <a:rPr lang="en-US" altLang="ja-JP" sz="1400" dirty="0">
                  <a:latin typeface="ＭＳ Ｐゴシック" panose="020B0600070205080204" pitchFamily="50" charset="-128"/>
                </a:rPr>
                <a:t>IRU</a:t>
              </a:r>
              <a:r>
                <a:rPr lang="ja-JP" altLang="en-US" sz="1400" dirty="0">
                  <a:latin typeface="ＭＳ Ｐゴシック" panose="020B0600070205080204" pitchFamily="50" charset="-128"/>
                </a:rPr>
                <a:t>契約により貸与</a:t>
              </a:r>
              <a:r>
                <a:rPr lang="ja-JP" altLang="en-US" sz="1400" dirty="0">
                  <a:latin typeface="ＭＳ Ｐゴシック" panose="020B0600070205080204" pitchFamily="50" charset="-128"/>
                  <a:ea typeface="ＭＳ Ｐゴシック" panose="020B0600070205080204" pitchFamily="50" charset="-128"/>
                </a:rPr>
                <a:t>）</a:t>
              </a:r>
              <a:endParaRPr kumimoji="1" lang="en-US" altLang="ja-JP" sz="1400" dirty="0">
                <a:latin typeface="ＭＳ Ｐゴシック" panose="020B0600070205080204" pitchFamily="50" charset="-128"/>
                <a:ea typeface="ＭＳ Ｐゴシック" panose="020B0600070205080204" pitchFamily="50" charset="-128"/>
              </a:endParaRPr>
            </a:p>
          </p:txBody>
        </p:sp>
        <p:sp>
          <p:nvSpPr>
            <p:cNvPr id="75" name="テキスト ボックス 51"/>
            <p:cNvSpPr txBox="1"/>
            <p:nvPr/>
          </p:nvSpPr>
          <p:spPr>
            <a:xfrm>
              <a:off x="1725230" y="7472734"/>
              <a:ext cx="4342426" cy="523219"/>
            </a:xfrm>
            <a:prstGeom prst="rect">
              <a:avLst/>
            </a:prstGeom>
            <a:noFill/>
          </p:spPr>
          <p:txBody>
            <a:bodyPr wrap="square" rtlCol="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just"/>
              <a:r>
                <a:rPr kumimoji="1" lang="ja-JP" altLang="en-US" sz="1400" dirty="0">
                  <a:latin typeface="ＭＳ Ｐゴシック" panose="020B0600070205080204" pitchFamily="50" charset="-128"/>
                  <a:ea typeface="ＭＳ Ｐゴシック" panose="020B0600070205080204" pitchFamily="50" charset="-128"/>
                </a:rPr>
                <a:t>更改</a:t>
              </a:r>
              <a:r>
                <a:rPr lang="ja-JP" altLang="en-US" sz="1400" dirty="0">
                  <a:latin typeface="ＭＳ Ｐゴシック" panose="020B0600070205080204" pitchFamily="50" charset="-128"/>
                </a:rPr>
                <a:t>する既設光幹線（市所有。</a:t>
              </a:r>
              <a:r>
                <a:rPr lang="en-US" altLang="ja-JP" sz="1400" dirty="0">
                  <a:latin typeface="ＭＳ Ｐゴシック" panose="020B0600070205080204" pitchFamily="50" charset="-128"/>
                </a:rPr>
                <a:t>IRU</a:t>
              </a:r>
              <a:r>
                <a:rPr lang="ja-JP" altLang="en-US" sz="1400" dirty="0">
                  <a:latin typeface="ＭＳ Ｐゴシック" panose="020B0600070205080204" pitchFamily="50" charset="-128"/>
                </a:rPr>
                <a:t>契約により貸与）</a:t>
              </a:r>
              <a:endParaRPr kumimoji="1" lang="en-US" altLang="ja-JP" sz="1400" dirty="0">
                <a:latin typeface="ＭＳ Ｐゴシック" panose="020B0600070205080204" pitchFamily="50" charset="-128"/>
                <a:ea typeface="ＭＳ Ｐゴシック" panose="020B0600070205080204" pitchFamily="50" charset="-128"/>
              </a:endParaRPr>
            </a:p>
          </p:txBody>
        </p:sp>
        <p:cxnSp>
          <p:nvCxnSpPr>
            <p:cNvPr id="83" name="直線コネクタ 82"/>
            <p:cNvCxnSpPr/>
            <p:nvPr/>
          </p:nvCxnSpPr>
          <p:spPr>
            <a:xfrm>
              <a:off x="626470" y="7744201"/>
              <a:ext cx="1051774" cy="0"/>
            </a:xfrm>
            <a:prstGeom prst="lin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cxnSp>
        <p:sp>
          <p:nvSpPr>
            <p:cNvPr id="5" name="円/楕円 4"/>
            <p:cNvSpPr/>
            <p:nvPr/>
          </p:nvSpPr>
          <p:spPr>
            <a:xfrm>
              <a:off x="644323" y="8696025"/>
              <a:ext cx="1015772" cy="266783"/>
            </a:xfrm>
            <a:prstGeom prst="ellipse">
              <a:avLst/>
            </a:prstGeom>
            <a:solidFill>
              <a:srgbClr val="7030A0">
                <a:alpha val="25000"/>
              </a:srgbClr>
            </a:solidFill>
            <a:ln w="127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3" name="テキスト ボックス 51"/>
            <p:cNvSpPr txBox="1"/>
            <p:nvPr/>
          </p:nvSpPr>
          <p:spPr>
            <a:xfrm>
              <a:off x="1745902" y="8675528"/>
              <a:ext cx="1705247" cy="307777"/>
            </a:xfrm>
            <a:prstGeom prst="rect">
              <a:avLst/>
            </a:prstGeom>
            <a:noFill/>
          </p:spPr>
          <p:txBody>
            <a:bodyPr wrap="square" rtlCol="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just"/>
              <a:r>
                <a:rPr lang="ja-JP" altLang="en-US" sz="1400" dirty="0">
                  <a:latin typeface="ＭＳ Ｐゴシック" panose="020B0600070205080204" pitchFamily="50" charset="-128"/>
                  <a:ea typeface="ＭＳ Ｐゴシック" panose="020B0600070205080204" pitchFamily="50" charset="-128"/>
                </a:rPr>
                <a:t>過疎地域</a:t>
              </a:r>
              <a:endParaRPr kumimoji="1" lang="en-US" altLang="ja-JP" sz="1400" dirty="0">
                <a:latin typeface="ＭＳ Ｐゴシック" panose="020B0600070205080204" pitchFamily="50" charset="-128"/>
                <a:ea typeface="ＭＳ Ｐゴシック" panose="020B0600070205080204" pitchFamily="50" charset="-128"/>
              </a:endParaRPr>
            </a:p>
          </p:txBody>
        </p:sp>
        <p:sp>
          <p:nvSpPr>
            <p:cNvPr id="63" name="テキスト ボックス 51"/>
            <p:cNvSpPr txBox="1"/>
            <p:nvPr/>
          </p:nvSpPr>
          <p:spPr>
            <a:xfrm>
              <a:off x="1733009" y="7896944"/>
              <a:ext cx="4326865" cy="307777"/>
            </a:xfrm>
            <a:prstGeom prst="rect">
              <a:avLst/>
            </a:prstGeom>
            <a:noFill/>
          </p:spPr>
          <p:txBody>
            <a:bodyPr wrap="square" rtlCol="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just"/>
              <a:r>
                <a:rPr lang="ja-JP" altLang="en-US" sz="1400" dirty="0">
                  <a:latin typeface="ＭＳ Ｐゴシック" panose="020B0600070205080204" pitchFamily="50" charset="-128"/>
                </a:rPr>
                <a:t>既設光幹線（市所有）</a:t>
              </a:r>
              <a:endParaRPr lang="en-US" altLang="ja-JP" sz="1400" dirty="0">
                <a:latin typeface="ＭＳ Ｐゴシック" panose="020B0600070205080204" pitchFamily="50" charset="-128"/>
              </a:endParaRPr>
            </a:p>
          </p:txBody>
        </p:sp>
        <p:cxnSp>
          <p:nvCxnSpPr>
            <p:cNvPr id="62" name="直線コネクタ 61"/>
            <p:cNvCxnSpPr>
              <a:cxnSpLocks/>
            </p:cNvCxnSpPr>
            <p:nvPr/>
          </p:nvCxnSpPr>
          <p:spPr>
            <a:xfrm>
              <a:off x="597314" y="8054232"/>
              <a:ext cx="1080930" cy="0"/>
            </a:xfrm>
            <a:prstGeom prst="lin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sp>
          <p:nvSpPr>
            <p:cNvPr id="38" name="四角形吹き出し 37"/>
            <p:cNvSpPr/>
            <p:nvPr/>
          </p:nvSpPr>
          <p:spPr>
            <a:xfrm>
              <a:off x="212042" y="5133620"/>
              <a:ext cx="4396854" cy="1529153"/>
            </a:xfrm>
            <a:prstGeom prst="wedgeRectCallout">
              <a:avLst>
                <a:gd name="adj1" fmla="val -40792"/>
                <a:gd name="adj2" fmla="val 81419"/>
              </a:avLst>
            </a:prstGeom>
            <a:ln>
              <a:solidFill>
                <a:srgbClr val="0000FF"/>
              </a:solidFill>
            </a:ln>
          </p:spPr>
          <p:style>
            <a:lnRef idx="2">
              <a:schemeClr val="dk1"/>
            </a:lnRef>
            <a:fillRef idx="1">
              <a:schemeClr val="lt1"/>
            </a:fillRef>
            <a:effectRef idx="0">
              <a:schemeClr val="dk1"/>
            </a:effectRef>
            <a:fontRef idx="minor">
              <a:schemeClr val="dk1"/>
            </a:fontRef>
          </p:style>
          <p:txBody>
            <a:bodyPr wrap="square" rtlCol="0" anchor="t" anchorCtr="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1400" b="1" dirty="0">
                  <a:solidFill>
                    <a:srgbClr val="0000FF"/>
                  </a:solidFill>
                </a:rPr>
                <a:t>●凡例を必ずつけること。</a:t>
              </a:r>
              <a:endParaRPr lang="en-US" altLang="ja-JP" sz="1400" b="1" dirty="0">
                <a:solidFill>
                  <a:srgbClr val="0000FF"/>
                </a:solidFill>
              </a:endParaRPr>
            </a:p>
            <a:p>
              <a:r>
                <a:rPr lang="ja-JP" altLang="en-US" sz="1400" b="1" dirty="0">
                  <a:solidFill>
                    <a:srgbClr val="0000FF"/>
                  </a:solidFill>
                </a:rPr>
                <a:t>●また、本事業に、補助対象部分と補助対象外部分が</a:t>
              </a:r>
              <a:endParaRPr lang="en-US" altLang="ja-JP" sz="1400" b="1" dirty="0">
                <a:solidFill>
                  <a:srgbClr val="0000FF"/>
                </a:solidFill>
              </a:endParaRPr>
            </a:p>
            <a:p>
              <a:r>
                <a:rPr lang="ja-JP" altLang="en-US" sz="1400" b="1" dirty="0">
                  <a:solidFill>
                    <a:srgbClr val="0000FF"/>
                  </a:solidFill>
                </a:rPr>
                <a:t>　含まれる場合は、凡例で明示すること。</a:t>
              </a:r>
              <a:endParaRPr lang="en-US" altLang="ja-JP" sz="1400" b="1" dirty="0">
                <a:solidFill>
                  <a:srgbClr val="0000FF"/>
                </a:solidFill>
              </a:endParaRPr>
            </a:p>
            <a:p>
              <a:endParaRPr lang="en-US" altLang="ja-JP" sz="1000" b="1" dirty="0">
                <a:solidFill>
                  <a:srgbClr val="0000FF"/>
                </a:solidFill>
              </a:endParaRPr>
            </a:p>
            <a:p>
              <a:r>
                <a:rPr lang="ja-JP" altLang="en-US" b="1" dirty="0">
                  <a:solidFill>
                    <a:schemeClr val="tx1"/>
                  </a:solidFill>
                </a:rPr>
                <a:t>　（例）</a:t>
              </a:r>
              <a:r>
                <a:rPr lang="ja-JP" altLang="en-US" b="1" dirty="0">
                  <a:solidFill>
                    <a:srgbClr val="FF0000"/>
                  </a:solidFill>
                </a:rPr>
                <a:t>赤</a:t>
              </a:r>
              <a:r>
                <a:rPr lang="ja-JP" altLang="en-US" b="1" dirty="0">
                  <a:solidFill>
                    <a:schemeClr val="tx1"/>
                  </a:solidFill>
                </a:rPr>
                <a:t>･･･</a:t>
              </a:r>
              <a:r>
                <a:rPr lang="ja-JP" altLang="en-US" b="1" dirty="0">
                  <a:solidFill>
                    <a:srgbClr val="FF0000"/>
                  </a:solidFill>
                </a:rPr>
                <a:t>補助対象部分（</a:t>
              </a:r>
              <a:r>
                <a:rPr lang="en-US" altLang="ja-JP" b="1" dirty="0">
                  <a:solidFill>
                    <a:srgbClr val="FF0000"/>
                  </a:solidFill>
                </a:rPr>
                <a:t>CATV</a:t>
              </a:r>
              <a:r>
                <a:rPr lang="ja-JP" altLang="en-US" b="1" dirty="0">
                  <a:solidFill>
                    <a:srgbClr val="FF0000"/>
                  </a:solidFill>
                </a:rPr>
                <a:t>施設エリアの光化）</a:t>
              </a:r>
              <a:endParaRPr lang="en-US" altLang="ja-JP" b="1" dirty="0">
                <a:solidFill>
                  <a:srgbClr val="FF0000"/>
                </a:solidFill>
              </a:endParaRPr>
            </a:p>
            <a:p>
              <a:r>
                <a:rPr lang="ja-JP" altLang="en-US" b="1" dirty="0">
                  <a:solidFill>
                    <a:srgbClr val="0000FF"/>
                  </a:solidFill>
                </a:rPr>
                <a:t>　　　　青</a:t>
              </a:r>
              <a:r>
                <a:rPr lang="ja-JP" altLang="en-US" b="1" dirty="0">
                  <a:solidFill>
                    <a:schemeClr val="tx1"/>
                  </a:solidFill>
                </a:rPr>
                <a:t>･･･</a:t>
              </a:r>
              <a:r>
                <a:rPr lang="ja-JP" altLang="en-US" b="1" dirty="0">
                  <a:solidFill>
                    <a:srgbClr val="0000FF"/>
                  </a:solidFill>
                </a:rPr>
                <a:t>補助対象外部分</a:t>
              </a:r>
              <a:endParaRPr lang="en-US" altLang="ja-JP" b="1" dirty="0">
                <a:solidFill>
                  <a:srgbClr val="0000FF"/>
                </a:solidFill>
              </a:endParaRPr>
            </a:p>
            <a:p>
              <a:r>
                <a:rPr lang="ja-JP" altLang="en-US" b="1" dirty="0">
                  <a:solidFill>
                    <a:srgbClr val="0000FF"/>
                  </a:solidFill>
                </a:rPr>
                <a:t>　　　　</a:t>
              </a:r>
              <a:r>
                <a:rPr lang="ja-JP" altLang="en-US" b="1" dirty="0">
                  <a:solidFill>
                    <a:srgbClr val="008000"/>
                  </a:solidFill>
                </a:rPr>
                <a:t>緑</a:t>
              </a:r>
              <a:r>
                <a:rPr lang="ja-JP" altLang="en-US" b="1" dirty="0">
                  <a:solidFill>
                    <a:schemeClr val="tx1"/>
                  </a:solidFill>
                </a:rPr>
                <a:t>･･･</a:t>
              </a:r>
              <a:r>
                <a:rPr lang="ja-JP" altLang="en-US" b="1" dirty="0">
                  <a:solidFill>
                    <a:srgbClr val="008000"/>
                  </a:solidFill>
                </a:rPr>
                <a:t>共有部分</a:t>
              </a:r>
              <a:endParaRPr lang="en-US" altLang="ja-JP" b="1" dirty="0">
                <a:solidFill>
                  <a:srgbClr val="0000FF"/>
                </a:solidFill>
              </a:endParaRPr>
            </a:p>
            <a:p>
              <a:r>
                <a:rPr kumimoji="1" lang="ja-JP" altLang="en-US" b="1" dirty="0">
                  <a:solidFill>
                    <a:srgbClr val="0000FF"/>
                  </a:solidFill>
                </a:rPr>
                <a:t>　</a:t>
              </a:r>
              <a:endParaRPr kumimoji="1" lang="en-US" altLang="ja-JP" b="1" dirty="0">
                <a:solidFill>
                  <a:srgbClr val="0000FF"/>
                </a:solidFill>
              </a:endParaRPr>
            </a:p>
          </p:txBody>
        </p:sp>
      </p:grpSp>
      <p:sp>
        <p:nvSpPr>
          <p:cNvPr id="35" name="角丸四角形 43">
            <a:extLst>
              <a:ext uri="{FF2B5EF4-FFF2-40B4-BE49-F238E27FC236}">
                <a16:creationId xmlns:a16="http://schemas.microsoft.com/office/drawing/2014/main" id="{5B9946F7-9BB8-40CE-8A2F-9BFE53075F9F}"/>
              </a:ext>
            </a:extLst>
          </p:cNvPr>
          <p:cNvSpPr/>
          <p:nvPr/>
        </p:nvSpPr>
        <p:spPr>
          <a:xfrm>
            <a:off x="8113439" y="4466586"/>
            <a:ext cx="4366996" cy="2510912"/>
          </a:xfrm>
          <a:prstGeom prst="roundRect">
            <a:avLst/>
          </a:prstGeom>
          <a:solidFill>
            <a:srgbClr val="FFC000"/>
          </a:solidFill>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ja-JP" altLang="ja-JP" sz="1200" dirty="0"/>
              <a:t>（１）業務区域の数</a:t>
            </a:r>
          </a:p>
          <a:p>
            <a:r>
              <a:rPr lang="ja-JP" altLang="en-US" sz="1200" dirty="0"/>
              <a:t>　</a:t>
            </a:r>
            <a:r>
              <a:rPr lang="ja-JP" altLang="ja-JP" sz="1200" dirty="0"/>
              <a:t>ア　放送サービスの提供者と設備所有者が同一である区域</a:t>
            </a:r>
          </a:p>
          <a:p>
            <a:r>
              <a:rPr lang="ja-JP" altLang="en-US" sz="1200" dirty="0"/>
              <a:t>　　　　　</a:t>
            </a:r>
            <a:r>
              <a:rPr lang="ja-JP" altLang="ja-JP" sz="1200" dirty="0"/>
              <a:t>５地区（●●市、●●市、●●市、●●市、●●市）</a:t>
            </a:r>
          </a:p>
          <a:p>
            <a:r>
              <a:rPr lang="ja-JP" altLang="en-US" sz="1200" dirty="0"/>
              <a:t>　</a:t>
            </a:r>
            <a:r>
              <a:rPr lang="ja-JP" altLang="ja-JP" sz="1200" dirty="0"/>
              <a:t>イ　放送サービスの提供者と設備所有者が異なる区域</a:t>
            </a:r>
          </a:p>
          <a:p>
            <a:r>
              <a:rPr lang="ja-JP" altLang="ja-JP" sz="1200" dirty="0"/>
              <a:t>　　　　　１地区（●●市）</a:t>
            </a:r>
            <a:endParaRPr lang="en-US" altLang="ja-JP" sz="1200" dirty="0"/>
          </a:p>
          <a:p>
            <a:endParaRPr lang="ja-JP" altLang="ja-JP" sz="1200" dirty="0"/>
          </a:p>
          <a:p>
            <a:r>
              <a:rPr lang="ja-JP" altLang="ja-JP" sz="1200" dirty="0"/>
              <a:t>（２）条件不利地域の種類</a:t>
            </a:r>
          </a:p>
          <a:p>
            <a:r>
              <a:rPr lang="ja-JP" altLang="en-US" sz="1200" dirty="0"/>
              <a:t>　　　　　</a:t>
            </a:r>
            <a:r>
              <a:rPr lang="ja-JP" altLang="ja-JP" sz="1200" dirty="0"/>
              <a:t>過疎地域（一部）</a:t>
            </a:r>
            <a:endParaRPr lang="en-US" altLang="ja-JP" sz="1200" dirty="0"/>
          </a:p>
          <a:p>
            <a:endParaRPr lang="ja-JP" altLang="ja-JP" sz="1200" dirty="0"/>
          </a:p>
          <a:p>
            <a:r>
              <a:rPr lang="ja-JP" altLang="ja-JP" sz="1200" dirty="0"/>
              <a:t>（３）財政力指数</a:t>
            </a:r>
          </a:p>
          <a:p>
            <a:r>
              <a:rPr lang="ja-JP" altLang="en-US" sz="1200" dirty="0"/>
              <a:t>　　　　　</a:t>
            </a:r>
            <a:r>
              <a:rPr lang="ja-JP" altLang="ja-JP" sz="1200" dirty="0"/>
              <a:t>●．●●（令和●年度）</a:t>
            </a:r>
            <a:endParaRPr kumimoji="1" lang="ja-JP" altLang="en-US" sz="1800" dirty="0">
              <a:latin typeface="+mn-ea"/>
            </a:endParaRPr>
          </a:p>
        </p:txBody>
      </p:sp>
      <p:sp>
        <p:nvSpPr>
          <p:cNvPr id="7" name="テキスト ボックス 6">
            <a:extLst>
              <a:ext uri="{FF2B5EF4-FFF2-40B4-BE49-F238E27FC236}">
                <a16:creationId xmlns:a16="http://schemas.microsoft.com/office/drawing/2014/main" id="{E92701D4-A305-4D84-9F5E-EC43F1A45E80}"/>
              </a:ext>
            </a:extLst>
          </p:cNvPr>
          <p:cNvSpPr txBox="1"/>
          <p:nvPr/>
        </p:nvSpPr>
        <p:spPr>
          <a:xfrm>
            <a:off x="11504893" y="214236"/>
            <a:ext cx="1080120" cy="461665"/>
          </a:xfrm>
          <a:prstGeom prst="rect">
            <a:avLst/>
          </a:prstGeom>
          <a:solidFill>
            <a:schemeClr val="bg1"/>
          </a:solidFill>
          <a:ln>
            <a:solidFill>
              <a:schemeClr val="tx1"/>
            </a:solidFill>
          </a:ln>
        </p:spPr>
        <p:txBody>
          <a:bodyPr wrap="square" rtlCol="0">
            <a:spAutoFit/>
          </a:bodyPr>
          <a:lstStyle/>
          <a:p>
            <a:r>
              <a:rPr lang="ja-JP" altLang="ja-JP" dirty="0"/>
              <a:t>資料４</a:t>
            </a:r>
            <a:endParaRPr kumimoji="1" lang="ja-JP" altLang="en-US" sz="1600" dirty="0">
              <a:latin typeface="ＭＳ ゴシック" pitchFamily="49" charset="-128"/>
              <a:ea typeface="ＭＳ ゴシック" pitchFamily="49" charset="-128"/>
            </a:endParaRPr>
          </a:p>
        </p:txBody>
      </p:sp>
    </p:spTree>
    <p:extLst>
      <p:ext uri="{BB962C8B-B14F-4D97-AF65-F5344CB8AC3E}">
        <p14:creationId xmlns:p14="http://schemas.microsoft.com/office/powerpoint/2010/main" val="156466183"/>
      </p:ext>
    </p:extLst>
  </p:cSld>
  <p:clrMapOvr>
    <a:masterClrMapping/>
  </p:clrMapOvr>
</p:sld>
</file>

<file path=ppt/theme/theme1.xml><?xml version="1.0" encoding="utf-8"?>
<a:theme xmlns:a="http://schemas.openxmlformats.org/drawingml/2006/main" name="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kumimoji="1" sz="1600" dirty="0" smtClean="0">
            <a:latin typeface="ＭＳ ゴシック" pitchFamily="49" charset="-128"/>
            <a:ea typeface="ＭＳ ゴシック" pitchFamily="49" charset="-128"/>
          </a:defRPr>
        </a:defPPr>
      </a:lstStyle>
    </a:txDef>
  </a:objectDefaults>
  <a:extraClrSchemeLst/>
</a:theme>
</file>

<file path=customXml/_rels/item1.xml.rels><?xml version="1.0" encoding="UTF-8" standalone="yes"?><Relationships xmlns="http://schemas.openxmlformats.org/package/2006/relationships"><Relationship Id="rId1" Target="itemProps1.xml" Type="http://schemas.openxmlformats.org/officeDocument/2006/relationships/customXmlProps"/></Relationships>
</file>

<file path=customXml/_rels/item2.xml.rels><?xml version="1.0" encoding="UTF-8" standalone="yes"?><Relationships xmlns="http://schemas.openxmlformats.org/package/2006/relationships"><Relationship Id="rId1" Target="itemProps2.xml" Type="http://schemas.openxmlformats.org/officeDocument/2006/relationships/customXmlProps"/></Relationships>
</file>

<file path=customXml/_rels/item3.xml.rels><?xml version="1.0" encoding="UTF-8" standalone="yes"?><Relationships xmlns="http://schemas.openxmlformats.org/package/2006/relationships"><Relationship Id="rId1" Target="itemProps3.xml" Type="http://schemas.openxmlformats.org/officeDocument/2006/relationships/customXmlProps"/></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956f8374-eac6-4c01-9e9a-c7d7573af740" xsi:nil="true"/>
    <lcf76f155ced4ddcb4097134ff3c332f xmlns="9928b5be-f9f2-43c4-8445-f560f1c1ee1d">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18E8DE1EA5E7DC44AB217A9A8E692EC7" ma:contentTypeVersion="16" ma:contentTypeDescription="新しいドキュメントを作成します。" ma:contentTypeScope="" ma:versionID="c1f33e3202dfbfe92f325b97a9bd5092">
  <xsd:schema xmlns:xsd="http://www.w3.org/2001/XMLSchema" xmlns:xs="http://www.w3.org/2001/XMLSchema" xmlns:p="http://schemas.microsoft.com/office/2006/metadata/properties" xmlns:ns2="9928b5be-f9f2-43c4-8445-f560f1c1ee1d" xmlns:ns3="956f8374-eac6-4c01-9e9a-c7d7573af740" targetNamespace="http://schemas.microsoft.com/office/2006/metadata/properties" ma:root="true" ma:fieldsID="586186af52cc4609fb614f1bb96a6105" ns2:_="" ns3:_="">
    <xsd:import namespace="9928b5be-f9f2-43c4-8445-f560f1c1ee1d"/>
    <xsd:import namespace="956f8374-eac6-4c01-9e9a-c7d7573af740"/>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MediaServiceLocation" minOccurs="0"/>
                <xsd:element ref="ns3:TaxCatchAll" minOccurs="0"/>
                <xsd:element ref="ns2:MediaServiceOCR" minOccurs="0"/>
                <xsd:element ref="ns2:lcf76f155ced4ddcb4097134ff3c332f"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928b5be-f9f2-43c4-8445-f560f1c1ee1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Location" ma:index="16" nillable="true" ma:displayName="Location" ma:description="" ma:indexed="true"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lcf76f155ced4ddcb4097134ff3c332f" ma:index="20" nillable="true" ma:taxonomy="true" ma:internalName="lcf76f155ced4ddcb4097134ff3c332f" ma:taxonomyFieldName="MediaServiceImageTags" ma:displayName="画像タグ" ma:readOnly="false" ma:fieldId="{5cf76f15-5ced-4ddc-b409-7134ff3c332f}" ma:taxonomyMulti="true" ma:sspId="1e1c6816-2a4f-4461-93c7-8dd281d6228d" ma:termSetId="09814cd3-568e-fe90-9814-8d621ff8fb84" ma:anchorId="fba54fb3-c3e1-fe81-a776-ca4b69148c4d" ma:open="true" ma:isKeyword="false">
      <xsd:complexType>
        <xsd:sequence>
          <xsd:element ref="pc:Terms" minOccurs="0" maxOccurs="1"/>
        </xsd:sequence>
      </xsd:complexType>
    </xsd:element>
    <xsd:element name="MediaServiceBillingMetadata" ma:index="21"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56f8374-eac6-4c01-9e9a-c7d7573af740"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4f4c2df7-119e-42eb-b5ef-c638e6a4a2bd}" ma:internalName="TaxCatchAll" ma:showField="CatchAllData" ma:web="956f8374-eac6-4c01-9e9a-c7d7573af74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EE0AB46-687B-4132-8D23-430167F12E3B}">
  <ds:schemaRefs>
    <ds:schemaRef ds:uri="http://purl.org/dc/dcmitype/"/>
    <ds:schemaRef ds:uri="http://schemas.microsoft.com/office/2006/documentManagement/types"/>
    <ds:schemaRef ds:uri="9928b5be-f9f2-43c4-8445-f560f1c1ee1d"/>
    <ds:schemaRef ds:uri="http://www.w3.org/XML/1998/namespace"/>
    <ds:schemaRef ds:uri="956f8374-eac6-4c01-9e9a-c7d7573af740"/>
    <ds:schemaRef ds:uri="http://purl.org/dc/elements/1.1/"/>
    <ds:schemaRef ds:uri="http://schemas.microsoft.com/office/infopath/2007/PartnerControls"/>
    <ds:schemaRef ds:uri="http://schemas.openxmlformats.org/package/2006/metadata/core-properties"/>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5A4C0F0F-64DA-4AD9-9D89-50677398F04D}">
  <ds:schemaRefs>
    <ds:schemaRef ds:uri="http://schemas.microsoft.com/sharepoint/v3/contenttype/forms"/>
  </ds:schemaRefs>
</ds:datastoreItem>
</file>

<file path=customXml/itemProps3.xml><?xml version="1.0" encoding="utf-8"?>
<ds:datastoreItem xmlns:ds="http://schemas.openxmlformats.org/officeDocument/2006/customXml" ds:itemID="{A7C4FFD3-76A1-448E-8F5C-E1E77F89FAB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928b5be-f9f2-43c4-8445-f560f1c1ee1d"/>
    <ds:schemaRef ds:uri="956f8374-eac6-4c01-9e9a-c7d7573af74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blank</Template>
  <Words>379</Words>
  <PresentationFormat>A3 297x420 mm</PresentationFormat>
  <Paragraphs>40</Paragraphs>
  <Slides>1</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1</vt:i4>
      </vt:variant>
    </vt:vector>
  </HeadingPairs>
  <TitlesOfParts>
    <vt:vector size="6" baseType="lpstr">
      <vt:lpstr>AR Pゴシック体S</vt:lpstr>
      <vt:lpstr>ＭＳ Ｐゴシック</vt:lpstr>
      <vt:lpstr>ＭＳ ゴシック</vt:lpstr>
      <vt:lpstr>Arial</vt:lpstr>
      <vt:lpstr>blank</vt:lpstr>
      <vt:lpstr>PowerPoint プレゼンテーション</vt:lpstr>
    </vt:vector>
  </TitlesOfParts>
  <LinksUpToDate>false</LinksUpToDate>
  <SharedDoc>false</SharedDoc>
  <HyperlinksChanged>false</HyperlinksChanged>
</Properties>
</file>

<file path=docProps/core.xml><?xml version="1.0" encoding="utf-8"?>
<cp:coreProperties xmlns:cp="http://schemas.openxmlformats.org/package/2006/metadata/core-properties" xmlns:dc="http://purl.org/dc/elements/1.1/" xmlns:dcterms="http://purl.org/dc/terms/" xmlns:xsi="http://www.w3.org/2001/XMLSchema-instance"/>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0x01010018E8DE1EA5E7DC44AB217A9A8E692EC7</vt:lpwstr>
  </property>
  <property fmtid="{D5CDD505-2E9C-101B-9397-08002B2CF9AE}" pid="3" name="MediaServiceImageTags">
    <vt:lpwstr/>
  </property>
</Properties>
</file>