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commentAuthors+xml" PartName="/ppt/commentAuthors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杉本　高一(010875)" initials="MSOffice" lastIdx="1" clrIdx="0">
    <p:extLst>
      <p:ext uri="{19B8F6BF-5375-455C-9EA6-DF929625EA0E}">
        <p15:presenceInfo xmlns:p15="http://schemas.microsoft.com/office/powerpoint/2012/main" userId="杉本　高一(010875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5ADA4C-F3FC-42C3-B504-679C9BF48432}" v="5" dt="2025-01-17T02:28:50.8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 autoAdjust="0"/>
    <p:restoredTop sz="9466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commentAuthors.xml" Type="http://schemas.openxmlformats.org/officeDocument/2006/relationships/commentAuthors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秦 賢太郎(HATA Kentaro)" userId="3a4b0754-583c-45f8-b31e-a728bd2cecd6" providerId="ADAL" clId="{61C220E2-31FC-4647-810A-DBB9D0F1024E}"/>
    <pc:docChg chg="delSld">
      <pc:chgData name="秦 賢太郎(HATA Kentaro)" userId="3a4b0754-583c-45f8-b31e-a728bd2cecd6" providerId="ADAL" clId="{61C220E2-31FC-4647-810A-DBB9D0F1024E}" dt="2025-01-17T05:08:57.284" v="0" actId="2696"/>
      <pc:docMkLst>
        <pc:docMk/>
      </pc:docMkLst>
      <pc:sldChg chg="del">
        <pc:chgData name="秦 賢太郎(HATA Kentaro)" userId="3a4b0754-583c-45f8-b31e-a728bd2cecd6" providerId="ADAL" clId="{61C220E2-31FC-4647-810A-DBB9D0F1024E}" dt="2025-01-17T05:08:57.284" v="0" actId="2696"/>
        <pc:sldMkLst>
          <pc:docMk/>
          <pc:sldMk cId="1251451271" sldId="267"/>
        </pc:sldMkLst>
      </pc:sldChg>
    </pc:docChg>
  </pc:docChgLst>
  <pc:docChgLst>
    <pc:chgData name="秦 賢太郎(HATA Kentaro)" userId="3a4b0754-583c-45f8-b31e-a728bd2cecd6" providerId="ADAL" clId="{F95ADA4C-F3FC-42C3-B504-679C9BF48432}"/>
    <pc:docChg chg="undo custSel modSld">
      <pc:chgData name="秦 賢太郎(HATA Kentaro)" userId="3a4b0754-583c-45f8-b31e-a728bd2cecd6" providerId="ADAL" clId="{F95ADA4C-F3FC-42C3-B504-679C9BF48432}" dt="2025-01-17T02:29:05.895" v="15" actId="14100"/>
      <pc:docMkLst>
        <pc:docMk/>
      </pc:docMkLst>
      <pc:sldChg chg="modSp mod">
        <pc:chgData name="秦 賢太郎(HATA Kentaro)" userId="3a4b0754-583c-45f8-b31e-a728bd2cecd6" providerId="ADAL" clId="{F95ADA4C-F3FC-42C3-B504-679C9BF48432}" dt="2025-01-17T02:29:05.895" v="15" actId="14100"/>
        <pc:sldMkLst>
          <pc:docMk/>
          <pc:sldMk cId="491498890" sldId="260"/>
        </pc:sldMkLst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" creationId="{CF6FC218-E0CA-4AA3-ABA2-D859464B99AB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4" creationId="{98BBCA15-5FA3-4B7B-869A-F407BA7D24C3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" creationId="{05C5E185-7C98-4D3D-A202-E5BAD18BD74C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6" creationId="{3020EE82-03F9-4CFE-A4E8-1F2DCBD18D37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9" creationId="{67BCA5E3-F59D-44A5-ABFC-8F848A43F719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0" creationId="{FA942950-2637-42C3-A279-A652ACB70BDB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1" creationId="{26D4D2C6-24A0-4E18-A641-620BF0790298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4" creationId="{60B52E39-1D3D-44E3-BD7C-4756C8E13224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5" creationId="{02E866F3-504F-4F51-BEF0-2B70F3CB51A2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6" creationId="{20C35E31-072A-45BD-8CE1-86B8AD799226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7" creationId="{060DD80E-4887-44C8-9250-2190DC50CEFE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8" creationId="{5E2A9003-8E2F-4C07-9F52-0421632BFF4F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9" creationId="{3B7E28FD-34CA-4610-9E64-C8A6A2D75D76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0" creationId="{3A794F7B-FB95-4928-9BCB-1C51FF592343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1" creationId="{22AE9B5F-D054-4879-B923-B6BF4456CE7A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2" creationId="{B4E23D10-EA63-4C1E-B3F8-A35A36FA26D1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3" creationId="{09F3D75D-733E-48EB-87D4-45BD1864CF6D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4" creationId="{CDF141B1-98C2-4AE8-B380-9D79776B4717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5" creationId="{8AC700D4-5948-4B22-B55A-83D1B575025B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6" creationId="{3E29A87C-2543-4D32-AF0C-B92413FD0E01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8" creationId="{435039BB-C03F-4730-AE68-F9D8B5555401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29" creationId="{B4A727E8-4978-423E-9F38-366CFD671B84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42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47" creationId="{ABCDAE4F-FF35-4478-949F-E5978FC7BB71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48" creationId="{27FB533A-E27C-4B08-BA4F-08C6C0B7B142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49" creationId="{A7D57879-6407-4578-9253-3624D66B61E6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0" creationId="{F9455358-74A8-439B-95E0-B610B00567E3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1" creationId="{867C7C2C-A7F5-4EB6-A9BF-12F88B9C074F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2" creationId="{7D23E6AC-7ACB-4089-86B0-35B147BED408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3" creationId="{473A7510-47E6-4A9B-86A6-3192CC90C4CD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5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7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8" creationId="{1397C47B-499A-4424-8992-8FCAEA8F81D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59" creationId="{28290217-8676-4382-B4CC-A29E39C0FF97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60" creationId="{97B2A348-A9FB-420C-AFED-8DEA1CD1A701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61" creationId="{3F7A5477-4EC0-4C07-9FF6-8BF77C274A6F}"/>
          </ac:spMkLst>
        </pc:spChg>
        <pc:spChg chg="mod">
          <ac:chgData name="秦 賢太郎(HATA Kentaro)" userId="3a4b0754-583c-45f8-b31e-a728bd2cecd6" providerId="ADAL" clId="{F95ADA4C-F3FC-42C3-B504-679C9BF48432}" dt="2025-01-17T02:28:53.115" v="14" actId="14100"/>
          <ac:spMkLst>
            <pc:docMk/>
            <pc:sldMk cId="491498890" sldId="260"/>
            <ac:spMk id="62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63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65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66" creationId="{EE238EC5-6F7C-4899-9B95-10039E841E76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69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9:05.895" v="15" actId="14100"/>
          <ac:spMkLst>
            <pc:docMk/>
            <pc:sldMk cId="491498890" sldId="260"/>
            <ac:spMk id="70" creationId="{00000000-0000-0000-0000-000000000000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14" creationId="{B3DBE18D-813F-45AA-8136-434085E336F8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15" creationId="{4BD5D39D-CC37-4D24-A521-02687F6E15BB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16" creationId="{3EFFA495-BE12-4ACC-8C21-7D5301B44EF3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17" creationId="{D88A4B24-7B58-4D2F-B3E9-161EA1871AAC}"/>
          </ac:spMkLst>
        </pc:spChg>
        <pc:spChg chg="mod">
          <ac:chgData name="秦 賢太郎(HATA Kentaro)" userId="3a4b0754-583c-45f8-b31e-a728bd2cecd6" providerId="ADAL" clId="{F95ADA4C-F3FC-42C3-B504-679C9BF48432}" dt="2025-01-17T02:28:50.813" v="13" actId="14100"/>
          <ac:spMkLst>
            <pc:docMk/>
            <pc:sldMk cId="491498890" sldId="260"/>
            <ac:spMk id="118" creationId="{C279AF80-36CC-4F76-8822-56C175574731}"/>
          </ac:spMkLst>
        </pc:spChg>
        <pc:grpChg chg="mod">
          <ac:chgData name="秦 賢太郎(HATA Kentaro)" userId="3a4b0754-583c-45f8-b31e-a728bd2cecd6" providerId="ADAL" clId="{F95ADA4C-F3FC-42C3-B504-679C9BF48432}" dt="2025-01-17T02:28:50.813" v="13" actId="14100"/>
          <ac:grpSpMkLst>
            <pc:docMk/>
            <pc:sldMk cId="491498890" sldId="260"/>
            <ac:grpSpMk id="30" creationId="{E642FC2C-757F-4651-9530-EFF83C0443D1}"/>
          </ac:grpSpMkLst>
        </pc:grpChg>
        <pc:grpChg chg="mod">
          <ac:chgData name="秦 賢太郎(HATA Kentaro)" userId="3a4b0754-583c-45f8-b31e-a728bd2cecd6" providerId="ADAL" clId="{F95ADA4C-F3FC-42C3-B504-679C9BF48432}" dt="2025-01-17T02:28:50.813" v="13" actId="14100"/>
          <ac:grpSpMkLst>
            <pc:docMk/>
            <pc:sldMk cId="491498890" sldId="260"/>
            <ac:grpSpMk id="31" creationId="{3F22EAD6-36C4-4D4B-AEDB-697809D56121}"/>
          </ac:grpSpMkLst>
        </pc:grpChg>
        <pc:picChg chg="mod">
          <ac:chgData name="秦 賢太郎(HATA Kentaro)" userId="3a4b0754-583c-45f8-b31e-a728bd2cecd6" providerId="ADAL" clId="{F95ADA4C-F3FC-42C3-B504-679C9BF48432}" dt="2025-01-17T02:28:50.813" v="13" actId="14100"/>
          <ac:picMkLst>
            <pc:docMk/>
            <pc:sldMk cId="491498890" sldId="260"/>
            <ac:picMk id="35" creationId="{00000000-0000-0000-0000-000000000000}"/>
          </ac:picMkLst>
        </pc:picChg>
        <pc:cxnChg chg="mod">
          <ac:chgData name="秦 賢太郎(HATA Kentaro)" userId="3a4b0754-583c-45f8-b31e-a728bd2cecd6" providerId="ADAL" clId="{F95ADA4C-F3FC-42C3-B504-679C9BF48432}" dt="2025-01-17T02:28:50.813" v="13" actId="14100"/>
          <ac:cxnSpMkLst>
            <pc:docMk/>
            <pc:sldMk cId="491498890" sldId="260"/>
            <ac:cxnSpMk id="54" creationId="{00000000-0000-0000-0000-000000000000}"/>
          </ac:cxnSpMkLst>
        </pc:cxnChg>
        <pc:cxnChg chg="mod">
          <ac:chgData name="秦 賢太郎(HATA Kentaro)" userId="3a4b0754-583c-45f8-b31e-a728bd2cecd6" providerId="ADAL" clId="{F95ADA4C-F3FC-42C3-B504-679C9BF48432}" dt="2025-01-17T02:28:50.813" v="13" actId="14100"/>
          <ac:cxnSpMkLst>
            <pc:docMk/>
            <pc:sldMk cId="491498890" sldId="260"/>
            <ac:cxnSpMk id="56" creationId="{00000000-0000-0000-0000-000000000000}"/>
          </ac:cxnSpMkLst>
        </pc:cxnChg>
        <pc:cxnChg chg="mod">
          <ac:chgData name="秦 賢太郎(HATA Kentaro)" userId="3a4b0754-583c-45f8-b31e-a728bd2cecd6" providerId="ADAL" clId="{F95ADA4C-F3FC-42C3-B504-679C9BF48432}" dt="2025-01-17T02:28:50.813" v="13" actId="14100"/>
          <ac:cxnSpMkLst>
            <pc:docMk/>
            <pc:sldMk cId="491498890" sldId="260"/>
            <ac:cxnSpMk id="64" creationId="{00000000-0000-0000-0000-000000000000}"/>
          </ac:cxnSpMkLst>
        </pc:cxnChg>
      </pc:sldChg>
      <pc:sldChg chg="modSp mod">
        <pc:chgData name="秦 賢太郎(HATA Kentaro)" userId="3a4b0754-583c-45f8-b31e-a728bd2cecd6" providerId="ADAL" clId="{F95ADA4C-F3FC-42C3-B504-679C9BF48432}" dt="2025-01-17T02:27:36.642" v="2" actId="20577"/>
        <pc:sldMkLst>
          <pc:docMk/>
          <pc:sldMk cId="1251451271" sldId="267"/>
        </pc:sldMkLst>
        <pc:spChg chg="mod">
          <ac:chgData name="秦 賢太郎(HATA Kentaro)" userId="3a4b0754-583c-45f8-b31e-a728bd2cecd6" providerId="ADAL" clId="{F95ADA4C-F3FC-42C3-B504-679C9BF48432}" dt="2025-01-17T02:27:36.642" v="2" actId="20577"/>
          <ac:spMkLst>
            <pc:docMk/>
            <pc:sldMk cId="1251451271" sldId="267"/>
            <ac:spMk id="2" creationId="{FEA697F4-9893-4935-AE86-90162F16AD10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3F22EAD6-36C4-4D4B-AEDB-697809D56121}"/>
              </a:ext>
            </a:extLst>
          </p:cNvPr>
          <p:cNvGrpSpPr/>
          <p:nvPr/>
        </p:nvGrpSpPr>
        <p:grpSpPr>
          <a:xfrm>
            <a:off x="32166" y="476672"/>
            <a:ext cx="9193835" cy="5904656"/>
            <a:chOff x="-1836712" y="310305"/>
            <a:chExt cx="10501154" cy="6480719"/>
          </a:xfrm>
        </p:grpSpPr>
        <p:pic>
          <p:nvPicPr>
            <p:cNvPr id="35" name="図 3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836712" y="310305"/>
              <a:ext cx="10407493" cy="6480719"/>
            </a:xfrm>
            <a:prstGeom prst="rect">
              <a:avLst/>
            </a:prstGeom>
          </p:spPr>
        </p:pic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-1815002" y="400814"/>
              <a:ext cx="3643158" cy="3600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ja-JP" altLang="en-US" sz="2000" i="1" dirty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（例）用地付近見取図</a:t>
              </a:r>
            </a:p>
          </p:txBody>
        </p:sp>
        <p:sp>
          <p:nvSpPr>
            <p:cNvPr id="70" name="テキスト ボックス 147"/>
            <p:cNvSpPr txBox="1">
              <a:spLocks noChangeArrowheads="1"/>
            </p:cNvSpPr>
            <p:nvPr/>
          </p:nvSpPr>
          <p:spPr bwMode="auto">
            <a:xfrm>
              <a:off x="-64908" y="5123820"/>
              <a:ext cx="377115" cy="47292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r>
                <a:rPr lang="ja-JP" altLang="en-US" sz="1100" dirty="0">
                  <a:solidFill>
                    <a:srgbClr val="FF0000"/>
                  </a:solidFill>
                </a:rPr>
                <a:t>遠浅</a:t>
              </a:r>
            </a:p>
          </p:txBody>
        </p:sp>
        <p:sp>
          <p:nvSpPr>
            <p:cNvPr id="115" name="テキスト ボックス 147">
              <a:extLst>
                <a:ext uri="{FF2B5EF4-FFF2-40B4-BE49-F238E27FC236}">
                  <a16:creationId xmlns:a16="http://schemas.microsoft.com/office/drawing/2014/main" id="{4BD5D39D-CC37-4D24-A521-02687F6E15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7392" y="2740169"/>
              <a:ext cx="868282" cy="2616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 algn="ctr"/>
              <a:r>
                <a:rPr lang="ja-JP" altLang="en-US" sz="1100" dirty="0">
                  <a:solidFill>
                    <a:srgbClr val="00B050"/>
                  </a:solidFill>
                </a:rPr>
                <a:t>早来新栄</a:t>
              </a:r>
            </a:p>
          </p:txBody>
        </p:sp>
        <p:sp>
          <p:nvSpPr>
            <p:cNvPr id="116" name="テキスト ボックス 147">
              <a:extLst>
                <a:ext uri="{FF2B5EF4-FFF2-40B4-BE49-F238E27FC236}">
                  <a16:creationId xmlns:a16="http://schemas.microsoft.com/office/drawing/2014/main" id="{3EFFA495-BE12-4ACC-8C21-7D5301B44E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8543" y="2018093"/>
              <a:ext cx="868282" cy="26161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 algn="ctr"/>
              <a:r>
                <a:rPr lang="ja-JP" altLang="en-US" sz="1100" dirty="0">
                  <a:solidFill>
                    <a:srgbClr val="00B050"/>
                  </a:solidFill>
                </a:rPr>
                <a:t>早来栄町</a:t>
              </a:r>
            </a:p>
          </p:txBody>
        </p:sp>
        <p:sp>
          <p:nvSpPr>
            <p:cNvPr id="62" name="AutoShape 14"/>
            <p:cNvSpPr>
              <a:spLocks noChangeArrowheads="1"/>
            </p:cNvSpPr>
            <p:nvPr/>
          </p:nvSpPr>
          <p:spPr bwMode="auto">
            <a:xfrm>
              <a:off x="4872042" y="4131145"/>
              <a:ext cx="3661999" cy="2508569"/>
            </a:xfrm>
            <a:prstGeom prst="roundRect">
              <a:avLst>
                <a:gd name="adj" fmla="val 1699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ja-JP" altLang="ja-JP" sz="1200" ker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3" name="Text Box 133"/>
            <p:cNvSpPr txBox="1">
              <a:spLocks noChangeArrowheads="1"/>
            </p:cNvSpPr>
            <p:nvPr/>
          </p:nvSpPr>
          <p:spPr bwMode="auto">
            <a:xfrm>
              <a:off x="4900240" y="4173480"/>
              <a:ext cx="607860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  <a:ea typeface="ＭＳ Ｐゴシック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ja-JP" sz="1050" dirty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【</a:t>
              </a:r>
              <a:r>
                <a:rPr lang="ja-JP" altLang="en-US" sz="1050" dirty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凡例</a:t>
              </a:r>
              <a:r>
                <a:rPr lang="en-US" altLang="ja-JP" sz="1050" dirty="0">
                  <a:solidFill>
                    <a:srgbClr val="000000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】</a:t>
              </a:r>
            </a:p>
          </p:txBody>
        </p:sp>
        <p:cxnSp>
          <p:nvCxnSpPr>
            <p:cNvPr id="54" name="直線コネクタ 53"/>
            <p:cNvCxnSpPr/>
            <p:nvPr/>
          </p:nvCxnSpPr>
          <p:spPr bwMode="auto">
            <a:xfrm>
              <a:off x="4989284" y="4614222"/>
              <a:ext cx="1044000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5" name="テキスト ボックス 54"/>
            <p:cNvSpPr txBox="1"/>
            <p:nvPr/>
          </p:nvSpPr>
          <p:spPr>
            <a:xfrm>
              <a:off x="6055364" y="4494016"/>
              <a:ext cx="193469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新設するケーブル</a:t>
              </a:r>
            </a:p>
          </p:txBody>
        </p:sp>
        <p:cxnSp>
          <p:nvCxnSpPr>
            <p:cNvPr id="56" name="直線コネクタ 55"/>
            <p:cNvCxnSpPr/>
            <p:nvPr/>
          </p:nvCxnSpPr>
          <p:spPr bwMode="auto">
            <a:xfrm>
              <a:off x="4989284" y="4954482"/>
              <a:ext cx="1044000" cy="0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7" name="テキスト ボックス 56"/>
            <p:cNvSpPr txBox="1"/>
            <p:nvPr/>
          </p:nvSpPr>
          <p:spPr>
            <a:xfrm>
              <a:off x="6055364" y="4798030"/>
              <a:ext cx="173020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既設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ケーブル</a:t>
              </a:r>
            </a:p>
          </p:txBody>
        </p:sp>
        <p:cxnSp>
          <p:nvCxnSpPr>
            <p:cNvPr id="64" name="直線コネクタ 11"/>
            <p:cNvCxnSpPr>
              <a:cxnSpLocks noChangeShapeType="1"/>
            </p:cNvCxnSpPr>
            <p:nvPr/>
          </p:nvCxnSpPr>
          <p:spPr bwMode="auto">
            <a:xfrm>
              <a:off x="4999734" y="5268959"/>
              <a:ext cx="1044000" cy="12846"/>
            </a:xfrm>
            <a:prstGeom prst="line">
              <a:avLst/>
            </a:prstGeom>
            <a:noFill/>
            <a:ln w="38100" algn="ctr">
              <a:solidFill>
                <a:schemeClr val="accent1">
                  <a:lumMod val="75000"/>
                </a:schemeClr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5" name="テキスト ボックス 12"/>
            <p:cNvSpPr txBox="1">
              <a:spLocks noChangeArrowheads="1"/>
            </p:cNvSpPr>
            <p:nvPr/>
          </p:nvSpPr>
          <p:spPr bwMode="auto">
            <a:xfrm>
              <a:off x="6055364" y="5128034"/>
              <a:ext cx="1277389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>
                <a:defRPr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町字境界線</a:t>
              </a:r>
            </a:p>
          </p:txBody>
        </p:sp>
        <p:sp>
          <p:nvSpPr>
            <p:cNvPr id="69" name="テキスト ボックス 10"/>
            <p:cNvSpPr txBox="1">
              <a:spLocks noChangeArrowheads="1"/>
            </p:cNvSpPr>
            <p:nvPr/>
          </p:nvSpPr>
          <p:spPr bwMode="auto">
            <a:xfrm>
              <a:off x="6055364" y="5503368"/>
              <a:ext cx="858674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>
                <a:defRPr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局舎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3020EE82-03F9-4CFE-A4E8-1F2DCBD18D37}"/>
                </a:ext>
              </a:extLst>
            </p:cNvPr>
            <p:cNvSpPr/>
            <p:nvPr/>
          </p:nvSpPr>
          <p:spPr>
            <a:xfrm>
              <a:off x="5375668" y="5535864"/>
              <a:ext cx="288032" cy="233616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" name="テキスト ボックス 147">
              <a:extLst>
                <a:ext uri="{FF2B5EF4-FFF2-40B4-BE49-F238E27FC236}">
                  <a16:creationId xmlns:a16="http://schemas.microsoft.com/office/drawing/2014/main" id="{D88A4B24-7B58-4D2F-B3E9-161EA1871A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5543" y="5920132"/>
              <a:ext cx="868282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 algn="ctr"/>
              <a:r>
                <a:rPr lang="ja-JP" altLang="en-US" sz="1000" dirty="0">
                  <a:solidFill>
                    <a:srgbClr val="00B050"/>
                  </a:solidFill>
                </a:rPr>
                <a:t>早来栄町</a:t>
              </a:r>
            </a:p>
          </p:txBody>
        </p:sp>
        <p:sp>
          <p:nvSpPr>
            <p:cNvPr id="118" name="テキスト ボックス 12">
              <a:extLst>
                <a:ext uri="{FF2B5EF4-FFF2-40B4-BE49-F238E27FC236}">
                  <a16:creationId xmlns:a16="http://schemas.microsoft.com/office/drawing/2014/main" id="{C279AF80-36CC-4F76-8822-56C1755747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5363" y="5878461"/>
              <a:ext cx="2171041" cy="278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>
                <a:defRPr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整備対象地区名（幹線のみ）</a:t>
              </a:r>
            </a:p>
          </p:txBody>
        </p:sp>
        <p:sp>
          <p:nvSpPr>
            <p:cNvPr id="22" name="テキスト ボックス 147">
              <a:extLst>
                <a:ext uri="{FF2B5EF4-FFF2-40B4-BE49-F238E27FC236}">
                  <a16:creationId xmlns:a16="http://schemas.microsoft.com/office/drawing/2014/main" id="{B4E23D10-EA63-4C1E-B3F8-A35A36FA26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5543" y="6275088"/>
              <a:ext cx="868282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anchor="ctr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 algn="ctr"/>
              <a:r>
                <a:rPr lang="ja-JP" altLang="en-US" sz="1000" dirty="0">
                  <a:solidFill>
                    <a:srgbClr val="FF0000"/>
                  </a:solidFill>
                </a:rPr>
                <a:t>遠浅</a:t>
              </a:r>
            </a:p>
          </p:txBody>
        </p:sp>
        <p:sp>
          <p:nvSpPr>
            <p:cNvPr id="23" name="テキスト ボックス 12">
              <a:extLst>
                <a:ext uri="{FF2B5EF4-FFF2-40B4-BE49-F238E27FC236}">
                  <a16:creationId xmlns:a16="http://schemas.microsoft.com/office/drawing/2014/main" id="{09F3D75D-733E-48EB-87D4-45BD1864C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5363" y="6245605"/>
              <a:ext cx="2609079" cy="278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Ins="0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defRPr>
              </a:lvl9pPr>
            </a:lstStyle>
            <a:p>
              <a:pPr>
                <a:defRPr/>
              </a:pP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整備対象地区名（無線局開設エリア）</a:t>
              </a:r>
            </a:p>
          </p:txBody>
        </p: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E642FC2C-757F-4651-9530-EFF83C0443D1}"/>
                </a:ext>
              </a:extLst>
            </p:cNvPr>
            <p:cNvGrpSpPr/>
            <p:nvPr/>
          </p:nvGrpSpPr>
          <p:grpSpPr>
            <a:xfrm>
              <a:off x="628650" y="1003300"/>
              <a:ext cx="4874683" cy="5337175"/>
              <a:chOff x="628650" y="1003300"/>
              <a:chExt cx="4874683" cy="5337175"/>
            </a:xfrm>
          </p:grpSpPr>
          <p:sp>
            <p:nvSpPr>
              <p:cNvPr id="2" name="フリーフォーム: 図形 1">
                <a:extLst>
                  <a:ext uri="{FF2B5EF4-FFF2-40B4-BE49-F238E27FC236}">
                    <a16:creationId xmlns:a16="http://schemas.microsoft.com/office/drawing/2014/main" id="{CF6FC218-E0CA-4AA3-ABA2-D859464B99AB}"/>
                  </a:ext>
                </a:extLst>
              </p:cNvPr>
              <p:cNvSpPr/>
              <p:nvPr/>
            </p:nvSpPr>
            <p:spPr>
              <a:xfrm>
                <a:off x="4610100" y="1003300"/>
                <a:ext cx="893233" cy="778933"/>
              </a:xfrm>
              <a:custGeom>
                <a:avLst/>
                <a:gdLst>
                  <a:gd name="connsiteX0" fmla="*/ 893233 w 893233"/>
                  <a:gd name="connsiteY0" fmla="*/ 0 h 778933"/>
                  <a:gd name="connsiteX1" fmla="*/ 783167 w 893233"/>
                  <a:gd name="connsiteY1" fmla="*/ 46567 h 778933"/>
                  <a:gd name="connsiteX2" fmla="*/ 762000 w 893233"/>
                  <a:gd name="connsiteY2" fmla="*/ 29633 h 778933"/>
                  <a:gd name="connsiteX3" fmla="*/ 122767 w 893233"/>
                  <a:gd name="connsiteY3" fmla="*/ 715433 h 778933"/>
                  <a:gd name="connsiteX4" fmla="*/ 8467 w 893233"/>
                  <a:gd name="connsiteY4" fmla="*/ 778933 h 778933"/>
                  <a:gd name="connsiteX5" fmla="*/ 0 w 893233"/>
                  <a:gd name="connsiteY5" fmla="*/ 770467 h 778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3233" h="778933">
                    <a:moveTo>
                      <a:pt x="893233" y="0"/>
                    </a:moveTo>
                    <a:lnTo>
                      <a:pt x="783167" y="46567"/>
                    </a:lnTo>
                    <a:lnTo>
                      <a:pt x="762000" y="29633"/>
                    </a:lnTo>
                    <a:lnTo>
                      <a:pt x="122767" y="715433"/>
                    </a:lnTo>
                    <a:lnTo>
                      <a:pt x="8467" y="778933"/>
                    </a:lnTo>
                    <a:lnTo>
                      <a:pt x="0" y="770467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" name="フリーフォーム: 図形 3">
                <a:extLst>
                  <a:ext uri="{FF2B5EF4-FFF2-40B4-BE49-F238E27FC236}">
                    <a16:creationId xmlns:a16="http://schemas.microsoft.com/office/drawing/2014/main" id="{98BBCA15-5FA3-4B7B-869A-F407BA7D24C3}"/>
                  </a:ext>
                </a:extLst>
              </p:cNvPr>
              <p:cNvSpPr/>
              <p:nvPr/>
            </p:nvSpPr>
            <p:spPr>
              <a:xfrm>
                <a:off x="2330450" y="1803400"/>
                <a:ext cx="2286000" cy="3479800"/>
              </a:xfrm>
              <a:custGeom>
                <a:avLst/>
                <a:gdLst>
                  <a:gd name="connsiteX0" fmla="*/ 2286000 w 2286000"/>
                  <a:gd name="connsiteY0" fmla="*/ 0 h 3479800"/>
                  <a:gd name="connsiteX1" fmla="*/ 2006600 w 2286000"/>
                  <a:gd name="connsiteY1" fmla="*/ 146050 h 3479800"/>
                  <a:gd name="connsiteX2" fmla="*/ 1968500 w 2286000"/>
                  <a:gd name="connsiteY2" fmla="*/ 107950 h 3479800"/>
                  <a:gd name="connsiteX3" fmla="*/ 0 w 2286000"/>
                  <a:gd name="connsiteY3" fmla="*/ 2235200 h 3479800"/>
                  <a:gd name="connsiteX4" fmla="*/ 215900 w 2286000"/>
                  <a:gd name="connsiteY4" fmla="*/ 2597150 h 3479800"/>
                  <a:gd name="connsiteX5" fmla="*/ 292100 w 2286000"/>
                  <a:gd name="connsiteY5" fmla="*/ 2749550 h 3479800"/>
                  <a:gd name="connsiteX6" fmla="*/ 311150 w 2286000"/>
                  <a:gd name="connsiteY6" fmla="*/ 3238500 h 3479800"/>
                  <a:gd name="connsiteX7" fmla="*/ 355600 w 2286000"/>
                  <a:gd name="connsiteY7" fmla="*/ 3479800 h 3479800"/>
                  <a:gd name="connsiteX8" fmla="*/ 355600 w 2286000"/>
                  <a:gd name="connsiteY8" fmla="*/ 3467100 h 3479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286000" h="3479800">
                    <a:moveTo>
                      <a:pt x="2286000" y="0"/>
                    </a:moveTo>
                    <a:lnTo>
                      <a:pt x="2006600" y="146050"/>
                    </a:lnTo>
                    <a:lnTo>
                      <a:pt x="1968500" y="107950"/>
                    </a:lnTo>
                    <a:lnTo>
                      <a:pt x="0" y="2235200"/>
                    </a:lnTo>
                    <a:lnTo>
                      <a:pt x="215900" y="2597150"/>
                    </a:lnTo>
                    <a:lnTo>
                      <a:pt x="292100" y="2749550"/>
                    </a:lnTo>
                    <a:lnTo>
                      <a:pt x="311150" y="3238500"/>
                    </a:lnTo>
                    <a:lnTo>
                      <a:pt x="355600" y="3479800"/>
                    </a:lnTo>
                    <a:lnTo>
                      <a:pt x="355600" y="34671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フリーフォーム: 図形 4">
                <a:extLst>
                  <a:ext uri="{FF2B5EF4-FFF2-40B4-BE49-F238E27FC236}">
                    <a16:creationId xmlns:a16="http://schemas.microsoft.com/office/drawing/2014/main" id="{05C5E185-7C98-4D3D-A202-E5BAD18BD74C}"/>
                  </a:ext>
                </a:extLst>
              </p:cNvPr>
              <p:cNvSpPr/>
              <p:nvPr/>
            </p:nvSpPr>
            <p:spPr>
              <a:xfrm>
                <a:off x="2379133" y="5291667"/>
                <a:ext cx="304800" cy="880533"/>
              </a:xfrm>
              <a:custGeom>
                <a:avLst/>
                <a:gdLst>
                  <a:gd name="connsiteX0" fmla="*/ 143934 w 304800"/>
                  <a:gd name="connsiteY0" fmla="*/ 880533 h 880533"/>
                  <a:gd name="connsiteX1" fmla="*/ 0 w 304800"/>
                  <a:gd name="connsiteY1" fmla="*/ 770466 h 880533"/>
                  <a:gd name="connsiteX2" fmla="*/ 211667 w 304800"/>
                  <a:gd name="connsiteY2" fmla="*/ 389466 h 880533"/>
                  <a:gd name="connsiteX3" fmla="*/ 177800 w 304800"/>
                  <a:gd name="connsiteY3" fmla="*/ 245533 h 880533"/>
                  <a:gd name="connsiteX4" fmla="*/ 304800 w 304800"/>
                  <a:gd name="connsiteY4" fmla="*/ 0 h 8805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4800" h="880533">
                    <a:moveTo>
                      <a:pt x="143934" y="880533"/>
                    </a:moveTo>
                    <a:lnTo>
                      <a:pt x="0" y="770466"/>
                    </a:lnTo>
                    <a:lnTo>
                      <a:pt x="211667" y="389466"/>
                    </a:lnTo>
                    <a:lnTo>
                      <a:pt x="177800" y="245533"/>
                    </a:lnTo>
                    <a:lnTo>
                      <a:pt x="304800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フリーフォーム: 図形 8">
                <a:extLst>
                  <a:ext uri="{FF2B5EF4-FFF2-40B4-BE49-F238E27FC236}">
                    <a16:creationId xmlns:a16="http://schemas.microsoft.com/office/drawing/2014/main" id="{67BCA5E3-F59D-44A5-ABFC-8F848A43F719}"/>
                  </a:ext>
                </a:extLst>
              </p:cNvPr>
              <p:cNvSpPr/>
              <p:nvPr/>
            </p:nvSpPr>
            <p:spPr>
              <a:xfrm>
                <a:off x="1330325" y="4064000"/>
                <a:ext cx="990600" cy="1190625"/>
              </a:xfrm>
              <a:custGeom>
                <a:avLst/>
                <a:gdLst>
                  <a:gd name="connsiteX0" fmla="*/ 990600 w 990600"/>
                  <a:gd name="connsiteY0" fmla="*/ 0 h 1190625"/>
                  <a:gd name="connsiteX1" fmla="*/ 79375 w 990600"/>
                  <a:gd name="connsiteY1" fmla="*/ 1031875 h 1190625"/>
                  <a:gd name="connsiteX2" fmla="*/ 0 w 990600"/>
                  <a:gd name="connsiteY2" fmla="*/ 1190625 h 1190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90600" h="1190625">
                    <a:moveTo>
                      <a:pt x="990600" y="0"/>
                    </a:moveTo>
                    <a:lnTo>
                      <a:pt x="79375" y="1031875"/>
                    </a:lnTo>
                    <a:lnTo>
                      <a:pt x="0" y="1190625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フリーフォーム: 図形 9">
                <a:extLst>
                  <a:ext uri="{FF2B5EF4-FFF2-40B4-BE49-F238E27FC236}">
                    <a16:creationId xmlns:a16="http://schemas.microsoft.com/office/drawing/2014/main" id="{FA942950-2637-42C3-A279-A652ACB70BDB}"/>
                  </a:ext>
                </a:extLst>
              </p:cNvPr>
              <p:cNvSpPr/>
              <p:nvPr/>
            </p:nvSpPr>
            <p:spPr>
              <a:xfrm>
                <a:off x="1060450" y="5257800"/>
                <a:ext cx="457200" cy="1082675"/>
              </a:xfrm>
              <a:custGeom>
                <a:avLst/>
                <a:gdLst>
                  <a:gd name="connsiteX0" fmla="*/ 457200 w 457200"/>
                  <a:gd name="connsiteY0" fmla="*/ 1082675 h 1082675"/>
                  <a:gd name="connsiteX1" fmla="*/ 200025 w 457200"/>
                  <a:gd name="connsiteY1" fmla="*/ 612775 h 1082675"/>
                  <a:gd name="connsiteX2" fmla="*/ 196850 w 457200"/>
                  <a:gd name="connsiteY2" fmla="*/ 552450 h 1082675"/>
                  <a:gd name="connsiteX3" fmla="*/ 127000 w 457200"/>
                  <a:gd name="connsiteY3" fmla="*/ 450850 h 1082675"/>
                  <a:gd name="connsiteX4" fmla="*/ 0 w 457200"/>
                  <a:gd name="connsiteY4" fmla="*/ 374650 h 1082675"/>
                  <a:gd name="connsiteX5" fmla="*/ 165100 w 457200"/>
                  <a:gd name="connsiteY5" fmla="*/ 196850 h 1082675"/>
                  <a:gd name="connsiteX6" fmla="*/ 266700 w 457200"/>
                  <a:gd name="connsiteY6" fmla="*/ 0 h 1082675"/>
                  <a:gd name="connsiteX7" fmla="*/ 231775 w 457200"/>
                  <a:gd name="connsiteY7" fmla="*/ 60325 h 1082675"/>
                  <a:gd name="connsiteX8" fmla="*/ 257175 w 457200"/>
                  <a:gd name="connsiteY8" fmla="*/ 107950 h 1082675"/>
                  <a:gd name="connsiteX9" fmla="*/ 263525 w 457200"/>
                  <a:gd name="connsiteY9" fmla="*/ 107950 h 1082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7200" h="1082675">
                    <a:moveTo>
                      <a:pt x="457200" y="1082675"/>
                    </a:moveTo>
                    <a:lnTo>
                      <a:pt x="200025" y="612775"/>
                    </a:lnTo>
                    <a:lnTo>
                      <a:pt x="196850" y="552450"/>
                    </a:lnTo>
                    <a:lnTo>
                      <a:pt x="127000" y="450850"/>
                    </a:lnTo>
                    <a:lnTo>
                      <a:pt x="0" y="374650"/>
                    </a:lnTo>
                    <a:lnTo>
                      <a:pt x="165100" y="196850"/>
                    </a:lnTo>
                    <a:lnTo>
                      <a:pt x="266700" y="0"/>
                    </a:lnTo>
                    <a:lnTo>
                      <a:pt x="231775" y="60325"/>
                    </a:lnTo>
                    <a:lnTo>
                      <a:pt x="257175" y="107950"/>
                    </a:lnTo>
                    <a:lnTo>
                      <a:pt x="263525" y="10795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フリーフォーム: 図形 10">
                <a:extLst>
                  <a:ext uri="{FF2B5EF4-FFF2-40B4-BE49-F238E27FC236}">
                    <a16:creationId xmlns:a16="http://schemas.microsoft.com/office/drawing/2014/main" id="{26D4D2C6-24A0-4E18-A641-620BF0790298}"/>
                  </a:ext>
                </a:extLst>
              </p:cNvPr>
              <p:cNvSpPr/>
              <p:nvPr/>
            </p:nvSpPr>
            <p:spPr>
              <a:xfrm>
                <a:off x="1234017" y="5643033"/>
                <a:ext cx="469900" cy="353484"/>
              </a:xfrm>
              <a:custGeom>
                <a:avLst/>
                <a:gdLst>
                  <a:gd name="connsiteX0" fmla="*/ 450850 w 469900"/>
                  <a:gd name="connsiteY0" fmla="*/ 353484 h 353484"/>
                  <a:gd name="connsiteX1" fmla="*/ 370416 w 469900"/>
                  <a:gd name="connsiteY1" fmla="*/ 336550 h 353484"/>
                  <a:gd name="connsiteX2" fmla="*/ 395816 w 469900"/>
                  <a:gd name="connsiteY2" fmla="*/ 211667 h 353484"/>
                  <a:gd name="connsiteX3" fmla="*/ 448733 w 469900"/>
                  <a:gd name="connsiteY3" fmla="*/ 224367 h 353484"/>
                  <a:gd name="connsiteX4" fmla="*/ 446616 w 469900"/>
                  <a:gd name="connsiteY4" fmla="*/ 302684 h 353484"/>
                  <a:gd name="connsiteX5" fmla="*/ 419100 w 469900"/>
                  <a:gd name="connsiteY5" fmla="*/ 298450 h 353484"/>
                  <a:gd name="connsiteX6" fmla="*/ 448733 w 469900"/>
                  <a:gd name="connsiteY6" fmla="*/ 298450 h 353484"/>
                  <a:gd name="connsiteX7" fmla="*/ 469900 w 469900"/>
                  <a:gd name="connsiteY7" fmla="*/ 167217 h 353484"/>
                  <a:gd name="connsiteX8" fmla="*/ 414866 w 469900"/>
                  <a:gd name="connsiteY8" fmla="*/ 122767 h 353484"/>
                  <a:gd name="connsiteX9" fmla="*/ 304800 w 469900"/>
                  <a:gd name="connsiteY9" fmla="*/ 110067 h 353484"/>
                  <a:gd name="connsiteX10" fmla="*/ 292100 w 469900"/>
                  <a:gd name="connsiteY10" fmla="*/ 188384 h 353484"/>
                  <a:gd name="connsiteX11" fmla="*/ 302683 w 469900"/>
                  <a:gd name="connsiteY11" fmla="*/ 120650 h 353484"/>
                  <a:gd name="connsiteX12" fmla="*/ 129116 w 469900"/>
                  <a:gd name="connsiteY12" fmla="*/ 76200 h 353484"/>
                  <a:gd name="connsiteX13" fmla="*/ 91016 w 469900"/>
                  <a:gd name="connsiteY13" fmla="*/ 0 h 353484"/>
                  <a:gd name="connsiteX14" fmla="*/ 118533 w 469900"/>
                  <a:gd name="connsiteY14" fmla="*/ 80434 h 353484"/>
                  <a:gd name="connsiteX15" fmla="*/ 71966 w 469900"/>
                  <a:gd name="connsiteY15" fmla="*/ 93134 h 353484"/>
                  <a:gd name="connsiteX16" fmla="*/ 169333 w 469900"/>
                  <a:gd name="connsiteY16" fmla="*/ 275167 h 353484"/>
                  <a:gd name="connsiteX17" fmla="*/ 194733 w 469900"/>
                  <a:gd name="connsiteY17" fmla="*/ 264584 h 353484"/>
                  <a:gd name="connsiteX18" fmla="*/ 177800 w 469900"/>
                  <a:gd name="connsiteY18" fmla="*/ 275167 h 353484"/>
                  <a:gd name="connsiteX19" fmla="*/ 84666 w 469900"/>
                  <a:gd name="connsiteY19" fmla="*/ 95250 h 353484"/>
                  <a:gd name="connsiteX20" fmla="*/ 0 w 469900"/>
                  <a:gd name="connsiteY20" fmla="*/ 120650 h 35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69900" h="353484">
                    <a:moveTo>
                      <a:pt x="450850" y="353484"/>
                    </a:moveTo>
                    <a:lnTo>
                      <a:pt x="370416" y="336550"/>
                    </a:lnTo>
                    <a:lnTo>
                      <a:pt x="395816" y="211667"/>
                    </a:lnTo>
                    <a:lnTo>
                      <a:pt x="448733" y="224367"/>
                    </a:lnTo>
                    <a:cubicBezTo>
                      <a:pt x="448027" y="250473"/>
                      <a:pt x="447322" y="276578"/>
                      <a:pt x="446616" y="302684"/>
                    </a:cubicBezTo>
                    <a:lnTo>
                      <a:pt x="419100" y="298450"/>
                    </a:lnTo>
                    <a:lnTo>
                      <a:pt x="448733" y="298450"/>
                    </a:lnTo>
                    <a:lnTo>
                      <a:pt x="469900" y="167217"/>
                    </a:lnTo>
                    <a:lnTo>
                      <a:pt x="414866" y="122767"/>
                    </a:lnTo>
                    <a:lnTo>
                      <a:pt x="304800" y="110067"/>
                    </a:lnTo>
                    <a:lnTo>
                      <a:pt x="292100" y="188384"/>
                    </a:lnTo>
                    <a:lnTo>
                      <a:pt x="302683" y="120650"/>
                    </a:lnTo>
                    <a:lnTo>
                      <a:pt x="129116" y="76200"/>
                    </a:lnTo>
                    <a:lnTo>
                      <a:pt x="91016" y="0"/>
                    </a:lnTo>
                    <a:lnTo>
                      <a:pt x="118533" y="80434"/>
                    </a:lnTo>
                    <a:lnTo>
                      <a:pt x="71966" y="93134"/>
                    </a:lnTo>
                    <a:lnTo>
                      <a:pt x="169333" y="275167"/>
                    </a:lnTo>
                    <a:lnTo>
                      <a:pt x="194733" y="264584"/>
                    </a:lnTo>
                    <a:lnTo>
                      <a:pt x="177800" y="275167"/>
                    </a:lnTo>
                    <a:lnTo>
                      <a:pt x="84666" y="95250"/>
                    </a:lnTo>
                    <a:lnTo>
                      <a:pt x="0" y="12065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60B52E39-1D3D-44E3-BD7C-4756C8E13224}"/>
                  </a:ext>
                </a:extLst>
              </p:cNvPr>
              <p:cNvSpPr/>
              <p:nvPr/>
            </p:nvSpPr>
            <p:spPr>
              <a:xfrm>
                <a:off x="772583" y="5588000"/>
                <a:ext cx="281517" cy="613833"/>
              </a:xfrm>
              <a:custGeom>
                <a:avLst/>
                <a:gdLst>
                  <a:gd name="connsiteX0" fmla="*/ 40217 w 281517"/>
                  <a:gd name="connsiteY0" fmla="*/ 184150 h 613833"/>
                  <a:gd name="connsiteX1" fmla="*/ 40217 w 281517"/>
                  <a:gd name="connsiteY1" fmla="*/ 184150 h 613833"/>
                  <a:gd name="connsiteX2" fmla="*/ 203200 w 281517"/>
                  <a:gd name="connsiteY2" fmla="*/ 0 h 613833"/>
                  <a:gd name="connsiteX3" fmla="*/ 281517 w 281517"/>
                  <a:gd name="connsiteY3" fmla="*/ 57150 h 613833"/>
                  <a:gd name="connsiteX4" fmla="*/ 65617 w 281517"/>
                  <a:gd name="connsiteY4" fmla="*/ 277283 h 613833"/>
                  <a:gd name="connsiteX5" fmla="*/ 0 w 281517"/>
                  <a:gd name="connsiteY5" fmla="*/ 353483 h 613833"/>
                  <a:gd name="connsiteX6" fmla="*/ 29634 w 281517"/>
                  <a:gd name="connsiteY6" fmla="*/ 393700 h 613833"/>
                  <a:gd name="connsiteX7" fmla="*/ 205317 w 281517"/>
                  <a:gd name="connsiteY7" fmla="*/ 550333 h 613833"/>
                  <a:gd name="connsiteX8" fmla="*/ 258234 w 281517"/>
                  <a:gd name="connsiteY8" fmla="*/ 613833 h 61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1517" h="613833">
                    <a:moveTo>
                      <a:pt x="40217" y="184150"/>
                    </a:moveTo>
                    <a:lnTo>
                      <a:pt x="40217" y="184150"/>
                    </a:lnTo>
                    <a:lnTo>
                      <a:pt x="203200" y="0"/>
                    </a:lnTo>
                    <a:lnTo>
                      <a:pt x="281517" y="57150"/>
                    </a:lnTo>
                    <a:lnTo>
                      <a:pt x="65617" y="277283"/>
                    </a:lnTo>
                    <a:lnTo>
                      <a:pt x="0" y="353483"/>
                    </a:lnTo>
                    <a:lnTo>
                      <a:pt x="29634" y="393700"/>
                    </a:lnTo>
                    <a:lnTo>
                      <a:pt x="205317" y="550333"/>
                    </a:lnTo>
                    <a:lnTo>
                      <a:pt x="258234" y="613833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02E866F3-504F-4F51-BEF0-2B70F3CB51A2}"/>
                  </a:ext>
                </a:extLst>
              </p:cNvPr>
              <p:cNvSpPr/>
              <p:nvPr/>
            </p:nvSpPr>
            <p:spPr>
              <a:xfrm>
                <a:off x="1183217" y="5560483"/>
                <a:ext cx="152400" cy="129117"/>
              </a:xfrm>
              <a:custGeom>
                <a:avLst/>
                <a:gdLst>
                  <a:gd name="connsiteX0" fmla="*/ 152400 w 152400"/>
                  <a:gd name="connsiteY0" fmla="*/ 31750 h 129117"/>
                  <a:gd name="connsiteX1" fmla="*/ 110066 w 152400"/>
                  <a:gd name="connsiteY1" fmla="*/ 0 h 129117"/>
                  <a:gd name="connsiteX2" fmla="*/ 0 w 152400"/>
                  <a:gd name="connsiteY2" fmla="*/ 129117 h 129117"/>
                  <a:gd name="connsiteX3" fmla="*/ 12700 w 152400"/>
                  <a:gd name="connsiteY3" fmla="*/ 116417 h 129117"/>
                  <a:gd name="connsiteX4" fmla="*/ 38100 w 152400"/>
                  <a:gd name="connsiteY4" fmla="*/ 127000 h 129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2400" h="129117">
                    <a:moveTo>
                      <a:pt x="152400" y="31750"/>
                    </a:moveTo>
                    <a:lnTo>
                      <a:pt x="110066" y="0"/>
                    </a:lnTo>
                    <a:lnTo>
                      <a:pt x="0" y="129117"/>
                    </a:lnTo>
                    <a:lnTo>
                      <a:pt x="12700" y="116417"/>
                    </a:lnTo>
                    <a:lnTo>
                      <a:pt x="38100" y="1270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20C35E31-072A-45BD-8CE1-86B8AD799226}"/>
                  </a:ext>
                </a:extLst>
              </p:cNvPr>
              <p:cNvSpPr/>
              <p:nvPr/>
            </p:nvSpPr>
            <p:spPr>
              <a:xfrm>
                <a:off x="704850" y="5780088"/>
                <a:ext cx="115888" cy="88900"/>
              </a:xfrm>
              <a:custGeom>
                <a:avLst/>
                <a:gdLst>
                  <a:gd name="connsiteX0" fmla="*/ 0 w 115888"/>
                  <a:gd name="connsiteY0" fmla="*/ 55562 h 88900"/>
                  <a:gd name="connsiteX1" fmla="*/ 80963 w 115888"/>
                  <a:gd name="connsiteY1" fmla="*/ 0 h 88900"/>
                  <a:gd name="connsiteX2" fmla="*/ 49213 w 115888"/>
                  <a:gd name="connsiteY2" fmla="*/ 19050 h 88900"/>
                  <a:gd name="connsiteX3" fmla="*/ 115888 w 115888"/>
                  <a:gd name="connsiteY3" fmla="*/ 88900 h 8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5888" h="88900">
                    <a:moveTo>
                      <a:pt x="0" y="55562"/>
                    </a:moveTo>
                    <a:lnTo>
                      <a:pt x="80963" y="0"/>
                    </a:lnTo>
                    <a:lnTo>
                      <a:pt x="49213" y="19050"/>
                    </a:lnTo>
                    <a:lnTo>
                      <a:pt x="115888" y="889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060DD80E-4887-44C8-9250-2190DC50CEFE}"/>
                  </a:ext>
                </a:extLst>
              </p:cNvPr>
              <p:cNvSpPr/>
              <p:nvPr/>
            </p:nvSpPr>
            <p:spPr>
              <a:xfrm>
                <a:off x="1004888" y="5473700"/>
                <a:ext cx="93662" cy="98425"/>
              </a:xfrm>
              <a:custGeom>
                <a:avLst/>
                <a:gdLst>
                  <a:gd name="connsiteX0" fmla="*/ 76200 w 93662"/>
                  <a:gd name="connsiteY0" fmla="*/ 0 h 98425"/>
                  <a:gd name="connsiteX1" fmla="*/ 0 w 93662"/>
                  <a:gd name="connsiteY1" fmla="*/ 82550 h 98425"/>
                  <a:gd name="connsiteX2" fmla="*/ 46037 w 93662"/>
                  <a:gd name="connsiteY2" fmla="*/ 47625 h 98425"/>
                  <a:gd name="connsiteX3" fmla="*/ 93662 w 93662"/>
                  <a:gd name="connsiteY3" fmla="*/ 98425 h 98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3662" h="98425">
                    <a:moveTo>
                      <a:pt x="76200" y="0"/>
                    </a:moveTo>
                    <a:lnTo>
                      <a:pt x="0" y="82550"/>
                    </a:lnTo>
                    <a:lnTo>
                      <a:pt x="46037" y="47625"/>
                    </a:lnTo>
                    <a:lnTo>
                      <a:pt x="93662" y="98425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5E2A9003-8E2F-4C07-9F52-0421632BFF4F}"/>
                  </a:ext>
                </a:extLst>
              </p:cNvPr>
              <p:cNvSpPr/>
              <p:nvPr/>
            </p:nvSpPr>
            <p:spPr>
              <a:xfrm>
                <a:off x="628650" y="5949950"/>
                <a:ext cx="133350" cy="185738"/>
              </a:xfrm>
              <a:custGeom>
                <a:avLst/>
                <a:gdLst>
                  <a:gd name="connsiteX0" fmla="*/ 133350 w 133350"/>
                  <a:gd name="connsiteY0" fmla="*/ 0 h 185738"/>
                  <a:gd name="connsiteX1" fmla="*/ 0 w 133350"/>
                  <a:gd name="connsiteY1" fmla="*/ 155575 h 185738"/>
                  <a:gd name="connsiteX2" fmla="*/ 58738 w 133350"/>
                  <a:gd name="connsiteY2" fmla="*/ 185738 h 185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3350" h="185738">
                    <a:moveTo>
                      <a:pt x="133350" y="0"/>
                    </a:moveTo>
                    <a:lnTo>
                      <a:pt x="0" y="155575"/>
                    </a:lnTo>
                    <a:lnTo>
                      <a:pt x="58738" y="185738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3B7E28FD-34CA-4610-9E64-C8A6A2D75D76}"/>
                  </a:ext>
                </a:extLst>
              </p:cNvPr>
              <p:cNvSpPr/>
              <p:nvPr/>
            </p:nvSpPr>
            <p:spPr>
              <a:xfrm>
                <a:off x="909638" y="6005513"/>
                <a:ext cx="57150" cy="52387"/>
              </a:xfrm>
              <a:custGeom>
                <a:avLst/>
                <a:gdLst>
                  <a:gd name="connsiteX0" fmla="*/ 0 w 57150"/>
                  <a:gd name="connsiteY0" fmla="*/ 52387 h 52387"/>
                  <a:gd name="connsiteX1" fmla="*/ 57150 w 57150"/>
                  <a:gd name="connsiteY1" fmla="*/ 0 h 52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7150" h="52387">
                    <a:moveTo>
                      <a:pt x="0" y="52387"/>
                    </a:moveTo>
                    <a:lnTo>
                      <a:pt x="57150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3A794F7B-FB95-4928-9BCB-1C51FF592343}"/>
                  </a:ext>
                </a:extLst>
              </p:cNvPr>
              <p:cNvSpPr/>
              <p:nvPr/>
            </p:nvSpPr>
            <p:spPr>
              <a:xfrm>
                <a:off x="833438" y="5897563"/>
                <a:ext cx="168275" cy="138112"/>
              </a:xfrm>
              <a:custGeom>
                <a:avLst/>
                <a:gdLst>
                  <a:gd name="connsiteX0" fmla="*/ 0 w 168275"/>
                  <a:gd name="connsiteY0" fmla="*/ 0 h 138112"/>
                  <a:gd name="connsiteX1" fmla="*/ 168275 w 168275"/>
                  <a:gd name="connsiteY1" fmla="*/ 138112 h 138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68275" h="138112">
                    <a:moveTo>
                      <a:pt x="0" y="0"/>
                    </a:moveTo>
                    <a:lnTo>
                      <a:pt x="168275" y="138112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22AE9B5F-D054-4879-B923-B6BF4456CE7A}"/>
                  </a:ext>
                </a:extLst>
              </p:cNvPr>
              <p:cNvSpPr/>
              <p:nvPr/>
            </p:nvSpPr>
            <p:spPr>
              <a:xfrm>
                <a:off x="936625" y="5665788"/>
                <a:ext cx="188913" cy="244475"/>
              </a:xfrm>
              <a:custGeom>
                <a:avLst/>
                <a:gdLst>
                  <a:gd name="connsiteX0" fmla="*/ 165100 w 188913"/>
                  <a:gd name="connsiteY0" fmla="*/ 0 h 244475"/>
                  <a:gd name="connsiteX1" fmla="*/ 188913 w 188913"/>
                  <a:gd name="connsiteY1" fmla="*/ 47625 h 244475"/>
                  <a:gd name="connsiteX2" fmla="*/ 0 w 188913"/>
                  <a:gd name="connsiteY2" fmla="*/ 244475 h 244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88913" h="244475">
                    <a:moveTo>
                      <a:pt x="165100" y="0"/>
                    </a:moveTo>
                    <a:lnTo>
                      <a:pt x="188913" y="47625"/>
                    </a:lnTo>
                    <a:lnTo>
                      <a:pt x="0" y="244475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CDF141B1-98C2-4AE8-B380-9D79776B4717}"/>
                  </a:ext>
                </a:extLst>
              </p:cNvPr>
              <p:cNvSpPr/>
              <p:nvPr/>
            </p:nvSpPr>
            <p:spPr>
              <a:xfrm>
                <a:off x="774700" y="6130925"/>
                <a:ext cx="180975" cy="138113"/>
              </a:xfrm>
              <a:custGeom>
                <a:avLst/>
                <a:gdLst>
                  <a:gd name="connsiteX0" fmla="*/ 0 w 180975"/>
                  <a:gd name="connsiteY0" fmla="*/ 125413 h 138113"/>
                  <a:gd name="connsiteX1" fmla="*/ 25400 w 180975"/>
                  <a:gd name="connsiteY1" fmla="*/ 134938 h 138113"/>
                  <a:gd name="connsiteX2" fmla="*/ 53975 w 180975"/>
                  <a:gd name="connsiteY2" fmla="*/ 138113 h 138113"/>
                  <a:gd name="connsiteX3" fmla="*/ 180975 w 180975"/>
                  <a:gd name="connsiteY3" fmla="*/ 0 h 1381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0975" h="138113">
                    <a:moveTo>
                      <a:pt x="0" y="125413"/>
                    </a:moveTo>
                    <a:lnTo>
                      <a:pt x="25400" y="134938"/>
                    </a:lnTo>
                    <a:lnTo>
                      <a:pt x="53975" y="138113"/>
                    </a:lnTo>
                    <a:lnTo>
                      <a:pt x="180975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8AC700D4-5948-4B22-B55A-83D1B575025B}"/>
                  </a:ext>
                </a:extLst>
              </p:cNvPr>
              <p:cNvSpPr/>
              <p:nvPr/>
            </p:nvSpPr>
            <p:spPr>
              <a:xfrm>
                <a:off x="741363" y="6070600"/>
                <a:ext cx="158229" cy="185738"/>
              </a:xfrm>
              <a:custGeom>
                <a:avLst/>
                <a:gdLst>
                  <a:gd name="connsiteX0" fmla="*/ 0 w 149225"/>
                  <a:gd name="connsiteY0" fmla="*/ 184150 h 184150"/>
                  <a:gd name="connsiteX1" fmla="*/ 149225 w 149225"/>
                  <a:gd name="connsiteY1" fmla="*/ 0 h 184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9225" h="184150">
                    <a:moveTo>
                      <a:pt x="0" y="184150"/>
                    </a:moveTo>
                    <a:lnTo>
                      <a:pt x="149225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3E29A87C-2543-4D32-AF0C-B92413FD0E01}"/>
                  </a:ext>
                </a:extLst>
              </p:cNvPr>
              <p:cNvSpPr/>
              <p:nvPr/>
            </p:nvSpPr>
            <p:spPr>
              <a:xfrm>
                <a:off x="762000" y="6088063"/>
                <a:ext cx="61913" cy="50800"/>
              </a:xfrm>
              <a:custGeom>
                <a:avLst/>
                <a:gdLst>
                  <a:gd name="connsiteX0" fmla="*/ 0 w 61913"/>
                  <a:gd name="connsiteY0" fmla="*/ 0 h 50800"/>
                  <a:gd name="connsiteX1" fmla="*/ 61913 w 61913"/>
                  <a:gd name="connsiteY1" fmla="*/ 50800 h 50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1913" h="50800">
                    <a:moveTo>
                      <a:pt x="0" y="0"/>
                    </a:moveTo>
                    <a:lnTo>
                      <a:pt x="61913" y="508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435039BB-C03F-4730-AE68-F9D8B5555401}"/>
                  </a:ext>
                </a:extLst>
              </p:cNvPr>
              <p:cNvSpPr/>
              <p:nvPr/>
            </p:nvSpPr>
            <p:spPr>
              <a:xfrm>
                <a:off x="800100" y="6051550"/>
                <a:ext cx="0" cy="0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B4A727E8-4978-423E-9F38-366CFD671B84}"/>
                  </a:ext>
                </a:extLst>
              </p:cNvPr>
              <p:cNvSpPr/>
              <p:nvPr/>
            </p:nvSpPr>
            <p:spPr>
              <a:xfrm>
                <a:off x="911225" y="6184900"/>
                <a:ext cx="55563" cy="73025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フリーフォーム: 図形 46">
                <a:extLst>
                  <a:ext uri="{FF2B5EF4-FFF2-40B4-BE49-F238E27FC236}">
                    <a16:creationId xmlns:a16="http://schemas.microsoft.com/office/drawing/2014/main" id="{ABCDAE4F-FF35-4478-949F-E5978FC7BB71}"/>
                  </a:ext>
                </a:extLst>
              </p:cNvPr>
              <p:cNvSpPr/>
              <p:nvPr/>
            </p:nvSpPr>
            <p:spPr>
              <a:xfrm>
                <a:off x="874183" y="6232525"/>
                <a:ext cx="55563" cy="73025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" name="フリーフォーム: 図形 47">
                <a:extLst>
                  <a:ext uri="{FF2B5EF4-FFF2-40B4-BE49-F238E27FC236}">
                    <a16:creationId xmlns:a16="http://schemas.microsoft.com/office/drawing/2014/main" id="{27FB533A-E27C-4B08-BA4F-08C6C0B7B142}"/>
                  </a:ext>
                </a:extLst>
              </p:cNvPr>
              <p:cNvSpPr/>
              <p:nvPr/>
            </p:nvSpPr>
            <p:spPr>
              <a:xfrm>
                <a:off x="808831" y="6189664"/>
                <a:ext cx="53719" cy="50800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フリーフォーム: 図形 48">
                <a:extLst>
                  <a:ext uri="{FF2B5EF4-FFF2-40B4-BE49-F238E27FC236}">
                    <a16:creationId xmlns:a16="http://schemas.microsoft.com/office/drawing/2014/main" id="{A7D57879-6407-4578-9253-3624D66B61E6}"/>
                  </a:ext>
                </a:extLst>
              </p:cNvPr>
              <p:cNvSpPr/>
              <p:nvPr/>
            </p:nvSpPr>
            <p:spPr>
              <a:xfrm>
                <a:off x="844987" y="6145586"/>
                <a:ext cx="53719" cy="50800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F9455358-74A8-439B-95E0-B610B00567E3}"/>
                  </a:ext>
                </a:extLst>
              </p:cNvPr>
              <p:cNvSpPr/>
              <p:nvPr/>
            </p:nvSpPr>
            <p:spPr>
              <a:xfrm>
                <a:off x="876079" y="6116638"/>
                <a:ext cx="53719" cy="50800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867C7C2C-A7F5-4EB6-A9BF-12F88B9C074F}"/>
                  </a:ext>
                </a:extLst>
              </p:cNvPr>
              <p:cNvSpPr/>
              <p:nvPr/>
            </p:nvSpPr>
            <p:spPr>
              <a:xfrm>
                <a:off x="804453" y="6060131"/>
                <a:ext cx="53719" cy="50800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7D23E6AC-7ACB-4089-86B0-35B147BED408}"/>
                  </a:ext>
                </a:extLst>
              </p:cNvPr>
              <p:cNvSpPr/>
              <p:nvPr/>
            </p:nvSpPr>
            <p:spPr>
              <a:xfrm>
                <a:off x="929993" y="5774533"/>
                <a:ext cx="53719" cy="50800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473A7510-47E6-4A9B-86A6-3192CC90C4CD}"/>
                  </a:ext>
                </a:extLst>
              </p:cNvPr>
              <p:cNvSpPr/>
              <p:nvPr/>
            </p:nvSpPr>
            <p:spPr>
              <a:xfrm flipV="1">
                <a:off x="937330" y="6168342"/>
                <a:ext cx="64920" cy="45719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フリーフォーム: 図形 57">
                <a:extLst>
                  <a:ext uri="{FF2B5EF4-FFF2-40B4-BE49-F238E27FC236}">
                    <a16:creationId xmlns:a16="http://schemas.microsoft.com/office/drawing/2014/main" id="{1397C47B-499A-4424-8992-8FCAEA8F81D0}"/>
                  </a:ext>
                </a:extLst>
              </p:cNvPr>
              <p:cNvSpPr/>
              <p:nvPr/>
            </p:nvSpPr>
            <p:spPr>
              <a:xfrm>
                <a:off x="871705" y="5827125"/>
                <a:ext cx="52220" cy="45719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9" name="フリーフォーム: 図形 58">
                <a:extLst>
                  <a:ext uri="{FF2B5EF4-FFF2-40B4-BE49-F238E27FC236}">
                    <a16:creationId xmlns:a16="http://schemas.microsoft.com/office/drawing/2014/main" id="{28290217-8676-4382-B4CC-A29E39C0FF97}"/>
                  </a:ext>
                </a:extLst>
              </p:cNvPr>
              <p:cNvSpPr/>
              <p:nvPr/>
            </p:nvSpPr>
            <p:spPr>
              <a:xfrm rot="2248232">
                <a:off x="879550" y="5737282"/>
                <a:ext cx="45719" cy="47624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フリーフォーム: 図形 59">
                <a:extLst>
                  <a:ext uri="{FF2B5EF4-FFF2-40B4-BE49-F238E27FC236}">
                    <a16:creationId xmlns:a16="http://schemas.microsoft.com/office/drawing/2014/main" id="{97B2A348-A9FB-420C-AFED-8DEA1CD1A701}"/>
                  </a:ext>
                </a:extLst>
              </p:cNvPr>
              <p:cNvSpPr/>
              <p:nvPr/>
            </p:nvSpPr>
            <p:spPr>
              <a:xfrm rot="6547284">
                <a:off x="1314361" y="5949185"/>
                <a:ext cx="45719" cy="47624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フリーフォーム: 図形 60">
                <a:extLst>
                  <a:ext uri="{FF2B5EF4-FFF2-40B4-BE49-F238E27FC236}">
                    <a16:creationId xmlns:a16="http://schemas.microsoft.com/office/drawing/2014/main" id="{3F7A5477-4EC0-4C07-9FF6-8BF77C274A6F}"/>
                  </a:ext>
                </a:extLst>
              </p:cNvPr>
              <p:cNvSpPr/>
              <p:nvPr/>
            </p:nvSpPr>
            <p:spPr>
              <a:xfrm rot="19590369">
                <a:off x="1561497" y="5910335"/>
                <a:ext cx="45719" cy="47624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フリーフォーム: 図形 65">
                <a:extLst>
                  <a:ext uri="{FF2B5EF4-FFF2-40B4-BE49-F238E27FC236}">
                    <a16:creationId xmlns:a16="http://schemas.microsoft.com/office/drawing/2014/main" id="{EE238EC5-6F7C-4899-9B95-10039E841E76}"/>
                  </a:ext>
                </a:extLst>
              </p:cNvPr>
              <p:cNvSpPr/>
              <p:nvPr/>
            </p:nvSpPr>
            <p:spPr>
              <a:xfrm rot="19590369">
                <a:off x="1568766" y="5871104"/>
                <a:ext cx="45719" cy="47624"/>
              </a:xfrm>
              <a:custGeom>
                <a:avLst/>
                <a:gdLst>
                  <a:gd name="connsiteX0" fmla="*/ 55563 w 55563"/>
                  <a:gd name="connsiteY0" fmla="*/ 73025 h 73025"/>
                  <a:gd name="connsiteX1" fmla="*/ 0 w 55563"/>
                  <a:gd name="connsiteY1" fmla="*/ 3175 h 73025"/>
                  <a:gd name="connsiteX2" fmla="*/ 1588 w 55563"/>
                  <a:gd name="connsiteY2" fmla="*/ 4763 h 73025"/>
                  <a:gd name="connsiteX3" fmla="*/ 4763 w 55563"/>
                  <a:gd name="connsiteY3" fmla="*/ 0 h 73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563" h="73025">
                    <a:moveTo>
                      <a:pt x="55563" y="73025"/>
                    </a:moveTo>
                    <a:lnTo>
                      <a:pt x="0" y="3175"/>
                    </a:lnTo>
                    <a:lnTo>
                      <a:pt x="1588" y="4763"/>
                    </a:lnTo>
                    <a:lnTo>
                      <a:pt x="4763" y="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14" name="正方形/長方形 113">
              <a:extLst>
                <a:ext uri="{FF2B5EF4-FFF2-40B4-BE49-F238E27FC236}">
                  <a16:creationId xmlns:a16="http://schemas.microsoft.com/office/drawing/2014/main" id="{B3DBE18D-813F-45AA-8136-434085E336F8}"/>
                </a:ext>
              </a:extLst>
            </p:cNvPr>
            <p:cNvSpPr/>
            <p:nvPr/>
          </p:nvSpPr>
          <p:spPr>
            <a:xfrm>
              <a:off x="5384362" y="833845"/>
              <a:ext cx="237941" cy="233725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91498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d397f78-0df8-4b09-af30-c349055ccc08" xsi:nil="true"/>
    <lcf76f155ced4ddcb4097134ff3c332f xmlns="6b09b533-71c3-4147-9cfb-a1c2ec87441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DFD19D1FD9F4140B3351404884D21B2" ma:contentTypeVersion="12" ma:contentTypeDescription="新しいドキュメントを作成します。" ma:contentTypeScope="" ma:versionID="d04bd962a7051a80ae1a793f35ee1c86">
  <xsd:schema xmlns:xsd="http://www.w3.org/2001/XMLSchema" xmlns:xs="http://www.w3.org/2001/XMLSchema" xmlns:p="http://schemas.microsoft.com/office/2006/metadata/properties" xmlns:ns2="6b09b533-71c3-4147-9cfb-a1c2ec874418" xmlns:ns3="1d397f78-0df8-4b09-af30-c349055ccc08" targetNamespace="http://schemas.microsoft.com/office/2006/metadata/properties" ma:root="true" ma:fieldsID="85c611249abd70a35ea3d94d7712c60c" ns2:_="" ns3:_="">
    <xsd:import namespace="6b09b533-71c3-4147-9cfb-a1c2ec874418"/>
    <xsd:import namespace="1d397f78-0df8-4b09-af30-c349055ccc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9b533-71c3-4147-9cfb-a1c2ec8744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97f78-0df8-4b09-af30-c349055ccc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c6b94d3-72ba-4308-a2f6-70008676d6fd}" ma:internalName="TaxCatchAll" ma:showField="CatchAllData" ma:web="1d397f78-0df8-4b09-af30-c349055cc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911901-7BBD-40C1-87EB-C389DFB082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495B85-1217-41CD-B358-750122BEF2C1}">
  <ds:schemaRefs>
    <ds:schemaRef ds:uri="http://schemas.microsoft.com/office/2006/metadata/properties"/>
    <ds:schemaRef ds:uri="http://schemas.microsoft.com/office/infopath/2007/PartnerControls"/>
    <ds:schemaRef ds:uri="1d397f78-0df8-4b09-af30-c349055ccc08"/>
    <ds:schemaRef ds:uri="6b09b533-71c3-4147-9cfb-a1c2ec874418"/>
  </ds:schemaRefs>
</ds:datastoreItem>
</file>

<file path=customXml/itemProps3.xml><?xml version="1.0" encoding="utf-8"?>
<ds:datastoreItem xmlns:ds="http://schemas.openxmlformats.org/officeDocument/2006/customXml" ds:itemID="{AD475745-425A-42C4-A724-F4CA6CBCBB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09b533-71c3-4147-9cfb-a1c2ec874418"/>
    <ds:schemaRef ds:uri="1d397f78-0df8-4b09-af30-c349055ccc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42</Words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0x010100CDFD19D1FD9F4140B3351404884D21B2</vt:lpwstr>
  </property>
  <property fmtid="{D5CDD505-2E9C-101B-9397-08002B2CF9AE}" pid="3" name="MediaServiceImageTags">
    <vt:lpwstr/>
  </property>
</Properties>
</file>