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Master+xml" PartName="/ppt/slideMasters/slideMaster1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theme+xml" PartName="/ppt/theme/theme17.xml"/>
  <Override ContentType="application/vnd.openxmlformats-officedocument.theme+xml" PartName="/ppt/theme/theme18.xml"/>
  <Override ContentType="application/vnd.openxmlformats-officedocument.theme+xml" PartName="/ppt/theme/theme19.xml"/>
  <Override ContentType="application/vnd.openxmlformats-officedocument.theme+xml" PartName="/ppt/theme/theme20.xml"/>
  <Override ContentType="application/vnd.openxmlformats-officedocument.theme+xml" PartName="/ppt/theme/theme2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409" r:id="rId4"/>
    <p:sldMasterId id="2147485439" r:id="rId5"/>
    <p:sldMasterId id="2147485677" r:id="rId6"/>
    <p:sldMasterId id="2147485735" r:id="rId7"/>
    <p:sldMasterId id="2147485774" r:id="rId8"/>
    <p:sldMasterId id="2147485874" r:id="rId9"/>
    <p:sldMasterId id="2147485899" r:id="rId10"/>
    <p:sldMasterId id="2147485928" r:id="rId11"/>
    <p:sldMasterId id="2147485932" r:id="rId12"/>
    <p:sldMasterId id="2147485965" r:id="rId13"/>
    <p:sldMasterId id="2147485984" r:id="rId14"/>
    <p:sldMasterId id="2147485986" r:id="rId15"/>
    <p:sldMasterId id="2147485998" r:id="rId16"/>
    <p:sldMasterId id="2147486035" r:id="rId17"/>
    <p:sldMasterId id="2147486089" r:id="rId18"/>
    <p:sldMasterId id="2147486104" r:id="rId19"/>
    <p:sldMasterId id="2147486158" r:id="rId20"/>
    <p:sldMasterId id="2147486212" r:id="rId21"/>
    <p:sldMasterId id="2147486258" r:id="rId22"/>
  </p:sldMasterIdLst>
  <p:notesMasterIdLst>
    <p:notesMasterId r:id="rId25"/>
  </p:notesMasterIdLst>
  <p:handoutMasterIdLst>
    <p:handoutMasterId r:id="rId26"/>
  </p:handoutMasterIdLst>
  <p:sldIdLst>
    <p:sldId id="2147482571" r:id="rId23"/>
    <p:sldId id="2147482566" r:id="rId24"/>
  </p:sldIdLst>
  <p:sldSz cx="10080625" cy="6858000"/>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75"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D0D"/>
    <a:srgbClr val="FFE5FF"/>
    <a:srgbClr val="FF9933"/>
    <a:srgbClr val="FFDDFF"/>
    <a:srgbClr val="FFCCFF"/>
    <a:srgbClr val="00FF00"/>
    <a:srgbClr val="FFCCCC"/>
    <a:srgbClr val="66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5368" autoAdjust="0"/>
  </p:normalViewPr>
  <p:slideViewPr>
    <p:cSldViewPr snapToGrid="0">
      <p:cViewPr varScale="1">
        <p:scale>
          <a:sx n="118" d="100"/>
          <a:sy n="118" d="100"/>
        </p:scale>
        <p:origin x="984" y="108"/>
      </p:cViewPr>
      <p:guideLst>
        <p:guide orient="horz" pos="2160"/>
        <p:guide pos="317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30"/>
        <p:guide pos="2143"/>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Masters/slideMaster7.xml" Type="http://schemas.openxmlformats.org/officeDocument/2006/relationships/slideMaster"/><Relationship Id="rId11" Target="slideMasters/slideMaster8.xml" Type="http://schemas.openxmlformats.org/officeDocument/2006/relationships/slideMaster"/><Relationship Id="rId12" Target="slideMasters/slideMaster9.xml" Type="http://schemas.openxmlformats.org/officeDocument/2006/relationships/slideMaster"/><Relationship Id="rId13" Target="slideMasters/slideMaster10.xml" Type="http://schemas.openxmlformats.org/officeDocument/2006/relationships/slideMaster"/><Relationship Id="rId14" Target="slideMasters/slideMaster11.xml" Type="http://schemas.openxmlformats.org/officeDocument/2006/relationships/slideMaster"/><Relationship Id="rId15" Target="slideMasters/slideMaster12.xml" Type="http://schemas.openxmlformats.org/officeDocument/2006/relationships/slideMaster"/><Relationship Id="rId16" Target="slideMasters/slideMaster13.xml" Type="http://schemas.openxmlformats.org/officeDocument/2006/relationships/slideMaster"/><Relationship Id="rId17" Target="slideMasters/slideMaster14.xml" Type="http://schemas.openxmlformats.org/officeDocument/2006/relationships/slideMaster"/><Relationship Id="rId18" Target="slideMasters/slideMaster15.xml" Type="http://schemas.openxmlformats.org/officeDocument/2006/relationships/slideMaster"/><Relationship Id="rId19" Target="slideMasters/slideMaster16.xml" Type="http://schemas.openxmlformats.org/officeDocument/2006/relationships/slideMaster"/><Relationship Id="rId2" Target="../customXml/item2.xml" Type="http://schemas.openxmlformats.org/officeDocument/2006/relationships/customXml"/><Relationship Id="rId20" Target="slideMasters/slideMaster17.xml" Type="http://schemas.openxmlformats.org/officeDocument/2006/relationships/slideMaster"/><Relationship Id="rId21" Target="slideMasters/slideMaster18.xml" Type="http://schemas.openxmlformats.org/officeDocument/2006/relationships/slideMaster"/><Relationship Id="rId22" Target="slideMasters/slideMaster19.xml" Type="http://schemas.openxmlformats.org/officeDocument/2006/relationships/slideMaster"/><Relationship Id="rId23" Target="slides/slide1.xml" Type="http://schemas.openxmlformats.org/officeDocument/2006/relationships/slide"/><Relationship Id="rId24" Target="slides/slide2.xml" Type="http://schemas.openxmlformats.org/officeDocument/2006/relationships/slide"/><Relationship Id="rId25" Target="notesMasters/notesMaster1.xml" Type="http://schemas.openxmlformats.org/officeDocument/2006/relationships/notesMaster"/><Relationship Id="rId26" Target="handoutMasters/handoutMaster1.xml" Type="http://schemas.openxmlformats.org/officeDocument/2006/relationships/handoutMaster"/><Relationship Id="rId27" Target="commentAuthors.xml" Type="http://schemas.openxmlformats.org/officeDocument/2006/relationships/commentAuthors"/><Relationship Id="rId28" Target="presProps.xml" Type="http://schemas.openxmlformats.org/officeDocument/2006/relationships/presProps"/><Relationship Id="rId29" Target="viewProps.xml" Type="http://schemas.openxmlformats.org/officeDocument/2006/relationships/viewProps"/><Relationship Id="rId3" Target="../customXml/item3.xml" Type="http://schemas.openxmlformats.org/officeDocument/2006/relationships/customXml"/><Relationship Id="rId30" Target="theme/theme1.xml" Type="http://schemas.openxmlformats.org/officeDocument/2006/relationships/theme"/><Relationship Id="rId31" Target="tableStyles.xml" Type="http://schemas.openxmlformats.org/officeDocument/2006/relationships/tableStyles"/><Relationship Id="rId32" Target="changesInfos/changesInfo1.xml" Type="http://schemas.microsoft.com/office/2016/11/relationships/changesInfo"/><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Masters/slideMaster5.xml" Type="http://schemas.openxmlformats.org/officeDocument/2006/relationships/slideMaster"/><Relationship Id="rId9" Target="slideMasters/slideMaster6.xml" Type="http://schemas.openxmlformats.org/officeDocument/2006/relationships/slide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下 元気(YAMASHITA Genki)" userId="89f061ec-c9c4-412e-96d8-172c4bfc7c55" providerId="ADAL" clId="{0553E3FE-64C9-455D-9A9F-38CC9B7EA909}"/>
    <pc:docChg chg="undo redo custSel mod addSld delSld modSld sldOrd addSection delSection modSection">
      <pc:chgData name="山下 元気(YAMASHITA Genki)" userId="89f061ec-c9c4-412e-96d8-172c4bfc7c55" providerId="ADAL" clId="{0553E3FE-64C9-455D-9A9F-38CC9B7EA909}" dt="2026-01-26T07:43:58.125" v="6935" actId="478"/>
      <pc:docMkLst>
        <pc:docMk/>
      </pc:docMkLst>
      <pc:sldChg chg="addSp delSp modSp add mod ord">
        <pc:chgData name="山下 元気(YAMASHITA Genki)" userId="89f061ec-c9c4-412e-96d8-172c4bfc7c55" providerId="ADAL" clId="{0553E3FE-64C9-455D-9A9F-38CC9B7EA909}" dt="2026-01-26T07:43:58.125" v="6935" actId="478"/>
        <pc:sldMkLst>
          <pc:docMk/>
          <pc:sldMk cId="1212994948" sldId="2147482566"/>
        </pc:sldMkLst>
        <pc:spChg chg="mod">
          <ac:chgData name="山下 元気(YAMASHITA Genki)" userId="89f061ec-c9c4-412e-96d8-172c4bfc7c55" providerId="ADAL" clId="{0553E3FE-64C9-455D-9A9F-38CC9B7EA909}" dt="2026-01-19T15:37:43.418" v="3138" actId="207"/>
          <ac:spMkLst>
            <pc:docMk/>
            <pc:sldMk cId="1212994948" sldId="2147482566"/>
            <ac:spMk id="2" creationId="{2106582E-BA76-316D-C5F4-3143826B7440}"/>
          </ac:spMkLst>
        </pc:spChg>
        <pc:spChg chg="add del mod">
          <ac:chgData name="山下 元気(YAMASHITA Genki)" userId="89f061ec-c9c4-412e-96d8-172c4bfc7c55" providerId="ADAL" clId="{0553E3FE-64C9-455D-9A9F-38CC9B7EA909}" dt="2026-01-19T16:40:06.117" v="5134" actId="1076"/>
          <ac:spMkLst>
            <pc:docMk/>
            <pc:sldMk cId="1212994948" sldId="2147482566"/>
            <ac:spMk id="4" creationId="{26E2BFC0-27F7-68D6-C78F-079B8201B128}"/>
          </ac:spMkLst>
        </pc:spChg>
        <pc:spChg chg="add mod">
          <ac:chgData name="山下 元気(YAMASHITA Genki)" userId="89f061ec-c9c4-412e-96d8-172c4bfc7c55" providerId="ADAL" clId="{0553E3FE-64C9-455D-9A9F-38CC9B7EA909}" dt="2026-01-20T06:28:15.543" v="5708" actId="1036"/>
          <ac:spMkLst>
            <pc:docMk/>
            <pc:sldMk cId="1212994948" sldId="2147482566"/>
            <ac:spMk id="5" creationId="{2D2B4188-4077-7390-1528-FBC9FFECE6DE}"/>
          </ac:spMkLst>
        </pc:spChg>
        <pc:spChg chg="mod">
          <ac:chgData name="山下 元気(YAMASHITA Genki)" userId="89f061ec-c9c4-412e-96d8-172c4bfc7c55" providerId="ADAL" clId="{0553E3FE-64C9-455D-9A9F-38CC9B7EA909}" dt="2026-01-20T09:46:25.028" v="6024" actId="1076"/>
          <ac:spMkLst>
            <pc:docMk/>
            <pc:sldMk cId="1212994948" sldId="2147482566"/>
            <ac:spMk id="6" creationId="{ECD81463-9323-5C6B-434E-BDE62AC17F47}"/>
          </ac:spMkLst>
        </pc:spChg>
        <pc:spChg chg="add mod">
          <ac:chgData name="山下 元気(YAMASHITA Genki)" userId="89f061ec-c9c4-412e-96d8-172c4bfc7c55" providerId="ADAL" clId="{0553E3FE-64C9-455D-9A9F-38CC9B7EA909}" dt="2026-01-20T06:28:15.543" v="5708" actId="1036"/>
          <ac:spMkLst>
            <pc:docMk/>
            <pc:sldMk cId="1212994948" sldId="2147482566"/>
            <ac:spMk id="7" creationId="{F18C67E8-39FE-D41F-7FC1-5E0B62EEC32F}"/>
          </ac:spMkLst>
        </pc:spChg>
        <pc:spChg chg="mod">
          <ac:chgData name="山下 元気(YAMASHITA Genki)" userId="89f061ec-c9c4-412e-96d8-172c4bfc7c55" providerId="ADAL" clId="{0553E3FE-64C9-455D-9A9F-38CC9B7EA909}" dt="2026-01-20T09:46:17.291" v="6023" actId="14100"/>
          <ac:spMkLst>
            <pc:docMk/>
            <pc:sldMk cId="1212994948" sldId="2147482566"/>
            <ac:spMk id="12" creationId="{DD32C529-66FD-E8CC-56FE-4D5E1673CB0E}"/>
          </ac:spMkLst>
        </pc:spChg>
        <pc:spChg chg="add del mod">
          <ac:chgData name="山下 元気(YAMASHITA Genki)" userId="89f061ec-c9c4-412e-96d8-172c4bfc7c55" providerId="ADAL" clId="{0553E3FE-64C9-455D-9A9F-38CC9B7EA909}" dt="2026-01-26T07:43:58.125" v="6935" actId="478"/>
          <ac:spMkLst>
            <pc:docMk/>
            <pc:sldMk cId="1212994948" sldId="2147482566"/>
            <ac:spMk id="13" creationId="{522B56C3-790A-6B09-58F9-A470520FA2FA}"/>
          </ac:spMkLst>
        </pc:spChg>
        <pc:spChg chg="add del mod">
          <ac:chgData name="山下 元気(YAMASHITA Genki)" userId="89f061ec-c9c4-412e-96d8-172c4bfc7c55" providerId="ADAL" clId="{0553E3FE-64C9-455D-9A9F-38CC9B7EA909}" dt="2026-01-26T07:42:57.464" v="6932" actId="478"/>
          <ac:spMkLst>
            <pc:docMk/>
            <pc:sldMk cId="1212994948" sldId="2147482566"/>
            <ac:spMk id="14" creationId="{D218FE1A-D1A6-2472-3A72-D9A0E9868BFE}"/>
          </ac:spMkLst>
        </pc:spChg>
        <pc:spChg chg="mod">
          <ac:chgData name="山下 元気(YAMASHITA Genki)" userId="89f061ec-c9c4-412e-96d8-172c4bfc7c55" providerId="ADAL" clId="{0553E3FE-64C9-455D-9A9F-38CC9B7EA909}" dt="2026-01-20T08:24:10.907" v="5908" actId="14100"/>
          <ac:spMkLst>
            <pc:docMk/>
            <pc:sldMk cId="1212994948" sldId="2147482566"/>
            <ac:spMk id="15" creationId="{EC536672-DFA2-E61E-5ADA-49D0C921CD4D}"/>
          </ac:spMkLst>
        </pc:spChg>
        <pc:spChg chg="mod">
          <ac:chgData name="山下 元気(YAMASHITA Genki)" userId="89f061ec-c9c4-412e-96d8-172c4bfc7c55" providerId="ADAL" clId="{0553E3FE-64C9-455D-9A9F-38CC9B7EA909}" dt="2026-01-20T08:24:01.547" v="5907" actId="14100"/>
          <ac:spMkLst>
            <pc:docMk/>
            <pc:sldMk cId="1212994948" sldId="2147482566"/>
            <ac:spMk id="16" creationId="{C8448CB9-58C3-F9FF-7491-765BEC8CA005}"/>
          </ac:spMkLst>
        </pc:spChg>
        <pc:spChg chg="mod">
          <ac:chgData name="山下 元気(YAMASHITA Genki)" userId="89f061ec-c9c4-412e-96d8-172c4bfc7c55" providerId="ADAL" clId="{0553E3FE-64C9-455D-9A9F-38CC9B7EA909}" dt="2026-01-20T09:47:54.653" v="6032"/>
          <ac:spMkLst>
            <pc:docMk/>
            <pc:sldMk cId="1212994948" sldId="2147482566"/>
            <ac:spMk id="17" creationId="{9B59D1D0-4332-1C40-CDF7-F28AA2CADF1A}"/>
          </ac:spMkLst>
        </pc:spChg>
        <pc:spChg chg="mod">
          <ac:chgData name="山下 元気(YAMASHITA Genki)" userId="89f061ec-c9c4-412e-96d8-172c4bfc7c55" providerId="ADAL" clId="{0553E3FE-64C9-455D-9A9F-38CC9B7EA909}" dt="2026-01-19T15:14:12.866" v="2933" actId="14100"/>
          <ac:spMkLst>
            <pc:docMk/>
            <pc:sldMk cId="1212994948" sldId="2147482566"/>
            <ac:spMk id="23" creationId="{19200C9C-0588-5AE0-C2B1-6714D8F3AED5}"/>
          </ac:spMkLst>
        </pc:spChg>
        <pc:spChg chg="mod ord">
          <ac:chgData name="山下 元気(YAMASHITA Genki)" userId="89f061ec-c9c4-412e-96d8-172c4bfc7c55" providerId="ADAL" clId="{0553E3FE-64C9-455D-9A9F-38CC9B7EA909}" dt="2026-01-20T10:04:52.561" v="6929" actId="6549"/>
          <ac:spMkLst>
            <pc:docMk/>
            <pc:sldMk cId="1212994948" sldId="2147482566"/>
            <ac:spMk id="24" creationId="{6CC11F91-35EF-A85D-3436-5412E8DA8361}"/>
          </ac:spMkLst>
        </pc:spChg>
        <pc:spChg chg="mod">
          <ac:chgData name="山下 元気(YAMASHITA Genki)" userId="89f061ec-c9c4-412e-96d8-172c4bfc7c55" providerId="ADAL" clId="{0553E3FE-64C9-455D-9A9F-38CC9B7EA909}" dt="2026-01-19T13:32:49.721" v="2925" actId="164"/>
          <ac:spMkLst>
            <pc:docMk/>
            <pc:sldMk cId="1212994948" sldId="2147482566"/>
            <ac:spMk id="25" creationId="{975EC2A9-9B33-19F7-E992-A4A74637BFC4}"/>
          </ac:spMkLst>
        </pc:spChg>
        <pc:spChg chg="mod ord">
          <ac:chgData name="山下 元気(YAMASHITA Genki)" userId="89f061ec-c9c4-412e-96d8-172c4bfc7c55" providerId="ADAL" clId="{0553E3FE-64C9-455D-9A9F-38CC9B7EA909}" dt="2026-01-19T15:37:43.418" v="3138" actId="207"/>
          <ac:spMkLst>
            <pc:docMk/>
            <pc:sldMk cId="1212994948" sldId="2147482566"/>
            <ac:spMk id="26" creationId="{114D13ED-F1A6-533F-64BB-8817CAB829EC}"/>
          </ac:spMkLst>
        </pc:spChg>
        <pc:spChg chg="mod">
          <ac:chgData name="山下 元気(YAMASHITA Genki)" userId="89f061ec-c9c4-412e-96d8-172c4bfc7c55" providerId="ADAL" clId="{0553E3FE-64C9-455D-9A9F-38CC9B7EA909}" dt="2026-01-19T15:15:30.381" v="2960" actId="404"/>
          <ac:spMkLst>
            <pc:docMk/>
            <pc:sldMk cId="1212994948" sldId="2147482566"/>
            <ac:spMk id="27" creationId="{9D195F1A-B1CC-5A90-3017-9C1D6008F41F}"/>
          </ac:spMkLst>
        </pc:spChg>
        <pc:spChg chg="mod">
          <ac:chgData name="山下 元気(YAMASHITA Genki)" userId="89f061ec-c9c4-412e-96d8-172c4bfc7c55" providerId="ADAL" clId="{0553E3FE-64C9-455D-9A9F-38CC9B7EA909}" dt="2026-01-19T15:38:22.511" v="3142" actId="404"/>
          <ac:spMkLst>
            <pc:docMk/>
            <pc:sldMk cId="1212994948" sldId="2147482566"/>
            <ac:spMk id="28" creationId="{003FE676-D823-24A5-754B-1CD1F3ADC37D}"/>
          </ac:spMkLst>
        </pc:spChg>
        <pc:spChg chg="add del mod">
          <ac:chgData name="山下 元気(YAMASHITA Genki)" userId="89f061ec-c9c4-412e-96d8-172c4bfc7c55" providerId="ADAL" clId="{0553E3FE-64C9-455D-9A9F-38CC9B7EA909}" dt="2026-01-20T09:45:36.193" v="5998" actId="1036"/>
          <ac:spMkLst>
            <pc:docMk/>
            <pc:sldMk cId="1212994948" sldId="2147482566"/>
            <ac:spMk id="31" creationId="{B8722409-2E04-43A8-FA32-6A826B645838}"/>
          </ac:spMkLst>
        </pc:spChg>
        <pc:spChg chg="mod topLvl">
          <ac:chgData name="山下 元気(YAMASHITA Genki)" userId="89f061ec-c9c4-412e-96d8-172c4bfc7c55" providerId="ADAL" clId="{0553E3FE-64C9-455D-9A9F-38CC9B7EA909}" dt="2026-01-20T09:44:35.010" v="5970"/>
          <ac:spMkLst>
            <pc:docMk/>
            <pc:sldMk cId="1212994948" sldId="2147482566"/>
            <ac:spMk id="32" creationId="{D96ABD63-8C9A-479E-AF7A-F776267BF7E0}"/>
          </ac:spMkLst>
        </pc:spChg>
        <pc:spChg chg="mod topLvl">
          <ac:chgData name="山下 元気(YAMASHITA Genki)" userId="89f061ec-c9c4-412e-96d8-172c4bfc7c55" providerId="ADAL" clId="{0553E3FE-64C9-455D-9A9F-38CC9B7EA909}" dt="2026-01-20T09:44:56.086" v="5975"/>
          <ac:spMkLst>
            <pc:docMk/>
            <pc:sldMk cId="1212994948" sldId="2147482566"/>
            <ac:spMk id="33" creationId="{624C7C87-97B0-4E27-6CB7-42A5375B3C9D}"/>
          </ac:spMkLst>
        </pc:spChg>
        <pc:spChg chg="mod">
          <ac:chgData name="山下 元気(YAMASHITA Genki)" userId="89f061ec-c9c4-412e-96d8-172c4bfc7c55" providerId="ADAL" clId="{0553E3FE-64C9-455D-9A9F-38CC9B7EA909}" dt="2026-01-20T09:45:36.193" v="5998" actId="1036"/>
          <ac:spMkLst>
            <pc:docMk/>
            <pc:sldMk cId="1212994948" sldId="2147482566"/>
            <ac:spMk id="35" creationId="{35DB154D-F82D-B512-160C-0CFD0BFB8DF9}"/>
          </ac:spMkLst>
        </pc:spChg>
        <pc:spChg chg="mod">
          <ac:chgData name="山下 元気(YAMASHITA Genki)" userId="89f061ec-c9c4-412e-96d8-172c4bfc7c55" providerId="ADAL" clId="{0553E3FE-64C9-455D-9A9F-38CC9B7EA909}" dt="2026-01-20T09:45:36.193" v="5998" actId="1036"/>
          <ac:spMkLst>
            <pc:docMk/>
            <pc:sldMk cId="1212994948" sldId="2147482566"/>
            <ac:spMk id="36" creationId="{CA620E5B-F85F-57EA-4B7F-F2EC68560D6F}"/>
          </ac:spMkLst>
        </pc:spChg>
        <pc:spChg chg="mod">
          <ac:chgData name="山下 元気(YAMASHITA Genki)" userId="89f061ec-c9c4-412e-96d8-172c4bfc7c55" providerId="ADAL" clId="{0553E3FE-64C9-455D-9A9F-38CC9B7EA909}" dt="2026-01-20T09:45:36.193" v="5998" actId="1036"/>
          <ac:spMkLst>
            <pc:docMk/>
            <pc:sldMk cId="1212994948" sldId="2147482566"/>
            <ac:spMk id="39" creationId="{1BBE7734-5A54-0B76-578A-68C5EFF0DD83}"/>
          </ac:spMkLst>
        </pc:spChg>
        <pc:spChg chg="mod">
          <ac:chgData name="山下 元気(YAMASHITA Genki)" userId="89f061ec-c9c4-412e-96d8-172c4bfc7c55" providerId="ADAL" clId="{0553E3FE-64C9-455D-9A9F-38CC9B7EA909}" dt="2026-01-20T00:22:53.097" v="5554" actId="1076"/>
          <ac:spMkLst>
            <pc:docMk/>
            <pc:sldMk cId="1212994948" sldId="2147482566"/>
            <ac:spMk id="40" creationId="{7E1E8F0D-FCC4-E29C-6207-A8807104B794}"/>
          </ac:spMkLst>
        </pc:spChg>
        <pc:spChg chg="mod">
          <ac:chgData name="山下 元気(YAMASHITA Genki)" userId="89f061ec-c9c4-412e-96d8-172c4bfc7c55" providerId="ADAL" clId="{0553E3FE-64C9-455D-9A9F-38CC9B7EA909}" dt="2026-01-20T09:55:03.704" v="6770" actId="20577"/>
          <ac:spMkLst>
            <pc:docMk/>
            <pc:sldMk cId="1212994948" sldId="2147482566"/>
            <ac:spMk id="41" creationId="{01156461-D7AE-74ED-5FC7-D1AE9210518B}"/>
          </ac:spMkLst>
        </pc:spChg>
        <pc:spChg chg="mod">
          <ac:chgData name="山下 元気(YAMASHITA Genki)" userId="89f061ec-c9c4-412e-96d8-172c4bfc7c55" providerId="ADAL" clId="{0553E3FE-64C9-455D-9A9F-38CC9B7EA909}" dt="2026-01-19T13:32:56.719" v="2926" actId="164"/>
          <ac:spMkLst>
            <pc:docMk/>
            <pc:sldMk cId="1212994948" sldId="2147482566"/>
            <ac:spMk id="48" creationId="{9FFACB7C-BF9B-003B-598E-E85997983C62}"/>
          </ac:spMkLst>
        </pc:spChg>
        <pc:spChg chg="mod">
          <ac:chgData name="山下 元気(YAMASHITA Genki)" userId="89f061ec-c9c4-412e-96d8-172c4bfc7c55" providerId="ADAL" clId="{0553E3FE-64C9-455D-9A9F-38CC9B7EA909}" dt="2026-01-19T13:32:56.719" v="2926" actId="164"/>
          <ac:spMkLst>
            <pc:docMk/>
            <pc:sldMk cId="1212994948" sldId="2147482566"/>
            <ac:spMk id="49" creationId="{97FA4756-D6F0-45FD-71FC-78658119E382}"/>
          </ac:spMkLst>
        </pc:spChg>
        <pc:spChg chg="mod">
          <ac:chgData name="山下 元気(YAMASHITA Genki)" userId="89f061ec-c9c4-412e-96d8-172c4bfc7c55" providerId="ADAL" clId="{0553E3FE-64C9-455D-9A9F-38CC9B7EA909}" dt="2026-01-19T15:35:22.221" v="3120" actId="14100"/>
          <ac:spMkLst>
            <pc:docMk/>
            <pc:sldMk cId="1212994948" sldId="2147482566"/>
            <ac:spMk id="50" creationId="{D0D46F32-93EF-3EE1-8BD4-57F7C146A608}"/>
          </ac:spMkLst>
        </pc:spChg>
        <pc:spChg chg="mod">
          <ac:chgData name="山下 元気(YAMASHITA Genki)" userId="89f061ec-c9c4-412e-96d8-172c4bfc7c55" providerId="ADAL" clId="{0553E3FE-64C9-455D-9A9F-38CC9B7EA909}" dt="2026-01-19T15:32:33.211" v="3102" actId="14100"/>
          <ac:spMkLst>
            <pc:docMk/>
            <pc:sldMk cId="1212994948" sldId="2147482566"/>
            <ac:spMk id="51" creationId="{BB8D00B6-6075-2AB8-33BA-58D1CB84307C}"/>
          </ac:spMkLst>
        </pc:spChg>
        <pc:spChg chg="add mod ord">
          <ac:chgData name="山下 元気(YAMASHITA Genki)" userId="89f061ec-c9c4-412e-96d8-172c4bfc7c55" providerId="ADAL" clId="{0553E3FE-64C9-455D-9A9F-38CC9B7EA909}" dt="2026-01-20T09:53:36.135" v="6712" actId="1076"/>
          <ac:spMkLst>
            <pc:docMk/>
            <pc:sldMk cId="1212994948" sldId="2147482566"/>
            <ac:spMk id="56" creationId="{09E45E89-69CD-2838-700A-20BD2AA31894}"/>
          </ac:spMkLst>
        </pc:spChg>
        <pc:spChg chg="add mod">
          <ac:chgData name="山下 元気(YAMASHITA Genki)" userId="89f061ec-c9c4-412e-96d8-172c4bfc7c55" providerId="ADAL" clId="{0553E3FE-64C9-455D-9A9F-38CC9B7EA909}" dt="2026-01-06T12:13:34.742" v="1664" actId="1076"/>
          <ac:spMkLst>
            <pc:docMk/>
            <pc:sldMk cId="1212994948" sldId="2147482566"/>
            <ac:spMk id="68" creationId="{0CABDE7D-770A-AB1A-0705-ED6F33D64B01}"/>
          </ac:spMkLst>
        </pc:spChg>
        <pc:spChg chg="add mod">
          <ac:chgData name="山下 元気(YAMASHITA Genki)" userId="89f061ec-c9c4-412e-96d8-172c4bfc7c55" providerId="ADAL" clId="{0553E3FE-64C9-455D-9A9F-38CC9B7EA909}" dt="2026-01-06T12:13:26.408" v="1663"/>
          <ac:spMkLst>
            <pc:docMk/>
            <pc:sldMk cId="1212994948" sldId="2147482566"/>
            <ac:spMk id="69" creationId="{D49FF285-526B-AB0D-C7F0-8A5E0A972166}"/>
          </ac:spMkLst>
        </pc:spChg>
        <pc:spChg chg="mod">
          <ac:chgData name="山下 元気(YAMASHITA Genki)" userId="89f061ec-c9c4-412e-96d8-172c4bfc7c55" providerId="ADAL" clId="{0553E3FE-64C9-455D-9A9F-38CC9B7EA909}" dt="2026-01-20T06:28:20.371" v="5709" actId="14100"/>
          <ac:spMkLst>
            <pc:docMk/>
            <pc:sldMk cId="1212994948" sldId="2147482566"/>
            <ac:spMk id="80" creationId="{8337ED71-BB36-3C98-CF8C-E488FE14F4A7}"/>
          </ac:spMkLst>
        </pc:spChg>
        <pc:spChg chg="mod">
          <ac:chgData name="山下 元気(YAMASHITA Genki)" userId="89f061ec-c9c4-412e-96d8-172c4bfc7c55" providerId="ADAL" clId="{0553E3FE-64C9-455D-9A9F-38CC9B7EA909}" dt="2026-01-20T09:45:36.193" v="5998" actId="1036"/>
          <ac:spMkLst>
            <pc:docMk/>
            <pc:sldMk cId="1212994948" sldId="2147482566"/>
            <ac:spMk id="94" creationId="{06879EF9-B08B-16FB-49E6-142821E5E7DA}"/>
          </ac:spMkLst>
        </pc:spChg>
        <pc:spChg chg="mod">
          <ac:chgData name="山下 元気(YAMASHITA Genki)" userId="89f061ec-c9c4-412e-96d8-172c4bfc7c55" providerId="ADAL" clId="{0553E3FE-64C9-455D-9A9F-38CC9B7EA909}" dt="2026-01-20T09:45:36.193" v="5998" actId="1036"/>
          <ac:spMkLst>
            <pc:docMk/>
            <pc:sldMk cId="1212994948" sldId="2147482566"/>
            <ac:spMk id="97" creationId="{ABA1E28C-95FF-821A-8C66-BA669E36CCC0}"/>
          </ac:spMkLst>
        </pc:spChg>
        <pc:spChg chg="mod">
          <ac:chgData name="山下 元気(YAMASHITA Genki)" userId="89f061ec-c9c4-412e-96d8-172c4bfc7c55" providerId="ADAL" clId="{0553E3FE-64C9-455D-9A9F-38CC9B7EA909}" dt="2026-01-20T09:45:36.193" v="5998" actId="1036"/>
          <ac:spMkLst>
            <pc:docMk/>
            <pc:sldMk cId="1212994948" sldId="2147482566"/>
            <ac:spMk id="113" creationId="{1381B1D4-F09C-DCF6-0129-C666D43195BE}"/>
          </ac:spMkLst>
        </pc:spChg>
        <pc:spChg chg="mod">
          <ac:chgData name="山下 元気(YAMASHITA Genki)" userId="89f061ec-c9c4-412e-96d8-172c4bfc7c55" providerId="ADAL" clId="{0553E3FE-64C9-455D-9A9F-38CC9B7EA909}" dt="2026-01-19T15:30:04.006" v="3075" actId="404"/>
          <ac:spMkLst>
            <pc:docMk/>
            <pc:sldMk cId="1212994948" sldId="2147482566"/>
            <ac:spMk id="120" creationId="{4BEFA6DE-AC27-FE14-1CE6-E050E2C113B7}"/>
          </ac:spMkLst>
        </pc:spChg>
        <pc:spChg chg="mod">
          <ac:chgData name="山下 元気(YAMASHITA Genki)" userId="89f061ec-c9c4-412e-96d8-172c4bfc7c55" providerId="ADAL" clId="{0553E3FE-64C9-455D-9A9F-38CC9B7EA909}" dt="2026-01-19T15:30:08.630" v="3077" actId="404"/>
          <ac:spMkLst>
            <pc:docMk/>
            <pc:sldMk cId="1212994948" sldId="2147482566"/>
            <ac:spMk id="121" creationId="{6F4C3FE3-1CA2-E031-3C78-E2CFDC8B25B0}"/>
          </ac:spMkLst>
        </pc:spChg>
        <pc:spChg chg="mod">
          <ac:chgData name="山下 元気(YAMASHITA Genki)" userId="89f061ec-c9c4-412e-96d8-172c4bfc7c55" providerId="ADAL" clId="{0553E3FE-64C9-455D-9A9F-38CC9B7EA909}" dt="2026-01-19T15:30:00.504" v="3074" actId="404"/>
          <ac:spMkLst>
            <pc:docMk/>
            <pc:sldMk cId="1212994948" sldId="2147482566"/>
            <ac:spMk id="122" creationId="{A854F2F4-4265-9460-7B33-CA5225EB3AFB}"/>
          </ac:spMkLst>
        </pc:spChg>
        <pc:spChg chg="mod">
          <ac:chgData name="山下 元気(YAMASHITA Genki)" userId="89f061ec-c9c4-412e-96d8-172c4bfc7c55" providerId="ADAL" clId="{0553E3FE-64C9-455D-9A9F-38CC9B7EA909}" dt="2026-01-19T13:33:31.669" v="2928" actId="164"/>
          <ac:spMkLst>
            <pc:docMk/>
            <pc:sldMk cId="1212994948" sldId="2147482566"/>
            <ac:spMk id="123" creationId="{068496A5-6E48-2AB9-D506-EA682A60CDB0}"/>
          </ac:spMkLst>
        </pc:spChg>
        <pc:spChg chg="mod">
          <ac:chgData name="山下 元気(YAMASHITA Genki)" userId="89f061ec-c9c4-412e-96d8-172c4bfc7c55" providerId="ADAL" clId="{0553E3FE-64C9-455D-9A9F-38CC9B7EA909}" dt="2026-01-19T13:33:31.669" v="2928" actId="164"/>
          <ac:spMkLst>
            <pc:docMk/>
            <pc:sldMk cId="1212994948" sldId="2147482566"/>
            <ac:spMk id="124" creationId="{9C6CD3C7-6758-E99B-3C14-82989D55E326}"/>
          </ac:spMkLst>
        </pc:spChg>
        <pc:spChg chg="mod">
          <ac:chgData name="山下 元気(YAMASHITA Genki)" userId="89f061ec-c9c4-412e-96d8-172c4bfc7c55" providerId="ADAL" clId="{0553E3FE-64C9-455D-9A9F-38CC9B7EA909}" dt="2026-01-19T13:33:31.669" v="2928" actId="164"/>
          <ac:spMkLst>
            <pc:docMk/>
            <pc:sldMk cId="1212994948" sldId="2147482566"/>
            <ac:spMk id="125" creationId="{130B9A25-1A68-FD61-A3F7-BA31F9197F0F}"/>
          </ac:spMkLst>
        </pc:spChg>
        <pc:spChg chg="mod">
          <ac:chgData name="山下 元気(YAMASHITA Genki)" userId="89f061ec-c9c4-412e-96d8-172c4bfc7c55" providerId="ADAL" clId="{0553E3FE-64C9-455D-9A9F-38CC9B7EA909}" dt="2026-01-19T15:30:11.643" v="3078" actId="404"/>
          <ac:spMkLst>
            <pc:docMk/>
            <pc:sldMk cId="1212994948" sldId="2147482566"/>
            <ac:spMk id="128" creationId="{8D4F8AAE-78F8-0625-249B-E458A58C6EE1}"/>
          </ac:spMkLst>
        </pc:spChg>
        <pc:spChg chg="mod">
          <ac:chgData name="山下 元気(YAMASHITA Genki)" userId="89f061ec-c9c4-412e-96d8-172c4bfc7c55" providerId="ADAL" clId="{0553E3FE-64C9-455D-9A9F-38CC9B7EA909}" dt="2026-01-19T13:33:31.669" v="2928" actId="164"/>
          <ac:spMkLst>
            <pc:docMk/>
            <pc:sldMk cId="1212994948" sldId="2147482566"/>
            <ac:spMk id="129" creationId="{A8ED4AAF-68C0-8275-5C2C-07D225AE8C44}"/>
          </ac:spMkLst>
        </pc:spChg>
        <pc:spChg chg="add mod">
          <ac:chgData name="山下 元気(YAMASHITA Genki)" userId="89f061ec-c9c4-412e-96d8-172c4bfc7c55" providerId="ADAL" clId="{0553E3FE-64C9-455D-9A9F-38CC9B7EA909}" dt="2026-01-20T02:48:22.235" v="5681"/>
          <ac:spMkLst>
            <pc:docMk/>
            <pc:sldMk cId="1212994948" sldId="2147482566"/>
            <ac:spMk id="146" creationId="{A95813DD-A34F-38F7-2815-848D12417F6A}"/>
          </ac:spMkLst>
        </pc:spChg>
        <pc:spChg chg="add mod">
          <ac:chgData name="山下 元気(YAMASHITA Genki)" userId="89f061ec-c9c4-412e-96d8-172c4bfc7c55" providerId="ADAL" clId="{0553E3FE-64C9-455D-9A9F-38CC9B7EA909}" dt="2026-01-20T09:45:22.499" v="5978" actId="1076"/>
          <ac:spMkLst>
            <pc:docMk/>
            <pc:sldMk cId="1212994948" sldId="2147482566"/>
            <ac:spMk id="148" creationId="{83836FFD-8CB8-210A-9F2F-E2EFD676A4F3}"/>
          </ac:spMkLst>
        </pc:spChg>
        <pc:grpChg chg="add mod">
          <ac:chgData name="山下 元気(YAMASHITA Genki)" userId="89f061ec-c9c4-412e-96d8-172c4bfc7c55" providerId="ADAL" clId="{0553E3FE-64C9-455D-9A9F-38CC9B7EA909}" dt="2026-01-20T09:45:06.267" v="5976" actId="14100"/>
          <ac:grpSpMkLst>
            <pc:docMk/>
            <pc:sldMk cId="1212994948" sldId="2147482566"/>
            <ac:grpSpMk id="3" creationId="{972C0B73-059F-8B85-32B0-D1E0CFF34307}"/>
          </ac:grpSpMkLst>
        </pc:grpChg>
        <pc:grpChg chg="add mod">
          <ac:chgData name="山下 元気(YAMASHITA Genki)" userId="89f061ec-c9c4-412e-96d8-172c4bfc7c55" providerId="ADAL" clId="{0553E3FE-64C9-455D-9A9F-38CC9B7EA909}" dt="2026-01-20T09:45:36.193" v="5998" actId="1036"/>
          <ac:grpSpMkLst>
            <pc:docMk/>
            <pc:sldMk cId="1212994948" sldId="2147482566"/>
            <ac:grpSpMk id="20" creationId="{2A9361E8-3FFA-5707-5D6B-BF9C6BAF4EC9}"/>
          </ac:grpSpMkLst>
        </pc:grpChg>
        <pc:grpChg chg="add mod">
          <ac:chgData name="山下 元気(YAMASHITA Genki)" userId="89f061ec-c9c4-412e-96d8-172c4bfc7c55" providerId="ADAL" clId="{0553E3FE-64C9-455D-9A9F-38CC9B7EA909}" dt="2026-01-20T09:45:36.193" v="5998" actId="1036"/>
          <ac:grpSpMkLst>
            <pc:docMk/>
            <pc:sldMk cId="1212994948" sldId="2147482566"/>
            <ac:grpSpMk id="22" creationId="{87E931DB-B59C-92F3-2F2E-BDAE206B88B6}"/>
          </ac:grpSpMkLst>
        </pc:grpChg>
        <pc:grpChg chg="add mod">
          <ac:chgData name="山下 元気(YAMASHITA Genki)" userId="89f061ec-c9c4-412e-96d8-172c4bfc7c55" providerId="ADAL" clId="{0553E3FE-64C9-455D-9A9F-38CC9B7EA909}" dt="2026-01-20T08:21:28.827" v="5861" actId="1076"/>
          <ac:grpSpMkLst>
            <pc:docMk/>
            <pc:sldMk cId="1212994948" sldId="2147482566"/>
            <ac:grpSpMk id="34" creationId="{907D1C8D-43EC-2BAE-F42B-226F3590262E}"/>
          </ac:grpSpMkLst>
        </pc:grpChg>
        <pc:grpChg chg="add mod ord">
          <ac:chgData name="山下 元気(YAMASHITA Genki)" userId="89f061ec-c9c4-412e-96d8-172c4bfc7c55" providerId="ADAL" clId="{0553E3FE-64C9-455D-9A9F-38CC9B7EA909}" dt="2026-01-20T08:22:46.216" v="5886" actId="1037"/>
          <ac:grpSpMkLst>
            <pc:docMk/>
            <pc:sldMk cId="1212994948" sldId="2147482566"/>
            <ac:grpSpMk id="42" creationId="{94E62A50-14D1-4E47-8952-74A925D3FD9B}"/>
          </ac:grpSpMkLst>
        </pc:grpChg>
        <pc:grpChg chg="add mod ord">
          <ac:chgData name="山下 元気(YAMASHITA Genki)" userId="89f061ec-c9c4-412e-96d8-172c4bfc7c55" providerId="ADAL" clId="{0553E3FE-64C9-455D-9A9F-38CC9B7EA909}" dt="2026-01-20T09:45:36.193" v="5998" actId="1036"/>
          <ac:grpSpMkLst>
            <pc:docMk/>
            <pc:sldMk cId="1212994948" sldId="2147482566"/>
            <ac:grpSpMk id="43" creationId="{4F4FB336-08B6-94F3-F2BB-2D3C3135E74E}"/>
          </ac:grpSpMkLst>
        </pc:grpChg>
        <pc:grpChg chg="add mod">
          <ac:chgData name="山下 元気(YAMASHITA Genki)" userId="89f061ec-c9c4-412e-96d8-172c4bfc7c55" providerId="ADAL" clId="{0553E3FE-64C9-455D-9A9F-38CC9B7EA909}" dt="2026-01-20T08:21:29.139" v="5862" actId="1076"/>
          <ac:grpSpMkLst>
            <pc:docMk/>
            <pc:sldMk cId="1212994948" sldId="2147482566"/>
            <ac:grpSpMk id="44" creationId="{A50802AB-A9A3-E5C0-8048-110298616D71}"/>
          </ac:grpSpMkLst>
        </pc:grpChg>
        <pc:cxnChg chg="mod">
          <ac:chgData name="山下 元気(YAMASHITA Genki)" userId="89f061ec-c9c4-412e-96d8-172c4bfc7c55" providerId="ADAL" clId="{0553E3FE-64C9-455D-9A9F-38CC9B7EA909}" dt="2026-01-20T09:45:17.368" v="5977" actId="1076"/>
          <ac:cxnSpMkLst>
            <pc:docMk/>
            <pc:sldMk cId="1212994948" sldId="2147482566"/>
            <ac:cxnSpMk id="8" creationId="{78A02DAB-41EC-EF5C-F0AA-94A0EE7AE1E3}"/>
          </ac:cxnSpMkLst>
        </pc:cxnChg>
        <pc:cxnChg chg="mod">
          <ac:chgData name="山下 元気(YAMASHITA Genki)" userId="89f061ec-c9c4-412e-96d8-172c4bfc7c55" providerId="ADAL" clId="{0553E3FE-64C9-455D-9A9F-38CC9B7EA909}" dt="2026-01-20T09:46:02.684" v="6022" actId="1036"/>
          <ac:cxnSpMkLst>
            <pc:docMk/>
            <pc:sldMk cId="1212994948" sldId="2147482566"/>
            <ac:cxnSpMk id="9" creationId="{E6D5C07E-3993-CDB1-BFE2-FD1D5828AECC}"/>
          </ac:cxnSpMkLst>
        </pc:cxnChg>
        <pc:cxnChg chg="mod">
          <ac:chgData name="山下 元気(YAMASHITA Genki)" userId="89f061ec-c9c4-412e-96d8-172c4bfc7c55" providerId="ADAL" clId="{0553E3FE-64C9-455D-9A9F-38CC9B7EA909}" dt="2026-01-20T08:25:50.392" v="5912" actId="1076"/>
          <ac:cxnSpMkLst>
            <pc:docMk/>
            <pc:sldMk cId="1212994948" sldId="2147482566"/>
            <ac:cxnSpMk id="21" creationId="{2C8DEEC5-2411-4781-0541-38438C75A73E}"/>
          </ac:cxnSpMkLst>
        </pc:cxnChg>
        <pc:cxnChg chg="mod">
          <ac:chgData name="山下 元気(YAMASHITA Genki)" userId="89f061ec-c9c4-412e-96d8-172c4bfc7c55" providerId="ADAL" clId="{0553E3FE-64C9-455D-9A9F-38CC9B7EA909}" dt="2026-01-19T15:26:41.845" v="3055" actId="1076"/>
          <ac:cxnSpMkLst>
            <pc:docMk/>
            <pc:sldMk cId="1212994948" sldId="2147482566"/>
            <ac:cxnSpMk id="29" creationId="{39B6F79C-3165-36BD-F016-3FE78E335287}"/>
          </ac:cxnSpMkLst>
        </pc:cxnChg>
        <pc:cxnChg chg="mod">
          <ac:chgData name="山下 元気(YAMASHITA Genki)" userId="89f061ec-c9c4-412e-96d8-172c4bfc7c55" providerId="ADAL" clId="{0553E3FE-64C9-455D-9A9F-38CC9B7EA909}" dt="2026-01-19T15:27:15.283" v="3060" actId="14100"/>
          <ac:cxnSpMkLst>
            <pc:docMk/>
            <pc:sldMk cId="1212994948" sldId="2147482566"/>
            <ac:cxnSpMk id="30" creationId="{307CE3A9-D980-3F38-6916-D321AEAB9858}"/>
          </ac:cxnSpMkLst>
        </pc:cxnChg>
        <pc:cxnChg chg="mod">
          <ac:chgData name="山下 元気(YAMASHITA Genki)" userId="89f061ec-c9c4-412e-96d8-172c4bfc7c55" providerId="ADAL" clId="{0553E3FE-64C9-455D-9A9F-38CC9B7EA909}" dt="2026-01-19T15:36:32.968" v="3128" actId="1076"/>
          <ac:cxnSpMkLst>
            <pc:docMk/>
            <pc:sldMk cId="1212994948" sldId="2147482566"/>
            <ac:cxnSpMk id="37" creationId="{70880E95-9836-32FF-A095-092F5650D9EC}"/>
          </ac:cxnSpMkLst>
        </pc:cxnChg>
        <pc:cxnChg chg="mod">
          <ac:chgData name="山下 元気(YAMASHITA Genki)" userId="89f061ec-c9c4-412e-96d8-172c4bfc7c55" providerId="ADAL" clId="{0553E3FE-64C9-455D-9A9F-38CC9B7EA909}" dt="2026-01-20T06:28:24.731" v="5710" actId="1076"/>
          <ac:cxnSpMkLst>
            <pc:docMk/>
            <pc:sldMk cId="1212994948" sldId="2147482566"/>
            <ac:cxnSpMk id="38" creationId="{A7473622-87B6-2EEE-CA7B-FBD860819B60}"/>
          </ac:cxnSpMkLst>
        </pc:cxnChg>
        <pc:cxnChg chg="mod">
          <ac:chgData name="山下 元気(YAMASHITA Genki)" userId="89f061ec-c9c4-412e-96d8-172c4bfc7c55" providerId="ADAL" clId="{0553E3FE-64C9-455D-9A9F-38CC9B7EA909}" dt="2026-01-19T15:36:51.245" v="3131" actId="1076"/>
          <ac:cxnSpMkLst>
            <pc:docMk/>
            <pc:sldMk cId="1212994948" sldId="2147482566"/>
            <ac:cxnSpMk id="45" creationId="{E048ABD8-D1A9-C923-C4E4-2CE57D7D6BF6}"/>
          </ac:cxnSpMkLst>
        </pc:cxnChg>
        <pc:cxnChg chg="add mod">
          <ac:chgData name="山下 元気(YAMASHITA Genki)" userId="89f061ec-c9c4-412e-96d8-172c4bfc7c55" providerId="ADAL" clId="{0553E3FE-64C9-455D-9A9F-38CC9B7EA909}" dt="2026-01-20T00:23:05.256" v="5556" actId="1076"/>
          <ac:cxnSpMkLst>
            <pc:docMk/>
            <pc:sldMk cId="1212994948" sldId="2147482566"/>
            <ac:cxnSpMk id="66" creationId="{9B3FFC30-4F84-847F-73EB-FBDE75806F57}"/>
          </ac:cxnSpMkLst>
        </pc:cxnChg>
        <pc:cxnChg chg="add mod">
          <ac:chgData name="山下 元気(YAMASHITA Genki)" userId="89f061ec-c9c4-412e-96d8-172c4bfc7c55" providerId="ADAL" clId="{0553E3FE-64C9-455D-9A9F-38CC9B7EA909}" dt="2026-01-20T00:23:20.750" v="5567" actId="1076"/>
          <ac:cxnSpMkLst>
            <pc:docMk/>
            <pc:sldMk cId="1212994948" sldId="2147482566"/>
            <ac:cxnSpMk id="67" creationId="{1E0F2F62-C55D-5D0F-AF04-7FE9DCADE02E}"/>
          </ac:cxnSpMkLst>
        </pc:cxnChg>
        <pc:cxnChg chg="mod ord">
          <ac:chgData name="山下 元気(YAMASHITA Genki)" userId="89f061ec-c9c4-412e-96d8-172c4bfc7c55" providerId="ADAL" clId="{0553E3FE-64C9-455D-9A9F-38CC9B7EA909}" dt="2026-01-19T15:37:36.350" v="3137" actId="167"/>
          <ac:cxnSpMkLst>
            <pc:docMk/>
            <pc:sldMk cId="1212994948" sldId="2147482566"/>
            <ac:cxnSpMk id="90" creationId="{D76CC464-AED7-68B5-5441-203C71E97B3B}"/>
          </ac:cxnSpMkLst>
        </pc:cxnChg>
        <pc:cxnChg chg="mod">
          <ac:chgData name="山下 元気(YAMASHITA Genki)" userId="89f061ec-c9c4-412e-96d8-172c4bfc7c55" providerId="ADAL" clId="{0553E3FE-64C9-455D-9A9F-38CC9B7EA909}" dt="2026-01-19T15:25:37.295" v="3048" actId="1076"/>
          <ac:cxnSpMkLst>
            <pc:docMk/>
            <pc:sldMk cId="1212994948" sldId="2147482566"/>
            <ac:cxnSpMk id="91" creationId="{E37D7A9B-034B-A580-4D62-838B28F735BA}"/>
          </ac:cxnSpMkLst>
        </pc:cxnChg>
        <pc:cxnChg chg="mod">
          <ac:chgData name="山下 元気(YAMASHITA Genki)" userId="89f061ec-c9c4-412e-96d8-172c4bfc7c55" providerId="ADAL" clId="{0553E3FE-64C9-455D-9A9F-38CC9B7EA909}" dt="2026-01-19T15:35:58.433" v="3123" actId="14100"/>
          <ac:cxnSpMkLst>
            <pc:docMk/>
            <pc:sldMk cId="1212994948" sldId="2147482566"/>
            <ac:cxnSpMk id="98" creationId="{400000CA-3A50-3A76-C7BA-329E5FDD4212}"/>
          </ac:cxnSpMkLst>
        </pc:cxnChg>
        <pc:cxnChg chg="mod ord">
          <ac:chgData name="山下 元気(YAMASHITA Genki)" userId="89f061ec-c9c4-412e-96d8-172c4bfc7c55" providerId="ADAL" clId="{0553E3FE-64C9-455D-9A9F-38CC9B7EA909}" dt="2026-01-19T15:37:52.367" v="3139" actId="171"/>
          <ac:cxnSpMkLst>
            <pc:docMk/>
            <pc:sldMk cId="1212994948" sldId="2147482566"/>
            <ac:cxnSpMk id="103" creationId="{17897225-A9E4-00B8-81E3-743AC265F604}"/>
          </ac:cxnSpMkLst>
        </pc:cxnChg>
      </pc:sldChg>
      <pc:sldChg chg="delSp modSp add mod ord">
        <pc:chgData name="山下 元気(YAMASHITA Genki)" userId="89f061ec-c9c4-412e-96d8-172c4bfc7c55" providerId="ADAL" clId="{0553E3FE-64C9-455D-9A9F-38CC9B7EA909}" dt="2026-01-20T10:05:04.236" v="6931"/>
        <pc:sldMkLst>
          <pc:docMk/>
          <pc:sldMk cId="495235544" sldId="2147482571"/>
        </pc:sldMkLst>
        <pc:spChg chg="mod">
          <ac:chgData name="山下 元気(YAMASHITA Genki)" userId="89f061ec-c9c4-412e-96d8-172c4bfc7c55" providerId="ADAL" clId="{0553E3FE-64C9-455D-9A9F-38CC9B7EA909}" dt="2026-01-20T09:56:45.241" v="6882" actId="20577"/>
          <ac:spMkLst>
            <pc:docMk/>
            <pc:sldMk cId="495235544" sldId="2147482571"/>
            <ac:spMk id="17" creationId="{1ACD3C8D-E247-AD73-CB01-B266AD2ECEF6}"/>
          </ac:spMkLst>
        </pc:spChg>
        <pc:spChg chg="mod">
          <ac:chgData name="山下 元気(YAMASHITA Genki)" userId="89f061ec-c9c4-412e-96d8-172c4bfc7c55" providerId="ADAL" clId="{0553E3FE-64C9-455D-9A9F-38CC9B7EA909}" dt="2026-01-20T09:55:54.871" v="6787"/>
          <ac:spMkLst>
            <pc:docMk/>
            <pc:sldMk cId="495235544" sldId="2147482571"/>
            <ac:spMk id="24" creationId="{37C5CFE5-B093-58FC-EF0D-331B5742038F}"/>
          </ac:spMkLst>
        </pc:spChg>
        <pc:spChg chg="mod">
          <ac:chgData name="山下 元気(YAMASHITA Genki)" userId="89f061ec-c9c4-412e-96d8-172c4bfc7c55" providerId="ADAL" clId="{0553E3FE-64C9-455D-9A9F-38CC9B7EA909}" dt="2026-01-20T09:57:07.740" v="6887" actId="1076"/>
          <ac:spMkLst>
            <pc:docMk/>
            <pc:sldMk cId="495235544" sldId="2147482571"/>
            <ac:spMk id="31" creationId="{EC0E3B34-021D-A240-E4AB-1E46FA7E30BF}"/>
          </ac:spMkLst>
        </pc:spChg>
        <pc:spChg chg="mod">
          <ac:chgData name="山下 元気(YAMASHITA Genki)" userId="89f061ec-c9c4-412e-96d8-172c4bfc7c55" providerId="ADAL" clId="{0553E3FE-64C9-455D-9A9F-38CC9B7EA909}" dt="2026-01-20T09:57:55.950" v="6896" actId="20577"/>
          <ac:spMkLst>
            <pc:docMk/>
            <pc:sldMk cId="495235544" sldId="2147482571"/>
            <ac:spMk id="33" creationId="{0E242F8C-2CB6-C5FA-26EB-B40FD0995F7F}"/>
          </ac:spMkLst>
        </pc:spChg>
        <pc:spChg chg="mod">
          <ac:chgData name="山下 元気(YAMASHITA Genki)" userId="89f061ec-c9c4-412e-96d8-172c4bfc7c55" providerId="ADAL" clId="{0553E3FE-64C9-455D-9A9F-38CC9B7EA909}" dt="2026-01-20T09:57:07.740" v="6887" actId="1076"/>
          <ac:spMkLst>
            <pc:docMk/>
            <pc:sldMk cId="495235544" sldId="2147482571"/>
            <ac:spMk id="35" creationId="{D3587BAE-9DA5-CB53-BB6B-714B90C985D8}"/>
          </ac:spMkLst>
        </pc:spChg>
        <pc:spChg chg="mod">
          <ac:chgData name="山下 元気(YAMASHITA Genki)" userId="89f061ec-c9c4-412e-96d8-172c4bfc7c55" providerId="ADAL" clId="{0553E3FE-64C9-455D-9A9F-38CC9B7EA909}" dt="2026-01-20T09:57:07.740" v="6887" actId="1076"/>
          <ac:spMkLst>
            <pc:docMk/>
            <pc:sldMk cId="495235544" sldId="2147482571"/>
            <ac:spMk id="36" creationId="{1F2E6363-867E-33B8-7046-82B82E36DB7A}"/>
          </ac:spMkLst>
        </pc:spChg>
        <pc:spChg chg="mod">
          <ac:chgData name="山下 元気(YAMASHITA Genki)" userId="89f061ec-c9c4-412e-96d8-172c4bfc7c55" providerId="ADAL" clId="{0553E3FE-64C9-455D-9A9F-38CC9B7EA909}" dt="2026-01-20T09:57:07.740" v="6887" actId="1076"/>
          <ac:spMkLst>
            <pc:docMk/>
            <pc:sldMk cId="495235544" sldId="2147482571"/>
            <ac:spMk id="39" creationId="{D94B4D1F-EEF5-0210-34FC-5A2CF5E44B92}"/>
          </ac:spMkLst>
        </pc:spChg>
        <pc:spChg chg="mod">
          <ac:chgData name="山下 元気(YAMASHITA Genki)" userId="89f061ec-c9c4-412e-96d8-172c4bfc7c55" providerId="ADAL" clId="{0553E3FE-64C9-455D-9A9F-38CC9B7EA909}" dt="2026-01-20T09:56:51.419" v="6884" actId="20577"/>
          <ac:spMkLst>
            <pc:docMk/>
            <pc:sldMk cId="495235544" sldId="2147482571"/>
            <ac:spMk id="41" creationId="{7BA51F1D-0887-E20B-6D2A-28F5CDD28268}"/>
          </ac:spMkLst>
        </pc:spChg>
        <pc:spChg chg="mod">
          <ac:chgData name="山下 元気(YAMASHITA Genki)" userId="89f061ec-c9c4-412e-96d8-172c4bfc7c55" providerId="ADAL" clId="{0553E3FE-64C9-455D-9A9F-38CC9B7EA909}" dt="2026-01-20T09:57:07.740" v="6887" actId="1076"/>
          <ac:spMkLst>
            <pc:docMk/>
            <pc:sldMk cId="495235544" sldId="2147482571"/>
            <ac:spMk id="94" creationId="{24B60D34-6D5E-710B-9C14-25AA8D3E868E}"/>
          </ac:spMkLst>
        </pc:spChg>
        <pc:spChg chg="mod">
          <ac:chgData name="山下 元気(YAMASHITA Genki)" userId="89f061ec-c9c4-412e-96d8-172c4bfc7c55" providerId="ADAL" clId="{0553E3FE-64C9-455D-9A9F-38CC9B7EA909}" dt="2026-01-20T09:57:07.740" v="6887" actId="1076"/>
          <ac:spMkLst>
            <pc:docMk/>
            <pc:sldMk cId="495235544" sldId="2147482571"/>
            <ac:spMk id="97" creationId="{1C886432-779E-CDD7-45F1-B5120703C7CD}"/>
          </ac:spMkLst>
        </pc:spChg>
        <pc:spChg chg="mod">
          <ac:chgData name="山下 元気(YAMASHITA Genki)" userId="89f061ec-c9c4-412e-96d8-172c4bfc7c55" providerId="ADAL" clId="{0553E3FE-64C9-455D-9A9F-38CC9B7EA909}" dt="2026-01-20T09:57:07.740" v="6887" actId="1076"/>
          <ac:spMkLst>
            <pc:docMk/>
            <pc:sldMk cId="495235544" sldId="2147482571"/>
            <ac:spMk id="113" creationId="{B988A0D8-2480-5EC4-71BC-A3725016023F}"/>
          </ac:spMkLst>
        </pc:spChg>
        <pc:spChg chg="mod">
          <ac:chgData name="山下 元気(YAMASHITA Genki)" userId="89f061ec-c9c4-412e-96d8-172c4bfc7c55" providerId="ADAL" clId="{0553E3FE-64C9-455D-9A9F-38CC9B7EA909}" dt="2026-01-20T09:56:49.122" v="6883" actId="20577"/>
          <ac:spMkLst>
            <pc:docMk/>
            <pc:sldMk cId="495235544" sldId="2147482571"/>
            <ac:spMk id="146" creationId="{896A41FD-F37D-9455-B224-BC1F2014253F}"/>
          </ac:spMkLst>
        </pc:spChg>
        <pc:grpChg chg="mod">
          <ac:chgData name="山下 元気(YAMASHITA Genki)" userId="89f061ec-c9c4-412e-96d8-172c4bfc7c55" providerId="ADAL" clId="{0553E3FE-64C9-455D-9A9F-38CC9B7EA909}" dt="2026-01-20T09:57:07.740" v="6887" actId="1076"/>
          <ac:grpSpMkLst>
            <pc:docMk/>
            <pc:sldMk cId="495235544" sldId="2147482571"/>
            <ac:grpSpMk id="42" creationId="{250E3D00-D3D1-5677-CA41-092DC2311AE9}"/>
          </ac:grpSpMkLst>
        </pc:grpChg>
        <pc:grpChg chg="mod">
          <ac:chgData name="山下 元気(YAMASHITA Genki)" userId="89f061ec-c9c4-412e-96d8-172c4bfc7c55" providerId="ADAL" clId="{0553E3FE-64C9-455D-9A9F-38CC9B7EA909}" dt="2026-01-20T09:57:07.740" v="6887" actId="1076"/>
          <ac:grpSpMkLst>
            <pc:docMk/>
            <pc:sldMk cId="495235544" sldId="2147482571"/>
            <ac:grpSpMk id="43" creationId="{7F86CF65-4BA8-3F55-6909-B6DC2E4E2A12}"/>
          </ac:grpSpMkLst>
        </pc:grpChg>
        <pc:grpChg chg="mod">
          <ac:chgData name="山下 元気(YAMASHITA Genki)" userId="89f061ec-c9c4-412e-96d8-172c4bfc7c55" providerId="ADAL" clId="{0553E3FE-64C9-455D-9A9F-38CC9B7EA909}" dt="2026-01-20T09:57:07.740" v="6887" actId="1076"/>
          <ac:grpSpMkLst>
            <pc:docMk/>
            <pc:sldMk cId="495235544" sldId="2147482571"/>
            <ac:grpSpMk id="44" creationId="{CC31BF91-A643-5248-444D-048F3C63816B}"/>
          </ac:grpSpMkLst>
        </pc:grpChg>
      </pc:sldChg>
      <pc:sldMasterChg chg="delSldLayout">
        <pc:chgData name="山下 元気(YAMASHITA Genki)" userId="89f061ec-c9c4-412e-96d8-172c4bfc7c55" providerId="ADAL" clId="{0553E3FE-64C9-455D-9A9F-38CC9B7EA909}" dt="2026-01-16T06:32:23.853" v="2343" actId="47"/>
        <pc:sldMasterMkLst>
          <pc:docMk/>
          <pc:sldMasterMk cId="4112127635" sldId="2147485984"/>
        </pc:sldMasterMkLst>
      </pc:sldMasterChg>
    </pc:docChg>
  </pc:docChgLst>
</pc:chgInfo>
</file>

<file path=ppt/handoutMasters/_rels/handoutMaster1.xml.rels><?xml version="1.0" encoding="UTF-8" standalone="yes"?><Relationships xmlns="http://schemas.openxmlformats.org/package/2006/relationships"><Relationship Id="rId1" Target="../theme/theme21.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8" y="38"/>
            <a:ext cx="2950375" cy="497367"/>
          </a:xfrm>
          <a:prstGeom prst="rect">
            <a:avLst/>
          </a:prstGeom>
        </p:spPr>
        <p:txBody>
          <a:bodyPr vert="horz" lIns="91891" tIns="45949" rIns="91891" bIns="4594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221" y="38"/>
            <a:ext cx="2950374" cy="497367"/>
          </a:xfrm>
          <a:prstGeom prst="rect">
            <a:avLst/>
          </a:prstGeom>
        </p:spPr>
        <p:txBody>
          <a:bodyPr vert="horz" lIns="91891" tIns="45949" rIns="91891" bIns="45949" rtlCol="0"/>
          <a:lstStyle>
            <a:lvl1pPr algn="r">
              <a:defRPr sz="1200"/>
            </a:lvl1pPr>
          </a:lstStyle>
          <a:p>
            <a:fld id="{BA9CC65D-3D26-4F64-8F52-56D35EC2FEB3}" type="datetimeFigureOut">
              <a:rPr kumimoji="1" lang="ja-JP" altLang="en-US" smtClean="0"/>
              <a:pPr/>
              <a:t>2026/1/26</a:t>
            </a:fld>
            <a:endParaRPr kumimoji="1" lang="ja-JP" altLang="en-US"/>
          </a:p>
        </p:txBody>
      </p:sp>
      <p:sp>
        <p:nvSpPr>
          <p:cNvPr id="4" name="フッター プレースホルダ 3"/>
          <p:cNvSpPr>
            <a:spLocks noGrp="1"/>
          </p:cNvSpPr>
          <p:nvPr>
            <p:ph type="ftr" sz="quarter" idx="2"/>
          </p:nvPr>
        </p:nvSpPr>
        <p:spPr>
          <a:xfrm>
            <a:off x="38" y="9440376"/>
            <a:ext cx="2950375" cy="497366"/>
          </a:xfrm>
          <a:prstGeom prst="rect">
            <a:avLst/>
          </a:prstGeom>
        </p:spPr>
        <p:txBody>
          <a:bodyPr vert="horz" lIns="91891" tIns="45949" rIns="91891" bIns="4594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221" y="9440376"/>
            <a:ext cx="2950374" cy="497366"/>
          </a:xfrm>
          <a:prstGeom prst="rect">
            <a:avLst/>
          </a:prstGeom>
        </p:spPr>
        <p:txBody>
          <a:bodyPr vert="horz" lIns="91891" tIns="45949" rIns="91891" bIns="45949" rtlCol="0" anchor="b"/>
          <a:lstStyle>
            <a:lvl1pPr algn="r">
              <a:defRPr sz="1200"/>
            </a:lvl1pPr>
          </a:lstStyle>
          <a:p>
            <a:fld id="{852A37B3-F004-4FD2-A8D7-DDD9B3B0E383}" type="slidenum">
              <a:rPr kumimoji="1" lang="ja-JP" altLang="en-US" smtClean="0"/>
              <a:pPr/>
              <a:t>‹#›</a:t>
            </a:fld>
            <a:endParaRPr kumimoji="1" lang="ja-JP" altLang="en-US"/>
          </a:p>
        </p:txBody>
      </p:sp>
    </p:spTree>
    <p:extLst>
      <p:ext uri="{BB962C8B-B14F-4D97-AF65-F5344CB8AC3E}">
        <p14:creationId xmlns:p14="http://schemas.microsoft.com/office/powerpoint/2010/main" val="33061682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0.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0" y="28"/>
            <a:ext cx="2950263" cy="496888"/>
          </a:xfrm>
          <a:prstGeom prst="rect">
            <a:avLst/>
          </a:prstGeom>
          <a:noFill/>
          <a:ln w="9525">
            <a:noFill/>
            <a:miter lim="800000"/>
            <a:headEnd/>
            <a:tailEnd/>
          </a:ln>
          <a:effectLst/>
        </p:spPr>
        <p:txBody>
          <a:bodyPr vert="horz" wrap="square" lIns="91095" tIns="45546" rIns="91095" bIns="45546"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19" name="Rectangle 3"/>
          <p:cNvSpPr>
            <a:spLocks noGrp="1" noChangeArrowheads="1"/>
          </p:cNvSpPr>
          <p:nvPr>
            <p:ph type="dt" idx="1"/>
          </p:nvPr>
        </p:nvSpPr>
        <p:spPr bwMode="auto">
          <a:xfrm>
            <a:off x="3855352" y="28"/>
            <a:ext cx="2950263" cy="496888"/>
          </a:xfrm>
          <a:prstGeom prst="rect">
            <a:avLst/>
          </a:prstGeom>
          <a:noFill/>
          <a:ln w="9525">
            <a:noFill/>
            <a:miter lim="800000"/>
            <a:headEnd/>
            <a:tailEnd/>
          </a:ln>
          <a:effectLst/>
        </p:spPr>
        <p:txBody>
          <a:bodyPr vert="horz" wrap="square" lIns="91095" tIns="45546" rIns="91095" bIns="45546"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666750" y="746125"/>
            <a:ext cx="5475288" cy="372586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221" y="4721241"/>
            <a:ext cx="5444807" cy="4471988"/>
          </a:xfrm>
          <a:prstGeom prst="rect">
            <a:avLst/>
          </a:prstGeom>
          <a:noFill/>
          <a:ln w="9525">
            <a:noFill/>
            <a:miter lim="800000"/>
            <a:headEnd/>
            <a:tailEnd/>
          </a:ln>
          <a:effectLst/>
        </p:spPr>
        <p:txBody>
          <a:bodyPr vert="horz" wrap="square" lIns="91095" tIns="45546" rIns="91095" bIns="455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22" name="Rectangle 6"/>
          <p:cNvSpPr>
            <a:spLocks noGrp="1" noChangeArrowheads="1"/>
          </p:cNvSpPr>
          <p:nvPr>
            <p:ph type="ftr" sz="quarter" idx="4"/>
          </p:nvPr>
        </p:nvSpPr>
        <p:spPr bwMode="auto">
          <a:xfrm>
            <a:off x="10" y="9440889"/>
            <a:ext cx="2950263" cy="496887"/>
          </a:xfrm>
          <a:prstGeom prst="rect">
            <a:avLst/>
          </a:prstGeom>
          <a:noFill/>
          <a:ln w="9525">
            <a:noFill/>
            <a:miter lim="800000"/>
            <a:headEnd/>
            <a:tailEnd/>
          </a:ln>
          <a:effectLst/>
        </p:spPr>
        <p:txBody>
          <a:bodyPr vert="horz" wrap="square" lIns="91095" tIns="45546" rIns="91095" bIns="45546"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9223" name="Rectangle 7"/>
          <p:cNvSpPr>
            <a:spLocks noGrp="1" noChangeArrowheads="1"/>
          </p:cNvSpPr>
          <p:nvPr>
            <p:ph type="sldNum" sz="quarter" idx="5"/>
          </p:nvPr>
        </p:nvSpPr>
        <p:spPr bwMode="auto">
          <a:xfrm>
            <a:off x="3855352" y="9440889"/>
            <a:ext cx="2950263" cy="496887"/>
          </a:xfrm>
          <a:prstGeom prst="rect">
            <a:avLst/>
          </a:prstGeom>
          <a:noFill/>
          <a:ln w="9525">
            <a:noFill/>
            <a:miter lim="800000"/>
            <a:headEnd/>
            <a:tailEnd/>
          </a:ln>
          <a:effectLst/>
        </p:spPr>
        <p:txBody>
          <a:bodyPr vert="horz" wrap="square" lIns="91095" tIns="45546" rIns="91095" bIns="45546" numCol="1" anchor="b" anchorCtr="0" compatLnSpc="1">
            <a:prstTxWarp prst="textNoShape">
              <a:avLst/>
            </a:prstTxWarp>
          </a:bodyPr>
          <a:lstStyle>
            <a:lvl1pPr algn="r">
              <a:defRPr sz="1200">
                <a:ea typeface="ＭＳ Ｐゴシック" pitchFamily="50" charset="-128"/>
              </a:defRPr>
            </a:lvl1pPr>
          </a:lstStyle>
          <a:p>
            <a:pPr>
              <a:defRPr/>
            </a:pPr>
            <a:fld id="{433A2E8B-DDEB-4608-AF3A-F7E727A477AC}" type="slidenum">
              <a:rPr lang="en-US" altLang="ja-JP"/>
              <a:pPr>
                <a:defRPr/>
              </a:pPr>
              <a:t>‹#›</a:t>
            </a:fld>
            <a:endParaRPr lang="en-US" altLang="ja-JP"/>
          </a:p>
        </p:txBody>
      </p:sp>
    </p:spTree>
    <p:extLst>
      <p:ext uri="{BB962C8B-B14F-4D97-AF65-F5344CB8AC3E}">
        <p14:creationId xmlns:p14="http://schemas.microsoft.com/office/powerpoint/2010/main" val="9199889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4.xml" Type="http://schemas.openxmlformats.org/officeDocument/2006/relationships/slideMaster"/><Relationship Id="rId2" Target="../media/image1.png" Type="http://schemas.openxmlformats.org/officeDocument/2006/relationships/image"/></Relationships>
</file>

<file path=ppt/slideLayouts/_rels/slideLayout10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6.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6.xml" Type="http://schemas.openxmlformats.org/officeDocument/2006/relationships/slideMaster"/><Relationship Id="rId2" Target="../media/image1.png" Type="http://schemas.openxmlformats.org/officeDocument/2006/relationships/image"/></Relationships>
</file>

<file path=ppt/slideLayouts/_rels/slideLayout121.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7.xml" Type="http://schemas.openxmlformats.org/officeDocument/2006/relationships/slideMaster"/><Relationship Id="rId2" Target="../media/image1.png" Type="http://schemas.openxmlformats.org/officeDocument/2006/relationships/image"/></Relationships>
</file>

<file path=ppt/slideLayouts/_rels/slideLayout133.xml.rels><?xml version="1.0" encoding="UTF-8" standalone="yes"?><Relationships xmlns="http://schemas.openxmlformats.org/package/2006/relationships"><Relationship Id="rId1" Target="../slideMasters/slideMaster17.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9.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9.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9.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63" y="2130694"/>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1"/>
            <a:ext cx="7056438" cy="1752600"/>
          </a:xfrm>
        </p:spPr>
        <p:txBody>
          <a:bodyPr/>
          <a:lstStyle>
            <a:lvl1pPr marL="0" indent="0" algn="ctr">
              <a:buNone/>
              <a:defRPr>
                <a:solidFill>
                  <a:schemeClr val="tx1">
                    <a:tint val="75000"/>
                  </a:schemeClr>
                </a:solidFill>
              </a:defRPr>
            </a:lvl1pPr>
            <a:lvl2pPr marL="432296" indent="0" algn="ctr">
              <a:buNone/>
              <a:defRPr>
                <a:solidFill>
                  <a:schemeClr val="tx1">
                    <a:tint val="75000"/>
                  </a:schemeClr>
                </a:solidFill>
              </a:defRPr>
            </a:lvl2pPr>
            <a:lvl3pPr marL="864593" indent="0" algn="ctr">
              <a:buNone/>
              <a:defRPr>
                <a:solidFill>
                  <a:schemeClr val="tx1">
                    <a:tint val="75000"/>
                  </a:schemeClr>
                </a:solidFill>
              </a:defRPr>
            </a:lvl3pPr>
            <a:lvl4pPr marL="1296890" indent="0" algn="ctr">
              <a:buNone/>
              <a:defRPr>
                <a:solidFill>
                  <a:schemeClr val="tx1">
                    <a:tint val="75000"/>
                  </a:schemeClr>
                </a:solidFill>
              </a:defRPr>
            </a:lvl4pPr>
            <a:lvl5pPr marL="1729187" indent="0" algn="ctr">
              <a:buNone/>
              <a:defRPr>
                <a:solidFill>
                  <a:schemeClr val="tx1">
                    <a:tint val="75000"/>
                  </a:schemeClr>
                </a:solidFill>
              </a:defRPr>
            </a:lvl5pPr>
            <a:lvl6pPr marL="2161483" indent="0" algn="ctr">
              <a:buNone/>
              <a:defRPr>
                <a:solidFill>
                  <a:schemeClr val="tx1">
                    <a:tint val="75000"/>
                  </a:schemeClr>
                </a:solidFill>
              </a:defRPr>
            </a:lvl6pPr>
            <a:lvl7pPr marL="2593780" indent="0" algn="ctr">
              <a:buNone/>
              <a:defRPr>
                <a:solidFill>
                  <a:schemeClr val="tx1">
                    <a:tint val="75000"/>
                  </a:schemeClr>
                </a:solidFill>
              </a:defRPr>
            </a:lvl7pPr>
            <a:lvl8pPr marL="3026076" indent="0" algn="ctr">
              <a:buNone/>
              <a:defRPr>
                <a:solidFill>
                  <a:schemeClr val="tx1">
                    <a:tint val="75000"/>
                  </a:schemeClr>
                </a:solidFill>
              </a:defRPr>
            </a:lvl8pPr>
            <a:lvl9pPr marL="34583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62CC878-3D5A-464B-AC69-77FF0E6B0B88}"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33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32B6F-917E-422B-9F74-564ABCF6E961}"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15888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5" y="365129"/>
            <a:ext cx="8694539"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93043" y="6356355"/>
            <a:ext cx="2268141" cy="365125"/>
          </a:xfrm>
          <a:prstGeom prst="rect">
            <a:avLst/>
          </a:prstGeom>
        </p:spPr>
        <p:txBody>
          <a:bodyPr/>
          <a:lstStyle/>
          <a:p>
            <a:fld id="{DDD6847A-627B-BF46-8DB7-9C50EA831019}" type="datetime1">
              <a:rPr kumimoji="1" lang="ja-JP" altLang="en-US" smtClean="0"/>
              <a:t>2026/1/26</a:t>
            </a:fld>
            <a:endParaRPr kumimoji="1" lang="ja-JP" altLang="en-US"/>
          </a:p>
        </p:txBody>
      </p:sp>
      <p:sp>
        <p:nvSpPr>
          <p:cNvPr id="4" name="Footer Placeholder 3"/>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41403263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043" y="6356355"/>
            <a:ext cx="2268141" cy="365125"/>
          </a:xfrm>
          <a:prstGeom prst="rect">
            <a:avLst/>
          </a:prstGeom>
        </p:spPr>
        <p:txBody>
          <a:bodyPr/>
          <a:lstStyle/>
          <a:p>
            <a:fld id="{7052EFC9-B1B2-464A-BFD1-EF5DF75903DC}" type="datetime1">
              <a:rPr kumimoji="1" lang="ja-JP" altLang="en-US" smtClean="0"/>
              <a:t>2026/1/26</a:t>
            </a:fld>
            <a:endParaRPr kumimoji="1" lang="ja-JP" altLang="en-US"/>
          </a:p>
        </p:txBody>
      </p:sp>
      <p:sp>
        <p:nvSpPr>
          <p:cNvPr id="3" name="Footer Placeholder 2"/>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7125961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8" y="457200"/>
            <a:ext cx="3251264" cy="1600200"/>
          </a:xfrm>
          <a:prstGeom prst="rect">
            <a:avLst/>
          </a:prstGeom>
        </p:spPr>
        <p:txBody>
          <a:bodyPr anchor="b"/>
          <a:lstStyle>
            <a:lvl1pPr>
              <a:defRPr sz="3145"/>
            </a:lvl1pPr>
          </a:lstStyle>
          <a:p>
            <a:r>
              <a:rPr lang="ja-JP" altLang="en-US"/>
              <a:t>マスター タイトルの書式設定</a:t>
            </a:r>
            <a:endParaRPr lang="en-US"/>
          </a:p>
        </p:txBody>
      </p:sp>
      <p:sp>
        <p:nvSpPr>
          <p:cNvPr id="3" name="Content Placeholder 2"/>
          <p:cNvSpPr>
            <a:spLocks noGrp="1"/>
          </p:cNvSpPr>
          <p:nvPr>
            <p:ph idx="1"/>
          </p:nvPr>
        </p:nvSpPr>
        <p:spPr>
          <a:xfrm>
            <a:off x="4285580" y="987430"/>
            <a:ext cx="5103317" cy="4873625"/>
          </a:xfrm>
          <a:prstGeom prst="rect">
            <a:avLst/>
          </a:prstGeom>
        </p:spPr>
        <p:txBody>
          <a:bodyPr/>
          <a:lstStyle>
            <a:lvl1pPr>
              <a:defRPr sz="3145"/>
            </a:lvl1pPr>
            <a:lvl2pPr>
              <a:defRPr sz="2752"/>
            </a:lvl2pPr>
            <a:lvl3pPr>
              <a:defRPr sz="2358"/>
            </a:lvl3pPr>
            <a:lvl4pPr>
              <a:defRPr sz="1965"/>
            </a:lvl4pPr>
            <a:lvl5pPr>
              <a:defRPr sz="1965"/>
            </a:lvl5pPr>
            <a:lvl6pPr>
              <a:defRPr sz="1965"/>
            </a:lvl6pPr>
            <a:lvl7pPr>
              <a:defRPr sz="1965"/>
            </a:lvl7pPr>
            <a:lvl8pPr>
              <a:defRPr sz="1965"/>
            </a:lvl8pPr>
            <a:lvl9pPr>
              <a:defRPr sz="19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94358" y="2057400"/>
            <a:ext cx="3251264" cy="3811588"/>
          </a:xfrm>
          <a:prstGeom prst="rect">
            <a:avLst/>
          </a:prstGeom>
        </p:spPr>
        <p:txBody>
          <a:bodyPr/>
          <a:lstStyle>
            <a:lvl1pPr marL="0" indent="0">
              <a:buNone/>
              <a:defRPr sz="1572"/>
            </a:lvl1pPr>
            <a:lvl2pPr marL="449290" indent="0">
              <a:buNone/>
              <a:defRPr sz="1376"/>
            </a:lvl2pPr>
            <a:lvl3pPr marL="898581" indent="0">
              <a:buNone/>
              <a:defRPr sz="1179"/>
            </a:lvl3pPr>
            <a:lvl4pPr marL="1347871" indent="0">
              <a:buNone/>
              <a:defRPr sz="983"/>
            </a:lvl4pPr>
            <a:lvl5pPr marL="1797162" indent="0">
              <a:buNone/>
              <a:defRPr sz="983"/>
            </a:lvl5pPr>
            <a:lvl6pPr marL="2246452" indent="0">
              <a:buNone/>
              <a:defRPr sz="983"/>
            </a:lvl6pPr>
            <a:lvl7pPr marL="2695743" indent="0">
              <a:buNone/>
              <a:defRPr sz="983"/>
            </a:lvl7pPr>
            <a:lvl8pPr marL="3145033" indent="0">
              <a:buNone/>
              <a:defRPr sz="983"/>
            </a:lvl8pPr>
            <a:lvl9pPr marL="3594324" indent="0">
              <a:buNone/>
              <a:defRPr sz="983"/>
            </a:lvl9pPr>
          </a:lstStyle>
          <a:p>
            <a:pPr lvl="0"/>
            <a:r>
              <a:rPr lang="ja-JP" altLang="en-US"/>
              <a:t>マスター テキストの書式設定</a:t>
            </a:r>
          </a:p>
        </p:txBody>
      </p:sp>
      <p:sp>
        <p:nvSpPr>
          <p:cNvPr id="5" name="Date Placeholder 4"/>
          <p:cNvSpPr>
            <a:spLocks noGrp="1"/>
          </p:cNvSpPr>
          <p:nvPr>
            <p:ph type="dt" sz="half" idx="10"/>
          </p:nvPr>
        </p:nvSpPr>
        <p:spPr>
          <a:xfrm>
            <a:off x="693043" y="6356355"/>
            <a:ext cx="2268141" cy="365125"/>
          </a:xfrm>
          <a:prstGeom prst="rect">
            <a:avLst/>
          </a:prstGeom>
        </p:spPr>
        <p:txBody>
          <a:bodyPr/>
          <a:lstStyle/>
          <a:p>
            <a:fld id="{BC2CA6C7-2DBB-214D-BE64-181C4FD3C8C5}" type="datetime1">
              <a:rPr kumimoji="1" lang="ja-JP" altLang="en-US" smtClean="0"/>
              <a:t>2026/1/26</a:t>
            </a:fld>
            <a:endParaRPr kumimoji="1" lang="ja-JP" altLang="en-US"/>
          </a:p>
        </p:txBody>
      </p:sp>
      <p:sp>
        <p:nvSpPr>
          <p:cNvPr id="6" name="Footer Placeholder 5"/>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543650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8" y="457200"/>
            <a:ext cx="3251264" cy="1600200"/>
          </a:xfrm>
          <a:prstGeom prst="rect">
            <a:avLst/>
          </a:prstGeom>
        </p:spPr>
        <p:txBody>
          <a:bodyPr anchor="b"/>
          <a:lstStyle>
            <a:lvl1pPr>
              <a:defRPr sz="31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85580" y="987430"/>
            <a:ext cx="5103317" cy="4873625"/>
          </a:xfrm>
          <a:prstGeom prst="rect">
            <a:avLst/>
          </a:prstGeom>
        </p:spPr>
        <p:txBody>
          <a:bodyPr anchor="t"/>
          <a:lstStyle>
            <a:lvl1pPr marL="0" indent="0">
              <a:buNone/>
              <a:defRPr sz="3145"/>
            </a:lvl1pPr>
            <a:lvl2pPr marL="449290" indent="0">
              <a:buNone/>
              <a:defRPr sz="2752"/>
            </a:lvl2pPr>
            <a:lvl3pPr marL="898581" indent="0">
              <a:buNone/>
              <a:defRPr sz="2358"/>
            </a:lvl3pPr>
            <a:lvl4pPr marL="1347871" indent="0">
              <a:buNone/>
              <a:defRPr sz="1965"/>
            </a:lvl4pPr>
            <a:lvl5pPr marL="1797162" indent="0">
              <a:buNone/>
              <a:defRPr sz="1965"/>
            </a:lvl5pPr>
            <a:lvl6pPr marL="2246452" indent="0">
              <a:buNone/>
              <a:defRPr sz="1965"/>
            </a:lvl6pPr>
            <a:lvl7pPr marL="2695743" indent="0">
              <a:buNone/>
              <a:defRPr sz="1965"/>
            </a:lvl7pPr>
            <a:lvl8pPr marL="3145033" indent="0">
              <a:buNone/>
              <a:defRPr sz="1965"/>
            </a:lvl8pPr>
            <a:lvl9pPr marL="3594324" indent="0">
              <a:buNone/>
              <a:defRPr sz="196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94358" y="2057400"/>
            <a:ext cx="3251264" cy="3811588"/>
          </a:xfrm>
          <a:prstGeom prst="rect">
            <a:avLst/>
          </a:prstGeom>
        </p:spPr>
        <p:txBody>
          <a:bodyPr/>
          <a:lstStyle>
            <a:lvl1pPr marL="0" indent="0">
              <a:buNone/>
              <a:defRPr sz="1572"/>
            </a:lvl1pPr>
            <a:lvl2pPr marL="449290" indent="0">
              <a:buNone/>
              <a:defRPr sz="1376"/>
            </a:lvl2pPr>
            <a:lvl3pPr marL="898581" indent="0">
              <a:buNone/>
              <a:defRPr sz="1179"/>
            </a:lvl3pPr>
            <a:lvl4pPr marL="1347871" indent="0">
              <a:buNone/>
              <a:defRPr sz="983"/>
            </a:lvl4pPr>
            <a:lvl5pPr marL="1797162" indent="0">
              <a:buNone/>
              <a:defRPr sz="983"/>
            </a:lvl5pPr>
            <a:lvl6pPr marL="2246452" indent="0">
              <a:buNone/>
              <a:defRPr sz="983"/>
            </a:lvl6pPr>
            <a:lvl7pPr marL="2695743" indent="0">
              <a:buNone/>
              <a:defRPr sz="983"/>
            </a:lvl7pPr>
            <a:lvl8pPr marL="3145033" indent="0">
              <a:buNone/>
              <a:defRPr sz="983"/>
            </a:lvl8pPr>
            <a:lvl9pPr marL="3594324" indent="0">
              <a:buNone/>
              <a:defRPr sz="983"/>
            </a:lvl9pPr>
          </a:lstStyle>
          <a:p>
            <a:pPr lvl="0"/>
            <a:r>
              <a:rPr lang="ja-JP" altLang="en-US"/>
              <a:t>マスター テキストの書式設定</a:t>
            </a:r>
          </a:p>
        </p:txBody>
      </p:sp>
      <p:sp>
        <p:nvSpPr>
          <p:cNvPr id="5" name="Date Placeholder 4"/>
          <p:cNvSpPr>
            <a:spLocks noGrp="1"/>
          </p:cNvSpPr>
          <p:nvPr>
            <p:ph type="dt" sz="half" idx="10"/>
          </p:nvPr>
        </p:nvSpPr>
        <p:spPr>
          <a:xfrm>
            <a:off x="693043" y="6356355"/>
            <a:ext cx="2268141" cy="365125"/>
          </a:xfrm>
          <a:prstGeom prst="rect">
            <a:avLst/>
          </a:prstGeom>
        </p:spPr>
        <p:txBody>
          <a:bodyPr/>
          <a:lstStyle/>
          <a:p>
            <a:fld id="{A849C141-8103-AE40-BE0B-B90DFFCDBD18}" type="datetime1">
              <a:rPr kumimoji="1" lang="ja-JP" altLang="en-US" smtClean="0"/>
              <a:t>2026/1/26</a:t>
            </a:fld>
            <a:endParaRPr kumimoji="1" lang="ja-JP" altLang="en-US"/>
          </a:p>
        </p:txBody>
      </p:sp>
      <p:sp>
        <p:nvSpPr>
          <p:cNvPr id="6" name="Footer Placeholder 5"/>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7630027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93045" y="365129"/>
            <a:ext cx="8694539"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5" y="1825625"/>
            <a:ext cx="8694539"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5"/>
            <a:ext cx="2268141" cy="365125"/>
          </a:xfrm>
          <a:prstGeom prst="rect">
            <a:avLst/>
          </a:prstGeom>
        </p:spPr>
        <p:txBody>
          <a:bodyPr/>
          <a:lstStyle/>
          <a:p>
            <a:fld id="{00496DD7-105C-7944-A116-10F9273B6F61}"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7785123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9" y="365125"/>
            <a:ext cx="217363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5" y="365125"/>
            <a:ext cx="6394897"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5"/>
            <a:ext cx="2268141" cy="365125"/>
          </a:xfrm>
          <a:prstGeom prst="rect">
            <a:avLst/>
          </a:prstGeom>
        </p:spPr>
        <p:txBody>
          <a:bodyPr/>
          <a:lstStyle/>
          <a:p>
            <a:fld id="{11C8CDEF-EB52-A140-AB97-472DFF2B144E}"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477026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 y="6492880"/>
            <a:ext cx="2268141"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339209" y="6492879"/>
            <a:ext cx="3402211" cy="365125"/>
          </a:xfrm>
          <a:prstGeom prst="rect">
            <a:avLst/>
          </a:prstGeo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5"/>
            <a:ext cx="10080625"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60109" y="290222"/>
            <a:ext cx="8694539" cy="213360"/>
          </a:xfrm>
          <a:prstGeom prst="rect">
            <a:avLst/>
          </a:prstGeom>
        </p:spPr>
        <p:txBody>
          <a:bodyPr vert="horz" lIns="91440" tIns="45720" rIns="91440" bIns="45720" rtlCol="0" anchor="ctr">
            <a:noAutofit/>
          </a:bodyPr>
          <a:lstStyle>
            <a:lvl1pPr>
              <a:defRPr sz="1738"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946849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93045" y="3"/>
            <a:ext cx="8694539" cy="475127"/>
          </a:xfrm>
        </p:spPr>
        <p:txBody>
          <a:bodyPr>
            <a:noAutofit/>
          </a:bodyPr>
          <a:lstStyle>
            <a:lvl1pPr algn="ctr">
              <a:lnSpc>
                <a:spcPct val="100000"/>
              </a:lnSpc>
              <a:defRPr sz="1965" b="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449290">
              <a:defRPr/>
            </a:pPr>
            <a:endParaRPr kumimoji="0" lang="en-US" sz="1179">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lgn="ctr" defTabSz="449290">
              <a:defRPr/>
            </a:pPr>
            <a:endParaRPr kumimoji="0" lang="en-US" sz="1179">
              <a:solidFill>
                <a:prstClr val="black">
                  <a:tint val="75000"/>
                </a:prstClr>
              </a:solidFill>
            </a:endParaRPr>
          </a:p>
        </p:txBody>
      </p:sp>
      <p:sp>
        <p:nvSpPr>
          <p:cNvPr id="5" name="スライド番号プレースホルダー 4"/>
          <p:cNvSpPr>
            <a:spLocks noGrp="1"/>
          </p:cNvSpPr>
          <p:nvPr>
            <p:ph type="sldNum" sz="quarter" idx="12"/>
          </p:nvPr>
        </p:nvSpPr>
        <p:spPr>
          <a:xfrm>
            <a:off x="9624489" y="71719"/>
            <a:ext cx="365194" cy="304800"/>
          </a:xfrm>
          <a:ln>
            <a:solidFill>
              <a:schemeClr val="tx1"/>
            </a:solidFill>
          </a:ln>
        </p:spPr>
        <p:txBody>
          <a:bodyPr vert="horz" wrap="none" lIns="0" tIns="0" rIns="0" bIns="0" rtlCol="0" anchor="ctr"/>
          <a:lstStyle>
            <a:lvl1pPr algn="ctr">
              <a:defRPr lang="en-US" altLang="ja-JP" smtClean="0">
                <a:solidFill>
                  <a:schemeClr val="tx1"/>
                </a:solidFill>
              </a:defRPr>
            </a:lvl1pPr>
          </a:lstStyle>
          <a:p>
            <a:pPr defTabSz="449290">
              <a:defRPr/>
            </a:pPr>
            <a:fld id="{48F63A3B-78C7-47BE-AE5E-E10140E04643}" type="slidenum">
              <a:rPr kumimoji="0" lang="en-US" altLang="ja-JP" sz="1179" smtClean="0">
                <a:solidFill>
                  <a:prstClr val="black"/>
                </a:solidFill>
                <a:latin typeface="Calibri" panose="020F0502020204030204"/>
                <a:ea typeface="游ゴシック" panose="020B0400000000000000" pitchFamily="50" charset="-128"/>
              </a:rPr>
              <a:pPr defTabSz="449290">
                <a:defRPr/>
              </a:pPr>
              <a:t>‹#›</a:t>
            </a:fld>
            <a:endParaRPr kumimoji="0" lang="ja-JP" altLang="en-US" sz="1179">
              <a:solidFill>
                <a:prstClr val="black"/>
              </a:solidFill>
              <a:latin typeface="Calibri" panose="020F0502020204030204"/>
              <a:ea typeface="游ゴシック" panose="020B0400000000000000" pitchFamily="50" charset="-128"/>
            </a:endParaRPr>
          </a:p>
        </p:txBody>
      </p:sp>
      <p:sp>
        <p:nvSpPr>
          <p:cNvPr id="8" name="テキスト プレースホルダー 7"/>
          <p:cNvSpPr>
            <a:spLocks noGrp="1"/>
          </p:cNvSpPr>
          <p:nvPr>
            <p:ph type="body" sz="quarter" idx="13"/>
          </p:nvPr>
        </p:nvSpPr>
        <p:spPr>
          <a:xfrm>
            <a:off x="204006" y="614104"/>
            <a:ext cx="9672613" cy="1389063"/>
          </a:xfrm>
          <a:solidFill>
            <a:schemeClr val="bg1"/>
          </a:solidFill>
          <a:ln w="6350">
            <a:solidFill>
              <a:schemeClr val="bg1">
                <a:lumMod val="65000"/>
              </a:schemeClr>
            </a:solidFill>
          </a:ln>
          <a:effectLst>
            <a:outerShdw blurRad="50800" dist="38100" dir="2700000" algn="tl" rotWithShape="0">
              <a:prstClr val="black">
                <a:alpha val="40000"/>
              </a:prstClr>
            </a:outerShdw>
          </a:effectLst>
        </p:spPr>
        <p:txBody>
          <a:bodyPr lIns="144000" rIns="144000" anchor="ctr">
            <a:noAutofit/>
          </a:bodyPr>
          <a:lstStyle>
            <a:lvl1pPr marL="224645" indent="-224645" algn="just">
              <a:lnSpc>
                <a:spcPct val="120000"/>
              </a:lnSpc>
              <a:spcBef>
                <a:spcPts val="197"/>
              </a:spcBef>
              <a:spcAft>
                <a:spcPts val="197"/>
              </a:spcAft>
              <a:buFont typeface="ＭＳ Ｐゴシック" panose="020B0600070205080204" pitchFamily="50" charset="-128"/>
              <a:buChar char="○"/>
              <a:defRPr sz="1572"/>
            </a:lvl1pPr>
            <a:lvl2pPr marL="673936" indent="-224645" algn="just">
              <a:lnSpc>
                <a:spcPct val="120000"/>
              </a:lnSpc>
              <a:spcBef>
                <a:spcPts val="197"/>
              </a:spcBef>
              <a:spcAft>
                <a:spcPts val="197"/>
              </a:spcAft>
              <a:buFont typeface="ＭＳ Ｐゴシック" panose="020B0600070205080204" pitchFamily="50" charset="-128"/>
              <a:buChar char="○"/>
              <a:defRPr sz="1572"/>
            </a:lvl2pPr>
            <a:lvl3pPr marL="1123226" indent="-224645" algn="just">
              <a:lnSpc>
                <a:spcPct val="120000"/>
              </a:lnSpc>
              <a:spcBef>
                <a:spcPts val="197"/>
              </a:spcBef>
              <a:spcAft>
                <a:spcPts val="197"/>
              </a:spcAft>
              <a:buFont typeface="ＭＳ Ｐゴシック" panose="020B0600070205080204" pitchFamily="50" charset="-128"/>
              <a:buChar char="○"/>
              <a:defRPr sz="1572"/>
            </a:lvl3pPr>
            <a:lvl4pPr marL="1572517" indent="-224645" algn="just">
              <a:lnSpc>
                <a:spcPct val="120000"/>
              </a:lnSpc>
              <a:spcBef>
                <a:spcPts val="197"/>
              </a:spcBef>
              <a:spcAft>
                <a:spcPts val="197"/>
              </a:spcAft>
              <a:buFont typeface="ＭＳ Ｐゴシック" panose="020B0600070205080204" pitchFamily="50" charset="-128"/>
              <a:buChar char="○"/>
              <a:defRPr sz="1572"/>
            </a:lvl4pPr>
            <a:lvl5pPr marL="2021807" indent="-224645" algn="just">
              <a:lnSpc>
                <a:spcPct val="120000"/>
              </a:lnSpc>
              <a:spcBef>
                <a:spcPts val="197"/>
              </a:spcBef>
              <a:spcAft>
                <a:spcPts val="197"/>
              </a:spcAft>
              <a:buFont typeface="ＭＳ Ｐゴシック" panose="020B0600070205080204" pitchFamily="50" charset="-128"/>
              <a:buChar char="○"/>
              <a:defRPr sz="1572"/>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p:cNvCxnSpPr/>
          <p:nvPr userDrawn="1"/>
        </p:nvCxnSpPr>
        <p:spPr>
          <a:xfrm>
            <a:off x="204006" y="475128"/>
            <a:ext cx="9672613"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51367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F51E82-884B-6F8B-B9D0-82AE9118920C}"/>
              </a:ext>
            </a:extLst>
          </p:cNvPr>
          <p:cNvSpPr>
            <a:spLocks noGrp="1"/>
          </p:cNvSpPr>
          <p:nvPr>
            <p:ph type="ctrTitle"/>
          </p:nvPr>
        </p:nvSpPr>
        <p:spPr>
          <a:xfrm>
            <a:off x="1260475" y="1122363"/>
            <a:ext cx="7559675"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723899D-8FEA-F8E3-D8D6-1687E3D1F238}"/>
              </a:ext>
            </a:extLst>
          </p:cNvPr>
          <p:cNvSpPr>
            <a:spLocks noGrp="1"/>
          </p:cNvSpPr>
          <p:nvPr>
            <p:ph type="subTitle" idx="1"/>
          </p:nvPr>
        </p:nvSpPr>
        <p:spPr>
          <a:xfrm>
            <a:off x="1260475" y="3602038"/>
            <a:ext cx="7559675"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F93200DB-2FAD-151A-39CA-374D154CCC1F}"/>
              </a:ext>
            </a:extLst>
          </p:cNvPr>
          <p:cNvSpPr>
            <a:spLocks noGrp="1"/>
          </p:cNvSpPr>
          <p:nvPr>
            <p:ph type="sldNum" sz="quarter" idx="10"/>
          </p:nvPr>
        </p:nvSpPr>
        <p:spPr/>
        <p:txBody>
          <a:bodyPr/>
          <a:lstStyle/>
          <a:p>
            <a:fld id="{0D14D715-0E5B-8E4D-B55D-93FA97F5B934}" type="slidenum">
              <a:rPr kumimoji="1" lang="ja-JP" altLang="en-US" smtClean="0"/>
              <a:pPr/>
              <a:t>‹#›</a:t>
            </a:fld>
            <a:endParaRPr kumimoji="1" lang="ja-JP" altLang="en-US"/>
          </a:p>
        </p:txBody>
      </p:sp>
    </p:spTree>
    <p:extLst>
      <p:ext uri="{BB962C8B-B14F-4D97-AF65-F5344CB8AC3E}">
        <p14:creationId xmlns:p14="http://schemas.microsoft.com/office/powerpoint/2010/main" val="2046871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p:spPr>
        <p:txBody>
          <a:bodyPr anchor="b"/>
          <a:lstStyle>
            <a:lvl1pPr algn="ctr">
              <a:defRPr sz="5794"/>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p:spPr>
        <p:txBody>
          <a:bodyPr/>
          <a:lstStyle>
            <a:lvl1pPr marL="0" indent="0" algn="ctr">
              <a:buNone/>
              <a:defRPr sz="2317"/>
            </a:lvl1pPr>
            <a:lvl2pPr marL="441517" indent="0" algn="ctr">
              <a:buNone/>
              <a:defRPr sz="1931"/>
            </a:lvl2pPr>
            <a:lvl3pPr marL="883036" indent="0" algn="ctr">
              <a:buNone/>
              <a:defRPr sz="1738"/>
            </a:lvl3pPr>
            <a:lvl4pPr marL="1324553" indent="0" algn="ctr">
              <a:buNone/>
              <a:defRPr sz="1545"/>
            </a:lvl4pPr>
            <a:lvl5pPr marL="1766071" indent="0" algn="ctr">
              <a:buNone/>
              <a:defRPr sz="1545"/>
            </a:lvl5pPr>
            <a:lvl6pPr marL="2207588" indent="0" algn="ctr">
              <a:buNone/>
              <a:defRPr sz="1545"/>
            </a:lvl6pPr>
            <a:lvl7pPr marL="2649107" indent="0" algn="ctr">
              <a:buNone/>
              <a:defRPr sz="1545"/>
            </a:lvl7pPr>
            <a:lvl8pPr marL="3090624" indent="0" algn="ctr">
              <a:buNone/>
              <a:defRPr sz="1545"/>
            </a:lvl8pPr>
            <a:lvl9pPr marL="3532142" indent="0" algn="ctr">
              <a:buNone/>
              <a:defRPr sz="1545"/>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pPr/>
              <a:t>‹#›</a:t>
            </a:fld>
            <a:endParaRPr kumimoji="1" lang="ja-JP" altLang="en-US"/>
          </a:p>
        </p:txBody>
      </p:sp>
    </p:spTree>
    <p:extLst>
      <p:ext uri="{BB962C8B-B14F-4D97-AF65-F5344CB8AC3E}">
        <p14:creationId xmlns:p14="http://schemas.microsoft.com/office/powerpoint/2010/main" val="33652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73" y="274691"/>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087" y="274691"/>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8A5538-51B8-41C2-A8DE-1E737D3C659C}"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8030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7459134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6" y="1709745"/>
            <a:ext cx="8694539" cy="2852737"/>
          </a:xfrm>
        </p:spPr>
        <p:txBody>
          <a:bodyPr anchor="b"/>
          <a:lstStyle>
            <a:lvl1pPr>
              <a:defRPr sz="5794"/>
            </a:lvl1pPr>
          </a:lstStyle>
          <a:p>
            <a:r>
              <a:rPr lang="ja-JP" altLang="en-US"/>
              <a:t>マスター タイトルの書式設定</a:t>
            </a:r>
            <a:endParaRPr lang="en-US"/>
          </a:p>
        </p:txBody>
      </p:sp>
      <p:sp>
        <p:nvSpPr>
          <p:cNvPr id="3" name="Text Placeholder 2"/>
          <p:cNvSpPr>
            <a:spLocks noGrp="1"/>
          </p:cNvSpPr>
          <p:nvPr>
            <p:ph type="body" idx="1"/>
          </p:nvPr>
        </p:nvSpPr>
        <p:spPr>
          <a:xfrm>
            <a:off x="687796" y="4589470"/>
            <a:ext cx="8694539" cy="1500187"/>
          </a:xfrm>
        </p:spPr>
        <p:txBody>
          <a:bodyPr/>
          <a:lstStyle>
            <a:lvl1pPr marL="0" indent="0">
              <a:buNone/>
              <a:defRPr sz="2317">
                <a:solidFill>
                  <a:schemeClr val="tx1"/>
                </a:solidFill>
              </a:defRPr>
            </a:lvl1pPr>
            <a:lvl2pPr marL="441517" indent="0">
              <a:buNone/>
              <a:defRPr sz="1931">
                <a:solidFill>
                  <a:schemeClr val="tx1">
                    <a:tint val="75000"/>
                  </a:schemeClr>
                </a:solidFill>
              </a:defRPr>
            </a:lvl2pPr>
            <a:lvl3pPr marL="883036" indent="0">
              <a:buNone/>
              <a:defRPr sz="1738">
                <a:solidFill>
                  <a:schemeClr val="tx1">
                    <a:tint val="75000"/>
                  </a:schemeClr>
                </a:solidFill>
              </a:defRPr>
            </a:lvl3pPr>
            <a:lvl4pPr marL="1324553" indent="0">
              <a:buNone/>
              <a:defRPr sz="1545">
                <a:solidFill>
                  <a:schemeClr val="tx1">
                    <a:tint val="75000"/>
                  </a:schemeClr>
                </a:solidFill>
              </a:defRPr>
            </a:lvl4pPr>
            <a:lvl5pPr marL="1766071" indent="0">
              <a:buNone/>
              <a:defRPr sz="1545">
                <a:solidFill>
                  <a:schemeClr val="tx1">
                    <a:tint val="75000"/>
                  </a:schemeClr>
                </a:solidFill>
              </a:defRPr>
            </a:lvl5pPr>
            <a:lvl6pPr marL="2207588" indent="0">
              <a:buNone/>
              <a:defRPr sz="1545">
                <a:solidFill>
                  <a:schemeClr val="tx1">
                    <a:tint val="75000"/>
                  </a:schemeClr>
                </a:solidFill>
              </a:defRPr>
            </a:lvl6pPr>
            <a:lvl7pPr marL="2649107" indent="0">
              <a:buNone/>
              <a:defRPr sz="1545">
                <a:solidFill>
                  <a:schemeClr val="tx1">
                    <a:tint val="75000"/>
                  </a:schemeClr>
                </a:solidFill>
              </a:defRPr>
            </a:lvl7pPr>
            <a:lvl8pPr marL="3090624" indent="0">
              <a:buNone/>
              <a:defRPr sz="1545">
                <a:solidFill>
                  <a:schemeClr val="tx1">
                    <a:tint val="75000"/>
                  </a:schemeClr>
                </a:solidFill>
              </a:defRPr>
            </a:lvl8pPr>
            <a:lvl9pPr marL="3532142" indent="0">
              <a:buNone/>
              <a:defRPr sz="154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4809851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93043" y="1825625"/>
            <a:ext cx="428426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03317" y="1825625"/>
            <a:ext cx="428426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2705109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9" y="365129"/>
            <a:ext cx="8694539"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94357" y="1681163"/>
            <a:ext cx="4264577" cy="823912"/>
          </a:xfrm>
        </p:spPr>
        <p:txBody>
          <a:bodyPr anchor="b"/>
          <a:lstStyle>
            <a:lvl1pPr marL="0" indent="0">
              <a:buNone/>
              <a:defRPr sz="2317" b="1"/>
            </a:lvl1pPr>
            <a:lvl2pPr marL="441517" indent="0">
              <a:buNone/>
              <a:defRPr sz="1931" b="1"/>
            </a:lvl2pPr>
            <a:lvl3pPr marL="883036" indent="0">
              <a:buNone/>
              <a:defRPr sz="1738" b="1"/>
            </a:lvl3pPr>
            <a:lvl4pPr marL="1324553" indent="0">
              <a:buNone/>
              <a:defRPr sz="1545" b="1"/>
            </a:lvl4pPr>
            <a:lvl5pPr marL="1766071" indent="0">
              <a:buNone/>
              <a:defRPr sz="1545" b="1"/>
            </a:lvl5pPr>
            <a:lvl6pPr marL="2207588" indent="0">
              <a:buNone/>
              <a:defRPr sz="1545" b="1"/>
            </a:lvl6pPr>
            <a:lvl7pPr marL="2649107" indent="0">
              <a:buNone/>
              <a:defRPr sz="1545" b="1"/>
            </a:lvl7pPr>
            <a:lvl8pPr marL="3090624" indent="0">
              <a:buNone/>
              <a:defRPr sz="1545" b="1"/>
            </a:lvl8pPr>
            <a:lvl9pPr marL="3532142" indent="0">
              <a:buNone/>
              <a:defRPr sz="1545" b="1"/>
            </a:lvl9pPr>
          </a:lstStyle>
          <a:p>
            <a:pPr lvl="0"/>
            <a:r>
              <a:rPr lang="ja-JP" altLang="en-US"/>
              <a:t>マスター テキストの書式設定</a:t>
            </a:r>
          </a:p>
        </p:txBody>
      </p:sp>
      <p:sp>
        <p:nvSpPr>
          <p:cNvPr id="4" name="Content Placeholder 3"/>
          <p:cNvSpPr>
            <a:spLocks noGrp="1"/>
          </p:cNvSpPr>
          <p:nvPr>
            <p:ph sz="half" idx="2"/>
          </p:nvPr>
        </p:nvSpPr>
        <p:spPr>
          <a:xfrm>
            <a:off x="694357" y="2505075"/>
            <a:ext cx="426457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03317" y="1681163"/>
            <a:ext cx="4285578" cy="823912"/>
          </a:xfrm>
        </p:spPr>
        <p:txBody>
          <a:bodyPr anchor="b"/>
          <a:lstStyle>
            <a:lvl1pPr marL="0" indent="0">
              <a:buNone/>
              <a:defRPr sz="2317" b="1"/>
            </a:lvl1pPr>
            <a:lvl2pPr marL="441517" indent="0">
              <a:buNone/>
              <a:defRPr sz="1931" b="1"/>
            </a:lvl2pPr>
            <a:lvl3pPr marL="883036" indent="0">
              <a:buNone/>
              <a:defRPr sz="1738" b="1"/>
            </a:lvl3pPr>
            <a:lvl4pPr marL="1324553" indent="0">
              <a:buNone/>
              <a:defRPr sz="1545" b="1"/>
            </a:lvl4pPr>
            <a:lvl5pPr marL="1766071" indent="0">
              <a:buNone/>
              <a:defRPr sz="1545" b="1"/>
            </a:lvl5pPr>
            <a:lvl6pPr marL="2207588" indent="0">
              <a:buNone/>
              <a:defRPr sz="1545" b="1"/>
            </a:lvl6pPr>
            <a:lvl7pPr marL="2649107" indent="0">
              <a:buNone/>
              <a:defRPr sz="1545" b="1"/>
            </a:lvl7pPr>
            <a:lvl8pPr marL="3090624" indent="0">
              <a:buNone/>
              <a:defRPr sz="1545" b="1"/>
            </a:lvl8pPr>
            <a:lvl9pPr marL="3532142" indent="0">
              <a:buNone/>
              <a:defRPr sz="1545" b="1"/>
            </a:lvl9pPr>
          </a:lstStyle>
          <a:p>
            <a:pPr lvl="0"/>
            <a:r>
              <a:rPr lang="ja-JP" altLang="en-US"/>
              <a:t>マスター テキストの書式設定</a:t>
            </a:r>
          </a:p>
        </p:txBody>
      </p:sp>
      <p:sp>
        <p:nvSpPr>
          <p:cNvPr id="6" name="Content Placeholder 5"/>
          <p:cNvSpPr>
            <a:spLocks noGrp="1"/>
          </p:cNvSpPr>
          <p:nvPr>
            <p:ph sz="quarter" idx="4"/>
          </p:nvPr>
        </p:nvSpPr>
        <p:spPr>
          <a:xfrm>
            <a:off x="5103317" y="2505075"/>
            <a:ext cx="428557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262976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0382106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9224784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9" y="457200"/>
            <a:ext cx="3251264" cy="1600200"/>
          </a:xfrm>
        </p:spPr>
        <p:txBody>
          <a:bodyPr anchor="b"/>
          <a:lstStyle>
            <a:lvl1pPr>
              <a:defRPr sz="3091"/>
            </a:lvl1pPr>
          </a:lstStyle>
          <a:p>
            <a:r>
              <a:rPr lang="ja-JP" altLang="en-US"/>
              <a:t>マスター タイトルの書式設定</a:t>
            </a:r>
            <a:endParaRPr lang="en-US"/>
          </a:p>
        </p:txBody>
      </p:sp>
      <p:sp>
        <p:nvSpPr>
          <p:cNvPr id="3" name="Content Placeholder 2"/>
          <p:cNvSpPr>
            <a:spLocks noGrp="1"/>
          </p:cNvSpPr>
          <p:nvPr>
            <p:ph idx="1"/>
          </p:nvPr>
        </p:nvSpPr>
        <p:spPr>
          <a:xfrm>
            <a:off x="4285581" y="987432"/>
            <a:ext cx="5103317" cy="4873625"/>
          </a:xfrm>
        </p:spPr>
        <p:txBody>
          <a:bodyPr/>
          <a:lstStyle>
            <a:lvl1pPr>
              <a:defRPr sz="3091"/>
            </a:lvl1pPr>
            <a:lvl2pPr>
              <a:defRPr sz="2704"/>
            </a:lvl2pPr>
            <a:lvl3pPr>
              <a:defRPr sz="2317"/>
            </a:lvl3pPr>
            <a:lvl4pPr>
              <a:defRPr sz="1931"/>
            </a:lvl4pPr>
            <a:lvl5pPr>
              <a:defRPr sz="1931"/>
            </a:lvl5pPr>
            <a:lvl6pPr>
              <a:defRPr sz="1931"/>
            </a:lvl6pPr>
            <a:lvl7pPr>
              <a:defRPr sz="1931"/>
            </a:lvl7pPr>
            <a:lvl8pPr>
              <a:defRPr sz="1931"/>
            </a:lvl8pPr>
            <a:lvl9pPr>
              <a:defRPr sz="193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94359" y="2057400"/>
            <a:ext cx="3251264" cy="3811588"/>
          </a:xfrm>
        </p:spPr>
        <p:txBody>
          <a:bodyPr/>
          <a:lstStyle>
            <a:lvl1pPr marL="0" indent="0">
              <a:buNone/>
              <a:defRPr sz="1545"/>
            </a:lvl1pPr>
            <a:lvl2pPr marL="441517" indent="0">
              <a:buNone/>
              <a:defRPr sz="1352"/>
            </a:lvl2pPr>
            <a:lvl3pPr marL="883036" indent="0">
              <a:buNone/>
              <a:defRPr sz="1159"/>
            </a:lvl3pPr>
            <a:lvl4pPr marL="1324553" indent="0">
              <a:buNone/>
              <a:defRPr sz="966"/>
            </a:lvl4pPr>
            <a:lvl5pPr marL="1766071" indent="0">
              <a:buNone/>
              <a:defRPr sz="966"/>
            </a:lvl5pPr>
            <a:lvl6pPr marL="2207588" indent="0">
              <a:buNone/>
              <a:defRPr sz="966"/>
            </a:lvl6pPr>
            <a:lvl7pPr marL="2649107" indent="0">
              <a:buNone/>
              <a:defRPr sz="966"/>
            </a:lvl7pPr>
            <a:lvl8pPr marL="3090624" indent="0">
              <a:buNone/>
              <a:defRPr sz="966"/>
            </a:lvl8pPr>
            <a:lvl9pPr marL="3532142" indent="0">
              <a:buNone/>
              <a:defRPr sz="96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8738252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9" y="457200"/>
            <a:ext cx="3251264" cy="1600200"/>
          </a:xfrm>
        </p:spPr>
        <p:txBody>
          <a:bodyPr anchor="b"/>
          <a:lstStyle>
            <a:lvl1pPr>
              <a:defRPr sz="3091"/>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85581" y="987432"/>
            <a:ext cx="5103317" cy="4873625"/>
          </a:xfrm>
        </p:spPr>
        <p:txBody>
          <a:bodyPr anchor="t"/>
          <a:lstStyle>
            <a:lvl1pPr marL="0" indent="0">
              <a:buNone/>
              <a:defRPr sz="3091"/>
            </a:lvl1pPr>
            <a:lvl2pPr marL="441517" indent="0">
              <a:buNone/>
              <a:defRPr sz="2704"/>
            </a:lvl2pPr>
            <a:lvl3pPr marL="883036" indent="0">
              <a:buNone/>
              <a:defRPr sz="2317"/>
            </a:lvl3pPr>
            <a:lvl4pPr marL="1324553" indent="0">
              <a:buNone/>
              <a:defRPr sz="1931"/>
            </a:lvl4pPr>
            <a:lvl5pPr marL="1766071" indent="0">
              <a:buNone/>
              <a:defRPr sz="1931"/>
            </a:lvl5pPr>
            <a:lvl6pPr marL="2207588" indent="0">
              <a:buNone/>
              <a:defRPr sz="1931"/>
            </a:lvl6pPr>
            <a:lvl7pPr marL="2649107" indent="0">
              <a:buNone/>
              <a:defRPr sz="1931"/>
            </a:lvl7pPr>
            <a:lvl8pPr marL="3090624" indent="0">
              <a:buNone/>
              <a:defRPr sz="1931"/>
            </a:lvl8pPr>
            <a:lvl9pPr marL="3532142" indent="0">
              <a:buNone/>
              <a:defRPr sz="1931"/>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94359" y="2057400"/>
            <a:ext cx="3251264" cy="3811588"/>
          </a:xfrm>
        </p:spPr>
        <p:txBody>
          <a:bodyPr/>
          <a:lstStyle>
            <a:lvl1pPr marL="0" indent="0">
              <a:buNone/>
              <a:defRPr sz="1545"/>
            </a:lvl1pPr>
            <a:lvl2pPr marL="441517" indent="0">
              <a:buNone/>
              <a:defRPr sz="1352"/>
            </a:lvl2pPr>
            <a:lvl3pPr marL="883036" indent="0">
              <a:buNone/>
              <a:defRPr sz="1159"/>
            </a:lvl3pPr>
            <a:lvl4pPr marL="1324553" indent="0">
              <a:buNone/>
              <a:defRPr sz="966"/>
            </a:lvl4pPr>
            <a:lvl5pPr marL="1766071" indent="0">
              <a:buNone/>
              <a:defRPr sz="966"/>
            </a:lvl5pPr>
            <a:lvl6pPr marL="2207588" indent="0">
              <a:buNone/>
              <a:defRPr sz="966"/>
            </a:lvl6pPr>
            <a:lvl7pPr marL="2649107" indent="0">
              <a:buNone/>
              <a:defRPr sz="966"/>
            </a:lvl7pPr>
            <a:lvl8pPr marL="3090624" indent="0">
              <a:buNone/>
              <a:defRPr sz="966"/>
            </a:lvl8pPr>
            <a:lvl9pPr marL="3532142" indent="0">
              <a:buNone/>
              <a:defRPr sz="96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0404089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4593220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50" y="365125"/>
            <a:ext cx="217363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6" y="365125"/>
            <a:ext cx="6394897"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51751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512094" y="3886201"/>
            <a:ext cx="7056438" cy="1752600"/>
          </a:xfrm>
        </p:spPr>
        <p:txBody>
          <a:bodyPr/>
          <a:lstStyle>
            <a:lvl1pPr marL="0" indent="0" algn="ctr">
              <a:buNone/>
              <a:defRPr>
                <a:solidFill>
                  <a:schemeClr val="tx1">
                    <a:tint val="75000"/>
                  </a:schemeClr>
                </a:solidFill>
              </a:defRPr>
            </a:lvl1pPr>
            <a:lvl2pPr marL="432296" indent="0" algn="ctr">
              <a:buNone/>
              <a:defRPr>
                <a:solidFill>
                  <a:schemeClr val="tx1">
                    <a:tint val="75000"/>
                  </a:schemeClr>
                </a:solidFill>
              </a:defRPr>
            </a:lvl2pPr>
            <a:lvl3pPr marL="864593" indent="0" algn="ctr">
              <a:buNone/>
              <a:defRPr>
                <a:solidFill>
                  <a:schemeClr val="tx1">
                    <a:tint val="75000"/>
                  </a:schemeClr>
                </a:solidFill>
              </a:defRPr>
            </a:lvl3pPr>
            <a:lvl4pPr marL="1296890" indent="0" algn="ctr">
              <a:buNone/>
              <a:defRPr>
                <a:solidFill>
                  <a:schemeClr val="tx1">
                    <a:tint val="75000"/>
                  </a:schemeClr>
                </a:solidFill>
              </a:defRPr>
            </a:lvl4pPr>
            <a:lvl5pPr marL="1729187" indent="0" algn="ctr">
              <a:buNone/>
              <a:defRPr>
                <a:solidFill>
                  <a:schemeClr val="tx1">
                    <a:tint val="75000"/>
                  </a:schemeClr>
                </a:solidFill>
              </a:defRPr>
            </a:lvl5pPr>
            <a:lvl6pPr marL="2161483" indent="0" algn="ctr">
              <a:buNone/>
              <a:defRPr>
                <a:solidFill>
                  <a:schemeClr val="tx1">
                    <a:tint val="75000"/>
                  </a:schemeClr>
                </a:solidFill>
              </a:defRPr>
            </a:lvl6pPr>
            <a:lvl7pPr marL="2593780" indent="0" algn="ctr">
              <a:buNone/>
              <a:defRPr>
                <a:solidFill>
                  <a:schemeClr val="tx1">
                    <a:tint val="75000"/>
                  </a:schemeClr>
                </a:solidFill>
              </a:defRPr>
            </a:lvl7pPr>
            <a:lvl8pPr marL="3026076" indent="0" algn="ctr">
              <a:buNone/>
              <a:defRPr>
                <a:solidFill>
                  <a:schemeClr val="tx1">
                    <a:tint val="75000"/>
                  </a:schemeClr>
                </a:solidFill>
              </a:defRPr>
            </a:lvl8pPr>
            <a:lvl9pPr marL="3458373"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p:cNvSpPr>
            <a:spLocks noGrp="1"/>
          </p:cNvSpPr>
          <p:nvPr>
            <p:ph type="dt" sz="half" idx="10"/>
          </p:nvPr>
        </p:nvSpPr>
        <p:spPr/>
        <p:txBody>
          <a:bodyPr/>
          <a:lstStyle/>
          <a:p>
            <a:fld id="{78218319-AC0C-4D6A-A834-2A5C14262614}"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126034F-A377-4C1B-94AD-7AB5773138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58859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 y="6492882"/>
            <a:ext cx="2268141" cy="365125"/>
          </a:xfrm>
        </p:spPr>
        <p:txBody>
          <a:bodyPr/>
          <a:lstStyle/>
          <a:p>
            <a:endParaRPr kumimoji="1" lang="ja-JP" altLang="en-US"/>
          </a:p>
        </p:txBody>
      </p:sp>
      <p:sp>
        <p:nvSpPr>
          <p:cNvPr id="4" name="Footer Placeholder 3"/>
          <p:cNvSpPr>
            <a:spLocks noGrp="1"/>
          </p:cNvSpPr>
          <p:nvPr>
            <p:ph type="ftr" sz="quarter" idx="11"/>
          </p:nvPr>
        </p:nvSpPr>
        <p:spPr>
          <a:xfrm>
            <a:off x="3339210" y="6492881"/>
            <a:ext cx="3402211" cy="365125"/>
          </a:xfr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7"/>
            <a:ext cx="10080625" cy="580445"/>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60110" y="290222"/>
            <a:ext cx="8694539" cy="213360"/>
          </a:xfrm>
          <a:prstGeom prst="rect">
            <a:avLst/>
          </a:prstGeom>
        </p:spPr>
        <p:txBody>
          <a:bodyPr vert="horz" lIns="91440" tIns="45720" rIns="91440" bIns="45720" rtlCol="0" anchor="ctr">
            <a:noAutofit/>
          </a:bodyPr>
          <a:lstStyle>
            <a:lvl1pPr>
              <a:defRPr sz="1708"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7778396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C9E0D-1E96-AC17-2C1B-C74BF67CBB94}"/>
              </a:ext>
            </a:extLst>
          </p:cNvPr>
          <p:cNvSpPr>
            <a:spLocks noGrp="1"/>
          </p:cNvSpPr>
          <p:nvPr>
            <p:ph type="ctrTitle"/>
          </p:nvPr>
        </p:nvSpPr>
        <p:spPr>
          <a:xfrm>
            <a:off x="1260078" y="1122363"/>
            <a:ext cx="7560469"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1F849A-4E7D-6947-590E-654A53CF1F73}"/>
              </a:ext>
            </a:extLst>
          </p:cNvPr>
          <p:cNvSpPr>
            <a:spLocks noGrp="1"/>
          </p:cNvSpPr>
          <p:nvPr>
            <p:ph type="subTitle" idx="1"/>
          </p:nvPr>
        </p:nvSpPr>
        <p:spPr>
          <a:xfrm>
            <a:off x="1260078" y="3602038"/>
            <a:ext cx="7560469"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22E822-4401-46A1-B198-A1BE018EEDE2}"/>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55C18E02-D684-BDF7-5C6F-C06F13A54274}"/>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3DE7802B-C86E-6F44-956E-45DAA3EF30C4}"/>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8111512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715B-6153-C556-A322-6DB768D6C5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436474-C8DE-CB50-8196-AF87C8AD0B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4CD57-C4BD-E7E2-D0A0-AA3E3E929E18}"/>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A5D5ECE0-1B8B-357F-9D64-047B213D9FCA}"/>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8A5565FE-575F-8546-9F42-10EDC919F1B5}"/>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2689547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1D9A65-1C36-8495-4CF9-A4AABA7AEE66}"/>
              </a:ext>
            </a:extLst>
          </p:cNvPr>
          <p:cNvSpPr>
            <a:spLocks noGrp="1"/>
          </p:cNvSpPr>
          <p:nvPr>
            <p:ph type="title"/>
          </p:nvPr>
        </p:nvSpPr>
        <p:spPr>
          <a:xfrm>
            <a:off x="687793" y="1709740"/>
            <a:ext cx="8694539"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3618F5-F5E5-B1BE-623B-3009176BBE68}"/>
              </a:ext>
            </a:extLst>
          </p:cNvPr>
          <p:cNvSpPr>
            <a:spLocks noGrp="1"/>
          </p:cNvSpPr>
          <p:nvPr>
            <p:ph type="body" idx="1"/>
          </p:nvPr>
        </p:nvSpPr>
        <p:spPr>
          <a:xfrm>
            <a:off x="687793" y="4589465"/>
            <a:ext cx="8694539"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0DC79B-85E9-4F45-BD20-1B98FE0CBBB6}"/>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C9C9C89D-C4B8-DE60-43AF-4A5824B3BE97}"/>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16ABC492-217D-DB4A-827D-26D127081165}"/>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29318421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553BE3-06DC-A745-702B-D352E8D5239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F93B5E-2E40-C4E7-FD40-31FDCC473D59}"/>
              </a:ext>
            </a:extLst>
          </p:cNvPr>
          <p:cNvSpPr>
            <a:spLocks noGrp="1"/>
          </p:cNvSpPr>
          <p:nvPr>
            <p:ph sz="half" idx="1"/>
          </p:nvPr>
        </p:nvSpPr>
        <p:spPr>
          <a:xfrm>
            <a:off x="693043" y="1825625"/>
            <a:ext cx="428426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0D5FA3-34F6-DADA-9364-9541247B3091}"/>
              </a:ext>
            </a:extLst>
          </p:cNvPr>
          <p:cNvSpPr>
            <a:spLocks noGrp="1"/>
          </p:cNvSpPr>
          <p:nvPr>
            <p:ph sz="half" idx="2"/>
          </p:nvPr>
        </p:nvSpPr>
        <p:spPr>
          <a:xfrm>
            <a:off x="5103317" y="1825625"/>
            <a:ext cx="428426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56A11-B783-21D0-AB19-6504A50277DB}"/>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2CA23148-D669-0497-E5DF-B5B45C502745}"/>
              </a:ext>
            </a:extLst>
          </p:cNvPr>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id="{69188A65-4671-7442-9115-744020B8EC06}"/>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9284262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761AC-62C0-9BE9-38E3-9833D2BC0DDD}"/>
              </a:ext>
            </a:extLst>
          </p:cNvPr>
          <p:cNvSpPr>
            <a:spLocks noGrp="1"/>
          </p:cNvSpPr>
          <p:nvPr>
            <p:ph type="title"/>
          </p:nvPr>
        </p:nvSpPr>
        <p:spPr>
          <a:xfrm>
            <a:off x="694357" y="365127"/>
            <a:ext cx="8694539"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7E1434-5873-67C5-9073-666CDFE5FD85}"/>
              </a:ext>
            </a:extLst>
          </p:cNvPr>
          <p:cNvSpPr>
            <a:spLocks noGrp="1"/>
          </p:cNvSpPr>
          <p:nvPr>
            <p:ph type="body" idx="1"/>
          </p:nvPr>
        </p:nvSpPr>
        <p:spPr>
          <a:xfrm>
            <a:off x="694356" y="1681163"/>
            <a:ext cx="4264577"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E88E28-F7F0-AE07-5465-701A4A2FD8CC}"/>
              </a:ext>
            </a:extLst>
          </p:cNvPr>
          <p:cNvSpPr>
            <a:spLocks noGrp="1"/>
          </p:cNvSpPr>
          <p:nvPr>
            <p:ph sz="half" idx="2"/>
          </p:nvPr>
        </p:nvSpPr>
        <p:spPr>
          <a:xfrm>
            <a:off x="694356" y="2505075"/>
            <a:ext cx="426457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CDF9EC2-5EDE-4ECD-CD12-FCEC90CF3FC8}"/>
              </a:ext>
            </a:extLst>
          </p:cNvPr>
          <p:cNvSpPr>
            <a:spLocks noGrp="1"/>
          </p:cNvSpPr>
          <p:nvPr>
            <p:ph type="body" sz="quarter" idx="3"/>
          </p:nvPr>
        </p:nvSpPr>
        <p:spPr>
          <a:xfrm>
            <a:off x="5103317" y="1681163"/>
            <a:ext cx="4285578"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DCC2E7C-3598-CDBA-9D63-44BFA2645DFA}"/>
              </a:ext>
            </a:extLst>
          </p:cNvPr>
          <p:cNvSpPr>
            <a:spLocks noGrp="1"/>
          </p:cNvSpPr>
          <p:nvPr>
            <p:ph sz="quarter" idx="4"/>
          </p:nvPr>
        </p:nvSpPr>
        <p:spPr>
          <a:xfrm>
            <a:off x="5103317" y="2505075"/>
            <a:ext cx="428557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CD2EF0-D674-746B-51DC-58392851304E}"/>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8" name="フッター プレースホルダー 7">
            <a:extLst>
              <a:ext uri="{FF2B5EF4-FFF2-40B4-BE49-F238E27FC236}">
                <a16:creationId xmlns:a16="http://schemas.microsoft.com/office/drawing/2014/main" id="{2121D74E-B61E-D1F2-EC67-815A3B7FFC67}"/>
              </a:ext>
            </a:extLst>
          </p:cNvPr>
          <p:cNvSpPr>
            <a:spLocks noGrp="1"/>
          </p:cNvSpPr>
          <p:nvPr>
            <p:ph type="ftr" sz="quarter" idx="11"/>
          </p:nvPr>
        </p:nvSpPr>
        <p:spPr/>
        <p:txBody>
          <a:bodyPr/>
          <a:lstStyle/>
          <a:p>
            <a:endParaRPr kumimoji="1" lang="ja-JP" altLang="en-US"/>
          </a:p>
        </p:txBody>
      </p:sp>
      <p:sp>
        <p:nvSpPr>
          <p:cNvPr id="10" name="Slide Number Placeholder 5">
            <a:extLst>
              <a:ext uri="{FF2B5EF4-FFF2-40B4-BE49-F238E27FC236}">
                <a16:creationId xmlns:a16="http://schemas.microsoft.com/office/drawing/2014/main" id="{F2D964FF-1E5A-9F42-9A6E-0D46913BC655}"/>
              </a:ext>
            </a:extLst>
          </p:cNvPr>
          <p:cNvSpPr>
            <a:spLocks noGrp="1"/>
          </p:cNvSpPr>
          <p:nvPr>
            <p:ph type="sldNum" sz="quarter" idx="12"/>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7297041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84C635-E0BD-4691-33E5-2181EC1F82A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C2B2E7-ADA6-8FF0-3C0C-13DE4509BB0F}"/>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4" name="フッター プレースホルダー 3">
            <a:extLst>
              <a:ext uri="{FF2B5EF4-FFF2-40B4-BE49-F238E27FC236}">
                <a16:creationId xmlns:a16="http://schemas.microsoft.com/office/drawing/2014/main" id="{9DACECC2-C053-7A7B-78F3-F752023846B8}"/>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35FCC528-7F43-2F43-90AA-A1DE7D7813C4}"/>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7151805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C5DE9-0905-660F-7B3F-01FB02329557}"/>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3" name="フッター プレースホルダー 2">
            <a:extLst>
              <a:ext uri="{FF2B5EF4-FFF2-40B4-BE49-F238E27FC236}">
                <a16:creationId xmlns:a16="http://schemas.microsoft.com/office/drawing/2014/main" id="{8DF055FD-E2E5-12A4-093D-E80B0B182721}"/>
              </a:ext>
            </a:extLst>
          </p:cNvPr>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id="{1FE71B87-DD02-7441-88A1-A57A733E9DB7}"/>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679645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F4A08-11F9-7BF8-D03E-BA2071410A2D}"/>
              </a:ext>
            </a:extLst>
          </p:cNvPr>
          <p:cNvSpPr>
            <a:spLocks noGrp="1"/>
          </p:cNvSpPr>
          <p:nvPr>
            <p:ph type="title"/>
          </p:nvPr>
        </p:nvSpPr>
        <p:spPr>
          <a:xfrm>
            <a:off x="694357" y="457200"/>
            <a:ext cx="3251264"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4CEAEF-BD6D-F38A-E271-99F31AAB4400}"/>
              </a:ext>
            </a:extLst>
          </p:cNvPr>
          <p:cNvSpPr>
            <a:spLocks noGrp="1"/>
          </p:cNvSpPr>
          <p:nvPr>
            <p:ph idx="1"/>
          </p:nvPr>
        </p:nvSpPr>
        <p:spPr>
          <a:xfrm>
            <a:off x="4285579" y="987427"/>
            <a:ext cx="5103317"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3A4E49F-C39A-23C1-A265-FC7C9F5720FB}"/>
              </a:ext>
            </a:extLst>
          </p:cNvPr>
          <p:cNvSpPr>
            <a:spLocks noGrp="1"/>
          </p:cNvSpPr>
          <p:nvPr>
            <p:ph type="body" sz="half" idx="2"/>
          </p:nvPr>
        </p:nvSpPr>
        <p:spPr>
          <a:xfrm>
            <a:off x="694357" y="2057400"/>
            <a:ext cx="3251264"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FAEFBA-CE73-416E-6EC8-DBDF2E3A1121}"/>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C6E76EB9-A33A-CBE7-B24C-E633DC98E6EF}"/>
              </a:ext>
            </a:extLst>
          </p:cNvPr>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id="{300E1925-B091-D44D-86F8-14382CF85DBD}"/>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2309804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D82D1-6D20-F14A-2695-08D1F953BB5B}"/>
              </a:ext>
            </a:extLst>
          </p:cNvPr>
          <p:cNvSpPr>
            <a:spLocks noGrp="1"/>
          </p:cNvSpPr>
          <p:nvPr>
            <p:ph type="title"/>
          </p:nvPr>
        </p:nvSpPr>
        <p:spPr>
          <a:xfrm>
            <a:off x="694357" y="457200"/>
            <a:ext cx="3251264"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76E5375-318B-F0F7-828F-23118A6C7E28}"/>
              </a:ext>
            </a:extLst>
          </p:cNvPr>
          <p:cNvSpPr>
            <a:spLocks noGrp="1"/>
          </p:cNvSpPr>
          <p:nvPr>
            <p:ph type="pic" idx="1"/>
          </p:nvPr>
        </p:nvSpPr>
        <p:spPr>
          <a:xfrm>
            <a:off x="4285579" y="987427"/>
            <a:ext cx="5103317"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B8F3F9EA-1BBC-4734-03D0-ACB25D022961}"/>
              </a:ext>
            </a:extLst>
          </p:cNvPr>
          <p:cNvSpPr>
            <a:spLocks noGrp="1"/>
          </p:cNvSpPr>
          <p:nvPr>
            <p:ph type="body" sz="half" idx="2"/>
          </p:nvPr>
        </p:nvSpPr>
        <p:spPr>
          <a:xfrm>
            <a:off x="694357" y="2057400"/>
            <a:ext cx="3251264"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B91D34-0BC8-4322-3A58-977AB637EA67}"/>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186220B3-F36C-A4B6-4623-4D536ADB45C2}"/>
              </a:ext>
            </a:extLst>
          </p:cNvPr>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id="{A3EFF5E4-1694-AD45-BC89-0E584A56E58A}"/>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360715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58" y="2130820"/>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28B47F-F376-488A-8E62-330550475AD9}"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61001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358BA-2040-15B2-3B5D-722DA75F7A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DD3274D-2562-D558-BCCA-3A8C62591CC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BC2251-5808-59EA-DA0D-3EA436B53562}"/>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B1C14F05-5636-F153-56FC-50BBF39EBE65}"/>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4BF45932-8679-5B4A-B445-0406114EE09D}"/>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4171579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DBEFB1-9409-7FBE-2933-ACE57535E6AA}"/>
              </a:ext>
            </a:extLst>
          </p:cNvPr>
          <p:cNvSpPr>
            <a:spLocks noGrp="1"/>
          </p:cNvSpPr>
          <p:nvPr>
            <p:ph type="title" orient="vert"/>
          </p:nvPr>
        </p:nvSpPr>
        <p:spPr>
          <a:xfrm>
            <a:off x="7213947" y="365125"/>
            <a:ext cx="217363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3DA187-86AE-1EAE-6FA4-851F81C790DF}"/>
              </a:ext>
            </a:extLst>
          </p:cNvPr>
          <p:cNvSpPr>
            <a:spLocks noGrp="1"/>
          </p:cNvSpPr>
          <p:nvPr>
            <p:ph type="body" orient="vert" idx="1"/>
          </p:nvPr>
        </p:nvSpPr>
        <p:spPr>
          <a:xfrm>
            <a:off x="693043" y="365125"/>
            <a:ext cx="639489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44C819-A6D9-25E3-CDB4-7CCEE3BA62BB}"/>
              </a:ext>
            </a:extLst>
          </p:cNvPr>
          <p:cNvSpPr>
            <a:spLocks noGrp="1"/>
          </p:cNvSpPr>
          <p:nvPr>
            <p:ph type="dt" sz="half" idx="10"/>
          </p:nvPr>
        </p:nvSpPr>
        <p:spPr/>
        <p:txBody>
          <a:bodyPr/>
          <a:lstStyle/>
          <a:p>
            <a:fld id="{ED36B250-FBE2-40DF-AC17-F6B1921D0E01}"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9055E69A-B004-AA30-77A8-858EC213A238}"/>
              </a:ext>
            </a:extLst>
          </p:cNvPr>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2CEBD4B5-C727-0848-B97A-755A8DE752E5}"/>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901F4D5C-A9FF-4FAE-A6BB-4B6B2DA4B128}" type="slidenum">
              <a:rPr kumimoji="1" lang="ja-JP" altLang="en-US" smtClean="0"/>
              <a:t>‹#›</a:t>
            </a:fld>
            <a:endParaRPr kumimoji="1" lang="ja-JP" altLang="en-US"/>
          </a:p>
        </p:txBody>
      </p:sp>
    </p:spTree>
    <p:extLst>
      <p:ext uri="{BB962C8B-B14F-4D97-AF65-F5344CB8AC3E}">
        <p14:creationId xmlns:p14="http://schemas.microsoft.com/office/powerpoint/2010/main" val="24426219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 y="6492878"/>
            <a:ext cx="2268141" cy="365125"/>
          </a:xfrm>
        </p:spPr>
        <p:txBody>
          <a:bodyPr/>
          <a:lstStyle/>
          <a:p>
            <a:endParaRPr kumimoji="1" lang="ja-JP" altLang="en-US"/>
          </a:p>
        </p:txBody>
      </p:sp>
      <p:sp>
        <p:nvSpPr>
          <p:cNvPr id="4" name="Footer Placeholder 3"/>
          <p:cNvSpPr>
            <a:spLocks noGrp="1"/>
          </p:cNvSpPr>
          <p:nvPr>
            <p:ph type="ftr" sz="quarter" idx="11"/>
          </p:nvPr>
        </p:nvSpPr>
        <p:spPr>
          <a:xfrm>
            <a:off x="3339208" y="6492877"/>
            <a:ext cx="3402211" cy="365125"/>
          </a:xfr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3"/>
            <a:ext cx="10080625"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60108" y="290222"/>
            <a:ext cx="8694539" cy="213360"/>
          </a:xfrm>
          <a:prstGeom prst="rect">
            <a:avLst/>
          </a:prstGeom>
        </p:spPr>
        <p:txBody>
          <a:bodyPr vert="horz" lIns="91440" tIns="45720" rIns="91440" bIns="45720" rtlCol="0" anchor="ctr">
            <a:noAutofit/>
          </a:bodyPr>
          <a:lstStyle>
            <a:lvl1pPr>
              <a:defRPr sz="1769"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6607474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93044" y="2"/>
            <a:ext cx="8694539" cy="475127"/>
          </a:xfrm>
        </p:spPr>
        <p:txBody>
          <a:bodyPr>
            <a:noAutofit/>
          </a:bodyPr>
          <a:lstStyle>
            <a:lvl1pPr algn="ctr">
              <a:lnSpc>
                <a:spcPct val="100000"/>
              </a:lnSpc>
              <a:defRPr sz="2000" b="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457200" fontAlgn="auto">
              <a:spcBef>
                <a:spcPts val="0"/>
              </a:spcBef>
              <a:spcAft>
                <a:spcPts val="0"/>
              </a:spcAft>
              <a:defRPr/>
            </a:pPr>
            <a:endParaRPr kumimoji="0" lang="en-US" sz="1200">
              <a:solidFill>
                <a:prstClr val="black">
                  <a:tint val="75000"/>
                </a:prstClr>
              </a:solidFill>
              <a:latin typeface="Calibri" panose="020F0502020204030204"/>
              <a:ea typeface="+mn-ea"/>
            </a:endParaRPr>
          </a:p>
        </p:txBody>
      </p:sp>
      <p:sp>
        <p:nvSpPr>
          <p:cNvPr id="4" name="フッター プレースホルダー 3"/>
          <p:cNvSpPr>
            <a:spLocks noGrp="1"/>
          </p:cNvSpPr>
          <p:nvPr>
            <p:ph type="ftr" sz="quarter" idx="11"/>
          </p:nvPr>
        </p:nvSpPr>
        <p:spPr/>
        <p:txBody>
          <a:bodyPr/>
          <a:lstStyle/>
          <a:p>
            <a:pPr defTabSz="457200" fontAlgn="auto">
              <a:spcBef>
                <a:spcPts val="0"/>
              </a:spcBef>
              <a:spcAft>
                <a:spcPts val="0"/>
              </a:spcAft>
              <a:defRPr/>
            </a:pPr>
            <a:endParaRPr kumimoji="0" lang="en-US" sz="1200">
              <a:solidFill>
                <a:prstClr val="black">
                  <a:tint val="75000"/>
                </a:prstClr>
              </a:solidFill>
              <a:latin typeface="Calibri" panose="020F0502020204030204"/>
              <a:ea typeface="+mn-ea"/>
            </a:endParaRPr>
          </a:p>
        </p:txBody>
      </p:sp>
      <p:sp>
        <p:nvSpPr>
          <p:cNvPr id="5" name="スライド番号プレースホルダー 4"/>
          <p:cNvSpPr>
            <a:spLocks noGrp="1"/>
          </p:cNvSpPr>
          <p:nvPr>
            <p:ph type="sldNum" sz="quarter" idx="12"/>
          </p:nvPr>
        </p:nvSpPr>
        <p:spPr>
          <a:xfrm>
            <a:off x="9624489" y="71719"/>
            <a:ext cx="365194" cy="304800"/>
          </a:xfrm>
          <a:ln>
            <a:solidFill>
              <a:schemeClr val="tx1"/>
            </a:solidFill>
          </a:ln>
        </p:spPr>
        <p:txBody>
          <a:bodyPr vert="horz" wrap="none" lIns="0" tIns="0" rIns="0" bIns="0" rtlCol="0" anchor="ctr"/>
          <a:lstStyle>
            <a:lvl1pPr algn="ctr">
              <a:defRPr lang="en-US" altLang="ja-JP" smtClean="0">
                <a:solidFill>
                  <a:schemeClr val="tx1"/>
                </a:solidFill>
              </a:defRPr>
            </a:lvl1pPr>
          </a:lstStyle>
          <a:p>
            <a:pPr defTabSz="457200" fontAlgn="auto">
              <a:spcBef>
                <a:spcPts val="0"/>
              </a:spcBef>
              <a:spcAft>
                <a:spcPts val="0"/>
              </a:spcAft>
              <a:defRPr/>
            </a:pPr>
            <a:fld id="{48F63A3B-78C7-47BE-AE5E-E10140E04643}" type="slidenum">
              <a:rPr kumimoji="0" lang="en-US" altLang="ja-JP" sz="1200" smtClean="0">
                <a:solidFill>
                  <a:prstClr val="black"/>
                </a:solidFill>
                <a:latin typeface="Calibri" panose="020F0502020204030204"/>
                <a:ea typeface="游ゴシック" panose="020B0400000000000000" pitchFamily="50" charset="-128"/>
              </a:rPr>
              <a:pPr defTabSz="457200" fontAlgn="auto">
                <a:spcBef>
                  <a:spcPts val="0"/>
                </a:spcBef>
                <a:spcAft>
                  <a:spcPts val="0"/>
                </a:spcAft>
                <a:defRPr/>
              </a:pPr>
              <a:t>‹#›</a:t>
            </a:fld>
            <a:endParaRPr kumimoji="0" lang="ja-JP" altLang="en-US" sz="1200">
              <a:solidFill>
                <a:prstClr val="black"/>
              </a:solidFill>
              <a:latin typeface="Calibri" panose="020F0502020204030204"/>
              <a:ea typeface="游ゴシック" panose="020B0400000000000000" pitchFamily="50" charset="-128"/>
            </a:endParaRPr>
          </a:p>
        </p:txBody>
      </p:sp>
      <p:sp>
        <p:nvSpPr>
          <p:cNvPr id="8" name="テキスト プレースホルダー 7"/>
          <p:cNvSpPr>
            <a:spLocks noGrp="1"/>
          </p:cNvSpPr>
          <p:nvPr>
            <p:ph type="body" sz="quarter" idx="13"/>
          </p:nvPr>
        </p:nvSpPr>
        <p:spPr>
          <a:xfrm>
            <a:off x="204006" y="614102"/>
            <a:ext cx="9672613" cy="1389063"/>
          </a:xfrm>
          <a:solidFill>
            <a:schemeClr val="bg1"/>
          </a:solidFill>
          <a:ln w="6350">
            <a:solidFill>
              <a:schemeClr val="bg1">
                <a:lumMod val="65000"/>
              </a:schemeClr>
            </a:solidFill>
          </a:ln>
          <a:effectLst>
            <a:outerShdw blurRad="50800" dist="38100" dir="2700000" algn="tl" rotWithShape="0">
              <a:prstClr val="black">
                <a:alpha val="40000"/>
              </a:prstClr>
            </a:outerShdw>
          </a:effectLst>
        </p:spPr>
        <p:txBody>
          <a:bodyPr lIns="144000" rIns="144000" anchor="ctr">
            <a:noAutofit/>
          </a:bodyPr>
          <a:lstStyle>
            <a:lvl1pPr marL="228600" indent="-228600" algn="just">
              <a:lnSpc>
                <a:spcPct val="120000"/>
              </a:lnSpc>
              <a:spcBef>
                <a:spcPts val="200"/>
              </a:spcBef>
              <a:spcAft>
                <a:spcPts val="200"/>
              </a:spcAft>
              <a:buFont typeface="ＭＳ Ｐゴシック" panose="020B0600070205080204" pitchFamily="50" charset="-128"/>
              <a:buChar char="○"/>
              <a:defRPr sz="1600"/>
            </a:lvl1pPr>
            <a:lvl2pPr marL="685800" indent="-228600" algn="just">
              <a:lnSpc>
                <a:spcPct val="120000"/>
              </a:lnSpc>
              <a:spcBef>
                <a:spcPts val="200"/>
              </a:spcBef>
              <a:spcAft>
                <a:spcPts val="200"/>
              </a:spcAft>
              <a:buFont typeface="ＭＳ Ｐゴシック" panose="020B0600070205080204" pitchFamily="50" charset="-128"/>
              <a:buChar char="○"/>
              <a:defRPr sz="1600"/>
            </a:lvl2pPr>
            <a:lvl3pPr marL="1143000" indent="-228600" algn="just">
              <a:lnSpc>
                <a:spcPct val="120000"/>
              </a:lnSpc>
              <a:spcBef>
                <a:spcPts val="200"/>
              </a:spcBef>
              <a:spcAft>
                <a:spcPts val="200"/>
              </a:spcAft>
              <a:buFont typeface="ＭＳ Ｐゴシック" panose="020B0600070205080204" pitchFamily="50" charset="-128"/>
              <a:buChar char="○"/>
              <a:defRPr sz="1600"/>
            </a:lvl3pPr>
            <a:lvl4pPr marL="1600200" indent="-228600" algn="just">
              <a:lnSpc>
                <a:spcPct val="120000"/>
              </a:lnSpc>
              <a:spcBef>
                <a:spcPts val="200"/>
              </a:spcBef>
              <a:spcAft>
                <a:spcPts val="200"/>
              </a:spcAft>
              <a:buFont typeface="ＭＳ Ｐゴシック" panose="020B0600070205080204" pitchFamily="50" charset="-128"/>
              <a:buChar char="○"/>
              <a:defRPr sz="1600"/>
            </a:lvl4pPr>
            <a:lvl5pPr marL="2057400" indent="-228600" algn="just">
              <a:lnSpc>
                <a:spcPct val="120000"/>
              </a:lnSpc>
              <a:spcBef>
                <a:spcPts val="200"/>
              </a:spcBef>
              <a:spcAft>
                <a:spcPts val="200"/>
              </a:spcAft>
              <a:buFont typeface="ＭＳ Ｐゴシック" panose="020B0600070205080204" pitchFamily="50" charset="-128"/>
              <a:buChar char="○"/>
              <a:defRPr sz="16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p:cNvCxnSpPr/>
          <p:nvPr userDrawn="1"/>
        </p:nvCxnSpPr>
        <p:spPr>
          <a:xfrm>
            <a:off x="204006" y="475128"/>
            <a:ext cx="9672613"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62591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6" y="365129"/>
            <a:ext cx="8694539"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93043" y="6356357"/>
            <a:ext cx="2268141" cy="365125"/>
          </a:xfrm>
          <a:prstGeom prst="rect">
            <a:avLst/>
          </a:prstGeom>
        </p:spPr>
        <p:txBody>
          <a:bodyPr/>
          <a:lstStyle/>
          <a:p>
            <a:fld id="{FF80830B-7888-443E-AD52-625B60395126}" type="datetime1">
              <a:rPr kumimoji="1" lang="ja-JP" altLang="en-US" smtClean="0"/>
              <a:t>2026/1/26</a:t>
            </a:fld>
            <a:endParaRPr kumimoji="1" lang="ja-JP" altLang="en-US"/>
          </a:p>
        </p:txBody>
      </p:sp>
      <p:sp>
        <p:nvSpPr>
          <p:cNvPr id="4" name="Footer Placeholder 3"/>
          <p:cNvSpPr>
            <a:spLocks noGrp="1"/>
          </p:cNvSpPr>
          <p:nvPr>
            <p:ph type="ftr" sz="quarter" idx="11"/>
          </p:nvPr>
        </p:nvSpPr>
        <p:spPr>
          <a:xfrm>
            <a:off x="3339210" y="6356357"/>
            <a:ext cx="340221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0850840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882119">
              <a:defRPr/>
            </a:pPr>
            <a:endParaRPr lang="ja-JP" altLang="en-US" sz="1139">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lgn="ctr" defTabSz="882119">
              <a:defRPr/>
            </a:pPr>
            <a:endParaRPr lang="ja-JP" altLang="en-US" sz="1139">
              <a:solidFill>
                <a:prstClr val="black">
                  <a:tint val="75000"/>
                </a:prstClr>
              </a:solidFill>
            </a:endParaRPr>
          </a:p>
        </p:txBody>
      </p:sp>
      <p:sp>
        <p:nvSpPr>
          <p:cNvPr id="7" name="スライド番号プレースホルダー 5"/>
          <p:cNvSpPr>
            <a:spLocks noGrp="1"/>
          </p:cNvSpPr>
          <p:nvPr>
            <p:ph type="sldNum" sz="quarter" idx="4"/>
          </p:nvPr>
        </p:nvSpPr>
        <p:spPr>
          <a:xfrm>
            <a:off x="7678298" y="6448256"/>
            <a:ext cx="2352146" cy="365125"/>
          </a:xfrm>
          <a:prstGeom prst="rect">
            <a:avLst/>
          </a:prstGeom>
        </p:spPr>
        <p:txBody>
          <a:bodyPr vert="horz" lIns="91440" tIns="45720" rIns="91440" bIns="45720" rtlCol="0" anchor="ctr"/>
          <a:lstStyle>
            <a:lvl1pPr algn="r">
              <a:defRPr sz="1738">
                <a:solidFill>
                  <a:schemeClr val="tx1">
                    <a:tint val="75000"/>
                  </a:schemeClr>
                </a:solidFill>
              </a:defRPr>
            </a:lvl1pPr>
          </a:lstStyle>
          <a:p>
            <a:pPr defTabSz="867759">
              <a:defRPr/>
            </a:pPr>
            <a:fld id="{07BFDF1F-3106-40BA-910A-9ACBB50F782E}" type="slidenum">
              <a:rPr lang="ja-JP" altLang="en-US" smtClean="0">
                <a:solidFill>
                  <a:prstClr val="black">
                    <a:tint val="75000"/>
                  </a:prstClr>
                </a:solidFill>
                <a:latin typeface="Calibri"/>
                <a:ea typeface="ＭＳ Ｐゴシック" panose="020B0600070205080204" pitchFamily="50" charset="-128"/>
              </a:rPr>
              <a:pPr defTabSz="867759">
                <a:defRPr/>
              </a:pPr>
              <a:t>‹#›</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31041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2EC15C-0D6E-1594-ECFC-94FCD05AFF43}"/>
              </a:ext>
            </a:extLst>
          </p:cNvPr>
          <p:cNvSpPr>
            <a:spLocks noGrp="1"/>
          </p:cNvSpPr>
          <p:nvPr>
            <p:ph type="dt" sz="half" idx="10"/>
          </p:nvPr>
        </p:nvSpPr>
        <p:spPr/>
        <p:txBody>
          <a:bodyPr/>
          <a:lstStyle/>
          <a:p>
            <a:pPr defTabSz="441517"/>
            <a:fld id="{BA316052-CA59-384D-9328-5ABFB6AC046E}" type="datetime1">
              <a:rPr lang="ja-JP" altLang="en-US" smtClean="0">
                <a:solidFill>
                  <a:prstClr val="black">
                    <a:tint val="75000"/>
                  </a:prstClr>
                </a:solidFill>
              </a:rPr>
              <a:pPr defTabSz="441517"/>
              <a:t>2026/1/26</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966A4D83-53DA-4DC2-C280-B100C513FB28}"/>
              </a:ext>
            </a:extLst>
          </p:cNvPr>
          <p:cNvSpPr>
            <a:spLocks noGrp="1"/>
          </p:cNvSpPr>
          <p:nvPr>
            <p:ph type="ftr" sz="quarter" idx="11"/>
          </p:nvPr>
        </p:nvSpPr>
        <p:spPr/>
        <p:txBody>
          <a:bodyPr/>
          <a:lstStyle/>
          <a:p>
            <a:pPr defTabSz="441517"/>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CC1EBEB-C04A-2E3D-000D-6B0380BA567A}"/>
              </a:ext>
            </a:extLst>
          </p:cNvPr>
          <p:cNvSpPr>
            <a:spLocks noGrp="1"/>
          </p:cNvSpPr>
          <p:nvPr>
            <p:ph type="sldNum" sz="quarter" idx="12"/>
          </p:nvPr>
        </p:nvSpPr>
        <p:spPr>
          <a:xfrm>
            <a:off x="7119444" y="6356355"/>
            <a:ext cx="2268141" cy="365125"/>
          </a:xfrm>
          <a:prstGeom prst="rect">
            <a:avLst/>
          </a:prstGeom>
        </p:spPr>
        <p:txBody>
          <a:bodyPr/>
          <a:lstStyle/>
          <a:p>
            <a:pPr defTabSz="441517"/>
            <a:fld id="{6E22849B-0115-2F40-AA38-E9F76830B8E5}" type="slidenum">
              <a:rPr lang="ja-JP" altLang="en-US" smtClean="0">
                <a:solidFill>
                  <a:prstClr val="black"/>
                </a:solidFill>
              </a:rPr>
              <a:pPr defTabSz="441517"/>
              <a:t>‹#›</a:t>
            </a:fld>
            <a:endParaRPr lang="ja-JP" altLang="en-US">
              <a:solidFill>
                <a:prstClr val="black"/>
              </a:solidFill>
            </a:endParaRPr>
          </a:p>
        </p:txBody>
      </p:sp>
    </p:spTree>
    <p:extLst>
      <p:ext uri="{BB962C8B-B14F-4D97-AF65-F5344CB8AC3E}">
        <p14:creationId xmlns:p14="http://schemas.microsoft.com/office/powerpoint/2010/main" val="364268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0C8408-FE9F-4A58-8C55-C37C7E60B0EA}"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5162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295"/>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13"/>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F0ADF2F-AAFD-426B-8DBC-C5825FF49BF8}"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7250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0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2" y="160020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6599700-6869-4BCC-A3CB-4D51B50ED1F1}"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437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75"/>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294"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294" y="2174875"/>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2CDE1A-A37E-4315-839F-CFB2E51700F9}"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161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7321E4-CFCA-42A6-8DE1-24829981143D}"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621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D723DB-D5A4-4296-8202-136AD36F276A}"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151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7B5BE2-E1D0-49AF-8756-6148DA2AAB43}"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7936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122"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82" y="273087"/>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122" y="143510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4D9A283-A35F-4BE1-B164-F7D099EF15EE}"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7666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43" y="4800600"/>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4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4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F8A192-BEBC-4C67-8ED4-4F7E5E86CADD}"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9290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916CAA-09AB-4F66-A0A7-93EF4B5CF17B}"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7367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7" y="274674"/>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162" y="274674"/>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0C5BBFB-4911-46D0-A479-BC73A15C5303}"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061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50"/>
            <a:ext cx="2523516" cy="365760"/>
          </a:xfrm>
          <a:prstGeom prst="rect">
            <a:avLst/>
          </a:prstGeom>
        </p:spPr>
        <p:txBody>
          <a:bodyPr/>
          <a:lstStyle>
            <a:lvl1pPr>
              <a:defRPr/>
            </a:lvl1pPr>
          </a:lstStyle>
          <a:p>
            <a:pPr>
              <a:defRPr/>
            </a:pPr>
            <a:fld id="{9A59ACCD-5500-40A5-A104-244B1EE00CA5}"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50"/>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0317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a:xfrm>
            <a:off x="9387583" y="6381331"/>
            <a:ext cx="731814" cy="534907"/>
          </a:xfrm>
        </p:spPr>
        <p:txBody>
          <a:bodyPr/>
          <a:lstStyle>
            <a:lvl1pPr>
              <a:defRPr>
                <a:solidFill>
                  <a:schemeClr val="tx1"/>
                </a:solidFill>
              </a:defRPr>
            </a:lvl1pPr>
          </a:lstStyle>
          <a:p>
            <a:fld id="{D2D8002D-B5B0-4BAC-B1F6-782DDCCE6D9C}" type="slidenum">
              <a:rPr lang="ja-JP" altLang="en-US" smtClean="0"/>
              <a:pPr/>
              <a:t>‹#›</a:t>
            </a:fld>
            <a:endParaRPr lang="ja-JP" altLang="en-US"/>
          </a:p>
        </p:txBody>
      </p:sp>
      <p:sp>
        <p:nvSpPr>
          <p:cNvPr id="6" name="タイトル 5"/>
          <p:cNvSpPr>
            <a:spLocks noGrp="1"/>
          </p:cNvSpPr>
          <p:nvPr>
            <p:ph type="title"/>
          </p:nvPr>
        </p:nvSpPr>
        <p:spPr>
          <a:xfrm>
            <a:off x="693045" y="365128"/>
            <a:ext cx="8694539"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391996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504031" y="1600206"/>
            <a:ext cx="9072563" cy="4525963"/>
          </a:xfrm>
          <a:prstGeom prst="rect">
            <a:avLst/>
          </a:prstGeo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504031" y="6356380"/>
            <a:ext cx="2352146" cy="365125"/>
          </a:xfrm>
          <a:prstGeom prst="rect">
            <a:avLst/>
          </a:prstGeom>
        </p:spPr>
        <p:txBody>
          <a:bodyPr/>
          <a:lstStyle/>
          <a:p>
            <a:fld id="{D4EB25BE-C56A-43C1-AA8F-E06F07C2A7DD}"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sz="1572">
                <a:solidFill>
                  <a:schemeClr val="tx1"/>
                </a:solidFill>
              </a:defRPr>
            </a:lvl1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479103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300" y="4406930"/>
            <a:ext cx="8568531" cy="1362075"/>
          </a:xfrm>
          <a:prstGeom prst="rect">
            <a:avLst/>
          </a:prstGeom>
        </p:spPr>
        <p:txBody>
          <a:bodyPr anchor="t"/>
          <a:lstStyle>
            <a:lvl1pPr algn="l">
              <a:defRPr sz="3931"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96300" y="2906717"/>
            <a:ext cx="8568531" cy="1500187"/>
          </a:xfrm>
          <a:prstGeom prst="rect">
            <a:avLst/>
          </a:prstGeom>
        </p:spPr>
        <p:txBody>
          <a:bodyPr anchor="b"/>
          <a:lstStyle>
            <a:lvl1pPr marL="0" indent="0">
              <a:buNone/>
              <a:defRPr sz="1965">
                <a:solidFill>
                  <a:schemeClr val="tx1">
                    <a:tint val="75000"/>
                  </a:schemeClr>
                </a:solidFill>
              </a:defRPr>
            </a:lvl1pPr>
            <a:lvl2pPr marL="449283" indent="0">
              <a:buNone/>
              <a:defRPr sz="1769">
                <a:solidFill>
                  <a:schemeClr val="tx1">
                    <a:tint val="75000"/>
                  </a:schemeClr>
                </a:solidFill>
              </a:defRPr>
            </a:lvl2pPr>
            <a:lvl3pPr marL="898564" indent="0">
              <a:buNone/>
              <a:defRPr sz="1572">
                <a:solidFill>
                  <a:schemeClr val="tx1">
                    <a:tint val="75000"/>
                  </a:schemeClr>
                </a:solidFill>
              </a:defRPr>
            </a:lvl3pPr>
            <a:lvl4pPr marL="1347847" indent="0">
              <a:buNone/>
              <a:defRPr sz="1376">
                <a:solidFill>
                  <a:schemeClr val="tx1">
                    <a:tint val="75000"/>
                  </a:schemeClr>
                </a:solidFill>
              </a:defRPr>
            </a:lvl4pPr>
            <a:lvl5pPr marL="1797128" indent="0">
              <a:buNone/>
              <a:defRPr sz="1376">
                <a:solidFill>
                  <a:schemeClr val="tx1">
                    <a:tint val="75000"/>
                  </a:schemeClr>
                </a:solidFill>
              </a:defRPr>
            </a:lvl5pPr>
            <a:lvl6pPr marL="2246411" indent="0">
              <a:buNone/>
              <a:defRPr sz="1376">
                <a:solidFill>
                  <a:schemeClr val="tx1">
                    <a:tint val="75000"/>
                  </a:schemeClr>
                </a:solidFill>
              </a:defRPr>
            </a:lvl6pPr>
            <a:lvl7pPr marL="2695694" indent="0">
              <a:buNone/>
              <a:defRPr sz="1376">
                <a:solidFill>
                  <a:schemeClr val="tx1">
                    <a:tint val="75000"/>
                  </a:schemeClr>
                </a:solidFill>
              </a:defRPr>
            </a:lvl7pPr>
            <a:lvl8pPr marL="3144976" indent="0">
              <a:buNone/>
              <a:defRPr sz="1376">
                <a:solidFill>
                  <a:schemeClr val="tx1">
                    <a:tint val="75000"/>
                  </a:schemeClr>
                </a:solidFill>
              </a:defRPr>
            </a:lvl8pPr>
            <a:lvl9pPr marL="3594258" indent="0">
              <a:buNone/>
              <a:defRPr sz="1376">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504031" y="6356380"/>
            <a:ext cx="2352146" cy="365125"/>
          </a:xfrm>
          <a:prstGeom prst="rect">
            <a:avLst/>
          </a:prstGeom>
        </p:spPr>
        <p:txBody>
          <a:bodyPr/>
          <a:lstStyle/>
          <a:p>
            <a:fld id="{A2AFAFE0-D8CE-4A7A-8A64-11BD3B2CA644}"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373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a:prstGeom prst="rect">
            <a:avLst/>
          </a:prstGeom>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04031" y="1600206"/>
            <a:ext cx="4452276" cy="4525963"/>
          </a:xfrm>
          <a:prstGeom prst="rect">
            <a:avLst/>
          </a:prstGeom>
        </p:spPr>
        <p:txBody>
          <a:bodyPr/>
          <a:lstStyle>
            <a:lvl1pPr>
              <a:defRPr sz="2752"/>
            </a:lvl1pPr>
            <a:lvl2pPr>
              <a:defRPr sz="2358"/>
            </a:lvl2pPr>
            <a:lvl3pPr>
              <a:defRPr sz="1965"/>
            </a:lvl3pPr>
            <a:lvl4pPr>
              <a:defRPr sz="1769"/>
            </a:lvl4pPr>
            <a:lvl5pPr>
              <a:defRPr sz="1769"/>
            </a:lvl5pPr>
            <a:lvl6pPr>
              <a:defRPr sz="1769"/>
            </a:lvl6pPr>
            <a:lvl7pPr>
              <a:defRPr sz="1769"/>
            </a:lvl7pPr>
            <a:lvl8pPr>
              <a:defRPr sz="1769"/>
            </a:lvl8pPr>
            <a:lvl9pPr>
              <a:defRPr sz="17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124318" y="1600206"/>
            <a:ext cx="4452276" cy="4525963"/>
          </a:xfrm>
          <a:prstGeom prst="rect">
            <a:avLst/>
          </a:prstGeom>
        </p:spPr>
        <p:txBody>
          <a:bodyPr/>
          <a:lstStyle>
            <a:lvl1pPr>
              <a:defRPr sz="2752"/>
            </a:lvl1pPr>
            <a:lvl2pPr>
              <a:defRPr sz="2358"/>
            </a:lvl2pPr>
            <a:lvl3pPr>
              <a:defRPr sz="1965"/>
            </a:lvl3pPr>
            <a:lvl4pPr>
              <a:defRPr sz="1769"/>
            </a:lvl4pPr>
            <a:lvl5pPr>
              <a:defRPr sz="1769"/>
            </a:lvl5pPr>
            <a:lvl6pPr>
              <a:defRPr sz="1769"/>
            </a:lvl6pPr>
            <a:lvl7pPr>
              <a:defRPr sz="1769"/>
            </a:lvl7pPr>
            <a:lvl8pPr>
              <a:defRPr sz="1769"/>
            </a:lvl8pPr>
            <a:lvl9pPr>
              <a:defRPr sz="17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504031" y="6356380"/>
            <a:ext cx="2352146" cy="365125"/>
          </a:xfrm>
          <a:prstGeom prst="rect">
            <a:avLst/>
          </a:prstGeom>
        </p:spPr>
        <p:txBody>
          <a:bodyPr/>
          <a:lstStyle/>
          <a:p>
            <a:fld id="{92A84DA4-91A9-43D7-93B9-3BA59598E54E}"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sz="1572"/>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6979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a:prstGeom prst="rect">
            <a:avLst/>
          </a:prstGeo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04031" y="1535113"/>
            <a:ext cx="4454026" cy="639762"/>
          </a:xfrm>
          <a:prstGeom prst="rect">
            <a:avLst/>
          </a:prstGeom>
        </p:spPr>
        <p:txBody>
          <a:bodyPr anchor="b"/>
          <a:lstStyle>
            <a:lvl1pPr marL="0" indent="0">
              <a:buNone/>
              <a:defRPr sz="2358" b="1"/>
            </a:lvl1pPr>
            <a:lvl2pPr marL="449283" indent="0">
              <a:buNone/>
              <a:defRPr sz="1965" b="1"/>
            </a:lvl2pPr>
            <a:lvl3pPr marL="898564" indent="0">
              <a:buNone/>
              <a:defRPr sz="1769" b="1"/>
            </a:lvl3pPr>
            <a:lvl4pPr marL="1347847" indent="0">
              <a:buNone/>
              <a:defRPr sz="1572" b="1"/>
            </a:lvl4pPr>
            <a:lvl5pPr marL="1797128" indent="0">
              <a:buNone/>
              <a:defRPr sz="1572" b="1"/>
            </a:lvl5pPr>
            <a:lvl6pPr marL="2246411" indent="0">
              <a:buNone/>
              <a:defRPr sz="1572" b="1"/>
            </a:lvl6pPr>
            <a:lvl7pPr marL="2695694" indent="0">
              <a:buNone/>
              <a:defRPr sz="1572" b="1"/>
            </a:lvl7pPr>
            <a:lvl8pPr marL="3144976" indent="0">
              <a:buNone/>
              <a:defRPr sz="1572" b="1"/>
            </a:lvl8pPr>
            <a:lvl9pPr marL="3594258" indent="0">
              <a:buNone/>
              <a:defRPr sz="1572"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04031" y="2174875"/>
            <a:ext cx="4454026" cy="3951288"/>
          </a:xfrm>
          <a:prstGeom prst="rect">
            <a:avLst/>
          </a:prstGeom>
        </p:spPr>
        <p:txBody>
          <a:bodyPr/>
          <a:lstStyle>
            <a:lvl1pPr>
              <a:defRPr sz="2358"/>
            </a:lvl1pPr>
            <a:lvl2pPr>
              <a:defRPr sz="1965"/>
            </a:lvl2pPr>
            <a:lvl3pPr>
              <a:defRPr sz="1769"/>
            </a:lvl3pPr>
            <a:lvl4pPr>
              <a:defRPr sz="1572"/>
            </a:lvl4pPr>
            <a:lvl5pPr>
              <a:defRPr sz="1572"/>
            </a:lvl5pPr>
            <a:lvl6pPr>
              <a:defRPr sz="1572"/>
            </a:lvl6pPr>
            <a:lvl7pPr>
              <a:defRPr sz="1572"/>
            </a:lvl7pPr>
            <a:lvl8pPr>
              <a:defRPr sz="1572"/>
            </a:lvl8pPr>
            <a:lvl9pPr>
              <a:defRPr sz="157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120822" y="1535113"/>
            <a:ext cx="4455777" cy="639762"/>
          </a:xfrm>
          <a:prstGeom prst="rect">
            <a:avLst/>
          </a:prstGeom>
        </p:spPr>
        <p:txBody>
          <a:bodyPr anchor="b"/>
          <a:lstStyle>
            <a:lvl1pPr marL="0" indent="0">
              <a:buNone/>
              <a:defRPr sz="2358" b="1"/>
            </a:lvl1pPr>
            <a:lvl2pPr marL="449283" indent="0">
              <a:buNone/>
              <a:defRPr sz="1965" b="1"/>
            </a:lvl2pPr>
            <a:lvl3pPr marL="898564" indent="0">
              <a:buNone/>
              <a:defRPr sz="1769" b="1"/>
            </a:lvl3pPr>
            <a:lvl4pPr marL="1347847" indent="0">
              <a:buNone/>
              <a:defRPr sz="1572" b="1"/>
            </a:lvl4pPr>
            <a:lvl5pPr marL="1797128" indent="0">
              <a:buNone/>
              <a:defRPr sz="1572" b="1"/>
            </a:lvl5pPr>
            <a:lvl6pPr marL="2246411" indent="0">
              <a:buNone/>
              <a:defRPr sz="1572" b="1"/>
            </a:lvl6pPr>
            <a:lvl7pPr marL="2695694" indent="0">
              <a:buNone/>
              <a:defRPr sz="1572" b="1"/>
            </a:lvl7pPr>
            <a:lvl8pPr marL="3144976" indent="0">
              <a:buNone/>
              <a:defRPr sz="1572" b="1"/>
            </a:lvl8pPr>
            <a:lvl9pPr marL="3594258" indent="0">
              <a:buNone/>
              <a:defRPr sz="1572"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120822" y="2174875"/>
            <a:ext cx="4455777" cy="3951288"/>
          </a:xfrm>
          <a:prstGeom prst="rect">
            <a:avLst/>
          </a:prstGeom>
        </p:spPr>
        <p:txBody>
          <a:bodyPr/>
          <a:lstStyle>
            <a:lvl1pPr>
              <a:defRPr sz="2358"/>
            </a:lvl1pPr>
            <a:lvl2pPr>
              <a:defRPr sz="1965"/>
            </a:lvl2pPr>
            <a:lvl3pPr>
              <a:defRPr sz="1769"/>
            </a:lvl3pPr>
            <a:lvl4pPr>
              <a:defRPr sz="1572"/>
            </a:lvl4pPr>
            <a:lvl5pPr>
              <a:defRPr sz="1572"/>
            </a:lvl5pPr>
            <a:lvl6pPr>
              <a:defRPr sz="1572"/>
            </a:lvl6pPr>
            <a:lvl7pPr>
              <a:defRPr sz="1572"/>
            </a:lvl7pPr>
            <a:lvl8pPr>
              <a:defRPr sz="1572"/>
            </a:lvl8pPr>
            <a:lvl9pPr>
              <a:defRPr sz="157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504031" y="6356380"/>
            <a:ext cx="2352146" cy="365125"/>
          </a:xfrm>
          <a:prstGeom prst="rect">
            <a:avLst/>
          </a:prstGeom>
        </p:spPr>
        <p:txBody>
          <a:bodyPr/>
          <a:lstStyle/>
          <a:p>
            <a:fld id="{C91C1151-E95E-4AC9-BDB4-C95319D81DBC}"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177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2" y="4407158"/>
            <a:ext cx="8568531" cy="1362075"/>
          </a:xfrm>
        </p:spPr>
        <p:txBody>
          <a:bodyPr anchor="t"/>
          <a:lstStyle>
            <a:lvl1pPr algn="l">
              <a:defRPr sz="378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2" y="2906741"/>
            <a:ext cx="8568531" cy="1500187"/>
          </a:xfrm>
        </p:spPr>
        <p:txBody>
          <a:bodyPr anchor="b"/>
          <a:lstStyle>
            <a:lvl1pPr marL="0" indent="0">
              <a:buNone/>
              <a:defRPr sz="1891">
                <a:solidFill>
                  <a:schemeClr val="tx1">
                    <a:tint val="75000"/>
                  </a:schemeClr>
                </a:solidFill>
              </a:defRPr>
            </a:lvl1pPr>
            <a:lvl2pPr marL="432296" indent="0">
              <a:buNone/>
              <a:defRPr sz="1702">
                <a:solidFill>
                  <a:schemeClr val="tx1">
                    <a:tint val="75000"/>
                  </a:schemeClr>
                </a:solidFill>
              </a:defRPr>
            </a:lvl2pPr>
            <a:lvl3pPr marL="864593" indent="0">
              <a:buNone/>
              <a:defRPr sz="1512">
                <a:solidFill>
                  <a:schemeClr val="tx1">
                    <a:tint val="75000"/>
                  </a:schemeClr>
                </a:solidFill>
              </a:defRPr>
            </a:lvl3pPr>
            <a:lvl4pPr marL="1296890" indent="0">
              <a:buNone/>
              <a:defRPr sz="1324">
                <a:solidFill>
                  <a:schemeClr val="tx1">
                    <a:tint val="75000"/>
                  </a:schemeClr>
                </a:solidFill>
              </a:defRPr>
            </a:lvl4pPr>
            <a:lvl5pPr marL="1729187" indent="0">
              <a:buNone/>
              <a:defRPr sz="1324">
                <a:solidFill>
                  <a:schemeClr val="tx1">
                    <a:tint val="75000"/>
                  </a:schemeClr>
                </a:solidFill>
              </a:defRPr>
            </a:lvl5pPr>
            <a:lvl6pPr marL="2161483" indent="0">
              <a:buNone/>
              <a:defRPr sz="1324">
                <a:solidFill>
                  <a:schemeClr val="tx1">
                    <a:tint val="75000"/>
                  </a:schemeClr>
                </a:solidFill>
              </a:defRPr>
            </a:lvl6pPr>
            <a:lvl7pPr marL="2593780" indent="0">
              <a:buNone/>
              <a:defRPr sz="1324">
                <a:solidFill>
                  <a:schemeClr val="tx1">
                    <a:tint val="75000"/>
                  </a:schemeClr>
                </a:solidFill>
              </a:defRPr>
            </a:lvl7pPr>
            <a:lvl8pPr marL="3026076" indent="0">
              <a:buNone/>
              <a:defRPr sz="1324">
                <a:solidFill>
                  <a:schemeClr val="tx1">
                    <a:tint val="75000"/>
                  </a:schemeClr>
                </a:solidFill>
              </a:defRPr>
            </a:lvl8pPr>
            <a:lvl9pPr marL="3458373" indent="0">
              <a:buNone/>
              <a:defRPr sz="132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140E413-A9D3-4C66-8B37-31B2284E0726}"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5429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a:prstGeom prst="rect">
            <a:avLst/>
          </a:prstGeom>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504031" y="6356380"/>
            <a:ext cx="2352146" cy="365125"/>
          </a:xfrm>
          <a:prstGeom prst="rect">
            <a:avLst/>
          </a:prstGeom>
        </p:spPr>
        <p:txBody>
          <a:bodyPr/>
          <a:lstStyle/>
          <a:p>
            <a:fld id="{8A03AA0E-8C14-4172-857B-EA90ED1E26DC}"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0970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504031" y="6356380"/>
            <a:ext cx="2352146" cy="365125"/>
          </a:xfrm>
          <a:prstGeom prst="rect">
            <a:avLst/>
          </a:prstGeom>
        </p:spPr>
        <p:txBody>
          <a:bodyPr/>
          <a:lstStyle/>
          <a:p>
            <a:fld id="{FB85CDEE-CD43-4F63-8A6F-4A2D18E562E0}"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タイトル 4"/>
          <p:cNvSpPr>
            <a:spLocks noGrp="1"/>
          </p:cNvSpPr>
          <p:nvPr>
            <p:ph type="title"/>
          </p:nvPr>
        </p:nvSpPr>
        <p:spPr>
          <a:xfrm>
            <a:off x="693045" y="365128"/>
            <a:ext cx="8694539"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688919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2" y="273050"/>
            <a:ext cx="3316456" cy="1162050"/>
          </a:xfrm>
          <a:prstGeom prst="rect">
            <a:avLst/>
          </a:prstGeom>
        </p:spPr>
        <p:txBody>
          <a:bodyPr anchor="b"/>
          <a:lstStyle>
            <a:lvl1pPr algn="l">
              <a:defRPr sz="1965" b="1"/>
            </a:lvl1pPr>
          </a:lstStyle>
          <a:p>
            <a:r>
              <a:rPr kumimoji="1" lang="ja-JP" altLang="en-US"/>
              <a:t>マスタ タイトルの書式設定</a:t>
            </a:r>
          </a:p>
        </p:txBody>
      </p:sp>
      <p:sp>
        <p:nvSpPr>
          <p:cNvPr id="3" name="コンテンツ プレースホルダ 2"/>
          <p:cNvSpPr>
            <a:spLocks noGrp="1"/>
          </p:cNvSpPr>
          <p:nvPr>
            <p:ph idx="1"/>
          </p:nvPr>
        </p:nvSpPr>
        <p:spPr>
          <a:xfrm>
            <a:off x="3941247" y="273064"/>
            <a:ext cx="5635349" cy="5853113"/>
          </a:xfrm>
          <a:prstGeom prst="rect">
            <a:avLst/>
          </a:prstGeom>
        </p:spPr>
        <p:txBody>
          <a:bodyPr/>
          <a:lstStyle>
            <a:lvl1pPr>
              <a:defRPr sz="3145"/>
            </a:lvl1pPr>
            <a:lvl2pPr>
              <a:defRPr sz="2752"/>
            </a:lvl2pPr>
            <a:lvl3pPr>
              <a:defRPr sz="2358"/>
            </a:lvl3pPr>
            <a:lvl4pPr>
              <a:defRPr sz="1965"/>
            </a:lvl4pPr>
            <a:lvl5pPr>
              <a:defRPr sz="1965"/>
            </a:lvl5pPr>
            <a:lvl6pPr>
              <a:defRPr sz="1965"/>
            </a:lvl6pPr>
            <a:lvl7pPr>
              <a:defRPr sz="1965"/>
            </a:lvl7pPr>
            <a:lvl8pPr>
              <a:defRPr sz="1965"/>
            </a:lvl8pPr>
            <a:lvl9pPr>
              <a:defRPr sz="196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04032" y="1435103"/>
            <a:ext cx="3316456" cy="4691063"/>
          </a:xfrm>
          <a:prstGeom prst="rect">
            <a:avLst/>
          </a:prstGeom>
        </p:spPr>
        <p:txBody>
          <a:bodyPr/>
          <a:lstStyle>
            <a:lvl1pPr marL="0" indent="0">
              <a:buNone/>
              <a:defRPr sz="1376"/>
            </a:lvl1pPr>
            <a:lvl2pPr marL="449283" indent="0">
              <a:buNone/>
              <a:defRPr sz="1179"/>
            </a:lvl2pPr>
            <a:lvl3pPr marL="898564" indent="0">
              <a:buNone/>
              <a:defRPr sz="983"/>
            </a:lvl3pPr>
            <a:lvl4pPr marL="1347847" indent="0">
              <a:buNone/>
              <a:defRPr sz="884"/>
            </a:lvl4pPr>
            <a:lvl5pPr marL="1797128" indent="0">
              <a:buNone/>
              <a:defRPr sz="884"/>
            </a:lvl5pPr>
            <a:lvl6pPr marL="2246411" indent="0">
              <a:buNone/>
              <a:defRPr sz="884"/>
            </a:lvl6pPr>
            <a:lvl7pPr marL="2695694" indent="0">
              <a:buNone/>
              <a:defRPr sz="884"/>
            </a:lvl7pPr>
            <a:lvl8pPr marL="3144976" indent="0">
              <a:buNone/>
              <a:defRPr sz="884"/>
            </a:lvl8pPr>
            <a:lvl9pPr marL="3594258" indent="0">
              <a:buNone/>
              <a:defRPr sz="884"/>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504031" y="6356380"/>
            <a:ext cx="2352146" cy="365125"/>
          </a:xfrm>
          <a:prstGeom prst="rect">
            <a:avLst/>
          </a:prstGeom>
        </p:spPr>
        <p:txBody>
          <a:bodyPr/>
          <a:lstStyle/>
          <a:p>
            <a:fld id="{ABE18A87-53B3-4D7A-9A90-38163A5A6004}"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7822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874" y="4800600"/>
            <a:ext cx="6048375" cy="566738"/>
          </a:xfrm>
          <a:prstGeom prst="rect">
            <a:avLst/>
          </a:prstGeom>
        </p:spPr>
        <p:txBody>
          <a:bodyPr anchor="b"/>
          <a:lstStyle>
            <a:lvl1pPr algn="l">
              <a:defRPr sz="1965" b="1"/>
            </a:lvl1pPr>
          </a:lstStyle>
          <a:p>
            <a:r>
              <a:rPr kumimoji="1" lang="ja-JP" altLang="en-US"/>
              <a:t>マスタ タイトルの書式設定</a:t>
            </a:r>
          </a:p>
        </p:txBody>
      </p:sp>
      <p:sp>
        <p:nvSpPr>
          <p:cNvPr id="3" name="図プレースホルダ 2"/>
          <p:cNvSpPr>
            <a:spLocks noGrp="1"/>
          </p:cNvSpPr>
          <p:nvPr>
            <p:ph type="pic" idx="1"/>
          </p:nvPr>
        </p:nvSpPr>
        <p:spPr>
          <a:xfrm>
            <a:off x="1975874" y="612775"/>
            <a:ext cx="6048375" cy="4114800"/>
          </a:xfrm>
          <a:prstGeom prst="rect">
            <a:avLst/>
          </a:prstGeom>
        </p:spPr>
        <p:txBody>
          <a:bodyPr/>
          <a:lstStyle>
            <a:lvl1pPr marL="0" indent="0">
              <a:buNone/>
              <a:defRPr sz="3145"/>
            </a:lvl1pPr>
            <a:lvl2pPr marL="449283" indent="0">
              <a:buNone/>
              <a:defRPr sz="2752"/>
            </a:lvl2pPr>
            <a:lvl3pPr marL="898564" indent="0">
              <a:buNone/>
              <a:defRPr sz="2358"/>
            </a:lvl3pPr>
            <a:lvl4pPr marL="1347847" indent="0">
              <a:buNone/>
              <a:defRPr sz="1965"/>
            </a:lvl4pPr>
            <a:lvl5pPr marL="1797128" indent="0">
              <a:buNone/>
              <a:defRPr sz="1965"/>
            </a:lvl5pPr>
            <a:lvl6pPr marL="2246411" indent="0">
              <a:buNone/>
              <a:defRPr sz="1965"/>
            </a:lvl6pPr>
            <a:lvl7pPr marL="2695694" indent="0">
              <a:buNone/>
              <a:defRPr sz="1965"/>
            </a:lvl7pPr>
            <a:lvl8pPr marL="3144976" indent="0">
              <a:buNone/>
              <a:defRPr sz="1965"/>
            </a:lvl8pPr>
            <a:lvl9pPr marL="3594258" indent="0">
              <a:buNone/>
              <a:defRPr sz="1965"/>
            </a:lvl9pPr>
          </a:lstStyle>
          <a:p>
            <a:endParaRPr kumimoji="1" lang="ja-JP" altLang="en-US"/>
          </a:p>
        </p:txBody>
      </p:sp>
      <p:sp>
        <p:nvSpPr>
          <p:cNvPr id="4" name="テキスト プレースホルダ 3"/>
          <p:cNvSpPr>
            <a:spLocks noGrp="1"/>
          </p:cNvSpPr>
          <p:nvPr>
            <p:ph type="body" sz="half" idx="2"/>
          </p:nvPr>
        </p:nvSpPr>
        <p:spPr>
          <a:xfrm>
            <a:off x="1975874" y="5367338"/>
            <a:ext cx="6048375" cy="804862"/>
          </a:xfrm>
          <a:prstGeom prst="rect">
            <a:avLst/>
          </a:prstGeom>
        </p:spPr>
        <p:txBody>
          <a:bodyPr/>
          <a:lstStyle>
            <a:lvl1pPr marL="0" indent="0">
              <a:buNone/>
              <a:defRPr sz="1376"/>
            </a:lvl1pPr>
            <a:lvl2pPr marL="449283" indent="0">
              <a:buNone/>
              <a:defRPr sz="1179"/>
            </a:lvl2pPr>
            <a:lvl3pPr marL="898564" indent="0">
              <a:buNone/>
              <a:defRPr sz="983"/>
            </a:lvl3pPr>
            <a:lvl4pPr marL="1347847" indent="0">
              <a:buNone/>
              <a:defRPr sz="884"/>
            </a:lvl4pPr>
            <a:lvl5pPr marL="1797128" indent="0">
              <a:buNone/>
              <a:defRPr sz="884"/>
            </a:lvl5pPr>
            <a:lvl6pPr marL="2246411" indent="0">
              <a:buNone/>
              <a:defRPr sz="884"/>
            </a:lvl6pPr>
            <a:lvl7pPr marL="2695694" indent="0">
              <a:buNone/>
              <a:defRPr sz="884"/>
            </a:lvl7pPr>
            <a:lvl8pPr marL="3144976" indent="0">
              <a:buNone/>
              <a:defRPr sz="884"/>
            </a:lvl8pPr>
            <a:lvl9pPr marL="3594258" indent="0">
              <a:buNone/>
              <a:defRPr sz="884"/>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504031" y="6356380"/>
            <a:ext cx="2352146" cy="365125"/>
          </a:xfrm>
          <a:prstGeom prst="rect">
            <a:avLst/>
          </a:prstGeom>
        </p:spPr>
        <p:txBody>
          <a:bodyPr/>
          <a:lstStyle/>
          <a:p>
            <a:fld id="{C838521C-41B7-4964-9C8F-00150DF81718}"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563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a:prstGeom prst="rect">
            <a:avLst/>
          </a:prstGeom>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4031" y="1600206"/>
            <a:ext cx="9072563"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504031" y="6356380"/>
            <a:ext cx="2352146" cy="365125"/>
          </a:xfrm>
          <a:prstGeom prst="rect">
            <a:avLst/>
          </a:prstGeom>
        </p:spPr>
        <p:txBody>
          <a:bodyPr/>
          <a:lstStyle/>
          <a:p>
            <a:fld id="{9743A718-9566-4588-A221-5981ED0B6913}"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01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4" y="274652"/>
            <a:ext cx="2268141" cy="5851525"/>
          </a:xfrm>
          <a:prstGeom prst="rect">
            <a:avLst/>
          </a:prstGeo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4031" y="274652"/>
            <a:ext cx="6636411"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504031" y="6356380"/>
            <a:ext cx="2352146" cy="365125"/>
          </a:xfrm>
          <a:prstGeom prst="rect">
            <a:avLst/>
          </a:prstGeom>
        </p:spPr>
        <p:txBody>
          <a:bodyPr/>
          <a:lstStyle/>
          <a:p>
            <a:fld id="{2833834C-2EF0-49C8-9948-D00460365FF5}"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444214" y="6356380"/>
            <a:ext cx="3192198" cy="365125"/>
          </a:xfrm>
          <a:prstGeom prst="rect">
            <a:avLst/>
          </a:prstGeom>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914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504031" y="274638"/>
            <a:ext cx="9072563"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504031" y="1600200"/>
            <a:ext cx="4452276" cy="21859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124318" y="1600200"/>
            <a:ext cx="4452276" cy="21859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504031" y="3938602"/>
            <a:ext cx="4452276" cy="21875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5124318" y="3938602"/>
            <a:ext cx="4452276" cy="21875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504031" y="6356380"/>
            <a:ext cx="2352146" cy="365125"/>
          </a:xfrm>
          <a:prstGeom prst="rect">
            <a:avLst/>
          </a:prstGeom>
          <a:ln/>
        </p:spPr>
        <p:txBody>
          <a:bodyPr/>
          <a:lstStyle>
            <a:lvl1pPr>
              <a:defRPr/>
            </a:lvl1pPr>
          </a:lstStyle>
          <a:p>
            <a:pPr>
              <a:defRPr/>
            </a:pPr>
            <a:fld id="{023D7692-9654-4E82-A0C0-AA6C01096D86}" type="datetime1">
              <a:rPr lang="en-US" altLang="ja-JP" smtClean="0">
                <a:solidFill>
                  <a:prstClr val="black">
                    <a:tint val="75000"/>
                  </a:prstClr>
                </a:solidFill>
              </a:rPr>
              <a:t>1/26/2026</a:t>
            </a:fld>
            <a:endParaRPr lang="en-US" altLang="ja-JP">
              <a:solidFill>
                <a:prstClr val="black">
                  <a:tint val="75000"/>
                </a:prstClr>
              </a:solidFill>
            </a:endParaRPr>
          </a:p>
        </p:txBody>
      </p:sp>
      <p:sp>
        <p:nvSpPr>
          <p:cNvPr id="8" name="Rectangle 5"/>
          <p:cNvSpPr>
            <a:spLocks noGrp="1" noChangeArrowheads="1"/>
          </p:cNvSpPr>
          <p:nvPr>
            <p:ph type="ftr" sz="quarter" idx="11"/>
          </p:nvPr>
        </p:nvSpPr>
        <p:spPr>
          <a:xfrm>
            <a:off x="3444214" y="6356380"/>
            <a:ext cx="3192198" cy="365125"/>
          </a:xfrm>
          <a:prstGeom prst="rect">
            <a:avLst/>
          </a:prstGeom>
          <a:ln/>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5"/>
          <p:cNvSpPr txBox="1">
            <a:spLocks/>
          </p:cNvSpPr>
          <p:nvPr userDrawn="1"/>
        </p:nvSpPr>
        <p:spPr>
          <a:xfrm>
            <a:off x="9656787" y="6551113"/>
            <a:ext cx="462610" cy="365125"/>
          </a:xfrm>
          <a:prstGeom prst="rect">
            <a:avLst/>
          </a:prstGeom>
        </p:spPr>
        <p:txBody>
          <a:bodyPr vert="horz" lIns="89856" tIns="44928" rIns="89856" bIns="44928" rtlCol="0" anchor="ctr"/>
          <a:lstStyle>
            <a:defPPr>
              <a:defRPr lang="ja-JP"/>
            </a:defPPr>
            <a:lvl1pPr marL="0" algn="r" defTabSz="914070" rtl="0" eaLnBrk="1" latinLnBrk="0" hangingPunct="1">
              <a:defRPr kumimoji="1" sz="1400" b="1" kern="1200">
                <a:solidFill>
                  <a:schemeClr val="tx1">
                    <a:tint val="75000"/>
                  </a:schemeClr>
                </a:solidFill>
                <a:latin typeface="+mn-lt"/>
                <a:ea typeface="+mn-ea"/>
                <a:cs typeface="+mn-cs"/>
              </a:defRPr>
            </a:lvl1pPr>
            <a:lvl2pPr marL="457034" algn="l" defTabSz="914070" rtl="0" eaLnBrk="1" latinLnBrk="0" hangingPunct="1">
              <a:defRPr kumimoji="1" sz="1799" kern="1200">
                <a:solidFill>
                  <a:schemeClr val="tx1"/>
                </a:solidFill>
                <a:latin typeface="+mn-lt"/>
                <a:ea typeface="+mn-ea"/>
                <a:cs typeface="+mn-cs"/>
              </a:defRPr>
            </a:lvl2pPr>
            <a:lvl3pPr marL="914070" algn="l" defTabSz="914070" rtl="0" eaLnBrk="1" latinLnBrk="0" hangingPunct="1">
              <a:defRPr kumimoji="1" sz="1799" kern="1200">
                <a:solidFill>
                  <a:schemeClr val="tx1"/>
                </a:solidFill>
                <a:latin typeface="+mn-lt"/>
                <a:ea typeface="+mn-ea"/>
                <a:cs typeface="+mn-cs"/>
              </a:defRPr>
            </a:lvl3pPr>
            <a:lvl4pPr marL="1371106" algn="l" defTabSz="914070" rtl="0" eaLnBrk="1" latinLnBrk="0" hangingPunct="1">
              <a:defRPr kumimoji="1" sz="1799" kern="1200">
                <a:solidFill>
                  <a:schemeClr val="tx1"/>
                </a:solidFill>
                <a:latin typeface="+mn-lt"/>
                <a:ea typeface="+mn-ea"/>
                <a:cs typeface="+mn-cs"/>
              </a:defRPr>
            </a:lvl4pPr>
            <a:lvl5pPr marL="1828140" algn="l" defTabSz="914070" rtl="0" eaLnBrk="1" latinLnBrk="0" hangingPunct="1">
              <a:defRPr kumimoji="1" sz="1799" kern="1200">
                <a:solidFill>
                  <a:schemeClr val="tx1"/>
                </a:solidFill>
                <a:latin typeface="+mn-lt"/>
                <a:ea typeface="+mn-ea"/>
                <a:cs typeface="+mn-cs"/>
              </a:defRPr>
            </a:lvl5pPr>
            <a:lvl6pPr marL="2285176" algn="l" defTabSz="914070" rtl="0" eaLnBrk="1" latinLnBrk="0" hangingPunct="1">
              <a:defRPr kumimoji="1" sz="1799" kern="1200">
                <a:solidFill>
                  <a:schemeClr val="tx1"/>
                </a:solidFill>
                <a:latin typeface="+mn-lt"/>
                <a:ea typeface="+mn-ea"/>
                <a:cs typeface="+mn-cs"/>
              </a:defRPr>
            </a:lvl6pPr>
            <a:lvl7pPr marL="2742211" algn="l" defTabSz="914070" rtl="0" eaLnBrk="1" latinLnBrk="0" hangingPunct="1">
              <a:defRPr kumimoji="1" sz="1799" kern="1200">
                <a:solidFill>
                  <a:schemeClr val="tx1"/>
                </a:solidFill>
                <a:latin typeface="+mn-lt"/>
                <a:ea typeface="+mn-ea"/>
                <a:cs typeface="+mn-cs"/>
              </a:defRPr>
            </a:lvl7pPr>
            <a:lvl8pPr marL="3199246" algn="l" defTabSz="914070" rtl="0" eaLnBrk="1" latinLnBrk="0" hangingPunct="1">
              <a:defRPr kumimoji="1" sz="1799" kern="1200">
                <a:solidFill>
                  <a:schemeClr val="tx1"/>
                </a:solidFill>
                <a:latin typeface="+mn-lt"/>
                <a:ea typeface="+mn-ea"/>
                <a:cs typeface="+mn-cs"/>
              </a:defRPr>
            </a:lvl8pPr>
            <a:lvl9pPr marL="3656281" algn="l" defTabSz="914070" rtl="0" eaLnBrk="1" latinLnBrk="0" hangingPunct="1">
              <a:defRPr kumimoji="1" sz="1799" kern="1200">
                <a:solidFill>
                  <a:schemeClr val="tx1"/>
                </a:solidFill>
                <a:latin typeface="+mn-lt"/>
                <a:ea typeface="+mn-ea"/>
                <a:cs typeface="+mn-cs"/>
              </a:defRPr>
            </a:lvl9pPr>
          </a:lstStyle>
          <a:p>
            <a:fld id="{D2D8002D-B5B0-4BAC-B1F6-782DDCCE6D9C}" type="slidenum">
              <a:rPr lang="ja-JP" altLang="en-US" sz="1376" smtClean="0">
                <a:solidFill>
                  <a:prstClr val="black">
                    <a:tint val="75000"/>
                  </a:prstClr>
                </a:solidFill>
              </a:rPr>
              <a:pPr/>
              <a:t>‹#›</a:t>
            </a:fld>
            <a:endParaRPr lang="ja-JP" altLang="en-US" sz="1376">
              <a:solidFill>
                <a:prstClr val="black">
                  <a:tint val="75000"/>
                </a:prstClr>
              </a:solidFill>
            </a:endParaRPr>
          </a:p>
        </p:txBody>
      </p:sp>
    </p:spTree>
    <p:extLst>
      <p:ext uri="{BB962C8B-B14F-4D97-AF65-F5344CB8AC3E}">
        <p14:creationId xmlns:p14="http://schemas.microsoft.com/office/powerpoint/2010/main" val="206216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4031" y="1600206"/>
            <a:ext cx="4452276"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124318" y="1600202"/>
            <a:ext cx="4452276" cy="2185988"/>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124318" y="3938603"/>
            <a:ext cx="4452276" cy="218757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xfrm>
            <a:off x="504031" y="6356380"/>
            <a:ext cx="2352146" cy="365125"/>
          </a:xfrm>
          <a:prstGeom prst="rect">
            <a:avLst/>
          </a:prstGeom>
          <a:ln/>
        </p:spPr>
        <p:txBody>
          <a:bodyPr/>
          <a:lstStyle>
            <a:lvl1pPr>
              <a:defRPr/>
            </a:lvl1pPr>
          </a:lstStyle>
          <a:p>
            <a:pPr>
              <a:defRPr/>
            </a:pPr>
            <a:fld id="{DA8375A6-8FF0-4F53-A1AC-7E4B6218F400}" type="datetime1">
              <a:rPr lang="en-US" altLang="ja-JP" smtClean="0">
                <a:solidFill>
                  <a:prstClr val="black">
                    <a:tint val="75000"/>
                  </a:prstClr>
                </a:solidFill>
              </a:rPr>
              <a:t>1/26/2026</a:t>
            </a:fld>
            <a:endParaRPr lang="en-US" altLang="ja-JP">
              <a:solidFill>
                <a:prstClr val="black">
                  <a:tint val="75000"/>
                </a:prstClr>
              </a:solidFill>
            </a:endParaRPr>
          </a:p>
        </p:txBody>
      </p:sp>
      <p:sp>
        <p:nvSpPr>
          <p:cNvPr id="7" name="Rectangle 5"/>
          <p:cNvSpPr>
            <a:spLocks noGrp="1" noChangeArrowheads="1"/>
          </p:cNvSpPr>
          <p:nvPr>
            <p:ph type="ftr" sz="quarter" idx="11"/>
          </p:nvPr>
        </p:nvSpPr>
        <p:spPr>
          <a:xfrm>
            <a:off x="3444214" y="6356380"/>
            <a:ext cx="3192198" cy="365125"/>
          </a:xfrm>
          <a:prstGeom prst="rect">
            <a:avLst/>
          </a:prstGeom>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5487EDB-B2DB-494F-AC78-4892F9F5019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40969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白紙２">
    <p:spTree>
      <p:nvGrpSpPr>
        <p:cNvPr id="1" name=""/>
        <p:cNvGrpSpPr/>
        <p:nvPr/>
      </p:nvGrpSpPr>
      <p:grpSpPr>
        <a:xfrm>
          <a:off x="0" y="0"/>
          <a:ext cx="0" cy="0"/>
          <a:chOff x="0" y="0"/>
          <a:chExt cx="0" cy="0"/>
        </a:xfrm>
      </p:grpSpPr>
      <p:sp>
        <p:nvSpPr>
          <p:cNvPr id="3" name="スライド番号プレースホルダ 5"/>
          <p:cNvSpPr txBox="1">
            <a:spLocks/>
          </p:cNvSpPr>
          <p:nvPr userDrawn="1"/>
        </p:nvSpPr>
        <p:spPr>
          <a:xfrm>
            <a:off x="9656787" y="6551113"/>
            <a:ext cx="462610" cy="365125"/>
          </a:xfrm>
          <a:prstGeom prst="rect">
            <a:avLst/>
          </a:prstGeom>
        </p:spPr>
        <p:txBody>
          <a:bodyPr vert="horz" lIns="89856" tIns="44928" rIns="89856" bIns="44928" rtlCol="0" anchor="ctr"/>
          <a:lstStyle>
            <a:defPPr>
              <a:defRPr lang="ja-JP"/>
            </a:defPPr>
            <a:lvl1pPr marL="0" algn="r" defTabSz="914070" rtl="0" eaLnBrk="1" latinLnBrk="0" hangingPunct="1">
              <a:defRPr kumimoji="1" sz="1400" b="1" kern="1200">
                <a:solidFill>
                  <a:schemeClr val="tx1">
                    <a:tint val="75000"/>
                  </a:schemeClr>
                </a:solidFill>
                <a:latin typeface="+mn-lt"/>
                <a:ea typeface="+mn-ea"/>
                <a:cs typeface="+mn-cs"/>
              </a:defRPr>
            </a:lvl1pPr>
            <a:lvl2pPr marL="457034" algn="l" defTabSz="914070" rtl="0" eaLnBrk="1" latinLnBrk="0" hangingPunct="1">
              <a:defRPr kumimoji="1" sz="1799" kern="1200">
                <a:solidFill>
                  <a:schemeClr val="tx1"/>
                </a:solidFill>
                <a:latin typeface="+mn-lt"/>
                <a:ea typeface="+mn-ea"/>
                <a:cs typeface="+mn-cs"/>
              </a:defRPr>
            </a:lvl2pPr>
            <a:lvl3pPr marL="914070" algn="l" defTabSz="914070" rtl="0" eaLnBrk="1" latinLnBrk="0" hangingPunct="1">
              <a:defRPr kumimoji="1" sz="1799" kern="1200">
                <a:solidFill>
                  <a:schemeClr val="tx1"/>
                </a:solidFill>
                <a:latin typeface="+mn-lt"/>
                <a:ea typeface="+mn-ea"/>
                <a:cs typeface="+mn-cs"/>
              </a:defRPr>
            </a:lvl3pPr>
            <a:lvl4pPr marL="1371106" algn="l" defTabSz="914070" rtl="0" eaLnBrk="1" latinLnBrk="0" hangingPunct="1">
              <a:defRPr kumimoji="1" sz="1799" kern="1200">
                <a:solidFill>
                  <a:schemeClr val="tx1"/>
                </a:solidFill>
                <a:latin typeface="+mn-lt"/>
                <a:ea typeface="+mn-ea"/>
                <a:cs typeface="+mn-cs"/>
              </a:defRPr>
            </a:lvl4pPr>
            <a:lvl5pPr marL="1828140" algn="l" defTabSz="914070" rtl="0" eaLnBrk="1" latinLnBrk="0" hangingPunct="1">
              <a:defRPr kumimoji="1" sz="1799" kern="1200">
                <a:solidFill>
                  <a:schemeClr val="tx1"/>
                </a:solidFill>
                <a:latin typeface="+mn-lt"/>
                <a:ea typeface="+mn-ea"/>
                <a:cs typeface="+mn-cs"/>
              </a:defRPr>
            </a:lvl5pPr>
            <a:lvl6pPr marL="2285176" algn="l" defTabSz="914070" rtl="0" eaLnBrk="1" latinLnBrk="0" hangingPunct="1">
              <a:defRPr kumimoji="1" sz="1799" kern="1200">
                <a:solidFill>
                  <a:schemeClr val="tx1"/>
                </a:solidFill>
                <a:latin typeface="+mn-lt"/>
                <a:ea typeface="+mn-ea"/>
                <a:cs typeface="+mn-cs"/>
              </a:defRPr>
            </a:lvl6pPr>
            <a:lvl7pPr marL="2742211" algn="l" defTabSz="914070" rtl="0" eaLnBrk="1" latinLnBrk="0" hangingPunct="1">
              <a:defRPr kumimoji="1" sz="1799" kern="1200">
                <a:solidFill>
                  <a:schemeClr val="tx1"/>
                </a:solidFill>
                <a:latin typeface="+mn-lt"/>
                <a:ea typeface="+mn-ea"/>
                <a:cs typeface="+mn-cs"/>
              </a:defRPr>
            </a:lvl7pPr>
            <a:lvl8pPr marL="3199246" algn="l" defTabSz="914070" rtl="0" eaLnBrk="1" latinLnBrk="0" hangingPunct="1">
              <a:defRPr kumimoji="1" sz="1799" kern="1200">
                <a:solidFill>
                  <a:schemeClr val="tx1"/>
                </a:solidFill>
                <a:latin typeface="+mn-lt"/>
                <a:ea typeface="+mn-ea"/>
                <a:cs typeface="+mn-cs"/>
              </a:defRPr>
            </a:lvl8pPr>
            <a:lvl9pPr marL="3656281" algn="l" defTabSz="914070" rtl="0" eaLnBrk="1" latinLnBrk="0" hangingPunct="1">
              <a:defRPr kumimoji="1" sz="1799" kern="1200">
                <a:solidFill>
                  <a:schemeClr val="tx1"/>
                </a:solidFill>
                <a:latin typeface="+mn-lt"/>
                <a:ea typeface="+mn-ea"/>
                <a:cs typeface="+mn-cs"/>
              </a:defRPr>
            </a:lvl9pPr>
          </a:lstStyle>
          <a:p>
            <a:fld id="{D2D8002D-B5B0-4BAC-B1F6-782DDCCE6D9C}" type="slidenum">
              <a:rPr lang="ja-JP" altLang="en-US" sz="1376" smtClean="0">
                <a:solidFill>
                  <a:prstClr val="black">
                    <a:tint val="75000"/>
                  </a:prstClr>
                </a:solidFill>
              </a:rPr>
              <a:pPr/>
              <a:t>‹#›</a:t>
            </a:fld>
            <a:endParaRPr lang="ja-JP" altLang="en-US" sz="1376">
              <a:solidFill>
                <a:prstClr val="black">
                  <a:tint val="75000"/>
                </a:prstClr>
              </a:solidFill>
            </a:endParaRPr>
          </a:p>
        </p:txBody>
      </p:sp>
      <p:sp>
        <p:nvSpPr>
          <p:cNvPr id="2" name="タイトル 1"/>
          <p:cNvSpPr>
            <a:spLocks noGrp="1"/>
          </p:cNvSpPr>
          <p:nvPr>
            <p:ph type="title"/>
          </p:nvPr>
        </p:nvSpPr>
        <p:spPr>
          <a:xfrm>
            <a:off x="693045" y="365128"/>
            <a:ext cx="8694539" cy="1325563"/>
          </a:xfrm>
          <a:prstGeom prst="rect">
            <a:avLst/>
          </a:prstGeom>
        </p:spPr>
        <p:txBody>
          <a:bodyPr/>
          <a:lstStyle/>
          <a:p>
            <a:r>
              <a:rPr kumimoji="1" lang="ja-JP" altLang="en-US"/>
              <a:t>マスター タイトルの書式設定</a:t>
            </a:r>
          </a:p>
        </p:txBody>
      </p:sp>
      <p:sp>
        <p:nvSpPr>
          <p:cNvPr id="4" name="スライド番号プレースホルダー 3"/>
          <p:cNvSpPr>
            <a:spLocks noGrp="1"/>
          </p:cNvSpPr>
          <p:nvPr>
            <p:ph type="sldNum" sz="quarter" idx="10"/>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8199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p:spPr>
        <p:txBody>
          <a:bodyPr anchor="b"/>
          <a:lstStyle>
            <a:lvl1pPr algn="ctr">
              <a:defRPr sz="5942"/>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377"/>
            </a:lvl1pPr>
            <a:lvl2pPr marL="452847" indent="0" algn="ctr">
              <a:buNone/>
              <a:defRPr sz="1981"/>
            </a:lvl2pPr>
            <a:lvl3pPr marL="905694" indent="0" algn="ctr">
              <a:buNone/>
              <a:defRPr sz="1783"/>
            </a:lvl3pPr>
            <a:lvl4pPr marL="1358541" indent="0" algn="ctr">
              <a:buNone/>
              <a:defRPr sz="1585"/>
            </a:lvl4pPr>
            <a:lvl5pPr marL="1811388" indent="0" algn="ctr">
              <a:buNone/>
              <a:defRPr sz="1585"/>
            </a:lvl5pPr>
            <a:lvl6pPr marL="2264234" indent="0" algn="ctr">
              <a:buNone/>
              <a:defRPr sz="1585"/>
            </a:lvl6pPr>
            <a:lvl7pPr marL="2717081" indent="0" algn="ctr">
              <a:buNone/>
              <a:defRPr sz="1585"/>
            </a:lvl7pPr>
            <a:lvl8pPr marL="3169929" indent="0" algn="ctr">
              <a:buNone/>
              <a:defRPr sz="1585"/>
            </a:lvl8pPr>
            <a:lvl9pPr marL="3622776" indent="0" algn="ctr">
              <a:buNone/>
              <a:defRPr sz="1585"/>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defTabSz="892974"/>
            <a:fld id="{8E1F0E45-32F0-426F-A856-3A66E24121DA}" type="datetime1">
              <a:rPr lang="en-US" altLang="ja-JP" sz="1758" smtClean="0">
                <a:solidFill>
                  <a:prstClr val="black"/>
                </a:solidFill>
              </a:rPr>
              <a:t>1/26/2026</a:t>
            </a:fld>
            <a:endParaRPr lang="ja-JP" altLang="en-US" sz="1758">
              <a:solidFill>
                <a:prstClr val="black"/>
              </a:solidFill>
            </a:endParaRPr>
          </a:p>
        </p:txBody>
      </p:sp>
      <p:sp>
        <p:nvSpPr>
          <p:cNvPr id="5" name="Footer Placeholder 4"/>
          <p:cNvSpPr>
            <a:spLocks noGrp="1"/>
          </p:cNvSpPr>
          <p:nvPr>
            <p:ph type="ftr" sz="quarter" idx="11"/>
          </p:nvPr>
        </p:nvSpPr>
        <p:spPr/>
        <p:txBody>
          <a:bodyPr/>
          <a:lstStyle/>
          <a:p>
            <a:pPr defTabSz="892974"/>
            <a:endParaRPr lang="ja-JP" altLang="en-US" sz="1758">
              <a:solidFill>
                <a:prstClr val="black"/>
              </a:solidFill>
            </a:endParaRPr>
          </a:p>
        </p:txBody>
      </p:sp>
      <p:sp>
        <p:nvSpPr>
          <p:cNvPr id="6" name="Slide Number Placeholder 5"/>
          <p:cNvSpPr>
            <a:spLocks noGrp="1"/>
          </p:cNvSpPr>
          <p:nvPr>
            <p:ph type="sldNum" sz="quarter" idx="12"/>
          </p:nvPr>
        </p:nvSpPr>
        <p:spPr/>
        <p:txBody>
          <a:bodyPr/>
          <a:lstStyle/>
          <a:p>
            <a:fld id="{048AE222-A27C-4C1B-A638-6BCA7D71312E}"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1378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7" y="1600235"/>
            <a:ext cx="4458738" cy="4525963"/>
          </a:xfrm>
        </p:spPr>
        <p:txBody>
          <a:bodyPr/>
          <a:lstStyle>
            <a:lvl1pPr>
              <a:defRPr sz="2648"/>
            </a:lvl1pPr>
            <a:lvl2pPr>
              <a:defRPr sz="2269"/>
            </a:lvl2pPr>
            <a:lvl3pPr>
              <a:defRPr sz="1891"/>
            </a:lvl3pPr>
            <a:lvl4pPr>
              <a:defRPr sz="1702"/>
            </a:lvl4pPr>
            <a:lvl5pPr>
              <a:defRPr sz="1702"/>
            </a:lvl5pPr>
            <a:lvl6pPr>
              <a:defRPr sz="1702"/>
            </a:lvl6pPr>
            <a:lvl7pPr>
              <a:defRPr sz="1702"/>
            </a:lvl7pPr>
            <a:lvl8pPr>
              <a:defRPr sz="1702"/>
            </a:lvl8pPr>
            <a:lvl9pPr>
              <a:defRPr sz="170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0" y="1600235"/>
            <a:ext cx="4458738" cy="4525963"/>
          </a:xfrm>
        </p:spPr>
        <p:txBody>
          <a:bodyPr/>
          <a:lstStyle>
            <a:lvl1pPr>
              <a:defRPr sz="2648"/>
            </a:lvl1pPr>
            <a:lvl2pPr>
              <a:defRPr sz="2269"/>
            </a:lvl2pPr>
            <a:lvl3pPr>
              <a:defRPr sz="1891"/>
            </a:lvl3pPr>
            <a:lvl4pPr>
              <a:defRPr sz="1702"/>
            </a:lvl4pPr>
            <a:lvl5pPr>
              <a:defRPr sz="1702"/>
            </a:lvl5pPr>
            <a:lvl6pPr>
              <a:defRPr sz="1702"/>
            </a:lvl6pPr>
            <a:lvl7pPr>
              <a:defRPr sz="1702"/>
            </a:lvl7pPr>
            <a:lvl8pPr>
              <a:defRPr sz="1702"/>
            </a:lvl8pPr>
            <a:lvl9pPr>
              <a:defRPr sz="170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413E2F-DAC9-4DDE-A85D-B17922D4155E}"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7551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7" y="3"/>
            <a:ext cx="8694539" cy="439545"/>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93047" y="1825625"/>
            <a:ext cx="8694539"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E265021-1F0A-413D-A66D-5C52CC604336}"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3D41E9-DB5C-49ED-B7EB-24836E659C2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21873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7" y="3"/>
            <a:ext cx="8694539" cy="421257"/>
          </a:xfrm>
        </p:spPr>
        <p:txBody>
          <a:bodyPr>
            <a:normAutofit/>
          </a:bodyPr>
          <a:lstStyle>
            <a:lvl1pPr algn="ctr">
              <a:defRPr sz="2000" b="1">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sp>
        <p:nvSpPr>
          <p:cNvPr id="9" name="日付プレースホルダー 8"/>
          <p:cNvSpPr>
            <a:spLocks noGrp="1"/>
          </p:cNvSpPr>
          <p:nvPr>
            <p:ph type="dt" sz="half" idx="10"/>
          </p:nvPr>
        </p:nvSpPr>
        <p:spPr>
          <a:xfrm>
            <a:off x="0" y="-9576"/>
            <a:ext cx="2268141" cy="365125"/>
          </a:xfrm>
        </p:spPr>
        <p:txBody>
          <a:bodyPr/>
          <a:lstStyle>
            <a:lvl1pPr>
              <a:defRPr sz="892"/>
            </a:lvl1pPr>
          </a:lstStyle>
          <a:p>
            <a:fld id="{01E30D5E-17D1-44CF-A2DB-101AB0AF949A}"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11" name="スライド番号プレースホルダー 10"/>
          <p:cNvSpPr>
            <a:spLocks noGrp="1"/>
          </p:cNvSpPr>
          <p:nvPr>
            <p:ph type="sldNum" sz="quarter" idx="12"/>
          </p:nvPr>
        </p:nvSpPr>
        <p:spPr>
          <a:xfrm>
            <a:off x="7812485" y="6492878"/>
            <a:ext cx="2268141" cy="365125"/>
          </a:xfrm>
        </p:spPr>
        <p:txBody>
          <a:bodyPr/>
          <a:lstStyle>
            <a:lvl1pPr>
              <a:defRPr sz="1386">
                <a:solidFill>
                  <a:schemeClr val="tx1"/>
                </a:solidFill>
                <a:latin typeface="Arial" panose="020B0604020202020204" pitchFamily="34" charset="0"/>
                <a:cs typeface="Arial" panose="020B0604020202020204" pitchFamily="34" charset="0"/>
              </a:defRPr>
            </a:lvl1pPr>
          </a:lstStyle>
          <a:p>
            <a:fld id="{048AE222-A27C-4C1B-A638-6BCA7D71312E}"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17266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p:spPr>
        <p:txBody>
          <a:bodyPr anchor="b"/>
          <a:lstStyle>
            <a:lvl1pPr algn="ctr">
              <a:defRPr sz="5839"/>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336"/>
            </a:lvl1pPr>
            <a:lvl2pPr marL="445013" indent="0" algn="ctr">
              <a:buNone/>
              <a:defRPr sz="1947"/>
            </a:lvl2pPr>
            <a:lvl3pPr marL="890025" indent="0" algn="ctr">
              <a:buNone/>
              <a:defRPr sz="1752"/>
            </a:lvl3pPr>
            <a:lvl4pPr marL="1335038" indent="0" algn="ctr">
              <a:buNone/>
              <a:defRPr sz="1558"/>
            </a:lvl4pPr>
            <a:lvl5pPr marL="1780051" indent="0" algn="ctr">
              <a:buNone/>
              <a:defRPr sz="1558"/>
            </a:lvl5pPr>
            <a:lvl6pPr marL="2225063" indent="0" algn="ctr">
              <a:buNone/>
              <a:defRPr sz="1558"/>
            </a:lvl6pPr>
            <a:lvl7pPr marL="2670075" indent="0" algn="ctr">
              <a:buNone/>
              <a:defRPr sz="1558"/>
            </a:lvl7pPr>
            <a:lvl8pPr marL="3115089" indent="0" algn="ctr">
              <a:buNone/>
              <a:defRPr sz="1558"/>
            </a:lvl8pPr>
            <a:lvl9pPr marL="3560102" indent="0" algn="ctr">
              <a:buNone/>
              <a:defRPr sz="1558"/>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defTabSz="877526"/>
            <a:fld id="{46340501-056F-42B1-99E1-181FD32DF596}" type="datetime1">
              <a:rPr lang="en-US" altLang="ja-JP" sz="1728" smtClean="0">
                <a:solidFill>
                  <a:prstClr val="black"/>
                </a:solidFill>
              </a:rPr>
              <a:t>1/26/2026</a:t>
            </a:fld>
            <a:endParaRPr lang="ja-JP" altLang="en-US" sz="1728">
              <a:solidFill>
                <a:prstClr val="black"/>
              </a:solidFill>
            </a:endParaRPr>
          </a:p>
        </p:txBody>
      </p:sp>
      <p:sp>
        <p:nvSpPr>
          <p:cNvPr id="5" name="Footer Placeholder 4"/>
          <p:cNvSpPr>
            <a:spLocks noGrp="1"/>
          </p:cNvSpPr>
          <p:nvPr>
            <p:ph type="ftr" sz="quarter" idx="11"/>
          </p:nvPr>
        </p:nvSpPr>
        <p:spPr/>
        <p:txBody>
          <a:bodyPr/>
          <a:lstStyle/>
          <a:p>
            <a:pPr defTabSz="877526"/>
            <a:endParaRPr lang="ja-JP" altLang="en-US" sz="1728">
              <a:solidFill>
                <a:prstClr val="black"/>
              </a:solidFill>
            </a:endParaRPr>
          </a:p>
        </p:txBody>
      </p:sp>
      <p:sp>
        <p:nvSpPr>
          <p:cNvPr id="6" name="Slide Number Placeholder 5"/>
          <p:cNvSpPr>
            <a:spLocks noGrp="1"/>
          </p:cNvSpPr>
          <p:nvPr>
            <p:ph type="sldNum" sz="quarter" idx="12"/>
          </p:nvPr>
        </p:nvSpPr>
        <p:spPr/>
        <p:txBody>
          <a:bodyPr/>
          <a:lstStyle/>
          <a:p>
            <a:fld id="{048AE222-A27C-4C1B-A638-6BCA7D71312E}"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49616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8" y="5"/>
            <a:ext cx="8694539" cy="439545"/>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93048" y="1825625"/>
            <a:ext cx="8694539"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36F6B14-B3AC-4B20-9046-9DDBE9E69AC0}"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3D41E9-DB5C-49ED-B7EB-24836E659C2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71629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8" y="5"/>
            <a:ext cx="8694539" cy="421257"/>
          </a:xfrm>
        </p:spPr>
        <p:txBody>
          <a:bodyPr>
            <a:normAutofit/>
          </a:bodyPr>
          <a:lstStyle>
            <a:lvl1pPr algn="ctr">
              <a:defRPr sz="1965" b="1">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a:p>
        </p:txBody>
      </p:sp>
      <p:sp>
        <p:nvSpPr>
          <p:cNvPr id="9" name="日付プレースホルダー 8"/>
          <p:cNvSpPr>
            <a:spLocks noGrp="1"/>
          </p:cNvSpPr>
          <p:nvPr>
            <p:ph type="dt" sz="half" idx="10"/>
          </p:nvPr>
        </p:nvSpPr>
        <p:spPr>
          <a:xfrm>
            <a:off x="1" y="-9576"/>
            <a:ext cx="2268141" cy="365125"/>
          </a:xfrm>
        </p:spPr>
        <p:txBody>
          <a:bodyPr/>
          <a:lstStyle>
            <a:lvl1pPr>
              <a:defRPr sz="877"/>
            </a:lvl1pPr>
          </a:lstStyle>
          <a:p>
            <a:fld id="{300C88B0-0F09-4BD7-9427-7B7C03C73FB4}"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11" name="スライド番号プレースホルダー 10"/>
          <p:cNvSpPr>
            <a:spLocks noGrp="1"/>
          </p:cNvSpPr>
          <p:nvPr>
            <p:ph type="sldNum" sz="quarter" idx="12"/>
          </p:nvPr>
        </p:nvSpPr>
        <p:spPr>
          <a:xfrm>
            <a:off x="7812485" y="6492880"/>
            <a:ext cx="2268141" cy="365125"/>
          </a:xfrm>
        </p:spPr>
        <p:txBody>
          <a:bodyPr/>
          <a:lstStyle>
            <a:lvl1pPr>
              <a:defRPr sz="1362">
                <a:solidFill>
                  <a:schemeClr val="tx1"/>
                </a:solidFill>
                <a:latin typeface="Arial" panose="020B0604020202020204" pitchFamily="34" charset="0"/>
                <a:cs typeface="Arial" panose="020B0604020202020204" pitchFamily="34" charset="0"/>
              </a:defRPr>
            </a:lvl1pPr>
          </a:lstStyle>
          <a:p>
            <a:fld id="{048AE222-A27C-4C1B-A638-6BCA7D71312E}"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76770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58" y="2130820"/>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1" y="3886200"/>
            <a:ext cx="705643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7063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2096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295"/>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13"/>
            <a:ext cx="856853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0461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65" y="160020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2" y="1600206"/>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1735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75"/>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294"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294" y="2174875"/>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818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8" y="1535114"/>
            <a:ext cx="4453892" cy="639762"/>
          </a:xfrm>
        </p:spPr>
        <p:txBody>
          <a:bodyPr anchor="b"/>
          <a:lstStyle>
            <a:lvl1pPr marL="0" indent="0">
              <a:buNone/>
              <a:defRPr sz="2269" b="1"/>
            </a:lvl1pPr>
            <a:lvl2pPr marL="432296" indent="0">
              <a:buNone/>
              <a:defRPr sz="1891" b="1"/>
            </a:lvl2pPr>
            <a:lvl3pPr marL="864593" indent="0">
              <a:buNone/>
              <a:defRPr sz="1702" b="1"/>
            </a:lvl3pPr>
            <a:lvl4pPr marL="1296890" indent="0">
              <a:buNone/>
              <a:defRPr sz="1512" b="1"/>
            </a:lvl4pPr>
            <a:lvl5pPr marL="1729187" indent="0">
              <a:buNone/>
              <a:defRPr sz="1512" b="1"/>
            </a:lvl5pPr>
            <a:lvl6pPr marL="2161483" indent="0">
              <a:buNone/>
              <a:defRPr sz="1512" b="1"/>
            </a:lvl6pPr>
            <a:lvl7pPr marL="2593780" indent="0">
              <a:buNone/>
              <a:defRPr sz="1512" b="1"/>
            </a:lvl7pPr>
            <a:lvl8pPr marL="3026076" indent="0">
              <a:buNone/>
              <a:defRPr sz="1512" b="1"/>
            </a:lvl8pPr>
            <a:lvl9pPr marL="3458373" indent="0">
              <a:buNone/>
              <a:defRPr sz="1512"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8" y="2174887"/>
            <a:ext cx="4453892" cy="3951288"/>
          </a:xfrm>
        </p:spPr>
        <p:txBody>
          <a:bodyPr/>
          <a:lstStyle>
            <a:lvl1pPr>
              <a:defRPr sz="2269"/>
            </a:lvl1pPr>
            <a:lvl2pPr>
              <a:defRPr sz="1891"/>
            </a:lvl2pPr>
            <a:lvl3pPr>
              <a:defRPr sz="1702"/>
            </a:lvl3pPr>
            <a:lvl4pPr>
              <a:defRPr sz="1512"/>
            </a:lvl4pPr>
            <a:lvl5pPr>
              <a:defRPr sz="1512"/>
            </a:lvl5pPr>
            <a:lvl6pPr>
              <a:defRPr sz="1512"/>
            </a:lvl6pPr>
            <a:lvl7pPr>
              <a:defRPr sz="1512"/>
            </a:lvl7pPr>
            <a:lvl8pPr>
              <a:defRPr sz="1512"/>
            </a:lvl8pPr>
            <a:lvl9pPr>
              <a:defRPr sz="15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220" y="1535114"/>
            <a:ext cx="4455507" cy="639762"/>
          </a:xfrm>
        </p:spPr>
        <p:txBody>
          <a:bodyPr anchor="b"/>
          <a:lstStyle>
            <a:lvl1pPr marL="0" indent="0">
              <a:buNone/>
              <a:defRPr sz="2269" b="1"/>
            </a:lvl1pPr>
            <a:lvl2pPr marL="432296" indent="0">
              <a:buNone/>
              <a:defRPr sz="1891" b="1"/>
            </a:lvl2pPr>
            <a:lvl3pPr marL="864593" indent="0">
              <a:buNone/>
              <a:defRPr sz="1702" b="1"/>
            </a:lvl3pPr>
            <a:lvl4pPr marL="1296890" indent="0">
              <a:buNone/>
              <a:defRPr sz="1512" b="1"/>
            </a:lvl4pPr>
            <a:lvl5pPr marL="1729187" indent="0">
              <a:buNone/>
              <a:defRPr sz="1512" b="1"/>
            </a:lvl5pPr>
            <a:lvl6pPr marL="2161483" indent="0">
              <a:buNone/>
              <a:defRPr sz="1512" b="1"/>
            </a:lvl6pPr>
            <a:lvl7pPr marL="2593780" indent="0">
              <a:buNone/>
              <a:defRPr sz="1512" b="1"/>
            </a:lvl7pPr>
            <a:lvl8pPr marL="3026076" indent="0">
              <a:buNone/>
              <a:defRPr sz="1512" b="1"/>
            </a:lvl8pPr>
            <a:lvl9pPr marL="3458373" indent="0">
              <a:buNone/>
              <a:defRPr sz="1512"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220" y="2174887"/>
            <a:ext cx="4455507" cy="3951288"/>
          </a:xfrm>
        </p:spPr>
        <p:txBody>
          <a:bodyPr/>
          <a:lstStyle>
            <a:lvl1pPr>
              <a:defRPr sz="2269"/>
            </a:lvl1pPr>
            <a:lvl2pPr>
              <a:defRPr sz="1891"/>
            </a:lvl2pPr>
            <a:lvl3pPr>
              <a:defRPr sz="1702"/>
            </a:lvl3pPr>
            <a:lvl4pPr>
              <a:defRPr sz="1512"/>
            </a:lvl4pPr>
            <a:lvl5pPr>
              <a:defRPr sz="1512"/>
            </a:lvl5pPr>
            <a:lvl6pPr>
              <a:defRPr sz="1512"/>
            </a:lvl6pPr>
            <a:lvl7pPr>
              <a:defRPr sz="1512"/>
            </a:lvl7pPr>
            <a:lvl8pPr>
              <a:defRPr sz="1512"/>
            </a:lvl8pPr>
            <a:lvl9pPr>
              <a:defRPr sz="15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D31E6C-7231-4110-BFCB-848116367044}"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569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892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591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122"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82" y="273087"/>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122" y="143510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8481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43" y="4800600"/>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4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4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3570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7053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457" y="274674"/>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162" y="274674"/>
            <a:ext cx="664933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8826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50"/>
            <a:ext cx="2523516"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8" y="6356350"/>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894150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0CA045DC-01DB-0E46-9926-86C124E51456}"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679663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93044" y="1825625"/>
            <a:ext cx="8694539"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7B19CE10-ECE4-9241-82EC-4B9A4CFC812F}"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87942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4" y="1709741"/>
            <a:ext cx="8694539" cy="2852737"/>
          </a:xfrm>
          <a:prstGeom prst="rect">
            <a:avLst/>
          </a:prstGeo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87794" y="4589466"/>
            <a:ext cx="8694539"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707C6948-88B5-B44D-9020-C34741259255}"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71216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36611-A356-4B57-ABCF-9A0C639B5937}"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12586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93043"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03317"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93043" y="6356353"/>
            <a:ext cx="2268141" cy="365125"/>
          </a:xfrm>
          <a:prstGeom prst="rect">
            <a:avLst/>
          </a:prstGeom>
        </p:spPr>
        <p:txBody>
          <a:bodyPr/>
          <a:lstStyle/>
          <a:p>
            <a:fld id="{0D3CAAF9-1F7C-1F41-8F4F-84162E7C666C}" type="datetime1">
              <a:rPr kumimoji="1" lang="ja-JP" altLang="en-US" smtClean="0"/>
              <a:t>2026/1/26</a:t>
            </a:fld>
            <a:endParaRPr kumimoji="1" lang="ja-JP" altLang="en-US"/>
          </a:p>
        </p:txBody>
      </p:sp>
      <p:sp>
        <p:nvSpPr>
          <p:cNvPr id="6" name="Footer Placeholder 5"/>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4402683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7" y="365128"/>
            <a:ext cx="8694539"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94357" y="1681163"/>
            <a:ext cx="426457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94357" y="2505075"/>
            <a:ext cx="426457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03317" y="1681163"/>
            <a:ext cx="428557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03317" y="2505075"/>
            <a:ext cx="428557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93043" y="6356353"/>
            <a:ext cx="2268141" cy="365125"/>
          </a:xfrm>
          <a:prstGeom prst="rect">
            <a:avLst/>
          </a:prstGeom>
        </p:spPr>
        <p:txBody>
          <a:bodyPr/>
          <a:lstStyle/>
          <a:p>
            <a:fld id="{EE767C39-60C8-1B4A-9B2A-7D92FE13FE36}" type="datetime1">
              <a:rPr kumimoji="1" lang="ja-JP" altLang="en-US" smtClean="0"/>
              <a:t>2026/1/26</a:t>
            </a:fld>
            <a:endParaRPr kumimoji="1" lang="ja-JP" altLang="en-US"/>
          </a:p>
        </p:txBody>
      </p:sp>
      <p:sp>
        <p:nvSpPr>
          <p:cNvPr id="8" name="Footer Placeholder 7"/>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021944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93043" y="6356353"/>
            <a:ext cx="2268141" cy="365125"/>
          </a:xfrm>
          <a:prstGeom prst="rect">
            <a:avLst/>
          </a:prstGeom>
        </p:spPr>
        <p:txBody>
          <a:bodyPr/>
          <a:lstStyle/>
          <a:p>
            <a:fld id="{DDD6847A-627B-BF46-8DB7-9C50EA831019}" type="datetime1">
              <a:rPr kumimoji="1" lang="ja-JP" altLang="en-US" smtClean="0"/>
              <a:t>2026/1/26</a:t>
            </a:fld>
            <a:endParaRPr kumimoji="1" lang="ja-JP" altLang="en-US"/>
          </a:p>
        </p:txBody>
      </p:sp>
      <p:sp>
        <p:nvSpPr>
          <p:cNvPr id="4" name="Footer Placeholder 3"/>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528171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043" y="6356353"/>
            <a:ext cx="2268141" cy="365125"/>
          </a:xfrm>
          <a:prstGeom prst="rect">
            <a:avLst/>
          </a:prstGeom>
        </p:spPr>
        <p:txBody>
          <a:bodyPr/>
          <a:lstStyle/>
          <a:p>
            <a:fld id="{7052EFC9-B1B2-464A-BFD1-EF5DF75903DC}" type="datetime1">
              <a:rPr kumimoji="1" lang="ja-JP" altLang="en-US" smtClean="0"/>
              <a:t>2026/1/26</a:t>
            </a:fld>
            <a:endParaRPr kumimoji="1" lang="ja-JP" altLang="en-US"/>
          </a:p>
        </p:txBody>
      </p:sp>
      <p:sp>
        <p:nvSpPr>
          <p:cNvPr id="3" name="Footer Placeholder 2"/>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083779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7" y="457200"/>
            <a:ext cx="3251264"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85579" y="987428"/>
            <a:ext cx="510331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94357" y="2057400"/>
            <a:ext cx="325126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93043" y="6356353"/>
            <a:ext cx="2268141" cy="365125"/>
          </a:xfrm>
          <a:prstGeom prst="rect">
            <a:avLst/>
          </a:prstGeom>
        </p:spPr>
        <p:txBody>
          <a:bodyPr/>
          <a:lstStyle/>
          <a:p>
            <a:fld id="{BC2CA6C7-2DBB-214D-BE64-181C4FD3C8C5}" type="datetime1">
              <a:rPr kumimoji="1" lang="ja-JP" altLang="en-US" smtClean="0"/>
              <a:t>2026/1/26</a:t>
            </a:fld>
            <a:endParaRPr kumimoji="1" lang="ja-JP" altLang="en-US"/>
          </a:p>
        </p:txBody>
      </p:sp>
      <p:sp>
        <p:nvSpPr>
          <p:cNvPr id="6" name="Footer Placeholder 5"/>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664297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7" y="457200"/>
            <a:ext cx="3251264"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85579" y="987428"/>
            <a:ext cx="5103317"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94357" y="2057400"/>
            <a:ext cx="325126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93043" y="6356353"/>
            <a:ext cx="2268141" cy="365125"/>
          </a:xfrm>
          <a:prstGeom prst="rect">
            <a:avLst/>
          </a:prstGeom>
        </p:spPr>
        <p:txBody>
          <a:bodyPr/>
          <a:lstStyle/>
          <a:p>
            <a:fld id="{A849C141-8103-AE40-BE0B-B90DFFCDBD18}" type="datetime1">
              <a:rPr kumimoji="1" lang="ja-JP" altLang="en-US" smtClean="0"/>
              <a:t>2026/1/26</a:t>
            </a:fld>
            <a:endParaRPr kumimoji="1" lang="ja-JP" altLang="en-US"/>
          </a:p>
        </p:txBody>
      </p:sp>
      <p:sp>
        <p:nvSpPr>
          <p:cNvPr id="6" name="Footer Placeholder 5"/>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195563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4" y="1825625"/>
            <a:ext cx="8694539"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00496DD7-105C-7944-A116-10F9273B6F61}"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4424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65125"/>
            <a:ext cx="217363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4" y="365125"/>
            <a:ext cx="6394897"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11C8CDEF-EB52-A140-AB97-472DFF2B144E}"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3500980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基本形１">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 y="6492878"/>
            <a:ext cx="2268141"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3339208" y="6492877"/>
            <a:ext cx="3402211" cy="365125"/>
          </a:xfrm>
          <a:prstGeom prst="rect">
            <a:avLst/>
          </a:prstGeom>
        </p:spPr>
        <p:txBody>
          <a:bodyPr/>
          <a:lstStyle/>
          <a:p>
            <a:endParaRPr kumimoji="1" lang="ja-JP" altLang="en-US"/>
          </a:p>
        </p:txBody>
      </p:sp>
      <p:pic>
        <p:nvPicPr>
          <p:cNvPr id="6" name="図 5">
            <a:extLst>
              <a:ext uri="{FF2B5EF4-FFF2-40B4-BE49-F238E27FC236}">
                <a16:creationId xmlns:a16="http://schemas.microsoft.com/office/drawing/2014/main" id="{0CB848AA-540C-40B3-B1DF-0AD8CB5578F3}"/>
              </a:ext>
            </a:extLst>
          </p:cNvPr>
          <p:cNvPicPr>
            <a:picLocks noChangeAspect="1"/>
          </p:cNvPicPr>
          <p:nvPr userDrawn="1"/>
        </p:nvPicPr>
        <p:blipFill>
          <a:blip r:embed="rId2"/>
          <a:stretch>
            <a:fillRect/>
          </a:stretch>
        </p:blipFill>
        <p:spPr>
          <a:xfrm>
            <a:off x="0" y="3"/>
            <a:ext cx="10080625" cy="789709"/>
          </a:xfrm>
          <a:prstGeom prst="rect">
            <a:avLst/>
          </a:prstGeom>
        </p:spPr>
      </p:pic>
      <p:sp>
        <p:nvSpPr>
          <p:cNvPr id="8" name="タイトル プレースホルダー 7">
            <a:extLst>
              <a:ext uri="{FF2B5EF4-FFF2-40B4-BE49-F238E27FC236}">
                <a16:creationId xmlns:a16="http://schemas.microsoft.com/office/drawing/2014/main" id="{B426721B-79BE-455B-8215-263C05B02521}"/>
              </a:ext>
            </a:extLst>
          </p:cNvPr>
          <p:cNvSpPr>
            <a:spLocks noGrp="1"/>
          </p:cNvSpPr>
          <p:nvPr>
            <p:ph type="title"/>
          </p:nvPr>
        </p:nvSpPr>
        <p:spPr>
          <a:xfrm>
            <a:off x="260108" y="290222"/>
            <a:ext cx="8694539" cy="213360"/>
          </a:xfrm>
          <a:prstGeom prst="rect">
            <a:avLst/>
          </a:prstGeom>
        </p:spPr>
        <p:txBody>
          <a:bodyPr vert="horz" lIns="91440" tIns="45720" rIns="91440" bIns="45720" rtlCol="0" anchor="ctr">
            <a:noAutofit/>
          </a:bodyPr>
          <a:lstStyle>
            <a:lvl1pPr>
              <a:defRPr sz="1769" b="1">
                <a:solidFill>
                  <a:schemeClr val="bg1"/>
                </a:solidFill>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32487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93044" y="2"/>
            <a:ext cx="8694539" cy="475127"/>
          </a:xfrm>
        </p:spPr>
        <p:txBody>
          <a:bodyPr>
            <a:noAutofit/>
          </a:bodyPr>
          <a:lstStyle>
            <a:lvl1pPr algn="ctr">
              <a:lnSpc>
                <a:spcPct val="100000"/>
              </a:lnSpc>
              <a:defRPr sz="2000" b="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457200" fontAlgn="auto">
              <a:spcBef>
                <a:spcPts val="0"/>
              </a:spcBef>
              <a:spcAft>
                <a:spcPts val="0"/>
              </a:spcAft>
              <a:defRPr/>
            </a:pPr>
            <a:endParaRPr kumimoji="0" lang="en-US" sz="1200">
              <a:solidFill>
                <a:prstClr val="black">
                  <a:tint val="75000"/>
                </a:prstClr>
              </a:solidFill>
              <a:latin typeface="Calibri" panose="020F0502020204030204"/>
              <a:ea typeface="+mn-ea"/>
            </a:endParaRPr>
          </a:p>
        </p:txBody>
      </p:sp>
      <p:sp>
        <p:nvSpPr>
          <p:cNvPr id="4" name="フッター プレースホルダー 3"/>
          <p:cNvSpPr>
            <a:spLocks noGrp="1"/>
          </p:cNvSpPr>
          <p:nvPr>
            <p:ph type="ftr" sz="quarter" idx="11"/>
          </p:nvPr>
        </p:nvSpPr>
        <p:spPr/>
        <p:txBody>
          <a:bodyPr/>
          <a:lstStyle/>
          <a:p>
            <a:pPr algn="ctr" defTabSz="457200" fontAlgn="auto">
              <a:spcBef>
                <a:spcPts val="0"/>
              </a:spcBef>
              <a:spcAft>
                <a:spcPts val="0"/>
              </a:spcAft>
              <a:defRPr/>
            </a:pPr>
            <a:endParaRPr kumimoji="0" lang="en-US" sz="1200">
              <a:solidFill>
                <a:prstClr val="black">
                  <a:tint val="75000"/>
                </a:prstClr>
              </a:solidFill>
              <a:latin typeface="Calibri" panose="020F0502020204030204"/>
              <a:ea typeface="+mn-ea"/>
            </a:endParaRPr>
          </a:p>
        </p:txBody>
      </p:sp>
      <p:sp>
        <p:nvSpPr>
          <p:cNvPr id="5" name="スライド番号プレースホルダー 4"/>
          <p:cNvSpPr>
            <a:spLocks noGrp="1"/>
          </p:cNvSpPr>
          <p:nvPr>
            <p:ph type="sldNum" sz="quarter" idx="12"/>
          </p:nvPr>
        </p:nvSpPr>
        <p:spPr>
          <a:xfrm>
            <a:off x="9624489" y="71719"/>
            <a:ext cx="365194" cy="304800"/>
          </a:xfrm>
          <a:ln>
            <a:solidFill>
              <a:schemeClr val="tx1"/>
            </a:solidFill>
          </a:ln>
        </p:spPr>
        <p:txBody>
          <a:bodyPr vert="horz" wrap="none" lIns="0" tIns="0" rIns="0" bIns="0" rtlCol="0" anchor="ctr"/>
          <a:lstStyle>
            <a:lvl1pPr algn="ctr">
              <a:defRPr lang="en-US" altLang="ja-JP" smtClean="0">
                <a:solidFill>
                  <a:schemeClr val="tx1"/>
                </a:solidFill>
              </a:defRPr>
            </a:lvl1pPr>
          </a:lstStyle>
          <a:p>
            <a:pPr defTabSz="457200" fontAlgn="auto">
              <a:spcBef>
                <a:spcPts val="0"/>
              </a:spcBef>
              <a:spcAft>
                <a:spcPts val="0"/>
              </a:spcAft>
              <a:defRPr/>
            </a:pPr>
            <a:fld id="{48F63A3B-78C7-47BE-AE5E-E10140E04643}" type="slidenum">
              <a:rPr kumimoji="0" lang="en-US" altLang="ja-JP" sz="1200" smtClean="0">
                <a:solidFill>
                  <a:prstClr val="black"/>
                </a:solidFill>
                <a:latin typeface="Calibri" panose="020F0502020204030204"/>
                <a:ea typeface="游ゴシック" panose="020B0400000000000000" pitchFamily="50" charset="-128"/>
              </a:rPr>
              <a:pPr defTabSz="457200" fontAlgn="auto">
                <a:spcBef>
                  <a:spcPts val="0"/>
                </a:spcBef>
                <a:spcAft>
                  <a:spcPts val="0"/>
                </a:spcAft>
                <a:defRPr/>
              </a:pPr>
              <a:t>‹#›</a:t>
            </a:fld>
            <a:endParaRPr kumimoji="0" lang="ja-JP" altLang="en-US" sz="1200">
              <a:solidFill>
                <a:prstClr val="black"/>
              </a:solidFill>
              <a:latin typeface="Calibri" panose="020F0502020204030204"/>
              <a:ea typeface="游ゴシック" panose="020B0400000000000000" pitchFamily="50" charset="-128"/>
            </a:endParaRPr>
          </a:p>
        </p:txBody>
      </p:sp>
      <p:sp>
        <p:nvSpPr>
          <p:cNvPr id="8" name="テキスト プレースホルダー 7"/>
          <p:cNvSpPr>
            <a:spLocks noGrp="1"/>
          </p:cNvSpPr>
          <p:nvPr>
            <p:ph type="body" sz="quarter" idx="13"/>
          </p:nvPr>
        </p:nvSpPr>
        <p:spPr>
          <a:xfrm>
            <a:off x="204006" y="614102"/>
            <a:ext cx="9672613" cy="1389063"/>
          </a:xfrm>
          <a:solidFill>
            <a:schemeClr val="bg1"/>
          </a:solidFill>
          <a:ln w="6350">
            <a:solidFill>
              <a:schemeClr val="bg1">
                <a:lumMod val="65000"/>
              </a:schemeClr>
            </a:solidFill>
          </a:ln>
          <a:effectLst>
            <a:outerShdw blurRad="50800" dist="38100" dir="2700000" algn="tl" rotWithShape="0">
              <a:prstClr val="black">
                <a:alpha val="40000"/>
              </a:prstClr>
            </a:outerShdw>
          </a:effectLst>
        </p:spPr>
        <p:txBody>
          <a:bodyPr lIns="144000" rIns="144000" anchor="ctr">
            <a:noAutofit/>
          </a:bodyPr>
          <a:lstStyle>
            <a:lvl1pPr marL="228600" indent="-228600" algn="just">
              <a:lnSpc>
                <a:spcPct val="120000"/>
              </a:lnSpc>
              <a:spcBef>
                <a:spcPts val="200"/>
              </a:spcBef>
              <a:spcAft>
                <a:spcPts val="200"/>
              </a:spcAft>
              <a:buFont typeface="ＭＳ Ｐゴシック" panose="020B0600070205080204" pitchFamily="50" charset="-128"/>
              <a:buChar char="○"/>
              <a:defRPr sz="1600"/>
            </a:lvl1pPr>
            <a:lvl2pPr marL="685800" indent="-228600" algn="just">
              <a:lnSpc>
                <a:spcPct val="120000"/>
              </a:lnSpc>
              <a:spcBef>
                <a:spcPts val="200"/>
              </a:spcBef>
              <a:spcAft>
                <a:spcPts val="200"/>
              </a:spcAft>
              <a:buFont typeface="ＭＳ Ｐゴシック" panose="020B0600070205080204" pitchFamily="50" charset="-128"/>
              <a:buChar char="○"/>
              <a:defRPr sz="1600"/>
            </a:lvl2pPr>
            <a:lvl3pPr marL="1143000" indent="-228600" algn="just">
              <a:lnSpc>
                <a:spcPct val="120000"/>
              </a:lnSpc>
              <a:spcBef>
                <a:spcPts val="200"/>
              </a:spcBef>
              <a:spcAft>
                <a:spcPts val="200"/>
              </a:spcAft>
              <a:buFont typeface="ＭＳ Ｐゴシック" panose="020B0600070205080204" pitchFamily="50" charset="-128"/>
              <a:buChar char="○"/>
              <a:defRPr sz="1600"/>
            </a:lvl3pPr>
            <a:lvl4pPr marL="1600200" indent="-228600" algn="just">
              <a:lnSpc>
                <a:spcPct val="120000"/>
              </a:lnSpc>
              <a:spcBef>
                <a:spcPts val="200"/>
              </a:spcBef>
              <a:spcAft>
                <a:spcPts val="200"/>
              </a:spcAft>
              <a:buFont typeface="ＭＳ Ｐゴシック" panose="020B0600070205080204" pitchFamily="50" charset="-128"/>
              <a:buChar char="○"/>
              <a:defRPr sz="1600"/>
            </a:lvl4pPr>
            <a:lvl5pPr marL="2057400" indent="-228600" algn="just">
              <a:lnSpc>
                <a:spcPct val="120000"/>
              </a:lnSpc>
              <a:spcBef>
                <a:spcPts val="200"/>
              </a:spcBef>
              <a:spcAft>
                <a:spcPts val="200"/>
              </a:spcAft>
              <a:buFont typeface="ＭＳ Ｐゴシック" panose="020B0600070205080204" pitchFamily="50" charset="-128"/>
              <a:buChar char="○"/>
              <a:defRPr sz="16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9" name="直線コネクタ 8"/>
          <p:cNvCxnSpPr/>
          <p:nvPr userDrawn="1"/>
        </p:nvCxnSpPr>
        <p:spPr>
          <a:xfrm>
            <a:off x="204006" y="475128"/>
            <a:ext cx="9672613"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7397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48903C-2774-42FA-88B5-6DDFA1758BC9}"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41362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47" y="2130798"/>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094" y="3886200"/>
            <a:ext cx="7056438" cy="1752600"/>
          </a:xfrm>
        </p:spPr>
        <p:txBody>
          <a:bodyPr/>
          <a:lstStyle>
            <a:lvl1pPr marL="0" indent="0" algn="ctr">
              <a:buNone/>
              <a:defRPr>
                <a:solidFill>
                  <a:schemeClr val="tx1">
                    <a:tint val="75000"/>
                  </a:schemeClr>
                </a:solidFill>
              </a:defRPr>
            </a:lvl1pPr>
            <a:lvl2pPr marL="441517" indent="0" algn="ctr">
              <a:buNone/>
              <a:defRPr>
                <a:solidFill>
                  <a:schemeClr val="tx1">
                    <a:tint val="75000"/>
                  </a:schemeClr>
                </a:solidFill>
              </a:defRPr>
            </a:lvl2pPr>
            <a:lvl3pPr marL="883036" indent="0" algn="ctr">
              <a:buNone/>
              <a:defRPr>
                <a:solidFill>
                  <a:schemeClr val="tx1">
                    <a:tint val="75000"/>
                  </a:schemeClr>
                </a:solidFill>
              </a:defRPr>
            </a:lvl3pPr>
            <a:lvl4pPr marL="1324553" indent="0" algn="ctr">
              <a:buNone/>
              <a:defRPr>
                <a:solidFill>
                  <a:schemeClr val="tx1">
                    <a:tint val="75000"/>
                  </a:schemeClr>
                </a:solidFill>
              </a:defRPr>
            </a:lvl4pPr>
            <a:lvl5pPr marL="1766071" indent="0" algn="ctr">
              <a:buNone/>
              <a:defRPr>
                <a:solidFill>
                  <a:schemeClr val="tx1">
                    <a:tint val="75000"/>
                  </a:schemeClr>
                </a:solidFill>
              </a:defRPr>
            </a:lvl5pPr>
            <a:lvl6pPr marL="2207588" indent="0" algn="ctr">
              <a:buNone/>
              <a:defRPr>
                <a:solidFill>
                  <a:schemeClr val="tx1">
                    <a:tint val="75000"/>
                  </a:schemeClr>
                </a:solidFill>
              </a:defRPr>
            </a:lvl6pPr>
            <a:lvl7pPr marL="2649107" indent="0" algn="ctr">
              <a:buNone/>
              <a:defRPr>
                <a:solidFill>
                  <a:schemeClr val="tx1">
                    <a:tint val="75000"/>
                  </a:schemeClr>
                </a:solidFill>
              </a:defRPr>
            </a:lvl7pPr>
            <a:lvl8pPr marL="3090624" indent="0" algn="ctr">
              <a:buNone/>
              <a:defRPr>
                <a:solidFill>
                  <a:schemeClr val="tx1">
                    <a:tint val="75000"/>
                  </a:schemeClr>
                </a:solidFill>
              </a:defRPr>
            </a:lvl8pPr>
            <a:lvl9pPr marL="3532142"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608F7E3-E10E-4AB8-B547-C72164EF8F07}" type="datetime1">
              <a:rPr lang="ja-JP" altLang="en-US" smtClean="0">
                <a:solidFill>
                  <a:prstClr val="black">
                    <a:tint val="75000"/>
                  </a:prstClr>
                </a:solidFill>
              </a:rPr>
              <a:t>2026/1/26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BFDF1F-3106-40BA-910A-9ACBB50F78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7485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3F4B2D-81F0-4C9C-B953-BFFDB6316B14}" type="datetime1">
              <a:rPr lang="ja-JP" altLang="en-US" smtClean="0">
                <a:solidFill>
                  <a:prstClr val="black">
                    <a:tint val="75000"/>
                  </a:prstClr>
                </a:solidFill>
              </a:rPr>
              <a:t>2026/1/26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7BFDF1F-3106-40BA-910A-9ACBB50F782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16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897648">
              <a:defRPr/>
            </a:pPr>
            <a:endParaRPr lang="ja-JP" altLang="en-US" sz="1159">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lgn="ctr" defTabSz="897648">
              <a:defRPr/>
            </a:pPr>
            <a:endParaRPr lang="ja-JP" altLang="en-US" sz="1159">
              <a:solidFill>
                <a:prstClr val="black">
                  <a:tint val="75000"/>
                </a:prstClr>
              </a:solidFill>
            </a:endParaRPr>
          </a:p>
        </p:txBody>
      </p:sp>
      <p:sp>
        <p:nvSpPr>
          <p:cNvPr id="7" name="スライド番号プレースホルダー 5"/>
          <p:cNvSpPr>
            <a:spLocks noGrp="1"/>
          </p:cNvSpPr>
          <p:nvPr>
            <p:ph type="sldNum" sz="quarter" idx="4"/>
          </p:nvPr>
        </p:nvSpPr>
        <p:spPr>
          <a:xfrm>
            <a:off x="7678298" y="6448254"/>
            <a:ext cx="2352146" cy="365125"/>
          </a:xfrm>
          <a:prstGeom prst="rect">
            <a:avLst/>
          </a:prstGeom>
        </p:spPr>
        <p:txBody>
          <a:bodyPr vert="horz" lIns="91440" tIns="45720" rIns="91440" bIns="45720" rtlCol="0" anchor="ctr"/>
          <a:lstStyle>
            <a:lvl1pPr algn="r">
              <a:defRPr sz="1769">
                <a:solidFill>
                  <a:schemeClr val="tx1">
                    <a:tint val="75000"/>
                  </a:schemeClr>
                </a:solidFill>
              </a:defRPr>
            </a:lvl1pPr>
          </a:lstStyle>
          <a:p>
            <a:pPr defTabSz="883036">
              <a:defRPr/>
            </a:pPr>
            <a:fld id="{07BFDF1F-3106-40BA-910A-9ACBB50F782E}" type="slidenum">
              <a:rPr lang="ja-JP" altLang="en-US" smtClean="0">
                <a:solidFill>
                  <a:prstClr val="black">
                    <a:tint val="75000"/>
                  </a:prstClr>
                </a:solidFill>
                <a:latin typeface="Calibri"/>
                <a:ea typeface="ＭＳ Ｐゴシック" panose="020B0600070205080204" pitchFamily="50" charset="-128"/>
              </a:rPr>
              <a:pPr defTabSz="883036">
                <a:defRPr/>
              </a:pPr>
              <a:t>‹#›</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007804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b="0" i="0">
                <a:latin typeface="Meiryo UI" panose="020B0604030504040204" pitchFamily="34" charset="-128"/>
                <a:ea typeface="Meiryo UI" panose="020B0604030504040204" pitchFamily="34" charset="-128"/>
              </a:defRPr>
            </a:lvl1pPr>
          </a:lstStyle>
          <a:p>
            <a:pPr>
              <a:defRPr/>
            </a:pPr>
            <a:fld id="{B962CA05-B19A-4001-8610-1C71FC72616D}"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99260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93044" y="1825625"/>
            <a:ext cx="8694539"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B3D6FE-5616-4FD3-8B33-547B7129C0F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107034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4" y="1709741"/>
            <a:ext cx="8694539" cy="2852737"/>
          </a:xfrm>
          <a:prstGeom prst="rect">
            <a:avLst/>
          </a:prstGeo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87794" y="4589466"/>
            <a:ext cx="8694539"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5C0FC85-6F18-4952-BB75-1BF9EA2C279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4828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93043"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03317"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CA38DE7-D37B-432B-8BBC-31C0634E5BBD}"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147825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7" y="365128"/>
            <a:ext cx="8694539"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94357" y="1681163"/>
            <a:ext cx="426457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94357" y="2505075"/>
            <a:ext cx="426457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03317" y="1681163"/>
            <a:ext cx="428557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03317" y="2505075"/>
            <a:ext cx="428557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8" name="Footer Placeholder 7"/>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0399676-3BFA-41BF-80C4-D49D8C1015D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48666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4" name="Footer Placeholder 3"/>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4234102-2F71-479D-801A-718A2958BBD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29864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3" name="Footer Placeholder 2"/>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46CAC42-0A76-4C71-828E-CDC8130141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4202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3" y="273050"/>
            <a:ext cx="3316591" cy="1162050"/>
          </a:xfrm>
        </p:spPr>
        <p:txBody>
          <a:bodyPr anchor="b"/>
          <a:lstStyle>
            <a:lvl1pPr algn="l">
              <a:defRPr sz="1891"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1810" y="273120"/>
            <a:ext cx="5634813" cy="5853113"/>
          </a:xfrm>
        </p:spPr>
        <p:txBody>
          <a:bodyPr/>
          <a:lstStyle>
            <a:lvl1pPr>
              <a:defRPr sz="3026"/>
            </a:lvl1pPr>
            <a:lvl2pPr>
              <a:defRPr sz="2648"/>
            </a:lvl2pPr>
            <a:lvl3pPr>
              <a:defRPr sz="2269"/>
            </a:lvl3pPr>
            <a:lvl4pPr>
              <a:defRPr sz="1891"/>
            </a:lvl4pPr>
            <a:lvl5pPr>
              <a:defRPr sz="1891"/>
            </a:lvl5pPr>
            <a:lvl6pPr>
              <a:defRPr sz="1891"/>
            </a:lvl6pPr>
            <a:lvl7pPr>
              <a:defRPr sz="1891"/>
            </a:lvl7pPr>
            <a:lvl8pPr>
              <a:defRPr sz="1891"/>
            </a:lvl8pPr>
            <a:lvl9pPr>
              <a:defRPr sz="189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083" y="1435123"/>
            <a:ext cx="3316591" cy="4691063"/>
          </a:xfrm>
        </p:spPr>
        <p:txBody>
          <a:bodyPr/>
          <a:lstStyle>
            <a:lvl1pPr marL="0" indent="0">
              <a:buNone/>
              <a:defRPr sz="1324"/>
            </a:lvl1pPr>
            <a:lvl2pPr marL="432296" indent="0">
              <a:buNone/>
              <a:defRPr sz="1134"/>
            </a:lvl2pPr>
            <a:lvl3pPr marL="864593" indent="0">
              <a:buNone/>
              <a:defRPr sz="946"/>
            </a:lvl3pPr>
            <a:lvl4pPr marL="1296890" indent="0">
              <a:buNone/>
              <a:defRPr sz="851"/>
            </a:lvl4pPr>
            <a:lvl5pPr marL="1729187" indent="0">
              <a:buNone/>
              <a:defRPr sz="851"/>
            </a:lvl5pPr>
            <a:lvl6pPr marL="2161483" indent="0">
              <a:buNone/>
              <a:defRPr sz="851"/>
            </a:lvl6pPr>
            <a:lvl7pPr marL="2593780" indent="0">
              <a:buNone/>
              <a:defRPr sz="851"/>
            </a:lvl7pPr>
            <a:lvl8pPr marL="3026076" indent="0">
              <a:buNone/>
              <a:defRPr sz="851"/>
            </a:lvl8pPr>
            <a:lvl9pPr marL="3458373" indent="0">
              <a:buNone/>
              <a:defRPr sz="85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A00B153-45D3-4F5E-AA3A-ADC43E02E8E4}"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1877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7" y="457200"/>
            <a:ext cx="3251264"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85579" y="987428"/>
            <a:ext cx="510331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94357" y="2057400"/>
            <a:ext cx="325126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93043" y="6356353"/>
            <a:ext cx="2268141" cy="365125"/>
          </a:xfrm>
          <a:prstGeom prst="rect">
            <a:avLst/>
          </a:prstGeom>
        </p:spPr>
        <p:txBody>
          <a:bodyPr/>
          <a:lstStyle/>
          <a:p>
            <a:pPr defTabSz="844083">
              <a:defRPr/>
            </a:pPr>
            <a:endParaRPr lang="en-US" altLang="ja-JP">
              <a:solidFill>
                <a:prstClr val="black">
                  <a:tint val="75000"/>
                </a:prstClr>
              </a:solidFill>
              <a:latin typeface="Calibri" panose="020F0502020204030204"/>
            </a:endParaRPr>
          </a:p>
        </p:txBody>
      </p:sp>
      <p:sp>
        <p:nvSpPr>
          <p:cNvPr id="6" name="Footer Placeholder 5"/>
          <p:cNvSpPr>
            <a:spLocks noGrp="1"/>
          </p:cNvSpPr>
          <p:nvPr>
            <p:ph type="ftr" sz="quarter" idx="11"/>
          </p:nvPr>
        </p:nvSpPr>
        <p:spPr>
          <a:xfrm>
            <a:off x="3339208" y="6356353"/>
            <a:ext cx="3402211" cy="365125"/>
          </a:xfrm>
          <a:prstGeom prst="rect">
            <a:avLst/>
          </a:prstGeom>
        </p:spPr>
        <p:txBody>
          <a:bodyPr/>
          <a:lstStyle/>
          <a:p>
            <a:pPr defTabSz="844083">
              <a:defRPr/>
            </a:pPr>
            <a:endParaRPr lang="en-US" altLang="ja-JP">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844083">
              <a:defRPr/>
            </a:pPr>
            <a:fld id="{E912E2D6-A286-43DD-9E3C-7820CCF90594}" type="slidenum">
              <a:rPr lang="en-US" altLang="ja-JP" smtClean="0">
                <a:solidFill>
                  <a:prstClr val="black">
                    <a:tint val="75000"/>
                  </a:prstClr>
                </a:solidFill>
                <a:latin typeface="Calibri" panose="020F0502020204030204"/>
              </a:rPr>
              <a:pPr defTabSz="844083">
                <a:defRPr/>
              </a:pPr>
              <a:t>‹#›</a:t>
            </a:fld>
            <a:endParaRPr lang="en-US" altLang="ja-JP">
              <a:solidFill>
                <a:prstClr val="black">
                  <a:tint val="75000"/>
                </a:prstClr>
              </a:solidFill>
              <a:latin typeface="Calibri" panose="020F0502020204030204"/>
            </a:endParaRPr>
          </a:p>
        </p:txBody>
      </p:sp>
    </p:spTree>
    <p:extLst>
      <p:ext uri="{BB962C8B-B14F-4D97-AF65-F5344CB8AC3E}">
        <p14:creationId xmlns:p14="http://schemas.microsoft.com/office/powerpoint/2010/main" val="4212928580"/>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7" y="457200"/>
            <a:ext cx="3251264"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85579" y="987428"/>
            <a:ext cx="5103317"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94357" y="2057400"/>
            <a:ext cx="325126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93043" y="6356353"/>
            <a:ext cx="2268141" cy="365125"/>
          </a:xfrm>
          <a:prstGeom prst="rect">
            <a:avLst/>
          </a:prstGeom>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a:xfrm>
            <a:off x="3339208" y="6356353"/>
            <a:ext cx="3402211" cy="365125"/>
          </a:xfrm>
          <a:prstGeom prst="rect">
            <a:avLst/>
          </a:prstGeom>
        </p:spPr>
        <p:txBody>
          <a:bodyPr/>
          <a:lstStyle/>
          <a:p>
            <a:pPr>
              <a:defRPr/>
            </a:pPr>
            <a:endParaRPr lang="en-US" altLang="ja-JP">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79FA1A4-FD1F-4E7B-A98B-D2CC75ACF7B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733853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93044" y="365128"/>
            <a:ext cx="8694539"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4" y="1825625"/>
            <a:ext cx="8694539"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pPr defTabSz="844083">
              <a:defRPr/>
            </a:pPr>
            <a:endParaRPr lang="en-US" altLang="ja-JP">
              <a:solidFill>
                <a:prstClr val="black">
                  <a:tint val="75000"/>
                </a:prstClr>
              </a:solidFill>
              <a:latin typeface="Calibri" panose="020F0502020204030204"/>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pPr defTabSz="844083">
              <a:defRPr/>
            </a:pPr>
            <a:endParaRPr lang="en-US" altLang="ja-JP">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844083">
              <a:defRPr/>
            </a:pPr>
            <a:fld id="{E912E2D6-A286-43DD-9E3C-7820CCF90594}" type="slidenum">
              <a:rPr lang="en-US" altLang="ja-JP" smtClean="0">
                <a:solidFill>
                  <a:prstClr val="black">
                    <a:tint val="75000"/>
                  </a:prstClr>
                </a:solidFill>
                <a:latin typeface="Calibri" panose="020F0502020204030204"/>
              </a:rPr>
              <a:pPr defTabSz="844083">
                <a:defRPr/>
              </a:pPr>
              <a:t>‹#›</a:t>
            </a:fld>
            <a:endParaRPr lang="en-US" altLang="ja-JP">
              <a:solidFill>
                <a:prstClr val="black">
                  <a:tint val="75000"/>
                </a:prstClr>
              </a:solidFill>
              <a:latin typeface="Calibri" panose="020F0502020204030204"/>
            </a:endParaRPr>
          </a:p>
        </p:txBody>
      </p:sp>
    </p:spTree>
    <p:extLst>
      <p:ext uri="{BB962C8B-B14F-4D97-AF65-F5344CB8AC3E}">
        <p14:creationId xmlns:p14="http://schemas.microsoft.com/office/powerpoint/2010/main" val="2947678500"/>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65125"/>
            <a:ext cx="217363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4" y="365125"/>
            <a:ext cx="6394897"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3"/>
            <a:ext cx="2268141" cy="365125"/>
          </a:xfrm>
          <a:prstGeom prst="rect">
            <a:avLst/>
          </a:prstGeom>
        </p:spPr>
        <p:txBody>
          <a:bodyPr/>
          <a:lstStyle/>
          <a:p>
            <a:pPr defTabSz="844083">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pPr defTabSz="844083">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44083">
              <a:defRPr/>
            </a:pPr>
            <a:fld id="{E912E2D6-A286-43DD-9E3C-7820CCF90594}" type="slidenum">
              <a:rPr lang="en-US" altLang="ja-JP" smtClean="0">
                <a:solidFill>
                  <a:prstClr val="black">
                    <a:tint val="75000"/>
                  </a:prstClr>
                </a:solidFill>
              </a:rPr>
              <a:pPr defTabSz="844083">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08660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5896"/>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358"/>
            </a:lvl1pPr>
            <a:lvl2pPr marL="449271" indent="0" algn="ctr">
              <a:buNone/>
              <a:defRPr sz="1965"/>
            </a:lvl2pPr>
            <a:lvl3pPr marL="898540" indent="0" algn="ctr">
              <a:buNone/>
              <a:defRPr sz="1769"/>
            </a:lvl3pPr>
            <a:lvl4pPr marL="1347810" indent="0" algn="ctr">
              <a:buNone/>
              <a:defRPr sz="1572"/>
            </a:lvl4pPr>
            <a:lvl5pPr marL="1797081" indent="0" algn="ctr">
              <a:buNone/>
              <a:defRPr sz="1572"/>
            </a:lvl5pPr>
            <a:lvl6pPr marL="2246351" indent="0" algn="ctr">
              <a:buNone/>
              <a:defRPr sz="1572"/>
            </a:lvl6pPr>
            <a:lvl7pPr marL="2695622" indent="0" algn="ctr">
              <a:buNone/>
              <a:defRPr sz="1572"/>
            </a:lvl7pPr>
            <a:lvl8pPr marL="3144891" indent="0" algn="ctr">
              <a:buNone/>
              <a:defRPr sz="1572"/>
            </a:lvl8pPr>
            <a:lvl9pPr marL="3594161" indent="0" algn="ctr">
              <a:buNone/>
              <a:defRPr sz="1572"/>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983" b="0" i="0">
                <a:latin typeface="Meiryo UI" panose="020B0604030504040204" pitchFamily="34" charset="-128"/>
                <a:ea typeface="Meiryo UI" panose="020B0604030504040204" pitchFamily="34" charset="-128"/>
              </a:defRPr>
            </a:lvl1pPr>
          </a:lstStyle>
          <a:p>
            <a:pPr>
              <a:defRPr/>
            </a:pPr>
            <a:fld id="{B962CA05-B19A-4001-8610-1C71FC72616D}"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65294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6" y="365129"/>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93046" y="1825625"/>
            <a:ext cx="8694539"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B3D6FE-5616-4FD3-8B33-547B7129C0F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677487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6" y="1709746"/>
            <a:ext cx="8694539" cy="2852737"/>
          </a:xfrm>
          <a:prstGeom prst="rect">
            <a:avLst/>
          </a:prstGeom>
        </p:spPr>
        <p:txBody>
          <a:bodyPr anchor="b"/>
          <a:lstStyle>
            <a:lvl1pPr>
              <a:defRPr sz="5896"/>
            </a:lvl1pPr>
          </a:lstStyle>
          <a:p>
            <a:r>
              <a:rPr lang="ja-JP" altLang="en-US"/>
              <a:t>マスター タイトルの書式設定</a:t>
            </a:r>
            <a:endParaRPr lang="en-US"/>
          </a:p>
        </p:txBody>
      </p:sp>
      <p:sp>
        <p:nvSpPr>
          <p:cNvPr id="3" name="Text Placeholder 2"/>
          <p:cNvSpPr>
            <a:spLocks noGrp="1"/>
          </p:cNvSpPr>
          <p:nvPr>
            <p:ph type="body" idx="1"/>
          </p:nvPr>
        </p:nvSpPr>
        <p:spPr>
          <a:xfrm>
            <a:off x="687796" y="4589471"/>
            <a:ext cx="8694539" cy="1500187"/>
          </a:xfrm>
          <a:prstGeom prst="rect">
            <a:avLst/>
          </a:prstGeom>
        </p:spPr>
        <p:txBody>
          <a:bodyPr/>
          <a:lstStyle>
            <a:lvl1pPr marL="0" indent="0">
              <a:buNone/>
              <a:defRPr sz="2358">
                <a:solidFill>
                  <a:schemeClr val="tx1"/>
                </a:solidFill>
              </a:defRPr>
            </a:lvl1pPr>
            <a:lvl2pPr marL="449271" indent="0">
              <a:buNone/>
              <a:defRPr sz="1965">
                <a:solidFill>
                  <a:schemeClr val="tx1">
                    <a:tint val="75000"/>
                  </a:schemeClr>
                </a:solidFill>
              </a:defRPr>
            </a:lvl2pPr>
            <a:lvl3pPr marL="898540" indent="0">
              <a:buNone/>
              <a:defRPr sz="1769">
                <a:solidFill>
                  <a:schemeClr val="tx1">
                    <a:tint val="75000"/>
                  </a:schemeClr>
                </a:solidFill>
              </a:defRPr>
            </a:lvl3pPr>
            <a:lvl4pPr marL="1347810" indent="0">
              <a:buNone/>
              <a:defRPr sz="1572">
                <a:solidFill>
                  <a:schemeClr val="tx1">
                    <a:tint val="75000"/>
                  </a:schemeClr>
                </a:solidFill>
              </a:defRPr>
            </a:lvl4pPr>
            <a:lvl5pPr marL="1797081" indent="0">
              <a:buNone/>
              <a:defRPr sz="1572">
                <a:solidFill>
                  <a:schemeClr val="tx1">
                    <a:tint val="75000"/>
                  </a:schemeClr>
                </a:solidFill>
              </a:defRPr>
            </a:lvl5pPr>
            <a:lvl6pPr marL="2246351" indent="0">
              <a:buNone/>
              <a:defRPr sz="1572">
                <a:solidFill>
                  <a:schemeClr val="tx1">
                    <a:tint val="75000"/>
                  </a:schemeClr>
                </a:solidFill>
              </a:defRPr>
            </a:lvl6pPr>
            <a:lvl7pPr marL="2695622" indent="0">
              <a:buNone/>
              <a:defRPr sz="1572">
                <a:solidFill>
                  <a:schemeClr val="tx1">
                    <a:tint val="75000"/>
                  </a:schemeClr>
                </a:solidFill>
              </a:defRPr>
            </a:lvl7pPr>
            <a:lvl8pPr marL="3144891" indent="0">
              <a:buNone/>
              <a:defRPr sz="1572">
                <a:solidFill>
                  <a:schemeClr val="tx1">
                    <a:tint val="75000"/>
                  </a:schemeClr>
                </a:solidFill>
              </a:defRPr>
            </a:lvl8pPr>
            <a:lvl9pPr marL="3594161" indent="0">
              <a:buNone/>
              <a:defRPr sz="157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5C0FC85-6F18-4952-BB75-1BF9EA2C279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40310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6" y="365129"/>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93043"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03318"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CA38DE7-D37B-432B-8BBC-31C0634E5BBD}"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09629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9" y="365129"/>
            <a:ext cx="8694539"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94359" y="1681163"/>
            <a:ext cx="4264578" cy="823912"/>
          </a:xfrm>
          <a:prstGeom prst="rect">
            <a:avLst/>
          </a:prstGeom>
        </p:spPr>
        <p:txBody>
          <a:bodyPr anchor="b"/>
          <a:lstStyle>
            <a:lvl1pPr marL="0" indent="0">
              <a:buNone/>
              <a:defRPr sz="2358" b="1"/>
            </a:lvl1pPr>
            <a:lvl2pPr marL="449271" indent="0">
              <a:buNone/>
              <a:defRPr sz="1965" b="1"/>
            </a:lvl2pPr>
            <a:lvl3pPr marL="898540" indent="0">
              <a:buNone/>
              <a:defRPr sz="1769" b="1"/>
            </a:lvl3pPr>
            <a:lvl4pPr marL="1347810" indent="0">
              <a:buNone/>
              <a:defRPr sz="1572" b="1"/>
            </a:lvl4pPr>
            <a:lvl5pPr marL="1797081" indent="0">
              <a:buNone/>
              <a:defRPr sz="1572" b="1"/>
            </a:lvl5pPr>
            <a:lvl6pPr marL="2246351" indent="0">
              <a:buNone/>
              <a:defRPr sz="1572" b="1"/>
            </a:lvl6pPr>
            <a:lvl7pPr marL="2695622" indent="0">
              <a:buNone/>
              <a:defRPr sz="1572" b="1"/>
            </a:lvl7pPr>
            <a:lvl8pPr marL="3144891" indent="0">
              <a:buNone/>
              <a:defRPr sz="1572" b="1"/>
            </a:lvl8pPr>
            <a:lvl9pPr marL="3594161" indent="0">
              <a:buNone/>
              <a:defRPr sz="1572" b="1"/>
            </a:lvl9pPr>
          </a:lstStyle>
          <a:p>
            <a:pPr lvl="0"/>
            <a:r>
              <a:rPr lang="ja-JP" altLang="en-US"/>
              <a:t>マスター テキストの書式設定</a:t>
            </a:r>
          </a:p>
        </p:txBody>
      </p:sp>
      <p:sp>
        <p:nvSpPr>
          <p:cNvPr id="4" name="Content Placeholder 3"/>
          <p:cNvSpPr>
            <a:spLocks noGrp="1"/>
          </p:cNvSpPr>
          <p:nvPr>
            <p:ph sz="half" idx="2"/>
          </p:nvPr>
        </p:nvSpPr>
        <p:spPr>
          <a:xfrm>
            <a:off x="694359" y="2505075"/>
            <a:ext cx="426457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03320" y="1681163"/>
            <a:ext cx="4285577" cy="823912"/>
          </a:xfrm>
          <a:prstGeom prst="rect">
            <a:avLst/>
          </a:prstGeom>
        </p:spPr>
        <p:txBody>
          <a:bodyPr anchor="b"/>
          <a:lstStyle>
            <a:lvl1pPr marL="0" indent="0">
              <a:buNone/>
              <a:defRPr sz="2358" b="1"/>
            </a:lvl1pPr>
            <a:lvl2pPr marL="449271" indent="0">
              <a:buNone/>
              <a:defRPr sz="1965" b="1"/>
            </a:lvl2pPr>
            <a:lvl3pPr marL="898540" indent="0">
              <a:buNone/>
              <a:defRPr sz="1769" b="1"/>
            </a:lvl3pPr>
            <a:lvl4pPr marL="1347810" indent="0">
              <a:buNone/>
              <a:defRPr sz="1572" b="1"/>
            </a:lvl4pPr>
            <a:lvl5pPr marL="1797081" indent="0">
              <a:buNone/>
              <a:defRPr sz="1572" b="1"/>
            </a:lvl5pPr>
            <a:lvl6pPr marL="2246351" indent="0">
              <a:buNone/>
              <a:defRPr sz="1572" b="1"/>
            </a:lvl6pPr>
            <a:lvl7pPr marL="2695622" indent="0">
              <a:buNone/>
              <a:defRPr sz="1572" b="1"/>
            </a:lvl7pPr>
            <a:lvl8pPr marL="3144891" indent="0">
              <a:buNone/>
              <a:defRPr sz="1572" b="1"/>
            </a:lvl8pPr>
            <a:lvl9pPr marL="3594161" indent="0">
              <a:buNone/>
              <a:defRPr sz="1572" b="1"/>
            </a:lvl9pPr>
          </a:lstStyle>
          <a:p>
            <a:pPr lvl="0"/>
            <a:r>
              <a:rPr lang="ja-JP" altLang="en-US"/>
              <a:t>マスター テキストの書式設定</a:t>
            </a:r>
          </a:p>
        </p:txBody>
      </p:sp>
      <p:sp>
        <p:nvSpPr>
          <p:cNvPr id="6" name="Content Placeholder 5"/>
          <p:cNvSpPr>
            <a:spLocks noGrp="1"/>
          </p:cNvSpPr>
          <p:nvPr>
            <p:ph sz="quarter" idx="4"/>
          </p:nvPr>
        </p:nvSpPr>
        <p:spPr>
          <a:xfrm>
            <a:off x="5103320" y="2505075"/>
            <a:ext cx="428557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8" name="Footer Placeholder 7"/>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0399676-3BFA-41BF-80C4-D49D8C1015D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23597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93046" y="365129"/>
            <a:ext cx="8694539"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4" name="Footer Placeholder 3"/>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4234102-2F71-479D-801A-718A2958BBDB}"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1434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75" y="4800618"/>
            <a:ext cx="6048375" cy="566738"/>
          </a:xfrm>
        </p:spPr>
        <p:txBody>
          <a:bodyPr anchor="b"/>
          <a:lstStyle>
            <a:lvl1pPr algn="l">
              <a:defRPr sz="1891" b="1"/>
            </a:lvl1pPr>
          </a:lstStyle>
          <a:p>
            <a:r>
              <a:rPr kumimoji="1" lang="ja-JP" altLang="en-US"/>
              <a:t>マスター タイトルの書式設定</a:t>
            </a:r>
          </a:p>
        </p:txBody>
      </p:sp>
      <p:sp>
        <p:nvSpPr>
          <p:cNvPr id="3" name="図プレースホルダー 2"/>
          <p:cNvSpPr>
            <a:spLocks noGrp="1"/>
          </p:cNvSpPr>
          <p:nvPr>
            <p:ph type="pic" idx="1"/>
          </p:nvPr>
        </p:nvSpPr>
        <p:spPr>
          <a:xfrm>
            <a:off x="1975775" y="612787"/>
            <a:ext cx="6048375" cy="4114800"/>
          </a:xfrm>
        </p:spPr>
        <p:txBody>
          <a:bodyPr/>
          <a:lstStyle>
            <a:lvl1pPr marL="0" indent="0">
              <a:buNone/>
              <a:defRPr sz="3026"/>
            </a:lvl1pPr>
            <a:lvl2pPr marL="432296" indent="0">
              <a:buNone/>
              <a:defRPr sz="2648"/>
            </a:lvl2pPr>
            <a:lvl3pPr marL="864593" indent="0">
              <a:buNone/>
              <a:defRPr sz="2269"/>
            </a:lvl3pPr>
            <a:lvl4pPr marL="1296890" indent="0">
              <a:buNone/>
              <a:defRPr sz="1891"/>
            </a:lvl4pPr>
            <a:lvl5pPr marL="1729187" indent="0">
              <a:buNone/>
              <a:defRPr sz="1891"/>
            </a:lvl5pPr>
            <a:lvl6pPr marL="2161483" indent="0">
              <a:buNone/>
              <a:defRPr sz="1891"/>
            </a:lvl6pPr>
            <a:lvl7pPr marL="2593780" indent="0">
              <a:buNone/>
              <a:defRPr sz="1891"/>
            </a:lvl7pPr>
            <a:lvl8pPr marL="3026076" indent="0">
              <a:buNone/>
              <a:defRPr sz="1891"/>
            </a:lvl8pPr>
            <a:lvl9pPr marL="3458373" indent="0">
              <a:buNone/>
              <a:defRPr sz="1891"/>
            </a:lvl9pPr>
          </a:lstStyle>
          <a:p>
            <a:endParaRPr kumimoji="1" lang="ja-JP" altLang="en-US"/>
          </a:p>
        </p:txBody>
      </p:sp>
      <p:sp>
        <p:nvSpPr>
          <p:cNvPr id="4" name="テキスト プレースホルダー 3"/>
          <p:cNvSpPr>
            <a:spLocks noGrp="1"/>
          </p:cNvSpPr>
          <p:nvPr>
            <p:ph type="body" sz="half" idx="2"/>
          </p:nvPr>
        </p:nvSpPr>
        <p:spPr>
          <a:xfrm>
            <a:off x="1975775" y="5367338"/>
            <a:ext cx="6048375" cy="804862"/>
          </a:xfrm>
        </p:spPr>
        <p:txBody>
          <a:bodyPr/>
          <a:lstStyle>
            <a:lvl1pPr marL="0" indent="0">
              <a:buNone/>
              <a:defRPr sz="1324"/>
            </a:lvl1pPr>
            <a:lvl2pPr marL="432296" indent="0">
              <a:buNone/>
              <a:defRPr sz="1134"/>
            </a:lvl2pPr>
            <a:lvl3pPr marL="864593" indent="0">
              <a:buNone/>
              <a:defRPr sz="946"/>
            </a:lvl3pPr>
            <a:lvl4pPr marL="1296890" indent="0">
              <a:buNone/>
              <a:defRPr sz="851"/>
            </a:lvl4pPr>
            <a:lvl5pPr marL="1729187" indent="0">
              <a:buNone/>
              <a:defRPr sz="851"/>
            </a:lvl5pPr>
            <a:lvl6pPr marL="2161483" indent="0">
              <a:buNone/>
              <a:defRPr sz="851"/>
            </a:lvl6pPr>
            <a:lvl7pPr marL="2593780" indent="0">
              <a:buNone/>
              <a:defRPr sz="851"/>
            </a:lvl7pPr>
            <a:lvl8pPr marL="3026076" indent="0">
              <a:buNone/>
              <a:defRPr sz="851"/>
            </a:lvl8pPr>
            <a:lvl9pPr marL="3458373" indent="0">
              <a:buNone/>
              <a:defRPr sz="85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CF9E43-0AD3-4F54-A4E6-1C2D35D9C7E9}" type="datetime1">
              <a:rPr lang="en-US" altLang="ja-JP" smtClean="0">
                <a:solidFill>
                  <a:prstClr val="black">
                    <a:tint val="75000"/>
                  </a:prstClr>
                </a:solidFill>
              </a:rPr>
              <a:t>1/26/2026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4135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3" name="Footer Placeholder 2"/>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46CAC42-0A76-4C71-828E-CDC8130141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960727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9" y="457200"/>
            <a:ext cx="3251264" cy="1600200"/>
          </a:xfrm>
          <a:prstGeom prst="rect">
            <a:avLst/>
          </a:prstGeom>
        </p:spPr>
        <p:txBody>
          <a:bodyPr anchor="b"/>
          <a:lstStyle>
            <a:lvl1pPr>
              <a:defRPr sz="3145"/>
            </a:lvl1pPr>
          </a:lstStyle>
          <a:p>
            <a:r>
              <a:rPr lang="ja-JP" altLang="en-US"/>
              <a:t>マスター タイトルの書式設定</a:t>
            </a:r>
            <a:endParaRPr lang="en-US"/>
          </a:p>
        </p:txBody>
      </p:sp>
      <p:sp>
        <p:nvSpPr>
          <p:cNvPr id="3" name="Content Placeholder 2"/>
          <p:cNvSpPr>
            <a:spLocks noGrp="1"/>
          </p:cNvSpPr>
          <p:nvPr>
            <p:ph idx="1"/>
          </p:nvPr>
        </p:nvSpPr>
        <p:spPr>
          <a:xfrm>
            <a:off x="4285581" y="987433"/>
            <a:ext cx="5103318" cy="4873625"/>
          </a:xfrm>
          <a:prstGeom prst="rect">
            <a:avLst/>
          </a:prstGeom>
        </p:spPr>
        <p:txBody>
          <a:bodyPr/>
          <a:lstStyle>
            <a:lvl1pPr>
              <a:defRPr sz="3145"/>
            </a:lvl1pPr>
            <a:lvl2pPr>
              <a:defRPr sz="2752"/>
            </a:lvl2pPr>
            <a:lvl3pPr>
              <a:defRPr sz="2358"/>
            </a:lvl3pPr>
            <a:lvl4pPr>
              <a:defRPr sz="1965"/>
            </a:lvl4pPr>
            <a:lvl5pPr>
              <a:defRPr sz="1965"/>
            </a:lvl5pPr>
            <a:lvl6pPr>
              <a:defRPr sz="1965"/>
            </a:lvl6pPr>
            <a:lvl7pPr>
              <a:defRPr sz="1965"/>
            </a:lvl7pPr>
            <a:lvl8pPr>
              <a:defRPr sz="1965"/>
            </a:lvl8pPr>
            <a:lvl9pPr>
              <a:defRPr sz="19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94359" y="2057400"/>
            <a:ext cx="3251264" cy="3811588"/>
          </a:xfrm>
          <a:prstGeom prst="rect">
            <a:avLst/>
          </a:prstGeom>
        </p:spPr>
        <p:txBody>
          <a:bodyPr/>
          <a:lstStyle>
            <a:lvl1pPr marL="0" indent="0">
              <a:buNone/>
              <a:defRPr sz="1572"/>
            </a:lvl1pPr>
            <a:lvl2pPr marL="449271" indent="0">
              <a:buNone/>
              <a:defRPr sz="1376"/>
            </a:lvl2pPr>
            <a:lvl3pPr marL="898540" indent="0">
              <a:buNone/>
              <a:defRPr sz="1180"/>
            </a:lvl3pPr>
            <a:lvl4pPr marL="1347810" indent="0">
              <a:buNone/>
              <a:defRPr sz="983"/>
            </a:lvl4pPr>
            <a:lvl5pPr marL="1797081" indent="0">
              <a:buNone/>
              <a:defRPr sz="983"/>
            </a:lvl5pPr>
            <a:lvl6pPr marL="2246351" indent="0">
              <a:buNone/>
              <a:defRPr sz="983"/>
            </a:lvl6pPr>
            <a:lvl7pPr marL="2695622" indent="0">
              <a:buNone/>
              <a:defRPr sz="983"/>
            </a:lvl7pPr>
            <a:lvl8pPr marL="3144891" indent="0">
              <a:buNone/>
              <a:defRPr sz="983"/>
            </a:lvl8pPr>
            <a:lvl9pPr marL="3594161" indent="0">
              <a:buNone/>
              <a:defRPr sz="983"/>
            </a:lvl9pPr>
          </a:lstStyle>
          <a:p>
            <a:pPr lvl="0"/>
            <a:r>
              <a:rPr lang="ja-JP" altLang="en-US"/>
              <a:t>マスター テキストの書式設定</a:t>
            </a:r>
          </a:p>
        </p:txBody>
      </p:sp>
      <p:sp>
        <p:nvSpPr>
          <p:cNvPr id="5" name="Date Placeholder 4"/>
          <p:cNvSpPr>
            <a:spLocks noGrp="1"/>
          </p:cNvSpPr>
          <p:nvPr>
            <p:ph type="dt" sz="half" idx="10"/>
          </p:nvPr>
        </p:nvSpPr>
        <p:spPr>
          <a:xfrm>
            <a:off x="693044" y="6356358"/>
            <a:ext cx="2268141" cy="365125"/>
          </a:xfrm>
          <a:prstGeom prst="rect">
            <a:avLst/>
          </a:prstGeom>
        </p:spPr>
        <p:txBody>
          <a:bodyPr/>
          <a:lstStyle/>
          <a:p>
            <a:pPr defTabSz="829443">
              <a:defRPr/>
            </a:pPr>
            <a:endParaRPr lang="en-US" altLang="ja-JP">
              <a:solidFill>
                <a:prstClr val="black">
                  <a:tint val="75000"/>
                </a:prstClr>
              </a:solidFill>
            </a:endParaRPr>
          </a:p>
        </p:txBody>
      </p:sp>
      <p:sp>
        <p:nvSpPr>
          <p:cNvPr id="6" name="Footer Placeholder 5"/>
          <p:cNvSpPr>
            <a:spLocks noGrp="1"/>
          </p:cNvSpPr>
          <p:nvPr>
            <p:ph type="ftr" sz="quarter" idx="11"/>
          </p:nvPr>
        </p:nvSpPr>
        <p:spPr>
          <a:xfrm>
            <a:off x="3339210" y="6356358"/>
            <a:ext cx="3402211" cy="365125"/>
          </a:xfrm>
          <a:prstGeom prst="rect">
            <a:avLst/>
          </a:prstGeom>
        </p:spPr>
        <p:txBody>
          <a:bodyPr/>
          <a:lstStyle/>
          <a:p>
            <a:pPr defTabSz="829443">
              <a:defRPr/>
            </a:pPr>
            <a:endParaRPr lang="en-US" altLang="ja-JP">
              <a:solidFill>
                <a:prstClr val="black">
                  <a:tint val="75000"/>
                </a:prstClr>
              </a:solidFill>
            </a:endParaRPr>
          </a:p>
        </p:txBody>
      </p:sp>
      <p:sp>
        <p:nvSpPr>
          <p:cNvPr id="7" name="Slide Number Placeholder 6"/>
          <p:cNvSpPr>
            <a:spLocks noGrp="1"/>
          </p:cNvSpPr>
          <p:nvPr>
            <p:ph type="sldNum" sz="quarter" idx="12"/>
          </p:nvPr>
        </p:nvSpPr>
        <p:spPr/>
        <p:txBody>
          <a:bodyPr/>
          <a:lstStyle/>
          <a:p>
            <a:pPr defTabSz="829443">
              <a:defRPr/>
            </a:pPr>
            <a:fld id="{E912E2D6-A286-43DD-9E3C-7820CCF90594}" type="slidenum">
              <a:rPr lang="en-US" altLang="ja-JP" smtClean="0">
                <a:solidFill>
                  <a:prstClr val="black">
                    <a:tint val="75000"/>
                  </a:prstClr>
                </a:solidFill>
                <a:latin typeface="Calibri" panose="020F0502020204030204"/>
              </a:rPr>
              <a:pPr defTabSz="829443">
                <a:defRPr/>
              </a:pPr>
              <a:t>‹#›</a:t>
            </a:fld>
            <a:endParaRPr lang="en-US" altLang="ja-JP">
              <a:solidFill>
                <a:prstClr val="black">
                  <a:tint val="75000"/>
                </a:prstClr>
              </a:solidFill>
              <a:latin typeface="Calibri" panose="020F0502020204030204"/>
            </a:endParaRPr>
          </a:p>
        </p:txBody>
      </p:sp>
    </p:spTree>
    <p:extLst>
      <p:ext uri="{BB962C8B-B14F-4D97-AF65-F5344CB8AC3E}">
        <p14:creationId xmlns:p14="http://schemas.microsoft.com/office/powerpoint/2010/main" val="1287466501"/>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9" y="457200"/>
            <a:ext cx="3251264" cy="1600200"/>
          </a:xfrm>
          <a:prstGeom prst="rect">
            <a:avLst/>
          </a:prstGeom>
        </p:spPr>
        <p:txBody>
          <a:bodyPr anchor="b"/>
          <a:lstStyle>
            <a:lvl1pPr>
              <a:defRPr sz="31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85581" y="987433"/>
            <a:ext cx="5103318" cy="4873625"/>
          </a:xfrm>
          <a:prstGeom prst="rect">
            <a:avLst/>
          </a:prstGeom>
        </p:spPr>
        <p:txBody>
          <a:bodyPr anchor="t"/>
          <a:lstStyle>
            <a:lvl1pPr marL="0" indent="0">
              <a:buNone/>
              <a:defRPr sz="3145"/>
            </a:lvl1pPr>
            <a:lvl2pPr marL="449271" indent="0">
              <a:buNone/>
              <a:defRPr sz="2752"/>
            </a:lvl2pPr>
            <a:lvl3pPr marL="898540" indent="0">
              <a:buNone/>
              <a:defRPr sz="2358"/>
            </a:lvl3pPr>
            <a:lvl4pPr marL="1347810" indent="0">
              <a:buNone/>
              <a:defRPr sz="1965"/>
            </a:lvl4pPr>
            <a:lvl5pPr marL="1797081" indent="0">
              <a:buNone/>
              <a:defRPr sz="1965"/>
            </a:lvl5pPr>
            <a:lvl6pPr marL="2246351" indent="0">
              <a:buNone/>
              <a:defRPr sz="1965"/>
            </a:lvl6pPr>
            <a:lvl7pPr marL="2695622" indent="0">
              <a:buNone/>
              <a:defRPr sz="1965"/>
            </a:lvl7pPr>
            <a:lvl8pPr marL="3144891" indent="0">
              <a:buNone/>
              <a:defRPr sz="1965"/>
            </a:lvl8pPr>
            <a:lvl9pPr marL="3594161" indent="0">
              <a:buNone/>
              <a:defRPr sz="196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94359" y="2057400"/>
            <a:ext cx="3251264" cy="3811588"/>
          </a:xfrm>
          <a:prstGeom prst="rect">
            <a:avLst/>
          </a:prstGeom>
        </p:spPr>
        <p:txBody>
          <a:bodyPr/>
          <a:lstStyle>
            <a:lvl1pPr marL="0" indent="0">
              <a:buNone/>
              <a:defRPr sz="1572"/>
            </a:lvl1pPr>
            <a:lvl2pPr marL="449271" indent="0">
              <a:buNone/>
              <a:defRPr sz="1376"/>
            </a:lvl2pPr>
            <a:lvl3pPr marL="898540" indent="0">
              <a:buNone/>
              <a:defRPr sz="1180"/>
            </a:lvl3pPr>
            <a:lvl4pPr marL="1347810" indent="0">
              <a:buNone/>
              <a:defRPr sz="983"/>
            </a:lvl4pPr>
            <a:lvl5pPr marL="1797081" indent="0">
              <a:buNone/>
              <a:defRPr sz="983"/>
            </a:lvl5pPr>
            <a:lvl6pPr marL="2246351" indent="0">
              <a:buNone/>
              <a:defRPr sz="983"/>
            </a:lvl6pPr>
            <a:lvl7pPr marL="2695622" indent="0">
              <a:buNone/>
              <a:defRPr sz="983"/>
            </a:lvl7pPr>
            <a:lvl8pPr marL="3144891" indent="0">
              <a:buNone/>
              <a:defRPr sz="983"/>
            </a:lvl8pPr>
            <a:lvl9pPr marL="3594161" indent="0">
              <a:buNone/>
              <a:defRPr sz="983"/>
            </a:lvl9pPr>
          </a:lstStyle>
          <a:p>
            <a:pPr lvl="0"/>
            <a:r>
              <a:rPr lang="ja-JP" altLang="en-US"/>
              <a:t>マスター テキストの書式設定</a:t>
            </a:r>
          </a:p>
        </p:txBody>
      </p:sp>
      <p:sp>
        <p:nvSpPr>
          <p:cNvPr id="5" name="Date Placeholder 4"/>
          <p:cNvSpPr>
            <a:spLocks noGrp="1"/>
          </p:cNvSpPr>
          <p:nvPr>
            <p:ph type="dt" sz="half" idx="10"/>
          </p:nvPr>
        </p:nvSpPr>
        <p:spPr>
          <a:xfrm>
            <a:off x="693044" y="6356358"/>
            <a:ext cx="2268141" cy="365125"/>
          </a:xfrm>
          <a:prstGeom prst="rect">
            <a:avLst/>
          </a:prstGeom>
        </p:spPr>
        <p:txBody>
          <a:bodyPr/>
          <a:lstStyle/>
          <a:p>
            <a:pPr>
              <a:defRPr/>
            </a:pPr>
            <a:endParaRPr lang="en-US" altLang="ja-JP">
              <a:solidFill>
                <a:prstClr val="black">
                  <a:tint val="75000"/>
                </a:prstClr>
              </a:solidFill>
            </a:endParaRPr>
          </a:p>
        </p:txBody>
      </p:sp>
      <p:sp>
        <p:nvSpPr>
          <p:cNvPr id="6" name="Footer Placeholder 5"/>
          <p:cNvSpPr>
            <a:spLocks noGrp="1"/>
          </p:cNvSpPr>
          <p:nvPr>
            <p:ph type="ftr" sz="quarter" idx="11"/>
          </p:nvPr>
        </p:nvSpPr>
        <p:spPr>
          <a:xfrm>
            <a:off x="3339210" y="6356358"/>
            <a:ext cx="3402211" cy="365125"/>
          </a:xfrm>
          <a:prstGeom prst="rect">
            <a:avLst/>
          </a:prstGeom>
        </p:spPr>
        <p:txBody>
          <a:bodyPr/>
          <a:lstStyle/>
          <a:p>
            <a:pPr>
              <a:defRPr/>
            </a:pPr>
            <a:endParaRPr lang="en-US" altLang="ja-JP">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79FA1A4-FD1F-4E7B-A98B-D2CC75ACF7B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155655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93046" y="365129"/>
            <a:ext cx="8694539"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6" y="1825625"/>
            <a:ext cx="8694539"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4" y="6356358"/>
            <a:ext cx="2268141" cy="365125"/>
          </a:xfrm>
          <a:prstGeom prst="rect">
            <a:avLst/>
          </a:prstGeom>
        </p:spPr>
        <p:txBody>
          <a:bodyPr/>
          <a:lstStyle/>
          <a:p>
            <a:pPr defTabSz="829443">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10" y="6356358"/>
            <a:ext cx="3402211" cy="365125"/>
          </a:xfrm>
          <a:prstGeom prst="rect">
            <a:avLst/>
          </a:prstGeom>
        </p:spPr>
        <p:txBody>
          <a:bodyPr/>
          <a:lstStyle/>
          <a:p>
            <a:pPr defTabSz="829443">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29443">
              <a:defRPr/>
            </a:pPr>
            <a:fld id="{E912E2D6-A286-43DD-9E3C-7820CCF90594}" type="slidenum">
              <a:rPr lang="en-US" altLang="ja-JP" smtClean="0">
                <a:solidFill>
                  <a:prstClr val="black">
                    <a:tint val="75000"/>
                  </a:prstClr>
                </a:solidFill>
                <a:latin typeface="Calibri" panose="020F0502020204030204"/>
              </a:rPr>
              <a:pPr defTabSz="829443">
                <a:defRPr/>
              </a:pPr>
              <a:t>‹#›</a:t>
            </a:fld>
            <a:endParaRPr lang="en-US" altLang="ja-JP">
              <a:solidFill>
                <a:prstClr val="black">
                  <a:tint val="75000"/>
                </a:prstClr>
              </a:solidFill>
              <a:latin typeface="Calibri" panose="020F0502020204030204"/>
            </a:endParaRPr>
          </a:p>
        </p:txBody>
      </p:sp>
    </p:spTree>
    <p:extLst>
      <p:ext uri="{BB962C8B-B14F-4D97-AF65-F5344CB8AC3E}">
        <p14:creationId xmlns:p14="http://schemas.microsoft.com/office/powerpoint/2010/main" val="3681662906"/>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50" y="365125"/>
            <a:ext cx="217363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93047" y="365125"/>
            <a:ext cx="6394897"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4" y="6356358"/>
            <a:ext cx="2268141" cy="365125"/>
          </a:xfrm>
          <a:prstGeom prst="rect">
            <a:avLst/>
          </a:prstGeom>
        </p:spPr>
        <p:txBody>
          <a:bodyPr/>
          <a:lstStyle/>
          <a:p>
            <a:pPr defTabSz="829443">
              <a:defRPr/>
            </a:pPr>
            <a:endParaRPr lang="en-US" altLang="ja-JP">
              <a:solidFill>
                <a:prstClr val="black">
                  <a:tint val="75000"/>
                </a:prstClr>
              </a:solidFill>
            </a:endParaRPr>
          </a:p>
        </p:txBody>
      </p:sp>
      <p:sp>
        <p:nvSpPr>
          <p:cNvPr id="5" name="Footer Placeholder 4"/>
          <p:cNvSpPr>
            <a:spLocks noGrp="1"/>
          </p:cNvSpPr>
          <p:nvPr>
            <p:ph type="ftr" sz="quarter" idx="11"/>
          </p:nvPr>
        </p:nvSpPr>
        <p:spPr>
          <a:xfrm>
            <a:off x="3339210" y="6356358"/>
            <a:ext cx="3402211" cy="365125"/>
          </a:xfrm>
          <a:prstGeom prst="rect">
            <a:avLst/>
          </a:prstGeom>
        </p:spPr>
        <p:txBody>
          <a:bodyPr/>
          <a:lstStyle/>
          <a:p>
            <a:pPr defTabSz="829443">
              <a:defRPr/>
            </a:pPr>
            <a:endParaRPr lang="en-US" altLang="ja-JP">
              <a:solidFill>
                <a:prstClr val="black">
                  <a:tint val="75000"/>
                </a:prstClr>
              </a:solidFill>
            </a:endParaRPr>
          </a:p>
        </p:txBody>
      </p:sp>
      <p:sp>
        <p:nvSpPr>
          <p:cNvPr id="6" name="Slide Number Placeholder 5"/>
          <p:cNvSpPr>
            <a:spLocks noGrp="1"/>
          </p:cNvSpPr>
          <p:nvPr>
            <p:ph type="sldNum" sz="quarter" idx="12"/>
          </p:nvPr>
        </p:nvSpPr>
        <p:spPr/>
        <p:txBody>
          <a:bodyPr/>
          <a:lstStyle/>
          <a:p>
            <a:pPr defTabSz="829443">
              <a:defRPr/>
            </a:pPr>
            <a:fld id="{E912E2D6-A286-43DD-9E3C-7820CCF90594}" type="slidenum">
              <a:rPr lang="en-US" altLang="ja-JP" smtClean="0">
                <a:solidFill>
                  <a:prstClr val="black">
                    <a:tint val="75000"/>
                  </a:prstClr>
                </a:solidFill>
              </a:rPr>
              <a:pPr defTabSz="829443">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493431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5896"/>
            </a:lvl1pPr>
          </a:lstStyle>
          <a:p>
            <a:r>
              <a:rPr lang="ja-JP" altLang="en-US"/>
              <a:t>マスター タイトルの書式設定</a:t>
            </a:r>
            <a:endParaRPr lang="en-US"/>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358"/>
            </a:lvl1pPr>
            <a:lvl2pPr marL="449290" indent="0" algn="ctr">
              <a:buNone/>
              <a:defRPr sz="1965"/>
            </a:lvl2pPr>
            <a:lvl3pPr marL="898581" indent="0" algn="ctr">
              <a:buNone/>
              <a:defRPr sz="1769"/>
            </a:lvl3pPr>
            <a:lvl4pPr marL="1347871" indent="0" algn="ctr">
              <a:buNone/>
              <a:defRPr sz="1572"/>
            </a:lvl4pPr>
            <a:lvl5pPr marL="1797162" indent="0" algn="ctr">
              <a:buNone/>
              <a:defRPr sz="1572"/>
            </a:lvl5pPr>
            <a:lvl6pPr marL="2246452" indent="0" algn="ctr">
              <a:buNone/>
              <a:defRPr sz="1572"/>
            </a:lvl6pPr>
            <a:lvl7pPr marL="2695743" indent="0" algn="ctr">
              <a:buNone/>
              <a:defRPr sz="1572"/>
            </a:lvl7pPr>
            <a:lvl8pPr marL="3145033" indent="0" algn="ctr">
              <a:buNone/>
              <a:defRPr sz="1572"/>
            </a:lvl8pPr>
            <a:lvl9pPr marL="3594324" indent="0" algn="ctr">
              <a:buNone/>
              <a:defRPr sz="1572"/>
            </a:lvl9pPr>
          </a:lstStyle>
          <a:p>
            <a:r>
              <a:rPr lang="ja-JP" altLang="en-US"/>
              <a:t>マスター サブタイトルの書式設定</a:t>
            </a:r>
            <a:endParaRPr lang="en-US"/>
          </a:p>
        </p:txBody>
      </p:sp>
      <p:sp>
        <p:nvSpPr>
          <p:cNvPr id="4" name="Date Placeholder 3"/>
          <p:cNvSpPr>
            <a:spLocks noGrp="1"/>
          </p:cNvSpPr>
          <p:nvPr>
            <p:ph type="dt" sz="half" idx="10"/>
          </p:nvPr>
        </p:nvSpPr>
        <p:spPr>
          <a:xfrm>
            <a:off x="693043" y="6356355"/>
            <a:ext cx="2268141" cy="365125"/>
          </a:xfrm>
          <a:prstGeom prst="rect">
            <a:avLst/>
          </a:prstGeom>
        </p:spPr>
        <p:txBody>
          <a:bodyPr/>
          <a:lstStyle/>
          <a:p>
            <a:fld id="{0CA045DC-01DB-0E46-9926-86C124E51456}"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1218126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5" y="365129"/>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93045" y="1825625"/>
            <a:ext cx="8694539"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93043" y="6356355"/>
            <a:ext cx="2268141" cy="365125"/>
          </a:xfrm>
          <a:prstGeom prst="rect">
            <a:avLst/>
          </a:prstGeom>
        </p:spPr>
        <p:txBody>
          <a:bodyPr/>
          <a:lstStyle/>
          <a:p>
            <a:fld id="{7B19CE10-ECE4-9241-82EC-4B9A4CFC812F}"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874650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5" y="1709743"/>
            <a:ext cx="8694539" cy="2852737"/>
          </a:xfrm>
          <a:prstGeom prst="rect">
            <a:avLst/>
          </a:prstGeom>
        </p:spPr>
        <p:txBody>
          <a:bodyPr anchor="b"/>
          <a:lstStyle>
            <a:lvl1pPr>
              <a:defRPr sz="5896"/>
            </a:lvl1pPr>
          </a:lstStyle>
          <a:p>
            <a:r>
              <a:rPr lang="ja-JP" altLang="en-US"/>
              <a:t>マスター タイトルの書式設定</a:t>
            </a:r>
            <a:endParaRPr lang="en-US"/>
          </a:p>
        </p:txBody>
      </p:sp>
      <p:sp>
        <p:nvSpPr>
          <p:cNvPr id="3" name="Text Placeholder 2"/>
          <p:cNvSpPr>
            <a:spLocks noGrp="1"/>
          </p:cNvSpPr>
          <p:nvPr>
            <p:ph type="body" idx="1"/>
          </p:nvPr>
        </p:nvSpPr>
        <p:spPr>
          <a:xfrm>
            <a:off x="687795" y="4589468"/>
            <a:ext cx="8694539" cy="1500187"/>
          </a:xfrm>
          <a:prstGeom prst="rect">
            <a:avLst/>
          </a:prstGeom>
        </p:spPr>
        <p:txBody>
          <a:bodyPr/>
          <a:lstStyle>
            <a:lvl1pPr marL="0" indent="0">
              <a:buNone/>
              <a:defRPr sz="2358">
                <a:solidFill>
                  <a:schemeClr val="tx1"/>
                </a:solidFill>
              </a:defRPr>
            </a:lvl1pPr>
            <a:lvl2pPr marL="449290" indent="0">
              <a:buNone/>
              <a:defRPr sz="1965">
                <a:solidFill>
                  <a:schemeClr val="tx1">
                    <a:tint val="75000"/>
                  </a:schemeClr>
                </a:solidFill>
              </a:defRPr>
            </a:lvl2pPr>
            <a:lvl3pPr marL="898581" indent="0">
              <a:buNone/>
              <a:defRPr sz="1769">
                <a:solidFill>
                  <a:schemeClr val="tx1">
                    <a:tint val="75000"/>
                  </a:schemeClr>
                </a:solidFill>
              </a:defRPr>
            </a:lvl3pPr>
            <a:lvl4pPr marL="1347871" indent="0">
              <a:buNone/>
              <a:defRPr sz="1572">
                <a:solidFill>
                  <a:schemeClr val="tx1">
                    <a:tint val="75000"/>
                  </a:schemeClr>
                </a:solidFill>
              </a:defRPr>
            </a:lvl4pPr>
            <a:lvl5pPr marL="1797162" indent="0">
              <a:buNone/>
              <a:defRPr sz="1572">
                <a:solidFill>
                  <a:schemeClr val="tx1">
                    <a:tint val="75000"/>
                  </a:schemeClr>
                </a:solidFill>
              </a:defRPr>
            </a:lvl5pPr>
            <a:lvl6pPr marL="2246452" indent="0">
              <a:buNone/>
              <a:defRPr sz="1572">
                <a:solidFill>
                  <a:schemeClr val="tx1">
                    <a:tint val="75000"/>
                  </a:schemeClr>
                </a:solidFill>
              </a:defRPr>
            </a:lvl6pPr>
            <a:lvl7pPr marL="2695743" indent="0">
              <a:buNone/>
              <a:defRPr sz="1572">
                <a:solidFill>
                  <a:schemeClr val="tx1">
                    <a:tint val="75000"/>
                  </a:schemeClr>
                </a:solidFill>
              </a:defRPr>
            </a:lvl7pPr>
            <a:lvl8pPr marL="3145033" indent="0">
              <a:buNone/>
              <a:defRPr sz="1572">
                <a:solidFill>
                  <a:schemeClr val="tx1">
                    <a:tint val="75000"/>
                  </a:schemeClr>
                </a:solidFill>
              </a:defRPr>
            </a:lvl8pPr>
            <a:lvl9pPr marL="3594324" indent="0">
              <a:buNone/>
              <a:defRPr sz="157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93043" y="6356355"/>
            <a:ext cx="2268141" cy="365125"/>
          </a:xfrm>
          <a:prstGeom prst="rect">
            <a:avLst/>
          </a:prstGeom>
        </p:spPr>
        <p:txBody>
          <a:bodyPr/>
          <a:lstStyle/>
          <a:p>
            <a:fld id="{707C6948-88B5-B44D-9020-C34741259255}" type="datetime1">
              <a:rPr kumimoji="1" lang="ja-JP" altLang="en-US" smtClean="0"/>
              <a:t>2026/1/26</a:t>
            </a:fld>
            <a:endParaRPr kumimoji="1" lang="ja-JP" altLang="en-US"/>
          </a:p>
        </p:txBody>
      </p:sp>
      <p:sp>
        <p:nvSpPr>
          <p:cNvPr id="5" name="Footer Placeholder 4"/>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31303800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045" y="365129"/>
            <a:ext cx="8694539"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93043"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03317" y="1825625"/>
            <a:ext cx="4284266"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693043" y="6356355"/>
            <a:ext cx="2268141" cy="365125"/>
          </a:xfrm>
          <a:prstGeom prst="rect">
            <a:avLst/>
          </a:prstGeom>
        </p:spPr>
        <p:txBody>
          <a:bodyPr/>
          <a:lstStyle/>
          <a:p>
            <a:fld id="{0D3CAAF9-1F7C-1F41-8F4F-84162E7C666C}" type="datetime1">
              <a:rPr kumimoji="1" lang="ja-JP" altLang="en-US" smtClean="0"/>
              <a:t>2026/1/26</a:t>
            </a:fld>
            <a:endParaRPr kumimoji="1" lang="ja-JP" altLang="en-US"/>
          </a:p>
        </p:txBody>
      </p:sp>
      <p:sp>
        <p:nvSpPr>
          <p:cNvPr id="6" name="Footer Placeholder 5"/>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186329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8" y="365129"/>
            <a:ext cx="8694539"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94357" y="1681163"/>
            <a:ext cx="4264577" cy="823912"/>
          </a:xfrm>
          <a:prstGeom prst="rect">
            <a:avLst/>
          </a:prstGeom>
        </p:spPr>
        <p:txBody>
          <a:bodyPr anchor="b"/>
          <a:lstStyle>
            <a:lvl1pPr marL="0" indent="0">
              <a:buNone/>
              <a:defRPr sz="2358" b="1"/>
            </a:lvl1pPr>
            <a:lvl2pPr marL="449290" indent="0">
              <a:buNone/>
              <a:defRPr sz="1965" b="1"/>
            </a:lvl2pPr>
            <a:lvl3pPr marL="898581" indent="0">
              <a:buNone/>
              <a:defRPr sz="1769" b="1"/>
            </a:lvl3pPr>
            <a:lvl4pPr marL="1347871" indent="0">
              <a:buNone/>
              <a:defRPr sz="1572" b="1"/>
            </a:lvl4pPr>
            <a:lvl5pPr marL="1797162" indent="0">
              <a:buNone/>
              <a:defRPr sz="1572" b="1"/>
            </a:lvl5pPr>
            <a:lvl6pPr marL="2246452" indent="0">
              <a:buNone/>
              <a:defRPr sz="1572" b="1"/>
            </a:lvl6pPr>
            <a:lvl7pPr marL="2695743" indent="0">
              <a:buNone/>
              <a:defRPr sz="1572" b="1"/>
            </a:lvl7pPr>
            <a:lvl8pPr marL="3145033" indent="0">
              <a:buNone/>
              <a:defRPr sz="1572" b="1"/>
            </a:lvl8pPr>
            <a:lvl9pPr marL="3594324" indent="0">
              <a:buNone/>
              <a:defRPr sz="1572" b="1"/>
            </a:lvl9pPr>
          </a:lstStyle>
          <a:p>
            <a:pPr lvl="0"/>
            <a:r>
              <a:rPr lang="ja-JP" altLang="en-US"/>
              <a:t>マスター テキストの書式設定</a:t>
            </a:r>
          </a:p>
        </p:txBody>
      </p:sp>
      <p:sp>
        <p:nvSpPr>
          <p:cNvPr id="4" name="Content Placeholder 3"/>
          <p:cNvSpPr>
            <a:spLocks noGrp="1"/>
          </p:cNvSpPr>
          <p:nvPr>
            <p:ph sz="half" idx="2"/>
          </p:nvPr>
        </p:nvSpPr>
        <p:spPr>
          <a:xfrm>
            <a:off x="694357" y="2505075"/>
            <a:ext cx="426457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103317" y="1681163"/>
            <a:ext cx="4285578" cy="823912"/>
          </a:xfrm>
          <a:prstGeom prst="rect">
            <a:avLst/>
          </a:prstGeom>
        </p:spPr>
        <p:txBody>
          <a:bodyPr anchor="b"/>
          <a:lstStyle>
            <a:lvl1pPr marL="0" indent="0">
              <a:buNone/>
              <a:defRPr sz="2358" b="1"/>
            </a:lvl1pPr>
            <a:lvl2pPr marL="449290" indent="0">
              <a:buNone/>
              <a:defRPr sz="1965" b="1"/>
            </a:lvl2pPr>
            <a:lvl3pPr marL="898581" indent="0">
              <a:buNone/>
              <a:defRPr sz="1769" b="1"/>
            </a:lvl3pPr>
            <a:lvl4pPr marL="1347871" indent="0">
              <a:buNone/>
              <a:defRPr sz="1572" b="1"/>
            </a:lvl4pPr>
            <a:lvl5pPr marL="1797162" indent="0">
              <a:buNone/>
              <a:defRPr sz="1572" b="1"/>
            </a:lvl5pPr>
            <a:lvl6pPr marL="2246452" indent="0">
              <a:buNone/>
              <a:defRPr sz="1572" b="1"/>
            </a:lvl6pPr>
            <a:lvl7pPr marL="2695743" indent="0">
              <a:buNone/>
              <a:defRPr sz="1572" b="1"/>
            </a:lvl7pPr>
            <a:lvl8pPr marL="3145033" indent="0">
              <a:buNone/>
              <a:defRPr sz="1572" b="1"/>
            </a:lvl8pPr>
            <a:lvl9pPr marL="3594324" indent="0">
              <a:buNone/>
              <a:defRPr sz="1572" b="1"/>
            </a:lvl9pPr>
          </a:lstStyle>
          <a:p>
            <a:pPr lvl="0"/>
            <a:r>
              <a:rPr lang="ja-JP" altLang="en-US"/>
              <a:t>マスター テキストの書式設定</a:t>
            </a:r>
          </a:p>
        </p:txBody>
      </p:sp>
      <p:sp>
        <p:nvSpPr>
          <p:cNvPr id="6" name="Content Placeholder 5"/>
          <p:cNvSpPr>
            <a:spLocks noGrp="1"/>
          </p:cNvSpPr>
          <p:nvPr>
            <p:ph sz="quarter" idx="4"/>
          </p:nvPr>
        </p:nvSpPr>
        <p:spPr>
          <a:xfrm>
            <a:off x="5103317" y="2505075"/>
            <a:ext cx="428557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93043" y="6356355"/>
            <a:ext cx="2268141" cy="365125"/>
          </a:xfrm>
          <a:prstGeom prst="rect">
            <a:avLst/>
          </a:prstGeom>
        </p:spPr>
        <p:txBody>
          <a:bodyPr/>
          <a:lstStyle/>
          <a:p>
            <a:fld id="{EE767C39-60C8-1B4A-9B2A-7D92FE13FE36}" type="datetime1">
              <a:rPr kumimoji="1" lang="ja-JP" altLang="en-US" smtClean="0"/>
              <a:t>2026/1/26</a:t>
            </a:fld>
            <a:endParaRPr kumimoji="1" lang="ja-JP" altLang="en-US"/>
          </a:p>
        </p:txBody>
      </p:sp>
      <p:sp>
        <p:nvSpPr>
          <p:cNvPr id="8" name="Footer Placeholder 7"/>
          <p:cNvSpPr>
            <a:spLocks noGrp="1"/>
          </p:cNvSpPr>
          <p:nvPr>
            <p:ph type="ftr" sz="quarter" idx="11"/>
          </p:nvPr>
        </p:nvSpPr>
        <p:spPr>
          <a:xfrm>
            <a:off x="3339209" y="6356355"/>
            <a:ext cx="3402211"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0D14D715-0E5B-8E4D-B55D-93FA97F5B934}" type="slidenum">
              <a:rPr kumimoji="1" lang="ja-JP" altLang="en-US" smtClean="0"/>
              <a:t>‹#›</a:t>
            </a:fld>
            <a:endParaRPr kumimoji="1" lang="ja-JP" altLang="en-US"/>
          </a:p>
        </p:txBody>
      </p:sp>
    </p:spTree>
    <p:extLst>
      <p:ext uri="{BB962C8B-B14F-4D97-AF65-F5344CB8AC3E}">
        <p14:creationId xmlns:p14="http://schemas.microsoft.com/office/powerpoint/2010/main" val="21807638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72.xml" Type="http://schemas.openxmlformats.org/officeDocument/2006/relationships/slideLayout"/><Relationship Id="rId2" Target="../theme/theme10.xml" Type="http://schemas.openxmlformats.org/officeDocument/2006/relationships/theme"/><Relationship Id="rId3" Target="../media/image1.png" Type="http://schemas.openxmlformats.org/officeDocument/2006/relationships/image"/></Relationships>
</file>

<file path=ppt/slideMasters/_rels/slideMaster11.xml.rels><?xml version="1.0" encoding="UTF-8" standalone="yes"?><Relationships xmlns="http://schemas.openxmlformats.org/package/2006/relationships"><Relationship Id="rId1" Target="../theme/theme11.xml" Type="http://schemas.openxmlformats.org/officeDocument/2006/relationships/theme"/><Relationship Id="rId2" Target="../media/image1.png" Type="http://schemas.openxmlformats.org/officeDocument/2006/relationships/image"/></Relationships>
</file>

<file path=ppt/slideMasters/_rels/slideMaster12.xml.rels><?xml version="1.0" encoding="UTF-8" standalone="yes"?><Relationships xmlns="http://schemas.openxmlformats.org/package/2006/relationships"><Relationship Id="rId1" Target="../slideLayouts/slideLayout73.xml" Type="http://schemas.openxmlformats.org/officeDocument/2006/relationships/slideLayout"/><Relationship Id="rId10" Target="../slideLayouts/slideLayout82.xml" Type="http://schemas.openxmlformats.org/officeDocument/2006/relationships/slideLayout"/><Relationship Id="rId11" Target="../slideLayouts/slideLayout83.xml" Type="http://schemas.openxmlformats.org/officeDocument/2006/relationships/slideLayout"/><Relationship Id="rId12" Target="../theme/theme12.xml" Type="http://schemas.openxmlformats.org/officeDocument/2006/relationships/theme"/><Relationship Id="rId13" Target="../media/image1.png" Type="http://schemas.openxmlformats.org/officeDocument/2006/relationships/image"/><Relationship Id="rId2" Target="../slideLayouts/slideLayout74.xml" Type="http://schemas.openxmlformats.org/officeDocument/2006/relationships/slideLayout"/><Relationship Id="rId3" Target="../slideLayouts/slideLayout75.xml" Type="http://schemas.openxmlformats.org/officeDocument/2006/relationships/slideLayout"/><Relationship Id="rId4" Target="../slideLayouts/slideLayout76.xml" Type="http://schemas.openxmlformats.org/officeDocument/2006/relationships/slideLayout"/><Relationship Id="rId5" Target="../slideLayouts/slideLayout77.xml" Type="http://schemas.openxmlformats.org/officeDocument/2006/relationships/slideLayout"/><Relationship Id="rId6" Target="../slideLayouts/slideLayout78.xml" Type="http://schemas.openxmlformats.org/officeDocument/2006/relationships/slideLayout"/><Relationship Id="rId7" Target="../slideLayouts/slideLayout79.xml" Type="http://schemas.openxmlformats.org/officeDocument/2006/relationships/slideLayout"/><Relationship Id="rId8" Target="../slideLayouts/slideLayout80.xml" Type="http://schemas.openxmlformats.org/officeDocument/2006/relationships/slideLayout"/><Relationship Id="rId9" Target="../slideLayouts/slideLayout81.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84.xml" Type="http://schemas.openxmlformats.org/officeDocument/2006/relationships/slideLayout"/><Relationship Id="rId10" Target="../slideLayouts/slideLayout93.xml" Type="http://schemas.openxmlformats.org/officeDocument/2006/relationships/slideLayout"/><Relationship Id="rId11" Target="../slideLayouts/slideLayout94.xml" Type="http://schemas.openxmlformats.org/officeDocument/2006/relationships/slideLayout"/><Relationship Id="rId12" Target="../theme/theme13.xml" Type="http://schemas.openxmlformats.org/officeDocument/2006/relationships/theme"/><Relationship Id="rId13" Target="../media/image1.png" Type="http://schemas.openxmlformats.org/officeDocument/2006/relationships/image"/><Relationship Id="rId2" Target="../slideLayouts/slideLayout85.xml" Type="http://schemas.openxmlformats.org/officeDocument/2006/relationships/slideLayout"/><Relationship Id="rId3" Target="../slideLayouts/slideLayout86.xml" Type="http://schemas.openxmlformats.org/officeDocument/2006/relationships/slideLayout"/><Relationship Id="rId4" Target="../slideLayouts/slideLayout87.xml" Type="http://schemas.openxmlformats.org/officeDocument/2006/relationships/slideLayout"/><Relationship Id="rId5" Target="../slideLayouts/slideLayout88.xml" Type="http://schemas.openxmlformats.org/officeDocument/2006/relationships/slideLayout"/><Relationship Id="rId6" Target="../slideLayouts/slideLayout89.xml" Type="http://schemas.openxmlformats.org/officeDocument/2006/relationships/slideLayout"/><Relationship Id="rId7" Target="../slideLayouts/slideLayout90.xml" Type="http://schemas.openxmlformats.org/officeDocument/2006/relationships/slideLayout"/><Relationship Id="rId8" Target="../slideLayouts/slideLayout91.xml" Type="http://schemas.openxmlformats.org/officeDocument/2006/relationships/slideLayout"/><Relationship Id="rId9" Target="../slideLayouts/slideLayout92.xml" Type="http://schemas.openxmlformats.org/officeDocument/2006/relationships/slideLayout"/></Relationships>
</file>

<file path=ppt/slideMasters/_rels/slideMaster14.xml.rels><?xml version="1.0" encoding="UTF-8" standalone="yes"?><Relationships xmlns="http://schemas.openxmlformats.org/package/2006/relationships"><Relationship Id="rId1" Target="../slideLayouts/slideLayout95.xml" Type="http://schemas.openxmlformats.org/officeDocument/2006/relationships/slideLayout"/><Relationship Id="rId10" Target="../slideLayouts/slideLayout104.xml" Type="http://schemas.openxmlformats.org/officeDocument/2006/relationships/slideLayout"/><Relationship Id="rId11" Target="../slideLayouts/slideLayout105.xml" Type="http://schemas.openxmlformats.org/officeDocument/2006/relationships/slideLayout"/><Relationship Id="rId12" Target="../slideLayouts/slideLayout106.xml" Type="http://schemas.openxmlformats.org/officeDocument/2006/relationships/slideLayout"/><Relationship Id="rId13" Target="../slideLayouts/slideLayout107.xml" Type="http://schemas.openxmlformats.org/officeDocument/2006/relationships/slideLayout"/><Relationship Id="rId14" Target="../theme/theme14.xml" Type="http://schemas.openxmlformats.org/officeDocument/2006/relationships/theme"/><Relationship Id="rId15" Target="../media/image1.png" Type="http://schemas.openxmlformats.org/officeDocument/2006/relationships/image"/><Relationship Id="rId2" Target="../slideLayouts/slideLayout96.xml" Type="http://schemas.openxmlformats.org/officeDocument/2006/relationships/slideLayout"/><Relationship Id="rId3" Target="../slideLayouts/slideLayout97.xml" Type="http://schemas.openxmlformats.org/officeDocument/2006/relationships/slideLayout"/><Relationship Id="rId4" Target="../slideLayouts/slideLayout98.xml" Type="http://schemas.openxmlformats.org/officeDocument/2006/relationships/slideLayout"/><Relationship Id="rId5" Target="../slideLayouts/slideLayout99.xml" Type="http://schemas.openxmlformats.org/officeDocument/2006/relationships/slideLayout"/><Relationship Id="rId6" Target="../slideLayouts/slideLayout100.xml" Type="http://schemas.openxmlformats.org/officeDocument/2006/relationships/slideLayout"/><Relationship Id="rId7" Target="../slideLayouts/slideLayout101.xml" Type="http://schemas.openxmlformats.org/officeDocument/2006/relationships/slideLayout"/><Relationship Id="rId8" Target="../slideLayouts/slideLayout102.xml" Type="http://schemas.openxmlformats.org/officeDocument/2006/relationships/slideLayout"/><Relationship Id="rId9" Target="../slideLayouts/slideLayout103.xml" Type="http://schemas.openxmlformats.org/officeDocument/2006/relationships/slideLayout"/></Relationships>
</file>

<file path=ppt/slideMasters/_rels/slideMaster15.xml.rels><?xml version="1.0" encoding="UTF-8" standalone="yes"?><Relationships xmlns="http://schemas.openxmlformats.org/package/2006/relationships"><Relationship Id="rId1" Target="../slideLayouts/slideLayout108.xml" Type="http://schemas.openxmlformats.org/officeDocument/2006/relationships/slideLayout"/><Relationship Id="rId2" Target="../theme/theme15.xml" Type="http://schemas.openxmlformats.org/officeDocument/2006/relationships/theme"/><Relationship Id="rId3" Target="../media/image1.png" Type="http://schemas.openxmlformats.org/officeDocument/2006/relationships/image"/></Relationships>
</file>

<file path=ppt/slideMasters/_rels/slideMaster16.xml.rels><?xml version="1.0" encoding="UTF-8" standalone="yes"?><Relationships xmlns="http://schemas.openxmlformats.org/package/2006/relationships"><Relationship Id="rId1" Target="../slideLayouts/slideLayout109.xml" Type="http://schemas.openxmlformats.org/officeDocument/2006/relationships/slideLayout"/><Relationship Id="rId10" Target="../slideLayouts/slideLayout118.xml" Type="http://schemas.openxmlformats.org/officeDocument/2006/relationships/slideLayout"/><Relationship Id="rId11" Target="../slideLayouts/slideLayout119.xml" Type="http://schemas.openxmlformats.org/officeDocument/2006/relationships/slideLayout"/><Relationship Id="rId12" Target="../slideLayouts/slideLayout120.xml" Type="http://schemas.openxmlformats.org/officeDocument/2006/relationships/slideLayout"/><Relationship Id="rId13" Target="../theme/theme16.xml" Type="http://schemas.openxmlformats.org/officeDocument/2006/relationships/theme"/><Relationship Id="rId14" Target="../media/image1.png" Type="http://schemas.openxmlformats.org/officeDocument/2006/relationships/image"/><Relationship Id="rId2" Target="../slideLayouts/slideLayout110.xml" Type="http://schemas.openxmlformats.org/officeDocument/2006/relationships/slideLayout"/><Relationship Id="rId3" Target="../slideLayouts/slideLayout111.xml" Type="http://schemas.openxmlformats.org/officeDocument/2006/relationships/slideLayout"/><Relationship Id="rId4" Target="../slideLayouts/slideLayout112.xml" Type="http://schemas.openxmlformats.org/officeDocument/2006/relationships/slideLayout"/><Relationship Id="rId5" Target="../slideLayouts/slideLayout113.xml" Type="http://schemas.openxmlformats.org/officeDocument/2006/relationships/slideLayout"/><Relationship Id="rId6" Target="../slideLayouts/slideLayout114.xml" Type="http://schemas.openxmlformats.org/officeDocument/2006/relationships/slideLayout"/><Relationship Id="rId7" Target="../slideLayouts/slideLayout115.xml" Type="http://schemas.openxmlformats.org/officeDocument/2006/relationships/slideLayout"/><Relationship Id="rId8" Target="../slideLayouts/slideLayout116.xml" Type="http://schemas.openxmlformats.org/officeDocument/2006/relationships/slideLayout"/><Relationship Id="rId9" Target="../slideLayouts/slideLayout117.xml" Type="http://schemas.openxmlformats.org/officeDocument/2006/relationships/slideLayout"/></Relationships>
</file>

<file path=ppt/slideMasters/_rels/slideMaster17.xml.rels><?xml version="1.0" encoding="UTF-8" standalone="yes"?><Relationships xmlns="http://schemas.openxmlformats.org/package/2006/relationships"><Relationship Id="rId1" Target="../slideLayouts/slideLayout121.xml" Type="http://schemas.openxmlformats.org/officeDocument/2006/relationships/slideLayout"/><Relationship Id="rId10" Target="../slideLayouts/slideLayout130.xml" Type="http://schemas.openxmlformats.org/officeDocument/2006/relationships/slideLayout"/><Relationship Id="rId11" Target="../slideLayouts/slideLayout131.xml" Type="http://schemas.openxmlformats.org/officeDocument/2006/relationships/slideLayout"/><Relationship Id="rId12" Target="../slideLayouts/slideLayout132.xml" Type="http://schemas.openxmlformats.org/officeDocument/2006/relationships/slideLayout"/><Relationship Id="rId13" Target="../slideLayouts/slideLayout133.xml" Type="http://schemas.openxmlformats.org/officeDocument/2006/relationships/slideLayout"/><Relationship Id="rId14" Target="../theme/theme17.xml" Type="http://schemas.openxmlformats.org/officeDocument/2006/relationships/theme"/><Relationship Id="rId15" Target="../media/image2.png" Type="http://schemas.openxmlformats.org/officeDocument/2006/relationships/image"/><Relationship Id="rId2" Target="../slideLayouts/slideLayout122.xml" Type="http://schemas.openxmlformats.org/officeDocument/2006/relationships/slideLayout"/><Relationship Id="rId3" Target="../slideLayouts/slideLayout123.xml" Type="http://schemas.openxmlformats.org/officeDocument/2006/relationships/slideLayout"/><Relationship Id="rId4" Target="../slideLayouts/slideLayout124.xml" Type="http://schemas.openxmlformats.org/officeDocument/2006/relationships/slideLayout"/><Relationship Id="rId5" Target="../slideLayouts/slideLayout125.xml" Type="http://schemas.openxmlformats.org/officeDocument/2006/relationships/slideLayout"/><Relationship Id="rId6" Target="../slideLayouts/slideLayout126.xml" Type="http://schemas.openxmlformats.org/officeDocument/2006/relationships/slideLayout"/><Relationship Id="rId7" Target="../slideLayouts/slideLayout127.xml" Type="http://schemas.openxmlformats.org/officeDocument/2006/relationships/slideLayout"/><Relationship Id="rId8" Target="../slideLayouts/slideLayout128.xml" Type="http://schemas.openxmlformats.org/officeDocument/2006/relationships/slideLayout"/><Relationship Id="rId9" Target="../slideLayouts/slideLayout129.xml" Type="http://schemas.openxmlformats.org/officeDocument/2006/relationships/slideLayout"/></Relationships>
</file>

<file path=ppt/slideMasters/_rels/slideMaster18.xml.rels><?xml version="1.0" encoding="UTF-8" standalone="yes"?><Relationships xmlns="http://schemas.openxmlformats.org/package/2006/relationships"><Relationship Id="rId1" Target="../theme/theme18.xml" Type="http://schemas.openxmlformats.org/officeDocument/2006/relationships/theme"/><Relationship Id="rId2" Target="../media/image1.png" Type="http://schemas.openxmlformats.org/officeDocument/2006/relationships/image"/></Relationships>
</file>

<file path=ppt/slideMasters/_rels/slideMaster19.xml.rels><?xml version="1.0" encoding="UTF-8" standalone="yes"?><Relationships xmlns="http://schemas.openxmlformats.org/package/2006/relationships"><Relationship Id="rId1" Target="../slideLayouts/slideLayout134.xml" Type="http://schemas.openxmlformats.org/officeDocument/2006/relationships/slideLayout"/><Relationship Id="rId2" Target="../slideLayouts/slideLayout135.xml" Type="http://schemas.openxmlformats.org/officeDocument/2006/relationships/slideLayout"/><Relationship Id="rId3" Target="../slideLayouts/slideLayout136.xml" Type="http://schemas.openxmlformats.org/officeDocument/2006/relationships/slideLayout"/><Relationship Id="rId4" Target="../theme/theme19.xml" Type="http://schemas.openxmlformats.org/officeDocument/2006/relationships/theme"/><Relationship Id="rId5" Target="../media/image3.pn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slideLayouts/slideLayout36.xml" Type="http://schemas.openxmlformats.org/officeDocument/2006/relationships/slideLayout"/><Relationship Id="rId13" Target="../slideLayouts/slideLayout37.xml" Type="http://schemas.openxmlformats.org/officeDocument/2006/relationships/slideLayout"/><Relationship Id="rId14" Target="../slideLayouts/slideLayout38.xml" Type="http://schemas.openxmlformats.org/officeDocument/2006/relationships/slideLayout"/><Relationship Id="rId15" Target="../theme/theme3.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9.xml" Type="http://schemas.openxmlformats.org/officeDocument/2006/relationships/slideLayout"/><Relationship Id="rId2" Target="../slideLayouts/slideLayout40.xml" Type="http://schemas.openxmlformats.org/officeDocument/2006/relationships/slideLayout"/><Relationship Id="rId3" Target="../slideLayouts/slideLayout41.xml" Type="http://schemas.openxmlformats.org/officeDocument/2006/relationships/slideLayout"/><Relationship Id="rId4"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42.xml" Type="http://schemas.openxmlformats.org/officeDocument/2006/relationships/slideLayout"/><Relationship Id="rId2" Target="../slideLayouts/slideLayout43.xml" Type="http://schemas.openxmlformats.org/officeDocument/2006/relationships/slideLayout"/><Relationship Id="rId3" Target="../slideLayouts/slideLayout44.xml" Type="http://schemas.openxmlformats.org/officeDocument/2006/relationships/slideLayout"/><Relationship Id="rId4" Target="../theme/theme5.xml" Type="http://schemas.openxmlformats.org/officeDocument/2006/relationships/theme"/></Relationships>
</file>

<file path=ppt/slideMasters/_rels/slideMaster6.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slideLayouts/slideLayout56.xml" Type="http://schemas.openxmlformats.org/officeDocument/2006/relationships/slideLayout"/><Relationship Id="rId13" Target="../theme/theme6.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slideLayouts/slideLayout69.xml" Type="http://schemas.openxmlformats.org/officeDocument/2006/relationships/slideLayout"/><Relationship Id="rId14" Target="../theme/theme7.xml" Type="http://schemas.openxmlformats.org/officeDocument/2006/relationships/theme"/><Relationship Id="rId15" Target="../media/image1.png" Type="http://schemas.openxmlformats.org/officeDocument/2006/relationships/imag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70.xml" Type="http://schemas.openxmlformats.org/officeDocument/2006/relationships/slideLayout"/><Relationship Id="rId2" Target="../slideLayouts/slideLayout71.xml" Type="http://schemas.openxmlformats.org/officeDocument/2006/relationships/slideLayout"/><Relationship Id="rId3" Target="../theme/theme8.xml" Type="http://schemas.openxmlformats.org/officeDocument/2006/relationships/theme"/><Relationship Id="rId4" Target="../media/image2.png" Type="http://schemas.openxmlformats.org/officeDocument/2006/relationships/image"/></Relationships>
</file>

<file path=ppt/slideMasters/_rels/slideMaster9.xml.rels><?xml version="1.0" encoding="UTF-8" standalone="yes"?><Relationships xmlns="http://schemas.openxmlformats.org/package/2006/relationships"><Relationship Id="rId1" Target="../theme/theme9.xml" Type="http://schemas.openxmlformats.org/officeDocument/2006/relationships/theme"/><Relationship Id="rId2" Target="../media/image1.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47" y="274644"/>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47" y="1600235"/>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602"/>
            <a:ext cx="2352146" cy="365125"/>
          </a:xfrm>
          <a:prstGeom prst="rect">
            <a:avLst/>
          </a:prstGeom>
        </p:spPr>
        <p:txBody>
          <a:bodyPr vert="horz" lIns="91440" tIns="45720" rIns="91440" bIns="45720" rtlCol="0" anchor="ctr"/>
          <a:lstStyle>
            <a:lvl1pPr algn="l">
              <a:defRPr sz="1134">
                <a:solidFill>
                  <a:schemeClr val="tx1">
                    <a:tint val="75000"/>
                  </a:schemeClr>
                </a:solidFill>
              </a:defRPr>
            </a:lvl1pPr>
          </a:lstStyle>
          <a:p>
            <a:pPr fontAlgn="base">
              <a:spcBef>
                <a:spcPct val="0"/>
              </a:spcBef>
              <a:spcAft>
                <a:spcPct val="0"/>
              </a:spcAft>
            </a:pPr>
            <a:fld id="{C2D826DD-8E0F-4C2B-99A9-8FBC37D280F3}" type="datetime1">
              <a:rPr lang="en-US" altLang="ja-JP" smtClean="0">
                <a:solidFill>
                  <a:prstClr val="black">
                    <a:tint val="75000"/>
                  </a:prstClr>
                </a:solidFill>
                <a:latin typeface="Arial" charset="0"/>
              </a:rPr>
              <a:t>1/26/2026</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2" y="6356602"/>
            <a:ext cx="3192198" cy="365125"/>
          </a:xfrm>
          <a:prstGeom prst="rect">
            <a:avLst/>
          </a:prstGeom>
        </p:spPr>
        <p:txBody>
          <a:bodyPr vert="horz" lIns="91440" tIns="45720" rIns="91440" bIns="45720" rtlCol="0" anchor="ctr"/>
          <a:lstStyle>
            <a:lvl1pPr algn="ctr">
              <a:defRPr sz="1134">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50" y="6356602"/>
            <a:ext cx="2352146" cy="365125"/>
          </a:xfrm>
          <a:prstGeom prst="rect">
            <a:avLst/>
          </a:prstGeom>
        </p:spPr>
        <p:txBody>
          <a:bodyPr vert="horz" lIns="91440" tIns="45720" rIns="91440" bIns="45720" rtlCol="0" anchor="ctr"/>
          <a:lstStyle>
            <a:lvl1pPr algn="r">
              <a:defRPr sz="1134">
                <a:solidFill>
                  <a:schemeClr val="tx1">
                    <a:tint val="75000"/>
                  </a:schemeClr>
                </a:solidFill>
              </a:defRPr>
            </a:lvl1pPr>
          </a:lstStyle>
          <a:p>
            <a:pPr fontAlgn="base">
              <a:spcBef>
                <a:spcPct val="0"/>
              </a:spcBef>
              <a:spcAft>
                <a:spcPct val="0"/>
              </a:spcAft>
            </a:pPr>
            <a:fld id="{0AD1E8BE-2227-49B1-8D14-4BC9216DB8BD}"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65040836"/>
      </p:ext>
    </p:extLst>
  </p:cSld>
  <p:clrMap bg1="lt1" tx1="dk1" bg2="lt2" tx2="dk2" accent1="accent1" accent2="accent2" accent3="accent3" accent4="accent4" accent5="accent5" accent6="accent6" hlink="hlink" folHlink="folHlink"/>
  <p:sldLayoutIdLst>
    <p:sldLayoutId id="2147485410"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 id="2147485421" r:id="rId12"/>
  </p:sldLayoutIdLst>
  <p:hf hdr="0" ftr="0" dt="0"/>
  <p:txStyles>
    <p:titleStyle>
      <a:lvl1pPr algn="ctr" defTabSz="864593" rtl="0" eaLnBrk="1" latinLnBrk="0" hangingPunct="1">
        <a:spcBef>
          <a:spcPct val="0"/>
        </a:spcBef>
        <a:buNone/>
        <a:defRPr kumimoji="1" sz="4160" kern="1200">
          <a:solidFill>
            <a:schemeClr val="tx1"/>
          </a:solidFill>
          <a:latin typeface="+mj-lt"/>
          <a:ea typeface="+mj-ea"/>
          <a:cs typeface="+mj-cs"/>
        </a:defRPr>
      </a:lvl1pPr>
    </p:titleStyle>
    <p:bodyStyle>
      <a:lvl1pPr marL="324222" indent="-324222" algn="l" defTabSz="864593" rtl="0" eaLnBrk="1" latinLnBrk="0" hangingPunct="1">
        <a:spcBef>
          <a:spcPct val="20000"/>
        </a:spcBef>
        <a:buFont typeface="Arial" pitchFamily="34" charset="0"/>
        <a:buChar char="•"/>
        <a:defRPr kumimoji="1" sz="3026" kern="1200">
          <a:solidFill>
            <a:schemeClr val="tx1"/>
          </a:solidFill>
          <a:latin typeface="+mn-lt"/>
          <a:ea typeface="+mn-ea"/>
          <a:cs typeface="+mn-cs"/>
        </a:defRPr>
      </a:lvl1pPr>
      <a:lvl2pPr marL="702482" indent="-270186" algn="l" defTabSz="864593" rtl="0" eaLnBrk="1" latinLnBrk="0" hangingPunct="1">
        <a:spcBef>
          <a:spcPct val="20000"/>
        </a:spcBef>
        <a:buFont typeface="Arial" pitchFamily="34" charset="0"/>
        <a:buChar char="–"/>
        <a:defRPr kumimoji="1" sz="2648" kern="1200">
          <a:solidFill>
            <a:schemeClr val="tx1"/>
          </a:solidFill>
          <a:latin typeface="+mn-lt"/>
          <a:ea typeface="+mn-ea"/>
          <a:cs typeface="+mn-cs"/>
        </a:defRPr>
      </a:lvl2pPr>
      <a:lvl3pPr marL="1080741" indent="-216148" algn="l" defTabSz="864593" rtl="0" eaLnBrk="1" latinLnBrk="0" hangingPunct="1">
        <a:spcBef>
          <a:spcPct val="20000"/>
        </a:spcBef>
        <a:buFont typeface="Arial" pitchFamily="34" charset="0"/>
        <a:buChar char="•"/>
        <a:defRPr kumimoji="1" sz="2269" kern="1200">
          <a:solidFill>
            <a:schemeClr val="tx1"/>
          </a:solidFill>
          <a:latin typeface="+mn-lt"/>
          <a:ea typeface="+mn-ea"/>
          <a:cs typeface="+mn-cs"/>
        </a:defRPr>
      </a:lvl3pPr>
      <a:lvl4pPr marL="1513039" indent="-216148" algn="l" defTabSz="864593" rtl="0" eaLnBrk="1" latinLnBrk="0" hangingPunct="1">
        <a:spcBef>
          <a:spcPct val="20000"/>
        </a:spcBef>
        <a:buFont typeface="Arial" pitchFamily="34" charset="0"/>
        <a:buChar char="–"/>
        <a:defRPr kumimoji="1" sz="1891" kern="1200">
          <a:solidFill>
            <a:schemeClr val="tx1"/>
          </a:solidFill>
          <a:latin typeface="+mn-lt"/>
          <a:ea typeface="+mn-ea"/>
          <a:cs typeface="+mn-cs"/>
        </a:defRPr>
      </a:lvl4pPr>
      <a:lvl5pPr marL="1945335" indent="-216148" algn="l" defTabSz="864593" rtl="0" eaLnBrk="1" latinLnBrk="0" hangingPunct="1">
        <a:spcBef>
          <a:spcPct val="20000"/>
        </a:spcBef>
        <a:buFont typeface="Arial" pitchFamily="34" charset="0"/>
        <a:buChar char="»"/>
        <a:defRPr kumimoji="1" sz="1891" kern="1200">
          <a:solidFill>
            <a:schemeClr val="tx1"/>
          </a:solidFill>
          <a:latin typeface="+mn-lt"/>
          <a:ea typeface="+mn-ea"/>
          <a:cs typeface="+mn-cs"/>
        </a:defRPr>
      </a:lvl5pPr>
      <a:lvl6pPr marL="2377631" indent="-216148" algn="l" defTabSz="864593" rtl="0" eaLnBrk="1" latinLnBrk="0" hangingPunct="1">
        <a:spcBef>
          <a:spcPct val="20000"/>
        </a:spcBef>
        <a:buFont typeface="Arial" pitchFamily="34" charset="0"/>
        <a:buChar char="•"/>
        <a:defRPr kumimoji="1" sz="1891" kern="1200">
          <a:solidFill>
            <a:schemeClr val="tx1"/>
          </a:solidFill>
          <a:latin typeface="+mn-lt"/>
          <a:ea typeface="+mn-ea"/>
          <a:cs typeface="+mn-cs"/>
        </a:defRPr>
      </a:lvl6pPr>
      <a:lvl7pPr marL="2809929" indent="-216148" algn="l" defTabSz="864593" rtl="0" eaLnBrk="1" latinLnBrk="0" hangingPunct="1">
        <a:spcBef>
          <a:spcPct val="20000"/>
        </a:spcBef>
        <a:buFont typeface="Arial" pitchFamily="34" charset="0"/>
        <a:buChar char="•"/>
        <a:defRPr kumimoji="1" sz="1891" kern="1200">
          <a:solidFill>
            <a:schemeClr val="tx1"/>
          </a:solidFill>
          <a:latin typeface="+mn-lt"/>
          <a:ea typeface="+mn-ea"/>
          <a:cs typeface="+mn-cs"/>
        </a:defRPr>
      </a:lvl7pPr>
      <a:lvl8pPr marL="3242224" indent="-216148" algn="l" defTabSz="864593" rtl="0" eaLnBrk="1" latinLnBrk="0" hangingPunct="1">
        <a:spcBef>
          <a:spcPct val="20000"/>
        </a:spcBef>
        <a:buFont typeface="Arial" pitchFamily="34" charset="0"/>
        <a:buChar char="•"/>
        <a:defRPr kumimoji="1" sz="1891" kern="1200">
          <a:solidFill>
            <a:schemeClr val="tx1"/>
          </a:solidFill>
          <a:latin typeface="+mn-lt"/>
          <a:ea typeface="+mn-ea"/>
          <a:cs typeface="+mn-cs"/>
        </a:defRPr>
      </a:lvl8pPr>
      <a:lvl9pPr marL="3674522" indent="-216148" algn="l" defTabSz="864593" rtl="0" eaLnBrk="1" latinLnBrk="0" hangingPunct="1">
        <a:spcBef>
          <a:spcPct val="20000"/>
        </a:spcBef>
        <a:buFont typeface="Arial" pitchFamily="34" charset="0"/>
        <a:buChar char="•"/>
        <a:defRPr kumimoji="1" sz="1891" kern="1200">
          <a:solidFill>
            <a:schemeClr val="tx1"/>
          </a:solidFill>
          <a:latin typeface="+mn-lt"/>
          <a:ea typeface="+mn-ea"/>
          <a:cs typeface="+mn-cs"/>
        </a:defRPr>
      </a:lvl9pPr>
    </p:bodyStyle>
    <p:otherStyle>
      <a:defPPr>
        <a:defRPr lang="ja-JP"/>
      </a:defPPr>
      <a:lvl1pPr marL="0" algn="l" defTabSz="864593" rtl="0" eaLnBrk="1" latinLnBrk="0" hangingPunct="1">
        <a:defRPr kumimoji="1" sz="1702" kern="1200">
          <a:solidFill>
            <a:schemeClr val="tx1"/>
          </a:solidFill>
          <a:latin typeface="+mn-lt"/>
          <a:ea typeface="+mn-ea"/>
          <a:cs typeface="+mn-cs"/>
        </a:defRPr>
      </a:lvl1pPr>
      <a:lvl2pPr marL="432296" algn="l" defTabSz="864593" rtl="0" eaLnBrk="1" latinLnBrk="0" hangingPunct="1">
        <a:defRPr kumimoji="1" sz="1702" kern="1200">
          <a:solidFill>
            <a:schemeClr val="tx1"/>
          </a:solidFill>
          <a:latin typeface="+mn-lt"/>
          <a:ea typeface="+mn-ea"/>
          <a:cs typeface="+mn-cs"/>
        </a:defRPr>
      </a:lvl2pPr>
      <a:lvl3pPr marL="864593" algn="l" defTabSz="864593" rtl="0" eaLnBrk="1" latinLnBrk="0" hangingPunct="1">
        <a:defRPr kumimoji="1" sz="1702" kern="1200">
          <a:solidFill>
            <a:schemeClr val="tx1"/>
          </a:solidFill>
          <a:latin typeface="+mn-lt"/>
          <a:ea typeface="+mn-ea"/>
          <a:cs typeface="+mn-cs"/>
        </a:defRPr>
      </a:lvl3pPr>
      <a:lvl4pPr marL="1296890" algn="l" defTabSz="864593" rtl="0" eaLnBrk="1" latinLnBrk="0" hangingPunct="1">
        <a:defRPr kumimoji="1" sz="1702" kern="1200">
          <a:solidFill>
            <a:schemeClr val="tx1"/>
          </a:solidFill>
          <a:latin typeface="+mn-lt"/>
          <a:ea typeface="+mn-ea"/>
          <a:cs typeface="+mn-cs"/>
        </a:defRPr>
      </a:lvl4pPr>
      <a:lvl5pPr marL="1729187" algn="l" defTabSz="864593" rtl="0" eaLnBrk="1" latinLnBrk="0" hangingPunct="1">
        <a:defRPr kumimoji="1" sz="1702" kern="1200">
          <a:solidFill>
            <a:schemeClr val="tx1"/>
          </a:solidFill>
          <a:latin typeface="+mn-lt"/>
          <a:ea typeface="+mn-ea"/>
          <a:cs typeface="+mn-cs"/>
        </a:defRPr>
      </a:lvl5pPr>
      <a:lvl6pPr marL="2161483" algn="l" defTabSz="864593" rtl="0" eaLnBrk="1" latinLnBrk="0" hangingPunct="1">
        <a:defRPr kumimoji="1" sz="1702" kern="1200">
          <a:solidFill>
            <a:schemeClr val="tx1"/>
          </a:solidFill>
          <a:latin typeface="+mn-lt"/>
          <a:ea typeface="+mn-ea"/>
          <a:cs typeface="+mn-cs"/>
        </a:defRPr>
      </a:lvl6pPr>
      <a:lvl7pPr marL="2593780" algn="l" defTabSz="864593" rtl="0" eaLnBrk="1" latinLnBrk="0" hangingPunct="1">
        <a:defRPr kumimoji="1" sz="1702" kern="1200">
          <a:solidFill>
            <a:schemeClr val="tx1"/>
          </a:solidFill>
          <a:latin typeface="+mn-lt"/>
          <a:ea typeface="+mn-ea"/>
          <a:cs typeface="+mn-cs"/>
        </a:defRPr>
      </a:lvl7pPr>
      <a:lvl8pPr marL="3026076" algn="l" defTabSz="864593" rtl="0" eaLnBrk="1" latinLnBrk="0" hangingPunct="1">
        <a:defRPr kumimoji="1" sz="1702" kern="1200">
          <a:solidFill>
            <a:schemeClr val="tx1"/>
          </a:solidFill>
          <a:latin typeface="+mn-lt"/>
          <a:ea typeface="+mn-ea"/>
          <a:cs typeface="+mn-cs"/>
        </a:defRPr>
      </a:lvl8pPr>
      <a:lvl9pPr marL="3458373" algn="l" defTabSz="864593" rtl="0" eaLnBrk="1" latinLnBrk="0" hangingPunct="1">
        <a:defRPr kumimoji="1" sz="170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8"/>
            <a:ext cx="2268141"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3"/>
          <a:stretch>
            <a:fillRect/>
          </a:stretch>
        </p:blipFill>
        <p:spPr>
          <a:xfrm>
            <a:off x="0" y="3"/>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7"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62201332"/>
      </p:ext>
    </p:extLst>
  </p:cSld>
  <p:clrMap bg1="lt1" tx1="dk1" bg2="lt2" tx2="dk2" accent1="accent1" accent2="accent2" accent3="accent3" accent4="accent4" accent5="accent5" accent6="accent6" hlink="hlink" folHlink="folHlink"/>
  <p:sldLayoutIdLst>
    <p:sldLayoutId id="2147485967" r:id="rId1"/>
  </p:sldLayoutIdLst>
  <p:hf hdr="0" ftr="0" dt="0"/>
  <p:txStyles>
    <p:titleStyle>
      <a:lvl1pPr algn="l" defTabSz="898581" rtl="0" eaLnBrk="1" latinLnBrk="0" hangingPunct="1">
        <a:lnSpc>
          <a:spcPct val="90000"/>
        </a:lnSpc>
        <a:spcBef>
          <a:spcPct val="0"/>
        </a:spcBef>
        <a:buNone/>
        <a:defRPr kumimoji="1" sz="1769" b="1" i="0" kern="1200">
          <a:solidFill>
            <a:schemeClr val="bg1"/>
          </a:solidFill>
          <a:latin typeface="Meiryo UI" panose="020B0604030504040204" pitchFamily="34" charset="-128"/>
          <a:ea typeface="Meiryo UI" panose="020B0604030504040204" pitchFamily="34" charset="-128"/>
          <a:cs typeface="+mj-cs"/>
        </a:defRPr>
      </a:lvl1pPr>
    </p:titleStyle>
    <p:bodyStyle>
      <a:lvl1pPr marL="224645" indent="-224645" algn="l" defTabSz="898581" rtl="0" eaLnBrk="1" latinLnBrk="0" hangingPunct="1">
        <a:lnSpc>
          <a:spcPct val="90000"/>
        </a:lnSpc>
        <a:spcBef>
          <a:spcPts val="983"/>
        </a:spcBef>
        <a:buFont typeface="Arial" panose="020B0604020202020204" pitchFamily="34" charset="0"/>
        <a:buChar char="•"/>
        <a:defRPr kumimoji="1" sz="2752" kern="1200">
          <a:solidFill>
            <a:schemeClr val="tx1"/>
          </a:solidFill>
          <a:latin typeface="+mn-lt"/>
          <a:ea typeface="+mn-ea"/>
          <a:cs typeface="+mn-cs"/>
        </a:defRPr>
      </a:lvl1pPr>
      <a:lvl2pPr marL="673936" indent="-224645" algn="l" defTabSz="898581" rtl="0" eaLnBrk="1" latinLnBrk="0" hangingPunct="1">
        <a:lnSpc>
          <a:spcPct val="90000"/>
        </a:lnSpc>
        <a:spcBef>
          <a:spcPts val="491"/>
        </a:spcBef>
        <a:buFont typeface="Arial" panose="020B0604020202020204" pitchFamily="34" charset="0"/>
        <a:buChar char="•"/>
        <a:defRPr kumimoji="1" sz="2358" kern="1200">
          <a:solidFill>
            <a:schemeClr val="tx1"/>
          </a:solidFill>
          <a:latin typeface="+mn-lt"/>
          <a:ea typeface="+mn-ea"/>
          <a:cs typeface="+mn-cs"/>
        </a:defRPr>
      </a:lvl2pPr>
      <a:lvl3pPr marL="1123226" indent="-224645" algn="l" defTabSz="898581" rtl="0" eaLnBrk="1" latinLnBrk="0" hangingPunct="1">
        <a:lnSpc>
          <a:spcPct val="90000"/>
        </a:lnSpc>
        <a:spcBef>
          <a:spcPts val="491"/>
        </a:spcBef>
        <a:buFont typeface="Arial" panose="020B0604020202020204" pitchFamily="34" charset="0"/>
        <a:buChar char="•"/>
        <a:defRPr kumimoji="1" sz="1965" kern="1200">
          <a:solidFill>
            <a:schemeClr val="tx1"/>
          </a:solidFill>
          <a:latin typeface="+mn-lt"/>
          <a:ea typeface="+mn-ea"/>
          <a:cs typeface="+mn-cs"/>
        </a:defRPr>
      </a:lvl3pPr>
      <a:lvl4pPr marL="157251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4pPr>
      <a:lvl5pPr marL="202180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5pPr>
      <a:lvl6pPr marL="247109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6pPr>
      <a:lvl7pPr marL="292038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7pPr>
      <a:lvl8pPr marL="336967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8pPr>
      <a:lvl9pPr marL="3818969"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9pPr>
    </p:bodyStyle>
    <p:otherStyle>
      <a:defPPr>
        <a:defRPr lang="en-US"/>
      </a:defPPr>
      <a:lvl1pPr marL="0" algn="l" defTabSz="898581" rtl="0" eaLnBrk="1" latinLnBrk="0" hangingPunct="1">
        <a:defRPr kumimoji="1" sz="1769" kern="1200">
          <a:solidFill>
            <a:schemeClr val="tx1"/>
          </a:solidFill>
          <a:latin typeface="+mn-lt"/>
          <a:ea typeface="+mn-ea"/>
          <a:cs typeface="+mn-cs"/>
        </a:defRPr>
      </a:lvl1pPr>
      <a:lvl2pPr marL="449290" algn="l" defTabSz="898581" rtl="0" eaLnBrk="1" latinLnBrk="0" hangingPunct="1">
        <a:defRPr kumimoji="1" sz="1769" kern="1200">
          <a:solidFill>
            <a:schemeClr val="tx1"/>
          </a:solidFill>
          <a:latin typeface="+mn-lt"/>
          <a:ea typeface="+mn-ea"/>
          <a:cs typeface="+mn-cs"/>
        </a:defRPr>
      </a:lvl2pPr>
      <a:lvl3pPr marL="898581" algn="l" defTabSz="898581" rtl="0" eaLnBrk="1" latinLnBrk="0" hangingPunct="1">
        <a:defRPr kumimoji="1" sz="1769" kern="1200">
          <a:solidFill>
            <a:schemeClr val="tx1"/>
          </a:solidFill>
          <a:latin typeface="+mn-lt"/>
          <a:ea typeface="+mn-ea"/>
          <a:cs typeface="+mn-cs"/>
        </a:defRPr>
      </a:lvl3pPr>
      <a:lvl4pPr marL="1347871" algn="l" defTabSz="898581" rtl="0" eaLnBrk="1" latinLnBrk="0" hangingPunct="1">
        <a:defRPr kumimoji="1" sz="1769" kern="1200">
          <a:solidFill>
            <a:schemeClr val="tx1"/>
          </a:solidFill>
          <a:latin typeface="+mn-lt"/>
          <a:ea typeface="+mn-ea"/>
          <a:cs typeface="+mn-cs"/>
        </a:defRPr>
      </a:lvl4pPr>
      <a:lvl5pPr marL="1797162" algn="l" defTabSz="898581" rtl="0" eaLnBrk="1" latinLnBrk="0" hangingPunct="1">
        <a:defRPr kumimoji="1" sz="1769" kern="1200">
          <a:solidFill>
            <a:schemeClr val="tx1"/>
          </a:solidFill>
          <a:latin typeface="+mn-lt"/>
          <a:ea typeface="+mn-ea"/>
          <a:cs typeface="+mn-cs"/>
        </a:defRPr>
      </a:lvl5pPr>
      <a:lvl6pPr marL="2246452" algn="l" defTabSz="898581" rtl="0" eaLnBrk="1" latinLnBrk="0" hangingPunct="1">
        <a:defRPr kumimoji="1" sz="1769" kern="1200">
          <a:solidFill>
            <a:schemeClr val="tx1"/>
          </a:solidFill>
          <a:latin typeface="+mn-lt"/>
          <a:ea typeface="+mn-ea"/>
          <a:cs typeface="+mn-cs"/>
        </a:defRPr>
      </a:lvl6pPr>
      <a:lvl7pPr marL="2695743" algn="l" defTabSz="898581" rtl="0" eaLnBrk="1" latinLnBrk="0" hangingPunct="1">
        <a:defRPr kumimoji="1" sz="1769" kern="1200">
          <a:solidFill>
            <a:schemeClr val="tx1"/>
          </a:solidFill>
          <a:latin typeface="+mn-lt"/>
          <a:ea typeface="+mn-ea"/>
          <a:cs typeface="+mn-cs"/>
        </a:defRPr>
      </a:lvl7pPr>
      <a:lvl8pPr marL="3145033" algn="l" defTabSz="898581" rtl="0" eaLnBrk="1" latinLnBrk="0" hangingPunct="1">
        <a:defRPr kumimoji="1" sz="1769" kern="1200">
          <a:solidFill>
            <a:schemeClr val="tx1"/>
          </a:solidFill>
          <a:latin typeface="+mn-lt"/>
          <a:ea typeface="+mn-ea"/>
          <a:cs typeface="+mn-cs"/>
        </a:defRPr>
      </a:lvl8pPr>
      <a:lvl9pPr marL="3594324" algn="l" defTabSz="898581" rtl="0" eaLnBrk="1" latinLnBrk="0" hangingPunct="1">
        <a:defRPr kumimoji="1"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8"/>
            <a:ext cx="2268141"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2"/>
          <a:stretch>
            <a:fillRect/>
          </a:stretch>
        </p:blipFill>
        <p:spPr>
          <a:xfrm>
            <a:off x="0" y="3"/>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7"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4112127635"/>
      </p:ext>
    </p:extLst>
  </p:cSld>
  <p:clrMap bg1="lt1" tx1="dk1" bg2="lt2" tx2="dk2" accent1="accent1" accent2="accent2" accent3="accent3" accent4="accent4" accent5="accent5" accent6="accent6" hlink="hlink" folHlink="folHlink"/>
  <p:hf hdr="0" ftr="0" dt="0"/>
  <p:txStyles>
    <p:titleStyle>
      <a:lvl1pPr algn="l" defTabSz="898581" rtl="0" eaLnBrk="1" latinLnBrk="0" hangingPunct="1">
        <a:lnSpc>
          <a:spcPct val="90000"/>
        </a:lnSpc>
        <a:spcBef>
          <a:spcPct val="0"/>
        </a:spcBef>
        <a:buNone/>
        <a:defRPr kumimoji="1" sz="1769" b="1" i="0" kern="1200">
          <a:solidFill>
            <a:schemeClr val="bg1"/>
          </a:solidFill>
          <a:latin typeface="Meiryo UI" panose="020B0604030504040204" pitchFamily="34" charset="-128"/>
          <a:ea typeface="Meiryo UI" panose="020B0604030504040204" pitchFamily="34" charset="-128"/>
          <a:cs typeface="+mj-cs"/>
        </a:defRPr>
      </a:lvl1pPr>
    </p:titleStyle>
    <p:bodyStyle>
      <a:lvl1pPr marL="224645" indent="-224645" algn="l" defTabSz="898581" rtl="0" eaLnBrk="1" latinLnBrk="0" hangingPunct="1">
        <a:lnSpc>
          <a:spcPct val="90000"/>
        </a:lnSpc>
        <a:spcBef>
          <a:spcPts val="983"/>
        </a:spcBef>
        <a:buFont typeface="Arial" panose="020B0604020202020204" pitchFamily="34" charset="0"/>
        <a:buChar char="•"/>
        <a:defRPr kumimoji="1" sz="2752" kern="1200">
          <a:solidFill>
            <a:schemeClr val="tx1"/>
          </a:solidFill>
          <a:latin typeface="+mn-lt"/>
          <a:ea typeface="+mn-ea"/>
          <a:cs typeface="+mn-cs"/>
        </a:defRPr>
      </a:lvl1pPr>
      <a:lvl2pPr marL="673936" indent="-224645" algn="l" defTabSz="898581" rtl="0" eaLnBrk="1" latinLnBrk="0" hangingPunct="1">
        <a:lnSpc>
          <a:spcPct val="90000"/>
        </a:lnSpc>
        <a:spcBef>
          <a:spcPts val="491"/>
        </a:spcBef>
        <a:buFont typeface="Arial" panose="020B0604020202020204" pitchFamily="34" charset="0"/>
        <a:buChar char="•"/>
        <a:defRPr kumimoji="1" sz="2358" kern="1200">
          <a:solidFill>
            <a:schemeClr val="tx1"/>
          </a:solidFill>
          <a:latin typeface="+mn-lt"/>
          <a:ea typeface="+mn-ea"/>
          <a:cs typeface="+mn-cs"/>
        </a:defRPr>
      </a:lvl2pPr>
      <a:lvl3pPr marL="1123226" indent="-224645" algn="l" defTabSz="898581" rtl="0" eaLnBrk="1" latinLnBrk="0" hangingPunct="1">
        <a:lnSpc>
          <a:spcPct val="90000"/>
        </a:lnSpc>
        <a:spcBef>
          <a:spcPts val="491"/>
        </a:spcBef>
        <a:buFont typeface="Arial" panose="020B0604020202020204" pitchFamily="34" charset="0"/>
        <a:buChar char="•"/>
        <a:defRPr kumimoji="1" sz="1965" kern="1200">
          <a:solidFill>
            <a:schemeClr val="tx1"/>
          </a:solidFill>
          <a:latin typeface="+mn-lt"/>
          <a:ea typeface="+mn-ea"/>
          <a:cs typeface="+mn-cs"/>
        </a:defRPr>
      </a:lvl3pPr>
      <a:lvl4pPr marL="157251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4pPr>
      <a:lvl5pPr marL="202180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5pPr>
      <a:lvl6pPr marL="247109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6pPr>
      <a:lvl7pPr marL="292038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7pPr>
      <a:lvl8pPr marL="336967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8pPr>
      <a:lvl9pPr marL="3818969"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9pPr>
    </p:bodyStyle>
    <p:otherStyle>
      <a:defPPr>
        <a:defRPr lang="en-US"/>
      </a:defPPr>
      <a:lvl1pPr marL="0" algn="l" defTabSz="898581" rtl="0" eaLnBrk="1" latinLnBrk="0" hangingPunct="1">
        <a:defRPr kumimoji="1" sz="1769" kern="1200">
          <a:solidFill>
            <a:schemeClr val="tx1"/>
          </a:solidFill>
          <a:latin typeface="+mn-lt"/>
          <a:ea typeface="+mn-ea"/>
          <a:cs typeface="+mn-cs"/>
        </a:defRPr>
      </a:lvl1pPr>
      <a:lvl2pPr marL="449290" algn="l" defTabSz="898581" rtl="0" eaLnBrk="1" latinLnBrk="0" hangingPunct="1">
        <a:defRPr kumimoji="1" sz="1769" kern="1200">
          <a:solidFill>
            <a:schemeClr val="tx1"/>
          </a:solidFill>
          <a:latin typeface="+mn-lt"/>
          <a:ea typeface="+mn-ea"/>
          <a:cs typeface="+mn-cs"/>
        </a:defRPr>
      </a:lvl2pPr>
      <a:lvl3pPr marL="898581" algn="l" defTabSz="898581" rtl="0" eaLnBrk="1" latinLnBrk="0" hangingPunct="1">
        <a:defRPr kumimoji="1" sz="1769" kern="1200">
          <a:solidFill>
            <a:schemeClr val="tx1"/>
          </a:solidFill>
          <a:latin typeface="+mn-lt"/>
          <a:ea typeface="+mn-ea"/>
          <a:cs typeface="+mn-cs"/>
        </a:defRPr>
      </a:lvl3pPr>
      <a:lvl4pPr marL="1347871" algn="l" defTabSz="898581" rtl="0" eaLnBrk="1" latinLnBrk="0" hangingPunct="1">
        <a:defRPr kumimoji="1" sz="1769" kern="1200">
          <a:solidFill>
            <a:schemeClr val="tx1"/>
          </a:solidFill>
          <a:latin typeface="+mn-lt"/>
          <a:ea typeface="+mn-ea"/>
          <a:cs typeface="+mn-cs"/>
        </a:defRPr>
      </a:lvl4pPr>
      <a:lvl5pPr marL="1797162" algn="l" defTabSz="898581" rtl="0" eaLnBrk="1" latinLnBrk="0" hangingPunct="1">
        <a:defRPr kumimoji="1" sz="1769" kern="1200">
          <a:solidFill>
            <a:schemeClr val="tx1"/>
          </a:solidFill>
          <a:latin typeface="+mn-lt"/>
          <a:ea typeface="+mn-ea"/>
          <a:cs typeface="+mn-cs"/>
        </a:defRPr>
      </a:lvl5pPr>
      <a:lvl6pPr marL="2246452" algn="l" defTabSz="898581" rtl="0" eaLnBrk="1" latinLnBrk="0" hangingPunct="1">
        <a:defRPr kumimoji="1" sz="1769" kern="1200">
          <a:solidFill>
            <a:schemeClr val="tx1"/>
          </a:solidFill>
          <a:latin typeface="+mn-lt"/>
          <a:ea typeface="+mn-ea"/>
          <a:cs typeface="+mn-cs"/>
        </a:defRPr>
      </a:lvl6pPr>
      <a:lvl7pPr marL="2695743" algn="l" defTabSz="898581" rtl="0" eaLnBrk="1" latinLnBrk="0" hangingPunct="1">
        <a:defRPr kumimoji="1" sz="1769" kern="1200">
          <a:solidFill>
            <a:schemeClr val="tx1"/>
          </a:solidFill>
          <a:latin typeface="+mn-lt"/>
          <a:ea typeface="+mn-ea"/>
          <a:cs typeface="+mn-cs"/>
        </a:defRPr>
      </a:lvl7pPr>
      <a:lvl8pPr marL="3145033" algn="l" defTabSz="898581" rtl="0" eaLnBrk="1" latinLnBrk="0" hangingPunct="1">
        <a:defRPr kumimoji="1" sz="1769" kern="1200">
          <a:solidFill>
            <a:schemeClr val="tx1"/>
          </a:solidFill>
          <a:latin typeface="+mn-lt"/>
          <a:ea typeface="+mn-ea"/>
          <a:cs typeface="+mn-cs"/>
        </a:defRPr>
      </a:lvl8pPr>
      <a:lvl9pPr marL="3594324" algn="l" defTabSz="898581" rtl="0" eaLnBrk="1" latinLnBrk="0" hangingPunct="1">
        <a:defRPr kumimoji="1"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pattFill prst="dotGrid">
          <a:fgClr>
            <a:schemeClr val="bg2"/>
          </a:fgClr>
          <a:bgClr>
            <a:schemeClr val="bg1"/>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pPr defTabSz="844083">
              <a:defRPr/>
            </a:pPr>
            <a:fld id="{E912E2D6-A286-43DD-9E3C-7820CCF90594}" type="slidenum">
              <a:rPr lang="en-US" altLang="ja-JP" smtClean="0">
                <a:solidFill>
                  <a:prstClr val="black">
                    <a:tint val="75000"/>
                  </a:prstClr>
                </a:solidFill>
                <a:latin typeface="Calibri" panose="020F0502020204030204"/>
              </a:rPr>
              <a:pPr defTabSz="844083">
                <a:defRPr/>
              </a:pPr>
              <a:t>‹#›</a:t>
            </a:fld>
            <a:endParaRPr lang="en-US" altLang="ja-JP">
              <a:solidFill>
                <a:prstClr val="black">
                  <a:tint val="75000"/>
                </a:prstClr>
              </a:solidFill>
              <a:latin typeface="Calibri" panose="020F0502020204030204"/>
            </a:endParaRPr>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3"/>
          <a:stretch>
            <a:fillRect/>
          </a:stretch>
        </p:blipFill>
        <p:spPr>
          <a:xfrm>
            <a:off x="0" y="1"/>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6"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4192308217"/>
      </p:ext>
    </p:extLst>
  </p:cSld>
  <p:clrMap bg1="lt1" tx1="dk1" bg2="lt2" tx2="dk2" accent1="accent1" accent2="accent2" accent3="accent3" accent4="accent4" accent5="accent5" accent6="accent6" hlink="hlink" folHlink="folHlink"/>
  <p:sldLayoutIdLst>
    <p:sldLayoutId id="2147485987" r:id="rId1"/>
    <p:sldLayoutId id="2147485988" r:id="rId2"/>
    <p:sldLayoutId id="2147485989" r:id="rId3"/>
    <p:sldLayoutId id="2147485990" r:id="rId4"/>
    <p:sldLayoutId id="2147485991" r:id="rId5"/>
    <p:sldLayoutId id="2147485992" r:id="rId6"/>
    <p:sldLayoutId id="2147485993" r:id="rId7"/>
    <p:sldLayoutId id="2147485994" r:id="rId8"/>
    <p:sldLayoutId id="2147485995" r:id="rId9"/>
    <p:sldLayoutId id="2147485996" r:id="rId10"/>
    <p:sldLayoutId id="2147485997" r:id="rId11"/>
  </p:sldLayoutIdLst>
  <p:hf sldNum="0"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dotGrid">
          <a:fgClr>
            <a:schemeClr val="bg2"/>
          </a:fgClr>
          <a:bgClr>
            <a:schemeClr val="bg1"/>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81"/>
            <a:ext cx="2268141"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pPr defTabSz="829443">
              <a:defRPr/>
            </a:pPr>
            <a:fld id="{E912E2D6-A286-43DD-9E3C-7820CCF90594}" type="slidenum">
              <a:rPr lang="en-US" altLang="ja-JP" smtClean="0">
                <a:solidFill>
                  <a:prstClr val="black">
                    <a:tint val="75000"/>
                  </a:prstClr>
                </a:solidFill>
                <a:latin typeface="Calibri" panose="020F0502020204030204"/>
              </a:rPr>
              <a:pPr defTabSz="829443">
                <a:defRPr/>
              </a:pPr>
              <a:t>‹#›</a:t>
            </a:fld>
            <a:endParaRPr lang="en-US" altLang="ja-JP">
              <a:solidFill>
                <a:prstClr val="black">
                  <a:tint val="75000"/>
                </a:prstClr>
              </a:solidFill>
              <a:latin typeface="Calibri" panose="020F0502020204030204"/>
            </a:endParaRPr>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3"/>
          <a:stretch>
            <a:fillRect/>
          </a:stretch>
        </p:blipFill>
        <p:spPr>
          <a:xfrm>
            <a:off x="0" y="6"/>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7"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553556779"/>
      </p:ext>
    </p:extLst>
  </p:cSld>
  <p:clrMap bg1="lt1" tx1="dk1" bg2="lt2" tx2="dk2" accent1="accent1" accent2="accent2" accent3="accent3" accent4="accent4" accent5="accent5" accent6="accent6" hlink="hlink" folHlink="folHlink"/>
  <p:sldLayoutIdLst>
    <p:sldLayoutId id="2147485999" r:id="rId1"/>
    <p:sldLayoutId id="2147486000" r:id="rId2"/>
    <p:sldLayoutId id="2147486001" r:id="rId3"/>
    <p:sldLayoutId id="2147486002" r:id="rId4"/>
    <p:sldLayoutId id="2147486003" r:id="rId5"/>
    <p:sldLayoutId id="2147486004" r:id="rId6"/>
    <p:sldLayoutId id="2147486005" r:id="rId7"/>
    <p:sldLayoutId id="2147486006" r:id="rId8"/>
    <p:sldLayoutId id="2147486007" r:id="rId9"/>
    <p:sldLayoutId id="2147486008" r:id="rId10"/>
    <p:sldLayoutId id="2147486009" r:id="rId11"/>
  </p:sldLayoutIdLst>
  <p:hf sldNum="0" hdr="0" ftr="0" dt="0"/>
  <p:txStyles>
    <p:titleStyle>
      <a:lvl1pPr algn="l" defTabSz="898540" rtl="0" eaLnBrk="1" latinLnBrk="0" hangingPunct="1">
        <a:lnSpc>
          <a:spcPct val="90000"/>
        </a:lnSpc>
        <a:spcBef>
          <a:spcPct val="0"/>
        </a:spcBef>
        <a:buNone/>
        <a:defRPr kumimoji="1" sz="1769" b="1" i="0" kern="1200">
          <a:solidFill>
            <a:schemeClr val="bg1"/>
          </a:solidFill>
          <a:latin typeface="Meiryo UI" panose="020B0604030504040204" pitchFamily="34" charset="-128"/>
          <a:ea typeface="Meiryo UI" panose="020B0604030504040204" pitchFamily="34" charset="-128"/>
          <a:cs typeface="+mj-cs"/>
        </a:defRPr>
      </a:lvl1pPr>
    </p:titleStyle>
    <p:bodyStyle>
      <a:lvl1pPr marL="224634" indent="-224634" algn="l" defTabSz="898540" rtl="0" eaLnBrk="1" latinLnBrk="0" hangingPunct="1">
        <a:lnSpc>
          <a:spcPct val="90000"/>
        </a:lnSpc>
        <a:spcBef>
          <a:spcPts val="983"/>
        </a:spcBef>
        <a:buFont typeface="Arial" panose="020B0604020202020204" pitchFamily="34" charset="0"/>
        <a:buChar char="•"/>
        <a:defRPr kumimoji="1" sz="2752" kern="1200">
          <a:solidFill>
            <a:schemeClr val="tx1"/>
          </a:solidFill>
          <a:latin typeface="+mn-lt"/>
          <a:ea typeface="+mn-ea"/>
          <a:cs typeface="+mn-cs"/>
        </a:defRPr>
      </a:lvl1pPr>
      <a:lvl2pPr marL="673905" indent="-224634" algn="l" defTabSz="898540" rtl="0" eaLnBrk="1" latinLnBrk="0" hangingPunct="1">
        <a:lnSpc>
          <a:spcPct val="90000"/>
        </a:lnSpc>
        <a:spcBef>
          <a:spcPts val="492"/>
        </a:spcBef>
        <a:buFont typeface="Arial" panose="020B0604020202020204" pitchFamily="34" charset="0"/>
        <a:buChar char="•"/>
        <a:defRPr kumimoji="1" sz="2358" kern="1200">
          <a:solidFill>
            <a:schemeClr val="tx1"/>
          </a:solidFill>
          <a:latin typeface="+mn-lt"/>
          <a:ea typeface="+mn-ea"/>
          <a:cs typeface="+mn-cs"/>
        </a:defRPr>
      </a:lvl2pPr>
      <a:lvl3pPr marL="1123175" indent="-224634" algn="l" defTabSz="898540" rtl="0" eaLnBrk="1" latinLnBrk="0" hangingPunct="1">
        <a:lnSpc>
          <a:spcPct val="90000"/>
        </a:lnSpc>
        <a:spcBef>
          <a:spcPts val="492"/>
        </a:spcBef>
        <a:buFont typeface="Arial" panose="020B0604020202020204" pitchFamily="34" charset="0"/>
        <a:buChar char="•"/>
        <a:defRPr kumimoji="1" sz="1965" kern="1200">
          <a:solidFill>
            <a:schemeClr val="tx1"/>
          </a:solidFill>
          <a:latin typeface="+mn-lt"/>
          <a:ea typeface="+mn-ea"/>
          <a:cs typeface="+mn-cs"/>
        </a:defRPr>
      </a:lvl3pPr>
      <a:lvl4pPr marL="1572445" indent="-224634" algn="l" defTabSz="898540" rtl="0" eaLnBrk="1" latinLnBrk="0" hangingPunct="1">
        <a:lnSpc>
          <a:spcPct val="90000"/>
        </a:lnSpc>
        <a:spcBef>
          <a:spcPts val="492"/>
        </a:spcBef>
        <a:buFont typeface="Arial" panose="020B0604020202020204" pitchFamily="34" charset="0"/>
        <a:buChar char="•"/>
        <a:defRPr kumimoji="1" sz="1769" kern="1200">
          <a:solidFill>
            <a:schemeClr val="tx1"/>
          </a:solidFill>
          <a:latin typeface="+mn-lt"/>
          <a:ea typeface="+mn-ea"/>
          <a:cs typeface="+mn-cs"/>
        </a:defRPr>
      </a:lvl4pPr>
      <a:lvl5pPr marL="2021716" indent="-224634" algn="l" defTabSz="898540" rtl="0" eaLnBrk="1" latinLnBrk="0" hangingPunct="1">
        <a:lnSpc>
          <a:spcPct val="90000"/>
        </a:lnSpc>
        <a:spcBef>
          <a:spcPts val="492"/>
        </a:spcBef>
        <a:buFont typeface="Arial" panose="020B0604020202020204" pitchFamily="34" charset="0"/>
        <a:buChar char="•"/>
        <a:defRPr kumimoji="1" sz="1769" kern="1200">
          <a:solidFill>
            <a:schemeClr val="tx1"/>
          </a:solidFill>
          <a:latin typeface="+mn-lt"/>
          <a:ea typeface="+mn-ea"/>
          <a:cs typeface="+mn-cs"/>
        </a:defRPr>
      </a:lvl5pPr>
      <a:lvl6pPr marL="2470987" indent="-224634" algn="l" defTabSz="898540" rtl="0" eaLnBrk="1" latinLnBrk="0" hangingPunct="1">
        <a:lnSpc>
          <a:spcPct val="90000"/>
        </a:lnSpc>
        <a:spcBef>
          <a:spcPts val="492"/>
        </a:spcBef>
        <a:buFont typeface="Arial" panose="020B0604020202020204" pitchFamily="34" charset="0"/>
        <a:buChar char="•"/>
        <a:defRPr kumimoji="1" sz="1769" kern="1200">
          <a:solidFill>
            <a:schemeClr val="tx1"/>
          </a:solidFill>
          <a:latin typeface="+mn-lt"/>
          <a:ea typeface="+mn-ea"/>
          <a:cs typeface="+mn-cs"/>
        </a:defRPr>
      </a:lvl6pPr>
      <a:lvl7pPr marL="2920256" indent="-224634" algn="l" defTabSz="898540" rtl="0" eaLnBrk="1" latinLnBrk="0" hangingPunct="1">
        <a:lnSpc>
          <a:spcPct val="90000"/>
        </a:lnSpc>
        <a:spcBef>
          <a:spcPts val="492"/>
        </a:spcBef>
        <a:buFont typeface="Arial" panose="020B0604020202020204" pitchFamily="34" charset="0"/>
        <a:buChar char="•"/>
        <a:defRPr kumimoji="1" sz="1769" kern="1200">
          <a:solidFill>
            <a:schemeClr val="tx1"/>
          </a:solidFill>
          <a:latin typeface="+mn-lt"/>
          <a:ea typeface="+mn-ea"/>
          <a:cs typeface="+mn-cs"/>
        </a:defRPr>
      </a:lvl7pPr>
      <a:lvl8pPr marL="3369527" indent="-224634" algn="l" defTabSz="898540" rtl="0" eaLnBrk="1" latinLnBrk="0" hangingPunct="1">
        <a:lnSpc>
          <a:spcPct val="90000"/>
        </a:lnSpc>
        <a:spcBef>
          <a:spcPts val="492"/>
        </a:spcBef>
        <a:buFont typeface="Arial" panose="020B0604020202020204" pitchFamily="34" charset="0"/>
        <a:buChar char="•"/>
        <a:defRPr kumimoji="1" sz="1769" kern="1200">
          <a:solidFill>
            <a:schemeClr val="tx1"/>
          </a:solidFill>
          <a:latin typeface="+mn-lt"/>
          <a:ea typeface="+mn-ea"/>
          <a:cs typeface="+mn-cs"/>
        </a:defRPr>
      </a:lvl8pPr>
      <a:lvl9pPr marL="3818797" indent="-224634" algn="l" defTabSz="898540" rtl="0" eaLnBrk="1" latinLnBrk="0" hangingPunct="1">
        <a:lnSpc>
          <a:spcPct val="90000"/>
        </a:lnSpc>
        <a:spcBef>
          <a:spcPts val="492"/>
        </a:spcBef>
        <a:buFont typeface="Arial" panose="020B0604020202020204" pitchFamily="34" charset="0"/>
        <a:buChar char="•"/>
        <a:defRPr kumimoji="1" sz="1769" kern="1200">
          <a:solidFill>
            <a:schemeClr val="tx1"/>
          </a:solidFill>
          <a:latin typeface="+mn-lt"/>
          <a:ea typeface="+mn-ea"/>
          <a:cs typeface="+mn-cs"/>
        </a:defRPr>
      </a:lvl9pPr>
    </p:bodyStyle>
    <p:otherStyle>
      <a:defPPr>
        <a:defRPr lang="en-US"/>
      </a:defPPr>
      <a:lvl1pPr marL="0" algn="l" defTabSz="898540" rtl="0" eaLnBrk="1" latinLnBrk="0" hangingPunct="1">
        <a:defRPr kumimoji="1" sz="1769" kern="1200">
          <a:solidFill>
            <a:schemeClr val="tx1"/>
          </a:solidFill>
          <a:latin typeface="+mn-lt"/>
          <a:ea typeface="+mn-ea"/>
          <a:cs typeface="+mn-cs"/>
        </a:defRPr>
      </a:lvl1pPr>
      <a:lvl2pPr marL="449271" algn="l" defTabSz="898540" rtl="0" eaLnBrk="1" latinLnBrk="0" hangingPunct="1">
        <a:defRPr kumimoji="1" sz="1769" kern="1200">
          <a:solidFill>
            <a:schemeClr val="tx1"/>
          </a:solidFill>
          <a:latin typeface="+mn-lt"/>
          <a:ea typeface="+mn-ea"/>
          <a:cs typeface="+mn-cs"/>
        </a:defRPr>
      </a:lvl2pPr>
      <a:lvl3pPr marL="898540" algn="l" defTabSz="898540" rtl="0" eaLnBrk="1" latinLnBrk="0" hangingPunct="1">
        <a:defRPr kumimoji="1" sz="1769" kern="1200">
          <a:solidFill>
            <a:schemeClr val="tx1"/>
          </a:solidFill>
          <a:latin typeface="+mn-lt"/>
          <a:ea typeface="+mn-ea"/>
          <a:cs typeface="+mn-cs"/>
        </a:defRPr>
      </a:lvl3pPr>
      <a:lvl4pPr marL="1347810" algn="l" defTabSz="898540" rtl="0" eaLnBrk="1" latinLnBrk="0" hangingPunct="1">
        <a:defRPr kumimoji="1" sz="1769" kern="1200">
          <a:solidFill>
            <a:schemeClr val="tx1"/>
          </a:solidFill>
          <a:latin typeface="+mn-lt"/>
          <a:ea typeface="+mn-ea"/>
          <a:cs typeface="+mn-cs"/>
        </a:defRPr>
      </a:lvl4pPr>
      <a:lvl5pPr marL="1797081" algn="l" defTabSz="898540" rtl="0" eaLnBrk="1" latinLnBrk="0" hangingPunct="1">
        <a:defRPr kumimoji="1" sz="1769" kern="1200">
          <a:solidFill>
            <a:schemeClr val="tx1"/>
          </a:solidFill>
          <a:latin typeface="+mn-lt"/>
          <a:ea typeface="+mn-ea"/>
          <a:cs typeface="+mn-cs"/>
        </a:defRPr>
      </a:lvl5pPr>
      <a:lvl6pPr marL="2246351" algn="l" defTabSz="898540" rtl="0" eaLnBrk="1" latinLnBrk="0" hangingPunct="1">
        <a:defRPr kumimoji="1" sz="1769" kern="1200">
          <a:solidFill>
            <a:schemeClr val="tx1"/>
          </a:solidFill>
          <a:latin typeface="+mn-lt"/>
          <a:ea typeface="+mn-ea"/>
          <a:cs typeface="+mn-cs"/>
        </a:defRPr>
      </a:lvl6pPr>
      <a:lvl7pPr marL="2695622" algn="l" defTabSz="898540" rtl="0" eaLnBrk="1" latinLnBrk="0" hangingPunct="1">
        <a:defRPr kumimoji="1" sz="1769" kern="1200">
          <a:solidFill>
            <a:schemeClr val="tx1"/>
          </a:solidFill>
          <a:latin typeface="+mn-lt"/>
          <a:ea typeface="+mn-ea"/>
          <a:cs typeface="+mn-cs"/>
        </a:defRPr>
      </a:lvl7pPr>
      <a:lvl8pPr marL="3144891" algn="l" defTabSz="898540" rtl="0" eaLnBrk="1" latinLnBrk="0" hangingPunct="1">
        <a:defRPr kumimoji="1" sz="1769" kern="1200">
          <a:solidFill>
            <a:schemeClr val="tx1"/>
          </a:solidFill>
          <a:latin typeface="+mn-lt"/>
          <a:ea typeface="+mn-ea"/>
          <a:cs typeface="+mn-cs"/>
        </a:defRPr>
      </a:lvl8pPr>
      <a:lvl9pPr marL="3594161" algn="l" defTabSz="898540" rtl="0" eaLnBrk="1" latinLnBrk="0" hangingPunct="1">
        <a:defRPr kumimoji="1"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35">
          <p15:clr>
            <a:srgbClr val="F26B43"/>
          </p15:clr>
        </p15:guide>
        <p15:guide id="3" pos="6525">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8"/>
            <a:ext cx="2268141"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5"/>
          <a:stretch>
            <a:fillRect/>
          </a:stretch>
        </p:blipFill>
        <p:spPr>
          <a:xfrm>
            <a:off x="0" y="3"/>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7"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4204018304"/>
      </p:ext>
    </p:extLst>
  </p:cSld>
  <p:clrMap bg1="lt1" tx1="dk1" bg2="lt2" tx2="dk2" accent1="accent1" accent2="accent2" accent3="accent3" accent4="accent4" accent5="accent5" accent6="accent6" hlink="hlink" folHlink="folHlink"/>
  <p:sldLayoutIdLst>
    <p:sldLayoutId id="2147486036" r:id="rId1"/>
    <p:sldLayoutId id="2147486037" r:id="rId2"/>
    <p:sldLayoutId id="2147486038" r:id="rId3"/>
    <p:sldLayoutId id="2147486039" r:id="rId4"/>
    <p:sldLayoutId id="2147486040" r:id="rId5"/>
    <p:sldLayoutId id="2147486041" r:id="rId6"/>
    <p:sldLayoutId id="2147486042" r:id="rId7"/>
    <p:sldLayoutId id="2147486043" r:id="rId8"/>
    <p:sldLayoutId id="2147486044" r:id="rId9"/>
    <p:sldLayoutId id="2147486045" r:id="rId10"/>
    <p:sldLayoutId id="2147486046" r:id="rId11"/>
    <p:sldLayoutId id="2147486047" r:id="rId12"/>
    <p:sldLayoutId id="2147486048" r:id="rId13"/>
  </p:sldLayoutIdLst>
  <p:hf hdr="0" ftr="0" dt="0"/>
  <p:txStyles>
    <p:titleStyle>
      <a:lvl1pPr algn="l" defTabSz="898581" rtl="0" eaLnBrk="1" latinLnBrk="0" hangingPunct="1">
        <a:lnSpc>
          <a:spcPct val="90000"/>
        </a:lnSpc>
        <a:spcBef>
          <a:spcPct val="0"/>
        </a:spcBef>
        <a:buNone/>
        <a:defRPr kumimoji="1" sz="1769" b="1" i="0" kern="1200">
          <a:solidFill>
            <a:schemeClr val="bg1"/>
          </a:solidFill>
          <a:latin typeface="Meiryo UI" panose="020B0604030504040204" pitchFamily="34" charset="-128"/>
          <a:ea typeface="Meiryo UI" panose="020B0604030504040204" pitchFamily="34" charset="-128"/>
          <a:cs typeface="+mj-cs"/>
        </a:defRPr>
      </a:lvl1pPr>
    </p:titleStyle>
    <p:bodyStyle>
      <a:lvl1pPr marL="224645" indent="-224645" algn="l" defTabSz="898581" rtl="0" eaLnBrk="1" latinLnBrk="0" hangingPunct="1">
        <a:lnSpc>
          <a:spcPct val="90000"/>
        </a:lnSpc>
        <a:spcBef>
          <a:spcPts val="983"/>
        </a:spcBef>
        <a:buFont typeface="Arial" panose="020B0604020202020204" pitchFamily="34" charset="0"/>
        <a:buChar char="•"/>
        <a:defRPr kumimoji="1" sz="2752" kern="1200">
          <a:solidFill>
            <a:schemeClr val="tx1"/>
          </a:solidFill>
          <a:latin typeface="+mn-lt"/>
          <a:ea typeface="+mn-ea"/>
          <a:cs typeface="+mn-cs"/>
        </a:defRPr>
      </a:lvl1pPr>
      <a:lvl2pPr marL="673936" indent="-224645" algn="l" defTabSz="898581" rtl="0" eaLnBrk="1" latinLnBrk="0" hangingPunct="1">
        <a:lnSpc>
          <a:spcPct val="90000"/>
        </a:lnSpc>
        <a:spcBef>
          <a:spcPts val="491"/>
        </a:spcBef>
        <a:buFont typeface="Arial" panose="020B0604020202020204" pitchFamily="34" charset="0"/>
        <a:buChar char="•"/>
        <a:defRPr kumimoji="1" sz="2358" kern="1200">
          <a:solidFill>
            <a:schemeClr val="tx1"/>
          </a:solidFill>
          <a:latin typeface="+mn-lt"/>
          <a:ea typeface="+mn-ea"/>
          <a:cs typeface="+mn-cs"/>
        </a:defRPr>
      </a:lvl2pPr>
      <a:lvl3pPr marL="1123226" indent="-224645" algn="l" defTabSz="898581" rtl="0" eaLnBrk="1" latinLnBrk="0" hangingPunct="1">
        <a:lnSpc>
          <a:spcPct val="90000"/>
        </a:lnSpc>
        <a:spcBef>
          <a:spcPts val="491"/>
        </a:spcBef>
        <a:buFont typeface="Arial" panose="020B0604020202020204" pitchFamily="34" charset="0"/>
        <a:buChar char="•"/>
        <a:defRPr kumimoji="1" sz="1965" kern="1200">
          <a:solidFill>
            <a:schemeClr val="tx1"/>
          </a:solidFill>
          <a:latin typeface="+mn-lt"/>
          <a:ea typeface="+mn-ea"/>
          <a:cs typeface="+mn-cs"/>
        </a:defRPr>
      </a:lvl3pPr>
      <a:lvl4pPr marL="157251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4pPr>
      <a:lvl5pPr marL="202180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5pPr>
      <a:lvl6pPr marL="247109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6pPr>
      <a:lvl7pPr marL="292038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7pPr>
      <a:lvl8pPr marL="336967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8pPr>
      <a:lvl9pPr marL="3818969"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9pPr>
    </p:bodyStyle>
    <p:otherStyle>
      <a:defPPr>
        <a:defRPr lang="en-US"/>
      </a:defPPr>
      <a:lvl1pPr marL="0" algn="l" defTabSz="898581" rtl="0" eaLnBrk="1" latinLnBrk="0" hangingPunct="1">
        <a:defRPr kumimoji="1" sz="1769" kern="1200">
          <a:solidFill>
            <a:schemeClr val="tx1"/>
          </a:solidFill>
          <a:latin typeface="+mn-lt"/>
          <a:ea typeface="+mn-ea"/>
          <a:cs typeface="+mn-cs"/>
        </a:defRPr>
      </a:lvl1pPr>
      <a:lvl2pPr marL="449290" algn="l" defTabSz="898581" rtl="0" eaLnBrk="1" latinLnBrk="0" hangingPunct="1">
        <a:defRPr kumimoji="1" sz="1769" kern="1200">
          <a:solidFill>
            <a:schemeClr val="tx1"/>
          </a:solidFill>
          <a:latin typeface="+mn-lt"/>
          <a:ea typeface="+mn-ea"/>
          <a:cs typeface="+mn-cs"/>
        </a:defRPr>
      </a:lvl2pPr>
      <a:lvl3pPr marL="898581" algn="l" defTabSz="898581" rtl="0" eaLnBrk="1" latinLnBrk="0" hangingPunct="1">
        <a:defRPr kumimoji="1" sz="1769" kern="1200">
          <a:solidFill>
            <a:schemeClr val="tx1"/>
          </a:solidFill>
          <a:latin typeface="+mn-lt"/>
          <a:ea typeface="+mn-ea"/>
          <a:cs typeface="+mn-cs"/>
        </a:defRPr>
      </a:lvl3pPr>
      <a:lvl4pPr marL="1347871" algn="l" defTabSz="898581" rtl="0" eaLnBrk="1" latinLnBrk="0" hangingPunct="1">
        <a:defRPr kumimoji="1" sz="1769" kern="1200">
          <a:solidFill>
            <a:schemeClr val="tx1"/>
          </a:solidFill>
          <a:latin typeface="+mn-lt"/>
          <a:ea typeface="+mn-ea"/>
          <a:cs typeface="+mn-cs"/>
        </a:defRPr>
      </a:lvl4pPr>
      <a:lvl5pPr marL="1797162" algn="l" defTabSz="898581" rtl="0" eaLnBrk="1" latinLnBrk="0" hangingPunct="1">
        <a:defRPr kumimoji="1" sz="1769" kern="1200">
          <a:solidFill>
            <a:schemeClr val="tx1"/>
          </a:solidFill>
          <a:latin typeface="+mn-lt"/>
          <a:ea typeface="+mn-ea"/>
          <a:cs typeface="+mn-cs"/>
        </a:defRPr>
      </a:lvl5pPr>
      <a:lvl6pPr marL="2246452" algn="l" defTabSz="898581" rtl="0" eaLnBrk="1" latinLnBrk="0" hangingPunct="1">
        <a:defRPr kumimoji="1" sz="1769" kern="1200">
          <a:solidFill>
            <a:schemeClr val="tx1"/>
          </a:solidFill>
          <a:latin typeface="+mn-lt"/>
          <a:ea typeface="+mn-ea"/>
          <a:cs typeface="+mn-cs"/>
        </a:defRPr>
      </a:lvl6pPr>
      <a:lvl7pPr marL="2695743" algn="l" defTabSz="898581" rtl="0" eaLnBrk="1" latinLnBrk="0" hangingPunct="1">
        <a:defRPr kumimoji="1" sz="1769" kern="1200">
          <a:solidFill>
            <a:schemeClr val="tx1"/>
          </a:solidFill>
          <a:latin typeface="+mn-lt"/>
          <a:ea typeface="+mn-ea"/>
          <a:cs typeface="+mn-cs"/>
        </a:defRPr>
      </a:lvl7pPr>
      <a:lvl8pPr marL="3145033" algn="l" defTabSz="898581" rtl="0" eaLnBrk="1" latinLnBrk="0" hangingPunct="1">
        <a:defRPr kumimoji="1" sz="1769" kern="1200">
          <a:solidFill>
            <a:schemeClr val="tx1"/>
          </a:solidFill>
          <a:latin typeface="+mn-lt"/>
          <a:ea typeface="+mn-ea"/>
          <a:cs typeface="+mn-cs"/>
        </a:defRPr>
      </a:lvl8pPr>
      <a:lvl9pPr marL="3594324" algn="l" defTabSz="898581" rtl="0" eaLnBrk="1" latinLnBrk="0" hangingPunct="1">
        <a:defRPr kumimoji="1"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8"/>
            <a:ext cx="2268141"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3"/>
          <a:stretch>
            <a:fillRect/>
          </a:stretch>
        </p:blipFill>
        <p:spPr>
          <a:xfrm>
            <a:off x="0" y="3"/>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7"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36213337"/>
      </p:ext>
    </p:extLst>
  </p:cSld>
  <p:clrMap bg1="lt1" tx1="dk1" bg2="lt2" tx2="dk2" accent1="accent1" accent2="accent2" accent3="accent3" accent4="accent4" accent5="accent5" accent6="accent6" hlink="hlink" folHlink="folHlink"/>
  <p:sldLayoutIdLst>
    <p:sldLayoutId id="2147486257" r:id="rId1"/>
  </p:sldLayoutIdLst>
  <p:hf hdr="0" ftr="0" dt="0"/>
  <p:txStyles>
    <p:titleStyle>
      <a:lvl1pPr algn="l" defTabSz="898581" rtl="0" eaLnBrk="1" latinLnBrk="0" hangingPunct="1">
        <a:lnSpc>
          <a:spcPct val="90000"/>
        </a:lnSpc>
        <a:spcBef>
          <a:spcPct val="0"/>
        </a:spcBef>
        <a:buNone/>
        <a:defRPr kumimoji="1" sz="1769" b="1" i="0" kern="1200">
          <a:solidFill>
            <a:schemeClr val="bg1"/>
          </a:solidFill>
          <a:latin typeface="Meiryo UI" panose="020B0604030504040204" pitchFamily="34" charset="-128"/>
          <a:ea typeface="Meiryo UI" panose="020B0604030504040204" pitchFamily="34" charset="-128"/>
          <a:cs typeface="+mj-cs"/>
        </a:defRPr>
      </a:lvl1pPr>
    </p:titleStyle>
    <p:bodyStyle>
      <a:lvl1pPr marL="224645" indent="-224645" algn="l" defTabSz="898581" rtl="0" eaLnBrk="1" latinLnBrk="0" hangingPunct="1">
        <a:lnSpc>
          <a:spcPct val="90000"/>
        </a:lnSpc>
        <a:spcBef>
          <a:spcPts val="983"/>
        </a:spcBef>
        <a:buFont typeface="Arial" panose="020B0604020202020204" pitchFamily="34" charset="0"/>
        <a:buChar char="•"/>
        <a:defRPr kumimoji="1" sz="2752" kern="1200">
          <a:solidFill>
            <a:schemeClr val="tx1"/>
          </a:solidFill>
          <a:latin typeface="+mn-lt"/>
          <a:ea typeface="+mn-ea"/>
          <a:cs typeface="+mn-cs"/>
        </a:defRPr>
      </a:lvl1pPr>
      <a:lvl2pPr marL="673936" indent="-224645" algn="l" defTabSz="898581" rtl="0" eaLnBrk="1" latinLnBrk="0" hangingPunct="1">
        <a:lnSpc>
          <a:spcPct val="90000"/>
        </a:lnSpc>
        <a:spcBef>
          <a:spcPts val="491"/>
        </a:spcBef>
        <a:buFont typeface="Arial" panose="020B0604020202020204" pitchFamily="34" charset="0"/>
        <a:buChar char="•"/>
        <a:defRPr kumimoji="1" sz="2358" kern="1200">
          <a:solidFill>
            <a:schemeClr val="tx1"/>
          </a:solidFill>
          <a:latin typeface="+mn-lt"/>
          <a:ea typeface="+mn-ea"/>
          <a:cs typeface="+mn-cs"/>
        </a:defRPr>
      </a:lvl2pPr>
      <a:lvl3pPr marL="1123226" indent="-224645" algn="l" defTabSz="898581" rtl="0" eaLnBrk="1" latinLnBrk="0" hangingPunct="1">
        <a:lnSpc>
          <a:spcPct val="90000"/>
        </a:lnSpc>
        <a:spcBef>
          <a:spcPts val="491"/>
        </a:spcBef>
        <a:buFont typeface="Arial" panose="020B0604020202020204" pitchFamily="34" charset="0"/>
        <a:buChar char="•"/>
        <a:defRPr kumimoji="1" sz="1965" kern="1200">
          <a:solidFill>
            <a:schemeClr val="tx1"/>
          </a:solidFill>
          <a:latin typeface="+mn-lt"/>
          <a:ea typeface="+mn-ea"/>
          <a:cs typeface="+mn-cs"/>
        </a:defRPr>
      </a:lvl3pPr>
      <a:lvl4pPr marL="157251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4pPr>
      <a:lvl5pPr marL="202180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5pPr>
      <a:lvl6pPr marL="247109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6pPr>
      <a:lvl7pPr marL="292038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7pPr>
      <a:lvl8pPr marL="336967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8pPr>
      <a:lvl9pPr marL="3818969"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9pPr>
    </p:bodyStyle>
    <p:otherStyle>
      <a:defPPr>
        <a:defRPr lang="en-US"/>
      </a:defPPr>
      <a:lvl1pPr marL="0" algn="l" defTabSz="898581" rtl="0" eaLnBrk="1" latinLnBrk="0" hangingPunct="1">
        <a:defRPr kumimoji="1" sz="1769" kern="1200">
          <a:solidFill>
            <a:schemeClr val="tx1"/>
          </a:solidFill>
          <a:latin typeface="+mn-lt"/>
          <a:ea typeface="+mn-ea"/>
          <a:cs typeface="+mn-cs"/>
        </a:defRPr>
      </a:lvl1pPr>
      <a:lvl2pPr marL="449290" algn="l" defTabSz="898581" rtl="0" eaLnBrk="1" latinLnBrk="0" hangingPunct="1">
        <a:defRPr kumimoji="1" sz="1769" kern="1200">
          <a:solidFill>
            <a:schemeClr val="tx1"/>
          </a:solidFill>
          <a:latin typeface="+mn-lt"/>
          <a:ea typeface="+mn-ea"/>
          <a:cs typeface="+mn-cs"/>
        </a:defRPr>
      </a:lvl2pPr>
      <a:lvl3pPr marL="898581" algn="l" defTabSz="898581" rtl="0" eaLnBrk="1" latinLnBrk="0" hangingPunct="1">
        <a:defRPr kumimoji="1" sz="1769" kern="1200">
          <a:solidFill>
            <a:schemeClr val="tx1"/>
          </a:solidFill>
          <a:latin typeface="+mn-lt"/>
          <a:ea typeface="+mn-ea"/>
          <a:cs typeface="+mn-cs"/>
        </a:defRPr>
      </a:lvl3pPr>
      <a:lvl4pPr marL="1347871" algn="l" defTabSz="898581" rtl="0" eaLnBrk="1" latinLnBrk="0" hangingPunct="1">
        <a:defRPr kumimoji="1" sz="1769" kern="1200">
          <a:solidFill>
            <a:schemeClr val="tx1"/>
          </a:solidFill>
          <a:latin typeface="+mn-lt"/>
          <a:ea typeface="+mn-ea"/>
          <a:cs typeface="+mn-cs"/>
        </a:defRPr>
      </a:lvl4pPr>
      <a:lvl5pPr marL="1797162" algn="l" defTabSz="898581" rtl="0" eaLnBrk="1" latinLnBrk="0" hangingPunct="1">
        <a:defRPr kumimoji="1" sz="1769" kern="1200">
          <a:solidFill>
            <a:schemeClr val="tx1"/>
          </a:solidFill>
          <a:latin typeface="+mn-lt"/>
          <a:ea typeface="+mn-ea"/>
          <a:cs typeface="+mn-cs"/>
        </a:defRPr>
      </a:lvl5pPr>
      <a:lvl6pPr marL="2246452" algn="l" defTabSz="898581" rtl="0" eaLnBrk="1" latinLnBrk="0" hangingPunct="1">
        <a:defRPr kumimoji="1" sz="1769" kern="1200">
          <a:solidFill>
            <a:schemeClr val="tx1"/>
          </a:solidFill>
          <a:latin typeface="+mn-lt"/>
          <a:ea typeface="+mn-ea"/>
          <a:cs typeface="+mn-cs"/>
        </a:defRPr>
      </a:lvl6pPr>
      <a:lvl7pPr marL="2695743" algn="l" defTabSz="898581" rtl="0" eaLnBrk="1" latinLnBrk="0" hangingPunct="1">
        <a:defRPr kumimoji="1" sz="1769" kern="1200">
          <a:solidFill>
            <a:schemeClr val="tx1"/>
          </a:solidFill>
          <a:latin typeface="+mn-lt"/>
          <a:ea typeface="+mn-ea"/>
          <a:cs typeface="+mn-cs"/>
        </a:defRPr>
      </a:lvl7pPr>
      <a:lvl8pPr marL="3145033" algn="l" defTabSz="898581" rtl="0" eaLnBrk="1" latinLnBrk="0" hangingPunct="1">
        <a:defRPr kumimoji="1" sz="1769" kern="1200">
          <a:solidFill>
            <a:schemeClr val="tx1"/>
          </a:solidFill>
          <a:latin typeface="+mn-lt"/>
          <a:ea typeface="+mn-ea"/>
          <a:cs typeface="+mn-cs"/>
        </a:defRPr>
      </a:lvl8pPr>
      <a:lvl9pPr marL="3594324" algn="l" defTabSz="898581" rtl="0" eaLnBrk="1" latinLnBrk="0" hangingPunct="1">
        <a:defRPr kumimoji="1"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6" y="365129"/>
            <a:ext cx="8694539"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93046" y="1825625"/>
            <a:ext cx="8694539"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93043" y="6356357"/>
            <a:ext cx="2268141" cy="365125"/>
          </a:xfrm>
          <a:prstGeom prst="rect">
            <a:avLst/>
          </a:prstGeom>
        </p:spPr>
        <p:txBody>
          <a:bodyPr vert="horz" lIns="91440" tIns="45720" rIns="91440" bIns="45720" rtlCol="0" anchor="ctr"/>
          <a:lstStyle>
            <a:lvl1pPr algn="l">
              <a:defRPr sz="1159">
                <a:solidFill>
                  <a:schemeClr val="tx1">
                    <a:tint val="75000"/>
                  </a:schemeClr>
                </a:solidFill>
              </a:defRPr>
            </a:lvl1pPr>
          </a:lstStyle>
          <a:p>
            <a:pPr defTabSz="867759"/>
            <a:endParaRPr lang="ja-JP" altLang="en-US">
              <a:solidFill>
                <a:prstClr val="black">
                  <a:tint val="75000"/>
                </a:prstClr>
              </a:solidFill>
            </a:endParaRPr>
          </a:p>
        </p:txBody>
      </p:sp>
      <p:sp>
        <p:nvSpPr>
          <p:cNvPr id="5" name="Footer Placeholder 4"/>
          <p:cNvSpPr>
            <a:spLocks noGrp="1"/>
          </p:cNvSpPr>
          <p:nvPr>
            <p:ph type="ftr" sz="quarter" idx="3"/>
          </p:nvPr>
        </p:nvSpPr>
        <p:spPr>
          <a:xfrm>
            <a:off x="3339210" y="6356357"/>
            <a:ext cx="3402211" cy="365125"/>
          </a:xfrm>
          <a:prstGeom prst="rect">
            <a:avLst/>
          </a:prstGeom>
        </p:spPr>
        <p:txBody>
          <a:bodyPr vert="horz" lIns="91440" tIns="45720" rIns="91440" bIns="45720" rtlCol="0" anchor="ctr"/>
          <a:lstStyle>
            <a:lvl1pPr algn="ctr">
              <a:defRPr sz="1159">
                <a:solidFill>
                  <a:schemeClr val="tx1">
                    <a:tint val="75000"/>
                  </a:schemeClr>
                </a:solidFill>
              </a:defRPr>
            </a:lvl1pPr>
          </a:lstStyle>
          <a:p>
            <a:pPr defTabSz="867759"/>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7119444" y="6356357"/>
            <a:ext cx="2268141" cy="365125"/>
          </a:xfrm>
          <a:prstGeom prst="rect">
            <a:avLst/>
          </a:prstGeom>
        </p:spPr>
        <p:txBody>
          <a:bodyPr vert="horz" lIns="91440" tIns="45720" rIns="91440" bIns="45720" rtlCol="0" anchor="ctr"/>
          <a:lstStyle>
            <a:lvl1pPr algn="r">
              <a:defRPr sz="1159">
                <a:solidFill>
                  <a:schemeClr val="tx1">
                    <a:tint val="75000"/>
                  </a:schemeClr>
                </a:solidFill>
              </a:defRPr>
            </a:lvl1pPr>
          </a:lstStyle>
          <a:p>
            <a:pPr defTabSz="867759"/>
            <a:fld id="{07BFDF1F-3106-40BA-910A-9ACBB50F782E}" type="slidenum">
              <a:rPr lang="ja-JP" altLang="en-US" smtClean="0">
                <a:solidFill>
                  <a:prstClr val="black">
                    <a:tint val="75000"/>
                  </a:prstClr>
                </a:solidFill>
              </a:rPr>
              <a:pPr defTabSz="867759"/>
              <a:t>‹#›</a:t>
            </a:fld>
            <a:endParaRPr lang="ja-JP" altLang="en-US">
              <a:solidFill>
                <a:prstClr val="black">
                  <a:tint val="75000"/>
                </a:prstClr>
              </a:solidFill>
            </a:endParaRPr>
          </a:p>
        </p:txBody>
      </p:sp>
      <p:pic>
        <p:nvPicPr>
          <p:cNvPr id="7" name="図 6">
            <a:extLst>
              <a:ext uri="{FF2B5EF4-FFF2-40B4-BE49-F238E27FC236}">
                <a16:creationId xmlns:a16="http://schemas.microsoft.com/office/drawing/2014/main" id="{874CC013-F02C-47B3-BD76-022EBBA0C0E3}"/>
              </a:ext>
            </a:extLst>
          </p:cNvPr>
          <p:cNvPicPr>
            <a:picLocks noChangeAspect="1"/>
          </p:cNvPicPr>
          <p:nvPr/>
        </p:nvPicPr>
        <p:blipFill>
          <a:blip r:embed="rId14"/>
          <a:stretch>
            <a:fillRect/>
          </a:stretch>
        </p:blipFill>
        <p:spPr>
          <a:xfrm>
            <a:off x="0" y="7"/>
            <a:ext cx="10080625" cy="790121"/>
          </a:xfrm>
          <a:prstGeom prst="rect">
            <a:avLst/>
          </a:prstGeom>
        </p:spPr>
      </p:pic>
    </p:spTree>
    <p:extLst>
      <p:ext uri="{BB962C8B-B14F-4D97-AF65-F5344CB8AC3E}">
        <p14:creationId xmlns:p14="http://schemas.microsoft.com/office/powerpoint/2010/main" val="230228690"/>
      </p:ext>
    </p:extLst>
  </p:cSld>
  <p:clrMap bg1="lt1" tx1="dk1" bg2="lt2" tx2="dk2" accent1="accent1" accent2="accent2" accent3="accent3" accent4="accent4" accent5="accent5" accent6="accent6" hlink="hlink" folHlink="folHlink"/>
  <p:sldLayoutIdLst>
    <p:sldLayoutId id="2147486105" r:id="rId1"/>
    <p:sldLayoutId id="2147486106" r:id="rId2"/>
    <p:sldLayoutId id="2147486107" r:id="rId3"/>
    <p:sldLayoutId id="2147486108" r:id="rId4"/>
    <p:sldLayoutId id="2147486109" r:id="rId5"/>
    <p:sldLayoutId id="2147486110" r:id="rId6"/>
    <p:sldLayoutId id="2147486111" r:id="rId7"/>
    <p:sldLayoutId id="2147486112" r:id="rId8"/>
    <p:sldLayoutId id="2147486113" r:id="rId9"/>
    <p:sldLayoutId id="2147486114" r:id="rId10"/>
    <p:sldLayoutId id="2147486115" r:id="rId11"/>
    <p:sldLayoutId id="2147486116" r:id="rId12"/>
  </p:sldLayoutIdLst>
  <p:hf hdr="0" ftr="0" dt="0"/>
  <p:txStyles>
    <p:titleStyle>
      <a:lvl1pPr algn="l" defTabSz="883036" rtl="0" eaLnBrk="1" latinLnBrk="0" hangingPunct="1">
        <a:lnSpc>
          <a:spcPct val="90000"/>
        </a:lnSpc>
        <a:spcBef>
          <a:spcPct val="0"/>
        </a:spcBef>
        <a:buNone/>
        <a:defRPr kumimoji="1" sz="4249" kern="1200">
          <a:solidFill>
            <a:schemeClr val="tx1"/>
          </a:solidFill>
          <a:latin typeface="+mj-lt"/>
          <a:ea typeface="+mj-ea"/>
          <a:cs typeface="+mj-cs"/>
        </a:defRPr>
      </a:lvl1pPr>
    </p:titleStyle>
    <p:bodyStyle>
      <a:lvl1pPr marL="220759" indent="-220759" algn="l" defTabSz="883036" rtl="0" eaLnBrk="1" latinLnBrk="0" hangingPunct="1">
        <a:lnSpc>
          <a:spcPct val="90000"/>
        </a:lnSpc>
        <a:spcBef>
          <a:spcPts val="966"/>
        </a:spcBef>
        <a:buFont typeface="Arial" panose="020B0604020202020204" pitchFamily="34" charset="0"/>
        <a:buChar char="•"/>
        <a:defRPr kumimoji="1" sz="2704" kern="1200">
          <a:solidFill>
            <a:schemeClr val="tx1"/>
          </a:solidFill>
          <a:latin typeface="+mn-lt"/>
          <a:ea typeface="+mn-ea"/>
          <a:cs typeface="+mn-cs"/>
        </a:defRPr>
      </a:lvl1pPr>
      <a:lvl2pPr marL="662277" indent="-220759" algn="l" defTabSz="883036" rtl="0" eaLnBrk="1" latinLnBrk="0" hangingPunct="1">
        <a:lnSpc>
          <a:spcPct val="90000"/>
        </a:lnSpc>
        <a:spcBef>
          <a:spcPts val="483"/>
        </a:spcBef>
        <a:buFont typeface="Arial" panose="020B0604020202020204" pitchFamily="34" charset="0"/>
        <a:buChar char="•"/>
        <a:defRPr kumimoji="1" sz="2317" kern="1200">
          <a:solidFill>
            <a:schemeClr val="tx1"/>
          </a:solidFill>
          <a:latin typeface="+mn-lt"/>
          <a:ea typeface="+mn-ea"/>
          <a:cs typeface="+mn-cs"/>
        </a:defRPr>
      </a:lvl2pPr>
      <a:lvl3pPr marL="1103794" indent="-220759" algn="l" defTabSz="883036" rtl="0" eaLnBrk="1" latinLnBrk="0" hangingPunct="1">
        <a:lnSpc>
          <a:spcPct val="90000"/>
        </a:lnSpc>
        <a:spcBef>
          <a:spcPts val="483"/>
        </a:spcBef>
        <a:buFont typeface="Arial" panose="020B0604020202020204" pitchFamily="34" charset="0"/>
        <a:buChar char="•"/>
        <a:defRPr kumimoji="1" sz="1931" kern="1200">
          <a:solidFill>
            <a:schemeClr val="tx1"/>
          </a:solidFill>
          <a:latin typeface="+mn-lt"/>
          <a:ea typeface="+mn-ea"/>
          <a:cs typeface="+mn-cs"/>
        </a:defRPr>
      </a:lvl3pPr>
      <a:lvl4pPr marL="1545312"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4pPr>
      <a:lvl5pPr marL="1986830"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5pPr>
      <a:lvl6pPr marL="2428347"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6pPr>
      <a:lvl7pPr marL="2869865"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7pPr>
      <a:lvl8pPr marL="3311383"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8pPr>
      <a:lvl9pPr marL="3752901"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9pPr>
    </p:bodyStyle>
    <p:otherStyle>
      <a:defPPr>
        <a:defRPr lang="en-US"/>
      </a:defPPr>
      <a:lvl1pPr marL="0" algn="l" defTabSz="883036" rtl="0" eaLnBrk="1" latinLnBrk="0" hangingPunct="1">
        <a:defRPr kumimoji="1" sz="1738" kern="1200">
          <a:solidFill>
            <a:schemeClr val="tx1"/>
          </a:solidFill>
          <a:latin typeface="+mn-lt"/>
          <a:ea typeface="+mn-ea"/>
          <a:cs typeface="+mn-cs"/>
        </a:defRPr>
      </a:lvl1pPr>
      <a:lvl2pPr marL="441517" algn="l" defTabSz="883036" rtl="0" eaLnBrk="1" latinLnBrk="0" hangingPunct="1">
        <a:defRPr kumimoji="1" sz="1738" kern="1200">
          <a:solidFill>
            <a:schemeClr val="tx1"/>
          </a:solidFill>
          <a:latin typeface="+mn-lt"/>
          <a:ea typeface="+mn-ea"/>
          <a:cs typeface="+mn-cs"/>
        </a:defRPr>
      </a:lvl2pPr>
      <a:lvl3pPr marL="883036" algn="l" defTabSz="883036" rtl="0" eaLnBrk="1" latinLnBrk="0" hangingPunct="1">
        <a:defRPr kumimoji="1" sz="1738" kern="1200">
          <a:solidFill>
            <a:schemeClr val="tx1"/>
          </a:solidFill>
          <a:latin typeface="+mn-lt"/>
          <a:ea typeface="+mn-ea"/>
          <a:cs typeface="+mn-cs"/>
        </a:defRPr>
      </a:lvl3pPr>
      <a:lvl4pPr marL="1324553" algn="l" defTabSz="883036" rtl="0" eaLnBrk="1" latinLnBrk="0" hangingPunct="1">
        <a:defRPr kumimoji="1" sz="1738" kern="1200">
          <a:solidFill>
            <a:schemeClr val="tx1"/>
          </a:solidFill>
          <a:latin typeface="+mn-lt"/>
          <a:ea typeface="+mn-ea"/>
          <a:cs typeface="+mn-cs"/>
        </a:defRPr>
      </a:lvl4pPr>
      <a:lvl5pPr marL="1766071" algn="l" defTabSz="883036" rtl="0" eaLnBrk="1" latinLnBrk="0" hangingPunct="1">
        <a:defRPr kumimoji="1" sz="1738" kern="1200">
          <a:solidFill>
            <a:schemeClr val="tx1"/>
          </a:solidFill>
          <a:latin typeface="+mn-lt"/>
          <a:ea typeface="+mn-ea"/>
          <a:cs typeface="+mn-cs"/>
        </a:defRPr>
      </a:lvl5pPr>
      <a:lvl6pPr marL="2207588" algn="l" defTabSz="883036" rtl="0" eaLnBrk="1" latinLnBrk="0" hangingPunct="1">
        <a:defRPr kumimoji="1" sz="1738" kern="1200">
          <a:solidFill>
            <a:schemeClr val="tx1"/>
          </a:solidFill>
          <a:latin typeface="+mn-lt"/>
          <a:ea typeface="+mn-ea"/>
          <a:cs typeface="+mn-cs"/>
        </a:defRPr>
      </a:lvl6pPr>
      <a:lvl7pPr marL="2649107" algn="l" defTabSz="883036" rtl="0" eaLnBrk="1" latinLnBrk="0" hangingPunct="1">
        <a:defRPr kumimoji="1" sz="1738" kern="1200">
          <a:solidFill>
            <a:schemeClr val="tx1"/>
          </a:solidFill>
          <a:latin typeface="+mn-lt"/>
          <a:ea typeface="+mn-ea"/>
          <a:cs typeface="+mn-cs"/>
        </a:defRPr>
      </a:lvl7pPr>
      <a:lvl8pPr marL="3090624" algn="l" defTabSz="883036" rtl="0" eaLnBrk="1" latinLnBrk="0" hangingPunct="1">
        <a:defRPr kumimoji="1" sz="1738" kern="1200">
          <a:solidFill>
            <a:schemeClr val="tx1"/>
          </a:solidFill>
          <a:latin typeface="+mn-lt"/>
          <a:ea typeface="+mn-ea"/>
          <a:cs typeface="+mn-cs"/>
        </a:defRPr>
      </a:lvl8pPr>
      <a:lvl9pPr marL="3532142" algn="l" defTabSz="883036" rtl="0" eaLnBrk="1" latinLnBrk="0" hangingPunct="1">
        <a:defRPr kumimoji="1" sz="17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3">
          <p15:clr>
            <a:srgbClr val="F26B43"/>
          </p15:clr>
        </p15:guide>
        <p15:guide id="3" pos="5919">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C802C6-B454-2345-4285-8D028EE970C3}"/>
              </a:ext>
            </a:extLst>
          </p:cNvPr>
          <p:cNvSpPr>
            <a:spLocks noGrp="1"/>
          </p:cNvSpPr>
          <p:nvPr>
            <p:ph type="title"/>
          </p:nvPr>
        </p:nvSpPr>
        <p:spPr>
          <a:xfrm>
            <a:off x="693044" y="365127"/>
            <a:ext cx="8694539"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2A53D6-C2A5-4BCE-DC35-A8103DC72DA0}"/>
              </a:ext>
            </a:extLst>
          </p:cNvPr>
          <p:cNvSpPr>
            <a:spLocks noGrp="1"/>
          </p:cNvSpPr>
          <p:nvPr>
            <p:ph type="body" idx="1"/>
          </p:nvPr>
        </p:nvSpPr>
        <p:spPr>
          <a:xfrm>
            <a:off x="693044" y="1825625"/>
            <a:ext cx="8694539"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A29C3F-F1B6-A4F6-84BE-179087A4A82E}"/>
              </a:ext>
            </a:extLst>
          </p:cNvPr>
          <p:cNvSpPr>
            <a:spLocks noGrp="1"/>
          </p:cNvSpPr>
          <p:nvPr>
            <p:ph type="dt" sz="half" idx="2"/>
          </p:nvPr>
        </p:nvSpPr>
        <p:spPr>
          <a:xfrm>
            <a:off x="693043" y="6356352"/>
            <a:ext cx="2268141"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898581"/>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BC80CA5D-A9B1-5799-E64C-BAFC75991C76}"/>
              </a:ext>
            </a:extLst>
          </p:cNvPr>
          <p:cNvSpPr>
            <a:spLocks noGrp="1"/>
          </p:cNvSpPr>
          <p:nvPr>
            <p:ph type="ftr" sz="quarter" idx="3"/>
          </p:nvPr>
        </p:nvSpPr>
        <p:spPr>
          <a:xfrm>
            <a:off x="3339208" y="6356352"/>
            <a:ext cx="3402211"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898581"/>
            <a:endParaRPr lang="ja-JP" altLang="en-US">
              <a:solidFill>
                <a:prstClr val="black">
                  <a:tint val="75000"/>
                </a:prstClr>
              </a:solidFill>
            </a:endParaRPr>
          </a:p>
        </p:txBody>
      </p:sp>
      <p:pic>
        <p:nvPicPr>
          <p:cNvPr id="7" name="図 6" descr="背景パターン&#10;&#10;自動的に生成された説明">
            <a:extLst>
              <a:ext uri="{FF2B5EF4-FFF2-40B4-BE49-F238E27FC236}">
                <a16:creationId xmlns:a16="http://schemas.microsoft.com/office/drawing/2014/main" id="{11D6FE6B-465A-E31F-343B-E6FAB993B4F0}"/>
              </a:ext>
            </a:extLst>
          </p:cNvPr>
          <p:cNvPicPr>
            <a:picLocks noChangeAspect="1"/>
          </p:cNvPicPr>
          <p:nvPr/>
        </p:nvPicPr>
        <p:blipFill>
          <a:blip r:embed="rId15"/>
          <a:stretch>
            <a:fillRect/>
          </a:stretch>
        </p:blipFill>
        <p:spPr>
          <a:xfrm>
            <a:off x="484646" y="514350"/>
            <a:ext cx="9111334" cy="5829300"/>
          </a:xfrm>
          <a:prstGeom prst="rect">
            <a:avLst/>
          </a:prstGeom>
        </p:spPr>
      </p:pic>
      <p:sp>
        <p:nvSpPr>
          <p:cNvPr id="8" name="Slide Number Placeholder 5">
            <a:extLst>
              <a:ext uri="{FF2B5EF4-FFF2-40B4-BE49-F238E27FC236}">
                <a16:creationId xmlns:a16="http://schemas.microsoft.com/office/drawing/2014/main" id="{3862066D-8A14-754F-BB88-10D1F6688D9C}"/>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pPr defTabSz="898581"/>
            <a:fld id="{07BFDF1F-3106-40BA-910A-9ACBB50F782E}" type="slidenum">
              <a:rPr lang="ja-JP" altLang="en-US" smtClean="0">
                <a:solidFill>
                  <a:prstClr val="black">
                    <a:tint val="75000"/>
                  </a:prstClr>
                </a:solidFill>
              </a:rPr>
              <a:pPr defTabSz="898581"/>
              <a:t>‹#›</a:t>
            </a:fld>
            <a:endParaRPr lang="ja-JP" altLang="en-US">
              <a:solidFill>
                <a:prstClr val="black">
                  <a:tint val="75000"/>
                </a:prstClr>
              </a:solidFill>
            </a:endParaRPr>
          </a:p>
        </p:txBody>
      </p:sp>
    </p:spTree>
    <p:extLst>
      <p:ext uri="{BB962C8B-B14F-4D97-AF65-F5344CB8AC3E}">
        <p14:creationId xmlns:p14="http://schemas.microsoft.com/office/powerpoint/2010/main" val="4078159294"/>
      </p:ext>
    </p:extLst>
  </p:cSld>
  <p:clrMap bg1="lt1" tx1="dk1" bg2="lt2" tx2="dk2" accent1="accent1" accent2="accent2" accent3="accent3" accent4="accent4" accent5="accent5" accent6="accent6" hlink="hlink" folHlink="folHlink"/>
  <p:sldLayoutIdLst>
    <p:sldLayoutId id="2147486159" r:id="rId1"/>
    <p:sldLayoutId id="2147486160" r:id="rId2"/>
    <p:sldLayoutId id="2147486161" r:id="rId3"/>
    <p:sldLayoutId id="2147486162" r:id="rId4"/>
    <p:sldLayoutId id="2147486163" r:id="rId5"/>
    <p:sldLayoutId id="2147486164" r:id="rId6"/>
    <p:sldLayoutId id="2147486165" r:id="rId7"/>
    <p:sldLayoutId id="2147486166" r:id="rId8"/>
    <p:sldLayoutId id="2147486167" r:id="rId9"/>
    <p:sldLayoutId id="2147486168" r:id="rId10"/>
    <p:sldLayoutId id="2147486169" r:id="rId11"/>
    <p:sldLayoutId id="2147486170" r:id="rId12"/>
    <p:sldLayoutId id="2147486171" r:id="rId13"/>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8"/>
            <a:ext cx="2268141" cy="365125"/>
          </a:xfrm>
          <a:prstGeom prst="rect">
            <a:avLst/>
          </a:prstGeom>
        </p:spPr>
        <p:txBody>
          <a:bodyPr vert="horz" lIns="91440" tIns="45720" rIns="91440" bIns="45720" rtlCol="0" anchor="ctr"/>
          <a:lstStyle>
            <a:lvl1pPr algn="r">
              <a:defRPr sz="983"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2"/>
          <a:stretch>
            <a:fillRect/>
          </a:stretch>
        </p:blipFill>
        <p:spPr>
          <a:xfrm>
            <a:off x="0" y="3"/>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7"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73947674"/>
      </p:ext>
    </p:extLst>
  </p:cSld>
  <p:clrMap bg1="lt1" tx1="dk1" bg2="lt2" tx2="dk2" accent1="accent1" accent2="accent2" accent3="accent3" accent4="accent4" accent5="accent5" accent6="accent6" hlink="hlink" folHlink="folHlink"/>
  <p:hf hdr="0" ftr="0" dt="0"/>
  <p:txStyles>
    <p:titleStyle>
      <a:lvl1pPr algn="l" defTabSz="898581" rtl="0" eaLnBrk="1" latinLnBrk="0" hangingPunct="1">
        <a:lnSpc>
          <a:spcPct val="90000"/>
        </a:lnSpc>
        <a:spcBef>
          <a:spcPct val="0"/>
        </a:spcBef>
        <a:buNone/>
        <a:defRPr kumimoji="1" sz="1769" b="1" i="0" kern="1200">
          <a:solidFill>
            <a:schemeClr val="bg1"/>
          </a:solidFill>
          <a:latin typeface="Meiryo UI" panose="020B0604030504040204" pitchFamily="34" charset="-128"/>
          <a:ea typeface="Meiryo UI" panose="020B0604030504040204" pitchFamily="34" charset="-128"/>
          <a:cs typeface="+mj-cs"/>
        </a:defRPr>
      </a:lvl1pPr>
    </p:titleStyle>
    <p:bodyStyle>
      <a:lvl1pPr marL="224645" indent="-224645" algn="l" defTabSz="898581" rtl="0" eaLnBrk="1" latinLnBrk="0" hangingPunct="1">
        <a:lnSpc>
          <a:spcPct val="90000"/>
        </a:lnSpc>
        <a:spcBef>
          <a:spcPts val="983"/>
        </a:spcBef>
        <a:buFont typeface="Arial" panose="020B0604020202020204" pitchFamily="34" charset="0"/>
        <a:buChar char="•"/>
        <a:defRPr kumimoji="1" sz="2752" kern="1200">
          <a:solidFill>
            <a:schemeClr val="tx1"/>
          </a:solidFill>
          <a:latin typeface="+mn-lt"/>
          <a:ea typeface="+mn-ea"/>
          <a:cs typeface="+mn-cs"/>
        </a:defRPr>
      </a:lvl1pPr>
      <a:lvl2pPr marL="673936" indent="-224645" algn="l" defTabSz="898581" rtl="0" eaLnBrk="1" latinLnBrk="0" hangingPunct="1">
        <a:lnSpc>
          <a:spcPct val="90000"/>
        </a:lnSpc>
        <a:spcBef>
          <a:spcPts val="491"/>
        </a:spcBef>
        <a:buFont typeface="Arial" panose="020B0604020202020204" pitchFamily="34" charset="0"/>
        <a:buChar char="•"/>
        <a:defRPr kumimoji="1" sz="2358" kern="1200">
          <a:solidFill>
            <a:schemeClr val="tx1"/>
          </a:solidFill>
          <a:latin typeface="+mn-lt"/>
          <a:ea typeface="+mn-ea"/>
          <a:cs typeface="+mn-cs"/>
        </a:defRPr>
      </a:lvl2pPr>
      <a:lvl3pPr marL="1123226" indent="-224645" algn="l" defTabSz="898581" rtl="0" eaLnBrk="1" latinLnBrk="0" hangingPunct="1">
        <a:lnSpc>
          <a:spcPct val="90000"/>
        </a:lnSpc>
        <a:spcBef>
          <a:spcPts val="491"/>
        </a:spcBef>
        <a:buFont typeface="Arial" panose="020B0604020202020204" pitchFamily="34" charset="0"/>
        <a:buChar char="•"/>
        <a:defRPr kumimoji="1" sz="1965" kern="1200">
          <a:solidFill>
            <a:schemeClr val="tx1"/>
          </a:solidFill>
          <a:latin typeface="+mn-lt"/>
          <a:ea typeface="+mn-ea"/>
          <a:cs typeface="+mn-cs"/>
        </a:defRPr>
      </a:lvl3pPr>
      <a:lvl4pPr marL="157251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4pPr>
      <a:lvl5pPr marL="202180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5pPr>
      <a:lvl6pPr marL="2471097"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6pPr>
      <a:lvl7pPr marL="292038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7pPr>
      <a:lvl8pPr marL="3369678"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8pPr>
      <a:lvl9pPr marL="3818969" indent="-224645" algn="l" defTabSz="898581" rtl="0" eaLnBrk="1" latinLnBrk="0" hangingPunct="1">
        <a:lnSpc>
          <a:spcPct val="90000"/>
        </a:lnSpc>
        <a:spcBef>
          <a:spcPts val="491"/>
        </a:spcBef>
        <a:buFont typeface="Arial" panose="020B0604020202020204" pitchFamily="34" charset="0"/>
        <a:buChar char="•"/>
        <a:defRPr kumimoji="1" sz="1769" kern="1200">
          <a:solidFill>
            <a:schemeClr val="tx1"/>
          </a:solidFill>
          <a:latin typeface="+mn-lt"/>
          <a:ea typeface="+mn-ea"/>
          <a:cs typeface="+mn-cs"/>
        </a:defRPr>
      </a:lvl9pPr>
    </p:bodyStyle>
    <p:otherStyle>
      <a:defPPr>
        <a:defRPr lang="en-US"/>
      </a:defPPr>
      <a:lvl1pPr marL="0" algn="l" defTabSz="898581" rtl="0" eaLnBrk="1" latinLnBrk="0" hangingPunct="1">
        <a:defRPr kumimoji="1" sz="1769" kern="1200">
          <a:solidFill>
            <a:schemeClr val="tx1"/>
          </a:solidFill>
          <a:latin typeface="+mn-lt"/>
          <a:ea typeface="+mn-ea"/>
          <a:cs typeface="+mn-cs"/>
        </a:defRPr>
      </a:lvl1pPr>
      <a:lvl2pPr marL="449290" algn="l" defTabSz="898581" rtl="0" eaLnBrk="1" latinLnBrk="0" hangingPunct="1">
        <a:defRPr kumimoji="1" sz="1769" kern="1200">
          <a:solidFill>
            <a:schemeClr val="tx1"/>
          </a:solidFill>
          <a:latin typeface="+mn-lt"/>
          <a:ea typeface="+mn-ea"/>
          <a:cs typeface="+mn-cs"/>
        </a:defRPr>
      </a:lvl2pPr>
      <a:lvl3pPr marL="898581" algn="l" defTabSz="898581" rtl="0" eaLnBrk="1" latinLnBrk="0" hangingPunct="1">
        <a:defRPr kumimoji="1" sz="1769" kern="1200">
          <a:solidFill>
            <a:schemeClr val="tx1"/>
          </a:solidFill>
          <a:latin typeface="+mn-lt"/>
          <a:ea typeface="+mn-ea"/>
          <a:cs typeface="+mn-cs"/>
        </a:defRPr>
      </a:lvl3pPr>
      <a:lvl4pPr marL="1347871" algn="l" defTabSz="898581" rtl="0" eaLnBrk="1" latinLnBrk="0" hangingPunct="1">
        <a:defRPr kumimoji="1" sz="1769" kern="1200">
          <a:solidFill>
            <a:schemeClr val="tx1"/>
          </a:solidFill>
          <a:latin typeface="+mn-lt"/>
          <a:ea typeface="+mn-ea"/>
          <a:cs typeface="+mn-cs"/>
        </a:defRPr>
      </a:lvl4pPr>
      <a:lvl5pPr marL="1797162" algn="l" defTabSz="898581" rtl="0" eaLnBrk="1" latinLnBrk="0" hangingPunct="1">
        <a:defRPr kumimoji="1" sz="1769" kern="1200">
          <a:solidFill>
            <a:schemeClr val="tx1"/>
          </a:solidFill>
          <a:latin typeface="+mn-lt"/>
          <a:ea typeface="+mn-ea"/>
          <a:cs typeface="+mn-cs"/>
        </a:defRPr>
      </a:lvl5pPr>
      <a:lvl6pPr marL="2246452" algn="l" defTabSz="898581" rtl="0" eaLnBrk="1" latinLnBrk="0" hangingPunct="1">
        <a:defRPr kumimoji="1" sz="1769" kern="1200">
          <a:solidFill>
            <a:schemeClr val="tx1"/>
          </a:solidFill>
          <a:latin typeface="+mn-lt"/>
          <a:ea typeface="+mn-ea"/>
          <a:cs typeface="+mn-cs"/>
        </a:defRPr>
      </a:lvl6pPr>
      <a:lvl7pPr marL="2695743" algn="l" defTabSz="898581" rtl="0" eaLnBrk="1" latinLnBrk="0" hangingPunct="1">
        <a:defRPr kumimoji="1" sz="1769" kern="1200">
          <a:solidFill>
            <a:schemeClr val="tx1"/>
          </a:solidFill>
          <a:latin typeface="+mn-lt"/>
          <a:ea typeface="+mn-ea"/>
          <a:cs typeface="+mn-cs"/>
        </a:defRPr>
      </a:lvl7pPr>
      <a:lvl8pPr marL="3145033" algn="l" defTabSz="898581" rtl="0" eaLnBrk="1" latinLnBrk="0" hangingPunct="1">
        <a:defRPr kumimoji="1" sz="1769" kern="1200">
          <a:solidFill>
            <a:schemeClr val="tx1"/>
          </a:solidFill>
          <a:latin typeface="+mn-lt"/>
          <a:ea typeface="+mn-ea"/>
          <a:cs typeface="+mn-cs"/>
        </a:defRPr>
      </a:lvl8pPr>
      <a:lvl9pPr marL="3594324" algn="l" defTabSz="898581" rtl="0" eaLnBrk="1" latinLnBrk="0" hangingPunct="1">
        <a:defRPr kumimoji="1" sz="17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80"/>
            <a:ext cx="2268141" cy="365125"/>
          </a:xfrm>
          <a:prstGeom prst="rect">
            <a:avLst/>
          </a:prstGeom>
        </p:spPr>
        <p:txBody>
          <a:bodyPr vert="horz" lIns="91440" tIns="45720" rIns="91440" bIns="45720" rtlCol="0" anchor="ctr"/>
          <a:lstStyle>
            <a:lvl1pPr algn="r">
              <a:defRPr sz="966"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5"/>
          <a:stretch>
            <a:fillRect/>
          </a:stretch>
        </p:blipFill>
        <p:spPr>
          <a:xfrm>
            <a:off x="0" y="5"/>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8"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051620036"/>
      </p:ext>
    </p:extLst>
  </p:cSld>
  <p:clrMap bg1="lt1" tx1="dk1" bg2="lt2" tx2="dk2" accent1="accent1" accent2="accent2" accent3="accent3" accent4="accent4" accent5="accent5" accent6="accent6" hlink="hlink" folHlink="folHlink"/>
  <p:sldLayoutIdLst>
    <p:sldLayoutId id="2147486259" r:id="rId1"/>
    <p:sldLayoutId id="2147486260" r:id="rId2"/>
    <p:sldLayoutId id="2147486261" r:id="rId3"/>
  </p:sldLayoutIdLst>
  <p:hf hdr="0" ftr="0" dt="0"/>
  <p:txStyles>
    <p:titleStyle>
      <a:lvl1pPr algn="l" defTabSz="883036" rtl="0" eaLnBrk="1" latinLnBrk="0" hangingPunct="1">
        <a:lnSpc>
          <a:spcPct val="90000"/>
        </a:lnSpc>
        <a:spcBef>
          <a:spcPct val="0"/>
        </a:spcBef>
        <a:buNone/>
        <a:defRPr kumimoji="1" sz="1738" b="1" i="0" kern="1200">
          <a:solidFill>
            <a:schemeClr val="bg1"/>
          </a:solidFill>
          <a:latin typeface="Meiryo UI" panose="020B0604030504040204" pitchFamily="34" charset="-128"/>
          <a:ea typeface="Meiryo UI" panose="020B0604030504040204" pitchFamily="34" charset="-128"/>
          <a:cs typeface="+mj-cs"/>
        </a:defRPr>
      </a:lvl1pPr>
    </p:titleStyle>
    <p:bodyStyle>
      <a:lvl1pPr marL="220759" indent="-220759" algn="l" defTabSz="883036" rtl="0" eaLnBrk="1" latinLnBrk="0" hangingPunct="1">
        <a:lnSpc>
          <a:spcPct val="90000"/>
        </a:lnSpc>
        <a:spcBef>
          <a:spcPts val="966"/>
        </a:spcBef>
        <a:buFont typeface="Arial" panose="020B0604020202020204" pitchFamily="34" charset="0"/>
        <a:buChar char="•"/>
        <a:defRPr kumimoji="1" sz="2704" kern="1200">
          <a:solidFill>
            <a:schemeClr val="tx1"/>
          </a:solidFill>
          <a:latin typeface="+mn-lt"/>
          <a:ea typeface="+mn-ea"/>
          <a:cs typeface="+mn-cs"/>
        </a:defRPr>
      </a:lvl1pPr>
      <a:lvl2pPr marL="662277" indent="-220759" algn="l" defTabSz="883036" rtl="0" eaLnBrk="1" latinLnBrk="0" hangingPunct="1">
        <a:lnSpc>
          <a:spcPct val="90000"/>
        </a:lnSpc>
        <a:spcBef>
          <a:spcPts val="483"/>
        </a:spcBef>
        <a:buFont typeface="Arial" panose="020B0604020202020204" pitchFamily="34" charset="0"/>
        <a:buChar char="•"/>
        <a:defRPr kumimoji="1" sz="2317" kern="1200">
          <a:solidFill>
            <a:schemeClr val="tx1"/>
          </a:solidFill>
          <a:latin typeface="+mn-lt"/>
          <a:ea typeface="+mn-ea"/>
          <a:cs typeface="+mn-cs"/>
        </a:defRPr>
      </a:lvl2pPr>
      <a:lvl3pPr marL="1103794" indent="-220759" algn="l" defTabSz="883036" rtl="0" eaLnBrk="1" latinLnBrk="0" hangingPunct="1">
        <a:lnSpc>
          <a:spcPct val="90000"/>
        </a:lnSpc>
        <a:spcBef>
          <a:spcPts val="483"/>
        </a:spcBef>
        <a:buFont typeface="Arial" panose="020B0604020202020204" pitchFamily="34" charset="0"/>
        <a:buChar char="•"/>
        <a:defRPr kumimoji="1" sz="1931" kern="1200">
          <a:solidFill>
            <a:schemeClr val="tx1"/>
          </a:solidFill>
          <a:latin typeface="+mn-lt"/>
          <a:ea typeface="+mn-ea"/>
          <a:cs typeface="+mn-cs"/>
        </a:defRPr>
      </a:lvl3pPr>
      <a:lvl4pPr marL="1545312"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4pPr>
      <a:lvl5pPr marL="1986830"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5pPr>
      <a:lvl6pPr marL="2428347"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6pPr>
      <a:lvl7pPr marL="2869865"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7pPr>
      <a:lvl8pPr marL="3311383"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8pPr>
      <a:lvl9pPr marL="3752901"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9pPr>
    </p:bodyStyle>
    <p:otherStyle>
      <a:defPPr>
        <a:defRPr lang="en-US"/>
      </a:defPPr>
      <a:lvl1pPr marL="0" algn="l" defTabSz="883036" rtl="0" eaLnBrk="1" latinLnBrk="0" hangingPunct="1">
        <a:defRPr kumimoji="1" sz="1738" kern="1200">
          <a:solidFill>
            <a:schemeClr val="tx1"/>
          </a:solidFill>
          <a:latin typeface="+mn-lt"/>
          <a:ea typeface="+mn-ea"/>
          <a:cs typeface="+mn-cs"/>
        </a:defRPr>
      </a:lvl1pPr>
      <a:lvl2pPr marL="441517" algn="l" defTabSz="883036" rtl="0" eaLnBrk="1" latinLnBrk="0" hangingPunct="1">
        <a:defRPr kumimoji="1" sz="1738" kern="1200">
          <a:solidFill>
            <a:schemeClr val="tx1"/>
          </a:solidFill>
          <a:latin typeface="+mn-lt"/>
          <a:ea typeface="+mn-ea"/>
          <a:cs typeface="+mn-cs"/>
        </a:defRPr>
      </a:lvl2pPr>
      <a:lvl3pPr marL="883036" algn="l" defTabSz="883036" rtl="0" eaLnBrk="1" latinLnBrk="0" hangingPunct="1">
        <a:defRPr kumimoji="1" sz="1738" kern="1200">
          <a:solidFill>
            <a:schemeClr val="tx1"/>
          </a:solidFill>
          <a:latin typeface="+mn-lt"/>
          <a:ea typeface="+mn-ea"/>
          <a:cs typeface="+mn-cs"/>
        </a:defRPr>
      </a:lvl3pPr>
      <a:lvl4pPr marL="1324553" algn="l" defTabSz="883036" rtl="0" eaLnBrk="1" latinLnBrk="0" hangingPunct="1">
        <a:defRPr kumimoji="1" sz="1738" kern="1200">
          <a:solidFill>
            <a:schemeClr val="tx1"/>
          </a:solidFill>
          <a:latin typeface="+mn-lt"/>
          <a:ea typeface="+mn-ea"/>
          <a:cs typeface="+mn-cs"/>
        </a:defRPr>
      </a:lvl4pPr>
      <a:lvl5pPr marL="1766071" algn="l" defTabSz="883036" rtl="0" eaLnBrk="1" latinLnBrk="0" hangingPunct="1">
        <a:defRPr kumimoji="1" sz="1738" kern="1200">
          <a:solidFill>
            <a:schemeClr val="tx1"/>
          </a:solidFill>
          <a:latin typeface="+mn-lt"/>
          <a:ea typeface="+mn-ea"/>
          <a:cs typeface="+mn-cs"/>
        </a:defRPr>
      </a:lvl5pPr>
      <a:lvl6pPr marL="2207588" algn="l" defTabSz="883036" rtl="0" eaLnBrk="1" latinLnBrk="0" hangingPunct="1">
        <a:defRPr kumimoji="1" sz="1738" kern="1200">
          <a:solidFill>
            <a:schemeClr val="tx1"/>
          </a:solidFill>
          <a:latin typeface="+mn-lt"/>
          <a:ea typeface="+mn-ea"/>
          <a:cs typeface="+mn-cs"/>
        </a:defRPr>
      </a:lvl6pPr>
      <a:lvl7pPr marL="2649107" algn="l" defTabSz="883036" rtl="0" eaLnBrk="1" latinLnBrk="0" hangingPunct="1">
        <a:defRPr kumimoji="1" sz="1738" kern="1200">
          <a:solidFill>
            <a:schemeClr val="tx1"/>
          </a:solidFill>
          <a:latin typeface="+mn-lt"/>
          <a:ea typeface="+mn-ea"/>
          <a:cs typeface="+mn-cs"/>
        </a:defRPr>
      </a:lvl7pPr>
      <a:lvl8pPr marL="3090624" algn="l" defTabSz="883036" rtl="0" eaLnBrk="1" latinLnBrk="0" hangingPunct="1">
        <a:defRPr kumimoji="1" sz="1738" kern="1200">
          <a:solidFill>
            <a:schemeClr val="tx1"/>
          </a:solidFill>
          <a:latin typeface="+mn-lt"/>
          <a:ea typeface="+mn-ea"/>
          <a:cs typeface="+mn-cs"/>
        </a:defRPr>
      </a:lvl8pPr>
      <a:lvl9pPr marL="3532142" algn="l" defTabSz="883036" rtl="0" eaLnBrk="1" latinLnBrk="0" hangingPunct="1">
        <a:defRPr kumimoji="1" sz="17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2" y="274638"/>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2" y="160020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745"/>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B5F76A9-FDCE-4BD9-B495-6B9DEEE8F8DC}" type="datetime1">
              <a:rPr lang="en-US" altLang="ja-JP" smtClean="0">
                <a:solidFill>
                  <a:prstClr val="black">
                    <a:tint val="75000"/>
                  </a:prstClr>
                </a:solidFill>
                <a:latin typeface="Arial" charset="0"/>
              </a:rPr>
              <a:t>1/26/2026</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6745"/>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6745"/>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AD1E8BE-2227-49B1-8D14-4BC9216DB8BD}"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521980829"/>
      </p:ext>
    </p:extLst>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444" r:id="rId5"/>
    <p:sldLayoutId id="2147485445" r:id="rId6"/>
    <p:sldLayoutId id="2147485446" r:id="rId7"/>
    <p:sldLayoutId id="2147485447" r:id="rId8"/>
    <p:sldLayoutId id="2147485448" r:id="rId9"/>
    <p:sldLayoutId id="2147485449" r:id="rId10"/>
    <p:sldLayoutId id="2147485450" r:id="rId11"/>
    <p:sldLayoutId id="2147485451"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9510232" y="6551113"/>
            <a:ext cx="609164" cy="365125"/>
          </a:xfrm>
          <a:prstGeom prst="rect">
            <a:avLst/>
          </a:prstGeom>
        </p:spPr>
        <p:txBody>
          <a:bodyPr vert="horz" lIns="91440" tIns="45720" rIns="91440" bIns="45720" rtlCol="0" anchor="ctr"/>
          <a:lstStyle>
            <a:lvl1pPr algn="r">
              <a:defRPr sz="1376" b="1">
                <a:solidFill>
                  <a:schemeClr val="tx1"/>
                </a:solidFill>
                <a:latin typeface="HG丸ｺﾞｼｯｸM-PRO" panose="020F0600000000000000" pitchFamily="50" charset="-128"/>
                <a:ea typeface="HG丸ｺﾞｼｯｸM-PRO" panose="020F0600000000000000" pitchFamily="50" charset="-128"/>
              </a:defRPr>
            </a:lvl1pPr>
          </a:lstStyle>
          <a:p>
            <a:fld id="{D2D8002D-B5B0-4BAC-B1F6-782DDCCE6D9C}" type="slidenum">
              <a:rPr lang="ja-JP" altLang="en-US" smtClean="0"/>
              <a:pPr/>
              <a:t>‹#›</a:t>
            </a:fld>
            <a:endParaRPr lang="ja-JP" altLang="en-US"/>
          </a:p>
        </p:txBody>
      </p:sp>
      <p:sp>
        <p:nvSpPr>
          <p:cNvPr id="2" name="フッター プレースホルダー 1"/>
          <p:cNvSpPr>
            <a:spLocks noGrp="1"/>
          </p:cNvSpPr>
          <p:nvPr>
            <p:ph type="ftr" sz="quarter" idx="3"/>
          </p:nvPr>
        </p:nvSpPr>
        <p:spPr>
          <a:xfrm>
            <a:off x="3339209" y="6356353"/>
            <a:ext cx="3402211" cy="365125"/>
          </a:xfrm>
          <a:prstGeom prst="rect">
            <a:avLst/>
          </a:prstGeom>
        </p:spPr>
        <p:txBody>
          <a:bodyPr vert="horz" lIns="91440" tIns="45720" rIns="91440" bIns="45720" rtlCol="0" anchor="ctr"/>
          <a:lstStyle>
            <a:lvl1pPr algn="ctr">
              <a:defRPr sz="1179">
                <a:solidFill>
                  <a:schemeClr val="tx1">
                    <a:tint val="75000"/>
                  </a:schemeClr>
                </a:solidFill>
              </a:defRPr>
            </a:lvl1pPr>
          </a:lstStyle>
          <a:p>
            <a:endParaRPr kumimoji="1" lang="ja-JP" altLang="en-US"/>
          </a:p>
        </p:txBody>
      </p:sp>
      <p:sp>
        <p:nvSpPr>
          <p:cNvPr id="3" name="タイトル プレースホルダー 2"/>
          <p:cNvSpPr>
            <a:spLocks noGrp="1"/>
          </p:cNvSpPr>
          <p:nvPr>
            <p:ph type="title"/>
          </p:nvPr>
        </p:nvSpPr>
        <p:spPr>
          <a:xfrm>
            <a:off x="693045" y="365128"/>
            <a:ext cx="8694539"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p:cNvSpPr>
            <a:spLocks noGrp="1"/>
          </p:cNvSpPr>
          <p:nvPr>
            <p:ph type="body" idx="1"/>
          </p:nvPr>
        </p:nvSpPr>
        <p:spPr>
          <a:xfrm>
            <a:off x="693045" y="1825625"/>
            <a:ext cx="8694539"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2"/>
          </p:nvPr>
        </p:nvSpPr>
        <p:spPr>
          <a:xfrm>
            <a:off x="693043" y="6356353"/>
            <a:ext cx="2268141" cy="365125"/>
          </a:xfrm>
          <a:prstGeom prst="rect">
            <a:avLst/>
          </a:prstGeom>
        </p:spPr>
        <p:txBody>
          <a:bodyPr vert="horz" lIns="91440" tIns="45720" rIns="91440" bIns="45720" rtlCol="0" anchor="ctr"/>
          <a:lstStyle>
            <a:lvl1pPr algn="l">
              <a:defRPr sz="1179">
                <a:solidFill>
                  <a:schemeClr val="tx1">
                    <a:tint val="75000"/>
                  </a:schemeClr>
                </a:solidFill>
              </a:defRPr>
            </a:lvl1pPr>
          </a:lstStyle>
          <a:p>
            <a:fld id="{8118231B-37FD-4E6A-A9CD-FE1D09B88090}" type="datetime1">
              <a:rPr kumimoji="1" lang="en-US" altLang="ja-JP" smtClean="0"/>
              <a:t>1/26/2026</a:t>
            </a:fld>
            <a:endParaRPr kumimoji="1" lang="ja-JP" altLang="en-US"/>
          </a:p>
        </p:txBody>
      </p:sp>
    </p:spTree>
    <p:extLst>
      <p:ext uri="{BB962C8B-B14F-4D97-AF65-F5344CB8AC3E}">
        <p14:creationId xmlns:p14="http://schemas.microsoft.com/office/powerpoint/2010/main" val="1078028216"/>
      </p:ext>
    </p:extLst>
  </p:cSld>
  <p:clrMap bg1="lt1" tx1="dk1" bg2="lt2" tx2="dk2" accent1="accent1" accent2="accent2" accent3="accent3" accent4="accent4" accent5="accent5" accent6="accent6" hlink="hlink" folHlink="folHlink"/>
  <p:sldLayoutIdLst>
    <p:sldLayoutId id="2147485678" r:id="rId1"/>
    <p:sldLayoutId id="2147485679" r:id="rId2"/>
    <p:sldLayoutId id="2147485680" r:id="rId3"/>
    <p:sldLayoutId id="2147485681" r:id="rId4"/>
    <p:sldLayoutId id="2147485682" r:id="rId5"/>
    <p:sldLayoutId id="2147485683" r:id="rId6"/>
    <p:sldLayoutId id="2147485684" r:id="rId7"/>
    <p:sldLayoutId id="2147485685" r:id="rId8"/>
    <p:sldLayoutId id="2147485686" r:id="rId9"/>
    <p:sldLayoutId id="2147485687" r:id="rId10"/>
    <p:sldLayoutId id="2147485688" r:id="rId11"/>
    <p:sldLayoutId id="2147485689" r:id="rId12"/>
    <p:sldLayoutId id="2147485690" r:id="rId13"/>
    <p:sldLayoutId id="2147485691" r:id="rId14"/>
  </p:sldLayoutIdLst>
  <p:hf hdr="0" ftr="0" dt="0"/>
  <p:txStyles>
    <p:titleStyle>
      <a:lvl1pPr algn="ctr" defTabSz="898564" rtl="0" eaLnBrk="1" latinLnBrk="0" hangingPunct="1">
        <a:spcBef>
          <a:spcPct val="0"/>
        </a:spcBef>
        <a:buNone/>
        <a:defRPr kumimoji="1" sz="4324" kern="1200">
          <a:solidFill>
            <a:schemeClr val="tx1"/>
          </a:solidFill>
          <a:latin typeface="+mj-lt"/>
          <a:ea typeface="+mj-ea"/>
          <a:cs typeface="+mj-cs"/>
        </a:defRPr>
      </a:lvl1pPr>
    </p:titleStyle>
    <p:bodyStyle>
      <a:lvl1pPr marL="336962" indent="-336962" algn="l" defTabSz="898564" rtl="0" eaLnBrk="1" latinLnBrk="0" hangingPunct="1">
        <a:spcBef>
          <a:spcPct val="20000"/>
        </a:spcBef>
        <a:buFont typeface="Arial" pitchFamily="34" charset="0"/>
        <a:buChar char="•"/>
        <a:defRPr kumimoji="1" sz="3145" kern="1200">
          <a:solidFill>
            <a:schemeClr val="tx1"/>
          </a:solidFill>
          <a:latin typeface="+mn-lt"/>
          <a:ea typeface="+mn-ea"/>
          <a:cs typeface="+mn-cs"/>
        </a:defRPr>
      </a:lvl1pPr>
      <a:lvl2pPr marL="730083" indent="-280802" algn="l" defTabSz="898564" rtl="0" eaLnBrk="1" latinLnBrk="0" hangingPunct="1">
        <a:spcBef>
          <a:spcPct val="20000"/>
        </a:spcBef>
        <a:buFont typeface="Arial" pitchFamily="34" charset="0"/>
        <a:buChar char="–"/>
        <a:defRPr kumimoji="1" sz="2752" kern="1200">
          <a:solidFill>
            <a:schemeClr val="tx1"/>
          </a:solidFill>
          <a:latin typeface="+mn-lt"/>
          <a:ea typeface="+mn-ea"/>
          <a:cs typeface="+mn-cs"/>
        </a:defRPr>
      </a:lvl2pPr>
      <a:lvl3pPr marL="1123205" indent="-224641" algn="l" defTabSz="898564" rtl="0" eaLnBrk="1" latinLnBrk="0" hangingPunct="1">
        <a:spcBef>
          <a:spcPct val="20000"/>
        </a:spcBef>
        <a:buFont typeface="Arial" pitchFamily="34" charset="0"/>
        <a:buChar char="•"/>
        <a:defRPr kumimoji="1" sz="2358" kern="1200">
          <a:solidFill>
            <a:schemeClr val="tx1"/>
          </a:solidFill>
          <a:latin typeface="+mn-lt"/>
          <a:ea typeface="+mn-ea"/>
          <a:cs typeface="+mn-cs"/>
        </a:defRPr>
      </a:lvl3pPr>
      <a:lvl4pPr marL="1572487" indent="-224641" algn="l" defTabSz="898564" rtl="0" eaLnBrk="1" latinLnBrk="0" hangingPunct="1">
        <a:spcBef>
          <a:spcPct val="20000"/>
        </a:spcBef>
        <a:buFont typeface="Arial" pitchFamily="34" charset="0"/>
        <a:buChar char="–"/>
        <a:defRPr kumimoji="1" sz="1965" kern="1200">
          <a:solidFill>
            <a:schemeClr val="tx1"/>
          </a:solidFill>
          <a:latin typeface="+mn-lt"/>
          <a:ea typeface="+mn-ea"/>
          <a:cs typeface="+mn-cs"/>
        </a:defRPr>
      </a:lvl4pPr>
      <a:lvl5pPr marL="2021770" indent="-224641" algn="l" defTabSz="898564" rtl="0" eaLnBrk="1" latinLnBrk="0" hangingPunct="1">
        <a:spcBef>
          <a:spcPct val="20000"/>
        </a:spcBef>
        <a:buFont typeface="Arial" pitchFamily="34" charset="0"/>
        <a:buChar char="»"/>
        <a:defRPr kumimoji="1" sz="1965" kern="1200">
          <a:solidFill>
            <a:schemeClr val="tx1"/>
          </a:solidFill>
          <a:latin typeface="+mn-lt"/>
          <a:ea typeface="+mn-ea"/>
          <a:cs typeface="+mn-cs"/>
        </a:defRPr>
      </a:lvl5pPr>
      <a:lvl6pPr marL="2471052" indent="-224641" algn="l" defTabSz="898564" rtl="0" eaLnBrk="1" latinLnBrk="0" hangingPunct="1">
        <a:spcBef>
          <a:spcPct val="20000"/>
        </a:spcBef>
        <a:buFont typeface="Arial" pitchFamily="34" charset="0"/>
        <a:buChar char="•"/>
        <a:defRPr kumimoji="1" sz="1965" kern="1200">
          <a:solidFill>
            <a:schemeClr val="tx1"/>
          </a:solidFill>
          <a:latin typeface="+mn-lt"/>
          <a:ea typeface="+mn-ea"/>
          <a:cs typeface="+mn-cs"/>
        </a:defRPr>
      </a:lvl6pPr>
      <a:lvl7pPr marL="2920335" indent="-224641" algn="l" defTabSz="898564" rtl="0" eaLnBrk="1" latinLnBrk="0" hangingPunct="1">
        <a:spcBef>
          <a:spcPct val="20000"/>
        </a:spcBef>
        <a:buFont typeface="Arial" pitchFamily="34" charset="0"/>
        <a:buChar char="•"/>
        <a:defRPr kumimoji="1" sz="1965" kern="1200">
          <a:solidFill>
            <a:schemeClr val="tx1"/>
          </a:solidFill>
          <a:latin typeface="+mn-lt"/>
          <a:ea typeface="+mn-ea"/>
          <a:cs typeface="+mn-cs"/>
        </a:defRPr>
      </a:lvl7pPr>
      <a:lvl8pPr marL="3369617" indent="-224641" algn="l" defTabSz="898564" rtl="0" eaLnBrk="1" latinLnBrk="0" hangingPunct="1">
        <a:spcBef>
          <a:spcPct val="20000"/>
        </a:spcBef>
        <a:buFont typeface="Arial" pitchFamily="34" charset="0"/>
        <a:buChar char="•"/>
        <a:defRPr kumimoji="1" sz="1965" kern="1200">
          <a:solidFill>
            <a:schemeClr val="tx1"/>
          </a:solidFill>
          <a:latin typeface="+mn-lt"/>
          <a:ea typeface="+mn-ea"/>
          <a:cs typeface="+mn-cs"/>
        </a:defRPr>
      </a:lvl8pPr>
      <a:lvl9pPr marL="3818899" indent="-224641" algn="l" defTabSz="898564" rtl="0" eaLnBrk="1" latinLnBrk="0" hangingPunct="1">
        <a:spcBef>
          <a:spcPct val="20000"/>
        </a:spcBef>
        <a:buFont typeface="Arial" pitchFamily="34" charset="0"/>
        <a:buChar char="•"/>
        <a:defRPr kumimoji="1" sz="1965" kern="1200">
          <a:solidFill>
            <a:schemeClr val="tx1"/>
          </a:solidFill>
          <a:latin typeface="+mn-lt"/>
          <a:ea typeface="+mn-ea"/>
          <a:cs typeface="+mn-cs"/>
        </a:defRPr>
      </a:lvl9pPr>
    </p:bodyStyle>
    <p:otherStyle>
      <a:defPPr>
        <a:defRPr lang="ja-JP"/>
      </a:defPPr>
      <a:lvl1pPr marL="0" algn="l" defTabSz="898564" rtl="0" eaLnBrk="1" latinLnBrk="0" hangingPunct="1">
        <a:defRPr kumimoji="1" sz="1769" kern="1200">
          <a:solidFill>
            <a:schemeClr val="tx1"/>
          </a:solidFill>
          <a:latin typeface="+mn-lt"/>
          <a:ea typeface="+mn-ea"/>
          <a:cs typeface="+mn-cs"/>
        </a:defRPr>
      </a:lvl1pPr>
      <a:lvl2pPr marL="449283" algn="l" defTabSz="898564" rtl="0" eaLnBrk="1" latinLnBrk="0" hangingPunct="1">
        <a:defRPr kumimoji="1" sz="1769" kern="1200">
          <a:solidFill>
            <a:schemeClr val="tx1"/>
          </a:solidFill>
          <a:latin typeface="+mn-lt"/>
          <a:ea typeface="+mn-ea"/>
          <a:cs typeface="+mn-cs"/>
        </a:defRPr>
      </a:lvl2pPr>
      <a:lvl3pPr marL="898564" algn="l" defTabSz="898564" rtl="0" eaLnBrk="1" latinLnBrk="0" hangingPunct="1">
        <a:defRPr kumimoji="1" sz="1769" kern="1200">
          <a:solidFill>
            <a:schemeClr val="tx1"/>
          </a:solidFill>
          <a:latin typeface="+mn-lt"/>
          <a:ea typeface="+mn-ea"/>
          <a:cs typeface="+mn-cs"/>
        </a:defRPr>
      </a:lvl3pPr>
      <a:lvl4pPr marL="1347847" algn="l" defTabSz="898564" rtl="0" eaLnBrk="1" latinLnBrk="0" hangingPunct="1">
        <a:defRPr kumimoji="1" sz="1769" kern="1200">
          <a:solidFill>
            <a:schemeClr val="tx1"/>
          </a:solidFill>
          <a:latin typeface="+mn-lt"/>
          <a:ea typeface="+mn-ea"/>
          <a:cs typeface="+mn-cs"/>
        </a:defRPr>
      </a:lvl4pPr>
      <a:lvl5pPr marL="1797128" algn="l" defTabSz="898564" rtl="0" eaLnBrk="1" latinLnBrk="0" hangingPunct="1">
        <a:defRPr kumimoji="1" sz="1769" kern="1200">
          <a:solidFill>
            <a:schemeClr val="tx1"/>
          </a:solidFill>
          <a:latin typeface="+mn-lt"/>
          <a:ea typeface="+mn-ea"/>
          <a:cs typeface="+mn-cs"/>
        </a:defRPr>
      </a:lvl5pPr>
      <a:lvl6pPr marL="2246411" algn="l" defTabSz="898564" rtl="0" eaLnBrk="1" latinLnBrk="0" hangingPunct="1">
        <a:defRPr kumimoji="1" sz="1769" kern="1200">
          <a:solidFill>
            <a:schemeClr val="tx1"/>
          </a:solidFill>
          <a:latin typeface="+mn-lt"/>
          <a:ea typeface="+mn-ea"/>
          <a:cs typeface="+mn-cs"/>
        </a:defRPr>
      </a:lvl6pPr>
      <a:lvl7pPr marL="2695694" algn="l" defTabSz="898564" rtl="0" eaLnBrk="1" latinLnBrk="0" hangingPunct="1">
        <a:defRPr kumimoji="1" sz="1769" kern="1200">
          <a:solidFill>
            <a:schemeClr val="tx1"/>
          </a:solidFill>
          <a:latin typeface="+mn-lt"/>
          <a:ea typeface="+mn-ea"/>
          <a:cs typeface="+mn-cs"/>
        </a:defRPr>
      </a:lvl7pPr>
      <a:lvl8pPr marL="3144976" algn="l" defTabSz="898564" rtl="0" eaLnBrk="1" latinLnBrk="0" hangingPunct="1">
        <a:defRPr kumimoji="1" sz="1769" kern="1200">
          <a:solidFill>
            <a:schemeClr val="tx1"/>
          </a:solidFill>
          <a:latin typeface="+mn-lt"/>
          <a:ea typeface="+mn-ea"/>
          <a:cs typeface="+mn-cs"/>
        </a:defRPr>
      </a:lvl8pPr>
      <a:lvl9pPr marL="3594258" algn="l" defTabSz="898564" rtl="0" eaLnBrk="1" latinLnBrk="0" hangingPunct="1">
        <a:defRPr kumimoji="1" sz="176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7" y="3"/>
            <a:ext cx="8694539" cy="439545"/>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4" name="Date Placeholder 3"/>
          <p:cNvSpPr>
            <a:spLocks noGrp="1"/>
          </p:cNvSpPr>
          <p:nvPr>
            <p:ph type="dt" sz="half" idx="2"/>
          </p:nvPr>
        </p:nvSpPr>
        <p:spPr>
          <a:xfrm>
            <a:off x="0" y="-44940"/>
            <a:ext cx="2268141" cy="365125"/>
          </a:xfrm>
          <a:prstGeom prst="rect">
            <a:avLst/>
          </a:prstGeom>
        </p:spPr>
        <p:txBody>
          <a:bodyPr vert="horz" lIns="91440" tIns="45720" rIns="91440" bIns="45720" rtlCol="0" anchor="ctr"/>
          <a:lstStyle>
            <a:lvl1pPr algn="l">
              <a:defRPr sz="1189">
                <a:solidFill>
                  <a:schemeClr val="tx1">
                    <a:tint val="75000"/>
                  </a:schemeClr>
                </a:solidFill>
              </a:defRPr>
            </a:lvl1pPr>
          </a:lstStyle>
          <a:p>
            <a:fld id="{3520A8BE-2FF0-475C-B0FC-3EA838DD8A4C}" type="datetime1">
              <a:rPr lang="en-US" altLang="ja-JP" smtClean="0">
                <a:solidFill>
                  <a:prstClr val="black">
                    <a:tint val="75000"/>
                  </a:prstClr>
                </a:solidFill>
                <a:ea typeface="ＭＳ Ｐゴシック" panose="020B0600070205080204" pitchFamily="50" charset="-128"/>
              </a:rPr>
              <a:t>1/26/2026</a:t>
            </a:fld>
            <a:endParaRPr lang="ja-JP" altLang="en-US">
              <a:solidFill>
                <a:prstClr val="black">
                  <a:tint val="75000"/>
                </a:prstClr>
              </a:solidFill>
              <a:ea typeface="ＭＳ Ｐゴシック" panose="020B0600070205080204" pitchFamily="50" charset="-128"/>
            </a:endParaRPr>
          </a:p>
        </p:txBody>
      </p:sp>
      <p:sp>
        <p:nvSpPr>
          <p:cNvPr id="5" name="Footer Placeholder 4"/>
          <p:cNvSpPr>
            <a:spLocks noGrp="1"/>
          </p:cNvSpPr>
          <p:nvPr>
            <p:ph type="ftr" sz="quarter" idx="3"/>
          </p:nvPr>
        </p:nvSpPr>
        <p:spPr>
          <a:xfrm>
            <a:off x="3339211" y="6356354"/>
            <a:ext cx="3402211" cy="365125"/>
          </a:xfrm>
          <a:prstGeom prst="rect">
            <a:avLst/>
          </a:prstGeom>
        </p:spPr>
        <p:txBody>
          <a:bodyPr vert="horz" lIns="91440" tIns="45720" rIns="91440" bIns="45720" rtlCol="0" anchor="ctr"/>
          <a:lstStyle>
            <a:lvl1pPr algn="ctr">
              <a:defRPr sz="1189">
                <a:solidFill>
                  <a:schemeClr val="tx1">
                    <a:tint val="75000"/>
                  </a:schemeClr>
                </a:solidFill>
              </a:defRPr>
            </a:lvl1pPr>
          </a:lstStyle>
          <a:p>
            <a:endParaRPr lang="ja-JP" altLang="en-US">
              <a:solidFill>
                <a:prstClr val="black">
                  <a:tint val="75000"/>
                </a:prstClr>
              </a:solidFill>
              <a:ea typeface="ＭＳ Ｐゴシック" panose="020B0600070205080204" pitchFamily="50" charset="-128"/>
            </a:endParaRPr>
          </a:p>
        </p:txBody>
      </p:sp>
      <p:sp>
        <p:nvSpPr>
          <p:cNvPr id="6" name="Slide Number Placeholder 5"/>
          <p:cNvSpPr>
            <a:spLocks noGrp="1"/>
          </p:cNvSpPr>
          <p:nvPr>
            <p:ph type="sldNum" sz="quarter" idx="4"/>
          </p:nvPr>
        </p:nvSpPr>
        <p:spPr>
          <a:xfrm>
            <a:off x="7812485" y="6492878"/>
            <a:ext cx="2268141" cy="365125"/>
          </a:xfrm>
          <a:prstGeom prst="rect">
            <a:avLst/>
          </a:prstGeom>
        </p:spPr>
        <p:txBody>
          <a:bodyPr vert="horz" lIns="91440" tIns="45720" rIns="91440" bIns="45720" rtlCol="0" anchor="ctr"/>
          <a:lstStyle>
            <a:lvl1pPr algn="r">
              <a:defRPr sz="1386">
                <a:solidFill>
                  <a:schemeClr val="tx1"/>
                </a:solidFill>
                <a:latin typeface="Arial" panose="020B0604020202020204" pitchFamily="34" charset="0"/>
                <a:ea typeface="ＤＨＰ特太ゴシック体" panose="020B0500000000000000" pitchFamily="50" charset="-128"/>
                <a:cs typeface="Arial" panose="020B0604020202020204" pitchFamily="34" charset="0"/>
              </a:defRPr>
            </a:lvl1pPr>
          </a:lstStyle>
          <a:p>
            <a:fld id="{BDDEF4D0-0A7B-4F48-AE33-40925C4D92A6}" type="slidenum">
              <a:rPr lang="ja-JP" altLang="en-US" smtClean="0">
                <a:solidFill>
                  <a:prstClr val="black"/>
                </a:solidFill>
              </a:rPr>
              <a:pPr/>
              <a:t>‹#›</a:t>
            </a:fld>
            <a:endParaRPr lang="ja-JP" altLang="en-US">
              <a:solidFill>
                <a:prstClr val="black"/>
              </a:solidFill>
            </a:endParaRPr>
          </a:p>
        </p:txBody>
      </p:sp>
      <p:cxnSp>
        <p:nvCxnSpPr>
          <p:cNvPr id="7" name="直線コネクタ 6"/>
          <p:cNvCxnSpPr/>
          <p:nvPr/>
        </p:nvCxnSpPr>
        <p:spPr>
          <a:xfrm>
            <a:off x="0" y="476672"/>
            <a:ext cx="10080625" cy="0"/>
          </a:xfrm>
          <a:prstGeom prst="line">
            <a:avLst/>
          </a:prstGeom>
          <a:ln w="63500" cmpd="thickThi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805474"/>
      </p:ext>
    </p:extLst>
  </p:cSld>
  <p:clrMap bg1="lt1" tx1="dk1" bg2="lt2" tx2="dk2" accent1="accent1" accent2="accent2" accent3="accent3" accent4="accent4" accent5="accent5" accent6="accent6" hlink="hlink" folHlink="folHlink"/>
  <p:sldLayoutIdLst>
    <p:sldLayoutId id="2147485736" r:id="rId1"/>
    <p:sldLayoutId id="2147485737" r:id="rId2"/>
    <p:sldLayoutId id="2147485738" r:id="rId3"/>
  </p:sldLayoutIdLst>
  <p:hf hdr="0" ftr="0" dt="0"/>
  <p:txStyles>
    <p:titleStyle>
      <a:lvl1pPr algn="ctr" defTabSz="905694" rtl="0" eaLnBrk="1" latinLnBrk="0" hangingPunct="1">
        <a:lnSpc>
          <a:spcPct val="90000"/>
        </a:lnSpc>
        <a:spcBef>
          <a:spcPct val="0"/>
        </a:spcBef>
        <a:buNone/>
        <a:defRPr kumimoji="1" sz="1783" kern="1200">
          <a:solidFill>
            <a:schemeClr val="tx1"/>
          </a:solidFill>
          <a:latin typeface="ＤＨＰ特太ゴシック体" panose="020B0500000000000000" pitchFamily="50" charset="-128"/>
          <a:ea typeface="ＤＨＰ特太ゴシック体" panose="020B0500000000000000" pitchFamily="50" charset="-128"/>
          <a:cs typeface="+mj-cs"/>
        </a:defRPr>
      </a:lvl1pPr>
    </p:titleStyle>
    <p:bodyStyle>
      <a:lvl1pPr marL="226424" indent="-226424" algn="l" defTabSz="905694" rtl="0" eaLnBrk="1" latinLnBrk="0" hangingPunct="1">
        <a:lnSpc>
          <a:spcPct val="90000"/>
        </a:lnSpc>
        <a:spcBef>
          <a:spcPts val="991"/>
        </a:spcBef>
        <a:buFont typeface="Arial" panose="020B0604020202020204" pitchFamily="34" charset="0"/>
        <a:buChar char="•"/>
        <a:defRPr kumimoji="1" sz="2773" kern="1200">
          <a:solidFill>
            <a:schemeClr val="tx1"/>
          </a:solidFill>
          <a:latin typeface="+mn-lt"/>
          <a:ea typeface="+mn-ea"/>
          <a:cs typeface="+mn-cs"/>
        </a:defRPr>
      </a:lvl1pPr>
      <a:lvl2pPr marL="679271" indent="-226424" algn="l" defTabSz="905694" rtl="0" eaLnBrk="1" latinLnBrk="0" hangingPunct="1">
        <a:lnSpc>
          <a:spcPct val="90000"/>
        </a:lnSpc>
        <a:spcBef>
          <a:spcPts val="495"/>
        </a:spcBef>
        <a:buFont typeface="Arial" panose="020B0604020202020204" pitchFamily="34" charset="0"/>
        <a:buChar char="•"/>
        <a:defRPr kumimoji="1" sz="2377" kern="1200">
          <a:solidFill>
            <a:schemeClr val="tx1"/>
          </a:solidFill>
          <a:latin typeface="+mn-lt"/>
          <a:ea typeface="+mn-ea"/>
          <a:cs typeface="+mn-cs"/>
        </a:defRPr>
      </a:lvl2pPr>
      <a:lvl3pPr marL="1132118" indent="-226424" algn="l" defTabSz="905694" rtl="0" eaLnBrk="1" latinLnBrk="0" hangingPunct="1">
        <a:lnSpc>
          <a:spcPct val="90000"/>
        </a:lnSpc>
        <a:spcBef>
          <a:spcPts val="495"/>
        </a:spcBef>
        <a:buFont typeface="Arial" panose="020B0604020202020204" pitchFamily="34" charset="0"/>
        <a:buChar char="•"/>
        <a:defRPr kumimoji="1" sz="1981" kern="1200">
          <a:solidFill>
            <a:schemeClr val="tx1"/>
          </a:solidFill>
          <a:latin typeface="+mn-lt"/>
          <a:ea typeface="+mn-ea"/>
          <a:cs typeface="+mn-cs"/>
        </a:defRPr>
      </a:lvl3pPr>
      <a:lvl4pPr marL="1584965" indent="-226424" algn="l" defTabSz="905694" rtl="0" eaLnBrk="1" latinLnBrk="0" hangingPunct="1">
        <a:lnSpc>
          <a:spcPct val="90000"/>
        </a:lnSpc>
        <a:spcBef>
          <a:spcPts val="495"/>
        </a:spcBef>
        <a:buFont typeface="Arial" panose="020B0604020202020204" pitchFamily="34" charset="0"/>
        <a:buChar char="•"/>
        <a:defRPr kumimoji="1" sz="1783" kern="1200">
          <a:solidFill>
            <a:schemeClr val="tx1"/>
          </a:solidFill>
          <a:latin typeface="+mn-lt"/>
          <a:ea typeface="+mn-ea"/>
          <a:cs typeface="+mn-cs"/>
        </a:defRPr>
      </a:lvl4pPr>
      <a:lvl5pPr marL="2037811" indent="-226424" algn="l" defTabSz="905694" rtl="0" eaLnBrk="1" latinLnBrk="0" hangingPunct="1">
        <a:lnSpc>
          <a:spcPct val="90000"/>
        </a:lnSpc>
        <a:spcBef>
          <a:spcPts val="495"/>
        </a:spcBef>
        <a:buFont typeface="Arial" panose="020B0604020202020204" pitchFamily="34" charset="0"/>
        <a:buChar char="•"/>
        <a:defRPr kumimoji="1" sz="1783" kern="1200">
          <a:solidFill>
            <a:schemeClr val="tx1"/>
          </a:solidFill>
          <a:latin typeface="+mn-lt"/>
          <a:ea typeface="+mn-ea"/>
          <a:cs typeface="+mn-cs"/>
        </a:defRPr>
      </a:lvl5pPr>
      <a:lvl6pPr marL="2490658" indent="-226424" algn="l" defTabSz="905694" rtl="0" eaLnBrk="1" latinLnBrk="0" hangingPunct="1">
        <a:lnSpc>
          <a:spcPct val="90000"/>
        </a:lnSpc>
        <a:spcBef>
          <a:spcPts val="495"/>
        </a:spcBef>
        <a:buFont typeface="Arial" panose="020B0604020202020204" pitchFamily="34" charset="0"/>
        <a:buChar char="•"/>
        <a:defRPr kumimoji="1" sz="1783" kern="1200">
          <a:solidFill>
            <a:schemeClr val="tx1"/>
          </a:solidFill>
          <a:latin typeface="+mn-lt"/>
          <a:ea typeface="+mn-ea"/>
          <a:cs typeface="+mn-cs"/>
        </a:defRPr>
      </a:lvl6pPr>
      <a:lvl7pPr marL="2943505" indent="-226424" algn="l" defTabSz="905694" rtl="0" eaLnBrk="1" latinLnBrk="0" hangingPunct="1">
        <a:lnSpc>
          <a:spcPct val="90000"/>
        </a:lnSpc>
        <a:spcBef>
          <a:spcPts val="495"/>
        </a:spcBef>
        <a:buFont typeface="Arial" panose="020B0604020202020204" pitchFamily="34" charset="0"/>
        <a:buChar char="•"/>
        <a:defRPr kumimoji="1" sz="1783" kern="1200">
          <a:solidFill>
            <a:schemeClr val="tx1"/>
          </a:solidFill>
          <a:latin typeface="+mn-lt"/>
          <a:ea typeface="+mn-ea"/>
          <a:cs typeface="+mn-cs"/>
        </a:defRPr>
      </a:lvl7pPr>
      <a:lvl8pPr marL="3396352" indent="-226424" algn="l" defTabSz="905694" rtl="0" eaLnBrk="1" latinLnBrk="0" hangingPunct="1">
        <a:lnSpc>
          <a:spcPct val="90000"/>
        </a:lnSpc>
        <a:spcBef>
          <a:spcPts val="495"/>
        </a:spcBef>
        <a:buFont typeface="Arial" panose="020B0604020202020204" pitchFamily="34" charset="0"/>
        <a:buChar char="•"/>
        <a:defRPr kumimoji="1" sz="1783" kern="1200">
          <a:solidFill>
            <a:schemeClr val="tx1"/>
          </a:solidFill>
          <a:latin typeface="+mn-lt"/>
          <a:ea typeface="+mn-ea"/>
          <a:cs typeface="+mn-cs"/>
        </a:defRPr>
      </a:lvl8pPr>
      <a:lvl9pPr marL="3849199" indent="-226424" algn="l" defTabSz="905694" rtl="0" eaLnBrk="1" latinLnBrk="0" hangingPunct="1">
        <a:lnSpc>
          <a:spcPct val="90000"/>
        </a:lnSpc>
        <a:spcBef>
          <a:spcPts val="495"/>
        </a:spcBef>
        <a:buFont typeface="Arial" panose="020B0604020202020204" pitchFamily="34" charset="0"/>
        <a:buChar char="•"/>
        <a:defRPr kumimoji="1" sz="1783" kern="1200">
          <a:solidFill>
            <a:schemeClr val="tx1"/>
          </a:solidFill>
          <a:latin typeface="+mn-lt"/>
          <a:ea typeface="+mn-ea"/>
          <a:cs typeface="+mn-cs"/>
        </a:defRPr>
      </a:lvl9pPr>
    </p:bodyStyle>
    <p:otherStyle>
      <a:defPPr>
        <a:defRPr lang="en-US"/>
      </a:defPPr>
      <a:lvl1pPr marL="0" algn="l" defTabSz="905694" rtl="0" eaLnBrk="1" latinLnBrk="0" hangingPunct="1">
        <a:defRPr kumimoji="1" sz="1783" kern="1200">
          <a:solidFill>
            <a:schemeClr val="tx1"/>
          </a:solidFill>
          <a:latin typeface="+mn-lt"/>
          <a:ea typeface="+mn-ea"/>
          <a:cs typeface="+mn-cs"/>
        </a:defRPr>
      </a:lvl1pPr>
      <a:lvl2pPr marL="452847" algn="l" defTabSz="905694" rtl="0" eaLnBrk="1" latinLnBrk="0" hangingPunct="1">
        <a:defRPr kumimoji="1" sz="1783" kern="1200">
          <a:solidFill>
            <a:schemeClr val="tx1"/>
          </a:solidFill>
          <a:latin typeface="+mn-lt"/>
          <a:ea typeface="+mn-ea"/>
          <a:cs typeface="+mn-cs"/>
        </a:defRPr>
      </a:lvl2pPr>
      <a:lvl3pPr marL="905694" algn="l" defTabSz="905694" rtl="0" eaLnBrk="1" latinLnBrk="0" hangingPunct="1">
        <a:defRPr kumimoji="1" sz="1783" kern="1200">
          <a:solidFill>
            <a:schemeClr val="tx1"/>
          </a:solidFill>
          <a:latin typeface="+mn-lt"/>
          <a:ea typeface="+mn-ea"/>
          <a:cs typeface="+mn-cs"/>
        </a:defRPr>
      </a:lvl3pPr>
      <a:lvl4pPr marL="1358541" algn="l" defTabSz="905694" rtl="0" eaLnBrk="1" latinLnBrk="0" hangingPunct="1">
        <a:defRPr kumimoji="1" sz="1783" kern="1200">
          <a:solidFill>
            <a:schemeClr val="tx1"/>
          </a:solidFill>
          <a:latin typeface="+mn-lt"/>
          <a:ea typeface="+mn-ea"/>
          <a:cs typeface="+mn-cs"/>
        </a:defRPr>
      </a:lvl4pPr>
      <a:lvl5pPr marL="1811388" algn="l" defTabSz="905694" rtl="0" eaLnBrk="1" latinLnBrk="0" hangingPunct="1">
        <a:defRPr kumimoji="1" sz="1783" kern="1200">
          <a:solidFill>
            <a:schemeClr val="tx1"/>
          </a:solidFill>
          <a:latin typeface="+mn-lt"/>
          <a:ea typeface="+mn-ea"/>
          <a:cs typeface="+mn-cs"/>
        </a:defRPr>
      </a:lvl5pPr>
      <a:lvl6pPr marL="2264234" algn="l" defTabSz="905694" rtl="0" eaLnBrk="1" latinLnBrk="0" hangingPunct="1">
        <a:defRPr kumimoji="1" sz="1783" kern="1200">
          <a:solidFill>
            <a:schemeClr val="tx1"/>
          </a:solidFill>
          <a:latin typeface="+mn-lt"/>
          <a:ea typeface="+mn-ea"/>
          <a:cs typeface="+mn-cs"/>
        </a:defRPr>
      </a:lvl6pPr>
      <a:lvl7pPr marL="2717081" algn="l" defTabSz="905694" rtl="0" eaLnBrk="1" latinLnBrk="0" hangingPunct="1">
        <a:defRPr kumimoji="1" sz="1783" kern="1200">
          <a:solidFill>
            <a:schemeClr val="tx1"/>
          </a:solidFill>
          <a:latin typeface="+mn-lt"/>
          <a:ea typeface="+mn-ea"/>
          <a:cs typeface="+mn-cs"/>
        </a:defRPr>
      </a:lvl7pPr>
      <a:lvl8pPr marL="3169929" algn="l" defTabSz="905694" rtl="0" eaLnBrk="1" latinLnBrk="0" hangingPunct="1">
        <a:defRPr kumimoji="1" sz="1783" kern="1200">
          <a:solidFill>
            <a:schemeClr val="tx1"/>
          </a:solidFill>
          <a:latin typeface="+mn-lt"/>
          <a:ea typeface="+mn-ea"/>
          <a:cs typeface="+mn-cs"/>
        </a:defRPr>
      </a:lvl8pPr>
      <a:lvl9pPr marL="3622776" algn="l" defTabSz="905694" rtl="0" eaLnBrk="1" latinLnBrk="0" hangingPunct="1">
        <a:defRPr kumimoji="1" sz="178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8" y="5"/>
            <a:ext cx="8694539" cy="439545"/>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4" name="Date Placeholder 3"/>
          <p:cNvSpPr>
            <a:spLocks noGrp="1"/>
          </p:cNvSpPr>
          <p:nvPr>
            <p:ph type="dt" sz="half" idx="2"/>
          </p:nvPr>
        </p:nvSpPr>
        <p:spPr>
          <a:xfrm>
            <a:off x="1" y="-44940"/>
            <a:ext cx="2268141" cy="365125"/>
          </a:xfrm>
          <a:prstGeom prst="rect">
            <a:avLst/>
          </a:prstGeom>
        </p:spPr>
        <p:txBody>
          <a:bodyPr vert="horz" lIns="91440" tIns="45720" rIns="91440" bIns="45720" rtlCol="0" anchor="ctr"/>
          <a:lstStyle>
            <a:lvl1pPr algn="l">
              <a:defRPr sz="1168">
                <a:solidFill>
                  <a:schemeClr val="tx1">
                    <a:tint val="75000"/>
                  </a:schemeClr>
                </a:solidFill>
              </a:defRPr>
            </a:lvl1pPr>
          </a:lstStyle>
          <a:p>
            <a:fld id="{9937D153-5256-4D73-9A0B-BF5A495517B7}" type="datetime1">
              <a:rPr lang="en-US" altLang="ja-JP" smtClean="0">
                <a:solidFill>
                  <a:prstClr val="black">
                    <a:tint val="75000"/>
                  </a:prstClr>
                </a:solidFill>
                <a:ea typeface="ＭＳ Ｐゴシック" panose="020B0600070205080204" pitchFamily="50" charset="-128"/>
              </a:rPr>
              <a:t>1/26/2026</a:t>
            </a:fld>
            <a:endParaRPr lang="ja-JP" altLang="en-US">
              <a:solidFill>
                <a:prstClr val="black">
                  <a:tint val="75000"/>
                </a:prstClr>
              </a:solidFill>
              <a:ea typeface="ＭＳ Ｐゴシック" panose="020B0600070205080204" pitchFamily="50" charset="-128"/>
            </a:endParaRPr>
          </a:p>
        </p:txBody>
      </p:sp>
      <p:sp>
        <p:nvSpPr>
          <p:cNvPr id="5" name="Footer Placeholder 4"/>
          <p:cNvSpPr>
            <a:spLocks noGrp="1"/>
          </p:cNvSpPr>
          <p:nvPr>
            <p:ph type="ftr" sz="quarter" idx="3"/>
          </p:nvPr>
        </p:nvSpPr>
        <p:spPr>
          <a:xfrm>
            <a:off x="3339212" y="6356356"/>
            <a:ext cx="3402211" cy="365125"/>
          </a:xfrm>
          <a:prstGeom prst="rect">
            <a:avLst/>
          </a:prstGeom>
        </p:spPr>
        <p:txBody>
          <a:bodyPr vert="horz" lIns="91440" tIns="45720" rIns="91440" bIns="45720" rtlCol="0" anchor="ctr"/>
          <a:lstStyle>
            <a:lvl1pPr algn="ctr">
              <a:defRPr sz="1168">
                <a:solidFill>
                  <a:schemeClr val="tx1">
                    <a:tint val="75000"/>
                  </a:schemeClr>
                </a:solidFill>
              </a:defRPr>
            </a:lvl1pPr>
          </a:lstStyle>
          <a:p>
            <a:endParaRPr lang="ja-JP" altLang="en-US">
              <a:solidFill>
                <a:prstClr val="black">
                  <a:tint val="75000"/>
                </a:prstClr>
              </a:solidFill>
              <a:ea typeface="ＭＳ Ｐゴシック" panose="020B0600070205080204" pitchFamily="50" charset="-128"/>
            </a:endParaRPr>
          </a:p>
        </p:txBody>
      </p:sp>
      <p:sp>
        <p:nvSpPr>
          <p:cNvPr id="6" name="Slide Number Placeholder 5"/>
          <p:cNvSpPr>
            <a:spLocks noGrp="1"/>
          </p:cNvSpPr>
          <p:nvPr>
            <p:ph type="sldNum" sz="quarter" idx="4"/>
          </p:nvPr>
        </p:nvSpPr>
        <p:spPr>
          <a:xfrm>
            <a:off x="7812485" y="6492880"/>
            <a:ext cx="2268141" cy="365125"/>
          </a:xfrm>
          <a:prstGeom prst="rect">
            <a:avLst/>
          </a:prstGeom>
        </p:spPr>
        <p:txBody>
          <a:bodyPr vert="horz" lIns="91440" tIns="45720" rIns="91440" bIns="45720" rtlCol="0" anchor="ctr"/>
          <a:lstStyle>
            <a:lvl1pPr algn="r">
              <a:defRPr sz="1362">
                <a:solidFill>
                  <a:schemeClr val="tx1"/>
                </a:solidFill>
                <a:latin typeface="Arial" panose="020B0604020202020204" pitchFamily="34" charset="0"/>
                <a:ea typeface="ＤＨＰ特太ゴシック体" panose="020B0500000000000000" pitchFamily="50" charset="-128"/>
                <a:cs typeface="Arial" panose="020B0604020202020204" pitchFamily="34" charset="0"/>
              </a:defRPr>
            </a:lvl1pPr>
          </a:lstStyle>
          <a:p>
            <a:fld id="{BDDEF4D0-0A7B-4F48-AE33-40925C4D92A6}" type="slidenum">
              <a:rPr lang="ja-JP" altLang="en-US" smtClean="0">
                <a:solidFill>
                  <a:prstClr val="black"/>
                </a:solidFill>
              </a:rPr>
              <a:pPr/>
              <a:t>‹#›</a:t>
            </a:fld>
            <a:endParaRPr lang="ja-JP" altLang="en-US">
              <a:solidFill>
                <a:prstClr val="black"/>
              </a:solidFill>
            </a:endParaRPr>
          </a:p>
        </p:txBody>
      </p:sp>
      <p:cxnSp>
        <p:nvCxnSpPr>
          <p:cNvPr id="7" name="直線コネクタ 6"/>
          <p:cNvCxnSpPr/>
          <p:nvPr/>
        </p:nvCxnSpPr>
        <p:spPr>
          <a:xfrm>
            <a:off x="0" y="476672"/>
            <a:ext cx="10080625" cy="0"/>
          </a:xfrm>
          <a:prstGeom prst="line">
            <a:avLst/>
          </a:prstGeom>
          <a:ln w="63500" cmpd="thickThi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90594"/>
      </p:ext>
    </p:extLst>
  </p:cSld>
  <p:clrMap bg1="lt1" tx1="dk1" bg2="lt2" tx2="dk2" accent1="accent1" accent2="accent2" accent3="accent3" accent4="accent4" accent5="accent5" accent6="accent6" hlink="hlink" folHlink="folHlink"/>
  <p:sldLayoutIdLst>
    <p:sldLayoutId id="2147485775" r:id="rId1"/>
    <p:sldLayoutId id="2147485776" r:id="rId2"/>
    <p:sldLayoutId id="2147485777" r:id="rId3"/>
  </p:sldLayoutIdLst>
  <p:hf hdr="0" ftr="0" dt="0"/>
  <p:txStyles>
    <p:titleStyle>
      <a:lvl1pPr algn="ctr" defTabSz="890025" rtl="0" eaLnBrk="1" latinLnBrk="0" hangingPunct="1">
        <a:lnSpc>
          <a:spcPct val="90000"/>
        </a:lnSpc>
        <a:spcBef>
          <a:spcPct val="0"/>
        </a:spcBef>
        <a:buNone/>
        <a:defRPr kumimoji="1" sz="1752" kern="1200">
          <a:solidFill>
            <a:schemeClr val="tx1"/>
          </a:solidFill>
          <a:latin typeface="ＤＨＰ特太ゴシック体" panose="020B0500000000000000" pitchFamily="50" charset="-128"/>
          <a:ea typeface="ＤＨＰ特太ゴシック体" panose="020B0500000000000000" pitchFamily="50" charset="-128"/>
          <a:cs typeface="+mj-cs"/>
        </a:defRPr>
      </a:lvl1pPr>
    </p:titleStyle>
    <p:bodyStyle>
      <a:lvl1pPr marL="222507" indent="-222507" algn="l" defTabSz="890025" rtl="0" eaLnBrk="1" latinLnBrk="0" hangingPunct="1">
        <a:lnSpc>
          <a:spcPct val="90000"/>
        </a:lnSpc>
        <a:spcBef>
          <a:spcPts val="974"/>
        </a:spcBef>
        <a:buFont typeface="Arial" panose="020B0604020202020204" pitchFamily="34" charset="0"/>
        <a:buChar char="•"/>
        <a:defRPr kumimoji="1" sz="2725" kern="1200">
          <a:solidFill>
            <a:schemeClr val="tx1"/>
          </a:solidFill>
          <a:latin typeface="+mn-lt"/>
          <a:ea typeface="+mn-ea"/>
          <a:cs typeface="+mn-cs"/>
        </a:defRPr>
      </a:lvl1pPr>
      <a:lvl2pPr marL="667520" indent="-222507" algn="l" defTabSz="890025" rtl="0" eaLnBrk="1" latinLnBrk="0" hangingPunct="1">
        <a:lnSpc>
          <a:spcPct val="90000"/>
        </a:lnSpc>
        <a:spcBef>
          <a:spcPts val="486"/>
        </a:spcBef>
        <a:buFont typeface="Arial" panose="020B0604020202020204" pitchFamily="34" charset="0"/>
        <a:buChar char="•"/>
        <a:defRPr kumimoji="1" sz="2336" kern="1200">
          <a:solidFill>
            <a:schemeClr val="tx1"/>
          </a:solidFill>
          <a:latin typeface="+mn-lt"/>
          <a:ea typeface="+mn-ea"/>
          <a:cs typeface="+mn-cs"/>
        </a:defRPr>
      </a:lvl2pPr>
      <a:lvl3pPr marL="1112532" indent="-222507" algn="l" defTabSz="890025" rtl="0" eaLnBrk="1" latinLnBrk="0" hangingPunct="1">
        <a:lnSpc>
          <a:spcPct val="90000"/>
        </a:lnSpc>
        <a:spcBef>
          <a:spcPts val="486"/>
        </a:spcBef>
        <a:buFont typeface="Arial" panose="020B0604020202020204" pitchFamily="34" charset="0"/>
        <a:buChar char="•"/>
        <a:defRPr kumimoji="1" sz="1947" kern="1200">
          <a:solidFill>
            <a:schemeClr val="tx1"/>
          </a:solidFill>
          <a:latin typeface="+mn-lt"/>
          <a:ea typeface="+mn-ea"/>
          <a:cs typeface="+mn-cs"/>
        </a:defRPr>
      </a:lvl3pPr>
      <a:lvl4pPr marL="1557545" indent="-222507" algn="l" defTabSz="890025" rtl="0" eaLnBrk="1" latinLnBrk="0" hangingPunct="1">
        <a:lnSpc>
          <a:spcPct val="90000"/>
        </a:lnSpc>
        <a:spcBef>
          <a:spcPts val="486"/>
        </a:spcBef>
        <a:buFont typeface="Arial" panose="020B0604020202020204" pitchFamily="34" charset="0"/>
        <a:buChar char="•"/>
        <a:defRPr kumimoji="1" sz="1752" kern="1200">
          <a:solidFill>
            <a:schemeClr val="tx1"/>
          </a:solidFill>
          <a:latin typeface="+mn-lt"/>
          <a:ea typeface="+mn-ea"/>
          <a:cs typeface="+mn-cs"/>
        </a:defRPr>
      </a:lvl4pPr>
      <a:lvl5pPr marL="2002557" indent="-222507" algn="l" defTabSz="890025" rtl="0" eaLnBrk="1" latinLnBrk="0" hangingPunct="1">
        <a:lnSpc>
          <a:spcPct val="90000"/>
        </a:lnSpc>
        <a:spcBef>
          <a:spcPts val="486"/>
        </a:spcBef>
        <a:buFont typeface="Arial" panose="020B0604020202020204" pitchFamily="34" charset="0"/>
        <a:buChar char="•"/>
        <a:defRPr kumimoji="1" sz="1752" kern="1200">
          <a:solidFill>
            <a:schemeClr val="tx1"/>
          </a:solidFill>
          <a:latin typeface="+mn-lt"/>
          <a:ea typeface="+mn-ea"/>
          <a:cs typeface="+mn-cs"/>
        </a:defRPr>
      </a:lvl5pPr>
      <a:lvl6pPr marL="2447570" indent="-222507" algn="l" defTabSz="890025" rtl="0" eaLnBrk="1" latinLnBrk="0" hangingPunct="1">
        <a:lnSpc>
          <a:spcPct val="90000"/>
        </a:lnSpc>
        <a:spcBef>
          <a:spcPts val="486"/>
        </a:spcBef>
        <a:buFont typeface="Arial" panose="020B0604020202020204" pitchFamily="34" charset="0"/>
        <a:buChar char="•"/>
        <a:defRPr kumimoji="1" sz="1752" kern="1200">
          <a:solidFill>
            <a:schemeClr val="tx1"/>
          </a:solidFill>
          <a:latin typeface="+mn-lt"/>
          <a:ea typeface="+mn-ea"/>
          <a:cs typeface="+mn-cs"/>
        </a:defRPr>
      </a:lvl6pPr>
      <a:lvl7pPr marL="2892582" indent="-222507" algn="l" defTabSz="890025" rtl="0" eaLnBrk="1" latinLnBrk="0" hangingPunct="1">
        <a:lnSpc>
          <a:spcPct val="90000"/>
        </a:lnSpc>
        <a:spcBef>
          <a:spcPts val="486"/>
        </a:spcBef>
        <a:buFont typeface="Arial" panose="020B0604020202020204" pitchFamily="34" charset="0"/>
        <a:buChar char="•"/>
        <a:defRPr kumimoji="1" sz="1752" kern="1200">
          <a:solidFill>
            <a:schemeClr val="tx1"/>
          </a:solidFill>
          <a:latin typeface="+mn-lt"/>
          <a:ea typeface="+mn-ea"/>
          <a:cs typeface="+mn-cs"/>
        </a:defRPr>
      </a:lvl7pPr>
      <a:lvl8pPr marL="3337595" indent="-222507" algn="l" defTabSz="890025" rtl="0" eaLnBrk="1" latinLnBrk="0" hangingPunct="1">
        <a:lnSpc>
          <a:spcPct val="90000"/>
        </a:lnSpc>
        <a:spcBef>
          <a:spcPts val="486"/>
        </a:spcBef>
        <a:buFont typeface="Arial" panose="020B0604020202020204" pitchFamily="34" charset="0"/>
        <a:buChar char="•"/>
        <a:defRPr kumimoji="1" sz="1752" kern="1200">
          <a:solidFill>
            <a:schemeClr val="tx1"/>
          </a:solidFill>
          <a:latin typeface="+mn-lt"/>
          <a:ea typeface="+mn-ea"/>
          <a:cs typeface="+mn-cs"/>
        </a:defRPr>
      </a:lvl8pPr>
      <a:lvl9pPr marL="3782608" indent="-222507" algn="l" defTabSz="890025" rtl="0" eaLnBrk="1" latinLnBrk="0" hangingPunct="1">
        <a:lnSpc>
          <a:spcPct val="90000"/>
        </a:lnSpc>
        <a:spcBef>
          <a:spcPts val="486"/>
        </a:spcBef>
        <a:buFont typeface="Arial" panose="020B0604020202020204" pitchFamily="34" charset="0"/>
        <a:buChar char="•"/>
        <a:defRPr kumimoji="1" sz="1752" kern="1200">
          <a:solidFill>
            <a:schemeClr val="tx1"/>
          </a:solidFill>
          <a:latin typeface="+mn-lt"/>
          <a:ea typeface="+mn-ea"/>
          <a:cs typeface="+mn-cs"/>
        </a:defRPr>
      </a:lvl9pPr>
    </p:bodyStyle>
    <p:otherStyle>
      <a:defPPr>
        <a:defRPr lang="en-US"/>
      </a:defPPr>
      <a:lvl1pPr marL="0" algn="l" defTabSz="890025" rtl="0" eaLnBrk="1" latinLnBrk="0" hangingPunct="1">
        <a:defRPr kumimoji="1" sz="1752" kern="1200">
          <a:solidFill>
            <a:schemeClr val="tx1"/>
          </a:solidFill>
          <a:latin typeface="+mn-lt"/>
          <a:ea typeface="+mn-ea"/>
          <a:cs typeface="+mn-cs"/>
        </a:defRPr>
      </a:lvl1pPr>
      <a:lvl2pPr marL="445013" algn="l" defTabSz="890025" rtl="0" eaLnBrk="1" latinLnBrk="0" hangingPunct="1">
        <a:defRPr kumimoji="1" sz="1752" kern="1200">
          <a:solidFill>
            <a:schemeClr val="tx1"/>
          </a:solidFill>
          <a:latin typeface="+mn-lt"/>
          <a:ea typeface="+mn-ea"/>
          <a:cs typeface="+mn-cs"/>
        </a:defRPr>
      </a:lvl2pPr>
      <a:lvl3pPr marL="890025" algn="l" defTabSz="890025" rtl="0" eaLnBrk="1" latinLnBrk="0" hangingPunct="1">
        <a:defRPr kumimoji="1" sz="1752" kern="1200">
          <a:solidFill>
            <a:schemeClr val="tx1"/>
          </a:solidFill>
          <a:latin typeface="+mn-lt"/>
          <a:ea typeface="+mn-ea"/>
          <a:cs typeface="+mn-cs"/>
        </a:defRPr>
      </a:lvl3pPr>
      <a:lvl4pPr marL="1335038" algn="l" defTabSz="890025" rtl="0" eaLnBrk="1" latinLnBrk="0" hangingPunct="1">
        <a:defRPr kumimoji="1" sz="1752" kern="1200">
          <a:solidFill>
            <a:schemeClr val="tx1"/>
          </a:solidFill>
          <a:latin typeface="+mn-lt"/>
          <a:ea typeface="+mn-ea"/>
          <a:cs typeface="+mn-cs"/>
        </a:defRPr>
      </a:lvl4pPr>
      <a:lvl5pPr marL="1780051" algn="l" defTabSz="890025" rtl="0" eaLnBrk="1" latinLnBrk="0" hangingPunct="1">
        <a:defRPr kumimoji="1" sz="1752" kern="1200">
          <a:solidFill>
            <a:schemeClr val="tx1"/>
          </a:solidFill>
          <a:latin typeface="+mn-lt"/>
          <a:ea typeface="+mn-ea"/>
          <a:cs typeface="+mn-cs"/>
        </a:defRPr>
      </a:lvl5pPr>
      <a:lvl6pPr marL="2225063" algn="l" defTabSz="890025" rtl="0" eaLnBrk="1" latinLnBrk="0" hangingPunct="1">
        <a:defRPr kumimoji="1" sz="1752" kern="1200">
          <a:solidFill>
            <a:schemeClr val="tx1"/>
          </a:solidFill>
          <a:latin typeface="+mn-lt"/>
          <a:ea typeface="+mn-ea"/>
          <a:cs typeface="+mn-cs"/>
        </a:defRPr>
      </a:lvl6pPr>
      <a:lvl7pPr marL="2670075" algn="l" defTabSz="890025" rtl="0" eaLnBrk="1" latinLnBrk="0" hangingPunct="1">
        <a:defRPr kumimoji="1" sz="1752" kern="1200">
          <a:solidFill>
            <a:schemeClr val="tx1"/>
          </a:solidFill>
          <a:latin typeface="+mn-lt"/>
          <a:ea typeface="+mn-ea"/>
          <a:cs typeface="+mn-cs"/>
        </a:defRPr>
      </a:lvl7pPr>
      <a:lvl8pPr marL="3115089" algn="l" defTabSz="890025" rtl="0" eaLnBrk="1" latinLnBrk="0" hangingPunct="1">
        <a:defRPr kumimoji="1" sz="1752" kern="1200">
          <a:solidFill>
            <a:schemeClr val="tx1"/>
          </a:solidFill>
          <a:latin typeface="+mn-lt"/>
          <a:ea typeface="+mn-ea"/>
          <a:cs typeface="+mn-cs"/>
        </a:defRPr>
      </a:lvl8pPr>
      <a:lvl9pPr marL="3560102" algn="l" defTabSz="890025" rtl="0" eaLnBrk="1" latinLnBrk="0" hangingPunct="1">
        <a:defRPr kumimoji="1" sz="175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32" y="274638"/>
            <a:ext cx="9072563"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2" y="1600206"/>
            <a:ext cx="9072563"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2" y="6356745"/>
            <a:ext cx="235214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6745"/>
            <a:ext cx="319219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6745"/>
            <a:ext cx="235214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AD1E8BE-2227-49B1-8D14-4BC9216DB8BD}"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597161625"/>
      </p:ext>
    </p:extLst>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 id="2147485886"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15"/>
          <a:stretch>
            <a:fillRect/>
          </a:stretch>
        </p:blipFill>
        <p:spPr>
          <a:xfrm>
            <a:off x="0" y="1"/>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6"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33768808"/>
      </p:ext>
    </p:extLst>
  </p:cSld>
  <p:clrMap bg1="lt1" tx1="dk1" bg2="lt2" tx2="dk2" accent1="accent1" accent2="accent2" accent3="accent3" accent4="accent4" accent5="accent5" accent6="accent6" hlink="hlink" folHlink="folHlink"/>
  <p:sldLayoutIdLst>
    <p:sldLayoutId id="2147485900" r:id="rId1"/>
    <p:sldLayoutId id="2147485901" r:id="rId2"/>
    <p:sldLayoutId id="2147485902" r:id="rId3"/>
    <p:sldLayoutId id="2147485903" r:id="rId4"/>
    <p:sldLayoutId id="2147485904" r:id="rId5"/>
    <p:sldLayoutId id="2147485905" r:id="rId6"/>
    <p:sldLayoutId id="2147485906" r:id="rId7"/>
    <p:sldLayoutId id="2147485907" r:id="rId8"/>
    <p:sldLayoutId id="2147485908" r:id="rId9"/>
    <p:sldLayoutId id="2147485909" r:id="rId10"/>
    <p:sldLayoutId id="2147485910" r:id="rId11"/>
    <p:sldLayoutId id="2147485911" r:id="rId12"/>
    <p:sldLayoutId id="2147485912" r:id="rId13"/>
  </p:sldLayoutIdLst>
  <p:hf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C802C6-B454-2345-4285-8D028EE970C3}"/>
              </a:ext>
            </a:extLst>
          </p:cNvPr>
          <p:cNvSpPr>
            <a:spLocks noGrp="1"/>
          </p:cNvSpPr>
          <p:nvPr>
            <p:ph type="title"/>
          </p:nvPr>
        </p:nvSpPr>
        <p:spPr>
          <a:xfrm>
            <a:off x="693044" y="365127"/>
            <a:ext cx="8694539"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2A53D6-C2A5-4BCE-DC35-A8103DC72DA0}"/>
              </a:ext>
            </a:extLst>
          </p:cNvPr>
          <p:cNvSpPr>
            <a:spLocks noGrp="1"/>
          </p:cNvSpPr>
          <p:nvPr>
            <p:ph type="body" idx="1"/>
          </p:nvPr>
        </p:nvSpPr>
        <p:spPr>
          <a:xfrm>
            <a:off x="693044" y="1825625"/>
            <a:ext cx="8694539"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A29C3F-F1B6-A4F6-84BE-179087A4A82E}"/>
              </a:ext>
            </a:extLst>
          </p:cNvPr>
          <p:cNvSpPr>
            <a:spLocks noGrp="1"/>
          </p:cNvSpPr>
          <p:nvPr>
            <p:ph type="dt" sz="half" idx="2"/>
          </p:nvPr>
        </p:nvSpPr>
        <p:spPr>
          <a:xfrm>
            <a:off x="693043" y="6356352"/>
            <a:ext cx="2268141"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defTabSz="898581"/>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BC80CA5D-A9B1-5799-E64C-BAFC75991C76}"/>
              </a:ext>
            </a:extLst>
          </p:cNvPr>
          <p:cNvSpPr>
            <a:spLocks noGrp="1"/>
          </p:cNvSpPr>
          <p:nvPr>
            <p:ph type="ftr" sz="quarter" idx="3"/>
          </p:nvPr>
        </p:nvSpPr>
        <p:spPr>
          <a:xfrm>
            <a:off x="3339208" y="6356352"/>
            <a:ext cx="3402211"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898581"/>
            <a:endParaRPr lang="ja-JP" altLang="en-US">
              <a:solidFill>
                <a:prstClr val="black">
                  <a:tint val="75000"/>
                </a:prstClr>
              </a:solidFill>
            </a:endParaRPr>
          </a:p>
        </p:txBody>
      </p:sp>
      <p:pic>
        <p:nvPicPr>
          <p:cNvPr id="7" name="図 6" descr="背景パターン&#10;&#10;自動的に生成された説明">
            <a:extLst>
              <a:ext uri="{FF2B5EF4-FFF2-40B4-BE49-F238E27FC236}">
                <a16:creationId xmlns:a16="http://schemas.microsoft.com/office/drawing/2014/main" id="{11D6FE6B-465A-E31F-343B-E6FAB993B4F0}"/>
              </a:ext>
            </a:extLst>
          </p:cNvPr>
          <p:cNvPicPr>
            <a:picLocks noChangeAspect="1"/>
          </p:cNvPicPr>
          <p:nvPr/>
        </p:nvPicPr>
        <p:blipFill>
          <a:blip r:embed="rId4"/>
          <a:stretch>
            <a:fillRect/>
          </a:stretch>
        </p:blipFill>
        <p:spPr>
          <a:xfrm>
            <a:off x="484646" y="514350"/>
            <a:ext cx="9111334" cy="5829300"/>
          </a:xfrm>
          <a:prstGeom prst="rect">
            <a:avLst/>
          </a:prstGeom>
        </p:spPr>
      </p:pic>
      <p:sp>
        <p:nvSpPr>
          <p:cNvPr id="8" name="Slide Number Placeholder 5">
            <a:extLst>
              <a:ext uri="{FF2B5EF4-FFF2-40B4-BE49-F238E27FC236}">
                <a16:creationId xmlns:a16="http://schemas.microsoft.com/office/drawing/2014/main" id="{3862066D-8A14-754F-BB88-10D1F6688D9C}"/>
              </a:ext>
            </a:extLst>
          </p:cNvPr>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pPr defTabSz="898581"/>
            <a:fld id="{07BFDF1F-3106-40BA-910A-9ACBB50F782E}" type="slidenum">
              <a:rPr lang="ja-JP" altLang="en-US" smtClean="0">
                <a:solidFill>
                  <a:prstClr val="black">
                    <a:tint val="75000"/>
                  </a:prstClr>
                </a:solidFill>
              </a:rPr>
              <a:pPr defTabSz="898581"/>
              <a:t>‹#›</a:t>
            </a:fld>
            <a:endParaRPr lang="ja-JP" altLang="en-US">
              <a:solidFill>
                <a:prstClr val="black">
                  <a:tint val="75000"/>
                </a:prstClr>
              </a:solidFill>
            </a:endParaRPr>
          </a:p>
        </p:txBody>
      </p:sp>
    </p:spTree>
    <p:extLst>
      <p:ext uri="{BB962C8B-B14F-4D97-AF65-F5344CB8AC3E}">
        <p14:creationId xmlns:p14="http://schemas.microsoft.com/office/powerpoint/2010/main" val="316231811"/>
      </p:ext>
    </p:extLst>
  </p:cSld>
  <p:clrMap bg1="lt1" tx1="dk1" bg2="lt2" tx2="dk2" accent1="accent1" accent2="accent2" accent3="accent3" accent4="accent4" accent5="accent5" accent6="accent6" hlink="hlink" folHlink="folHlink"/>
  <p:sldLayoutIdLst>
    <p:sldLayoutId id="2147485930" r:id="rId1"/>
    <p:sldLayoutId id="2147485931" r:id="rId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2"/>
          <a:stretch>
            <a:fillRect/>
          </a:stretch>
        </p:blipFill>
        <p:spPr>
          <a:xfrm>
            <a:off x="0" y="1"/>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6"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12921112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3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34.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02C96-C0A4-8644-FF67-0325039948E2}"/>
            </a:ext>
          </a:extLst>
        </p:cNvPr>
        <p:cNvGrpSpPr/>
        <p:nvPr/>
      </p:nvGrpSpPr>
      <p:grpSpPr>
        <a:xfrm>
          <a:off x="0" y="0"/>
          <a:ext cx="0" cy="0"/>
          <a:chOff x="0" y="0"/>
          <a:chExt cx="0" cy="0"/>
        </a:xfrm>
      </p:grpSpPr>
      <p:cxnSp>
        <p:nvCxnSpPr>
          <p:cNvPr id="90" name="コネクタ: カギ線 89">
            <a:extLst>
              <a:ext uri="{FF2B5EF4-FFF2-40B4-BE49-F238E27FC236}">
                <a16:creationId xmlns:a16="http://schemas.microsoft.com/office/drawing/2014/main" id="{40CE2159-F033-3F28-13F7-7A69B938F5BA}"/>
              </a:ext>
            </a:extLst>
          </p:cNvPr>
          <p:cNvCxnSpPr>
            <a:cxnSpLocks/>
          </p:cNvCxnSpPr>
          <p:nvPr/>
        </p:nvCxnSpPr>
        <p:spPr>
          <a:xfrm rot="5400000">
            <a:off x="11711837" y="4115311"/>
            <a:ext cx="551314" cy="50677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3B1E5C19-2326-D4A6-0C2C-60CC68747D8A}"/>
              </a:ext>
            </a:extLst>
          </p:cNvPr>
          <p:cNvSpPr/>
          <p:nvPr/>
        </p:nvSpPr>
        <p:spPr>
          <a:xfrm>
            <a:off x="5368990" y="2586066"/>
            <a:ext cx="4536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defTabSz="913451" fontAlgn="auto">
              <a:spcBef>
                <a:spcPts val="0"/>
              </a:spcBef>
              <a:spcAft>
                <a:spcPts val="0"/>
              </a:spcAft>
              <a:defRPr/>
            </a:pPr>
            <a:r>
              <a:rPr lang="ja-JP" altLang="en-US" sz="1600" dirty="0">
                <a:solidFill>
                  <a:srgbClr val="000000"/>
                </a:solidFill>
                <a:latin typeface="Meiryo UI" panose="020B0604030504040204" pitchFamily="50" charset="-128"/>
                <a:ea typeface="Meiryo UI" panose="020B0604030504040204" pitchFamily="50" charset="-128"/>
                <a:sym typeface="Arial"/>
              </a:rPr>
              <a:t>体制図とイメージ</a:t>
            </a:r>
          </a:p>
        </p:txBody>
      </p:sp>
      <p:cxnSp>
        <p:nvCxnSpPr>
          <p:cNvPr id="8" name="直線コネクタ 7">
            <a:extLst>
              <a:ext uri="{FF2B5EF4-FFF2-40B4-BE49-F238E27FC236}">
                <a16:creationId xmlns:a16="http://schemas.microsoft.com/office/drawing/2014/main" id="{90E200A0-F14D-E4B4-6DE1-43BE28C2F73F}"/>
              </a:ext>
            </a:extLst>
          </p:cNvPr>
          <p:cNvCxnSpPr>
            <a:cxnSpLocks/>
          </p:cNvCxnSpPr>
          <p:nvPr/>
        </p:nvCxnSpPr>
        <p:spPr>
          <a:xfrm>
            <a:off x="253098" y="2899101"/>
            <a:ext cx="505420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BEDB45D-CD18-F28D-0D2A-1241C669B862}"/>
              </a:ext>
            </a:extLst>
          </p:cNvPr>
          <p:cNvCxnSpPr>
            <a:cxnSpLocks/>
          </p:cNvCxnSpPr>
          <p:nvPr/>
        </p:nvCxnSpPr>
        <p:spPr>
          <a:xfrm>
            <a:off x="5378024" y="2897419"/>
            <a:ext cx="4536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398B6F2D-1AF3-76CE-B74E-D1701B735608}"/>
              </a:ext>
            </a:extLst>
          </p:cNvPr>
          <p:cNvSpPr/>
          <p:nvPr/>
        </p:nvSpPr>
        <p:spPr>
          <a:xfrm>
            <a:off x="5386298" y="2971452"/>
            <a:ext cx="288000" cy="24638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体制図</a:t>
            </a:r>
          </a:p>
        </p:txBody>
      </p:sp>
      <p:sp>
        <p:nvSpPr>
          <p:cNvPr id="15" name="正方形/長方形 14">
            <a:extLst>
              <a:ext uri="{FF2B5EF4-FFF2-40B4-BE49-F238E27FC236}">
                <a16:creationId xmlns:a16="http://schemas.microsoft.com/office/drawing/2014/main" id="{A2785FF1-65C4-DB31-7F2E-EF8A65355F84}"/>
              </a:ext>
            </a:extLst>
          </p:cNvPr>
          <p:cNvSpPr/>
          <p:nvPr/>
        </p:nvSpPr>
        <p:spPr>
          <a:xfrm>
            <a:off x="219596" y="3606152"/>
            <a:ext cx="919021" cy="68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背景・</a:t>
            </a:r>
            <a:endParaRPr lang="en-US" altLang="ja-JP" sz="14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課題・詳細</a:t>
            </a:r>
          </a:p>
        </p:txBody>
      </p:sp>
      <p:sp>
        <p:nvSpPr>
          <p:cNvPr id="16" name="正方形/長方形 15">
            <a:extLst>
              <a:ext uri="{FF2B5EF4-FFF2-40B4-BE49-F238E27FC236}">
                <a16:creationId xmlns:a16="http://schemas.microsoft.com/office/drawing/2014/main" id="{FE1B29A3-C0B8-4E1D-3CA4-396DDD44E04F}"/>
              </a:ext>
            </a:extLst>
          </p:cNvPr>
          <p:cNvSpPr/>
          <p:nvPr/>
        </p:nvSpPr>
        <p:spPr>
          <a:xfrm>
            <a:off x="213000" y="4365867"/>
            <a:ext cx="936000" cy="1419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プロジェクト</a:t>
            </a:r>
            <a:endParaRPr lang="en-US" altLang="ja-JP" sz="14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詳細</a:t>
            </a:r>
          </a:p>
        </p:txBody>
      </p:sp>
      <p:sp>
        <p:nvSpPr>
          <p:cNvPr id="17" name="正方形/長方形 16">
            <a:extLst>
              <a:ext uri="{FF2B5EF4-FFF2-40B4-BE49-F238E27FC236}">
                <a16:creationId xmlns:a16="http://schemas.microsoft.com/office/drawing/2014/main" id="{1ACD3C8D-E247-AD73-CB01-B266AD2ECEF6}"/>
              </a:ext>
            </a:extLst>
          </p:cNvPr>
          <p:cNvSpPr/>
          <p:nvPr/>
        </p:nvSpPr>
        <p:spPr>
          <a:xfrm>
            <a:off x="1109899" y="3727872"/>
            <a:ext cx="4296883" cy="459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rIns="72000" rtlCol="0" anchor="ctr"/>
          <a:lstStyle/>
          <a:p>
            <a:pPr defTabSz="913451" fontAlgn="auto">
              <a:spcBef>
                <a:spcPts val="0"/>
              </a:spcBef>
              <a:spcAft>
                <a:spcPts val="0"/>
              </a:spcAft>
              <a:buClr>
                <a:srgbClr val="FFFFFF">
                  <a:lumMod val="50000"/>
                </a:srgbClr>
              </a:buClr>
              <a:defRPr/>
            </a:pPr>
            <a:endParaRPr lang="en-US" altLang="ja-JP" sz="1200" dirty="0">
              <a:solidFill>
                <a:srgbClr val="000000"/>
              </a:solidFill>
              <a:latin typeface="Meiryo UI" panose="020B0604030504040204" pitchFamily="50" charset="-128"/>
              <a:ea typeface="Meiryo UI" panose="020B0604030504040204" pitchFamily="50" charset="-128"/>
              <a:sym typeface="Arial"/>
            </a:endParaRPr>
          </a:p>
        </p:txBody>
      </p:sp>
      <p:cxnSp>
        <p:nvCxnSpPr>
          <p:cNvPr id="21" name="直線コネクタ 20">
            <a:extLst>
              <a:ext uri="{FF2B5EF4-FFF2-40B4-BE49-F238E27FC236}">
                <a16:creationId xmlns:a16="http://schemas.microsoft.com/office/drawing/2014/main" id="{625EDEC0-DEB1-BDAD-034F-8CF29FCE694A}"/>
              </a:ext>
            </a:extLst>
          </p:cNvPr>
          <p:cNvCxnSpPr>
            <a:cxnSpLocks/>
          </p:cNvCxnSpPr>
          <p:nvPr/>
        </p:nvCxnSpPr>
        <p:spPr>
          <a:xfrm>
            <a:off x="230207" y="3542069"/>
            <a:ext cx="5084561"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90F57FE-9705-7E29-F6F8-74B95B020A1E}"/>
              </a:ext>
            </a:extLst>
          </p:cNvPr>
          <p:cNvCxnSpPr/>
          <p:nvPr/>
        </p:nvCxnSpPr>
        <p:spPr>
          <a:xfrm>
            <a:off x="5387512" y="5533185"/>
            <a:ext cx="453600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3A2049B-14BB-C36B-A8E1-BFC4A1666C45}"/>
              </a:ext>
            </a:extLst>
          </p:cNvPr>
          <p:cNvSpPr/>
          <p:nvPr/>
        </p:nvSpPr>
        <p:spPr>
          <a:xfrm>
            <a:off x="213000" y="5863755"/>
            <a:ext cx="936000" cy="9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特徴・</a:t>
            </a:r>
            <a:endParaRPr lang="en-US" altLang="ja-JP" sz="14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創意工夫</a:t>
            </a:r>
          </a:p>
        </p:txBody>
      </p:sp>
      <p:sp>
        <p:nvSpPr>
          <p:cNvPr id="41" name="正方形/長方形 40">
            <a:extLst>
              <a:ext uri="{FF2B5EF4-FFF2-40B4-BE49-F238E27FC236}">
                <a16:creationId xmlns:a16="http://schemas.microsoft.com/office/drawing/2014/main" id="{7BA51F1D-0887-E20B-6D2A-28F5CDD28268}"/>
              </a:ext>
            </a:extLst>
          </p:cNvPr>
          <p:cNvSpPr/>
          <p:nvPr/>
        </p:nvSpPr>
        <p:spPr>
          <a:xfrm>
            <a:off x="1174457" y="5859745"/>
            <a:ext cx="4044408" cy="93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rIns="72000" rtlCol="0" anchor="ctr"/>
          <a:lstStyle/>
          <a:p>
            <a:pPr marL="285750" marR="0" lvl="0" indent="-285750" algn="l" defTabSz="913451"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n"/>
              <a:tabLst/>
              <a:defRPr/>
            </a:pP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endParaRPr>
          </a:p>
        </p:txBody>
      </p:sp>
      <p:sp>
        <p:nvSpPr>
          <p:cNvPr id="80" name="正方形/長方形 79">
            <a:extLst>
              <a:ext uri="{FF2B5EF4-FFF2-40B4-BE49-F238E27FC236}">
                <a16:creationId xmlns:a16="http://schemas.microsoft.com/office/drawing/2014/main" id="{BE110573-4125-BE9E-7764-5127D1879546}"/>
              </a:ext>
            </a:extLst>
          </p:cNvPr>
          <p:cNvSpPr/>
          <p:nvPr/>
        </p:nvSpPr>
        <p:spPr>
          <a:xfrm>
            <a:off x="5387512" y="5586540"/>
            <a:ext cx="288000" cy="1153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イメージ</a:t>
            </a:r>
          </a:p>
        </p:txBody>
      </p:sp>
      <p:grpSp>
        <p:nvGrpSpPr>
          <p:cNvPr id="22" name="グループ化 21">
            <a:extLst>
              <a:ext uri="{FF2B5EF4-FFF2-40B4-BE49-F238E27FC236}">
                <a16:creationId xmlns:a16="http://schemas.microsoft.com/office/drawing/2014/main" id="{ADCA9C42-5A62-2B24-2114-850CB36C59E4}"/>
              </a:ext>
            </a:extLst>
          </p:cNvPr>
          <p:cNvGrpSpPr/>
          <p:nvPr/>
        </p:nvGrpSpPr>
        <p:grpSpPr>
          <a:xfrm>
            <a:off x="12141547" y="3349219"/>
            <a:ext cx="878326" cy="850183"/>
            <a:chOff x="12364127" y="2592213"/>
            <a:chExt cx="1008000" cy="1008000"/>
          </a:xfrm>
          <a:solidFill>
            <a:schemeClr val="bg1"/>
          </a:solidFill>
        </p:grpSpPr>
        <p:sp>
          <p:nvSpPr>
            <p:cNvPr id="2" name="正方形/長方形 1">
              <a:extLst>
                <a:ext uri="{FF2B5EF4-FFF2-40B4-BE49-F238E27FC236}">
                  <a16:creationId xmlns:a16="http://schemas.microsoft.com/office/drawing/2014/main" id="{C88B3EB5-1195-9D5D-C9A3-C5B77F930AE4}"/>
                </a:ext>
              </a:extLst>
            </p:cNvPr>
            <p:cNvSpPr/>
            <p:nvPr/>
          </p:nvSpPr>
          <p:spPr>
            <a:xfrm>
              <a:off x="12364127" y="2592213"/>
              <a:ext cx="1008000" cy="216000"/>
            </a:xfrm>
            <a:prstGeom prst="rect">
              <a:avLst/>
            </a:prstGeom>
            <a:grpFill/>
            <a:ln>
              <a:solidFill>
                <a:srgbClr val="F2C34C"/>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200" b="1" dirty="0">
                  <a:solidFill>
                    <a:srgbClr val="000000"/>
                  </a:solidFill>
                  <a:latin typeface="Meiryo UI" panose="020B0604030504040204" pitchFamily="50" charset="-128"/>
                  <a:ea typeface="Meiryo UI" panose="020B0604030504040204" pitchFamily="50" charset="-128"/>
                  <a:sym typeface="Arial"/>
                </a:rPr>
                <a:t>●●町</a:t>
              </a:r>
            </a:p>
          </p:txBody>
        </p:sp>
        <p:sp>
          <p:nvSpPr>
            <p:cNvPr id="26" name="正方形/長方形 25">
              <a:extLst>
                <a:ext uri="{FF2B5EF4-FFF2-40B4-BE49-F238E27FC236}">
                  <a16:creationId xmlns:a16="http://schemas.microsoft.com/office/drawing/2014/main" id="{5D4F56A3-7F18-3F80-F2D0-CEFD07102BA7}"/>
                </a:ext>
              </a:extLst>
            </p:cNvPr>
            <p:cNvSpPr/>
            <p:nvPr/>
          </p:nvSpPr>
          <p:spPr>
            <a:xfrm>
              <a:off x="12364127" y="2808213"/>
              <a:ext cx="1008000" cy="792000"/>
            </a:xfrm>
            <a:prstGeom prst="rect">
              <a:avLst/>
            </a:prstGeom>
            <a:grpFill/>
            <a:ln w="9525">
              <a:solidFill>
                <a:srgbClr val="F2C3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000" dirty="0">
                  <a:solidFill>
                    <a:srgbClr val="000000"/>
                  </a:solidFill>
                  <a:latin typeface="Meiryo UI" panose="020B0604030504040204" pitchFamily="50" charset="-128"/>
                  <a:ea typeface="Meiryo UI" panose="020B0604030504040204" pitchFamily="50" charset="-128"/>
                  <a:sym typeface="Arial"/>
                </a:rPr>
                <a:t>庁内横断的に、課題解決に向けた取組体制構築</a:t>
              </a:r>
            </a:p>
          </p:txBody>
        </p:sp>
      </p:grpSp>
      <p:grpSp>
        <p:nvGrpSpPr>
          <p:cNvPr id="34" name="グループ化 33">
            <a:extLst>
              <a:ext uri="{FF2B5EF4-FFF2-40B4-BE49-F238E27FC236}">
                <a16:creationId xmlns:a16="http://schemas.microsoft.com/office/drawing/2014/main" id="{559D6284-E0DA-2EF4-69D7-9B10B38627E1}"/>
              </a:ext>
            </a:extLst>
          </p:cNvPr>
          <p:cNvGrpSpPr/>
          <p:nvPr/>
        </p:nvGrpSpPr>
        <p:grpSpPr>
          <a:xfrm>
            <a:off x="13673964" y="3182424"/>
            <a:ext cx="878326" cy="864434"/>
            <a:chOff x="13889612" y="2024688"/>
            <a:chExt cx="936000" cy="1008000"/>
          </a:xfrm>
        </p:grpSpPr>
        <p:sp>
          <p:nvSpPr>
            <p:cNvPr id="25" name="正方形/長方形 24">
              <a:extLst>
                <a:ext uri="{FF2B5EF4-FFF2-40B4-BE49-F238E27FC236}">
                  <a16:creationId xmlns:a16="http://schemas.microsoft.com/office/drawing/2014/main" id="{22C56631-4EF6-04BC-C05D-7A5E79335032}"/>
                </a:ext>
              </a:extLst>
            </p:cNvPr>
            <p:cNvSpPr/>
            <p:nvPr/>
          </p:nvSpPr>
          <p:spPr>
            <a:xfrm>
              <a:off x="13889612" y="2024688"/>
              <a:ext cx="936000" cy="216000"/>
            </a:xfrm>
            <a:prstGeom prst="rect">
              <a:avLst/>
            </a:prstGeom>
            <a:solidFill>
              <a:srgbClr val="FDE4B3"/>
            </a:solidFill>
            <a:ln>
              <a:solidFill>
                <a:srgbClr val="FDE4B3"/>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200" b="1" dirty="0">
                  <a:solidFill>
                    <a:srgbClr val="000000"/>
                  </a:solidFill>
                  <a:latin typeface="Meiryo UI" panose="020B0604030504040204" pitchFamily="50" charset="-128"/>
                  <a:ea typeface="Meiryo UI" panose="020B0604030504040204" pitchFamily="50" charset="-128"/>
                  <a:sym typeface="Arial"/>
                </a:rPr>
                <a:t>○○大学</a:t>
              </a:r>
            </a:p>
          </p:txBody>
        </p:sp>
        <p:sp>
          <p:nvSpPr>
            <p:cNvPr id="27" name="正方形/長方形 26">
              <a:extLst>
                <a:ext uri="{FF2B5EF4-FFF2-40B4-BE49-F238E27FC236}">
                  <a16:creationId xmlns:a16="http://schemas.microsoft.com/office/drawing/2014/main" id="{F9C93094-EE30-0667-4185-4FBF1041B962}"/>
                </a:ext>
              </a:extLst>
            </p:cNvPr>
            <p:cNvSpPr/>
            <p:nvPr/>
          </p:nvSpPr>
          <p:spPr>
            <a:xfrm>
              <a:off x="13889612" y="2240688"/>
              <a:ext cx="936000" cy="792000"/>
            </a:xfrm>
            <a:prstGeom prst="rect">
              <a:avLst/>
            </a:prstGeom>
            <a:noFill/>
            <a:ln w="9525">
              <a:solidFill>
                <a:srgbClr val="FDE4B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000" dirty="0">
                  <a:solidFill>
                    <a:srgbClr val="000000"/>
                  </a:solidFill>
                  <a:latin typeface="Meiryo UI" panose="020B0604030504040204" pitchFamily="50" charset="-128"/>
                  <a:ea typeface="Meiryo UI" panose="020B0604030504040204" pitchFamily="50" charset="-128"/>
                  <a:sym typeface="Arial"/>
                </a:rPr>
                <a:t>プロジェクト取り組む</a:t>
              </a:r>
              <a:r>
                <a:rPr lang="ja-JP" altLang="en-US" sz="1000" dirty="0">
                  <a:solidFill>
                    <a:schemeClr val="tx1"/>
                  </a:solidFill>
                  <a:latin typeface="Meiryo UI" panose="020B0604030504040204" pitchFamily="50" charset="-128"/>
                  <a:ea typeface="Meiryo UI" panose="020B0604030504040204" pitchFamily="50" charset="-128"/>
                  <a:sym typeface="Arial"/>
                </a:rPr>
                <a:t>学生</a:t>
              </a:r>
              <a:r>
                <a:rPr lang="ja-JP" altLang="en-US" sz="1000" dirty="0">
                  <a:solidFill>
                    <a:srgbClr val="000000"/>
                  </a:solidFill>
                  <a:latin typeface="Meiryo UI" panose="020B0604030504040204" pitchFamily="50" charset="-128"/>
                  <a:ea typeface="Meiryo UI" panose="020B0604030504040204" pitchFamily="50" charset="-128"/>
                  <a:sym typeface="Arial"/>
                </a:rPr>
                <a:t>の調整</a:t>
              </a:r>
            </a:p>
          </p:txBody>
        </p:sp>
      </p:grpSp>
      <p:grpSp>
        <p:nvGrpSpPr>
          <p:cNvPr id="20" name="グループ化 19">
            <a:extLst>
              <a:ext uri="{FF2B5EF4-FFF2-40B4-BE49-F238E27FC236}">
                <a16:creationId xmlns:a16="http://schemas.microsoft.com/office/drawing/2014/main" id="{16CD3FA3-2E03-AF3B-29BC-BEDD1747E254}"/>
              </a:ext>
            </a:extLst>
          </p:cNvPr>
          <p:cNvGrpSpPr/>
          <p:nvPr/>
        </p:nvGrpSpPr>
        <p:grpSpPr>
          <a:xfrm>
            <a:off x="10516656" y="3179794"/>
            <a:ext cx="886976" cy="756333"/>
            <a:chOff x="10933359" y="1881550"/>
            <a:chExt cx="1008000" cy="1015950"/>
          </a:xfrm>
        </p:grpSpPr>
        <p:sp>
          <p:nvSpPr>
            <p:cNvPr id="23" name="正方形/長方形 22">
              <a:extLst>
                <a:ext uri="{FF2B5EF4-FFF2-40B4-BE49-F238E27FC236}">
                  <a16:creationId xmlns:a16="http://schemas.microsoft.com/office/drawing/2014/main" id="{CBD832CF-25E9-4508-07F3-2BE959BE89EC}"/>
                </a:ext>
              </a:extLst>
            </p:cNvPr>
            <p:cNvSpPr/>
            <p:nvPr/>
          </p:nvSpPr>
          <p:spPr>
            <a:xfrm>
              <a:off x="10933359" y="1881550"/>
              <a:ext cx="1008000" cy="411226"/>
            </a:xfrm>
            <a:prstGeom prst="rect">
              <a:avLst/>
            </a:prstGeom>
            <a:solidFill>
              <a:srgbClr val="B36D04"/>
            </a:solidFill>
            <a:ln>
              <a:solidFill>
                <a:srgbClr val="B36D04"/>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050" b="1" dirty="0">
                  <a:solidFill>
                    <a:srgbClr val="FFFFFF"/>
                  </a:solidFill>
                  <a:latin typeface="Meiryo UI" panose="020B0604030504040204" pitchFamily="50" charset="-128"/>
                  <a:ea typeface="Meiryo UI" panose="020B0604030504040204" pitchFamily="50" charset="-128"/>
                  <a:sym typeface="Arial"/>
                </a:rPr>
                <a:t>□□まちづくり</a:t>
              </a:r>
              <a:br>
                <a:rPr lang="en-US" altLang="ja-JP" sz="1050" b="1" dirty="0">
                  <a:solidFill>
                    <a:srgbClr val="FFFFFF"/>
                  </a:solidFill>
                  <a:latin typeface="Meiryo UI" panose="020B0604030504040204" pitchFamily="50" charset="-128"/>
                  <a:ea typeface="Meiryo UI" panose="020B0604030504040204" pitchFamily="50" charset="-128"/>
                  <a:sym typeface="Arial"/>
                </a:rPr>
              </a:br>
              <a:r>
                <a:rPr lang="ja-JP" altLang="en-US" sz="1050" b="1" dirty="0">
                  <a:solidFill>
                    <a:srgbClr val="FFFFFF"/>
                  </a:solidFill>
                  <a:latin typeface="Meiryo UI" panose="020B0604030504040204" pitchFamily="50" charset="-128"/>
                  <a:ea typeface="Meiryo UI" panose="020B0604030504040204" pitchFamily="50" charset="-128"/>
                  <a:sym typeface="Arial"/>
                </a:rPr>
                <a:t>株式会社</a:t>
              </a:r>
              <a:endParaRPr lang="ja-JP" altLang="en-US" sz="1200" dirty="0">
                <a:solidFill>
                  <a:srgbClr val="FFFFFF"/>
                </a:solidFill>
                <a:latin typeface="Meiryo UI" panose="020B0604030504040204" pitchFamily="50" charset="-128"/>
                <a:ea typeface="Meiryo UI" panose="020B0604030504040204" pitchFamily="50" charset="-128"/>
                <a:sym typeface="Arial"/>
              </a:endParaRPr>
            </a:p>
          </p:txBody>
        </p:sp>
        <p:sp>
          <p:nvSpPr>
            <p:cNvPr id="28" name="正方形/長方形 27">
              <a:extLst>
                <a:ext uri="{FF2B5EF4-FFF2-40B4-BE49-F238E27FC236}">
                  <a16:creationId xmlns:a16="http://schemas.microsoft.com/office/drawing/2014/main" id="{4079B49A-8EBF-F10E-FA1B-DD123B44A8B4}"/>
                </a:ext>
              </a:extLst>
            </p:cNvPr>
            <p:cNvSpPr/>
            <p:nvPr/>
          </p:nvSpPr>
          <p:spPr>
            <a:xfrm>
              <a:off x="10933359" y="2292776"/>
              <a:ext cx="1008000" cy="604724"/>
            </a:xfrm>
            <a:prstGeom prst="rect">
              <a:avLst/>
            </a:prstGeom>
            <a:noFill/>
            <a:ln w="9525">
              <a:solidFill>
                <a:srgbClr val="B36D0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900" dirty="0">
                  <a:solidFill>
                    <a:srgbClr val="000000"/>
                  </a:solidFill>
                  <a:latin typeface="Meiryo UI" panose="020B0604030504040204" pitchFamily="50" charset="-128"/>
                  <a:ea typeface="Meiryo UI" panose="020B0604030504040204" pitchFamily="50" charset="-128"/>
                  <a:sym typeface="Arial"/>
                </a:rPr>
                <a:t>アイディアの創出、進行管理等</a:t>
              </a:r>
            </a:p>
          </p:txBody>
        </p:sp>
      </p:grpSp>
      <p:cxnSp>
        <p:nvCxnSpPr>
          <p:cNvPr id="29" name="直線矢印コネクタ 28">
            <a:extLst>
              <a:ext uri="{FF2B5EF4-FFF2-40B4-BE49-F238E27FC236}">
                <a16:creationId xmlns:a16="http://schemas.microsoft.com/office/drawing/2014/main" id="{21CCA682-3843-6FD6-C490-CD67F3170433}"/>
              </a:ext>
            </a:extLst>
          </p:cNvPr>
          <p:cNvCxnSpPr>
            <a:cxnSpLocks/>
            <a:endCxn id="23" idx="3"/>
          </p:cNvCxnSpPr>
          <p:nvPr/>
        </p:nvCxnSpPr>
        <p:spPr>
          <a:xfrm flipH="1" flipV="1">
            <a:off x="11403632" y="3332865"/>
            <a:ext cx="722784" cy="5812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F45D388-0B51-7C09-7D84-D6591E530F83}"/>
              </a:ext>
            </a:extLst>
          </p:cNvPr>
          <p:cNvCxnSpPr>
            <a:cxnSpLocks/>
          </p:cNvCxnSpPr>
          <p:nvPr/>
        </p:nvCxnSpPr>
        <p:spPr>
          <a:xfrm>
            <a:off x="11427377" y="3506967"/>
            <a:ext cx="712761" cy="6348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C0E3B34-021D-A240-E4AB-1E46FA7E30BF}"/>
              </a:ext>
            </a:extLst>
          </p:cNvPr>
          <p:cNvSpPr/>
          <p:nvPr/>
        </p:nvSpPr>
        <p:spPr>
          <a:xfrm>
            <a:off x="11226980" y="366334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900" dirty="0">
                <a:solidFill>
                  <a:srgbClr val="000000"/>
                </a:solidFill>
                <a:latin typeface="Meiryo UI" panose="020B0604030504040204" pitchFamily="50" charset="-128"/>
                <a:ea typeface="Meiryo UI" panose="020B0604030504040204" pitchFamily="50" charset="-128"/>
                <a:sym typeface="Arial"/>
              </a:rPr>
              <a:t>関係者との</a:t>
            </a:r>
            <a:endParaRPr lang="en-US" altLang="ja-JP" sz="9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900" dirty="0">
                <a:solidFill>
                  <a:srgbClr val="000000"/>
                </a:solidFill>
                <a:latin typeface="Meiryo UI" panose="020B0604030504040204" pitchFamily="50" charset="-128"/>
                <a:ea typeface="Meiryo UI" panose="020B0604030504040204" pitchFamily="50" charset="-128"/>
                <a:sym typeface="Arial"/>
              </a:rPr>
              <a:t>調整業務</a:t>
            </a:r>
          </a:p>
        </p:txBody>
      </p:sp>
      <p:sp>
        <p:nvSpPr>
          <p:cNvPr id="35" name="正方形/長方形 34">
            <a:extLst>
              <a:ext uri="{FF2B5EF4-FFF2-40B4-BE49-F238E27FC236}">
                <a16:creationId xmlns:a16="http://schemas.microsoft.com/office/drawing/2014/main" id="{D3587BAE-9DA5-CB53-BB6B-714B90C985D8}"/>
              </a:ext>
            </a:extLst>
          </p:cNvPr>
          <p:cNvSpPr/>
          <p:nvPr/>
        </p:nvSpPr>
        <p:spPr>
          <a:xfrm>
            <a:off x="11525666" y="3147236"/>
            <a:ext cx="517263" cy="186833"/>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委託</a:t>
            </a:r>
          </a:p>
        </p:txBody>
      </p:sp>
      <p:sp>
        <p:nvSpPr>
          <p:cNvPr id="36" name="正方形/長方形 35">
            <a:extLst>
              <a:ext uri="{FF2B5EF4-FFF2-40B4-BE49-F238E27FC236}">
                <a16:creationId xmlns:a16="http://schemas.microsoft.com/office/drawing/2014/main" id="{1F2E6363-867E-33B8-7046-82B82E36DB7A}"/>
              </a:ext>
            </a:extLst>
          </p:cNvPr>
          <p:cNvSpPr/>
          <p:nvPr/>
        </p:nvSpPr>
        <p:spPr>
          <a:xfrm>
            <a:off x="13105056" y="3554782"/>
            <a:ext cx="517263" cy="181064"/>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a:t>
            </a:r>
          </a:p>
        </p:txBody>
      </p:sp>
      <p:cxnSp>
        <p:nvCxnSpPr>
          <p:cNvPr id="37" name="直線矢印コネクタ 36">
            <a:extLst>
              <a:ext uri="{FF2B5EF4-FFF2-40B4-BE49-F238E27FC236}">
                <a16:creationId xmlns:a16="http://schemas.microsoft.com/office/drawing/2014/main" id="{43920A7A-B1AA-8BDB-3B25-F67817B82024}"/>
              </a:ext>
            </a:extLst>
          </p:cNvPr>
          <p:cNvCxnSpPr>
            <a:cxnSpLocks/>
            <a:stCxn id="2" idx="3"/>
            <a:endCxn id="25" idx="1"/>
          </p:cNvCxnSpPr>
          <p:nvPr/>
        </p:nvCxnSpPr>
        <p:spPr>
          <a:xfrm flipV="1">
            <a:off x="13019873" y="3275042"/>
            <a:ext cx="654091" cy="165268"/>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D94B4D1F-EEF5-0210-34FC-5A2CF5E44B92}"/>
              </a:ext>
            </a:extLst>
          </p:cNvPr>
          <p:cNvSpPr/>
          <p:nvPr/>
        </p:nvSpPr>
        <p:spPr>
          <a:xfrm>
            <a:off x="12771938" y="3161621"/>
            <a:ext cx="1008000" cy="144146"/>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連携協定</a:t>
            </a:r>
          </a:p>
        </p:txBody>
      </p:sp>
      <p:cxnSp>
        <p:nvCxnSpPr>
          <p:cNvPr id="45" name="直線矢印コネクタ 44">
            <a:extLst>
              <a:ext uri="{FF2B5EF4-FFF2-40B4-BE49-F238E27FC236}">
                <a16:creationId xmlns:a16="http://schemas.microsoft.com/office/drawing/2014/main" id="{7A76A4B8-C25B-8D5E-21DF-84CDCA9E2839}"/>
              </a:ext>
            </a:extLst>
          </p:cNvPr>
          <p:cNvCxnSpPr>
            <a:cxnSpLocks/>
          </p:cNvCxnSpPr>
          <p:nvPr/>
        </p:nvCxnSpPr>
        <p:spPr>
          <a:xfrm flipV="1">
            <a:off x="13019169" y="3449886"/>
            <a:ext cx="655500" cy="158996"/>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コネクタ: カギ線 90">
            <a:extLst>
              <a:ext uri="{FF2B5EF4-FFF2-40B4-BE49-F238E27FC236}">
                <a16:creationId xmlns:a16="http://schemas.microsoft.com/office/drawing/2014/main" id="{5AC6B74C-117A-D696-04D2-F814F16B7295}"/>
              </a:ext>
            </a:extLst>
          </p:cNvPr>
          <p:cNvCxnSpPr>
            <a:cxnSpLocks/>
            <a:stCxn id="27" idx="2"/>
          </p:cNvCxnSpPr>
          <p:nvPr/>
        </p:nvCxnSpPr>
        <p:spPr>
          <a:xfrm rot="5400000">
            <a:off x="13539124" y="4049159"/>
            <a:ext cx="576304" cy="571702"/>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24B60D34-6D5E-710B-9C14-25AA8D3E868E}"/>
              </a:ext>
            </a:extLst>
          </p:cNvPr>
          <p:cNvSpPr/>
          <p:nvPr/>
        </p:nvSpPr>
        <p:spPr>
          <a:xfrm>
            <a:off x="11420426" y="4193172"/>
            <a:ext cx="517263"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a:t>
            </a:r>
          </a:p>
        </p:txBody>
      </p:sp>
      <p:sp>
        <p:nvSpPr>
          <p:cNvPr id="97" name="正方形/長方形 96">
            <a:extLst>
              <a:ext uri="{FF2B5EF4-FFF2-40B4-BE49-F238E27FC236}">
                <a16:creationId xmlns:a16="http://schemas.microsoft.com/office/drawing/2014/main" id="{1C886432-779E-CDD7-45F1-B5120703C7CD}"/>
              </a:ext>
            </a:extLst>
          </p:cNvPr>
          <p:cNvSpPr/>
          <p:nvPr/>
        </p:nvSpPr>
        <p:spPr>
          <a:xfrm>
            <a:off x="13525305" y="4193172"/>
            <a:ext cx="517263"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a:t>
            </a:r>
          </a:p>
        </p:txBody>
      </p:sp>
      <p:cxnSp>
        <p:nvCxnSpPr>
          <p:cNvPr id="103" name="コネクタ: カギ線 102">
            <a:extLst>
              <a:ext uri="{FF2B5EF4-FFF2-40B4-BE49-F238E27FC236}">
                <a16:creationId xmlns:a16="http://schemas.microsoft.com/office/drawing/2014/main" id="{0DC66C3D-8341-4DE8-0B63-BD499434ACEE}"/>
              </a:ext>
            </a:extLst>
          </p:cNvPr>
          <p:cNvCxnSpPr>
            <a:cxnSpLocks/>
          </p:cNvCxnSpPr>
          <p:nvPr/>
        </p:nvCxnSpPr>
        <p:spPr>
          <a:xfrm rot="5400000" flipH="1" flipV="1">
            <a:off x="11972073" y="4284656"/>
            <a:ext cx="552892" cy="422440"/>
          </a:xfrm>
          <a:prstGeom prst="bentConnector3">
            <a:avLst>
              <a:gd name="adj1" fmla="val 46554"/>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8" name="コネクタ: カギ線 97">
            <a:extLst>
              <a:ext uri="{FF2B5EF4-FFF2-40B4-BE49-F238E27FC236}">
                <a16:creationId xmlns:a16="http://schemas.microsoft.com/office/drawing/2014/main" id="{B7DEF758-882F-3C0D-D2D1-53DE014EEEE0}"/>
              </a:ext>
            </a:extLst>
          </p:cNvPr>
          <p:cNvCxnSpPr>
            <a:cxnSpLocks/>
          </p:cNvCxnSpPr>
          <p:nvPr/>
        </p:nvCxnSpPr>
        <p:spPr>
          <a:xfrm rot="16200000" flipV="1">
            <a:off x="12651313" y="4302371"/>
            <a:ext cx="596209" cy="440243"/>
          </a:xfrm>
          <a:prstGeom prst="bentConnector3">
            <a:avLst>
              <a:gd name="adj1" fmla="val 50000"/>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B988A0D8-2480-5EC4-71BC-A3725016023F}"/>
              </a:ext>
            </a:extLst>
          </p:cNvPr>
          <p:cNvSpPr/>
          <p:nvPr/>
        </p:nvSpPr>
        <p:spPr>
          <a:xfrm>
            <a:off x="12354133" y="4583558"/>
            <a:ext cx="517263"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サポート</a:t>
            </a:r>
          </a:p>
        </p:txBody>
      </p:sp>
      <p:grpSp>
        <p:nvGrpSpPr>
          <p:cNvPr id="44" name="グループ化 43">
            <a:extLst>
              <a:ext uri="{FF2B5EF4-FFF2-40B4-BE49-F238E27FC236}">
                <a16:creationId xmlns:a16="http://schemas.microsoft.com/office/drawing/2014/main" id="{CC31BF91-A643-5248-444D-048F3C63816B}"/>
              </a:ext>
            </a:extLst>
          </p:cNvPr>
          <p:cNvGrpSpPr/>
          <p:nvPr/>
        </p:nvGrpSpPr>
        <p:grpSpPr>
          <a:xfrm>
            <a:off x="13929891" y="4648953"/>
            <a:ext cx="1080000" cy="755896"/>
            <a:chOff x="14177612" y="4342413"/>
            <a:chExt cx="1080000" cy="755896"/>
          </a:xfrm>
        </p:grpSpPr>
        <p:sp>
          <p:nvSpPr>
            <p:cNvPr id="120" name="正方形/長方形 119">
              <a:extLst>
                <a:ext uri="{FF2B5EF4-FFF2-40B4-BE49-F238E27FC236}">
                  <a16:creationId xmlns:a16="http://schemas.microsoft.com/office/drawing/2014/main" id="{D4485DAB-5EF1-B036-1186-5FDD75600A83}"/>
                </a:ext>
              </a:extLst>
            </p:cNvPr>
            <p:cNvSpPr/>
            <p:nvPr/>
          </p:nvSpPr>
          <p:spPr>
            <a:xfrm>
              <a:off x="14249612" y="455841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sym typeface="Arial"/>
                </a:rPr>
                <a:t>大学</a:t>
              </a:r>
            </a:p>
          </p:txBody>
        </p:sp>
        <p:sp>
          <p:nvSpPr>
            <p:cNvPr id="121" name="正方形/長方形 120">
              <a:extLst>
                <a:ext uri="{FF2B5EF4-FFF2-40B4-BE49-F238E27FC236}">
                  <a16:creationId xmlns:a16="http://schemas.microsoft.com/office/drawing/2014/main" id="{1A4B9067-6EB2-7542-EBCF-59F860056B16}"/>
                </a:ext>
              </a:extLst>
            </p:cNvPr>
            <p:cNvSpPr/>
            <p:nvPr/>
          </p:nvSpPr>
          <p:spPr>
            <a:xfrm>
              <a:off x="14249612" y="477441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900" dirty="0">
                  <a:solidFill>
                    <a:srgbClr val="000000"/>
                  </a:solidFill>
                  <a:latin typeface="Meiryo UI" panose="020B0604030504040204" pitchFamily="50" charset="-128"/>
                  <a:ea typeface="Meiryo UI" panose="020B0604030504040204" pitchFamily="50" charset="-128"/>
                  <a:sym typeface="Arial"/>
                </a:rPr>
                <a:t>コーディネーター</a:t>
              </a:r>
            </a:p>
          </p:txBody>
        </p:sp>
        <p:sp>
          <p:nvSpPr>
            <p:cNvPr id="122" name="正方形/長方形 121">
              <a:extLst>
                <a:ext uri="{FF2B5EF4-FFF2-40B4-BE49-F238E27FC236}">
                  <a16:creationId xmlns:a16="http://schemas.microsoft.com/office/drawing/2014/main" id="{80BB2E51-7276-B4CE-771D-FE4AFB0943F2}"/>
                </a:ext>
              </a:extLst>
            </p:cNvPr>
            <p:cNvSpPr/>
            <p:nvPr/>
          </p:nvSpPr>
          <p:spPr>
            <a:xfrm>
              <a:off x="14249612" y="434241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sym typeface="Arial"/>
                </a:rPr>
                <a:t>自治体</a:t>
              </a:r>
            </a:p>
          </p:txBody>
        </p:sp>
        <p:sp>
          <p:nvSpPr>
            <p:cNvPr id="123" name="正方形/長方形 122">
              <a:extLst>
                <a:ext uri="{FF2B5EF4-FFF2-40B4-BE49-F238E27FC236}">
                  <a16:creationId xmlns:a16="http://schemas.microsoft.com/office/drawing/2014/main" id="{C469E5FA-A0E6-6D54-E831-4684CA2F226B}"/>
                </a:ext>
              </a:extLst>
            </p:cNvPr>
            <p:cNvSpPr/>
            <p:nvPr/>
          </p:nvSpPr>
          <p:spPr>
            <a:xfrm>
              <a:off x="14177612" y="4558205"/>
              <a:ext cx="108000" cy="108000"/>
            </a:xfrm>
            <a:prstGeom prst="rect">
              <a:avLst/>
            </a:prstGeom>
            <a:solidFill>
              <a:schemeClr val="bg2">
                <a:lumMod val="9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sp>
          <p:nvSpPr>
            <p:cNvPr id="124" name="正方形/長方形 123">
              <a:extLst>
                <a:ext uri="{FF2B5EF4-FFF2-40B4-BE49-F238E27FC236}">
                  <a16:creationId xmlns:a16="http://schemas.microsoft.com/office/drawing/2014/main" id="{A4D500AD-1AD5-7AFF-E483-C78EE00CB860}"/>
                </a:ext>
              </a:extLst>
            </p:cNvPr>
            <p:cNvSpPr/>
            <p:nvPr/>
          </p:nvSpPr>
          <p:spPr>
            <a:xfrm>
              <a:off x="14177612" y="4774413"/>
              <a:ext cx="108000" cy="108000"/>
            </a:xfrm>
            <a:prstGeom prst="rect">
              <a:avLst/>
            </a:prstGeom>
            <a:solidFill>
              <a:schemeClr val="tx2">
                <a:lumMod val="75000"/>
              </a:schemeClr>
            </a:solidFill>
            <a:ln w="95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sp>
          <p:nvSpPr>
            <p:cNvPr id="125" name="正方形/長方形 124">
              <a:extLst>
                <a:ext uri="{FF2B5EF4-FFF2-40B4-BE49-F238E27FC236}">
                  <a16:creationId xmlns:a16="http://schemas.microsoft.com/office/drawing/2014/main" id="{02F747F8-4830-7354-5C4B-2597033193DA}"/>
                </a:ext>
              </a:extLst>
            </p:cNvPr>
            <p:cNvSpPr/>
            <p:nvPr/>
          </p:nvSpPr>
          <p:spPr>
            <a:xfrm>
              <a:off x="14177612" y="4342413"/>
              <a:ext cx="108000" cy="108000"/>
            </a:xfrm>
            <a:prstGeom prst="rect">
              <a:avLst/>
            </a:prstGeom>
            <a:solidFill>
              <a:srgbClr val="F2C34C"/>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sp>
          <p:nvSpPr>
            <p:cNvPr id="128" name="正方形/長方形 127">
              <a:extLst>
                <a:ext uri="{FF2B5EF4-FFF2-40B4-BE49-F238E27FC236}">
                  <a16:creationId xmlns:a16="http://schemas.microsoft.com/office/drawing/2014/main" id="{3FA7E3BC-A392-3556-C25E-2616C2D31636}"/>
                </a:ext>
              </a:extLst>
            </p:cNvPr>
            <p:cNvSpPr/>
            <p:nvPr/>
          </p:nvSpPr>
          <p:spPr>
            <a:xfrm>
              <a:off x="14249612" y="4990309"/>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sym typeface="Arial"/>
                </a:rPr>
                <a:t>その他</a:t>
              </a:r>
            </a:p>
          </p:txBody>
        </p:sp>
        <p:sp>
          <p:nvSpPr>
            <p:cNvPr id="129" name="正方形/長方形 128">
              <a:extLst>
                <a:ext uri="{FF2B5EF4-FFF2-40B4-BE49-F238E27FC236}">
                  <a16:creationId xmlns:a16="http://schemas.microsoft.com/office/drawing/2014/main" id="{2B18A3A3-B408-B07E-2813-7A218D1A8913}"/>
                </a:ext>
              </a:extLst>
            </p:cNvPr>
            <p:cNvSpPr/>
            <p:nvPr/>
          </p:nvSpPr>
          <p:spPr>
            <a:xfrm>
              <a:off x="14177612" y="4990309"/>
              <a:ext cx="108000" cy="108000"/>
            </a:xfrm>
            <a:prstGeom prst="rect">
              <a:avLst/>
            </a:prstGeom>
            <a:solidFill>
              <a:schemeClr val="bg1">
                <a:lumMod val="85000"/>
              </a:schemeClr>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grpSp>
      <p:sp>
        <p:nvSpPr>
          <p:cNvPr id="4" name="正方形/長方形 3">
            <a:extLst>
              <a:ext uri="{FF2B5EF4-FFF2-40B4-BE49-F238E27FC236}">
                <a16:creationId xmlns:a16="http://schemas.microsoft.com/office/drawing/2014/main" id="{FADE548C-EF81-CA84-3533-B952BBDC39A1}"/>
              </a:ext>
            </a:extLst>
          </p:cNvPr>
          <p:cNvSpPr/>
          <p:nvPr/>
        </p:nvSpPr>
        <p:spPr>
          <a:xfrm>
            <a:off x="224922" y="274040"/>
            <a:ext cx="8208232" cy="364587"/>
          </a:xfrm>
          <a:prstGeom prst="rect">
            <a:avLst/>
          </a:prstGeom>
        </p:spPr>
        <p:txBody>
          <a:bodyPr wrap="square">
            <a:spAutoFit/>
          </a:bodyPr>
          <a:lstStyle/>
          <a:p>
            <a:pPr defTabSz="898581" fontAlgn="auto">
              <a:spcBef>
                <a:spcPts val="0"/>
              </a:spcBef>
              <a:spcAft>
                <a:spcPts val="0"/>
              </a:spcAft>
            </a:pPr>
            <a:r>
              <a:rPr lang="ja-JP" altLang="en-US" sz="1769" b="1" dirty="0">
                <a:solidFill>
                  <a:srgbClr val="FFFFFF"/>
                </a:solidFill>
                <a:latin typeface="Meiryo UI" panose="020B0604030504040204" pitchFamily="50" charset="-128"/>
                <a:ea typeface="Meiryo UI" panose="020B0604030504040204" pitchFamily="50" charset="-128"/>
              </a:rPr>
              <a:t>令和</a:t>
            </a:r>
            <a:r>
              <a:rPr lang="ja-JP" altLang="en-US" sz="1769" b="1" dirty="0">
                <a:solidFill>
                  <a:schemeClr val="bg1"/>
                </a:solidFill>
                <a:latin typeface="Meiryo UI" panose="020B0604030504040204" pitchFamily="50" charset="-128"/>
                <a:ea typeface="Meiryo UI" panose="020B0604030504040204" pitchFamily="50" charset="-128"/>
              </a:rPr>
              <a:t>７</a:t>
            </a:r>
            <a:r>
              <a:rPr lang="ja-JP" altLang="en-US" sz="1769" b="1" dirty="0">
                <a:solidFill>
                  <a:srgbClr val="FFFFFF"/>
                </a:solidFill>
                <a:latin typeface="Meiryo UI" panose="020B0604030504040204" pitchFamily="50" charset="-128"/>
                <a:ea typeface="Meiryo UI" panose="020B0604030504040204" pitchFamily="50" charset="-128"/>
              </a:rPr>
              <a:t>年度補正　ふるさとミライカレッジモデル実証事業　</a:t>
            </a:r>
            <a:r>
              <a:rPr lang="en-US" altLang="ja-JP" sz="1769" b="1" dirty="0">
                <a:solidFill>
                  <a:srgbClr val="FFFFFF"/>
                </a:solidFill>
                <a:latin typeface="Meiryo UI" panose="020B0604030504040204" pitchFamily="50" charset="-128"/>
                <a:ea typeface="Meiryo UI" panose="020B0604030504040204" pitchFamily="50" charset="-128"/>
              </a:rPr>
              <a:t> 【</a:t>
            </a:r>
            <a:r>
              <a:rPr lang="ja-JP" altLang="en-US" sz="1769" b="1" dirty="0">
                <a:solidFill>
                  <a:srgbClr val="FFFFFF"/>
                </a:solidFill>
                <a:latin typeface="Meiryo UI" panose="020B0604030504040204" pitchFamily="50" charset="-128"/>
                <a:ea typeface="Meiryo UI" panose="020B0604030504040204" pitchFamily="50" charset="-128"/>
              </a:rPr>
              <a:t>提案自治体：●●町</a:t>
            </a:r>
            <a:r>
              <a:rPr lang="en-US" altLang="ja-JP" sz="1769" b="1" dirty="0">
                <a:solidFill>
                  <a:srgbClr val="FFFFFF"/>
                </a:solidFill>
                <a:latin typeface="Meiryo UI" panose="020B0604030504040204" pitchFamily="50" charset="-128"/>
                <a:ea typeface="Meiryo UI" panose="020B0604030504040204" pitchFamily="50" charset="-128"/>
              </a:rPr>
              <a:t>】</a:t>
            </a:r>
          </a:p>
        </p:txBody>
      </p:sp>
      <p:grpSp>
        <p:nvGrpSpPr>
          <p:cNvPr id="3" name="グループ化 2">
            <a:extLst>
              <a:ext uri="{FF2B5EF4-FFF2-40B4-BE49-F238E27FC236}">
                <a16:creationId xmlns:a16="http://schemas.microsoft.com/office/drawing/2014/main" id="{DF000617-1254-84CA-B15F-593BDBC58710}"/>
              </a:ext>
            </a:extLst>
          </p:cNvPr>
          <p:cNvGrpSpPr/>
          <p:nvPr/>
        </p:nvGrpSpPr>
        <p:grpSpPr>
          <a:xfrm>
            <a:off x="245477" y="2947988"/>
            <a:ext cx="5117075" cy="753861"/>
            <a:chOff x="273207" y="2143707"/>
            <a:chExt cx="2299344" cy="1023303"/>
          </a:xfrm>
        </p:grpSpPr>
        <p:sp>
          <p:nvSpPr>
            <p:cNvPr id="32" name="正方形/長方形 31">
              <a:extLst>
                <a:ext uri="{FF2B5EF4-FFF2-40B4-BE49-F238E27FC236}">
                  <a16:creationId xmlns:a16="http://schemas.microsoft.com/office/drawing/2014/main" id="{FDF70BEF-D606-E6A8-42E3-185194BC5D10}"/>
                </a:ext>
              </a:extLst>
            </p:cNvPr>
            <p:cNvSpPr/>
            <p:nvPr/>
          </p:nvSpPr>
          <p:spPr>
            <a:xfrm>
              <a:off x="273207" y="2175556"/>
              <a:ext cx="2299344" cy="716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0E242F8C-2CB6-C5FA-26EB-B40FD0995F7F}"/>
                </a:ext>
              </a:extLst>
            </p:cNvPr>
            <p:cNvSpPr txBox="1"/>
            <p:nvPr/>
          </p:nvSpPr>
          <p:spPr>
            <a:xfrm>
              <a:off x="273207" y="2143707"/>
              <a:ext cx="2299343" cy="1023303"/>
            </a:xfrm>
            <a:prstGeom prst="rect">
              <a:avLst/>
            </a:prstGeom>
            <a:noFill/>
          </p:spPr>
          <p:txBody>
            <a:bodyPr wrap="square" rtlCol="0">
              <a:spAutoFit/>
            </a:bodyPr>
            <a:lstStyle/>
            <a:p>
              <a:pPr>
                <a:lnSpc>
                  <a:spcPts val="1800"/>
                </a:lnSpc>
                <a:spcBef>
                  <a:spcPts val="0"/>
                </a:spcBef>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連携する大学等</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学生の主な活動先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a:lnSpc>
                  <a:spcPts val="1800"/>
                </a:lnSpc>
                <a:spcBef>
                  <a:spcPts val="0"/>
                </a:spcBef>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参加学生人数</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期間</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a:lnSpc>
                  <a:spcPts val="1800"/>
                </a:lnSpc>
                <a:spcBef>
                  <a:spcPts val="0"/>
                </a:spcBef>
              </a:pPr>
              <a:endParaRPr lang="en-US" altLang="ja-JP" sz="1050" dirty="0">
                <a:latin typeface="Meiryo UI" panose="020B0604030504040204" pitchFamily="50" charset="-128"/>
                <a:ea typeface="Meiryo UI" panose="020B0604030504040204" pitchFamily="50" charset="-128"/>
              </a:endParaRPr>
            </a:p>
          </p:txBody>
        </p:sp>
      </p:grpSp>
      <p:cxnSp>
        <p:nvCxnSpPr>
          <p:cNvPr id="66" name="直線コネクタ 65">
            <a:extLst>
              <a:ext uri="{FF2B5EF4-FFF2-40B4-BE49-F238E27FC236}">
                <a16:creationId xmlns:a16="http://schemas.microsoft.com/office/drawing/2014/main" id="{414F8FA1-2EDA-47E4-C29E-1CD9B4959A65}"/>
              </a:ext>
            </a:extLst>
          </p:cNvPr>
          <p:cNvCxnSpPr>
            <a:cxnSpLocks/>
          </p:cNvCxnSpPr>
          <p:nvPr/>
        </p:nvCxnSpPr>
        <p:spPr>
          <a:xfrm flipV="1">
            <a:off x="210850" y="5815346"/>
            <a:ext cx="5008015" cy="1882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2A287892-B245-6A92-00A5-A701FAA27A49}"/>
              </a:ext>
            </a:extLst>
          </p:cNvPr>
          <p:cNvCxnSpPr>
            <a:cxnSpLocks/>
          </p:cNvCxnSpPr>
          <p:nvPr/>
        </p:nvCxnSpPr>
        <p:spPr>
          <a:xfrm flipV="1">
            <a:off x="230208" y="4317458"/>
            <a:ext cx="5008015" cy="1882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FA3F616-D05C-E69C-4876-69D297164B43}"/>
              </a:ext>
            </a:extLst>
          </p:cNvPr>
          <p:cNvSpPr txBox="1"/>
          <p:nvPr/>
        </p:nvSpPr>
        <p:spPr>
          <a:xfrm>
            <a:off x="8539554" y="422495"/>
            <a:ext cx="1307907" cy="338554"/>
          </a:xfrm>
          <a:prstGeom prst="rect">
            <a:avLst/>
          </a:prstGeom>
          <a:solidFill>
            <a:schemeClr val="bg1"/>
          </a:solidFill>
          <a:ln>
            <a:solidFill>
              <a:srgbClr val="FF0000"/>
            </a:solidFill>
          </a:ln>
        </p:spPr>
        <p:txBody>
          <a:bodyPr wrap="square" rtlCol="0">
            <a:spAutoFit/>
          </a:bodyPr>
          <a:lstStyle/>
          <a:p>
            <a:pPr marL="180975" indent="-180975" algn="ctr"/>
            <a:r>
              <a:rPr kumimoji="1" lang="ja-JP" altLang="en-US" sz="1600" b="1" dirty="0">
                <a:solidFill>
                  <a:srgbClr val="FF0000"/>
                </a:solidFill>
              </a:rPr>
              <a:t>記載例</a:t>
            </a:r>
          </a:p>
        </p:txBody>
      </p:sp>
      <p:sp>
        <p:nvSpPr>
          <p:cNvPr id="69" name="テキスト ボックス 68">
            <a:extLst>
              <a:ext uri="{FF2B5EF4-FFF2-40B4-BE49-F238E27FC236}">
                <a16:creationId xmlns:a16="http://schemas.microsoft.com/office/drawing/2014/main" id="{ADF92853-F33D-16F0-E32B-1F92A13A7C83}"/>
              </a:ext>
            </a:extLst>
          </p:cNvPr>
          <p:cNvSpPr txBox="1"/>
          <p:nvPr/>
        </p:nvSpPr>
        <p:spPr>
          <a:xfrm>
            <a:off x="8260147" y="120815"/>
            <a:ext cx="1903228" cy="369332"/>
          </a:xfrm>
          <a:prstGeom prst="rect">
            <a:avLst/>
          </a:prstGeom>
          <a:noFill/>
        </p:spPr>
        <p:txBody>
          <a:bodyPr wrap="square" rtlCol="0">
            <a:spAutoFit/>
          </a:bodyPr>
          <a:lstStyle/>
          <a:p>
            <a:pPr algn="ctr"/>
            <a:r>
              <a:rPr kumimoji="1" lang="ja-JP" altLang="en-US" b="1" dirty="0">
                <a:solidFill>
                  <a:schemeClr val="bg1"/>
                </a:solidFill>
              </a:rPr>
              <a:t>（様式</a:t>
            </a:r>
            <a:r>
              <a:rPr lang="ja-JP" altLang="en-US" b="1" dirty="0">
                <a:solidFill>
                  <a:schemeClr val="bg1"/>
                </a:solidFill>
              </a:rPr>
              <a:t>２</a:t>
            </a:r>
            <a:r>
              <a:rPr kumimoji="1" lang="ja-JP" altLang="en-US" b="1" dirty="0">
                <a:solidFill>
                  <a:schemeClr val="bg1"/>
                </a:solidFill>
              </a:rPr>
              <a:t>）</a:t>
            </a:r>
          </a:p>
        </p:txBody>
      </p:sp>
      <p:sp>
        <p:nvSpPr>
          <p:cNvPr id="24" name="テキスト プレースホルダー 2">
            <a:extLst>
              <a:ext uri="{FF2B5EF4-FFF2-40B4-BE49-F238E27FC236}">
                <a16:creationId xmlns:a16="http://schemas.microsoft.com/office/drawing/2014/main" id="{37C5CFE5-B093-58FC-EF0D-331B5742038F}"/>
              </a:ext>
            </a:extLst>
          </p:cNvPr>
          <p:cNvSpPr txBox="1">
            <a:spLocks/>
          </p:cNvSpPr>
          <p:nvPr/>
        </p:nvSpPr>
        <p:spPr>
          <a:xfrm>
            <a:off x="1175512" y="923131"/>
            <a:ext cx="8748000" cy="1270208"/>
          </a:xfrm>
          <a:prstGeom prst="rect">
            <a:avLst/>
          </a:prstGeom>
        </p:spPr>
        <p:txBody>
          <a:bodyPr/>
          <a:lstStyle>
            <a:lvl1pPr marL="220759" indent="-220759" algn="l" defTabSz="883036" rtl="0" eaLnBrk="1" latinLnBrk="0" hangingPunct="1">
              <a:lnSpc>
                <a:spcPct val="90000"/>
              </a:lnSpc>
              <a:spcBef>
                <a:spcPts val="966"/>
              </a:spcBef>
              <a:buFont typeface="Arial" panose="020B0604020202020204" pitchFamily="34" charset="0"/>
              <a:buChar char="•"/>
              <a:defRPr kumimoji="1" sz="2704" kern="1200">
                <a:solidFill>
                  <a:schemeClr val="tx1"/>
                </a:solidFill>
                <a:latin typeface="+mn-lt"/>
                <a:ea typeface="+mn-ea"/>
                <a:cs typeface="+mn-cs"/>
              </a:defRPr>
            </a:lvl1pPr>
            <a:lvl2pPr marL="662277" indent="-220759" algn="l" defTabSz="883036" rtl="0" eaLnBrk="1" latinLnBrk="0" hangingPunct="1">
              <a:lnSpc>
                <a:spcPct val="90000"/>
              </a:lnSpc>
              <a:spcBef>
                <a:spcPts val="483"/>
              </a:spcBef>
              <a:buFont typeface="Arial" panose="020B0604020202020204" pitchFamily="34" charset="0"/>
              <a:buChar char="•"/>
              <a:defRPr kumimoji="1" sz="2317" kern="1200">
                <a:solidFill>
                  <a:schemeClr val="tx1"/>
                </a:solidFill>
                <a:latin typeface="+mn-lt"/>
                <a:ea typeface="+mn-ea"/>
                <a:cs typeface="+mn-cs"/>
              </a:defRPr>
            </a:lvl2pPr>
            <a:lvl3pPr marL="1103794" indent="-220759" algn="l" defTabSz="883036" rtl="0" eaLnBrk="1" latinLnBrk="0" hangingPunct="1">
              <a:lnSpc>
                <a:spcPct val="90000"/>
              </a:lnSpc>
              <a:spcBef>
                <a:spcPts val="483"/>
              </a:spcBef>
              <a:buFont typeface="Arial" panose="020B0604020202020204" pitchFamily="34" charset="0"/>
              <a:buChar char="•"/>
              <a:defRPr kumimoji="1" sz="1931" kern="1200">
                <a:solidFill>
                  <a:schemeClr val="tx1"/>
                </a:solidFill>
                <a:latin typeface="+mn-lt"/>
                <a:ea typeface="+mn-ea"/>
                <a:cs typeface="+mn-cs"/>
              </a:defRPr>
            </a:lvl3pPr>
            <a:lvl4pPr marL="1545312"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4pPr>
            <a:lvl5pPr marL="1986830"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5pPr>
            <a:lvl6pPr marL="2428347"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6pPr>
            <a:lvl7pPr marL="2869865"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7pPr>
            <a:lvl8pPr marL="3311383"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8pPr>
            <a:lvl9pPr marL="3752901"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9pPr>
          </a:lstStyle>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a:t>
            </a:r>
            <a:endParaRPr lang="en-US" altLang="ja-JP" sz="1200" dirty="0">
              <a:solidFill>
                <a:srgbClr val="000000"/>
              </a:solidFill>
              <a:latin typeface="Meiryo UI" panose="020B0604030504040204" pitchFamily="50" charset="-128"/>
              <a:ea typeface="Meiryo UI" panose="020B0604030504040204" pitchFamily="50" charset="-128"/>
              <a:sym typeface="Arial"/>
            </a:endParaRPr>
          </a:p>
        </p:txBody>
      </p:sp>
      <p:sp>
        <p:nvSpPr>
          <p:cNvPr id="56" name="正方形/長方形 55">
            <a:extLst>
              <a:ext uri="{FF2B5EF4-FFF2-40B4-BE49-F238E27FC236}">
                <a16:creationId xmlns:a16="http://schemas.microsoft.com/office/drawing/2014/main" id="{38827802-8A6D-0199-0F2F-B7DB058C778F}"/>
              </a:ext>
            </a:extLst>
          </p:cNvPr>
          <p:cNvSpPr/>
          <p:nvPr/>
        </p:nvSpPr>
        <p:spPr>
          <a:xfrm>
            <a:off x="247226" y="931977"/>
            <a:ext cx="891391" cy="16191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概要</a:t>
            </a:r>
          </a:p>
        </p:txBody>
      </p:sp>
      <p:grpSp>
        <p:nvGrpSpPr>
          <p:cNvPr id="43" name="グループ化 42">
            <a:extLst>
              <a:ext uri="{FF2B5EF4-FFF2-40B4-BE49-F238E27FC236}">
                <a16:creationId xmlns:a16="http://schemas.microsoft.com/office/drawing/2014/main" id="{7F86CF65-4BA8-3F55-6909-B6DC2E4E2A12}"/>
              </a:ext>
            </a:extLst>
          </p:cNvPr>
          <p:cNvGrpSpPr/>
          <p:nvPr/>
        </p:nvGrpSpPr>
        <p:grpSpPr>
          <a:xfrm>
            <a:off x="11226673" y="4638886"/>
            <a:ext cx="1053817" cy="796427"/>
            <a:chOff x="11649452" y="4290936"/>
            <a:chExt cx="1088160" cy="837593"/>
          </a:xfrm>
        </p:grpSpPr>
        <p:sp>
          <p:nvSpPr>
            <p:cNvPr id="50" name="正方形/長方形 49">
              <a:extLst>
                <a:ext uri="{FF2B5EF4-FFF2-40B4-BE49-F238E27FC236}">
                  <a16:creationId xmlns:a16="http://schemas.microsoft.com/office/drawing/2014/main" id="{7D185D4F-3636-1AD8-83BA-E74387BC1698}"/>
                </a:ext>
              </a:extLst>
            </p:cNvPr>
            <p:cNvSpPr/>
            <p:nvPr/>
          </p:nvSpPr>
          <p:spPr>
            <a:xfrm>
              <a:off x="11649452" y="4290936"/>
              <a:ext cx="1088160" cy="201884"/>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100" dirty="0">
                  <a:solidFill>
                    <a:srgbClr val="000000"/>
                  </a:solidFill>
                  <a:latin typeface="Meiryo UI" panose="020B0604030504040204" pitchFamily="50" charset="-128"/>
                  <a:ea typeface="Meiryo UI" panose="020B0604030504040204" pitchFamily="50" charset="-128"/>
                  <a:sym typeface="Arial"/>
                </a:rPr>
                <a:t>■■協議会</a:t>
              </a:r>
            </a:p>
          </p:txBody>
        </p:sp>
        <p:sp>
          <p:nvSpPr>
            <p:cNvPr id="51" name="正方形/長方形 50">
              <a:extLst>
                <a:ext uri="{FF2B5EF4-FFF2-40B4-BE49-F238E27FC236}">
                  <a16:creationId xmlns:a16="http://schemas.microsoft.com/office/drawing/2014/main" id="{5D4F00D7-F02B-8A9A-1D55-DB8DE7FEF488}"/>
                </a:ext>
              </a:extLst>
            </p:cNvPr>
            <p:cNvSpPr/>
            <p:nvPr/>
          </p:nvSpPr>
          <p:spPr>
            <a:xfrm>
              <a:off x="11649452" y="4472689"/>
              <a:ext cx="1088156" cy="655840"/>
            </a:xfrm>
            <a:prstGeom prst="rect">
              <a:avLst/>
            </a:prstGeom>
            <a:no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000" dirty="0">
                  <a:solidFill>
                    <a:srgbClr val="000000"/>
                  </a:solidFill>
                  <a:latin typeface="Meiryo UI" panose="020B0604030504040204" pitchFamily="50" charset="-128"/>
                  <a:ea typeface="Meiryo UI" panose="020B0604030504040204" pitchFamily="50" charset="-128"/>
                  <a:sym typeface="Arial"/>
                </a:rPr>
                <a:t>地域住民がメンバーとして参画している協議会</a:t>
              </a:r>
            </a:p>
          </p:txBody>
        </p:sp>
      </p:grpSp>
      <p:grpSp>
        <p:nvGrpSpPr>
          <p:cNvPr id="42" name="グループ化 41">
            <a:extLst>
              <a:ext uri="{FF2B5EF4-FFF2-40B4-BE49-F238E27FC236}">
                <a16:creationId xmlns:a16="http://schemas.microsoft.com/office/drawing/2014/main" id="{250E3D00-D3D1-5677-CA41-092DC2311AE9}"/>
              </a:ext>
            </a:extLst>
          </p:cNvPr>
          <p:cNvGrpSpPr/>
          <p:nvPr/>
        </p:nvGrpSpPr>
        <p:grpSpPr>
          <a:xfrm>
            <a:off x="12941628" y="4637558"/>
            <a:ext cx="943589" cy="793169"/>
            <a:chOff x="13025612" y="4256688"/>
            <a:chExt cx="1008000" cy="936000"/>
          </a:xfrm>
        </p:grpSpPr>
        <p:sp>
          <p:nvSpPr>
            <p:cNvPr id="48" name="正方形/長方形 47">
              <a:extLst>
                <a:ext uri="{FF2B5EF4-FFF2-40B4-BE49-F238E27FC236}">
                  <a16:creationId xmlns:a16="http://schemas.microsoft.com/office/drawing/2014/main" id="{50B33A6E-B750-906F-8C6E-B50F69E12515}"/>
                </a:ext>
              </a:extLst>
            </p:cNvPr>
            <p:cNvSpPr/>
            <p:nvPr/>
          </p:nvSpPr>
          <p:spPr>
            <a:xfrm>
              <a:off x="13025612" y="4256688"/>
              <a:ext cx="1008000" cy="216000"/>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100" b="1" dirty="0">
                  <a:solidFill>
                    <a:srgbClr val="000000"/>
                  </a:solidFill>
                  <a:latin typeface="Meiryo UI" panose="020B0604030504040204" pitchFamily="50" charset="-128"/>
                  <a:ea typeface="Meiryo UI" panose="020B0604030504040204" pitchFamily="50" charset="-128"/>
                  <a:sym typeface="Arial"/>
                </a:rPr>
                <a:t>□□学生</a:t>
              </a:r>
              <a:r>
                <a:rPr lang="en-US" altLang="ja-JP" sz="1100" b="1" dirty="0">
                  <a:solidFill>
                    <a:srgbClr val="000000"/>
                  </a:solidFill>
                  <a:latin typeface="Meiryo UI" panose="020B0604030504040204" pitchFamily="50" charset="-128"/>
                  <a:ea typeface="Meiryo UI" panose="020B0604030504040204" pitchFamily="50" charset="-128"/>
                  <a:sym typeface="Arial"/>
                </a:rPr>
                <a:t>OB</a:t>
              </a:r>
              <a:endParaRPr lang="ja-JP" altLang="en-US" sz="1400" dirty="0">
                <a:solidFill>
                  <a:srgbClr val="000000"/>
                </a:solidFill>
                <a:latin typeface="Meiryo UI" panose="020B0604030504040204" pitchFamily="50" charset="-128"/>
                <a:ea typeface="Meiryo UI" panose="020B0604030504040204" pitchFamily="50" charset="-128"/>
                <a:sym typeface="Arial"/>
              </a:endParaRPr>
            </a:p>
          </p:txBody>
        </p:sp>
        <p:sp>
          <p:nvSpPr>
            <p:cNvPr id="49" name="正方形/長方形 48">
              <a:extLst>
                <a:ext uri="{FF2B5EF4-FFF2-40B4-BE49-F238E27FC236}">
                  <a16:creationId xmlns:a16="http://schemas.microsoft.com/office/drawing/2014/main" id="{46869F0E-44DB-498A-3F1E-5B68275C83C7}"/>
                </a:ext>
              </a:extLst>
            </p:cNvPr>
            <p:cNvSpPr/>
            <p:nvPr/>
          </p:nvSpPr>
          <p:spPr>
            <a:xfrm>
              <a:off x="13025612" y="4472688"/>
              <a:ext cx="1008000" cy="720000"/>
            </a:xfrm>
            <a:prstGeom prst="rect">
              <a:avLst/>
            </a:prstGeom>
            <a:no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100" dirty="0">
                  <a:solidFill>
                    <a:srgbClr val="000000"/>
                  </a:solidFill>
                  <a:latin typeface="Meiryo UI" panose="020B0604030504040204" pitchFamily="50" charset="-128"/>
                  <a:ea typeface="Meiryo UI" panose="020B0604030504040204" pitchFamily="50" charset="-128"/>
                  <a:sym typeface="Arial"/>
                </a:rPr>
                <a:t>○○大学</a:t>
              </a:r>
              <a:r>
                <a:rPr lang="en-US" altLang="ja-JP" sz="1100" dirty="0">
                  <a:solidFill>
                    <a:srgbClr val="000000"/>
                  </a:solidFill>
                  <a:latin typeface="Meiryo UI" panose="020B0604030504040204" pitchFamily="50" charset="-128"/>
                  <a:ea typeface="Meiryo UI" panose="020B0604030504040204" pitchFamily="50" charset="-128"/>
                  <a:sym typeface="Arial"/>
                </a:rPr>
                <a:t>OB</a:t>
              </a:r>
              <a:r>
                <a:rPr lang="ja-JP" altLang="en-US" sz="1100" dirty="0">
                  <a:solidFill>
                    <a:srgbClr val="000000"/>
                  </a:solidFill>
                  <a:latin typeface="Meiryo UI" panose="020B0604030504040204" pitchFamily="50" charset="-128"/>
                  <a:ea typeface="Meiryo UI" panose="020B0604030504040204" pitchFamily="50" charset="-128"/>
                  <a:sym typeface="Arial"/>
                </a:rPr>
                <a:t>による協力</a:t>
              </a:r>
            </a:p>
          </p:txBody>
        </p:sp>
      </p:grpSp>
      <p:sp>
        <p:nvSpPr>
          <p:cNvPr id="146" name="正方形/長方形 145">
            <a:extLst>
              <a:ext uri="{FF2B5EF4-FFF2-40B4-BE49-F238E27FC236}">
                <a16:creationId xmlns:a16="http://schemas.microsoft.com/office/drawing/2014/main" id="{896A41FD-F37D-9455-B224-BC1F2014253F}"/>
              </a:ext>
            </a:extLst>
          </p:cNvPr>
          <p:cNvSpPr/>
          <p:nvPr/>
        </p:nvSpPr>
        <p:spPr>
          <a:xfrm>
            <a:off x="1174457" y="4489866"/>
            <a:ext cx="4044408" cy="1171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rIns="72000" rtlCol="0" anchor="ctr"/>
          <a:lstStyle/>
          <a:p>
            <a:pPr defTabSz="913451" fontAlgn="auto">
              <a:spcBef>
                <a:spcPts val="0"/>
              </a:spcBef>
              <a:spcAft>
                <a:spcPts val="0"/>
              </a:spcAft>
              <a:buClr>
                <a:srgbClr val="FFFFFF">
                  <a:lumMod val="50000"/>
                </a:srgbClr>
              </a:buClr>
              <a:defRPr/>
            </a:pPr>
            <a:endParaRPr lang="en-US" altLang="ja-JP" sz="1200" dirty="0">
              <a:solidFill>
                <a:srgbClr val="000000"/>
              </a:solidFill>
              <a:latin typeface="Meiryo UI" panose="020B0604030504040204" pitchFamily="50" charset="-128"/>
              <a:ea typeface="Meiryo UI" panose="020B0604030504040204" pitchFamily="50" charset="-128"/>
              <a:sym typeface="Arial"/>
            </a:endParaRPr>
          </a:p>
        </p:txBody>
      </p:sp>
      <p:sp>
        <p:nvSpPr>
          <p:cNvPr id="148" name="正方形/長方形 147">
            <a:extLst>
              <a:ext uri="{FF2B5EF4-FFF2-40B4-BE49-F238E27FC236}">
                <a16:creationId xmlns:a16="http://schemas.microsoft.com/office/drawing/2014/main" id="{9D025FF1-7987-94E9-27B7-AB8E4D7B6E16}"/>
              </a:ext>
            </a:extLst>
          </p:cNvPr>
          <p:cNvSpPr/>
          <p:nvPr/>
        </p:nvSpPr>
        <p:spPr>
          <a:xfrm>
            <a:off x="402087" y="2583197"/>
            <a:ext cx="4536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defTabSz="913451" fontAlgn="auto">
              <a:spcBef>
                <a:spcPts val="0"/>
              </a:spcBef>
              <a:spcAft>
                <a:spcPts val="0"/>
              </a:spcAft>
              <a:defRPr/>
            </a:pPr>
            <a:r>
              <a:rPr lang="ja-JP" altLang="en-US" sz="1600" dirty="0">
                <a:solidFill>
                  <a:srgbClr val="000000"/>
                </a:solidFill>
                <a:latin typeface="Meiryo UI" panose="020B0604030504040204" pitchFamily="50" charset="-128"/>
                <a:ea typeface="Meiryo UI" panose="020B0604030504040204" pitchFamily="50" charset="-128"/>
                <a:sym typeface="Arial"/>
              </a:rPr>
              <a:t>プロジェクトの内容</a:t>
            </a:r>
          </a:p>
        </p:txBody>
      </p:sp>
      <p:sp>
        <p:nvSpPr>
          <p:cNvPr id="5" name="正方形/長方形 4">
            <a:extLst>
              <a:ext uri="{FF2B5EF4-FFF2-40B4-BE49-F238E27FC236}">
                <a16:creationId xmlns:a16="http://schemas.microsoft.com/office/drawing/2014/main" id="{E81E6375-AF38-3656-5446-71C4A8AF1C52}"/>
              </a:ext>
            </a:extLst>
          </p:cNvPr>
          <p:cNvSpPr/>
          <p:nvPr/>
        </p:nvSpPr>
        <p:spPr>
          <a:xfrm>
            <a:off x="5884892" y="5592791"/>
            <a:ext cx="1952887" cy="11349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写真①</a:t>
            </a:r>
          </a:p>
        </p:txBody>
      </p:sp>
      <p:sp>
        <p:nvSpPr>
          <p:cNvPr id="7" name="正方形/長方形 6">
            <a:extLst>
              <a:ext uri="{FF2B5EF4-FFF2-40B4-BE49-F238E27FC236}">
                <a16:creationId xmlns:a16="http://schemas.microsoft.com/office/drawing/2014/main" id="{DD9259F7-0F17-A316-5046-2D000EC9DAA7}"/>
              </a:ext>
            </a:extLst>
          </p:cNvPr>
          <p:cNvSpPr/>
          <p:nvPr/>
        </p:nvSpPr>
        <p:spPr>
          <a:xfrm>
            <a:off x="7961137" y="5592791"/>
            <a:ext cx="1952887" cy="11349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写真②</a:t>
            </a:r>
          </a:p>
        </p:txBody>
      </p:sp>
    </p:spTree>
    <p:extLst>
      <p:ext uri="{BB962C8B-B14F-4D97-AF65-F5344CB8AC3E}">
        <p14:creationId xmlns:p14="http://schemas.microsoft.com/office/powerpoint/2010/main" val="49523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73396-DCE6-2E55-0FFA-C7ABDEE75DC1}"/>
            </a:ext>
          </a:extLst>
        </p:cNvPr>
        <p:cNvGrpSpPr/>
        <p:nvPr/>
      </p:nvGrpSpPr>
      <p:grpSpPr>
        <a:xfrm>
          <a:off x="0" y="0"/>
          <a:ext cx="0" cy="0"/>
          <a:chOff x="0" y="0"/>
          <a:chExt cx="0" cy="0"/>
        </a:xfrm>
      </p:grpSpPr>
      <p:cxnSp>
        <p:nvCxnSpPr>
          <p:cNvPr id="90" name="コネクタ: カギ線 89">
            <a:extLst>
              <a:ext uri="{FF2B5EF4-FFF2-40B4-BE49-F238E27FC236}">
                <a16:creationId xmlns:a16="http://schemas.microsoft.com/office/drawing/2014/main" id="{D76CC464-AED7-68B5-5441-203C71E97B3B}"/>
              </a:ext>
            </a:extLst>
          </p:cNvPr>
          <p:cNvCxnSpPr>
            <a:cxnSpLocks/>
          </p:cNvCxnSpPr>
          <p:nvPr/>
        </p:nvCxnSpPr>
        <p:spPr>
          <a:xfrm rot="5400000">
            <a:off x="6994694" y="4133001"/>
            <a:ext cx="551314" cy="50677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ECD81463-9323-5C6B-434E-BDE62AC17F47}"/>
              </a:ext>
            </a:extLst>
          </p:cNvPr>
          <p:cNvSpPr/>
          <p:nvPr/>
        </p:nvSpPr>
        <p:spPr>
          <a:xfrm>
            <a:off x="5368990" y="2586066"/>
            <a:ext cx="4536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defTabSz="913451" fontAlgn="auto">
              <a:spcBef>
                <a:spcPts val="0"/>
              </a:spcBef>
              <a:spcAft>
                <a:spcPts val="0"/>
              </a:spcAft>
              <a:defRPr/>
            </a:pPr>
            <a:r>
              <a:rPr lang="ja-JP" altLang="en-US" sz="1600" dirty="0">
                <a:solidFill>
                  <a:srgbClr val="000000"/>
                </a:solidFill>
                <a:latin typeface="Meiryo UI" panose="020B0604030504040204" pitchFamily="50" charset="-128"/>
                <a:ea typeface="Meiryo UI" panose="020B0604030504040204" pitchFamily="50" charset="-128"/>
                <a:sym typeface="Arial"/>
              </a:rPr>
              <a:t>体制図とイメージ</a:t>
            </a:r>
          </a:p>
        </p:txBody>
      </p:sp>
      <p:cxnSp>
        <p:nvCxnSpPr>
          <p:cNvPr id="8" name="直線コネクタ 7">
            <a:extLst>
              <a:ext uri="{FF2B5EF4-FFF2-40B4-BE49-F238E27FC236}">
                <a16:creationId xmlns:a16="http://schemas.microsoft.com/office/drawing/2014/main" id="{78A02DAB-41EC-EF5C-F0AA-94A0EE7AE1E3}"/>
              </a:ext>
            </a:extLst>
          </p:cNvPr>
          <p:cNvCxnSpPr>
            <a:cxnSpLocks/>
          </p:cNvCxnSpPr>
          <p:nvPr/>
        </p:nvCxnSpPr>
        <p:spPr>
          <a:xfrm>
            <a:off x="253098" y="2899101"/>
            <a:ext cx="505420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E6D5C07E-3993-CDB1-BFE2-FD1D5828AECC}"/>
              </a:ext>
            </a:extLst>
          </p:cNvPr>
          <p:cNvCxnSpPr>
            <a:cxnSpLocks/>
          </p:cNvCxnSpPr>
          <p:nvPr/>
        </p:nvCxnSpPr>
        <p:spPr>
          <a:xfrm>
            <a:off x="5378024" y="2897419"/>
            <a:ext cx="4536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D32C529-66FD-E8CC-56FE-4D5E1673CB0E}"/>
              </a:ext>
            </a:extLst>
          </p:cNvPr>
          <p:cNvSpPr/>
          <p:nvPr/>
        </p:nvSpPr>
        <p:spPr>
          <a:xfrm>
            <a:off x="5386298" y="2971452"/>
            <a:ext cx="288000" cy="24638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体制図</a:t>
            </a:r>
          </a:p>
        </p:txBody>
      </p:sp>
      <p:sp>
        <p:nvSpPr>
          <p:cNvPr id="15" name="正方形/長方形 14">
            <a:extLst>
              <a:ext uri="{FF2B5EF4-FFF2-40B4-BE49-F238E27FC236}">
                <a16:creationId xmlns:a16="http://schemas.microsoft.com/office/drawing/2014/main" id="{EC536672-DFA2-E61E-5ADA-49D0C921CD4D}"/>
              </a:ext>
            </a:extLst>
          </p:cNvPr>
          <p:cNvSpPr/>
          <p:nvPr/>
        </p:nvSpPr>
        <p:spPr>
          <a:xfrm>
            <a:off x="219596" y="3606152"/>
            <a:ext cx="919021" cy="681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背景・</a:t>
            </a:r>
            <a:endParaRPr lang="en-US" altLang="ja-JP" sz="14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課題・詳細</a:t>
            </a:r>
          </a:p>
        </p:txBody>
      </p:sp>
      <p:sp>
        <p:nvSpPr>
          <p:cNvPr id="16" name="正方形/長方形 15">
            <a:extLst>
              <a:ext uri="{FF2B5EF4-FFF2-40B4-BE49-F238E27FC236}">
                <a16:creationId xmlns:a16="http://schemas.microsoft.com/office/drawing/2014/main" id="{C8448CB9-58C3-F9FF-7491-765BEC8CA005}"/>
              </a:ext>
            </a:extLst>
          </p:cNvPr>
          <p:cNvSpPr/>
          <p:nvPr/>
        </p:nvSpPr>
        <p:spPr>
          <a:xfrm>
            <a:off x="213000" y="4365867"/>
            <a:ext cx="936000" cy="1419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プロジェクト</a:t>
            </a:r>
            <a:endParaRPr lang="en-US" altLang="ja-JP" sz="14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詳細</a:t>
            </a:r>
          </a:p>
        </p:txBody>
      </p:sp>
      <p:sp>
        <p:nvSpPr>
          <p:cNvPr id="17" name="正方形/長方形 16">
            <a:extLst>
              <a:ext uri="{FF2B5EF4-FFF2-40B4-BE49-F238E27FC236}">
                <a16:creationId xmlns:a16="http://schemas.microsoft.com/office/drawing/2014/main" id="{9B59D1D0-4332-1C40-CDF7-F28AA2CADF1A}"/>
              </a:ext>
            </a:extLst>
          </p:cNvPr>
          <p:cNvSpPr/>
          <p:nvPr/>
        </p:nvSpPr>
        <p:spPr>
          <a:xfrm>
            <a:off x="1109899" y="3727872"/>
            <a:ext cx="4296883" cy="459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rIns="72000" rtlCol="0" anchor="ctr"/>
          <a:lstStyle/>
          <a:p>
            <a:pPr defTabSz="913451" fontAlgn="auto">
              <a:spcBef>
                <a:spcPts val="0"/>
              </a:spcBef>
              <a:spcAft>
                <a:spcPts val="0"/>
              </a:spcAft>
              <a:buClr>
                <a:srgbClr val="FFFFFF">
                  <a:lumMod val="50000"/>
                </a:srgbClr>
              </a:buClr>
              <a:defRPr/>
            </a:pPr>
            <a:r>
              <a:rPr lang="ja-JP" altLang="en-US" sz="1200" dirty="0">
                <a:solidFill>
                  <a:srgbClr val="000000"/>
                </a:solidFill>
                <a:latin typeface="Meiryo UI" panose="020B0604030504040204" pitchFamily="50" charset="-128"/>
                <a:ea typeface="Meiryo UI" panose="020B0604030504040204" pitchFamily="50" charset="-128"/>
                <a:sym typeface="Arial"/>
              </a:rPr>
              <a:t>●●町では、若者の進学や就職に伴う流出が続き、人口減少が深刻化している。その結果、中心市街地では空き店舗が増加し、にぎわいの低下や寂しい景観が課題となっている。</a:t>
            </a:r>
            <a:endParaRPr lang="en-US" altLang="ja-JP" sz="1200" dirty="0">
              <a:solidFill>
                <a:srgbClr val="000000"/>
              </a:solidFill>
              <a:latin typeface="Meiryo UI" panose="020B0604030504040204" pitchFamily="50" charset="-128"/>
              <a:ea typeface="Meiryo UI" panose="020B0604030504040204" pitchFamily="50" charset="-128"/>
              <a:sym typeface="Arial"/>
            </a:endParaRPr>
          </a:p>
        </p:txBody>
      </p:sp>
      <p:cxnSp>
        <p:nvCxnSpPr>
          <p:cNvPr id="21" name="直線コネクタ 20">
            <a:extLst>
              <a:ext uri="{FF2B5EF4-FFF2-40B4-BE49-F238E27FC236}">
                <a16:creationId xmlns:a16="http://schemas.microsoft.com/office/drawing/2014/main" id="{2C8DEEC5-2411-4781-0541-38438C75A73E}"/>
              </a:ext>
            </a:extLst>
          </p:cNvPr>
          <p:cNvCxnSpPr>
            <a:cxnSpLocks/>
          </p:cNvCxnSpPr>
          <p:nvPr/>
        </p:nvCxnSpPr>
        <p:spPr>
          <a:xfrm>
            <a:off x="230207" y="3542069"/>
            <a:ext cx="5084561"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7473622-87B6-2EEE-CA7B-FBD860819B60}"/>
              </a:ext>
            </a:extLst>
          </p:cNvPr>
          <p:cNvCxnSpPr/>
          <p:nvPr/>
        </p:nvCxnSpPr>
        <p:spPr>
          <a:xfrm>
            <a:off x="5387512" y="5533185"/>
            <a:ext cx="453600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7E1E8F0D-FCC4-E29C-6207-A8807104B794}"/>
              </a:ext>
            </a:extLst>
          </p:cNvPr>
          <p:cNvSpPr/>
          <p:nvPr/>
        </p:nvSpPr>
        <p:spPr>
          <a:xfrm>
            <a:off x="213000" y="5863755"/>
            <a:ext cx="936000" cy="9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特徴・</a:t>
            </a:r>
            <a:endParaRPr lang="en-US" altLang="ja-JP" sz="14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創意工夫</a:t>
            </a:r>
          </a:p>
        </p:txBody>
      </p:sp>
      <p:sp>
        <p:nvSpPr>
          <p:cNvPr id="41" name="正方形/長方形 40">
            <a:extLst>
              <a:ext uri="{FF2B5EF4-FFF2-40B4-BE49-F238E27FC236}">
                <a16:creationId xmlns:a16="http://schemas.microsoft.com/office/drawing/2014/main" id="{01156461-D7AE-74ED-5FC7-D1AE9210518B}"/>
              </a:ext>
            </a:extLst>
          </p:cNvPr>
          <p:cNvSpPr/>
          <p:nvPr/>
        </p:nvSpPr>
        <p:spPr>
          <a:xfrm>
            <a:off x="1174457" y="5859745"/>
            <a:ext cx="4044408" cy="93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rIns="72000" rtlCol="0" anchor="ctr"/>
          <a:lstStyle/>
          <a:p>
            <a:pPr marL="285750" marR="0" lvl="0" indent="-285750" algn="l" defTabSz="913451" rtl="0" eaLnBrk="1" fontAlgn="auto" latinLnBrk="0" hangingPunct="1">
              <a:lnSpc>
                <a:spcPct val="100000"/>
              </a:lnSpc>
              <a:spcBef>
                <a:spcPts val="0"/>
              </a:spcBef>
              <a:spcAft>
                <a:spcPts val="0"/>
              </a:spcAft>
              <a:buClr>
                <a:srgbClr val="FFFFFF">
                  <a:lumMod val="50000"/>
                </a:srgbClr>
              </a:buClr>
              <a:buSzTx/>
              <a:buFont typeface="Wingdings" panose="05000000000000000000" pitchFamily="2" charset="2"/>
              <a:buChar char="n"/>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Pr>
              <a:t>地域住民がメンバーとして参画している「■■協議会」や大学</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Pr>
              <a:t>OB</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Pr>
              <a:t>によるサポートなどにも声をかけ、プロジェクトに関わってもらうように自治体が主導となって調整。</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endParaRPr>
          </a:p>
        </p:txBody>
      </p:sp>
      <p:sp>
        <p:nvSpPr>
          <p:cNvPr id="80" name="正方形/長方形 79">
            <a:extLst>
              <a:ext uri="{FF2B5EF4-FFF2-40B4-BE49-F238E27FC236}">
                <a16:creationId xmlns:a16="http://schemas.microsoft.com/office/drawing/2014/main" id="{8337ED71-BB36-3C98-CF8C-E488FE14F4A7}"/>
              </a:ext>
            </a:extLst>
          </p:cNvPr>
          <p:cNvSpPr/>
          <p:nvPr/>
        </p:nvSpPr>
        <p:spPr>
          <a:xfrm>
            <a:off x="5387512" y="5586540"/>
            <a:ext cx="288000" cy="11530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イメージ</a:t>
            </a:r>
          </a:p>
        </p:txBody>
      </p:sp>
      <p:grpSp>
        <p:nvGrpSpPr>
          <p:cNvPr id="22" name="グループ化 21">
            <a:extLst>
              <a:ext uri="{FF2B5EF4-FFF2-40B4-BE49-F238E27FC236}">
                <a16:creationId xmlns:a16="http://schemas.microsoft.com/office/drawing/2014/main" id="{87E931DB-B59C-92F3-2F2E-BDAE206B88B6}"/>
              </a:ext>
            </a:extLst>
          </p:cNvPr>
          <p:cNvGrpSpPr/>
          <p:nvPr/>
        </p:nvGrpSpPr>
        <p:grpSpPr>
          <a:xfrm>
            <a:off x="7424404" y="3366909"/>
            <a:ext cx="878326" cy="850183"/>
            <a:chOff x="12364127" y="2592213"/>
            <a:chExt cx="1008000" cy="1008000"/>
          </a:xfrm>
          <a:solidFill>
            <a:schemeClr val="bg1"/>
          </a:solidFill>
        </p:grpSpPr>
        <p:sp>
          <p:nvSpPr>
            <p:cNvPr id="2" name="正方形/長方形 1">
              <a:extLst>
                <a:ext uri="{FF2B5EF4-FFF2-40B4-BE49-F238E27FC236}">
                  <a16:creationId xmlns:a16="http://schemas.microsoft.com/office/drawing/2014/main" id="{2106582E-BA76-316D-C5F4-3143826B7440}"/>
                </a:ext>
              </a:extLst>
            </p:cNvPr>
            <p:cNvSpPr/>
            <p:nvPr/>
          </p:nvSpPr>
          <p:spPr>
            <a:xfrm>
              <a:off x="12364127" y="2592213"/>
              <a:ext cx="1008000" cy="216000"/>
            </a:xfrm>
            <a:prstGeom prst="rect">
              <a:avLst/>
            </a:prstGeom>
            <a:grpFill/>
            <a:ln>
              <a:solidFill>
                <a:srgbClr val="F2C34C"/>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200" b="1" dirty="0">
                  <a:solidFill>
                    <a:srgbClr val="000000"/>
                  </a:solidFill>
                  <a:latin typeface="Meiryo UI" panose="020B0604030504040204" pitchFamily="50" charset="-128"/>
                  <a:ea typeface="Meiryo UI" panose="020B0604030504040204" pitchFamily="50" charset="-128"/>
                  <a:sym typeface="Arial"/>
                </a:rPr>
                <a:t>●●町</a:t>
              </a:r>
            </a:p>
          </p:txBody>
        </p:sp>
        <p:sp>
          <p:nvSpPr>
            <p:cNvPr id="26" name="正方形/長方形 25">
              <a:extLst>
                <a:ext uri="{FF2B5EF4-FFF2-40B4-BE49-F238E27FC236}">
                  <a16:creationId xmlns:a16="http://schemas.microsoft.com/office/drawing/2014/main" id="{114D13ED-F1A6-533F-64BB-8817CAB829EC}"/>
                </a:ext>
              </a:extLst>
            </p:cNvPr>
            <p:cNvSpPr/>
            <p:nvPr/>
          </p:nvSpPr>
          <p:spPr>
            <a:xfrm>
              <a:off x="12364127" y="2808213"/>
              <a:ext cx="1008000" cy="792000"/>
            </a:xfrm>
            <a:prstGeom prst="rect">
              <a:avLst/>
            </a:prstGeom>
            <a:grpFill/>
            <a:ln w="9525">
              <a:solidFill>
                <a:srgbClr val="F2C34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000" dirty="0">
                  <a:solidFill>
                    <a:srgbClr val="000000"/>
                  </a:solidFill>
                  <a:latin typeface="Meiryo UI" panose="020B0604030504040204" pitchFamily="50" charset="-128"/>
                  <a:ea typeface="Meiryo UI" panose="020B0604030504040204" pitchFamily="50" charset="-128"/>
                  <a:sym typeface="Arial"/>
                </a:rPr>
                <a:t>庁内横断的に、課題解決に向けた取組体制構築</a:t>
              </a:r>
            </a:p>
          </p:txBody>
        </p:sp>
      </p:grpSp>
      <p:grpSp>
        <p:nvGrpSpPr>
          <p:cNvPr id="34" name="グループ化 33">
            <a:extLst>
              <a:ext uri="{FF2B5EF4-FFF2-40B4-BE49-F238E27FC236}">
                <a16:creationId xmlns:a16="http://schemas.microsoft.com/office/drawing/2014/main" id="{907D1C8D-43EC-2BAE-F42B-226F3590262E}"/>
              </a:ext>
            </a:extLst>
          </p:cNvPr>
          <p:cNvGrpSpPr/>
          <p:nvPr/>
        </p:nvGrpSpPr>
        <p:grpSpPr>
          <a:xfrm>
            <a:off x="8956821" y="3200114"/>
            <a:ext cx="878326" cy="864434"/>
            <a:chOff x="13889612" y="2024688"/>
            <a:chExt cx="936000" cy="1008000"/>
          </a:xfrm>
        </p:grpSpPr>
        <p:sp>
          <p:nvSpPr>
            <p:cNvPr id="25" name="正方形/長方形 24">
              <a:extLst>
                <a:ext uri="{FF2B5EF4-FFF2-40B4-BE49-F238E27FC236}">
                  <a16:creationId xmlns:a16="http://schemas.microsoft.com/office/drawing/2014/main" id="{975EC2A9-9B33-19F7-E992-A4A74637BFC4}"/>
                </a:ext>
              </a:extLst>
            </p:cNvPr>
            <p:cNvSpPr/>
            <p:nvPr/>
          </p:nvSpPr>
          <p:spPr>
            <a:xfrm>
              <a:off x="13889612" y="2024688"/>
              <a:ext cx="936000" cy="216000"/>
            </a:xfrm>
            <a:prstGeom prst="rect">
              <a:avLst/>
            </a:prstGeom>
            <a:solidFill>
              <a:srgbClr val="FDE4B3"/>
            </a:solidFill>
            <a:ln>
              <a:solidFill>
                <a:srgbClr val="FDE4B3"/>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200" b="1" dirty="0">
                  <a:solidFill>
                    <a:srgbClr val="000000"/>
                  </a:solidFill>
                  <a:latin typeface="Meiryo UI" panose="020B0604030504040204" pitchFamily="50" charset="-128"/>
                  <a:ea typeface="Meiryo UI" panose="020B0604030504040204" pitchFamily="50" charset="-128"/>
                  <a:sym typeface="Arial"/>
                </a:rPr>
                <a:t>○○大学</a:t>
              </a:r>
            </a:p>
          </p:txBody>
        </p:sp>
        <p:sp>
          <p:nvSpPr>
            <p:cNvPr id="27" name="正方形/長方形 26">
              <a:extLst>
                <a:ext uri="{FF2B5EF4-FFF2-40B4-BE49-F238E27FC236}">
                  <a16:creationId xmlns:a16="http://schemas.microsoft.com/office/drawing/2014/main" id="{9D195F1A-B1CC-5A90-3017-9C1D6008F41F}"/>
                </a:ext>
              </a:extLst>
            </p:cNvPr>
            <p:cNvSpPr/>
            <p:nvPr/>
          </p:nvSpPr>
          <p:spPr>
            <a:xfrm>
              <a:off x="13889612" y="2240688"/>
              <a:ext cx="936000" cy="792000"/>
            </a:xfrm>
            <a:prstGeom prst="rect">
              <a:avLst/>
            </a:prstGeom>
            <a:noFill/>
            <a:ln w="9525">
              <a:solidFill>
                <a:srgbClr val="FDE4B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000" dirty="0">
                  <a:solidFill>
                    <a:srgbClr val="000000"/>
                  </a:solidFill>
                  <a:latin typeface="Meiryo UI" panose="020B0604030504040204" pitchFamily="50" charset="-128"/>
                  <a:ea typeface="Meiryo UI" panose="020B0604030504040204" pitchFamily="50" charset="-128"/>
                  <a:sym typeface="Arial"/>
                </a:rPr>
                <a:t>プロジェクト取り組む</a:t>
              </a:r>
              <a:r>
                <a:rPr lang="ja-JP" altLang="en-US" sz="1000" dirty="0">
                  <a:solidFill>
                    <a:schemeClr val="tx1"/>
                  </a:solidFill>
                  <a:latin typeface="Meiryo UI" panose="020B0604030504040204" pitchFamily="50" charset="-128"/>
                  <a:ea typeface="Meiryo UI" panose="020B0604030504040204" pitchFamily="50" charset="-128"/>
                  <a:sym typeface="Arial"/>
                </a:rPr>
                <a:t>学生</a:t>
              </a:r>
              <a:r>
                <a:rPr lang="ja-JP" altLang="en-US" sz="1000" dirty="0">
                  <a:solidFill>
                    <a:srgbClr val="000000"/>
                  </a:solidFill>
                  <a:latin typeface="Meiryo UI" panose="020B0604030504040204" pitchFamily="50" charset="-128"/>
                  <a:ea typeface="Meiryo UI" panose="020B0604030504040204" pitchFamily="50" charset="-128"/>
                  <a:sym typeface="Arial"/>
                </a:rPr>
                <a:t>の調整</a:t>
              </a:r>
            </a:p>
          </p:txBody>
        </p:sp>
      </p:grpSp>
      <p:grpSp>
        <p:nvGrpSpPr>
          <p:cNvPr id="20" name="グループ化 19">
            <a:extLst>
              <a:ext uri="{FF2B5EF4-FFF2-40B4-BE49-F238E27FC236}">
                <a16:creationId xmlns:a16="http://schemas.microsoft.com/office/drawing/2014/main" id="{2A9361E8-3FFA-5707-5D6B-BF9C6BAF4EC9}"/>
              </a:ext>
            </a:extLst>
          </p:cNvPr>
          <p:cNvGrpSpPr/>
          <p:nvPr/>
        </p:nvGrpSpPr>
        <p:grpSpPr>
          <a:xfrm>
            <a:off x="5799513" y="3197484"/>
            <a:ext cx="886976" cy="756333"/>
            <a:chOff x="10933359" y="1881550"/>
            <a:chExt cx="1008000" cy="1015950"/>
          </a:xfrm>
        </p:grpSpPr>
        <p:sp>
          <p:nvSpPr>
            <p:cNvPr id="23" name="正方形/長方形 22">
              <a:extLst>
                <a:ext uri="{FF2B5EF4-FFF2-40B4-BE49-F238E27FC236}">
                  <a16:creationId xmlns:a16="http://schemas.microsoft.com/office/drawing/2014/main" id="{19200C9C-0588-5AE0-C2B1-6714D8F3AED5}"/>
                </a:ext>
              </a:extLst>
            </p:cNvPr>
            <p:cNvSpPr/>
            <p:nvPr/>
          </p:nvSpPr>
          <p:spPr>
            <a:xfrm>
              <a:off x="10933359" y="1881550"/>
              <a:ext cx="1008000" cy="411226"/>
            </a:xfrm>
            <a:prstGeom prst="rect">
              <a:avLst/>
            </a:prstGeom>
            <a:solidFill>
              <a:srgbClr val="B36D04"/>
            </a:solidFill>
            <a:ln>
              <a:solidFill>
                <a:srgbClr val="B36D04"/>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050" b="1" dirty="0">
                  <a:solidFill>
                    <a:srgbClr val="FFFFFF"/>
                  </a:solidFill>
                  <a:latin typeface="Meiryo UI" panose="020B0604030504040204" pitchFamily="50" charset="-128"/>
                  <a:ea typeface="Meiryo UI" panose="020B0604030504040204" pitchFamily="50" charset="-128"/>
                  <a:sym typeface="Arial"/>
                </a:rPr>
                <a:t>□□まちづくり</a:t>
              </a:r>
              <a:br>
                <a:rPr lang="en-US" altLang="ja-JP" sz="1050" b="1" dirty="0">
                  <a:solidFill>
                    <a:srgbClr val="FFFFFF"/>
                  </a:solidFill>
                  <a:latin typeface="Meiryo UI" panose="020B0604030504040204" pitchFamily="50" charset="-128"/>
                  <a:ea typeface="Meiryo UI" panose="020B0604030504040204" pitchFamily="50" charset="-128"/>
                  <a:sym typeface="Arial"/>
                </a:rPr>
              </a:br>
              <a:r>
                <a:rPr lang="ja-JP" altLang="en-US" sz="1050" b="1" dirty="0">
                  <a:solidFill>
                    <a:srgbClr val="FFFFFF"/>
                  </a:solidFill>
                  <a:latin typeface="Meiryo UI" panose="020B0604030504040204" pitchFamily="50" charset="-128"/>
                  <a:ea typeface="Meiryo UI" panose="020B0604030504040204" pitchFamily="50" charset="-128"/>
                  <a:sym typeface="Arial"/>
                </a:rPr>
                <a:t>株式会社</a:t>
              </a:r>
              <a:endParaRPr lang="ja-JP" altLang="en-US" sz="1200" dirty="0">
                <a:solidFill>
                  <a:srgbClr val="FFFFFF"/>
                </a:solidFill>
                <a:latin typeface="Meiryo UI" panose="020B0604030504040204" pitchFamily="50" charset="-128"/>
                <a:ea typeface="Meiryo UI" panose="020B0604030504040204" pitchFamily="50" charset="-128"/>
                <a:sym typeface="Arial"/>
              </a:endParaRPr>
            </a:p>
          </p:txBody>
        </p:sp>
        <p:sp>
          <p:nvSpPr>
            <p:cNvPr id="28" name="正方形/長方形 27">
              <a:extLst>
                <a:ext uri="{FF2B5EF4-FFF2-40B4-BE49-F238E27FC236}">
                  <a16:creationId xmlns:a16="http://schemas.microsoft.com/office/drawing/2014/main" id="{003FE676-D823-24A5-754B-1CD1F3ADC37D}"/>
                </a:ext>
              </a:extLst>
            </p:cNvPr>
            <p:cNvSpPr/>
            <p:nvPr/>
          </p:nvSpPr>
          <p:spPr>
            <a:xfrm>
              <a:off x="10933359" y="2292776"/>
              <a:ext cx="1008000" cy="604724"/>
            </a:xfrm>
            <a:prstGeom prst="rect">
              <a:avLst/>
            </a:prstGeom>
            <a:noFill/>
            <a:ln w="9525">
              <a:solidFill>
                <a:srgbClr val="B36D0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900" dirty="0">
                  <a:solidFill>
                    <a:srgbClr val="000000"/>
                  </a:solidFill>
                  <a:latin typeface="Meiryo UI" panose="020B0604030504040204" pitchFamily="50" charset="-128"/>
                  <a:ea typeface="Meiryo UI" panose="020B0604030504040204" pitchFamily="50" charset="-128"/>
                  <a:sym typeface="Arial"/>
                </a:rPr>
                <a:t>アイディアの創出、進行管理等</a:t>
              </a:r>
            </a:p>
          </p:txBody>
        </p:sp>
      </p:grpSp>
      <p:cxnSp>
        <p:nvCxnSpPr>
          <p:cNvPr id="29" name="直線矢印コネクタ 28">
            <a:extLst>
              <a:ext uri="{FF2B5EF4-FFF2-40B4-BE49-F238E27FC236}">
                <a16:creationId xmlns:a16="http://schemas.microsoft.com/office/drawing/2014/main" id="{39B6F79C-3165-36BD-F016-3FE78E335287}"/>
              </a:ext>
            </a:extLst>
          </p:cNvPr>
          <p:cNvCxnSpPr>
            <a:cxnSpLocks/>
            <a:endCxn id="23" idx="3"/>
          </p:cNvCxnSpPr>
          <p:nvPr/>
        </p:nvCxnSpPr>
        <p:spPr>
          <a:xfrm flipH="1" flipV="1">
            <a:off x="6686489" y="3350555"/>
            <a:ext cx="722784" cy="5812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307CE3A9-D980-3F38-6916-D321AEAB9858}"/>
              </a:ext>
            </a:extLst>
          </p:cNvPr>
          <p:cNvCxnSpPr>
            <a:cxnSpLocks/>
          </p:cNvCxnSpPr>
          <p:nvPr/>
        </p:nvCxnSpPr>
        <p:spPr>
          <a:xfrm>
            <a:off x="6710234" y="3524657"/>
            <a:ext cx="712761" cy="6348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B8722409-2E04-43A8-FA32-6A826B645838}"/>
              </a:ext>
            </a:extLst>
          </p:cNvPr>
          <p:cNvSpPr/>
          <p:nvPr/>
        </p:nvSpPr>
        <p:spPr>
          <a:xfrm>
            <a:off x="6509837" y="368103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900" dirty="0">
                <a:solidFill>
                  <a:srgbClr val="000000"/>
                </a:solidFill>
                <a:latin typeface="Meiryo UI" panose="020B0604030504040204" pitchFamily="50" charset="-128"/>
                <a:ea typeface="Meiryo UI" panose="020B0604030504040204" pitchFamily="50" charset="-128"/>
                <a:sym typeface="Arial"/>
              </a:rPr>
              <a:t>関係者との</a:t>
            </a:r>
            <a:endParaRPr lang="en-US" altLang="ja-JP" sz="900" dirty="0">
              <a:solidFill>
                <a:srgbClr val="000000"/>
              </a:solidFill>
              <a:latin typeface="Meiryo UI" panose="020B0604030504040204" pitchFamily="50" charset="-128"/>
              <a:ea typeface="Meiryo UI" panose="020B0604030504040204" pitchFamily="50" charset="-128"/>
              <a:sym typeface="Arial"/>
            </a:endParaRPr>
          </a:p>
          <a:p>
            <a:pPr algn="ctr" defTabSz="913451" fontAlgn="auto">
              <a:spcBef>
                <a:spcPts val="0"/>
              </a:spcBef>
              <a:spcAft>
                <a:spcPts val="0"/>
              </a:spcAft>
              <a:defRPr/>
            </a:pPr>
            <a:r>
              <a:rPr lang="ja-JP" altLang="en-US" sz="900" dirty="0">
                <a:solidFill>
                  <a:srgbClr val="000000"/>
                </a:solidFill>
                <a:latin typeface="Meiryo UI" panose="020B0604030504040204" pitchFamily="50" charset="-128"/>
                <a:ea typeface="Meiryo UI" panose="020B0604030504040204" pitchFamily="50" charset="-128"/>
                <a:sym typeface="Arial"/>
              </a:rPr>
              <a:t>調整業務</a:t>
            </a:r>
          </a:p>
        </p:txBody>
      </p:sp>
      <p:sp>
        <p:nvSpPr>
          <p:cNvPr id="35" name="正方形/長方形 34">
            <a:extLst>
              <a:ext uri="{FF2B5EF4-FFF2-40B4-BE49-F238E27FC236}">
                <a16:creationId xmlns:a16="http://schemas.microsoft.com/office/drawing/2014/main" id="{35DB154D-F82D-B512-160C-0CFD0BFB8DF9}"/>
              </a:ext>
            </a:extLst>
          </p:cNvPr>
          <p:cNvSpPr/>
          <p:nvPr/>
        </p:nvSpPr>
        <p:spPr>
          <a:xfrm>
            <a:off x="6808523" y="3164926"/>
            <a:ext cx="517263" cy="186833"/>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委託</a:t>
            </a:r>
          </a:p>
        </p:txBody>
      </p:sp>
      <p:sp>
        <p:nvSpPr>
          <p:cNvPr id="36" name="正方形/長方形 35">
            <a:extLst>
              <a:ext uri="{FF2B5EF4-FFF2-40B4-BE49-F238E27FC236}">
                <a16:creationId xmlns:a16="http://schemas.microsoft.com/office/drawing/2014/main" id="{CA620E5B-F85F-57EA-4B7F-F2EC68560D6F}"/>
              </a:ext>
            </a:extLst>
          </p:cNvPr>
          <p:cNvSpPr/>
          <p:nvPr/>
        </p:nvSpPr>
        <p:spPr>
          <a:xfrm>
            <a:off x="8387913" y="3572472"/>
            <a:ext cx="517263" cy="181064"/>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a:t>
            </a:r>
          </a:p>
        </p:txBody>
      </p:sp>
      <p:cxnSp>
        <p:nvCxnSpPr>
          <p:cNvPr id="37" name="直線矢印コネクタ 36">
            <a:extLst>
              <a:ext uri="{FF2B5EF4-FFF2-40B4-BE49-F238E27FC236}">
                <a16:creationId xmlns:a16="http://schemas.microsoft.com/office/drawing/2014/main" id="{70880E95-9836-32FF-A095-092F5650D9EC}"/>
              </a:ext>
            </a:extLst>
          </p:cNvPr>
          <p:cNvCxnSpPr>
            <a:cxnSpLocks/>
            <a:stCxn id="2" idx="3"/>
            <a:endCxn id="25" idx="1"/>
          </p:cNvCxnSpPr>
          <p:nvPr/>
        </p:nvCxnSpPr>
        <p:spPr>
          <a:xfrm flipV="1">
            <a:off x="8302730" y="3292732"/>
            <a:ext cx="654091" cy="165268"/>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1BBE7734-5A54-0B76-578A-68C5EFF0DD83}"/>
              </a:ext>
            </a:extLst>
          </p:cNvPr>
          <p:cNvSpPr/>
          <p:nvPr/>
        </p:nvSpPr>
        <p:spPr>
          <a:xfrm>
            <a:off x="8054795" y="3179311"/>
            <a:ext cx="1008000" cy="144146"/>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連携協定</a:t>
            </a:r>
          </a:p>
        </p:txBody>
      </p:sp>
      <p:cxnSp>
        <p:nvCxnSpPr>
          <p:cNvPr id="45" name="直線矢印コネクタ 44">
            <a:extLst>
              <a:ext uri="{FF2B5EF4-FFF2-40B4-BE49-F238E27FC236}">
                <a16:creationId xmlns:a16="http://schemas.microsoft.com/office/drawing/2014/main" id="{E048ABD8-D1A9-C923-C4E4-2CE57D7D6BF6}"/>
              </a:ext>
            </a:extLst>
          </p:cNvPr>
          <p:cNvCxnSpPr>
            <a:cxnSpLocks/>
          </p:cNvCxnSpPr>
          <p:nvPr/>
        </p:nvCxnSpPr>
        <p:spPr>
          <a:xfrm flipV="1">
            <a:off x="8302026" y="3467576"/>
            <a:ext cx="655500" cy="158996"/>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コネクタ: カギ線 90">
            <a:extLst>
              <a:ext uri="{FF2B5EF4-FFF2-40B4-BE49-F238E27FC236}">
                <a16:creationId xmlns:a16="http://schemas.microsoft.com/office/drawing/2014/main" id="{E37D7A9B-034B-A580-4D62-838B28F735BA}"/>
              </a:ext>
            </a:extLst>
          </p:cNvPr>
          <p:cNvCxnSpPr>
            <a:cxnSpLocks/>
            <a:stCxn id="27" idx="2"/>
          </p:cNvCxnSpPr>
          <p:nvPr/>
        </p:nvCxnSpPr>
        <p:spPr>
          <a:xfrm rot="5400000">
            <a:off x="8821981" y="4066849"/>
            <a:ext cx="576304" cy="571702"/>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06879EF9-B08B-16FB-49E6-142821E5E7DA}"/>
              </a:ext>
            </a:extLst>
          </p:cNvPr>
          <p:cNvSpPr/>
          <p:nvPr/>
        </p:nvSpPr>
        <p:spPr>
          <a:xfrm>
            <a:off x="6703283" y="4210862"/>
            <a:ext cx="517263"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a:t>
            </a:r>
          </a:p>
        </p:txBody>
      </p:sp>
      <p:sp>
        <p:nvSpPr>
          <p:cNvPr id="97" name="正方形/長方形 96">
            <a:extLst>
              <a:ext uri="{FF2B5EF4-FFF2-40B4-BE49-F238E27FC236}">
                <a16:creationId xmlns:a16="http://schemas.microsoft.com/office/drawing/2014/main" id="{ABA1E28C-95FF-821A-8C66-BA669E36CCC0}"/>
              </a:ext>
            </a:extLst>
          </p:cNvPr>
          <p:cNvSpPr/>
          <p:nvPr/>
        </p:nvSpPr>
        <p:spPr>
          <a:xfrm>
            <a:off x="8808162" y="4210862"/>
            <a:ext cx="517263"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連携</a:t>
            </a:r>
          </a:p>
        </p:txBody>
      </p:sp>
      <p:cxnSp>
        <p:nvCxnSpPr>
          <p:cNvPr id="103" name="コネクタ: カギ線 102">
            <a:extLst>
              <a:ext uri="{FF2B5EF4-FFF2-40B4-BE49-F238E27FC236}">
                <a16:creationId xmlns:a16="http://schemas.microsoft.com/office/drawing/2014/main" id="{17897225-A9E4-00B8-81E3-743AC265F604}"/>
              </a:ext>
            </a:extLst>
          </p:cNvPr>
          <p:cNvCxnSpPr>
            <a:cxnSpLocks/>
          </p:cNvCxnSpPr>
          <p:nvPr/>
        </p:nvCxnSpPr>
        <p:spPr>
          <a:xfrm rot="5400000" flipH="1" flipV="1">
            <a:off x="7254930" y="4302346"/>
            <a:ext cx="552892" cy="422440"/>
          </a:xfrm>
          <a:prstGeom prst="bentConnector3">
            <a:avLst>
              <a:gd name="adj1" fmla="val 46554"/>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8" name="コネクタ: カギ線 97">
            <a:extLst>
              <a:ext uri="{FF2B5EF4-FFF2-40B4-BE49-F238E27FC236}">
                <a16:creationId xmlns:a16="http://schemas.microsoft.com/office/drawing/2014/main" id="{400000CA-3A50-3A76-C7BA-329E5FDD4212}"/>
              </a:ext>
            </a:extLst>
          </p:cNvPr>
          <p:cNvCxnSpPr>
            <a:cxnSpLocks/>
          </p:cNvCxnSpPr>
          <p:nvPr/>
        </p:nvCxnSpPr>
        <p:spPr>
          <a:xfrm rot="16200000" flipV="1">
            <a:off x="7934170" y="4320061"/>
            <a:ext cx="596209" cy="440243"/>
          </a:xfrm>
          <a:prstGeom prst="bentConnector3">
            <a:avLst>
              <a:gd name="adj1" fmla="val 50000"/>
            </a:avLst>
          </a:prstGeom>
          <a:ln>
            <a:solidFill>
              <a:schemeClr val="bg1">
                <a:lumMod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1381B1D4-F09C-DCF6-0129-C666D43195BE}"/>
              </a:ext>
            </a:extLst>
          </p:cNvPr>
          <p:cNvSpPr/>
          <p:nvPr/>
        </p:nvSpPr>
        <p:spPr>
          <a:xfrm>
            <a:off x="7636990" y="4601248"/>
            <a:ext cx="517263"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r>
              <a:rPr lang="ja-JP" altLang="en-US" sz="1050" dirty="0">
                <a:solidFill>
                  <a:srgbClr val="000000"/>
                </a:solidFill>
                <a:latin typeface="Meiryo UI" panose="020B0604030504040204" pitchFamily="50" charset="-128"/>
                <a:ea typeface="Meiryo UI" panose="020B0604030504040204" pitchFamily="50" charset="-128"/>
                <a:sym typeface="Arial"/>
              </a:rPr>
              <a:t>サポート</a:t>
            </a:r>
          </a:p>
        </p:txBody>
      </p:sp>
      <p:grpSp>
        <p:nvGrpSpPr>
          <p:cNvPr id="44" name="グループ化 43">
            <a:extLst>
              <a:ext uri="{FF2B5EF4-FFF2-40B4-BE49-F238E27FC236}">
                <a16:creationId xmlns:a16="http://schemas.microsoft.com/office/drawing/2014/main" id="{A50802AB-A9A3-E5C0-8048-110298616D71}"/>
              </a:ext>
            </a:extLst>
          </p:cNvPr>
          <p:cNvGrpSpPr/>
          <p:nvPr/>
        </p:nvGrpSpPr>
        <p:grpSpPr>
          <a:xfrm>
            <a:off x="9212748" y="4666643"/>
            <a:ext cx="1080000" cy="755896"/>
            <a:chOff x="14177612" y="4342413"/>
            <a:chExt cx="1080000" cy="755896"/>
          </a:xfrm>
        </p:grpSpPr>
        <p:sp>
          <p:nvSpPr>
            <p:cNvPr id="120" name="正方形/長方形 119">
              <a:extLst>
                <a:ext uri="{FF2B5EF4-FFF2-40B4-BE49-F238E27FC236}">
                  <a16:creationId xmlns:a16="http://schemas.microsoft.com/office/drawing/2014/main" id="{4BEFA6DE-AC27-FE14-1CE6-E050E2C113B7}"/>
                </a:ext>
              </a:extLst>
            </p:cNvPr>
            <p:cNvSpPr/>
            <p:nvPr/>
          </p:nvSpPr>
          <p:spPr>
            <a:xfrm>
              <a:off x="14249612" y="455841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sym typeface="Arial"/>
                </a:rPr>
                <a:t>大学</a:t>
              </a:r>
            </a:p>
          </p:txBody>
        </p:sp>
        <p:sp>
          <p:nvSpPr>
            <p:cNvPr id="121" name="正方形/長方形 120">
              <a:extLst>
                <a:ext uri="{FF2B5EF4-FFF2-40B4-BE49-F238E27FC236}">
                  <a16:creationId xmlns:a16="http://schemas.microsoft.com/office/drawing/2014/main" id="{6F4C3FE3-1CA2-E031-3C78-E2CFDC8B25B0}"/>
                </a:ext>
              </a:extLst>
            </p:cNvPr>
            <p:cNvSpPr/>
            <p:nvPr/>
          </p:nvSpPr>
          <p:spPr>
            <a:xfrm>
              <a:off x="14249612" y="477441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900" dirty="0">
                  <a:solidFill>
                    <a:srgbClr val="000000"/>
                  </a:solidFill>
                  <a:latin typeface="Meiryo UI" panose="020B0604030504040204" pitchFamily="50" charset="-128"/>
                  <a:ea typeface="Meiryo UI" panose="020B0604030504040204" pitchFamily="50" charset="-128"/>
                  <a:sym typeface="Arial"/>
                </a:rPr>
                <a:t>コーディネーター</a:t>
              </a:r>
            </a:p>
          </p:txBody>
        </p:sp>
        <p:sp>
          <p:nvSpPr>
            <p:cNvPr id="122" name="正方形/長方形 121">
              <a:extLst>
                <a:ext uri="{FF2B5EF4-FFF2-40B4-BE49-F238E27FC236}">
                  <a16:creationId xmlns:a16="http://schemas.microsoft.com/office/drawing/2014/main" id="{A854F2F4-4265-9460-7B33-CA5225EB3AFB}"/>
                </a:ext>
              </a:extLst>
            </p:cNvPr>
            <p:cNvSpPr/>
            <p:nvPr/>
          </p:nvSpPr>
          <p:spPr>
            <a:xfrm>
              <a:off x="14249612" y="4342413"/>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sym typeface="Arial"/>
                </a:rPr>
                <a:t>自治体</a:t>
              </a:r>
            </a:p>
          </p:txBody>
        </p:sp>
        <p:sp>
          <p:nvSpPr>
            <p:cNvPr id="123" name="正方形/長方形 122">
              <a:extLst>
                <a:ext uri="{FF2B5EF4-FFF2-40B4-BE49-F238E27FC236}">
                  <a16:creationId xmlns:a16="http://schemas.microsoft.com/office/drawing/2014/main" id="{068496A5-6E48-2AB9-D506-EA682A60CDB0}"/>
                </a:ext>
              </a:extLst>
            </p:cNvPr>
            <p:cNvSpPr/>
            <p:nvPr/>
          </p:nvSpPr>
          <p:spPr>
            <a:xfrm>
              <a:off x="14177612" y="4558205"/>
              <a:ext cx="108000" cy="108000"/>
            </a:xfrm>
            <a:prstGeom prst="rect">
              <a:avLst/>
            </a:prstGeom>
            <a:solidFill>
              <a:schemeClr val="bg2">
                <a:lumMod val="9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sp>
          <p:nvSpPr>
            <p:cNvPr id="124" name="正方形/長方形 123">
              <a:extLst>
                <a:ext uri="{FF2B5EF4-FFF2-40B4-BE49-F238E27FC236}">
                  <a16:creationId xmlns:a16="http://schemas.microsoft.com/office/drawing/2014/main" id="{9C6CD3C7-6758-E99B-3C14-82989D55E326}"/>
                </a:ext>
              </a:extLst>
            </p:cNvPr>
            <p:cNvSpPr/>
            <p:nvPr/>
          </p:nvSpPr>
          <p:spPr>
            <a:xfrm>
              <a:off x="14177612" y="4774413"/>
              <a:ext cx="108000" cy="108000"/>
            </a:xfrm>
            <a:prstGeom prst="rect">
              <a:avLst/>
            </a:prstGeom>
            <a:solidFill>
              <a:schemeClr val="tx2">
                <a:lumMod val="75000"/>
              </a:schemeClr>
            </a:solidFill>
            <a:ln w="95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sp>
          <p:nvSpPr>
            <p:cNvPr id="125" name="正方形/長方形 124">
              <a:extLst>
                <a:ext uri="{FF2B5EF4-FFF2-40B4-BE49-F238E27FC236}">
                  <a16:creationId xmlns:a16="http://schemas.microsoft.com/office/drawing/2014/main" id="{130B9A25-1A68-FD61-A3F7-BA31F9197F0F}"/>
                </a:ext>
              </a:extLst>
            </p:cNvPr>
            <p:cNvSpPr/>
            <p:nvPr/>
          </p:nvSpPr>
          <p:spPr>
            <a:xfrm>
              <a:off x="14177612" y="4342413"/>
              <a:ext cx="108000" cy="108000"/>
            </a:xfrm>
            <a:prstGeom prst="rect">
              <a:avLst/>
            </a:prstGeom>
            <a:solidFill>
              <a:srgbClr val="F2C34C"/>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sp>
          <p:nvSpPr>
            <p:cNvPr id="128" name="正方形/長方形 127">
              <a:extLst>
                <a:ext uri="{FF2B5EF4-FFF2-40B4-BE49-F238E27FC236}">
                  <a16:creationId xmlns:a16="http://schemas.microsoft.com/office/drawing/2014/main" id="{8D4F8AAE-78F8-0625-249B-E458A58C6EE1}"/>
                </a:ext>
              </a:extLst>
            </p:cNvPr>
            <p:cNvSpPr/>
            <p:nvPr/>
          </p:nvSpPr>
          <p:spPr>
            <a:xfrm>
              <a:off x="14249612" y="4990309"/>
              <a:ext cx="1008000" cy="108000"/>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defTabSz="913451" fontAlgn="auto">
                <a:spcBef>
                  <a:spcPts val="0"/>
                </a:spcBef>
                <a:spcAft>
                  <a:spcPts val="0"/>
                </a:spcAft>
                <a:defRPr/>
              </a:pPr>
              <a:r>
                <a:rPr lang="ja-JP" altLang="en-US" sz="1000" dirty="0">
                  <a:solidFill>
                    <a:srgbClr val="000000"/>
                  </a:solidFill>
                  <a:latin typeface="Meiryo UI" panose="020B0604030504040204" pitchFamily="50" charset="-128"/>
                  <a:ea typeface="Meiryo UI" panose="020B0604030504040204" pitchFamily="50" charset="-128"/>
                  <a:sym typeface="Arial"/>
                </a:rPr>
                <a:t>その他</a:t>
              </a:r>
            </a:p>
          </p:txBody>
        </p:sp>
        <p:sp>
          <p:nvSpPr>
            <p:cNvPr id="129" name="正方形/長方形 128">
              <a:extLst>
                <a:ext uri="{FF2B5EF4-FFF2-40B4-BE49-F238E27FC236}">
                  <a16:creationId xmlns:a16="http://schemas.microsoft.com/office/drawing/2014/main" id="{A8ED4AAF-68C0-8275-5C2C-07D225AE8C44}"/>
                </a:ext>
              </a:extLst>
            </p:cNvPr>
            <p:cNvSpPr/>
            <p:nvPr/>
          </p:nvSpPr>
          <p:spPr>
            <a:xfrm>
              <a:off x="14177612" y="4990309"/>
              <a:ext cx="108000" cy="108000"/>
            </a:xfrm>
            <a:prstGeom prst="rect">
              <a:avLst/>
            </a:prstGeom>
            <a:solidFill>
              <a:schemeClr val="bg1">
                <a:lumMod val="85000"/>
              </a:schemeClr>
            </a:solid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defTabSz="913451" fontAlgn="auto">
                <a:spcBef>
                  <a:spcPts val="0"/>
                </a:spcBef>
                <a:spcAft>
                  <a:spcPts val="0"/>
                </a:spcAft>
                <a:defRPr/>
              </a:pPr>
              <a:endParaRPr lang="ja-JP" altLang="en-US" sz="1200">
                <a:solidFill>
                  <a:srgbClr val="000000"/>
                </a:solidFill>
                <a:latin typeface="Meiryo UI" panose="020B0604030504040204" pitchFamily="50" charset="-128"/>
                <a:ea typeface="Meiryo UI" panose="020B0604030504040204" pitchFamily="50" charset="-128"/>
                <a:sym typeface="Arial"/>
              </a:endParaRPr>
            </a:p>
          </p:txBody>
        </p:sp>
      </p:grpSp>
      <p:sp>
        <p:nvSpPr>
          <p:cNvPr id="4" name="正方形/長方形 3">
            <a:extLst>
              <a:ext uri="{FF2B5EF4-FFF2-40B4-BE49-F238E27FC236}">
                <a16:creationId xmlns:a16="http://schemas.microsoft.com/office/drawing/2014/main" id="{26E2BFC0-27F7-68D6-C78F-079B8201B128}"/>
              </a:ext>
            </a:extLst>
          </p:cNvPr>
          <p:cNvSpPr/>
          <p:nvPr/>
        </p:nvSpPr>
        <p:spPr>
          <a:xfrm>
            <a:off x="224922" y="274040"/>
            <a:ext cx="8208232" cy="364587"/>
          </a:xfrm>
          <a:prstGeom prst="rect">
            <a:avLst/>
          </a:prstGeom>
        </p:spPr>
        <p:txBody>
          <a:bodyPr wrap="square">
            <a:spAutoFit/>
          </a:bodyPr>
          <a:lstStyle/>
          <a:p>
            <a:pPr defTabSz="898581" fontAlgn="auto">
              <a:spcBef>
                <a:spcPts val="0"/>
              </a:spcBef>
              <a:spcAft>
                <a:spcPts val="0"/>
              </a:spcAft>
            </a:pPr>
            <a:r>
              <a:rPr lang="ja-JP" altLang="en-US" sz="1769" b="1" dirty="0">
                <a:solidFill>
                  <a:srgbClr val="FFFFFF"/>
                </a:solidFill>
                <a:latin typeface="Meiryo UI" panose="020B0604030504040204" pitchFamily="50" charset="-128"/>
                <a:ea typeface="Meiryo UI" panose="020B0604030504040204" pitchFamily="50" charset="-128"/>
              </a:rPr>
              <a:t>令和</a:t>
            </a:r>
            <a:r>
              <a:rPr lang="ja-JP" altLang="en-US" sz="1769" b="1" dirty="0">
                <a:solidFill>
                  <a:schemeClr val="bg1"/>
                </a:solidFill>
                <a:latin typeface="Meiryo UI" panose="020B0604030504040204" pitchFamily="50" charset="-128"/>
                <a:ea typeface="Meiryo UI" panose="020B0604030504040204" pitchFamily="50" charset="-128"/>
              </a:rPr>
              <a:t>７</a:t>
            </a:r>
            <a:r>
              <a:rPr lang="ja-JP" altLang="en-US" sz="1769" b="1" dirty="0">
                <a:solidFill>
                  <a:srgbClr val="FFFFFF"/>
                </a:solidFill>
                <a:latin typeface="Meiryo UI" panose="020B0604030504040204" pitchFamily="50" charset="-128"/>
                <a:ea typeface="Meiryo UI" panose="020B0604030504040204" pitchFamily="50" charset="-128"/>
              </a:rPr>
              <a:t>年度補正　ふるさとミライカレッジモデル実証事業　</a:t>
            </a:r>
            <a:r>
              <a:rPr lang="en-US" altLang="ja-JP" sz="1769" b="1" dirty="0">
                <a:solidFill>
                  <a:srgbClr val="FFFFFF"/>
                </a:solidFill>
                <a:latin typeface="Meiryo UI" panose="020B0604030504040204" pitchFamily="50" charset="-128"/>
                <a:ea typeface="Meiryo UI" panose="020B0604030504040204" pitchFamily="50" charset="-128"/>
              </a:rPr>
              <a:t> 【</a:t>
            </a:r>
            <a:r>
              <a:rPr lang="ja-JP" altLang="en-US" sz="1769" b="1" dirty="0">
                <a:solidFill>
                  <a:srgbClr val="FFFFFF"/>
                </a:solidFill>
                <a:latin typeface="Meiryo UI" panose="020B0604030504040204" pitchFamily="50" charset="-128"/>
                <a:ea typeface="Meiryo UI" panose="020B0604030504040204" pitchFamily="50" charset="-128"/>
              </a:rPr>
              <a:t>提案自治体：●●町</a:t>
            </a:r>
            <a:r>
              <a:rPr lang="en-US" altLang="ja-JP" sz="1769" b="1" dirty="0">
                <a:solidFill>
                  <a:srgbClr val="FFFFFF"/>
                </a:solidFill>
                <a:latin typeface="Meiryo UI" panose="020B0604030504040204" pitchFamily="50" charset="-128"/>
                <a:ea typeface="Meiryo UI" panose="020B0604030504040204" pitchFamily="50" charset="-128"/>
              </a:rPr>
              <a:t>】</a:t>
            </a:r>
          </a:p>
        </p:txBody>
      </p:sp>
      <p:grpSp>
        <p:nvGrpSpPr>
          <p:cNvPr id="3" name="グループ化 2">
            <a:extLst>
              <a:ext uri="{FF2B5EF4-FFF2-40B4-BE49-F238E27FC236}">
                <a16:creationId xmlns:a16="http://schemas.microsoft.com/office/drawing/2014/main" id="{972C0B73-059F-8B85-32B0-D1E0CFF34307}"/>
              </a:ext>
            </a:extLst>
          </p:cNvPr>
          <p:cNvGrpSpPr/>
          <p:nvPr/>
        </p:nvGrpSpPr>
        <p:grpSpPr>
          <a:xfrm>
            <a:off x="245477" y="2947989"/>
            <a:ext cx="5117075" cy="555365"/>
            <a:chOff x="273207" y="2143707"/>
            <a:chExt cx="2299344" cy="753861"/>
          </a:xfrm>
        </p:grpSpPr>
        <p:sp>
          <p:nvSpPr>
            <p:cNvPr id="32" name="正方形/長方形 31">
              <a:extLst>
                <a:ext uri="{FF2B5EF4-FFF2-40B4-BE49-F238E27FC236}">
                  <a16:creationId xmlns:a16="http://schemas.microsoft.com/office/drawing/2014/main" id="{D96ABD63-8C9A-479E-AF7A-F776267BF7E0}"/>
                </a:ext>
              </a:extLst>
            </p:cNvPr>
            <p:cNvSpPr/>
            <p:nvPr/>
          </p:nvSpPr>
          <p:spPr>
            <a:xfrm>
              <a:off x="273207" y="2175556"/>
              <a:ext cx="2299344" cy="716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624C7C87-97B0-4E27-6CB7-42A5375B3C9D}"/>
                </a:ext>
              </a:extLst>
            </p:cNvPr>
            <p:cNvSpPr txBox="1"/>
            <p:nvPr/>
          </p:nvSpPr>
          <p:spPr>
            <a:xfrm>
              <a:off x="273207" y="2143707"/>
              <a:ext cx="2299343" cy="753861"/>
            </a:xfrm>
            <a:prstGeom prst="rect">
              <a:avLst/>
            </a:prstGeom>
            <a:noFill/>
          </p:spPr>
          <p:txBody>
            <a:bodyPr wrap="square" rtlCol="0">
              <a:spAutoFit/>
            </a:bodyPr>
            <a:lstStyle/>
            <a:p>
              <a:pPr>
                <a:lnSpc>
                  <a:spcPts val="1800"/>
                </a:lnSpc>
                <a:spcBef>
                  <a:spcPts val="0"/>
                </a:spcBef>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連携する大学等</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○○大学、</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学生の主な活動先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町内の中心市街地</a:t>
              </a:r>
              <a:endParaRPr lang="en-US" altLang="ja-JP" sz="1050" dirty="0">
                <a:latin typeface="Meiryo UI" panose="020B0604030504040204" pitchFamily="50" charset="-128"/>
                <a:ea typeface="Meiryo UI" panose="020B0604030504040204" pitchFamily="50" charset="-128"/>
              </a:endParaRPr>
            </a:p>
            <a:p>
              <a:pPr>
                <a:lnSpc>
                  <a:spcPts val="1800"/>
                </a:lnSpc>
                <a:spcBef>
                  <a:spcPts val="0"/>
                </a:spcBef>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参加学生人数</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〇〇人、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期間</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rPr>
                <a:t>8</a:t>
              </a:r>
              <a:r>
                <a:rPr lang="ja-JP" altLang="en-US" sz="1050" dirty="0">
                  <a:latin typeface="Meiryo UI" panose="020B0604030504040204" pitchFamily="50" charset="-128"/>
                  <a:ea typeface="Meiryo UI" panose="020B0604030504040204" pitchFamily="50" charset="-128"/>
                </a:rPr>
                <a:t>年○月〇日～令和</a:t>
              </a:r>
              <a:r>
                <a:rPr lang="en-US" altLang="ja-JP" sz="1050" dirty="0">
                  <a:latin typeface="Meiryo UI" panose="020B0604030504040204" pitchFamily="50" charset="-128"/>
                  <a:ea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rPr>
                <a:t>年○月〇日（合計</a:t>
              </a:r>
              <a:r>
                <a:rPr lang="en-US" altLang="ja-JP" sz="1050" dirty="0">
                  <a:latin typeface="Meiryo UI" panose="020B0604030504040204" pitchFamily="50" charset="-128"/>
                  <a:ea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rPr>
                <a:t>日）</a:t>
              </a:r>
              <a:endParaRPr lang="en-US" altLang="ja-JP" sz="1050" dirty="0">
                <a:latin typeface="Meiryo UI" panose="020B0604030504040204" pitchFamily="50" charset="-128"/>
                <a:ea typeface="Meiryo UI" panose="020B0604030504040204" pitchFamily="50" charset="-128"/>
              </a:endParaRPr>
            </a:p>
            <a:p>
              <a:pPr>
                <a:lnSpc>
                  <a:spcPts val="1800"/>
                </a:lnSpc>
                <a:spcBef>
                  <a:spcPts val="0"/>
                </a:spcBef>
              </a:pPr>
              <a:endParaRPr lang="en-US" altLang="ja-JP" sz="1050" dirty="0">
                <a:latin typeface="Meiryo UI" panose="020B0604030504040204" pitchFamily="50" charset="-128"/>
                <a:ea typeface="Meiryo UI" panose="020B0604030504040204" pitchFamily="50" charset="-128"/>
              </a:endParaRPr>
            </a:p>
          </p:txBody>
        </p:sp>
      </p:grpSp>
      <p:cxnSp>
        <p:nvCxnSpPr>
          <p:cNvPr id="66" name="直線コネクタ 65">
            <a:extLst>
              <a:ext uri="{FF2B5EF4-FFF2-40B4-BE49-F238E27FC236}">
                <a16:creationId xmlns:a16="http://schemas.microsoft.com/office/drawing/2014/main" id="{9B3FFC30-4F84-847F-73EB-FBDE75806F57}"/>
              </a:ext>
            </a:extLst>
          </p:cNvPr>
          <p:cNvCxnSpPr>
            <a:cxnSpLocks/>
          </p:cNvCxnSpPr>
          <p:nvPr/>
        </p:nvCxnSpPr>
        <p:spPr>
          <a:xfrm flipV="1">
            <a:off x="210850" y="5815346"/>
            <a:ext cx="5008015" cy="1882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E0F2F62-C55D-5D0F-AF04-7FE9DCADE02E}"/>
              </a:ext>
            </a:extLst>
          </p:cNvPr>
          <p:cNvCxnSpPr>
            <a:cxnSpLocks/>
          </p:cNvCxnSpPr>
          <p:nvPr/>
        </p:nvCxnSpPr>
        <p:spPr>
          <a:xfrm flipV="1">
            <a:off x="230208" y="4317458"/>
            <a:ext cx="5008015" cy="18824"/>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0CABDE7D-770A-AB1A-0705-ED6F33D64B01}"/>
              </a:ext>
            </a:extLst>
          </p:cNvPr>
          <p:cNvSpPr txBox="1"/>
          <p:nvPr/>
        </p:nvSpPr>
        <p:spPr>
          <a:xfrm>
            <a:off x="8539554" y="422495"/>
            <a:ext cx="1307907" cy="338554"/>
          </a:xfrm>
          <a:prstGeom prst="rect">
            <a:avLst/>
          </a:prstGeom>
          <a:solidFill>
            <a:schemeClr val="bg1"/>
          </a:solidFill>
          <a:ln>
            <a:solidFill>
              <a:srgbClr val="FF0000"/>
            </a:solidFill>
          </a:ln>
        </p:spPr>
        <p:txBody>
          <a:bodyPr wrap="square" rtlCol="0">
            <a:spAutoFit/>
          </a:bodyPr>
          <a:lstStyle/>
          <a:p>
            <a:pPr marL="180975" indent="-180975" algn="ctr"/>
            <a:r>
              <a:rPr kumimoji="1" lang="ja-JP" altLang="en-US" sz="1600" b="1" dirty="0">
                <a:solidFill>
                  <a:srgbClr val="FF0000"/>
                </a:solidFill>
              </a:rPr>
              <a:t>記載例</a:t>
            </a:r>
          </a:p>
        </p:txBody>
      </p:sp>
      <p:sp>
        <p:nvSpPr>
          <p:cNvPr id="69" name="テキスト ボックス 68">
            <a:extLst>
              <a:ext uri="{FF2B5EF4-FFF2-40B4-BE49-F238E27FC236}">
                <a16:creationId xmlns:a16="http://schemas.microsoft.com/office/drawing/2014/main" id="{D49FF285-526B-AB0D-C7F0-8A5E0A972166}"/>
              </a:ext>
            </a:extLst>
          </p:cNvPr>
          <p:cNvSpPr txBox="1"/>
          <p:nvPr/>
        </p:nvSpPr>
        <p:spPr>
          <a:xfrm>
            <a:off x="8260147" y="120815"/>
            <a:ext cx="1903228" cy="369332"/>
          </a:xfrm>
          <a:prstGeom prst="rect">
            <a:avLst/>
          </a:prstGeom>
          <a:noFill/>
        </p:spPr>
        <p:txBody>
          <a:bodyPr wrap="square" rtlCol="0">
            <a:spAutoFit/>
          </a:bodyPr>
          <a:lstStyle/>
          <a:p>
            <a:pPr algn="ctr"/>
            <a:r>
              <a:rPr kumimoji="1" lang="ja-JP" altLang="en-US" b="1" dirty="0">
                <a:solidFill>
                  <a:schemeClr val="bg1"/>
                </a:solidFill>
              </a:rPr>
              <a:t>（様式</a:t>
            </a:r>
            <a:r>
              <a:rPr lang="ja-JP" altLang="en-US" b="1" dirty="0">
                <a:solidFill>
                  <a:schemeClr val="bg1"/>
                </a:solidFill>
              </a:rPr>
              <a:t>２</a:t>
            </a:r>
            <a:r>
              <a:rPr kumimoji="1" lang="ja-JP" altLang="en-US" b="1" dirty="0">
                <a:solidFill>
                  <a:schemeClr val="bg1"/>
                </a:solidFill>
              </a:rPr>
              <a:t>）</a:t>
            </a:r>
          </a:p>
        </p:txBody>
      </p:sp>
      <p:sp>
        <p:nvSpPr>
          <p:cNvPr id="24" name="テキスト プレースホルダー 2">
            <a:extLst>
              <a:ext uri="{FF2B5EF4-FFF2-40B4-BE49-F238E27FC236}">
                <a16:creationId xmlns:a16="http://schemas.microsoft.com/office/drawing/2014/main" id="{6CC11F91-35EF-A85D-3436-5412E8DA8361}"/>
              </a:ext>
            </a:extLst>
          </p:cNvPr>
          <p:cNvSpPr txBox="1">
            <a:spLocks/>
          </p:cNvSpPr>
          <p:nvPr/>
        </p:nvSpPr>
        <p:spPr>
          <a:xfrm>
            <a:off x="1175512" y="923131"/>
            <a:ext cx="8748000" cy="1270208"/>
          </a:xfrm>
          <a:prstGeom prst="rect">
            <a:avLst/>
          </a:prstGeom>
        </p:spPr>
        <p:txBody>
          <a:bodyPr/>
          <a:lstStyle>
            <a:lvl1pPr marL="220759" indent="-220759" algn="l" defTabSz="883036" rtl="0" eaLnBrk="1" latinLnBrk="0" hangingPunct="1">
              <a:lnSpc>
                <a:spcPct val="90000"/>
              </a:lnSpc>
              <a:spcBef>
                <a:spcPts val="966"/>
              </a:spcBef>
              <a:buFont typeface="Arial" panose="020B0604020202020204" pitchFamily="34" charset="0"/>
              <a:buChar char="•"/>
              <a:defRPr kumimoji="1" sz="2704" kern="1200">
                <a:solidFill>
                  <a:schemeClr val="tx1"/>
                </a:solidFill>
                <a:latin typeface="+mn-lt"/>
                <a:ea typeface="+mn-ea"/>
                <a:cs typeface="+mn-cs"/>
              </a:defRPr>
            </a:lvl1pPr>
            <a:lvl2pPr marL="662277" indent="-220759" algn="l" defTabSz="883036" rtl="0" eaLnBrk="1" latinLnBrk="0" hangingPunct="1">
              <a:lnSpc>
                <a:spcPct val="90000"/>
              </a:lnSpc>
              <a:spcBef>
                <a:spcPts val="483"/>
              </a:spcBef>
              <a:buFont typeface="Arial" panose="020B0604020202020204" pitchFamily="34" charset="0"/>
              <a:buChar char="•"/>
              <a:defRPr kumimoji="1" sz="2317" kern="1200">
                <a:solidFill>
                  <a:schemeClr val="tx1"/>
                </a:solidFill>
                <a:latin typeface="+mn-lt"/>
                <a:ea typeface="+mn-ea"/>
                <a:cs typeface="+mn-cs"/>
              </a:defRPr>
            </a:lvl2pPr>
            <a:lvl3pPr marL="1103794" indent="-220759" algn="l" defTabSz="883036" rtl="0" eaLnBrk="1" latinLnBrk="0" hangingPunct="1">
              <a:lnSpc>
                <a:spcPct val="90000"/>
              </a:lnSpc>
              <a:spcBef>
                <a:spcPts val="483"/>
              </a:spcBef>
              <a:buFont typeface="Arial" panose="020B0604020202020204" pitchFamily="34" charset="0"/>
              <a:buChar char="•"/>
              <a:defRPr kumimoji="1" sz="1931" kern="1200">
                <a:solidFill>
                  <a:schemeClr val="tx1"/>
                </a:solidFill>
                <a:latin typeface="+mn-lt"/>
                <a:ea typeface="+mn-ea"/>
                <a:cs typeface="+mn-cs"/>
              </a:defRPr>
            </a:lvl3pPr>
            <a:lvl4pPr marL="1545312"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4pPr>
            <a:lvl5pPr marL="1986830"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5pPr>
            <a:lvl6pPr marL="2428347"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6pPr>
            <a:lvl7pPr marL="2869865"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7pPr>
            <a:lvl8pPr marL="3311383"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8pPr>
            <a:lvl9pPr marL="3752901" indent="-220759" algn="l" defTabSz="883036" rtl="0" eaLnBrk="1" latinLnBrk="0" hangingPunct="1">
              <a:lnSpc>
                <a:spcPct val="90000"/>
              </a:lnSpc>
              <a:spcBef>
                <a:spcPts val="483"/>
              </a:spcBef>
              <a:buFont typeface="Arial" panose="020B0604020202020204" pitchFamily="34" charset="0"/>
              <a:buChar char="•"/>
              <a:defRPr kumimoji="1" sz="1738" kern="1200">
                <a:solidFill>
                  <a:schemeClr val="tx1"/>
                </a:solidFill>
                <a:latin typeface="+mn-lt"/>
                <a:ea typeface="+mn-ea"/>
                <a:cs typeface="+mn-cs"/>
              </a:defRPr>
            </a:lvl9pPr>
          </a:lstStyle>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中心市街地の活性化に関する課題解決を目的として、経営・商学系学部を専攻する○○大学と連携し、チャレンジショップ等を実施することで、多様な世代が気軽に集い、交流できる「憩いの場」を創出するプロジェクトである。</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・本プロジェクトを通じて、中心市街地のにぎわい創出および持続的な活性化を推進する。</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全３回のフィールドワークを実施し、地域のキーマンとともに現地視察・課題のヒアリングを行う。あわせてイベントとしてチャレンジショップを実施し、その後も専門的知識を活用した分析を行い、次年度以降に向けた課題の整理および解決に向けた計画を構築する。</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0" indent="0" fontAlgn="auto">
              <a:spcAft>
                <a:spcPts val="0"/>
              </a:spcAft>
              <a:buNone/>
              <a:defRPr/>
            </a:pPr>
            <a:r>
              <a:rPr lang="ja-JP" altLang="en-US" sz="1200" dirty="0">
                <a:solidFill>
                  <a:srgbClr val="000000"/>
                </a:solidFill>
                <a:latin typeface="Meiryo UI" panose="020B0604030504040204" pitchFamily="50" charset="-128"/>
                <a:ea typeface="Meiryo UI" panose="020B0604030504040204" pitchFamily="50" charset="-128"/>
                <a:sym typeface="Arial"/>
              </a:rPr>
              <a:t>・プロジェクト終了後も継続的に関与できる体制を構築するため、本モデル実証事業に関わった学生と継続して連絡体制を維持し、気軽に参加できる関係性を形成する。</a:t>
            </a:r>
            <a:endParaRPr lang="en-US" altLang="ja-JP" sz="1200" dirty="0">
              <a:solidFill>
                <a:srgbClr val="000000"/>
              </a:solidFill>
              <a:latin typeface="Meiryo UI" panose="020B0604030504040204" pitchFamily="50" charset="-128"/>
              <a:ea typeface="Meiryo UI" panose="020B0604030504040204" pitchFamily="50" charset="-128"/>
              <a:sym typeface="Arial"/>
            </a:endParaRPr>
          </a:p>
        </p:txBody>
      </p:sp>
      <p:sp>
        <p:nvSpPr>
          <p:cNvPr id="56" name="正方形/長方形 55">
            <a:extLst>
              <a:ext uri="{FF2B5EF4-FFF2-40B4-BE49-F238E27FC236}">
                <a16:creationId xmlns:a16="http://schemas.microsoft.com/office/drawing/2014/main" id="{09E45E89-69CD-2838-700A-20BD2AA31894}"/>
              </a:ext>
            </a:extLst>
          </p:cNvPr>
          <p:cNvSpPr/>
          <p:nvPr/>
        </p:nvSpPr>
        <p:spPr>
          <a:xfrm>
            <a:off x="247226" y="931977"/>
            <a:ext cx="891391" cy="16191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rIns="72000" rtlCol="0" anchor="ctr"/>
          <a:lstStyle/>
          <a:p>
            <a:pPr algn="ctr" defTabSz="913451" fontAlgn="auto">
              <a:spcBef>
                <a:spcPts val="0"/>
              </a:spcBef>
              <a:spcAft>
                <a:spcPts val="0"/>
              </a:spcAft>
              <a:defRPr/>
            </a:pPr>
            <a:r>
              <a:rPr lang="ja-JP" altLang="en-US" sz="1400" dirty="0">
                <a:solidFill>
                  <a:srgbClr val="000000"/>
                </a:solidFill>
                <a:latin typeface="Meiryo UI" panose="020B0604030504040204" pitchFamily="50" charset="-128"/>
                <a:ea typeface="Meiryo UI" panose="020B0604030504040204" pitchFamily="50" charset="-128"/>
                <a:sym typeface="Arial"/>
              </a:rPr>
              <a:t>概要</a:t>
            </a:r>
          </a:p>
        </p:txBody>
      </p:sp>
      <p:grpSp>
        <p:nvGrpSpPr>
          <p:cNvPr id="43" name="グループ化 42">
            <a:extLst>
              <a:ext uri="{FF2B5EF4-FFF2-40B4-BE49-F238E27FC236}">
                <a16:creationId xmlns:a16="http://schemas.microsoft.com/office/drawing/2014/main" id="{4F4FB336-08B6-94F3-F2BB-2D3C3135E74E}"/>
              </a:ext>
            </a:extLst>
          </p:cNvPr>
          <p:cNvGrpSpPr/>
          <p:nvPr/>
        </p:nvGrpSpPr>
        <p:grpSpPr>
          <a:xfrm>
            <a:off x="6509530" y="4656576"/>
            <a:ext cx="1053817" cy="796427"/>
            <a:chOff x="11649452" y="4290936"/>
            <a:chExt cx="1088160" cy="837593"/>
          </a:xfrm>
        </p:grpSpPr>
        <p:sp>
          <p:nvSpPr>
            <p:cNvPr id="50" name="正方形/長方形 49">
              <a:extLst>
                <a:ext uri="{FF2B5EF4-FFF2-40B4-BE49-F238E27FC236}">
                  <a16:creationId xmlns:a16="http://schemas.microsoft.com/office/drawing/2014/main" id="{D0D46F32-93EF-3EE1-8BD4-57F7C146A608}"/>
                </a:ext>
              </a:extLst>
            </p:cNvPr>
            <p:cNvSpPr/>
            <p:nvPr/>
          </p:nvSpPr>
          <p:spPr>
            <a:xfrm>
              <a:off x="11649452" y="4290936"/>
              <a:ext cx="1088160" cy="201884"/>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100" dirty="0">
                  <a:solidFill>
                    <a:srgbClr val="000000"/>
                  </a:solidFill>
                  <a:latin typeface="Meiryo UI" panose="020B0604030504040204" pitchFamily="50" charset="-128"/>
                  <a:ea typeface="Meiryo UI" panose="020B0604030504040204" pitchFamily="50" charset="-128"/>
                  <a:sym typeface="Arial"/>
                </a:rPr>
                <a:t>■■協議会</a:t>
              </a:r>
            </a:p>
          </p:txBody>
        </p:sp>
        <p:sp>
          <p:nvSpPr>
            <p:cNvPr id="51" name="正方形/長方形 50">
              <a:extLst>
                <a:ext uri="{FF2B5EF4-FFF2-40B4-BE49-F238E27FC236}">
                  <a16:creationId xmlns:a16="http://schemas.microsoft.com/office/drawing/2014/main" id="{BB8D00B6-6075-2AB8-33BA-58D1CB84307C}"/>
                </a:ext>
              </a:extLst>
            </p:cNvPr>
            <p:cNvSpPr/>
            <p:nvPr/>
          </p:nvSpPr>
          <p:spPr>
            <a:xfrm>
              <a:off x="11649452" y="4472689"/>
              <a:ext cx="1088156" cy="655840"/>
            </a:xfrm>
            <a:prstGeom prst="rect">
              <a:avLst/>
            </a:prstGeom>
            <a:no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000" dirty="0">
                  <a:solidFill>
                    <a:srgbClr val="000000"/>
                  </a:solidFill>
                  <a:latin typeface="Meiryo UI" panose="020B0604030504040204" pitchFamily="50" charset="-128"/>
                  <a:ea typeface="Meiryo UI" panose="020B0604030504040204" pitchFamily="50" charset="-128"/>
                  <a:sym typeface="Arial"/>
                </a:rPr>
                <a:t>地域住民がメンバーとして参画している協議会</a:t>
              </a:r>
            </a:p>
          </p:txBody>
        </p:sp>
      </p:grpSp>
      <p:grpSp>
        <p:nvGrpSpPr>
          <p:cNvPr id="42" name="グループ化 41">
            <a:extLst>
              <a:ext uri="{FF2B5EF4-FFF2-40B4-BE49-F238E27FC236}">
                <a16:creationId xmlns:a16="http://schemas.microsoft.com/office/drawing/2014/main" id="{94E62A50-14D1-4E47-8952-74A925D3FD9B}"/>
              </a:ext>
            </a:extLst>
          </p:cNvPr>
          <p:cNvGrpSpPr/>
          <p:nvPr/>
        </p:nvGrpSpPr>
        <p:grpSpPr>
          <a:xfrm>
            <a:off x="8224485" y="4655248"/>
            <a:ext cx="943589" cy="793169"/>
            <a:chOff x="13025612" y="4256688"/>
            <a:chExt cx="1008000" cy="936000"/>
          </a:xfrm>
        </p:grpSpPr>
        <p:sp>
          <p:nvSpPr>
            <p:cNvPr id="48" name="正方形/長方形 47">
              <a:extLst>
                <a:ext uri="{FF2B5EF4-FFF2-40B4-BE49-F238E27FC236}">
                  <a16:creationId xmlns:a16="http://schemas.microsoft.com/office/drawing/2014/main" id="{9FFACB7C-BF9B-003B-598E-E85997983C62}"/>
                </a:ext>
              </a:extLst>
            </p:cNvPr>
            <p:cNvSpPr/>
            <p:nvPr/>
          </p:nvSpPr>
          <p:spPr>
            <a:xfrm>
              <a:off x="13025612" y="4256688"/>
              <a:ext cx="1008000" cy="216000"/>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vert="horz" wrap="none" rtlCol="0" anchor="ctr"/>
            <a:lstStyle/>
            <a:p>
              <a:pPr algn="ctr" defTabSz="913451" fontAlgn="auto">
                <a:spcBef>
                  <a:spcPts val="0"/>
                </a:spcBef>
                <a:spcAft>
                  <a:spcPts val="0"/>
                </a:spcAft>
                <a:defRPr/>
              </a:pPr>
              <a:r>
                <a:rPr lang="ja-JP" altLang="en-US" sz="1100" b="1" dirty="0">
                  <a:solidFill>
                    <a:srgbClr val="000000"/>
                  </a:solidFill>
                  <a:latin typeface="Meiryo UI" panose="020B0604030504040204" pitchFamily="50" charset="-128"/>
                  <a:ea typeface="Meiryo UI" panose="020B0604030504040204" pitchFamily="50" charset="-128"/>
                  <a:sym typeface="Arial"/>
                </a:rPr>
                <a:t>□□学生</a:t>
              </a:r>
              <a:r>
                <a:rPr lang="en-US" altLang="ja-JP" sz="1100" b="1" dirty="0">
                  <a:solidFill>
                    <a:srgbClr val="000000"/>
                  </a:solidFill>
                  <a:latin typeface="Meiryo UI" panose="020B0604030504040204" pitchFamily="50" charset="-128"/>
                  <a:ea typeface="Meiryo UI" panose="020B0604030504040204" pitchFamily="50" charset="-128"/>
                  <a:sym typeface="Arial"/>
                </a:rPr>
                <a:t>OB</a:t>
              </a:r>
              <a:endParaRPr lang="ja-JP" altLang="en-US" sz="1400" dirty="0">
                <a:solidFill>
                  <a:srgbClr val="000000"/>
                </a:solidFill>
                <a:latin typeface="Meiryo UI" panose="020B0604030504040204" pitchFamily="50" charset="-128"/>
                <a:ea typeface="Meiryo UI" panose="020B0604030504040204" pitchFamily="50" charset="-128"/>
                <a:sym typeface="Arial"/>
              </a:endParaRPr>
            </a:p>
          </p:txBody>
        </p:sp>
        <p:sp>
          <p:nvSpPr>
            <p:cNvPr id="49" name="正方形/長方形 48">
              <a:extLst>
                <a:ext uri="{FF2B5EF4-FFF2-40B4-BE49-F238E27FC236}">
                  <a16:creationId xmlns:a16="http://schemas.microsoft.com/office/drawing/2014/main" id="{97FA4756-D6F0-45FD-71FC-78658119E382}"/>
                </a:ext>
              </a:extLst>
            </p:cNvPr>
            <p:cNvSpPr/>
            <p:nvPr/>
          </p:nvSpPr>
          <p:spPr>
            <a:xfrm>
              <a:off x="13025612" y="4472688"/>
              <a:ext cx="1008000" cy="720000"/>
            </a:xfrm>
            <a:prstGeom prst="rect">
              <a:avLst/>
            </a:prstGeom>
            <a:noFill/>
            <a:ln w="952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defTabSz="913451" fontAlgn="auto">
                <a:spcBef>
                  <a:spcPts val="0"/>
                </a:spcBef>
                <a:spcAft>
                  <a:spcPts val="0"/>
                </a:spcAft>
                <a:buClr>
                  <a:srgbClr val="FFFFFF">
                    <a:lumMod val="50000"/>
                  </a:srgbClr>
                </a:buClr>
                <a:defRPr/>
              </a:pPr>
              <a:r>
                <a:rPr lang="ja-JP" altLang="en-US" sz="1100" dirty="0">
                  <a:solidFill>
                    <a:srgbClr val="000000"/>
                  </a:solidFill>
                  <a:latin typeface="Meiryo UI" panose="020B0604030504040204" pitchFamily="50" charset="-128"/>
                  <a:ea typeface="Meiryo UI" panose="020B0604030504040204" pitchFamily="50" charset="-128"/>
                  <a:sym typeface="Arial"/>
                </a:rPr>
                <a:t>○○大学</a:t>
              </a:r>
              <a:r>
                <a:rPr lang="en-US" altLang="ja-JP" sz="1100" dirty="0">
                  <a:solidFill>
                    <a:srgbClr val="000000"/>
                  </a:solidFill>
                  <a:latin typeface="Meiryo UI" panose="020B0604030504040204" pitchFamily="50" charset="-128"/>
                  <a:ea typeface="Meiryo UI" panose="020B0604030504040204" pitchFamily="50" charset="-128"/>
                  <a:sym typeface="Arial"/>
                </a:rPr>
                <a:t>OB</a:t>
              </a:r>
              <a:r>
                <a:rPr lang="ja-JP" altLang="en-US" sz="1100" dirty="0">
                  <a:solidFill>
                    <a:srgbClr val="000000"/>
                  </a:solidFill>
                  <a:latin typeface="Meiryo UI" panose="020B0604030504040204" pitchFamily="50" charset="-128"/>
                  <a:ea typeface="Meiryo UI" panose="020B0604030504040204" pitchFamily="50" charset="-128"/>
                  <a:sym typeface="Arial"/>
                </a:rPr>
                <a:t>による協力</a:t>
              </a:r>
            </a:p>
          </p:txBody>
        </p:sp>
      </p:grpSp>
      <p:sp>
        <p:nvSpPr>
          <p:cNvPr id="146" name="正方形/長方形 145">
            <a:extLst>
              <a:ext uri="{FF2B5EF4-FFF2-40B4-BE49-F238E27FC236}">
                <a16:creationId xmlns:a16="http://schemas.microsoft.com/office/drawing/2014/main" id="{A95813DD-A34F-38F7-2815-848D12417F6A}"/>
              </a:ext>
            </a:extLst>
          </p:cNvPr>
          <p:cNvSpPr/>
          <p:nvPr/>
        </p:nvSpPr>
        <p:spPr>
          <a:xfrm>
            <a:off x="1174457" y="4489866"/>
            <a:ext cx="4044408" cy="1171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72000" rIns="72000" rtlCol="0" anchor="ctr"/>
          <a:lstStyle/>
          <a:p>
            <a:pPr defTabSz="913451" fontAlgn="auto">
              <a:spcBef>
                <a:spcPts val="0"/>
              </a:spcBef>
              <a:spcAft>
                <a:spcPts val="0"/>
              </a:spcAft>
              <a:buClr>
                <a:srgbClr val="FFFFFF">
                  <a:lumMod val="50000"/>
                </a:srgbClr>
              </a:buClr>
              <a:defRPr/>
            </a:pPr>
            <a:r>
              <a:rPr lang="ja-JP" altLang="en-US" sz="1200" b="1" u="sng" dirty="0">
                <a:solidFill>
                  <a:schemeClr val="accent1"/>
                </a:solidFill>
                <a:latin typeface="Meiryo UI" panose="020B0604030504040204" pitchFamily="50" charset="-128"/>
                <a:ea typeface="Meiryo UI" panose="020B0604030504040204" pitchFamily="50" charset="-128"/>
                <a:sym typeface="Arial"/>
              </a:rPr>
              <a:t>中心市街地活性化に向けた空き店舗改修とイベントの開催</a:t>
            </a:r>
            <a:endParaRPr lang="en-US" altLang="ja-JP" sz="1200" b="1" u="sng" dirty="0">
              <a:solidFill>
                <a:schemeClr val="accent1"/>
              </a:solidFill>
              <a:latin typeface="Meiryo UI" panose="020B0604030504040204" pitchFamily="50" charset="-128"/>
              <a:ea typeface="Meiryo UI" panose="020B0604030504040204" pitchFamily="50" charset="-128"/>
              <a:sym typeface="Arial"/>
            </a:endParaRPr>
          </a:p>
          <a:p>
            <a:pPr marL="285750" indent="-285750" defTabSz="913451" fontAlgn="auto">
              <a:spcBef>
                <a:spcPts val="0"/>
              </a:spcBef>
              <a:spcAft>
                <a:spcPts val="0"/>
              </a:spcAft>
              <a:buClr>
                <a:srgbClr val="FFFFFF">
                  <a:lumMod val="50000"/>
                </a:srgbClr>
              </a:buClr>
              <a:buFont typeface="Wingdings" panose="05000000000000000000" pitchFamily="2" charset="2"/>
              <a:buChar char="n"/>
              <a:defRPr/>
            </a:pPr>
            <a:r>
              <a:rPr lang="ja-JP" altLang="en-US" sz="1200" dirty="0">
                <a:solidFill>
                  <a:srgbClr val="000000"/>
                </a:solidFill>
                <a:latin typeface="Meiryo UI" panose="020B0604030504040204" pitchFamily="50" charset="-128"/>
                <a:ea typeface="Meiryo UI" panose="020B0604030504040204" pitchFamily="50" charset="-128"/>
                <a:sym typeface="Arial"/>
              </a:rPr>
              <a:t>第</a:t>
            </a:r>
            <a:r>
              <a:rPr lang="en-US" altLang="ja-JP" sz="1200" dirty="0">
                <a:solidFill>
                  <a:srgbClr val="000000"/>
                </a:solidFill>
                <a:latin typeface="Meiryo UI" panose="020B0604030504040204" pitchFamily="50" charset="-128"/>
                <a:ea typeface="Meiryo UI" panose="020B0604030504040204" pitchFamily="50" charset="-128"/>
                <a:sym typeface="Arial"/>
              </a:rPr>
              <a:t>1</a:t>
            </a:r>
            <a:r>
              <a:rPr lang="ja-JP" altLang="en-US" sz="1200" dirty="0">
                <a:solidFill>
                  <a:srgbClr val="000000"/>
                </a:solidFill>
                <a:latin typeface="Meiryo UI" panose="020B0604030504040204" pitchFamily="50" charset="-128"/>
                <a:ea typeface="Meiryo UI" panose="020B0604030504040204" pitchFamily="50" charset="-128"/>
                <a:sym typeface="Arial"/>
              </a:rPr>
              <a:t>回フィールドワーク：現地視察・ヒアリングで課題を把握し、活用方法やイベント企画を検討。</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285750" indent="-285750" defTabSz="913451" fontAlgn="auto">
              <a:spcBef>
                <a:spcPts val="0"/>
              </a:spcBef>
              <a:spcAft>
                <a:spcPts val="0"/>
              </a:spcAft>
              <a:buClr>
                <a:srgbClr val="FFFFFF">
                  <a:lumMod val="50000"/>
                </a:srgbClr>
              </a:buClr>
              <a:buFont typeface="Wingdings" panose="05000000000000000000" pitchFamily="2" charset="2"/>
              <a:buChar char="n"/>
              <a:defRPr/>
            </a:pPr>
            <a:r>
              <a:rPr lang="ja-JP" altLang="en-US" sz="1200" dirty="0">
                <a:solidFill>
                  <a:srgbClr val="000000"/>
                </a:solidFill>
                <a:latin typeface="Meiryo UI" panose="020B0604030504040204" pitchFamily="50" charset="-128"/>
                <a:ea typeface="Meiryo UI" panose="020B0604030504040204" pitchFamily="50" charset="-128"/>
                <a:sym typeface="Arial"/>
              </a:rPr>
              <a:t>第</a:t>
            </a:r>
            <a:r>
              <a:rPr lang="en-US" altLang="ja-JP" sz="1200" dirty="0">
                <a:solidFill>
                  <a:srgbClr val="000000"/>
                </a:solidFill>
                <a:latin typeface="Meiryo UI" panose="020B0604030504040204" pitchFamily="50" charset="-128"/>
                <a:ea typeface="Meiryo UI" panose="020B0604030504040204" pitchFamily="50" charset="-128"/>
                <a:sym typeface="Arial"/>
              </a:rPr>
              <a:t>2</a:t>
            </a:r>
            <a:r>
              <a:rPr lang="ja-JP" altLang="en-US" sz="1200" dirty="0">
                <a:solidFill>
                  <a:srgbClr val="000000"/>
                </a:solidFill>
                <a:latin typeface="Meiryo UI" panose="020B0604030504040204" pitchFamily="50" charset="-128"/>
                <a:ea typeface="Meiryo UI" panose="020B0604030504040204" pitchFamily="50" charset="-128"/>
                <a:sym typeface="Arial"/>
              </a:rPr>
              <a:t>回フィールドワーク：イベントとしてチャレンジショップ開催に向け、空き店舗を改修や開催に向けた</a:t>
            </a:r>
            <a:r>
              <a:rPr lang="en-US" altLang="ja-JP" sz="1200" dirty="0">
                <a:solidFill>
                  <a:srgbClr val="000000"/>
                </a:solidFill>
                <a:latin typeface="Meiryo UI" panose="020B0604030504040204" pitchFamily="50" charset="-128"/>
                <a:ea typeface="Meiryo UI" panose="020B0604030504040204" pitchFamily="50" charset="-128"/>
                <a:sym typeface="Arial"/>
              </a:rPr>
              <a:t>SNS</a:t>
            </a:r>
            <a:r>
              <a:rPr lang="ja-JP" altLang="en-US" sz="1200" dirty="0">
                <a:solidFill>
                  <a:srgbClr val="000000"/>
                </a:solidFill>
                <a:latin typeface="Meiryo UI" panose="020B0604030504040204" pitchFamily="50" charset="-128"/>
                <a:ea typeface="Meiryo UI" panose="020B0604030504040204" pitchFamily="50" charset="-128"/>
                <a:sym typeface="Arial"/>
              </a:rPr>
              <a:t>で集客・広報を実施。</a:t>
            </a:r>
            <a:endParaRPr lang="en-US" altLang="ja-JP" sz="1200" dirty="0">
              <a:solidFill>
                <a:srgbClr val="000000"/>
              </a:solidFill>
              <a:latin typeface="Meiryo UI" panose="020B0604030504040204" pitchFamily="50" charset="-128"/>
              <a:ea typeface="Meiryo UI" panose="020B0604030504040204" pitchFamily="50" charset="-128"/>
              <a:sym typeface="Arial"/>
            </a:endParaRPr>
          </a:p>
          <a:p>
            <a:pPr marL="285750" indent="-285750" defTabSz="913451" fontAlgn="auto">
              <a:spcBef>
                <a:spcPts val="0"/>
              </a:spcBef>
              <a:spcAft>
                <a:spcPts val="0"/>
              </a:spcAft>
              <a:buClr>
                <a:srgbClr val="FFFFFF">
                  <a:lumMod val="50000"/>
                </a:srgbClr>
              </a:buClr>
              <a:buFont typeface="Wingdings" panose="05000000000000000000" pitchFamily="2" charset="2"/>
              <a:buChar char="n"/>
              <a:defRPr/>
            </a:pPr>
            <a:r>
              <a:rPr lang="ja-JP" altLang="en-US" sz="1200" dirty="0">
                <a:solidFill>
                  <a:srgbClr val="000000"/>
                </a:solidFill>
                <a:latin typeface="Meiryo UI" panose="020B0604030504040204" pitchFamily="50" charset="-128"/>
                <a:ea typeface="Meiryo UI" panose="020B0604030504040204" pitchFamily="50" charset="-128"/>
                <a:sym typeface="Arial"/>
              </a:rPr>
              <a:t>第</a:t>
            </a:r>
            <a:r>
              <a:rPr lang="en-US" altLang="ja-JP" sz="1200" dirty="0">
                <a:solidFill>
                  <a:srgbClr val="000000"/>
                </a:solidFill>
                <a:latin typeface="Meiryo UI" panose="020B0604030504040204" pitchFamily="50" charset="-128"/>
                <a:ea typeface="Meiryo UI" panose="020B0604030504040204" pitchFamily="50" charset="-128"/>
                <a:sym typeface="Arial"/>
              </a:rPr>
              <a:t>3</a:t>
            </a:r>
            <a:r>
              <a:rPr lang="ja-JP" altLang="en-US" sz="1200" dirty="0">
                <a:solidFill>
                  <a:srgbClr val="000000"/>
                </a:solidFill>
                <a:latin typeface="Meiryo UI" panose="020B0604030504040204" pitchFamily="50" charset="-128"/>
                <a:ea typeface="Meiryo UI" panose="020B0604030504040204" pitchFamily="50" charset="-128"/>
                <a:sym typeface="Arial"/>
              </a:rPr>
              <a:t>回フィールドワーク：イベントを実際に開催し、その後イベント結果を分析し、地域と共有、次年度への課題整理</a:t>
            </a:r>
            <a:endParaRPr lang="en-US" altLang="ja-JP" sz="1200" dirty="0">
              <a:solidFill>
                <a:srgbClr val="000000"/>
              </a:solidFill>
              <a:latin typeface="Meiryo UI" panose="020B0604030504040204" pitchFamily="50" charset="-128"/>
              <a:ea typeface="Meiryo UI" panose="020B0604030504040204" pitchFamily="50" charset="-128"/>
              <a:sym typeface="Arial"/>
            </a:endParaRPr>
          </a:p>
        </p:txBody>
      </p:sp>
      <p:sp>
        <p:nvSpPr>
          <p:cNvPr id="148" name="正方形/長方形 147">
            <a:extLst>
              <a:ext uri="{FF2B5EF4-FFF2-40B4-BE49-F238E27FC236}">
                <a16:creationId xmlns:a16="http://schemas.microsoft.com/office/drawing/2014/main" id="{83836FFD-8CB8-210A-9F2F-E2EFD676A4F3}"/>
              </a:ext>
            </a:extLst>
          </p:cNvPr>
          <p:cNvSpPr/>
          <p:nvPr/>
        </p:nvSpPr>
        <p:spPr>
          <a:xfrm>
            <a:off x="402087" y="2583197"/>
            <a:ext cx="4536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defTabSz="913451" fontAlgn="auto">
              <a:spcBef>
                <a:spcPts val="0"/>
              </a:spcBef>
              <a:spcAft>
                <a:spcPts val="0"/>
              </a:spcAft>
              <a:defRPr/>
            </a:pPr>
            <a:r>
              <a:rPr lang="ja-JP" altLang="en-US" sz="1600" dirty="0">
                <a:solidFill>
                  <a:srgbClr val="000000"/>
                </a:solidFill>
                <a:latin typeface="Meiryo UI" panose="020B0604030504040204" pitchFamily="50" charset="-128"/>
                <a:ea typeface="Meiryo UI" panose="020B0604030504040204" pitchFamily="50" charset="-128"/>
                <a:sym typeface="Arial"/>
              </a:rPr>
              <a:t>プロジェクトの内容</a:t>
            </a:r>
          </a:p>
        </p:txBody>
      </p:sp>
      <p:sp>
        <p:nvSpPr>
          <p:cNvPr id="5" name="正方形/長方形 4">
            <a:extLst>
              <a:ext uri="{FF2B5EF4-FFF2-40B4-BE49-F238E27FC236}">
                <a16:creationId xmlns:a16="http://schemas.microsoft.com/office/drawing/2014/main" id="{2D2B4188-4077-7390-1528-FBC9FFECE6DE}"/>
              </a:ext>
            </a:extLst>
          </p:cNvPr>
          <p:cNvSpPr/>
          <p:nvPr/>
        </p:nvSpPr>
        <p:spPr>
          <a:xfrm>
            <a:off x="5884892" y="5592791"/>
            <a:ext cx="1952887" cy="11349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写真①</a:t>
            </a:r>
          </a:p>
        </p:txBody>
      </p:sp>
      <p:sp>
        <p:nvSpPr>
          <p:cNvPr id="7" name="正方形/長方形 6">
            <a:extLst>
              <a:ext uri="{FF2B5EF4-FFF2-40B4-BE49-F238E27FC236}">
                <a16:creationId xmlns:a16="http://schemas.microsoft.com/office/drawing/2014/main" id="{F18C67E8-39FE-D41F-7FC1-5E0B62EEC32F}"/>
              </a:ext>
            </a:extLst>
          </p:cNvPr>
          <p:cNvSpPr/>
          <p:nvPr/>
        </p:nvSpPr>
        <p:spPr>
          <a:xfrm>
            <a:off x="7961137" y="5592791"/>
            <a:ext cx="1952887" cy="11349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写真②</a:t>
            </a:r>
          </a:p>
        </p:txBody>
      </p:sp>
    </p:spTree>
    <p:extLst>
      <p:ext uri="{BB962C8B-B14F-4D97-AF65-F5344CB8AC3E}">
        <p14:creationId xmlns:p14="http://schemas.microsoft.com/office/powerpoint/2010/main" val="1212994948"/>
      </p:ext>
    </p:extLst>
  </p:cSld>
  <p:clrMapOvr>
    <a:masterClrMapping/>
  </p:clrMapOvr>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spPr>
      <a:bodyPr wrap="none" rtlCol="0" anchor="ctr">
        <a:noAutofit/>
      </a:bodyPr>
      <a:lstStyle>
        <a:defPPr algn="ctr" fontAlgn="auto">
          <a:spcBef>
            <a:spcPts val="0"/>
          </a:spcBef>
          <a:spcAft>
            <a:spcPts val="0"/>
          </a:spcAft>
          <a:defRPr kumimoj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txDef>
      <a:spPr>
        <a:noFill/>
      </a:spPr>
      <a:bodyPr wrap="none" rtlCol="0">
        <a:spAutoFit/>
      </a:bodyPr>
      <a:lstStyle>
        <a:defPPr>
          <a:defRPr kumimoji="1" sz="1600" dirty="0" err="1"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10.xml><?xml version="1.0" encoding="utf-8"?>
<a:theme xmlns:a="http://schemas.openxmlformats.org/drawingml/2006/main" name="10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テーマ1">
  <a:themeElements>
    <a:clrScheme name="地域Gルールブック">
      <a:dk1>
        <a:sysClr val="windowText" lastClr="000000"/>
      </a:dk1>
      <a:lt1>
        <a:sysClr val="window" lastClr="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6CC84B51-AC1C-4A5E-B84D-B115FF429FC2}" vid="{371B76DD-0939-4547-B312-07EE4EB71691}"/>
    </a:ext>
  </a:extLst>
</a:theme>
</file>

<file path=ppt/theme/theme13.xml><?xml version="1.0" encoding="utf-8"?>
<a:theme xmlns:a="http://schemas.openxmlformats.org/drawingml/2006/main" name="1_テーマ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6CC84B51-AC1C-4A5E-B84D-B115FF429FC2}" vid="{371B76DD-0939-4547-B312-07EE4EB71691}"/>
    </a:ext>
  </a:extLst>
</a:theme>
</file>

<file path=ppt/theme/theme14.xml><?xml version="1.0" encoding="utf-8"?>
<a:theme xmlns:a="http://schemas.openxmlformats.org/drawingml/2006/main" name="16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0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2_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4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6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kumimoji="1" dirty="0">
            <a:latin typeface="Meiryo UI" panose="020B0604030504040204" pitchFamily="50" charset="-128"/>
            <a:ea typeface="Meiryo UI" panose="020B0604030504040204" pitchFamily="50"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テーマ1">
  <a:themeElements>
    <a:clrScheme name="ユーザー定義 1">
      <a:dk1>
        <a:sysClr val="windowText" lastClr="000000"/>
      </a:dk1>
      <a:lt1>
        <a:sysClr val="window" lastClr="FFFFFF"/>
      </a:lt1>
      <a:dk2>
        <a:srgbClr val="44546A"/>
      </a:dk2>
      <a:lt2>
        <a:srgbClr val="E7E6E6"/>
      </a:lt2>
      <a:accent1>
        <a:srgbClr val="5B9BD5"/>
      </a:accent1>
      <a:accent2>
        <a:srgbClr val="ED7D31"/>
      </a:accent2>
      <a:accent3>
        <a:srgbClr val="E16969"/>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861F6AA3-0E44-4C9C-A6B8-4BDD7CCFB89D}" vid="{CEF14CAE-316B-46F0-A0AD-44B65E7520E7}"/>
    </a:ext>
  </a:extLst>
</a:theme>
</file>

<file path=ppt/theme/theme5.xml><?xml version="1.0" encoding="utf-8"?>
<a:theme xmlns:a="http://schemas.openxmlformats.org/drawingml/2006/main" name="4_テーマ1">
  <a:themeElements>
    <a:clrScheme name="ユーザー定義 1">
      <a:dk1>
        <a:sysClr val="windowText" lastClr="000000"/>
      </a:dk1>
      <a:lt1>
        <a:sysClr val="window" lastClr="FFFFFF"/>
      </a:lt1>
      <a:dk2>
        <a:srgbClr val="44546A"/>
      </a:dk2>
      <a:lt2>
        <a:srgbClr val="E7E6E6"/>
      </a:lt2>
      <a:accent1>
        <a:srgbClr val="5B9BD5"/>
      </a:accent1>
      <a:accent2>
        <a:srgbClr val="ED7D31"/>
      </a:accent2>
      <a:accent3>
        <a:srgbClr val="E16969"/>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861F6AA3-0E44-4C9C-A6B8-4BDD7CCFB89D}" vid="{CEF14CAE-316B-46F0-A0AD-44B65E7520E7}"/>
    </a:ext>
  </a:extLst>
</a:theme>
</file>

<file path=ppt/theme/theme6.xml><?xml version="1.0" encoding="utf-8"?>
<a:theme xmlns:a="http://schemas.openxmlformats.org/drawingml/2006/main" name="1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5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テーマ">
  <a:themeElements>
    <a:clrScheme name="地域Gルールブック">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64e565-f0b0-4856-90c7-0bdae66761f4" xsi:nil="true"/>
    <lcf76f155ced4ddcb4097134ff3c332f xmlns="faa1d6d2-6d95-4656-8e41-7839ae4884dc">
      <Terms xmlns="http://schemas.microsoft.com/office/infopath/2007/PartnerControls"/>
    </lcf76f155ced4ddcb4097134ff3c332f>
    <_Flow_SignoffStatus xmlns="faa1d6d2-6d95-4656-8e41-7839ae4884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9C359F4415B24478131EE515CC945AF" ma:contentTypeVersion="15" ma:contentTypeDescription="新しいドキュメントを作成します。" ma:contentTypeScope="" ma:versionID="806fdd20cde8cb528a3535300fd72303">
  <xsd:schema xmlns:xsd="http://www.w3.org/2001/XMLSchema" xmlns:xs="http://www.w3.org/2001/XMLSchema" xmlns:p="http://schemas.microsoft.com/office/2006/metadata/properties" xmlns:ns2="faa1d6d2-6d95-4656-8e41-7839ae4884dc" xmlns:ns3="de64e565-f0b0-4856-90c7-0bdae66761f4" targetNamespace="http://schemas.microsoft.com/office/2006/metadata/properties" ma:root="true" ma:fieldsID="4631c84a6398d4a9206dc729429ad49c" ns2:_="" ns3:_="">
    <xsd:import namespace="faa1d6d2-6d95-4656-8e41-7839ae4884dc"/>
    <xsd:import namespace="de64e565-f0b0-4856-90c7-0bdae66761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a1d6d2-6d95-4656-8e41-7839ae488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_Flow_SignoffStatus" ma:index="22"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64e565-f0b0-4856-90c7-0bdae66761f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3d3b76-adf0-4c14-b2d6-d1d68ed01023}" ma:internalName="TaxCatchAll" ma:showField="CatchAllData" ma:web="de64e565-f0b0-4856-90c7-0bdae6676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ADCAD-1D81-4078-923C-373E1D445FB0}">
  <ds:schemaRefs>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www.w3.org/XML/1998/namespace"/>
    <ds:schemaRef ds:uri="de64e565-f0b0-4856-90c7-0bdae66761f4"/>
    <ds:schemaRef ds:uri="faa1d6d2-6d95-4656-8e41-7839ae4884dc"/>
  </ds:schemaRefs>
</ds:datastoreItem>
</file>

<file path=customXml/itemProps2.xml><?xml version="1.0" encoding="utf-8"?>
<ds:datastoreItem xmlns:ds="http://schemas.openxmlformats.org/officeDocument/2006/customXml" ds:itemID="{43B218DB-14DE-4313-94B6-29B519C0D5C3}">
  <ds:schemaRefs>
    <ds:schemaRef ds:uri="http://schemas.microsoft.com/sharepoint/v3/contenttype/forms"/>
  </ds:schemaRefs>
</ds:datastoreItem>
</file>

<file path=customXml/itemProps3.xml><?xml version="1.0" encoding="utf-8"?>
<ds:datastoreItem xmlns:ds="http://schemas.openxmlformats.org/officeDocument/2006/customXml" ds:itemID="{33035223-4F34-4A4A-8458-F3BD376671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a1d6d2-6d95-4656-8e41-7839ae4884dc"/>
    <ds:schemaRef ds:uri="de64e565-f0b0-4856-90c7-0bdae6676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Words>663</Words>
  <PresentationFormat>ユーザー設定</PresentationFormat>
  <Paragraphs>94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19</vt:i4>
      </vt:variant>
      <vt:variant>
        <vt:lpstr>スライド タイトル</vt:lpstr>
      </vt:variant>
      <vt:variant>
        <vt:i4>2</vt:i4>
      </vt:variant>
    </vt:vector>
  </HeadingPairs>
  <TitlesOfParts>
    <vt:vector size="31" baseType="lpstr">
      <vt:lpstr>ＤＨＰ特太ゴシック体</vt:lpstr>
      <vt:lpstr>HG丸ｺﾞｼｯｸM-PRO</vt:lpstr>
      <vt:lpstr>Meiryo UI</vt:lpstr>
      <vt:lpstr>ＭＳ Ｐゴシック</vt:lpstr>
      <vt:lpstr>游ゴシック</vt:lpstr>
      <vt:lpstr>游ゴシック Light</vt:lpstr>
      <vt:lpstr>Arial</vt:lpstr>
      <vt:lpstr>Calibri</vt:lpstr>
      <vt:lpstr>Calibri Light</vt:lpstr>
      <vt:lpstr>Wingdings</vt:lpstr>
      <vt:lpstr>5_デザインの設定</vt:lpstr>
      <vt:lpstr>15_デザインの設定</vt:lpstr>
      <vt:lpstr>7_Office テーマ</vt:lpstr>
      <vt:lpstr>3_テーマ1</vt:lpstr>
      <vt:lpstr>4_テーマ1</vt:lpstr>
      <vt:lpstr>18_デザインの設定</vt:lpstr>
      <vt:lpstr>5_Office テーマ</vt:lpstr>
      <vt:lpstr>2_Office テーマ</vt:lpstr>
      <vt:lpstr>8_Office テーマ</vt:lpstr>
      <vt:lpstr>10_Office テーマ</vt:lpstr>
      <vt:lpstr>13_Office テーマ</vt:lpstr>
      <vt:lpstr>テーマ1</vt:lpstr>
      <vt:lpstr>1_テーマ1</vt:lpstr>
      <vt:lpstr>16_Office テーマ</vt:lpstr>
      <vt:lpstr>20_Office テーマ</vt:lpstr>
      <vt:lpstr>22_Office テーマ</vt:lpstr>
      <vt:lpstr>17_Office テーマ</vt:lpstr>
      <vt:lpstr>24_Office テーマ</vt:lpstr>
      <vt:lpstr>26_Office テーマ</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0x01010069C359F4415B24478131EE515CC945AF</vt:lpwstr>
  </property>
  <property fmtid="{D5CDD505-2E9C-101B-9397-08002B2CF9AE}" pid="3" name="MediaServiceImageTags">
    <vt:lpwstr/>
  </property>
</Properties>
</file>