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66" r:id="rId6"/>
    <p:sldId id="267" r:id="rId7"/>
    <p:sldId id="268" r:id="rId8"/>
    <p:sldId id="269" r:id="rId9"/>
    <p:sldId id="270" r:id="rId10"/>
    <p:sldId id="271" r:id="rId11"/>
    <p:sldId id="274" r:id="rId12"/>
    <p:sldId id="272" r:id="rId13"/>
    <p:sldId id="273" r:id="rId14"/>
    <p:sldId id="275" r:id="rId15"/>
    <p:sldId id="276" r:id="rId16"/>
    <p:sldId id="277" r:id="rId17"/>
    <p:sldId id="278" r:id="rId18"/>
    <p:sldId id="288" r:id="rId19"/>
    <p:sldId id="280" r:id="rId20"/>
    <p:sldId id="281" r:id="rId21"/>
    <p:sldId id="282" r:id="rId22"/>
    <p:sldId id="289" r:id="rId23"/>
    <p:sldId id="284" r:id="rId24"/>
    <p:sldId id="285" r:id="rId25"/>
    <p:sldId id="286" r:id="rId26"/>
    <p:sldId id="287"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484" autoAdjust="0"/>
  </p:normalViewPr>
  <p:slideViewPr>
    <p:cSldViewPr snapToGrid="0">
      <p:cViewPr>
        <p:scale>
          <a:sx n="80" d="100"/>
          <a:sy n="80" d="100"/>
        </p:scale>
        <p:origin x="940" y="-29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customXml/item2.xml" Type="http://schemas.openxmlformats.org/officeDocument/2006/relationships/customXml"/><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presProps.xml" Type="http://schemas.openxmlformats.org/officeDocument/2006/relationships/presProps"/><Relationship Id="rId29" Target="viewProps.xml" Type="http://schemas.openxmlformats.org/officeDocument/2006/relationships/viewProps"/><Relationship Id="rId3" Target="../customXml/item3.xml" Type="http://schemas.openxmlformats.org/officeDocument/2006/relationships/customXml"/><Relationship Id="rId30" Target="theme/theme1.xml" Type="http://schemas.openxmlformats.org/officeDocument/2006/relationships/theme"/><Relationship Id="rId31" Target="tableStyles.xml" Type="http://schemas.openxmlformats.org/officeDocument/2006/relationships/tableStyles"/><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0B4706B-6198-4F23-BEEC-3FBC87560560}" type="datetimeFigureOut">
              <a:rPr kumimoji="1" lang="ja-JP" altLang="en-US" smtClean="0"/>
              <a:t>2026/2/10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76477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B4706B-6198-4F23-BEEC-3FBC87560560}" type="datetimeFigureOut">
              <a:rPr kumimoji="1" lang="ja-JP" altLang="en-US" smtClean="0"/>
              <a:t>2026/2/10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896524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B4706B-6198-4F23-BEEC-3FBC87560560}" type="datetimeFigureOut">
              <a:rPr kumimoji="1" lang="ja-JP" altLang="en-US" smtClean="0"/>
              <a:t>2026/2/10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1580308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B4706B-6198-4F23-BEEC-3FBC87560560}" type="datetimeFigureOut">
              <a:rPr kumimoji="1" lang="ja-JP" altLang="en-US" smtClean="0"/>
              <a:t>2026/2/10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3410612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0B4706B-6198-4F23-BEEC-3FBC87560560}" type="datetimeFigureOut">
              <a:rPr kumimoji="1" lang="ja-JP" altLang="en-US" smtClean="0"/>
              <a:t>2026/2/10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2161364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0B4706B-6198-4F23-BEEC-3FBC87560560}" type="datetimeFigureOut">
              <a:rPr kumimoji="1" lang="ja-JP" altLang="en-US" smtClean="0"/>
              <a:t>2026/2/10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1642136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0B4706B-6198-4F23-BEEC-3FBC87560560}" type="datetimeFigureOut">
              <a:rPr kumimoji="1" lang="ja-JP" altLang="en-US" smtClean="0"/>
              <a:t>2026/2/10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909418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0B4706B-6198-4F23-BEEC-3FBC87560560}" type="datetimeFigureOut">
              <a:rPr kumimoji="1" lang="ja-JP" altLang="en-US" smtClean="0"/>
              <a:t>2026/2/10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3930385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B4706B-6198-4F23-BEEC-3FBC87560560}" type="datetimeFigureOut">
              <a:rPr kumimoji="1" lang="ja-JP" altLang="en-US" smtClean="0"/>
              <a:t>2026/2/10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4046822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0B4706B-6198-4F23-BEEC-3FBC87560560}" type="datetimeFigureOut">
              <a:rPr kumimoji="1" lang="ja-JP" altLang="en-US" smtClean="0"/>
              <a:t>2026/2/10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1856662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0B4706B-6198-4F23-BEEC-3FBC87560560}" type="datetimeFigureOut">
              <a:rPr kumimoji="1" lang="ja-JP" altLang="en-US" smtClean="0"/>
              <a:t>2026/2/10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282356162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0B4706B-6198-4F23-BEEC-3FBC87560560}" type="datetimeFigureOut">
              <a:rPr kumimoji="1" lang="ja-JP" altLang="en-US" smtClean="0"/>
              <a:t>2026/2/10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20759636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 Id="rId8" Target="../media/image14.png" Type="http://schemas.openxmlformats.org/officeDocument/2006/relationships/image"/><Relationship Id="rId9" Target="../media/image15.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9.png" Type="http://schemas.openxmlformats.org/officeDocument/2006/relationships/image"/><Relationship Id="rId7" Target="../media/image10.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 Id="rId8" Target="../media/image1.png" Type="http://schemas.openxmlformats.org/officeDocument/2006/relationships/image"/><Relationship Id="rId9" Target="../media/image11.sv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2.svg" Type="http://schemas.openxmlformats.org/officeDocument/2006/relationships/image"/><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 Id="rId8" Target="../media/image14.png" Type="http://schemas.openxmlformats.org/officeDocument/2006/relationships/image"/><Relationship Id="rId9" Target="../media/image15.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83A5364-4B0F-CBE4-5312-12A2FA44FD33}"/>
              </a:ext>
            </a:extLst>
          </p:cNvPr>
          <p:cNvSpPr/>
          <p:nvPr/>
        </p:nvSpPr>
        <p:spPr>
          <a:xfrm>
            <a:off x="353962" y="530943"/>
            <a:ext cx="8436077" cy="212376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2_</a:t>
            </a: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業務フロー</a:t>
            </a: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_0</a:t>
            </a:r>
            <a:r>
              <a:rPr lang="en-US" altLang="ja-JP" sz="2800" dirty="0">
                <a:solidFill>
                  <a:srgbClr val="000000"/>
                </a:solidFill>
                <a:latin typeface="游ゴシック" panose="020B0400000000000000" pitchFamily="50" charset="-128"/>
                <a:ea typeface="游ゴシック" panose="020B0400000000000000" pitchFamily="50" charset="-128"/>
              </a:rPr>
              <a:t>13</a:t>
            </a:r>
            <a:r>
              <a:rPr lang="ja-JP" altLang="en-US" sz="2800" dirty="0">
                <a:solidFill>
                  <a:srgbClr val="000000"/>
                </a:solidFill>
                <a:latin typeface="游ゴシック" panose="020B0400000000000000" pitchFamily="50" charset="-128"/>
                <a:ea typeface="游ゴシック" panose="020B0400000000000000" pitchFamily="50" charset="-128"/>
              </a:rPr>
              <a:t>軽自動車税</a:t>
            </a:r>
            <a:endParaRPr kumimoji="1" lang="ja-JP" altLang="en-US" sz="2800" strike="sngStrike" dirty="0">
              <a:solidFill>
                <a:srgbClr val="FF0000"/>
              </a:solidFill>
              <a:latin typeface="游ゴシック" panose="020B0400000000000000" pitchFamily="50" charset="-128"/>
              <a:ea typeface="游ゴシック" panose="020B0400000000000000" pitchFamily="50" charset="-128"/>
            </a:endParaRPr>
          </a:p>
        </p:txBody>
      </p:sp>
      <p:sp>
        <p:nvSpPr>
          <p:cNvPr id="9" name="正方形/長方形 8">
            <a:extLst>
              <a:ext uri="{FF2B5EF4-FFF2-40B4-BE49-F238E27FC236}">
                <a16:creationId xmlns:a16="http://schemas.microsoft.com/office/drawing/2014/main" id="{DB62800D-798A-2D1C-1E41-D9354DFD59EC}"/>
              </a:ext>
            </a:extLst>
          </p:cNvPr>
          <p:cNvSpPr/>
          <p:nvPr/>
        </p:nvSpPr>
        <p:spPr>
          <a:xfrm>
            <a:off x="353962" y="2654711"/>
            <a:ext cx="8436077" cy="3672346"/>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en-US" altLang="ja-JP" sz="1100" dirty="0">
                <a:solidFill>
                  <a:schemeClr val="tx1"/>
                </a:solidFill>
                <a:latin typeface="游ゴシック" panose="020B0400000000000000" pitchFamily="50" charset="-128"/>
                <a:ea typeface="游ゴシック" panose="020B0400000000000000" pitchFamily="50" charset="-128"/>
              </a:rPr>
              <a:t>BPMN</a:t>
            </a:r>
            <a:r>
              <a:rPr kumimoji="1" lang="ja-JP" altLang="en-US" sz="1100" dirty="0">
                <a:solidFill>
                  <a:schemeClr val="tx1"/>
                </a:solidFill>
                <a:latin typeface="游ゴシック" panose="020B0400000000000000" pitchFamily="50" charset="-128"/>
                <a:ea typeface="游ゴシック" panose="020B0400000000000000" pitchFamily="50" charset="-128"/>
              </a:rPr>
              <a:t>凡例</a:t>
            </a:r>
            <a:endParaRPr kumimoji="1" lang="ja-JP" altLang="en-US" sz="1600" dirty="0">
              <a:solidFill>
                <a:schemeClr val="tx1"/>
              </a:solidFill>
              <a:latin typeface="游ゴシック" panose="020B0400000000000000" pitchFamily="50" charset="-128"/>
              <a:ea typeface="游ゴシック" panose="020B0400000000000000" pitchFamily="50" charset="-128"/>
            </a:endParaRPr>
          </a:p>
        </p:txBody>
      </p:sp>
      <p:grpSp>
        <p:nvGrpSpPr>
          <p:cNvPr id="22" name="グループ化 21">
            <a:extLst>
              <a:ext uri="{FF2B5EF4-FFF2-40B4-BE49-F238E27FC236}">
                <a16:creationId xmlns:a16="http://schemas.microsoft.com/office/drawing/2014/main" id="{532C8893-C466-EACF-51AA-AC8ED34B7398}"/>
              </a:ext>
            </a:extLst>
          </p:cNvPr>
          <p:cNvGrpSpPr/>
          <p:nvPr/>
        </p:nvGrpSpPr>
        <p:grpSpPr>
          <a:xfrm>
            <a:off x="547477" y="2897160"/>
            <a:ext cx="1783080" cy="560760"/>
            <a:chOff x="6903720" y="2897160"/>
            <a:chExt cx="1783080" cy="560760"/>
          </a:xfrm>
        </p:grpSpPr>
        <p:sp>
          <p:nvSpPr>
            <p:cNvPr id="11" name="正方形/長方形 10">
              <a:extLst>
                <a:ext uri="{FF2B5EF4-FFF2-40B4-BE49-F238E27FC236}">
                  <a16:creationId xmlns:a16="http://schemas.microsoft.com/office/drawing/2014/main" id="{7BCE702F-8D84-05E3-381C-564CCDFB5F84}"/>
                </a:ext>
              </a:extLst>
            </p:cNvPr>
            <p:cNvSpPr/>
            <p:nvPr/>
          </p:nvSpPr>
          <p:spPr>
            <a:xfrm>
              <a:off x="6903720" y="2897160"/>
              <a:ext cx="369570" cy="56076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プール１</a:t>
              </a:r>
            </a:p>
          </p:txBody>
        </p:sp>
        <p:sp>
          <p:nvSpPr>
            <p:cNvPr id="12" name="正方形/長方形 11">
              <a:extLst>
                <a:ext uri="{FF2B5EF4-FFF2-40B4-BE49-F238E27FC236}">
                  <a16:creationId xmlns:a16="http://schemas.microsoft.com/office/drawing/2014/main" id="{AD61C040-BDD2-8633-AD98-F4397466DD70}"/>
                </a:ext>
              </a:extLst>
            </p:cNvPr>
            <p:cNvSpPr/>
            <p:nvPr/>
          </p:nvSpPr>
          <p:spPr>
            <a:xfrm>
              <a:off x="7273290" y="289716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レーン１</a:t>
              </a:r>
            </a:p>
          </p:txBody>
        </p:sp>
        <p:sp>
          <p:nvSpPr>
            <p:cNvPr id="13" name="正方形/長方形 12">
              <a:extLst>
                <a:ext uri="{FF2B5EF4-FFF2-40B4-BE49-F238E27FC236}">
                  <a16:creationId xmlns:a16="http://schemas.microsoft.com/office/drawing/2014/main" id="{4F66DC0F-41CC-E80B-4D2A-42C47EB88684}"/>
                </a:ext>
              </a:extLst>
            </p:cNvPr>
            <p:cNvSpPr/>
            <p:nvPr/>
          </p:nvSpPr>
          <p:spPr>
            <a:xfrm>
              <a:off x="7273290" y="317754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レーン２</a:t>
              </a:r>
            </a:p>
          </p:txBody>
        </p:sp>
        <p:sp>
          <p:nvSpPr>
            <p:cNvPr id="14" name="正方形/長方形 13">
              <a:extLst>
                <a:ext uri="{FF2B5EF4-FFF2-40B4-BE49-F238E27FC236}">
                  <a16:creationId xmlns:a16="http://schemas.microsoft.com/office/drawing/2014/main" id="{9B9E3D33-17AB-C17C-7E47-FC2526381905}"/>
                </a:ext>
              </a:extLst>
            </p:cNvPr>
            <p:cNvSpPr/>
            <p:nvPr/>
          </p:nvSpPr>
          <p:spPr>
            <a:xfrm>
              <a:off x="7684770" y="289716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5" name="正方形/長方形 14">
              <a:extLst>
                <a:ext uri="{FF2B5EF4-FFF2-40B4-BE49-F238E27FC236}">
                  <a16:creationId xmlns:a16="http://schemas.microsoft.com/office/drawing/2014/main" id="{0F30861C-9FED-E347-BB90-A56ECAF61FD1}"/>
                </a:ext>
              </a:extLst>
            </p:cNvPr>
            <p:cNvSpPr/>
            <p:nvPr/>
          </p:nvSpPr>
          <p:spPr>
            <a:xfrm>
              <a:off x="7684770" y="317754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16" name="正方形/長方形 15">
            <a:extLst>
              <a:ext uri="{FF2B5EF4-FFF2-40B4-BE49-F238E27FC236}">
                <a16:creationId xmlns:a16="http://schemas.microsoft.com/office/drawing/2014/main" id="{2B5F6F83-F589-E818-DF88-7F4898046C6A}"/>
              </a:ext>
            </a:extLst>
          </p:cNvPr>
          <p:cNvSpPr/>
          <p:nvPr/>
        </p:nvSpPr>
        <p:spPr>
          <a:xfrm>
            <a:off x="547477" y="3578860"/>
            <a:ext cx="39814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プール２</a:t>
            </a:r>
          </a:p>
        </p:txBody>
      </p:sp>
      <p:sp>
        <p:nvSpPr>
          <p:cNvPr id="17" name="正方形/長方形 16">
            <a:extLst>
              <a:ext uri="{FF2B5EF4-FFF2-40B4-BE49-F238E27FC236}">
                <a16:creationId xmlns:a16="http://schemas.microsoft.com/office/drawing/2014/main" id="{32757456-28A4-B44A-3C37-F37D464770EA}"/>
              </a:ext>
            </a:extLst>
          </p:cNvPr>
          <p:cNvSpPr/>
          <p:nvPr/>
        </p:nvSpPr>
        <p:spPr>
          <a:xfrm>
            <a:off x="945621" y="3578860"/>
            <a:ext cx="66865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4" name="正方形/長方形 23">
            <a:extLst>
              <a:ext uri="{FF2B5EF4-FFF2-40B4-BE49-F238E27FC236}">
                <a16:creationId xmlns:a16="http://schemas.microsoft.com/office/drawing/2014/main" id="{0C7B23D1-0C6D-8F97-17D7-7DED834B454E}"/>
              </a:ext>
            </a:extLst>
          </p:cNvPr>
          <p:cNvSpPr/>
          <p:nvPr/>
        </p:nvSpPr>
        <p:spPr>
          <a:xfrm>
            <a:off x="2449757" y="2938290"/>
            <a:ext cx="277948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プールとレーン：</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プールの中に関係者とその活動内容が記載される。１組織が１つのプールとして示され、レーン１と２は当該組織内の部署や役割を示す。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またプールは、プール２のように外部組織を表現する場合などには内部に何も記載しない状態で表現することもできる。</a:t>
            </a:r>
          </a:p>
        </p:txBody>
      </p:sp>
      <p:cxnSp>
        <p:nvCxnSpPr>
          <p:cNvPr id="26" name="直線コネクタ 25">
            <a:extLst>
              <a:ext uri="{FF2B5EF4-FFF2-40B4-BE49-F238E27FC236}">
                <a16:creationId xmlns:a16="http://schemas.microsoft.com/office/drawing/2014/main" id="{F949A9DA-ED7E-173C-7188-939DEF859DE2}"/>
              </a:ext>
            </a:extLst>
          </p:cNvPr>
          <p:cNvCxnSpPr>
            <a:cxnSpLocks/>
            <a:endCxn id="24" idx="1"/>
          </p:cNvCxnSpPr>
          <p:nvPr/>
        </p:nvCxnSpPr>
        <p:spPr>
          <a:xfrm>
            <a:off x="2021513" y="3046690"/>
            <a:ext cx="428244" cy="13085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031461C8-86A2-291C-A6DA-AFD290445344}"/>
              </a:ext>
            </a:extLst>
          </p:cNvPr>
          <p:cNvGrpSpPr/>
          <p:nvPr/>
        </p:nvGrpSpPr>
        <p:grpSpPr>
          <a:xfrm>
            <a:off x="2449240" y="2962964"/>
            <a:ext cx="69614" cy="428983"/>
            <a:chOff x="2439407" y="2962964"/>
            <a:chExt cx="69614" cy="428983"/>
          </a:xfrm>
        </p:grpSpPr>
        <p:cxnSp>
          <p:nvCxnSpPr>
            <p:cNvPr id="116" name="直線コネクタ 115">
              <a:extLst>
                <a:ext uri="{FF2B5EF4-FFF2-40B4-BE49-F238E27FC236}">
                  <a16:creationId xmlns:a16="http://schemas.microsoft.com/office/drawing/2014/main" id="{8CA8FC86-E47F-8F6C-B0B9-C82BF85D61F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80F20D9C-457D-CFC4-1970-5D4FE63953D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168D8DE2-A682-D21E-86D5-E55C1E6BC9E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 name="楕円 31">
            <a:extLst>
              <a:ext uri="{FF2B5EF4-FFF2-40B4-BE49-F238E27FC236}">
                <a16:creationId xmlns:a16="http://schemas.microsoft.com/office/drawing/2014/main" id="{FB2C2364-D5F4-FA72-872C-7F37B858EC0F}"/>
              </a:ext>
            </a:extLst>
          </p:cNvPr>
          <p:cNvSpPr/>
          <p:nvPr/>
        </p:nvSpPr>
        <p:spPr>
          <a:xfrm>
            <a:off x="547477" y="4067261"/>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04" name="グループ化 303">
            <a:extLst>
              <a:ext uri="{FF2B5EF4-FFF2-40B4-BE49-F238E27FC236}">
                <a16:creationId xmlns:a16="http://schemas.microsoft.com/office/drawing/2014/main" id="{D6182982-D9CA-54B4-0025-C2AE9BA31932}"/>
              </a:ext>
            </a:extLst>
          </p:cNvPr>
          <p:cNvGrpSpPr/>
          <p:nvPr/>
        </p:nvGrpSpPr>
        <p:grpSpPr>
          <a:xfrm>
            <a:off x="729521" y="3919033"/>
            <a:ext cx="2098149" cy="478500"/>
            <a:chOff x="719688" y="3919033"/>
            <a:chExt cx="2098149" cy="478500"/>
          </a:xfrm>
        </p:grpSpPr>
        <p:cxnSp>
          <p:nvCxnSpPr>
            <p:cNvPr id="129" name="直線コネクタ 128">
              <a:extLst>
                <a:ext uri="{FF2B5EF4-FFF2-40B4-BE49-F238E27FC236}">
                  <a16:creationId xmlns:a16="http://schemas.microsoft.com/office/drawing/2014/main" id="{B27272B3-34DC-CBC8-ED39-29C8361D7FF2}"/>
                </a:ext>
              </a:extLst>
            </p:cNvPr>
            <p:cNvCxnSpPr>
              <a:cxnSpLocks/>
              <a:stCxn id="32" idx="6"/>
              <a:endCxn id="135"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1" name="グループ化 300">
              <a:extLst>
                <a:ext uri="{FF2B5EF4-FFF2-40B4-BE49-F238E27FC236}">
                  <a16:creationId xmlns:a16="http://schemas.microsoft.com/office/drawing/2014/main" id="{852553DF-5FC0-B233-0571-C6E941F16F4D}"/>
                </a:ext>
              </a:extLst>
            </p:cNvPr>
            <p:cNvGrpSpPr/>
            <p:nvPr/>
          </p:nvGrpSpPr>
          <p:grpSpPr>
            <a:xfrm>
              <a:off x="1031931" y="3919033"/>
              <a:ext cx="1785906" cy="478500"/>
              <a:chOff x="949016" y="3919033"/>
              <a:chExt cx="1785906" cy="478500"/>
            </a:xfrm>
          </p:grpSpPr>
          <p:grpSp>
            <p:nvGrpSpPr>
              <p:cNvPr id="130" name="グループ化 129">
                <a:extLst>
                  <a:ext uri="{FF2B5EF4-FFF2-40B4-BE49-F238E27FC236}">
                    <a16:creationId xmlns:a16="http://schemas.microsoft.com/office/drawing/2014/main" id="{D758D632-BC5B-6FC3-D5C1-DA4CEC8B16C7}"/>
                  </a:ext>
                </a:extLst>
              </p:cNvPr>
              <p:cNvGrpSpPr/>
              <p:nvPr/>
            </p:nvGrpSpPr>
            <p:grpSpPr>
              <a:xfrm>
                <a:off x="949016" y="4008899"/>
                <a:ext cx="69614" cy="298768"/>
                <a:chOff x="2439407" y="2962964"/>
                <a:chExt cx="69614" cy="428983"/>
              </a:xfrm>
            </p:grpSpPr>
            <p:cxnSp>
              <p:nvCxnSpPr>
                <p:cNvPr id="131" name="直線コネクタ 130">
                  <a:extLst>
                    <a:ext uri="{FF2B5EF4-FFF2-40B4-BE49-F238E27FC236}">
                      <a16:creationId xmlns:a16="http://schemas.microsoft.com/office/drawing/2014/main" id="{0F48E90C-FB62-5DAD-1EA6-3F1DAD91B27F}"/>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32" name="直線コネクタ 131">
                  <a:extLst>
                    <a:ext uri="{FF2B5EF4-FFF2-40B4-BE49-F238E27FC236}">
                      <a16:creationId xmlns:a16="http://schemas.microsoft.com/office/drawing/2014/main" id="{912D0ADE-F87D-B5C9-108E-AF36CC2F998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33" name="直線コネクタ 132">
                  <a:extLst>
                    <a:ext uri="{FF2B5EF4-FFF2-40B4-BE49-F238E27FC236}">
                      <a16:creationId xmlns:a16="http://schemas.microsoft.com/office/drawing/2014/main" id="{A10B7EA8-8905-5490-B10D-85488BAADC3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35" name="正方形/長方形 134">
                <a:extLst>
                  <a:ext uri="{FF2B5EF4-FFF2-40B4-BE49-F238E27FC236}">
                    <a16:creationId xmlns:a16="http://schemas.microsoft.com/office/drawing/2014/main" id="{3406E73F-AF68-C03D-B3FB-0F97899923DD}"/>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開始イベント：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事務の開始を示し、必ず記載する必要がある。</a:t>
                </a:r>
              </a:p>
            </p:txBody>
          </p:sp>
        </p:grpSp>
      </p:grpSp>
      <p:grpSp>
        <p:nvGrpSpPr>
          <p:cNvPr id="357" name="グループ化 356">
            <a:extLst>
              <a:ext uri="{FF2B5EF4-FFF2-40B4-BE49-F238E27FC236}">
                <a16:creationId xmlns:a16="http://schemas.microsoft.com/office/drawing/2014/main" id="{0DAFFC3C-E31F-5E2A-85CE-ECAB92F09C84}"/>
              </a:ext>
            </a:extLst>
          </p:cNvPr>
          <p:cNvGrpSpPr/>
          <p:nvPr/>
        </p:nvGrpSpPr>
        <p:grpSpPr>
          <a:xfrm>
            <a:off x="3027353" y="3438297"/>
            <a:ext cx="2090089" cy="478500"/>
            <a:chOff x="3017520" y="3438297"/>
            <a:chExt cx="2090089" cy="478500"/>
          </a:xfrm>
        </p:grpSpPr>
        <p:cxnSp>
          <p:nvCxnSpPr>
            <p:cNvPr id="171" name="直線コネクタ 170">
              <a:extLst>
                <a:ext uri="{FF2B5EF4-FFF2-40B4-BE49-F238E27FC236}">
                  <a16:creationId xmlns:a16="http://schemas.microsoft.com/office/drawing/2014/main" id="{2F320CA1-56BC-3767-9CB5-15420025D6D8}"/>
                </a:ext>
              </a:extLst>
            </p:cNvPr>
            <p:cNvCxnSpPr>
              <a:cxnSpLocks/>
              <a:endCxn id="173" idx="1"/>
            </p:cNvCxnSpPr>
            <p:nvPr/>
          </p:nvCxnSpPr>
          <p:spPr>
            <a:xfrm>
              <a:off x="3017520" y="367754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2" name="グループ化 171">
              <a:extLst>
                <a:ext uri="{FF2B5EF4-FFF2-40B4-BE49-F238E27FC236}">
                  <a16:creationId xmlns:a16="http://schemas.microsoft.com/office/drawing/2014/main" id="{1D2506C8-8D65-5D19-71F6-7DCA588790F4}"/>
                </a:ext>
              </a:extLst>
            </p:cNvPr>
            <p:cNvGrpSpPr/>
            <p:nvPr/>
          </p:nvGrpSpPr>
          <p:grpSpPr>
            <a:xfrm>
              <a:off x="3321703" y="3528163"/>
              <a:ext cx="69614" cy="298768"/>
              <a:chOff x="2439407" y="2962964"/>
              <a:chExt cx="69614" cy="428983"/>
            </a:xfrm>
          </p:grpSpPr>
          <p:cxnSp>
            <p:nvCxnSpPr>
              <p:cNvPr id="174" name="直線コネクタ 173">
                <a:extLst>
                  <a:ext uri="{FF2B5EF4-FFF2-40B4-BE49-F238E27FC236}">
                    <a16:creationId xmlns:a16="http://schemas.microsoft.com/office/drawing/2014/main" id="{D2A44CF3-23AD-D39B-1748-ACE0512501F2}"/>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51A86CDC-4E03-CBE4-EE7D-FFDE1D27ABA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76" name="直線コネクタ 175">
                <a:extLst>
                  <a:ext uri="{FF2B5EF4-FFF2-40B4-BE49-F238E27FC236}">
                    <a16:creationId xmlns:a16="http://schemas.microsoft.com/office/drawing/2014/main" id="{854D579F-74F7-2F29-48F0-0E2EA7C928F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73" name="正方形/長方形 172">
              <a:extLst>
                <a:ext uri="{FF2B5EF4-FFF2-40B4-BE49-F238E27FC236}">
                  <a16:creationId xmlns:a16="http://schemas.microsoft.com/office/drawing/2014/main" id="{8B709013-4349-DFEC-384C-1EF05B869A1B}"/>
                </a:ext>
              </a:extLst>
            </p:cNvPr>
            <p:cNvSpPr/>
            <p:nvPr/>
          </p:nvSpPr>
          <p:spPr>
            <a:xfrm>
              <a:off x="3327337" y="34382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メッセージ送信中間イベント：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業務フロー図の中間に配置され、他のプールにメッセージを送ってから、直ちに次の作業に移ることを示す。</a:t>
              </a:r>
            </a:p>
          </p:txBody>
        </p:sp>
      </p:grpSp>
      <p:grpSp>
        <p:nvGrpSpPr>
          <p:cNvPr id="76" name="グループ化 75">
            <a:extLst>
              <a:ext uri="{FF2B5EF4-FFF2-40B4-BE49-F238E27FC236}">
                <a16:creationId xmlns:a16="http://schemas.microsoft.com/office/drawing/2014/main" id="{8FF4C419-F34F-E974-59B7-AD312F8B2C52}"/>
              </a:ext>
            </a:extLst>
          </p:cNvPr>
          <p:cNvGrpSpPr/>
          <p:nvPr/>
        </p:nvGrpSpPr>
        <p:grpSpPr>
          <a:xfrm>
            <a:off x="2810236" y="4057917"/>
            <a:ext cx="182044" cy="182044"/>
            <a:chOff x="2800403" y="4055471"/>
            <a:chExt cx="182044" cy="182044"/>
          </a:xfrm>
        </p:grpSpPr>
        <p:sp>
          <p:nvSpPr>
            <p:cNvPr id="51" name="楕円 50">
              <a:extLst>
                <a:ext uri="{FF2B5EF4-FFF2-40B4-BE49-F238E27FC236}">
                  <a16:creationId xmlns:a16="http://schemas.microsoft.com/office/drawing/2014/main" id="{D420A0D1-4116-141D-C28B-5073DA96731F}"/>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55" name="グラフィックス 54" descr="封筒 枠線">
              <a:extLst>
                <a:ext uri="{FF2B5EF4-FFF2-40B4-BE49-F238E27FC236}">
                  <a16:creationId xmlns:a16="http://schemas.microsoft.com/office/drawing/2014/main" id="{DCD9FB18-89D1-7A65-DF7A-5831D53FB5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12225" y="4067293"/>
              <a:ext cx="158400" cy="158400"/>
            </a:xfrm>
            <a:prstGeom prst="rect">
              <a:avLst/>
            </a:prstGeom>
          </p:spPr>
        </p:pic>
      </p:grpSp>
      <p:grpSp>
        <p:nvGrpSpPr>
          <p:cNvPr id="355" name="グループ化 354">
            <a:extLst>
              <a:ext uri="{FF2B5EF4-FFF2-40B4-BE49-F238E27FC236}">
                <a16:creationId xmlns:a16="http://schemas.microsoft.com/office/drawing/2014/main" id="{B00D6681-1264-2235-0F3D-1D4EC6AF01AC}"/>
              </a:ext>
            </a:extLst>
          </p:cNvPr>
          <p:cNvGrpSpPr/>
          <p:nvPr/>
        </p:nvGrpSpPr>
        <p:grpSpPr>
          <a:xfrm>
            <a:off x="3027353" y="3910253"/>
            <a:ext cx="2090089" cy="478500"/>
            <a:chOff x="3017520" y="3907807"/>
            <a:chExt cx="2090089" cy="478500"/>
          </a:xfrm>
        </p:grpSpPr>
        <p:cxnSp>
          <p:nvCxnSpPr>
            <p:cNvPr id="178" name="直線コネクタ 177">
              <a:extLst>
                <a:ext uri="{FF2B5EF4-FFF2-40B4-BE49-F238E27FC236}">
                  <a16:creationId xmlns:a16="http://schemas.microsoft.com/office/drawing/2014/main" id="{A886F46F-1CA0-FC66-1CE4-A0C5CD107CE1}"/>
                </a:ext>
              </a:extLst>
            </p:cNvPr>
            <p:cNvCxnSpPr>
              <a:cxnSpLocks/>
              <a:endCxn id="180" idx="1"/>
            </p:cNvCxnSpPr>
            <p:nvPr/>
          </p:nvCxnSpPr>
          <p:spPr>
            <a:xfrm>
              <a:off x="3017520" y="414705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B9A03435-EE15-CF15-C5E5-FE0DBEA9C131}"/>
                </a:ext>
              </a:extLst>
            </p:cNvPr>
            <p:cNvGrpSpPr/>
            <p:nvPr/>
          </p:nvGrpSpPr>
          <p:grpSpPr>
            <a:xfrm>
              <a:off x="3321703" y="3997673"/>
              <a:ext cx="69614" cy="298768"/>
              <a:chOff x="2439407" y="2962964"/>
              <a:chExt cx="69614" cy="428983"/>
            </a:xfrm>
          </p:grpSpPr>
          <p:cxnSp>
            <p:nvCxnSpPr>
              <p:cNvPr id="181" name="直線コネクタ 180">
                <a:extLst>
                  <a:ext uri="{FF2B5EF4-FFF2-40B4-BE49-F238E27FC236}">
                    <a16:creationId xmlns:a16="http://schemas.microsoft.com/office/drawing/2014/main" id="{16298B90-5C3D-2A58-AE58-EC10F59C1D2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019881F-93C2-C727-E4D5-DF3A97C0527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440FF5AE-59C3-B78C-BC34-5AD8F0E982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A2F60F21-6A57-E73D-6ED3-0B3C86F7BAEA}"/>
                </a:ext>
              </a:extLst>
            </p:cNvPr>
            <p:cNvSpPr/>
            <p:nvPr/>
          </p:nvSpPr>
          <p:spPr>
            <a:xfrm>
              <a:off x="3327337" y="390780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メッセージ受信中間イベント：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業務フロー図の中間に配置され、他のプールからのメッセージを送信するまで作業が待機されることを示す。</a:t>
              </a:r>
            </a:p>
          </p:txBody>
        </p:sp>
      </p:grpSp>
      <p:grpSp>
        <p:nvGrpSpPr>
          <p:cNvPr id="186" name="グループ化 185">
            <a:extLst>
              <a:ext uri="{FF2B5EF4-FFF2-40B4-BE49-F238E27FC236}">
                <a16:creationId xmlns:a16="http://schemas.microsoft.com/office/drawing/2014/main" id="{5F408DC9-8872-CE1A-2E80-8D29B757C1C0}"/>
              </a:ext>
            </a:extLst>
          </p:cNvPr>
          <p:cNvGrpSpPr/>
          <p:nvPr/>
        </p:nvGrpSpPr>
        <p:grpSpPr>
          <a:xfrm>
            <a:off x="3331536" y="4476616"/>
            <a:ext cx="69614" cy="298768"/>
            <a:chOff x="2439407" y="2962964"/>
            <a:chExt cx="69614" cy="428983"/>
          </a:xfrm>
        </p:grpSpPr>
        <p:cxnSp>
          <p:nvCxnSpPr>
            <p:cNvPr id="188" name="直線コネクタ 187">
              <a:extLst>
                <a:ext uri="{FF2B5EF4-FFF2-40B4-BE49-F238E27FC236}">
                  <a16:creationId xmlns:a16="http://schemas.microsoft.com/office/drawing/2014/main" id="{A0F5E3B9-9F3D-4B6F-2A15-86B53367663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9" name="直線コネクタ 188">
              <a:extLst>
                <a:ext uri="{FF2B5EF4-FFF2-40B4-BE49-F238E27FC236}">
                  <a16:creationId xmlns:a16="http://schemas.microsoft.com/office/drawing/2014/main" id="{698022DC-DA47-18FB-E621-4250D82650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0" name="直線コネクタ 189">
              <a:extLst>
                <a:ext uri="{FF2B5EF4-FFF2-40B4-BE49-F238E27FC236}">
                  <a16:creationId xmlns:a16="http://schemas.microsoft.com/office/drawing/2014/main" id="{E84C88A0-56A0-305F-403A-BA99FAC753F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4" name="グループ化 73">
            <a:extLst>
              <a:ext uri="{FF2B5EF4-FFF2-40B4-BE49-F238E27FC236}">
                <a16:creationId xmlns:a16="http://schemas.microsoft.com/office/drawing/2014/main" id="{662B9D0B-440F-111F-CE30-56E1851DFA65}"/>
              </a:ext>
            </a:extLst>
          </p:cNvPr>
          <p:cNvGrpSpPr/>
          <p:nvPr/>
        </p:nvGrpSpPr>
        <p:grpSpPr>
          <a:xfrm>
            <a:off x="2810236" y="4530437"/>
            <a:ext cx="182044" cy="182044"/>
            <a:chOff x="2800403" y="4528867"/>
            <a:chExt cx="182044" cy="182044"/>
          </a:xfrm>
        </p:grpSpPr>
        <p:sp>
          <p:nvSpPr>
            <p:cNvPr id="49" name="楕円 48">
              <a:extLst>
                <a:ext uri="{FF2B5EF4-FFF2-40B4-BE49-F238E27FC236}">
                  <a16:creationId xmlns:a16="http://schemas.microsoft.com/office/drawing/2014/main" id="{6A44E847-E149-5C0B-7622-1C668553E26C}"/>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9" name="矢印: 右 68">
              <a:extLst>
                <a:ext uri="{FF2B5EF4-FFF2-40B4-BE49-F238E27FC236}">
                  <a16:creationId xmlns:a16="http://schemas.microsoft.com/office/drawing/2014/main" id="{55EE449A-22DB-ED73-002E-96E0A45E34DC}"/>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53" name="グループ化 352">
            <a:extLst>
              <a:ext uri="{FF2B5EF4-FFF2-40B4-BE49-F238E27FC236}">
                <a16:creationId xmlns:a16="http://schemas.microsoft.com/office/drawing/2014/main" id="{BEF1BDBC-0B61-FA4E-2A87-217C5DEAC006}"/>
              </a:ext>
            </a:extLst>
          </p:cNvPr>
          <p:cNvGrpSpPr/>
          <p:nvPr/>
        </p:nvGrpSpPr>
        <p:grpSpPr>
          <a:xfrm>
            <a:off x="3027353" y="4382209"/>
            <a:ext cx="2090089" cy="478500"/>
            <a:chOff x="3017520" y="4386750"/>
            <a:chExt cx="2090089" cy="478500"/>
          </a:xfrm>
        </p:grpSpPr>
        <p:cxnSp>
          <p:nvCxnSpPr>
            <p:cNvPr id="185" name="直線コネクタ 184">
              <a:extLst>
                <a:ext uri="{FF2B5EF4-FFF2-40B4-BE49-F238E27FC236}">
                  <a16:creationId xmlns:a16="http://schemas.microsoft.com/office/drawing/2014/main" id="{753D65E7-7B84-DC9A-7769-FC7FD82E7E3C}"/>
                </a:ext>
              </a:extLst>
            </p:cNvPr>
            <p:cNvCxnSpPr>
              <a:cxnSpLocks/>
              <a:endCxn id="187" idx="1"/>
            </p:cNvCxnSpPr>
            <p:nvPr/>
          </p:nvCxnSpPr>
          <p:spPr>
            <a:xfrm>
              <a:off x="3017520" y="4626000"/>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87" name="正方形/長方形 186">
              <a:extLst>
                <a:ext uri="{FF2B5EF4-FFF2-40B4-BE49-F238E27FC236}">
                  <a16:creationId xmlns:a16="http://schemas.microsoft.com/office/drawing/2014/main" id="{B0C6F527-3724-9CD6-AB07-CD57740CD7E4}"/>
                </a:ext>
              </a:extLst>
            </p:cNvPr>
            <p:cNvSpPr/>
            <p:nvPr/>
          </p:nvSpPr>
          <p:spPr>
            <a:xfrm>
              <a:off x="3327337" y="4386750"/>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リンク・スルーイベント：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193" name="グループ化 192">
            <a:extLst>
              <a:ext uri="{FF2B5EF4-FFF2-40B4-BE49-F238E27FC236}">
                <a16:creationId xmlns:a16="http://schemas.microsoft.com/office/drawing/2014/main" id="{32169928-1C30-5193-3226-080F27A3444C}"/>
              </a:ext>
            </a:extLst>
          </p:cNvPr>
          <p:cNvGrpSpPr/>
          <p:nvPr/>
        </p:nvGrpSpPr>
        <p:grpSpPr>
          <a:xfrm>
            <a:off x="3331536" y="4944814"/>
            <a:ext cx="69614" cy="298768"/>
            <a:chOff x="2439407" y="2962964"/>
            <a:chExt cx="69614" cy="428983"/>
          </a:xfrm>
        </p:grpSpPr>
        <p:cxnSp>
          <p:nvCxnSpPr>
            <p:cNvPr id="195" name="直線コネクタ 194">
              <a:extLst>
                <a:ext uri="{FF2B5EF4-FFF2-40B4-BE49-F238E27FC236}">
                  <a16:creationId xmlns:a16="http://schemas.microsoft.com/office/drawing/2014/main" id="{283819D0-70AB-679B-F0BD-186C1028ED35}"/>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B188B74D-AA48-C0D1-A73C-6F2B473F73B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C2274E22-4E7E-C82B-6A7B-C119E495EB4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5" name="グループ化 74">
            <a:extLst>
              <a:ext uri="{FF2B5EF4-FFF2-40B4-BE49-F238E27FC236}">
                <a16:creationId xmlns:a16="http://schemas.microsoft.com/office/drawing/2014/main" id="{37A9ABA4-62FA-4B02-B4D3-3C02B898A1E1}"/>
              </a:ext>
            </a:extLst>
          </p:cNvPr>
          <p:cNvGrpSpPr/>
          <p:nvPr/>
        </p:nvGrpSpPr>
        <p:grpSpPr>
          <a:xfrm>
            <a:off x="2810236" y="5000563"/>
            <a:ext cx="182044" cy="182044"/>
            <a:chOff x="2800403" y="5001346"/>
            <a:chExt cx="182044" cy="182044"/>
          </a:xfrm>
        </p:grpSpPr>
        <p:sp>
          <p:nvSpPr>
            <p:cNvPr id="54" name="楕円 53">
              <a:extLst>
                <a:ext uri="{FF2B5EF4-FFF2-40B4-BE49-F238E27FC236}">
                  <a16:creationId xmlns:a16="http://schemas.microsoft.com/office/drawing/2014/main" id="{EEDC3577-BC26-0927-F4C3-AF8F64DFEB9F}"/>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70" name="矢印: 右 69">
              <a:extLst>
                <a:ext uri="{FF2B5EF4-FFF2-40B4-BE49-F238E27FC236}">
                  <a16:creationId xmlns:a16="http://schemas.microsoft.com/office/drawing/2014/main" id="{EF5D6242-DC9D-0968-EEE5-26E8A772F18D}"/>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9" name="グループ化 348">
            <a:extLst>
              <a:ext uri="{FF2B5EF4-FFF2-40B4-BE49-F238E27FC236}">
                <a16:creationId xmlns:a16="http://schemas.microsoft.com/office/drawing/2014/main" id="{92FA1C88-3E4E-988E-9648-F00E7AE7C55D}"/>
              </a:ext>
            </a:extLst>
          </p:cNvPr>
          <p:cNvGrpSpPr/>
          <p:nvPr/>
        </p:nvGrpSpPr>
        <p:grpSpPr>
          <a:xfrm>
            <a:off x="3027353" y="4854165"/>
            <a:ext cx="2090089" cy="478500"/>
            <a:chOff x="3017520" y="4854948"/>
            <a:chExt cx="2090089" cy="478500"/>
          </a:xfrm>
        </p:grpSpPr>
        <p:cxnSp>
          <p:nvCxnSpPr>
            <p:cNvPr id="192" name="直線コネクタ 191">
              <a:extLst>
                <a:ext uri="{FF2B5EF4-FFF2-40B4-BE49-F238E27FC236}">
                  <a16:creationId xmlns:a16="http://schemas.microsoft.com/office/drawing/2014/main" id="{A6F62BF0-77DD-D00D-3F7D-4EE0004D846F}"/>
                </a:ext>
              </a:extLst>
            </p:cNvPr>
            <p:cNvCxnSpPr>
              <a:cxnSpLocks/>
              <a:endCxn id="194" idx="1"/>
            </p:cNvCxnSpPr>
            <p:nvPr/>
          </p:nvCxnSpPr>
          <p:spPr>
            <a:xfrm>
              <a:off x="3017520" y="5094198"/>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60A1BB45-D275-18D7-CE7F-2BE365A4E699}"/>
                </a:ext>
              </a:extLst>
            </p:cNvPr>
            <p:cNvSpPr/>
            <p:nvPr/>
          </p:nvSpPr>
          <p:spPr>
            <a:xfrm>
              <a:off x="3327337" y="4854948"/>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リンク・キャッチイベント：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351" name="グループ化 350">
            <a:extLst>
              <a:ext uri="{FF2B5EF4-FFF2-40B4-BE49-F238E27FC236}">
                <a16:creationId xmlns:a16="http://schemas.microsoft.com/office/drawing/2014/main" id="{8DEDDFD7-D405-47E2-632F-426F3E17BFC9}"/>
              </a:ext>
            </a:extLst>
          </p:cNvPr>
          <p:cNvGrpSpPr/>
          <p:nvPr/>
        </p:nvGrpSpPr>
        <p:grpSpPr>
          <a:xfrm>
            <a:off x="2746318" y="5326121"/>
            <a:ext cx="2371124" cy="478500"/>
            <a:chOff x="2736485" y="5325597"/>
            <a:chExt cx="2371124" cy="478500"/>
          </a:xfrm>
        </p:grpSpPr>
        <p:cxnSp>
          <p:nvCxnSpPr>
            <p:cNvPr id="57" name="直線矢印コネクタ 56">
              <a:extLst>
                <a:ext uri="{FF2B5EF4-FFF2-40B4-BE49-F238E27FC236}">
                  <a16:creationId xmlns:a16="http://schemas.microsoft.com/office/drawing/2014/main" id="{9B0FFACC-3857-ABE4-67B3-4EDF645A0387}"/>
                </a:ext>
              </a:extLst>
            </p:cNvPr>
            <p:cNvCxnSpPr>
              <a:cxnSpLocks/>
            </p:cNvCxnSpPr>
            <p:nvPr/>
          </p:nvCxnSpPr>
          <p:spPr>
            <a:xfrm>
              <a:off x="2736485" y="5564847"/>
              <a:ext cx="3098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48" name="グループ化 347">
              <a:extLst>
                <a:ext uri="{FF2B5EF4-FFF2-40B4-BE49-F238E27FC236}">
                  <a16:creationId xmlns:a16="http://schemas.microsoft.com/office/drawing/2014/main" id="{A14687C9-F0E1-2AF0-DD7F-AE3288A410F6}"/>
                </a:ext>
              </a:extLst>
            </p:cNvPr>
            <p:cNvGrpSpPr/>
            <p:nvPr/>
          </p:nvGrpSpPr>
          <p:grpSpPr>
            <a:xfrm>
              <a:off x="3175488" y="5325597"/>
              <a:ext cx="1932121" cy="478500"/>
              <a:chOff x="3175488" y="5325597"/>
              <a:chExt cx="1932121" cy="478500"/>
            </a:xfrm>
          </p:grpSpPr>
          <p:cxnSp>
            <p:nvCxnSpPr>
              <p:cNvPr id="199" name="直線コネクタ 198">
                <a:extLst>
                  <a:ext uri="{FF2B5EF4-FFF2-40B4-BE49-F238E27FC236}">
                    <a16:creationId xmlns:a16="http://schemas.microsoft.com/office/drawing/2014/main" id="{F12DE4C2-66FA-0ACE-611F-A048C05544B5}"/>
                  </a:ext>
                </a:extLst>
              </p:cNvPr>
              <p:cNvCxnSpPr>
                <a:cxnSpLocks/>
                <a:endCxn id="201" idx="1"/>
              </p:cNvCxnSpPr>
              <p:nvPr/>
            </p:nvCxnSpPr>
            <p:spPr>
              <a:xfrm>
                <a:off x="3175488" y="5564847"/>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00" name="グループ化 199">
                <a:extLst>
                  <a:ext uri="{FF2B5EF4-FFF2-40B4-BE49-F238E27FC236}">
                    <a16:creationId xmlns:a16="http://schemas.microsoft.com/office/drawing/2014/main" id="{56BCA107-17F8-D017-B24B-4A3D37977B7E}"/>
                  </a:ext>
                </a:extLst>
              </p:cNvPr>
              <p:cNvGrpSpPr/>
              <p:nvPr/>
            </p:nvGrpSpPr>
            <p:grpSpPr>
              <a:xfrm>
                <a:off x="3321703" y="5415463"/>
                <a:ext cx="69614" cy="298768"/>
                <a:chOff x="2439407" y="2962964"/>
                <a:chExt cx="69614" cy="428983"/>
              </a:xfrm>
            </p:grpSpPr>
            <p:cxnSp>
              <p:nvCxnSpPr>
                <p:cNvPr id="202" name="直線コネクタ 201">
                  <a:extLst>
                    <a:ext uri="{FF2B5EF4-FFF2-40B4-BE49-F238E27FC236}">
                      <a16:creationId xmlns:a16="http://schemas.microsoft.com/office/drawing/2014/main" id="{313A5A13-A423-A4E1-5B8D-90BD7A9CF0F1}"/>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03" name="直線コネクタ 202">
                  <a:extLst>
                    <a:ext uri="{FF2B5EF4-FFF2-40B4-BE49-F238E27FC236}">
                      <a16:creationId xmlns:a16="http://schemas.microsoft.com/office/drawing/2014/main" id="{1197A645-94C6-F5A2-8093-5411FCABCEDF}"/>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04" name="直線コネクタ 203">
                  <a:extLst>
                    <a:ext uri="{FF2B5EF4-FFF2-40B4-BE49-F238E27FC236}">
                      <a16:creationId xmlns:a16="http://schemas.microsoft.com/office/drawing/2014/main" id="{2A6C64E3-9B5D-DDA2-8179-40C360691D1F}"/>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01" name="正方形/長方形 200">
                <a:extLst>
                  <a:ext uri="{FF2B5EF4-FFF2-40B4-BE49-F238E27FC236}">
                    <a16:creationId xmlns:a16="http://schemas.microsoft.com/office/drawing/2014/main" id="{E5FE8404-9FA6-71FD-D8CB-F597CA19E9E3}"/>
                  </a:ext>
                </a:extLst>
              </p:cNvPr>
              <p:cNvSpPr/>
              <p:nvPr/>
            </p:nvSpPr>
            <p:spPr>
              <a:xfrm>
                <a:off x="3327337" y="53255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シーケンスフロー：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イベントやアクティビティ同士を接続する。</a:t>
                </a:r>
              </a:p>
            </p:txBody>
          </p:sp>
        </p:grpSp>
      </p:grpSp>
      <p:grpSp>
        <p:nvGrpSpPr>
          <p:cNvPr id="219" name="グループ化 218">
            <a:extLst>
              <a:ext uri="{FF2B5EF4-FFF2-40B4-BE49-F238E27FC236}">
                <a16:creationId xmlns:a16="http://schemas.microsoft.com/office/drawing/2014/main" id="{E6037F22-D55E-63E0-F6E7-C76FEE6864DE}"/>
              </a:ext>
            </a:extLst>
          </p:cNvPr>
          <p:cNvGrpSpPr/>
          <p:nvPr/>
        </p:nvGrpSpPr>
        <p:grpSpPr>
          <a:xfrm>
            <a:off x="5276777" y="2787361"/>
            <a:ext cx="455771" cy="301859"/>
            <a:chOff x="5266944" y="2798826"/>
            <a:chExt cx="455771" cy="301859"/>
          </a:xfrm>
        </p:grpSpPr>
        <p:sp>
          <p:nvSpPr>
            <p:cNvPr id="78" name="四角形: 角を丸くする 77">
              <a:extLst>
                <a:ext uri="{FF2B5EF4-FFF2-40B4-BE49-F238E27FC236}">
                  <a16:creationId xmlns:a16="http://schemas.microsoft.com/office/drawing/2014/main" id="{67BDF6D9-7E2C-2EEB-2F3F-450EB9D9D28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82" name="グラフィックス 81" descr="挙手 枠線">
              <a:extLst>
                <a:ext uri="{FF2B5EF4-FFF2-40B4-BE49-F238E27FC236}">
                  <a16:creationId xmlns:a16="http://schemas.microsoft.com/office/drawing/2014/main" id="{E502BADA-F0D5-5AE6-C357-3CD8E3DDFE0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213" name="直線コネクタ 212">
            <a:extLst>
              <a:ext uri="{FF2B5EF4-FFF2-40B4-BE49-F238E27FC236}">
                <a16:creationId xmlns:a16="http://schemas.microsoft.com/office/drawing/2014/main" id="{9C615B66-6A6C-BE94-2D66-9C0A5220372D}"/>
              </a:ext>
            </a:extLst>
          </p:cNvPr>
          <p:cNvCxnSpPr>
            <a:cxnSpLocks/>
            <a:endCxn id="215" idx="1"/>
          </p:cNvCxnSpPr>
          <p:nvPr/>
        </p:nvCxnSpPr>
        <p:spPr>
          <a:xfrm>
            <a:off x="5742848" y="2938290"/>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14" name="グループ化 213">
            <a:extLst>
              <a:ext uri="{FF2B5EF4-FFF2-40B4-BE49-F238E27FC236}">
                <a16:creationId xmlns:a16="http://schemas.microsoft.com/office/drawing/2014/main" id="{CB1998BF-F83D-955D-3DEA-42C171604CBD}"/>
              </a:ext>
            </a:extLst>
          </p:cNvPr>
          <p:cNvGrpSpPr/>
          <p:nvPr/>
        </p:nvGrpSpPr>
        <p:grpSpPr>
          <a:xfrm>
            <a:off x="5973447" y="2788906"/>
            <a:ext cx="68400" cy="298768"/>
            <a:chOff x="2439407" y="2962964"/>
            <a:chExt cx="69614" cy="428983"/>
          </a:xfrm>
        </p:grpSpPr>
        <p:cxnSp>
          <p:nvCxnSpPr>
            <p:cNvPr id="216" name="直線コネクタ 215">
              <a:extLst>
                <a:ext uri="{FF2B5EF4-FFF2-40B4-BE49-F238E27FC236}">
                  <a16:creationId xmlns:a16="http://schemas.microsoft.com/office/drawing/2014/main" id="{6C461503-F66A-A5EF-B479-E3D5677F03E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A1294017-51F2-42DE-ADFF-C8A0393A40B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49A49F1A-A4A0-C86A-5E1C-29D920311BB7}"/>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15" name="正方形/長方形 214">
            <a:extLst>
              <a:ext uri="{FF2B5EF4-FFF2-40B4-BE49-F238E27FC236}">
                <a16:creationId xmlns:a16="http://schemas.microsoft.com/office/drawing/2014/main" id="{EE504C51-50AA-F757-F78D-AB4297337475}"/>
              </a:ext>
            </a:extLst>
          </p:cNvPr>
          <p:cNvSpPr/>
          <p:nvPr/>
        </p:nvSpPr>
        <p:spPr>
          <a:xfrm>
            <a:off x="5982332" y="2699040"/>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マニュアル 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人が手作業で行うタスクであることを示す。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370" name="グループ化 369">
            <a:extLst>
              <a:ext uri="{FF2B5EF4-FFF2-40B4-BE49-F238E27FC236}">
                <a16:creationId xmlns:a16="http://schemas.microsoft.com/office/drawing/2014/main" id="{EFAD8EB5-BE8C-260D-BE75-972FD7E23526}"/>
              </a:ext>
            </a:extLst>
          </p:cNvPr>
          <p:cNvGrpSpPr/>
          <p:nvPr/>
        </p:nvGrpSpPr>
        <p:grpSpPr>
          <a:xfrm>
            <a:off x="5276777" y="3241846"/>
            <a:ext cx="455771" cy="301859"/>
            <a:chOff x="5266944" y="3241846"/>
            <a:chExt cx="455771" cy="301859"/>
          </a:xfrm>
        </p:grpSpPr>
        <p:pic>
          <p:nvPicPr>
            <p:cNvPr id="84" name="グラフィックス 83" descr="ユーザー 枠線">
              <a:extLst>
                <a:ext uri="{FF2B5EF4-FFF2-40B4-BE49-F238E27FC236}">
                  <a16:creationId xmlns:a16="http://schemas.microsoft.com/office/drawing/2014/main" id="{B568A253-0BC1-FC20-A116-D2073A44C989}"/>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301234" y="3273832"/>
              <a:ext cx="98334" cy="98334"/>
            </a:xfrm>
            <a:prstGeom prst="rect">
              <a:avLst/>
            </a:prstGeom>
          </p:spPr>
        </p:pic>
        <p:sp>
          <p:nvSpPr>
            <p:cNvPr id="81" name="四角形: 角を丸くする 80">
              <a:extLst>
                <a:ext uri="{FF2B5EF4-FFF2-40B4-BE49-F238E27FC236}">
                  <a16:creationId xmlns:a16="http://schemas.microsoft.com/office/drawing/2014/main" id="{4167D8A7-33D1-8FCE-4431-3F36F349F392}"/>
                </a:ext>
              </a:extLst>
            </p:cNvPr>
            <p:cNvSpPr/>
            <p:nvPr/>
          </p:nvSpPr>
          <p:spPr>
            <a:xfrm>
              <a:off x="5266944" y="324184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6" name="グループ化 375">
            <a:extLst>
              <a:ext uri="{FF2B5EF4-FFF2-40B4-BE49-F238E27FC236}">
                <a16:creationId xmlns:a16="http://schemas.microsoft.com/office/drawing/2014/main" id="{7F2D0EB8-7A1A-56A9-83B7-DFC144A717CD}"/>
              </a:ext>
            </a:extLst>
          </p:cNvPr>
          <p:cNvGrpSpPr/>
          <p:nvPr/>
        </p:nvGrpSpPr>
        <p:grpSpPr>
          <a:xfrm>
            <a:off x="5742848" y="3148971"/>
            <a:ext cx="3047191" cy="478500"/>
            <a:chOff x="5742848" y="3148971"/>
            <a:chExt cx="3047191" cy="478500"/>
          </a:xfrm>
        </p:grpSpPr>
        <p:cxnSp>
          <p:nvCxnSpPr>
            <p:cNvPr id="221" name="直線コネクタ 220">
              <a:extLst>
                <a:ext uri="{FF2B5EF4-FFF2-40B4-BE49-F238E27FC236}">
                  <a16:creationId xmlns:a16="http://schemas.microsoft.com/office/drawing/2014/main" id="{E9034793-3FB4-58A8-48A3-8835995778DE}"/>
                </a:ext>
              </a:extLst>
            </p:cNvPr>
            <p:cNvCxnSpPr>
              <a:cxnSpLocks/>
              <a:endCxn id="223" idx="1"/>
            </p:cNvCxnSpPr>
            <p:nvPr/>
          </p:nvCxnSpPr>
          <p:spPr>
            <a:xfrm>
              <a:off x="5742848" y="3388221"/>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13F526C0-063F-73EE-2BD0-5DAEDF18961C}"/>
                </a:ext>
              </a:extLst>
            </p:cNvPr>
            <p:cNvGrpSpPr/>
            <p:nvPr/>
          </p:nvGrpSpPr>
          <p:grpSpPr>
            <a:xfrm>
              <a:off x="5973447" y="3238837"/>
              <a:ext cx="68400" cy="298768"/>
              <a:chOff x="2439407" y="2962964"/>
              <a:chExt cx="69614" cy="428983"/>
            </a:xfrm>
          </p:grpSpPr>
          <p:cxnSp>
            <p:nvCxnSpPr>
              <p:cNvPr id="224" name="直線コネクタ 223">
                <a:extLst>
                  <a:ext uri="{FF2B5EF4-FFF2-40B4-BE49-F238E27FC236}">
                    <a16:creationId xmlns:a16="http://schemas.microsoft.com/office/drawing/2014/main" id="{1379C60C-F05D-9D19-6C76-955F99495EB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25" name="直線コネクタ 224">
                <a:extLst>
                  <a:ext uri="{FF2B5EF4-FFF2-40B4-BE49-F238E27FC236}">
                    <a16:creationId xmlns:a16="http://schemas.microsoft.com/office/drawing/2014/main" id="{1BE431F9-C198-C8E8-30A3-B8C5E6FE7D7B}"/>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A6573457-D358-44ED-5AD0-039AB7FE672B}"/>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9C8FF1F9-2B63-319D-F9BC-87995F063914}"/>
                </a:ext>
              </a:extLst>
            </p:cNvPr>
            <p:cNvSpPr/>
            <p:nvPr/>
          </p:nvSpPr>
          <p:spPr>
            <a:xfrm>
              <a:off x="5982332" y="3148971"/>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ユーザータスク：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人が情報システム等を使って行うタスクであることを示す。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61" name="グループ化 360">
            <a:extLst>
              <a:ext uri="{FF2B5EF4-FFF2-40B4-BE49-F238E27FC236}">
                <a16:creationId xmlns:a16="http://schemas.microsoft.com/office/drawing/2014/main" id="{2A8E9A36-E103-E610-29F4-99CC8962C7B8}"/>
              </a:ext>
            </a:extLst>
          </p:cNvPr>
          <p:cNvGrpSpPr/>
          <p:nvPr/>
        </p:nvGrpSpPr>
        <p:grpSpPr>
          <a:xfrm>
            <a:off x="5349722" y="3598902"/>
            <a:ext cx="3440317" cy="478500"/>
            <a:chOff x="5339889" y="3472482"/>
            <a:chExt cx="3440317" cy="478500"/>
          </a:xfrm>
        </p:grpSpPr>
        <p:grpSp>
          <p:nvGrpSpPr>
            <p:cNvPr id="88" name="グループ化 87">
              <a:extLst>
                <a:ext uri="{FF2B5EF4-FFF2-40B4-BE49-F238E27FC236}">
                  <a16:creationId xmlns:a16="http://schemas.microsoft.com/office/drawing/2014/main" id="{DA6BB0FA-43EB-9C5E-4DCB-D010D24F35C8}"/>
                </a:ext>
              </a:extLst>
            </p:cNvPr>
            <p:cNvGrpSpPr/>
            <p:nvPr/>
          </p:nvGrpSpPr>
          <p:grpSpPr>
            <a:xfrm>
              <a:off x="5339889" y="3663446"/>
              <a:ext cx="309880" cy="91022"/>
              <a:chOff x="5331714" y="3674931"/>
              <a:chExt cx="309880" cy="91022"/>
            </a:xfrm>
          </p:grpSpPr>
          <p:cxnSp>
            <p:nvCxnSpPr>
              <p:cNvPr id="86" name="直線矢印コネクタ 85">
                <a:extLst>
                  <a:ext uri="{FF2B5EF4-FFF2-40B4-BE49-F238E27FC236}">
                    <a16:creationId xmlns:a16="http://schemas.microsoft.com/office/drawing/2014/main" id="{8043F7D3-9D17-7328-659A-47DB87F221C6}"/>
                  </a:ext>
                </a:extLst>
              </p:cNvPr>
              <p:cNvCxnSpPr>
                <a:cxnSpLocks/>
              </p:cNvCxnSpPr>
              <p:nvPr/>
            </p:nvCxnSpPr>
            <p:spPr>
              <a:xfrm>
                <a:off x="5331714" y="3674931"/>
                <a:ext cx="309880"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87" name="直線矢印コネクタ 86">
                <a:extLst>
                  <a:ext uri="{FF2B5EF4-FFF2-40B4-BE49-F238E27FC236}">
                    <a16:creationId xmlns:a16="http://schemas.microsoft.com/office/drawing/2014/main" id="{9F76B847-758B-5196-5E67-979842C0FA81}"/>
                  </a:ext>
                </a:extLst>
              </p:cNvPr>
              <p:cNvCxnSpPr>
                <a:cxnSpLocks/>
              </p:cNvCxnSpPr>
              <p:nvPr/>
            </p:nvCxnSpPr>
            <p:spPr>
              <a:xfrm>
                <a:off x="5331714" y="3765953"/>
                <a:ext cx="30988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228" name="直線コネクタ 227">
              <a:extLst>
                <a:ext uri="{FF2B5EF4-FFF2-40B4-BE49-F238E27FC236}">
                  <a16:creationId xmlns:a16="http://schemas.microsoft.com/office/drawing/2014/main" id="{8D87E10D-37C2-923C-A38B-342FBE209CCE}"/>
                </a:ext>
              </a:extLst>
            </p:cNvPr>
            <p:cNvCxnSpPr>
              <a:cxnSpLocks/>
              <a:endCxn id="230" idx="1"/>
            </p:cNvCxnSpPr>
            <p:nvPr/>
          </p:nvCxnSpPr>
          <p:spPr>
            <a:xfrm>
              <a:off x="5733015" y="3711732"/>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EA92263B-E318-FA79-44EB-F26ECB8BCF9C}"/>
                </a:ext>
              </a:extLst>
            </p:cNvPr>
            <p:cNvGrpSpPr/>
            <p:nvPr/>
          </p:nvGrpSpPr>
          <p:grpSpPr>
            <a:xfrm>
              <a:off x="5963614" y="3562348"/>
              <a:ext cx="68400" cy="298768"/>
              <a:chOff x="2439407" y="2962964"/>
              <a:chExt cx="69614" cy="428983"/>
            </a:xfrm>
          </p:grpSpPr>
          <p:cxnSp>
            <p:nvCxnSpPr>
              <p:cNvPr id="231" name="直線コネクタ 230">
                <a:extLst>
                  <a:ext uri="{FF2B5EF4-FFF2-40B4-BE49-F238E27FC236}">
                    <a16:creationId xmlns:a16="http://schemas.microsoft.com/office/drawing/2014/main" id="{1BB3F20E-773F-E13F-B246-CE0AEC107566}"/>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2" name="直線コネクタ 231">
                <a:extLst>
                  <a:ext uri="{FF2B5EF4-FFF2-40B4-BE49-F238E27FC236}">
                    <a16:creationId xmlns:a16="http://schemas.microsoft.com/office/drawing/2014/main" id="{A031FBC5-204C-D7AB-8CED-7639C1311E7E}"/>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33" name="直線コネクタ 232">
                <a:extLst>
                  <a:ext uri="{FF2B5EF4-FFF2-40B4-BE49-F238E27FC236}">
                    <a16:creationId xmlns:a16="http://schemas.microsoft.com/office/drawing/2014/main" id="{C7F3F300-6311-3AE2-B96B-6B3FFC2C65C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0" name="正方形/長方形 229">
              <a:extLst>
                <a:ext uri="{FF2B5EF4-FFF2-40B4-BE49-F238E27FC236}">
                  <a16:creationId xmlns:a16="http://schemas.microsoft.com/office/drawing/2014/main" id="{634B0AF4-2CC5-3489-77A1-EC065F7543A9}"/>
                </a:ext>
              </a:extLst>
            </p:cNvPr>
            <p:cNvSpPr/>
            <p:nvPr/>
          </p:nvSpPr>
          <p:spPr>
            <a:xfrm>
              <a:off x="5972499" y="3472482"/>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関連／データ関連：</a:t>
              </a:r>
            </a:p>
            <a:p>
              <a:r>
                <a:rPr kumimoji="1" lang="ja-JP" altLang="en-US" sz="500" dirty="0">
                  <a:solidFill>
                    <a:schemeClr val="tx1"/>
                  </a:solidFill>
                  <a:latin typeface="游ゴシック" panose="020B0400000000000000" pitchFamily="50" charset="-128"/>
                  <a:ea typeface="游ゴシック" panose="020B0400000000000000" pitchFamily="50" charset="-128"/>
                </a:rPr>
                <a:t>データや注釈との関連があることを示す。データストア間の接続にはデータ関連を用いる。</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71" name="グループ化 370">
            <a:extLst>
              <a:ext uri="{FF2B5EF4-FFF2-40B4-BE49-F238E27FC236}">
                <a16:creationId xmlns:a16="http://schemas.microsoft.com/office/drawing/2014/main" id="{DDA5908A-6763-301E-80CF-A7E21907CAF3}"/>
              </a:ext>
            </a:extLst>
          </p:cNvPr>
          <p:cNvGrpSpPr/>
          <p:nvPr/>
        </p:nvGrpSpPr>
        <p:grpSpPr>
          <a:xfrm>
            <a:off x="5309590" y="4125523"/>
            <a:ext cx="390144" cy="325120"/>
            <a:chOff x="5299757" y="4130088"/>
            <a:chExt cx="390144" cy="325120"/>
          </a:xfrm>
        </p:grpSpPr>
        <p:sp>
          <p:nvSpPr>
            <p:cNvPr id="97" name="加算記号 96">
              <a:extLst>
                <a:ext uri="{FF2B5EF4-FFF2-40B4-BE49-F238E27FC236}">
                  <a16:creationId xmlns:a16="http://schemas.microsoft.com/office/drawing/2014/main" id="{AF09B368-C577-C337-9D7F-2B2AEB3A0D4E}"/>
                </a:ext>
              </a:extLst>
            </p:cNvPr>
            <p:cNvSpPr/>
            <p:nvPr/>
          </p:nvSpPr>
          <p:spPr>
            <a:xfrm>
              <a:off x="5390649" y="4182956"/>
              <a:ext cx="208360" cy="210255"/>
            </a:xfrm>
            <a:prstGeom prst="mathPlus">
              <a:avLst>
                <a:gd name="adj1" fmla="val 9501"/>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9" name="ひし形 88">
              <a:extLst>
                <a:ext uri="{FF2B5EF4-FFF2-40B4-BE49-F238E27FC236}">
                  <a16:creationId xmlns:a16="http://schemas.microsoft.com/office/drawing/2014/main" id="{C7B92ABF-2152-F63B-9790-15ED5E44CB34}"/>
                </a:ext>
              </a:extLst>
            </p:cNvPr>
            <p:cNvSpPr/>
            <p:nvPr/>
          </p:nvSpPr>
          <p:spPr>
            <a:xfrm>
              <a:off x="5299757" y="4130088"/>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grpSp>
      <p:grpSp>
        <p:nvGrpSpPr>
          <p:cNvPr id="4" name="グループ化 3">
            <a:extLst>
              <a:ext uri="{FF2B5EF4-FFF2-40B4-BE49-F238E27FC236}">
                <a16:creationId xmlns:a16="http://schemas.microsoft.com/office/drawing/2014/main" id="{85AA283F-3153-C04F-E31F-C0C455DD83DD}"/>
              </a:ext>
            </a:extLst>
          </p:cNvPr>
          <p:cNvGrpSpPr/>
          <p:nvPr/>
        </p:nvGrpSpPr>
        <p:grpSpPr>
          <a:xfrm>
            <a:off x="5699734" y="4048833"/>
            <a:ext cx="3090305" cy="478500"/>
            <a:chOff x="5699734" y="4048833"/>
            <a:chExt cx="3090305" cy="478500"/>
          </a:xfrm>
        </p:grpSpPr>
        <p:cxnSp>
          <p:nvCxnSpPr>
            <p:cNvPr id="235" name="直線コネクタ 234">
              <a:extLst>
                <a:ext uri="{FF2B5EF4-FFF2-40B4-BE49-F238E27FC236}">
                  <a16:creationId xmlns:a16="http://schemas.microsoft.com/office/drawing/2014/main" id="{7B0B341D-5199-DA9E-63A3-BFEBB828C3B4}"/>
                </a:ext>
              </a:extLst>
            </p:cNvPr>
            <p:cNvCxnSpPr>
              <a:cxnSpLocks/>
              <a:stCxn id="89" idx="3"/>
              <a:endCxn id="237" idx="1"/>
            </p:cNvCxnSpPr>
            <p:nvPr/>
          </p:nvCxnSpPr>
          <p:spPr>
            <a:xfrm>
              <a:off x="5699734" y="4288083"/>
              <a:ext cx="282598"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36" name="グループ化 235">
              <a:extLst>
                <a:ext uri="{FF2B5EF4-FFF2-40B4-BE49-F238E27FC236}">
                  <a16:creationId xmlns:a16="http://schemas.microsoft.com/office/drawing/2014/main" id="{B1E2F300-6AAF-31BF-DB61-6DF8EA26F752}"/>
                </a:ext>
              </a:extLst>
            </p:cNvPr>
            <p:cNvGrpSpPr/>
            <p:nvPr/>
          </p:nvGrpSpPr>
          <p:grpSpPr>
            <a:xfrm>
              <a:off x="5973447" y="4092505"/>
              <a:ext cx="68400" cy="391156"/>
              <a:chOff x="2439407" y="2962964"/>
              <a:chExt cx="69614" cy="428983"/>
            </a:xfrm>
          </p:grpSpPr>
          <p:cxnSp>
            <p:nvCxnSpPr>
              <p:cNvPr id="238" name="直線コネクタ 237">
                <a:extLst>
                  <a:ext uri="{FF2B5EF4-FFF2-40B4-BE49-F238E27FC236}">
                    <a16:creationId xmlns:a16="http://schemas.microsoft.com/office/drawing/2014/main" id="{F0F44F94-BEA3-0727-8374-D93E7166F64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9" name="直線コネクタ 238">
                <a:extLst>
                  <a:ext uri="{FF2B5EF4-FFF2-40B4-BE49-F238E27FC236}">
                    <a16:creationId xmlns:a16="http://schemas.microsoft.com/office/drawing/2014/main" id="{D78664DC-8920-C752-6816-1932E708D96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40" name="直線コネクタ 239">
                <a:extLst>
                  <a:ext uri="{FF2B5EF4-FFF2-40B4-BE49-F238E27FC236}">
                    <a16:creationId xmlns:a16="http://schemas.microsoft.com/office/drawing/2014/main" id="{BB4FADD2-D062-1FE9-BBB6-A0EF6A915E79}"/>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7" name="正方形/長方形 236">
              <a:extLst>
                <a:ext uri="{FF2B5EF4-FFF2-40B4-BE49-F238E27FC236}">
                  <a16:creationId xmlns:a16="http://schemas.microsoft.com/office/drawing/2014/main" id="{5D105BEA-FE2C-7FE7-E67D-098909B07AA1}"/>
                </a:ext>
              </a:extLst>
            </p:cNvPr>
            <p:cNvSpPr/>
            <p:nvPr/>
          </p:nvSpPr>
          <p:spPr>
            <a:xfrm>
              <a:off x="5982332" y="4048833"/>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並列ゲートウェイ：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条件）で使われ、条件に基づいて判断が行われることを示す。本資料では分岐と統合の両方で使用し、分岐（流出）または結合（流入）する経路のうち、いずれか若しくは双方の経路に流れることを示す。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115" name="グループ化 114">
            <a:extLst>
              <a:ext uri="{FF2B5EF4-FFF2-40B4-BE49-F238E27FC236}">
                <a16:creationId xmlns:a16="http://schemas.microsoft.com/office/drawing/2014/main" id="{D37B5F7F-ABF3-8BC1-A241-542F3D9F2509}"/>
              </a:ext>
            </a:extLst>
          </p:cNvPr>
          <p:cNvGrpSpPr/>
          <p:nvPr/>
        </p:nvGrpSpPr>
        <p:grpSpPr>
          <a:xfrm>
            <a:off x="5284071" y="5466424"/>
            <a:ext cx="439201" cy="345439"/>
            <a:chOff x="5274238" y="5435536"/>
            <a:chExt cx="439201" cy="345439"/>
          </a:xfrm>
        </p:grpSpPr>
        <p:sp>
          <p:nvSpPr>
            <p:cNvPr id="96" name="フローチャート: 磁気ディスク 95">
              <a:extLst>
                <a:ext uri="{FF2B5EF4-FFF2-40B4-BE49-F238E27FC236}">
                  <a16:creationId xmlns:a16="http://schemas.microsoft.com/office/drawing/2014/main" id="{3BDE6508-BA9E-FB7E-63B3-DFB1CBC5B7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2" name="円弧 111">
              <a:extLst>
                <a:ext uri="{FF2B5EF4-FFF2-40B4-BE49-F238E27FC236}">
                  <a16:creationId xmlns:a16="http://schemas.microsoft.com/office/drawing/2014/main" id="{2A14C72E-1DA1-1625-413D-4ABCF2B127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4" name="円弧 113">
              <a:extLst>
                <a:ext uri="{FF2B5EF4-FFF2-40B4-BE49-F238E27FC236}">
                  <a16:creationId xmlns:a16="http://schemas.microsoft.com/office/drawing/2014/main" id="{4DB77D5B-AA18-8CE1-F0CA-898E53A26F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5" name="グループ化 374">
            <a:extLst>
              <a:ext uri="{FF2B5EF4-FFF2-40B4-BE49-F238E27FC236}">
                <a16:creationId xmlns:a16="http://schemas.microsoft.com/office/drawing/2014/main" id="{05CAC3E9-CF0D-C8E4-BCFF-EFD17AE1601B}"/>
              </a:ext>
            </a:extLst>
          </p:cNvPr>
          <p:cNvGrpSpPr/>
          <p:nvPr/>
        </p:nvGrpSpPr>
        <p:grpSpPr>
          <a:xfrm>
            <a:off x="5723272" y="5398626"/>
            <a:ext cx="3066767" cy="478500"/>
            <a:chOff x="5723272" y="5398626"/>
            <a:chExt cx="3066767" cy="478500"/>
          </a:xfrm>
        </p:grpSpPr>
        <p:cxnSp>
          <p:nvCxnSpPr>
            <p:cNvPr id="256" name="直線コネクタ 255">
              <a:extLst>
                <a:ext uri="{FF2B5EF4-FFF2-40B4-BE49-F238E27FC236}">
                  <a16:creationId xmlns:a16="http://schemas.microsoft.com/office/drawing/2014/main" id="{DB9035E3-4983-B22C-A594-A552F63DD291}"/>
                </a:ext>
              </a:extLst>
            </p:cNvPr>
            <p:cNvCxnSpPr>
              <a:cxnSpLocks/>
              <a:stCxn id="96" idx="4"/>
              <a:endCxn id="258" idx="1"/>
            </p:cNvCxnSpPr>
            <p:nvPr/>
          </p:nvCxnSpPr>
          <p:spPr>
            <a:xfrm flipV="1">
              <a:off x="5723272" y="5637876"/>
              <a:ext cx="259060" cy="1268"/>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57" name="グループ化 256">
              <a:extLst>
                <a:ext uri="{FF2B5EF4-FFF2-40B4-BE49-F238E27FC236}">
                  <a16:creationId xmlns:a16="http://schemas.microsoft.com/office/drawing/2014/main" id="{D7CEC4CB-110C-5ECB-6B81-2C7C89E4862D}"/>
                </a:ext>
              </a:extLst>
            </p:cNvPr>
            <p:cNvGrpSpPr/>
            <p:nvPr/>
          </p:nvGrpSpPr>
          <p:grpSpPr>
            <a:xfrm>
              <a:off x="5973447" y="5488492"/>
              <a:ext cx="68400" cy="298768"/>
              <a:chOff x="2439407" y="2962964"/>
              <a:chExt cx="69614" cy="428983"/>
            </a:xfrm>
          </p:grpSpPr>
          <p:cxnSp>
            <p:nvCxnSpPr>
              <p:cNvPr id="259" name="直線コネクタ 258">
                <a:extLst>
                  <a:ext uri="{FF2B5EF4-FFF2-40B4-BE49-F238E27FC236}">
                    <a16:creationId xmlns:a16="http://schemas.microsoft.com/office/drawing/2014/main" id="{3957A4E2-73F4-A41F-1B53-D0472E2BCA60}"/>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0" name="直線コネクタ 259">
                <a:extLst>
                  <a:ext uri="{FF2B5EF4-FFF2-40B4-BE49-F238E27FC236}">
                    <a16:creationId xmlns:a16="http://schemas.microsoft.com/office/drawing/2014/main" id="{036A4FAD-2E88-977A-B8E4-B488E3C2E91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1" name="直線コネクタ 260">
                <a:extLst>
                  <a:ext uri="{FF2B5EF4-FFF2-40B4-BE49-F238E27FC236}">
                    <a16:creationId xmlns:a16="http://schemas.microsoft.com/office/drawing/2014/main" id="{55C7D8DC-D474-3AC7-CA63-236D31D6DEB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58" name="正方形/長方形 257">
              <a:extLst>
                <a:ext uri="{FF2B5EF4-FFF2-40B4-BE49-F238E27FC236}">
                  <a16:creationId xmlns:a16="http://schemas.microsoft.com/office/drawing/2014/main" id="{BB745815-6FFB-9276-6E2D-568C9F474C1D}"/>
                </a:ext>
              </a:extLst>
            </p:cNvPr>
            <p:cNvSpPr/>
            <p:nvPr/>
          </p:nvSpPr>
          <p:spPr>
            <a:xfrm>
              <a:off x="5982332" y="5398626"/>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データストア：</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業務フロー内において継続的に参照されたり更新されたりする、蓄積された情報群を示す。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pic>
        <p:nvPicPr>
          <p:cNvPr id="95" name="グラフィックス 94" descr="紙 枠線">
            <a:extLst>
              <a:ext uri="{FF2B5EF4-FFF2-40B4-BE49-F238E27FC236}">
                <a16:creationId xmlns:a16="http://schemas.microsoft.com/office/drawing/2014/main" id="{9501BE58-36A5-7807-004F-C442A02A127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52998" y="5957400"/>
            <a:ext cx="303328" cy="303328"/>
          </a:xfrm>
          <a:prstGeom prst="rect">
            <a:avLst/>
          </a:prstGeom>
        </p:spPr>
      </p:pic>
      <p:grpSp>
        <p:nvGrpSpPr>
          <p:cNvPr id="377" name="グループ化 376">
            <a:extLst>
              <a:ext uri="{FF2B5EF4-FFF2-40B4-BE49-F238E27FC236}">
                <a16:creationId xmlns:a16="http://schemas.microsoft.com/office/drawing/2014/main" id="{567EEDD6-0102-8F12-2554-D0EDBAE6F845}"/>
              </a:ext>
            </a:extLst>
          </p:cNvPr>
          <p:cNvGrpSpPr/>
          <p:nvPr/>
        </p:nvGrpSpPr>
        <p:grpSpPr>
          <a:xfrm>
            <a:off x="5742848" y="5848557"/>
            <a:ext cx="3047191" cy="478500"/>
            <a:chOff x="5742848" y="5848557"/>
            <a:chExt cx="3047191" cy="478500"/>
          </a:xfrm>
        </p:grpSpPr>
        <p:cxnSp>
          <p:nvCxnSpPr>
            <p:cNvPr id="263" name="直線コネクタ 262">
              <a:extLst>
                <a:ext uri="{FF2B5EF4-FFF2-40B4-BE49-F238E27FC236}">
                  <a16:creationId xmlns:a16="http://schemas.microsoft.com/office/drawing/2014/main" id="{257C4DA9-0437-7DA6-EB88-541357F5340A}"/>
                </a:ext>
              </a:extLst>
            </p:cNvPr>
            <p:cNvCxnSpPr>
              <a:cxnSpLocks/>
              <a:endCxn id="265" idx="1"/>
            </p:cNvCxnSpPr>
            <p:nvPr/>
          </p:nvCxnSpPr>
          <p:spPr>
            <a:xfrm>
              <a:off x="5742848" y="6087807"/>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64" name="グループ化 263">
              <a:extLst>
                <a:ext uri="{FF2B5EF4-FFF2-40B4-BE49-F238E27FC236}">
                  <a16:creationId xmlns:a16="http://schemas.microsoft.com/office/drawing/2014/main" id="{3F9C8131-BAEF-0D6E-21B7-C98AC32CB1E5}"/>
                </a:ext>
              </a:extLst>
            </p:cNvPr>
            <p:cNvGrpSpPr/>
            <p:nvPr/>
          </p:nvGrpSpPr>
          <p:grpSpPr>
            <a:xfrm>
              <a:off x="5973447" y="5938423"/>
              <a:ext cx="68400" cy="298768"/>
              <a:chOff x="2439407" y="2962964"/>
              <a:chExt cx="69614" cy="428983"/>
            </a:xfrm>
          </p:grpSpPr>
          <p:cxnSp>
            <p:nvCxnSpPr>
              <p:cNvPr id="266" name="直線コネクタ 265">
                <a:extLst>
                  <a:ext uri="{FF2B5EF4-FFF2-40B4-BE49-F238E27FC236}">
                    <a16:creationId xmlns:a16="http://schemas.microsoft.com/office/drawing/2014/main" id="{6F3D50D9-3503-DB66-D7C0-539DD5689E6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7" name="直線コネクタ 266">
                <a:extLst>
                  <a:ext uri="{FF2B5EF4-FFF2-40B4-BE49-F238E27FC236}">
                    <a16:creationId xmlns:a16="http://schemas.microsoft.com/office/drawing/2014/main" id="{6863CBD3-59F8-C651-EDDE-C89771CA365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8" name="直線コネクタ 267">
                <a:extLst>
                  <a:ext uri="{FF2B5EF4-FFF2-40B4-BE49-F238E27FC236}">
                    <a16:creationId xmlns:a16="http://schemas.microsoft.com/office/drawing/2014/main" id="{ABF6E549-E787-0BDB-EF74-EDD2246946C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65" name="正方形/長方形 264">
              <a:extLst>
                <a:ext uri="{FF2B5EF4-FFF2-40B4-BE49-F238E27FC236}">
                  <a16:creationId xmlns:a16="http://schemas.microsoft.com/office/drawing/2014/main" id="{8D2AA20C-BA89-4FBD-708A-6DFBD4E24F0F}"/>
                </a:ext>
              </a:extLst>
            </p:cNvPr>
            <p:cNvSpPr/>
            <p:nvPr/>
          </p:nvSpPr>
          <p:spPr>
            <a:xfrm>
              <a:off x="5982332" y="5848557"/>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データオブジェクト：</a:t>
              </a:r>
            </a:p>
            <a:p>
              <a:r>
                <a:rPr kumimoji="1" lang="ja-JP" altLang="en-US" sz="500" dirty="0">
                  <a:solidFill>
                    <a:schemeClr val="tx1"/>
                  </a:solidFill>
                  <a:latin typeface="游ゴシック" panose="020B0400000000000000" pitchFamily="50" charset="-128"/>
                  <a:ea typeface="游ゴシック" panose="020B0400000000000000" pitchFamily="50" charset="-128"/>
                </a:rPr>
                <a:t>アクティビティで必要とされるデータや作成されるデータを示す。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cxnSp>
        <p:nvCxnSpPr>
          <p:cNvPr id="242" name="直線コネクタ 241">
            <a:extLst>
              <a:ext uri="{FF2B5EF4-FFF2-40B4-BE49-F238E27FC236}">
                <a16:creationId xmlns:a16="http://schemas.microsoft.com/office/drawing/2014/main" id="{FAE2F752-E806-12B7-2B9B-B7736488AA28}"/>
              </a:ext>
            </a:extLst>
          </p:cNvPr>
          <p:cNvCxnSpPr>
            <a:cxnSpLocks/>
            <a:stCxn id="406" idx="3"/>
            <a:endCxn id="244" idx="1"/>
          </p:cNvCxnSpPr>
          <p:nvPr/>
        </p:nvCxnSpPr>
        <p:spPr>
          <a:xfrm>
            <a:off x="5699062" y="4738014"/>
            <a:ext cx="283270"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93DF54A9-F2CF-47CE-0532-2171E7D4F400}"/>
              </a:ext>
            </a:extLst>
          </p:cNvPr>
          <p:cNvSpPr/>
          <p:nvPr/>
        </p:nvSpPr>
        <p:spPr>
          <a:xfrm>
            <a:off x="5982332" y="4498764"/>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排他ゲートウェイ：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XOR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a:t>
            </a:r>
          </a:p>
          <a:p>
            <a:r>
              <a:rPr kumimoji="1" lang="ja-JP" altLang="en-US" sz="500" dirty="0">
                <a:solidFill>
                  <a:schemeClr val="tx1"/>
                </a:solidFill>
                <a:latin typeface="游ゴシック" panose="020B0400000000000000" pitchFamily="50" charset="-128"/>
                <a:ea typeface="游ゴシック" panose="020B0400000000000000" pitchFamily="50" charset="-128"/>
              </a:rPr>
              <a:t>本資料では分岐と統合の両方で使用し、分岐（流出）または結合（流入）する経路のうち、必ずいずれか一つの経路に流れることを示す。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5" name="グループ化 274">
            <a:extLst>
              <a:ext uri="{FF2B5EF4-FFF2-40B4-BE49-F238E27FC236}">
                <a16:creationId xmlns:a16="http://schemas.microsoft.com/office/drawing/2014/main" id="{91805203-00A3-2B85-15F5-643F5A51725C}"/>
              </a:ext>
            </a:extLst>
          </p:cNvPr>
          <p:cNvGrpSpPr/>
          <p:nvPr/>
        </p:nvGrpSpPr>
        <p:grpSpPr>
          <a:xfrm>
            <a:off x="5973447" y="4537883"/>
            <a:ext cx="68400" cy="391156"/>
            <a:chOff x="2439407" y="2962964"/>
            <a:chExt cx="69614" cy="428983"/>
          </a:xfrm>
        </p:grpSpPr>
        <p:cxnSp>
          <p:nvCxnSpPr>
            <p:cNvPr id="276" name="直線コネクタ 275">
              <a:extLst>
                <a:ext uri="{FF2B5EF4-FFF2-40B4-BE49-F238E27FC236}">
                  <a16:creationId xmlns:a16="http://schemas.microsoft.com/office/drawing/2014/main" id="{8AA07A6A-91BD-10C2-27A7-1285875C316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77" name="直線コネクタ 276">
              <a:extLst>
                <a:ext uri="{FF2B5EF4-FFF2-40B4-BE49-F238E27FC236}">
                  <a16:creationId xmlns:a16="http://schemas.microsoft.com/office/drawing/2014/main" id="{00AAB2CA-4B33-A4E8-A15E-6C0E49707755}"/>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78" name="直線コネクタ 277">
              <a:extLst>
                <a:ext uri="{FF2B5EF4-FFF2-40B4-BE49-F238E27FC236}">
                  <a16:creationId xmlns:a16="http://schemas.microsoft.com/office/drawing/2014/main" id="{34249AA4-4190-DD44-3DF8-216F02151FC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364" name="グループ化 363">
            <a:extLst>
              <a:ext uri="{FF2B5EF4-FFF2-40B4-BE49-F238E27FC236}">
                <a16:creationId xmlns:a16="http://schemas.microsoft.com/office/drawing/2014/main" id="{0B83B511-F903-B482-6AA9-CE47A3DC5DCB}"/>
              </a:ext>
            </a:extLst>
          </p:cNvPr>
          <p:cNvGrpSpPr/>
          <p:nvPr/>
        </p:nvGrpSpPr>
        <p:grpSpPr>
          <a:xfrm>
            <a:off x="5309590" y="4948695"/>
            <a:ext cx="3480449" cy="478500"/>
            <a:chOff x="5299757" y="4854948"/>
            <a:chExt cx="3480449" cy="478500"/>
          </a:xfrm>
        </p:grpSpPr>
        <p:grpSp>
          <p:nvGrpSpPr>
            <p:cNvPr id="103" name="グループ化 102">
              <a:extLst>
                <a:ext uri="{FF2B5EF4-FFF2-40B4-BE49-F238E27FC236}">
                  <a16:creationId xmlns:a16="http://schemas.microsoft.com/office/drawing/2014/main" id="{6BF71E52-A037-5796-CE38-64473A5874B5}"/>
                </a:ext>
              </a:extLst>
            </p:cNvPr>
            <p:cNvGrpSpPr/>
            <p:nvPr/>
          </p:nvGrpSpPr>
          <p:grpSpPr>
            <a:xfrm>
              <a:off x="5299757" y="4933989"/>
              <a:ext cx="390144" cy="325120"/>
              <a:chOff x="5299757" y="4933989"/>
              <a:chExt cx="390144" cy="325120"/>
            </a:xfrm>
          </p:grpSpPr>
          <p:sp>
            <p:nvSpPr>
              <p:cNvPr id="93" name="ひし形 92">
                <a:extLst>
                  <a:ext uri="{FF2B5EF4-FFF2-40B4-BE49-F238E27FC236}">
                    <a16:creationId xmlns:a16="http://schemas.microsoft.com/office/drawing/2014/main" id="{29404368-0FB6-E01F-29EA-78A544B77871}"/>
                  </a:ext>
                </a:extLst>
              </p:cNvPr>
              <p:cNvSpPr/>
              <p:nvPr/>
            </p:nvSpPr>
            <p:spPr>
              <a:xfrm>
                <a:off x="5299757" y="4933989"/>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100" name="楕円 99">
                <a:extLst>
                  <a:ext uri="{FF2B5EF4-FFF2-40B4-BE49-F238E27FC236}">
                    <a16:creationId xmlns:a16="http://schemas.microsoft.com/office/drawing/2014/main" id="{22D54DE7-0AFC-2321-6602-43F41EC72B1D}"/>
                  </a:ext>
                </a:extLst>
              </p:cNvPr>
              <p:cNvSpPr/>
              <p:nvPr/>
            </p:nvSpPr>
            <p:spPr>
              <a:xfrm>
                <a:off x="5403807" y="500552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1" name="五角形 100">
                <a:extLst>
                  <a:ext uri="{FF2B5EF4-FFF2-40B4-BE49-F238E27FC236}">
                    <a16:creationId xmlns:a16="http://schemas.microsoft.com/office/drawing/2014/main" id="{4E198FA7-16CE-067D-8A43-F5FEC731AC62}"/>
                  </a:ext>
                </a:extLst>
              </p:cNvPr>
              <p:cNvSpPr/>
              <p:nvPr/>
            </p:nvSpPr>
            <p:spPr>
              <a:xfrm>
                <a:off x="5436727" y="5038949"/>
                <a:ext cx="116205" cy="115200"/>
              </a:xfrm>
              <a:prstGeom prst="pentagon">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cxnSp>
          <p:nvCxnSpPr>
            <p:cNvPr id="249" name="直線コネクタ 248">
              <a:extLst>
                <a:ext uri="{FF2B5EF4-FFF2-40B4-BE49-F238E27FC236}">
                  <a16:creationId xmlns:a16="http://schemas.microsoft.com/office/drawing/2014/main" id="{BDCF37AD-5693-F344-1A38-5783CDE5F109}"/>
                </a:ext>
              </a:extLst>
            </p:cNvPr>
            <p:cNvCxnSpPr>
              <a:cxnSpLocks/>
              <a:stCxn id="93" idx="3"/>
              <a:endCxn id="251" idx="1"/>
            </p:cNvCxnSpPr>
            <p:nvPr/>
          </p:nvCxnSpPr>
          <p:spPr>
            <a:xfrm flipV="1">
              <a:off x="5689901" y="5094198"/>
              <a:ext cx="282598" cy="2351"/>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51" name="正方形/長方形 250">
              <a:extLst>
                <a:ext uri="{FF2B5EF4-FFF2-40B4-BE49-F238E27FC236}">
                  <a16:creationId xmlns:a16="http://schemas.microsoft.com/office/drawing/2014/main" id="{11624568-B0F0-0F69-95FE-BA4F863106C7}"/>
                </a:ext>
              </a:extLst>
            </p:cNvPr>
            <p:cNvSpPr/>
            <p:nvPr/>
          </p:nvSpPr>
          <p:spPr>
            <a:xfrm>
              <a:off x="5972499" y="4854948"/>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イベントベースゲートウェイ：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で使われ、その先には複数のタイマー中間イベントやメッセージ受信中間イベント、受信タスク等が接続される。接続されたイベントやタスクのうち、最初に発生したもののみが実施さ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9" name="グループ化 278">
              <a:extLst>
                <a:ext uri="{FF2B5EF4-FFF2-40B4-BE49-F238E27FC236}">
                  <a16:creationId xmlns:a16="http://schemas.microsoft.com/office/drawing/2014/main" id="{5AD371D6-DA59-A544-9D69-BABA4F4DBB5E}"/>
                </a:ext>
              </a:extLst>
            </p:cNvPr>
            <p:cNvGrpSpPr/>
            <p:nvPr/>
          </p:nvGrpSpPr>
          <p:grpSpPr>
            <a:xfrm>
              <a:off x="5963614" y="4898620"/>
              <a:ext cx="68400" cy="391156"/>
              <a:chOff x="2439407" y="2962964"/>
              <a:chExt cx="69614" cy="428983"/>
            </a:xfrm>
          </p:grpSpPr>
          <p:cxnSp>
            <p:nvCxnSpPr>
              <p:cNvPr id="280" name="直線コネクタ 279">
                <a:extLst>
                  <a:ext uri="{FF2B5EF4-FFF2-40B4-BE49-F238E27FC236}">
                    <a16:creationId xmlns:a16="http://schemas.microsoft.com/office/drawing/2014/main" id="{CE1B2947-3213-E8C5-9B8A-0638F8C556A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1" name="直線コネクタ 280">
                <a:extLst>
                  <a:ext uri="{FF2B5EF4-FFF2-40B4-BE49-F238E27FC236}">
                    <a16:creationId xmlns:a16="http://schemas.microsoft.com/office/drawing/2014/main" id="{012A1219-E093-6270-EC86-859FEFAB454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2" name="直線コネクタ 281">
                <a:extLst>
                  <a:ext uri="{FF2B5EF4-FFF2-40B4-BE49-F238E27FC236}">
                    <a16:creationId xmlns:a16="http://schemas.microsoft.com/office/drawing/2014/main" id="{670DF3BE-CB3B-C818-6BEE-22F7E55D124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65" name="グループ化 64">
            <a:extLst>
              <a:ext uri="{FF2B5EF4-FFF2-40B4-BE49-F238E27FC236}">
                <a16:creationId xmlns:a16="http://schemas.microsoft.com/office/drawing/2014/main" id="{A77BAC78-683F-15DB-EE8F-8AD70A7D70FC}"/>
              </a:ext>
            </a:extLst>
          </p:cNvPr>
          <p:cNvGrpSpPr/>
          <p:nvPr/>
        </p:nvGrpSpPr>
        <p:grpSpPr>
          <a:xfrm>
            <a:off x="2731895" y="6013561"/>
            <a:ext cx="332977" cy="47531"/>
            <a:chOff x="8094074" y="5728204"/>
            <a:chExt cx="332977" cy="47531"/>
          </a:xfrm>
        </p:grpSpPr>
        <p:cxnSp>
          <p:nvCxnSpPr>
            <p:cNvPr id="61" name="直線矢印コネクタ 60">
              <a:extLst>
                <a:ext uri="{FF2B5EF4-FFF2-40B4-BE49-F238E27FC236}">
                  <a16:creationId xmlns:a16="http://schemas.microsoft.com/office/drawing/2014/main" id="{B8CD56C5-B421-92C7-D142-929E938F41F0}"/>
                </a:ext>
              </a:extLst>
            </p:cNvPr>
            <p:cNvCxnSpPr>
              <a:cxnSpLocks/>
              <a:stCxn id="63" idx="6"/>
              <a:endCxn id="64" idx="3"/>
            </p:cNvCxnSpPr>
            <p:nvPr/>
          </p:nvCxnSpPr>
          <p:spPr>
            <a:xfrm flipV="1">
              <a:off x="8141605" y="5751969"/>
              <a:ext cx="213572" cy="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63" name="楕円 62">
              <a:extLst>
                <a:ext uri="{FF2B5EF4-FFF2-40B4-BE49-F238E27FC236}">
                  <a16:creationId xmlns:a16="http://schemas.microsoft.com/office/drawing/2014/main" id="{70CBEB89-684A-B22E-A188-1854EE44C289}"/>
                </a:ext>
              </a:extLst>
            </p:cNvPr>
            <p:cNvSpPr/>
            <p:nvPr/>
          </p:nvSpPr>
          <p:spPr>
            <a:xfrm>
              <a:off x="809407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4" name="二等辺三角形 63">
              <a:extLst>
                <a:ext uri="{FF2B5EF4-FFF2-40B4-BE49-F238E27FC236}">
                  <a16:creationId xmlns:a16="http://schemas.microsoft.com/office/drawing/2014/main" id="{0DB38E32-D483-311B-25FB-7516EFD90D24}"/>
                </a:ext>
              </a:extLst>
            </p:cNvPr>
            <p:cNvSpPr/>
            <p:nvPr/>
          </p:nvSpPr>
          <p:spPr>
            <a:xfrm rot="5400000">
              <a:off x="8367804" y="571603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7" name="グループ化 346">
            <a:extLst>
              <a:ext uri="{FF2B5EF4-FFF2-40B4-BE49-F238E27FC236}">
                <a16:creationId xmlns:a16="http://schemas.microsoft.com/office/drawing/2014/main" id="{FF8A185C-00EA-E0A5-4D96-99413CDD9981}"/>
              </a:ext>
            </a:extLst>
          </p:cNvPr>
          <p:cNvGrpSpPr/>
          <p:nvPr/>
        </p:nvGrpSpPr>
        <p:grpSpPr>
          <a:xfrm>
            <a:off x="3185321" y="5798076"/>
            <a:ext cx="1932121" cy="478500"/>
            <a:chOff x="3175488" y="5798076"/>
            <a:chExt cx="1932121" cy="478500"/>
          </a:xfrm>
        </p:grpSpPr>
        <p:cxnSp>
          <p:nvCxnSpPr>
            <p:cNvPr id="206" name="直線コネクタ 205">
              <a:extLst>
                <a:ext uri="{FF2B5EF4-FFF2-40B4-BE49-F238E27FC236}">
                  <a16:creationId xmlns:a16="http://schemas.microsoft.com/office/drawing/2014/main" id="{7732FA73-F4D3-4F5D-566C-A6CAE198C723}"/>
                </a:ext>
              </a:extLst>
            </p:cNvPr>
            <p:cNvCxnSpPr>
              <a:cxnSpLocks/>
            </p:cNvCxnSpPr>
            <p:nvPr/>
          </p:nvCxnSpPr>
          <p:spPr>
            <a:xfrm>
              <a:off x="3175488" y="6037326"/>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43047A80-A0AA-A4C6-CD70-1F7D77972043}"/>
                </a:ext>
              </a:extLst>
            </p:cNvPr>
            <p:cNvSpPr/>
            <p:nvPr/>
          </p:nvSpPr>
          <p:spPr>
            <a:xfrm>
              <a:off x="3327337" y="5798076"/>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プールを跨いでメッセージのやり取りがあることを示す際に使用する。メッセージとは口頭や文書、メール等である。同一プール内では使用できない。</a:t>
              </a:r>
            </a:p>
          </p:txBody>
        </p:sp>
        <p:grpSp>
          <p:nvGrpSpPr>
            <p:cNvPr id="283" name="グループ化 282">
              <a:extLst>
                <a:ext uri="{FF2B5EF4-FFF2-40B4-BE49-F238E27FC236}">
                  <a16:creationId xmlns:a16="http://schemas.microsoft.com/office/drawing/2014/main" id="{84A5814E-69BF-8CF0-1734-D24641657769}"/>
                </a:ext>
              </a:extLst>
            </p:cNvPr>
            <p:cNvGrpSpPr/>
            <p:nvPr/>
          </p:nvGrpSpPr>
          <p:grpSpPr>
            <a:xfrm>
              <a:off x="3321702" y="5841748"/>
              <a:ext cx="68400" cy="391156"/>
              <a:chOff x="2439407" y="2962964"/>
              <a:chExt cx="69614" cy="428983"/>
            </a:xfrm>
          </p:grpSpPr>
          <p:cxnSp>
            <p:nvCxnSpPr>
              <p:cNvPr id="284" name="直線コネクタ 283">
                <a:extLst>
                  <a:ext uri="{FF2B5EF4-FFF2-40B4-BE49-F238E27FC236}">
                    <a16:creationId xmlns:a16="http://schemas.microsoft.com/office/drawing/2014/main" id="{BB1171E9-3B2A-CD6B-2DD0-92D33C88C82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5" name="直線コネクタ 284">
                <a:extLst>
                  <a:ext uri="{FF2B5EF4-FFF2-40B4-BE49-F238E27FC236}">
                    <a16:creationId xmlns:a16="http://schemas.microsoft.com/office/drawing/2014/main" id="{28A4087D-6E67-0222-9486-2F746732AE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6" name="直線コネクタ 285">
                <a:extLst>
                  <a:ext uri="{FF2B5EF4-FFF2-40B4-BE49-F238E27FC236}">
                    <a16:creationId xmlns:a16="http://schemas.microsoft.com/office/drawing/2014/main" id="{E27EA952-7E2D-584D-1DEA-16A9BF71FD5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40" name="グループ化 39">
            <a:extLst>
              <a:ext uri="{FF2B5EF4-FFF2-40B4-BE49-F238E27FC236}">
                <a16:creationId xmlns:a16="http://schemas.microsoft.com/office/drawing/2014/main" id="{AA27697A-DF1C-7A14-C626-13008D87B763}"/>
              </a:ext>
            </a:extLst>
          </p:cNvPr>
          <p:cNvGrpSpPr/>
          <p:nvPr/>
        </p:nvGrpSpPr>
        <p:grpSpPr>
          <a:xfrm>
            <a:off x="547477" y="4537022"/>
            <a:ext cx="182044" cy="182044"/>
            <a:chOff x="8420362" y="4556924"/>
            <a:chExt cx="182044" cy="182044"/>
          </a:xfrm>
        </p:grpSpPr>
        <p:sp>
          <p:nvSpPr>
            <p:cNvPr id="33" name="楕円 32">
              <a:extLst>
                <a:ext uri="{FF2B5EF4-FFF2-40B4-BE49-F238E27FC236}">
                  <a16:creationId xmlns:a16="http://schemas.microsoft.com/office/drawing/2014/main" id="{AE3D04C6-CE52-B425-2737-538855C36FBB}"/>
                </a:ext>
              </a:extLst>
            </p:cNvPr>
            <p:cNvSpPr/>
            <p:nvPr/>
          </p:nvSpPr>
          <p:spPr>
            <a:xfrm>
              <a:off x="8420362" y="4556924"/>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39" name="グラフィックス 38" descr="時計 単色塗りつぶし">
              <a:extLst>
                <a:ext uri="{FF2B5EF4-FFF2-40B4-BE49-F238E27FC236}">
                  <a16:creationId xmlns:a16="http://schemas.microsoft.com/office/drawing/2014/main" id="{264E1F7F-A877-28FE-3C8A-D815392AA0AA}"/>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8432124" y="4568686"/>
              <a:ext cx="158520" cy="158520"/>
            </a:xfrm>
            <a:prstGeom prst="rect">
              <a:avLst/>
            </a:prstGeom>
          </p:spPr>
        </p:pic>
      </p:grpSp>
      <p:grpSp>
        <p:nvGrpSpPr>
          <p:cNvPr id="305" name="グループ化 304">
            <a:extLst>
              <a:ext uri="{FF2B5EF4-FFF2-40B4-BE49-F238E27FC236}">
                <a16:creationId xmlns:a16="http://schemas.microsoft.com/office/drawing/2014/main" id="{313E7966-912F-0633-9E49-066612FF57F9}"/>
              </a:ext>
            </a:extLst>
          </p:cNvPr>
          <p:cNvGrpSpPr/>
          <p:nvPr/>
        </p:nvGrpSpPr>
        <p:grpSpPr>
          <a:xfrm>
            <a:off x="729521" y="4388794"/>
            <a:ext cx="2098149" cy="478500"/>
            <a:chOff x="719688" y="3919033"/>
            <a:chExt cx="2098149" cy="478500"/>
          </a:xfrm>
        </p:grpSpPr>
        <p:cxnSp>
          <p:nvCxnSpPr>
            <p:cNvPr id="306" name="直線コネクタ 305">
              <a:extLst>
                <a:ext uri="{FF2B5EF4-FFF2-40B4-BE49-F238E27FC236}">
                  <a16:creationId xmlns:a16="http://schemas.microsoft.com/office/drawing/2014/main" id="{871482B6-424B-7109-7BB1-1D5F05EDAAAA}"/>
                </a:ext>
              </a:extLst>
            </p:cNvPr>
            <p:cNvCxnSpPr>
              <a:cxnSpLocks/>
              <a:endCxn id="309"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7" name="グループ化 306">
              <a:extLst>
                <a:ext uri="{FF2B5EF4-FFF2-40B4-BE49-F238E27FC236}">
                  <a16:creationId xmlns:a16="http://schemas.microsoft.com/office/drawing/2014/main" id="{9DCD2DEF-309B-6FE8-48FD-3DE7D38A8709}"/>
                </a:ext>
              </a:extLst>
            </p:cNvPr>
            <p:cNvGrpSpPr/>
            <p:nvPr/>
          </p:nvGrpSpPr>
          <p:grpSpPr>
            <a:xfrm>
              <a:off x="1031931" y="3919033"/>
              <a:ext cx="1785906" cy="478500"/>
              <a:chOff x="949016" y="3919033"/>
              <a:chExt cx="1785906" cy="478500"/>
            </a:xfrm>
          </p:grpSpPr>
          <p:grpSp>
            <p:nvGrpSpPr>
              <p:cNvPr id="308" name="グループ化 307">
                <a:extLst>
                  <a:ext uri="{FF2B5EF4-FFF2-40B4-BE49-F238E27FC236}">
                    <a16:creationId xmlns:a16="http://schemas.microsoft.com/office/drawing/2014/main" id="{A5C83DA5-5EC0-5E7F-7BE2-E5D247C64E46}"/>
                  </a:ext>
                </a:extLst>
              </p:cNvPr>
              <p:cNvGrpSpPr/>
              <p:nvPr/>
            </p:nvGrpSpPr>
            <p:grpSpPr>
              <a:xfrm>
                <a:off x="949016" y="4008899"/>
                <a:ext cx="69614" cy="298768"/>
                <a:chOff x="2439407" y="2962964"/>
                <a:chExt cx="69614" cy="428983"/>
              </a:xfrm>
            </p:grpSpPr>
            <p:cxnSp>
              <p:nvCxnSpPr>
                <p:cNvPr id="310" name="直線コネクタ 309">
                  <a:extLst>
                    <a:ext uri="{FF2B5EF4-FFF2-40B4-BE49-F238E27FC236}">
                      <a16:creationId xmlns:a16="http://schemas.microsoft.com/office/drawing/2014/main" id="{E3703342-8C1E-D275-C052-AEDAD6E4B48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1" name="直線コネクタ 310">
                  <a:extLst>
                    <a:ext uri="{FF2B5EF4-FFF2-40B4-BE49-F238E27FC236}">
                      <a16:creationId xmlns:a16="http://schemas.microsoft.com/office/drawing/2014/main" id="{861D0458-0766-D455-889F-A51CCBF985F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12" name="直線コネクタ 311">
                  <a:extLst>
                    <a:ext uri="{FF2B5EF4-FFF2-40B4-BE49-F238E27FC236}">
                      <a16:creationId xmlns:a16="http://schemas.microsoft.com/office/drawing/2014/main" id="{9326A9D8-C8E0-9D17-0F85-75530D166D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09" name="正方形/長方形 308">
                <a:extLst>
                  <a:ext uri="{FF2B5EF4-FFF2-40B4-BE49-F238E27FC236}">
                    <a16:creationId xmlns:a16="http://schemas.microsoft.com/office/drawing/2014/main" id="{5C43D740-8246-4272-0F7E-2DE097C4B20C}"/>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タイマー開始イベント：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期日の到来による事務の開始を示す。</a:t>
                </a:r>
              </a:p>
            </p:txBody>
          </p:sp>
        </p:grpSp>
      </p:grpSp>
      <p:sp>
        <p:nvSpPr>
          <p:cNvPr id="34" name="楕円 33">
            <a:extLst>
              <a:ext uri="{FF2B5EF4-FFF2-40B4-BE49-F238E27FC236}">
                <a16:creationId xmlns:a16="http://schemas.microsoft.com/office/drawing/2014/main" id="{4665FD8F-1887-8730-8729-AD3969393DD0}"/>
              </a:ext>
            </a:extLst>
          </p:cNvPr>
          <p:cNvSpPr/>
          <p:nvPr/>
        </p:nvSpPr>
        <p:spPr>
          <a:xfrm>
            <a:off x="547477" y="5006783"/>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13" name="グループ化 312">
            <a:extLst>
              <a:ext uri="{FF2B5EF4-FFF2-40B4-BE49-F238E27FC236}">
                <a16:creationId xmlns:a16="http://schemas.microsoft.com/office/drawing/2014/main" id="{6D125BAA-C761-391E-5013-CC4CFD3F4292}"/>
              </a:ext>
            </a:extLst>
          </p:cNvPr>
          <p:cNvGrpSpPr/>
          <p:nvPr/>
        </p:nvGrpSpPr>
        <p:grpSpPr>
          <a:xfrm>
            <a:off x="729521" y="4858555"/>
            <a:ext cx="2098149" cy="478500"/>
            <a:chOff x="719688" y="3919033"/>
            <a:chExt cx="2098149" cy="478500"/>
          </a:xfrm>
        </p:grpSpPr>
        <p:cxnSp>
          <p:nvCxnSpPr>
            <p:cNvPr id="314" name="直線コネクタ 313">
              <a:extLst>
                <a:ext uri="{FF2B5EF4-FFF2-40B4-BE49-F238E27FC236}">
                  <a16:creationId xmlns:a16="http://schemas.microsoft.com/office/drawing/2014/main" id="{6582D63B-7E4C-C43E-3037-2D2BFDC59B38}"/>
                </a:ext>
              </a:extLst>
            </p:cNvPr>
            <p:cNvCxnSpPr>
              <a:cxnSpLocks/>
              <a:endCxn id="317"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15" name="グループ化 314">
              <a:extLst>
                <a:ext uri="{FF2B5EF4-FFF2-40B4-BE49-F238E27FC236}">
                  <a16:creationId xmlns:a16="http://schemas.microsoft.com/office/drawing/2014/main" id="{36EE1416-9B37-1AE2-C1FF-3036B20D8059}"/>
                </a:ext>
              </a:extLst>
            </p:cNvPr>
            <p:cNvGrpSpPr/>
            <p:nvPr/>
          </p:nvGrpSpPr>
          <p:grpSpPr>
            <a:xfrm>
              <a:off x="1031931" y="3919033"/>
              <a:ext cx="1785906" cy="478500"/>
              <a:chOff x="949016" y="3919033"/>
              <a:chExt cx="1785906" cy="478500"/>
            </a:xfrm>
          </p:grpSpPr>
          <p:grpSp>
            <p:nvGrpSpPr>
              <p:cNvPr id="316" name="グループ化 315">
                <a:extLst>
                  <a:ext uri="{FF2B5EF4-FFF2-40B4-BE49-F238E27FC236}">
                    <a16:creationId xmlns:a16="http://schemas.microsoft.com/office/drawing/2014/main" id="{890CC843-50BC-2943-3F2C-75394E96F3C9}"/>
                  </a:ext>
                </a:extLst>
              </p:cNvPr>
              <p:cNvGrpSpPr/>
              <p:nvPr/>
            </p:nvGrpSpPr>
            <p:grpSpPr>
              <a:xfrm>
                <a:off x="949016" y="4008899"/>
                <a:ext cx="69614" cy="298768"/>
                <a:chOff x="2439407" y="2962964"/>
                <a:chExt cx="69614" cy="428983"/>
              </a:xfrm>
            </p:grpSpPr>
            <p:cxnSp>
              <p:nvCxnSpPr>
                <p:cNvPr id="318" name="直線コネクタ 317">
                  <a:extLst>
                    <a:ext uri="{FF2B5EF4-FFF2-40B4-BE49-F238E27FC236}">
                      <a16:creationId xmlns:a16="http://schemas.microsoft.com/office/drawing/2014/main" id="{A49B3683-BDD9-52B9-613F-96A45F1D4F8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9" name="直線コネクタ 318">
                  <a:extLst>
                    <a:ext uri="{FF2B5EF4-FFF2-40B4-BE49-F238E27FC236}">
                      <a16:creationId xmlns:a16="http://schemas.microsoft.com/office/drawing/2014/main" id="{02188016-CF2B-F281-7E27-7F1C0455543D}"/>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0" name="直線コネクタ 319">
                  <a:extLst>
                    <a:ext uri="{FF2B5EF4-FFF2-40B4-BE49-F238E27FC236}">
                      <a16:creationId xmlns:a16="http://schemas.microsoft.com/office/drawing/2014/main" id="{F7D039D8-DF5E-430E-FB65-230EF35F4F28}"/>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17" name="正方形/長方形 316">
                <a:extLst>
                  <a:ext uri="{FF2B5EF4-FFF2-40B4-BE49-F238E27FC236}">
                    <a16:creationId xmlns:a16="http://schemas.microsoft.com/office/drawing/2014/main" id="{2320F7C4-C89C-5DAC-9A44-12E056C08C92}"/>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事務の終了を示し、必ず記載する必要がある。</a:t>
                </a:r>
              </a:p>
            </p:txBody>
          </p:sp>
        </p:grpSp>
      </p:grpSp>
      <p:grpSp>
        <p:nvGrpSpPr>
          <p:cNvPr id="45" name="グループ化 44">
            <a:extLst>
              <a:ext uri="{FF2B5EF4-FFF2-40B4-BE49-F238E27FC236}">
                <a16:creationId xmlns:a16="http://schemas.microsoft.com/office/drawing/2014/main" id="{120C1782-1201-1B99-DB18-E856D0315A5A}"/>
              </a:ext>
            </a:extLst>
          </p:cNvPr>
          <p:cNvGrpSpPr/>
          <p:nvPr/>
        </p:nvGrpSpPr>
        <p:grpSpPr>
          <a:xfrm>
            <a:off x="547477" y="5476544"/>
            <a:ext cx="182044" cy="182044"/>
            <a:chOff x="8420362" y="5457393"/>
            <a:chExt cx="182044" cy="182044"/>
          </a:xfrm>
        </p:grpSpPr>
        <p:sp>
          <p:nvSpPr>
            <p:cNvPr id="35" name="楕円 34">
              <a:extLst>
                <a:ext uri="{FF2B5EF4-FFF2-40B4-BE49-F238E27FC236}">
                  <a16:creationId xmlns:a16="http://schemas.microsoft.com/office/drawing/2014/main" id="{8F8610E2-9C62-F819-48F0-28FB535E6BEB}"/>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4" name="グラフィックス 43" descr="封筒 枠線">
              <a:extLst>
                <a:ext uri="{FF2B5EF4-FFF2-40B4-BE49-F238E27FC236}">
                  <a16:creationId xmlns:a16="http://schemas.microsoft.com/office/drawing/2014/main" id="{F1D0D136-C707-464A-D8E3-4B9CF2501AD4}"/>
                </a:ext>
              </a:extLst>
            </p:cNvPr>
            <p:cNvPicPr>
              <a:picLocks noChangeAspect="1"/>
            </p:cNvPicPr>
            <p:nvPr/>
          </p:nvPicPr>
          <p:blipFill>
            <a:blip r:embed="rId2">
              <a:extLst>
                <a:ext uri="{96DAC541-7B7A-43D3-8B79-37D633B846F1}">
                  <asvg:svgBlip xmlns:asvg="http://schemas.microsoft.com/office/drawing/2016/SVG/main" r:embed="rId12"/>
                </a:ext>
              </a:extLst>
            </a:blip>
            <a:stretch>
              <a:fillRect/>
            </a:stretch>
          </p:blipFill>
          <p:spPr>
            <a:xfrm>
              <a:off x="8432184" y="5469215"/>
              <a:ext cx="158400" cy="158400"/>
            </a:xfrm>
            <a:prstGeom prst="rect">
              <a:avLst/>
            </a:prstGeom>
          </p:spPr>
        </p:pic>
      </p:grpSp>
      <p:grpSp>
        <p:nvGrpSpPr>
          <p:cNvPr id="343" name="グループ化 342">
            <a:extLst>
              <a:ext uri="{FF2B5EF4-FFF2-40B4-BE49-F238E27FC236}">
                <a16:creationId xmlns:a16="http://schemas.microsoft.com/office/drawing/2014/main" id="{D3AEE1BE-64ED-B5FD-8222-178ECC8B0464}"/>
              </a:ext>
            </a:extLst>
          </p:cNvPr>
          <p:cNvGrpSpPr/>
          <p:nvPr/>
        </p:nvGrpSpPr>
        <p:grpSpPr>
          <a:xfrm>
            <a:off x="729521" y="5328316"/>
            <a:ext cx="1956456" cy="478500"/>
            <a:chOff x="719688" y="5325597"/>
            <a:chExt cx="1956456" cy="478500"/>
          </a:xfrm>
        </p:grpSpPr>
        <p:cxnSp>
          <p:nvCxnSpPr>
            <p:cNvPr id="322" name="直線コネクタ 321">
              <a:extLst>
                <a:ext uri="{FF2B5EF4-FFF2-40B4-BE49-F238E27FC236}">
                  <a16:creationId xmlns:a16="http://schemas.microsoft.com/office/drawing/2014/main" id="{5DD9C4C4-0473-386C-50F6-CE27CEA6283B}"/>
                </a:ext>
              </a:extLst>
            </p:cNvPr>
            <p:cNvCxnSpPr>
              <a:cxnSpLocks/>
              <a:endCxn id="325" idx="1"/>
            </p:cNvCxnSpPr>
            <p:nvPr/>
          </p:nvCxnSpPr>
          <p:spPr>
            <a:xfrm>
              <a:off x="719688" y="5564847"/>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24" name="グループ化 323">
              <a:extLst>
                <a:ext uri="{FF2B5EF4-FFF2-40B4-BE49-F238E27FC236}">
                  <a16:creationId xmlns:a16="http://schemas.microsoft.com/office/drawing/2014/main" id="{60E42DED-EB78-057A-C7DE-25F332EE4140}"/>
                </a:ext>
              </a:extLst>
            </p:cNvPr>
            <p:cNvGrpSpPr/>
            <p:nvPr/>
          </p:nvGrpSpPr>
          <p:grpSpPr>
            <a:xfrm>
              <a:off x="1031931" y="5415463"/>
              <a:ext cx="69614" cy="298768"/>
              <a:chOff x="2439407" y="2962964"/>
              <a:chExt cx="69614" cy="428983"/>
            </a:xfrm>
          </p:grpSpPr>
          <p:cxnSp>
            <p:nvCxnSpPr>
              <p:cNvPr id="326" name="直線コネクタ 325">
                <a:extLst>
                  <a:ext uri="{FF2B5EF4-FFF2-40B4-BE49-F238E27FC236}">
                    <a16:creationId xmlns:a16="http://schemas.microsoft.com/office/drawing/2014/main" id="{19E33D6D-5DE1-7606-E04D-F02F66D662E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27" name="直線コネクタ 326">
                <a:extLst>
                  <a:ext uri="{FF2B5EF4-FFF2-40B4-BE49-F238E27FC236}">
                    <a16:creationId xmlns:a16="http://schemas.microsoft.com/office/drawing/2014/main" id="{007AD1F4-711E-B9AE-C2C5-A5AFA88B6FB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8" name="直線コネクタ 327">
                <a:extLst>
                  <a:ext uri="{FF2B5EF4-FFF2-40B4-BE49-F238E27FC236}">
                    <a16:creationId xmlns:a16="http://schemas.microsoft.com/office/drawing/2014/main" id="{546C3708-93B9-026A-6BA3-DF100875715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5" name="正方形/長方形 324">
              <a:extLst>
                <a:ext uri="{FF2B5EF4-FFF2-40B4-BE49-F238E27FC236}">
                  <a16:creationId xmlns:a16="http://schemas.microsoft.com/office/drawing/2014/main" id="{1277C96D-BBE6-0E4F-A046-057C9C044B88}"/>
                </a:ext>
              </a:extLst>
            </p:cNvPr>
            <p:cNvSpPr/>
            <p:nvPr/>
          </p:nvSpPr>
          <p:spPr>
            <a:xfrm>
              <a:off x="1037565" y="5325597"/>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他のプールからのメッセージを受け取ることで事務が開始することを示す。</a:t>
              </a:r>
            </a:p>
          </p:txBody>
        </p:sp>
      </p:grpSp>
      <p:grpSp>
        <p:nvGrpSpPr>
          <p:cNvPr id="345" name="グループ化 344">
            <a:extLst>
              <a:ext uri="{FF2B5EF4-FFF2-40B4-BE49-F238E27FC236}">
                <a16:creationId xmlns:a16="http://schemas.microsoft.com/office/drawing/2014/main" id="{E0649BC9-770E-AF32-E90C-3AA8EC7CA8B4}"/>
              </a:ext>
            </a:extLst>
          </p:cNvPr>
          <p:cNvGrpSpPr/>
          <p:nvPr/>
        </p:nvGrpSpPr>
        <p:grpSpPr>
          <a:xfrm>
            <a:off x="729521" y="5798076"/>
            <a:ext cx="1956456" cy="478500"/>
            <a:chOff x="719688" y="5798076"/>
            <a:chExt cx="1956456" cy="478500"/>
          </a:xfrm>
        </p:grpSpPr>
        <p:cxnSp>
          <p:nvCxnSpPr>
            <p:cNvPr id="330" name="直線コネクタ 329">
              <a:extLst>
                <a:ext uri="{FF2B5EF4-FFF2-40B4-BE49-F238E27FC236}">
                  <a16:creationId xmlns:a16="http://schemas.microsoft.com/office/drawing/2014/main" id="{4D982E03-CF64-B903-5C68-7F1BD2A377CA}"/>
                </a:ext>
              </a:extLst>
            </p:cNvPr>
            <p:cNvCxnSpPr>
              <a:cxnSpLocks/>
              <a:endCxn id="333" idx="1"/>
            </p:cNvCxnSpPr>
            <p:nvPr/>
          </p:nvCxnSpPr>
          <p:spPr>
            <a:xfrm>
              <a:off x="719688" y="6037326"/>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32" name="グループ化 331">
              <a:extLst>
                <a:ext uri="{FF2B5EF4-FFF2-40B4-BE49-F238E27FC236}">
                  <a16:creationId xmlns:a16="http://schemas.microsoft.com/office/drawing/2014/main" id="{C311FA80-6391-6E42-6551-A904AAF9BC81}"/>
                </a:ext>
              </a:extLst>
            </p:cNvPr>
            <p:cNvGrpSpPr/>
            <p:nvPr/>
          </p:nvGrpSpPr>
          <p:grpSpPr>
            <a:xfrm>
              <a:off x="1031931" y="5887942"/>
              <a:ext cx="69614" cy="298768"/>
              <a:chOff x="2439407" y="2962964"/>
              <a:chExt cx="69614" cy="428983"/>
            </a:xfrm>
          </p:grpSpPr>
          <p:cxnSp>
            <p:nvCxnSpPr>
              <p:cNvPr id="334" name="直線コネクタ 333">
                <a:extLst>
                  <a:ext uri="{FF2B5EF4-FFF2-40B4-BE49-F238E27FC236}">
                    <a16:creationId xmlns:a16="http://schemas.microsoft.com/office/drawing/2014/main" id="{7DB1DA41-3748-E21F-C564-6E3084B5197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35" name="直線コネクタ 334">
                <a:extLst>
                  <a:ext uri="{FF2B5EF4-FFF2-40B4-BE49-F238E27FC236}">
                    <a16:creationId xmlns:a16="http://schemas.microsoft.com/office/drawing/2014/main" id="{654AD2A4-9B42-5A9D-608E-B771D0A0C37C}"/>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36" name="直線コネクタ 335">
                <a:extLst>
                  <a:ext uri="{FF2B5EF4-FFF2-40B4-BE49-F238E27FC236}">
                    <a16:creationId xmlns:a16="http://schemas.microsoft.com/office/drawing/2014/main" id="{7B8D8C86-DF65-DC3D-5E82-CE6313323E9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33" name="正方形/長方形 332">
              <a:extLst>
                <a:ext uri="{FF2B5EF4-FFF2-40B4-BE49-F238E27FC236}">
                  <a16:creationId xmlns:a16="http://schemas.microsoft.com/office/drawing/2014/main" id="{A398EC67-AF79-5F52-7A57-29EED16C52D5}"/>
                </a:ext>
              </a:extLst>
            </p:cNvPr>
            <p:cNvSpPr/>
            <p:nvPr/>
          </p:nvSpPr>
          <p:spPr>
            <a:xfrm>
              <a:off x="1037565" y="5798076"/>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他のプールにメッセージを送って、事務が終了することを示す。</a:t>
              </a:r>
            </a:p>
          </p:txBody>
        </p:sp>
      </p:grpSp>
      <p:grpSp>
        <p:nvGrpSpPr>
          <p:cNvPr id="407" name="グループ化 406">
            <a:extLst>
              <a:ext uri="{FF2B5EF4-FFF2-40B4-BE49-F238E27FC236}">
                <a16:creationId xmlns:a16="http://schemas.microsoft.com/office/drawing/2014/main" id="{5EDF4FA3-1CAA-6BA1-3AC0-E507C2887B4F}"/>
              </a:ext>
            </a:extLst>
          </p:cNvPr>
          <p:cNvGrpSpPr/>
          <p:nvPr/>
        </p:nvGrpSpPr>
        <p:grpSpPr>
          <a:xfrm>
            <a:off x="2810266" y="3583909"/>
            <a:ext cx="182044" cy="182044"/>
            <a:chOff x="2810266" y="3583909"/>
            <a:chExt cx="182044" cy="182044"/>
          </a:xfrm>
        </p:grpSpPr>
        <p:sp>
          <p:nvSpPr>
            <p:cNvPr id="48" name="楕円 47">
              <a:extLst>
                <a:ext uri="{FF2B5EF4-FFF2-40B4-BE49-F238E27FC236}">
                  <a16:creationId xmlns:a16="http://schemas.microsoft.com/office/drawing/2014/main" id="{4F7FCE7C-2023-0F72-7F1B-3DA33EF9DA9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94" name="グループ化 393">
              <a:extLst>
                <a:ext uri="{FF2B5EF4-FFF2-40B4-BE49-F238E27FC236}">
                  <a16:creationId xmlns:a16="http://schemas.microsoft.com/office/drawing/2014/main" id="{B2B03675-2FC7-B3CF-2C04-F06C92E7146C}"/>
                </a:ext>
              </a:extLst>
            </p:cNvPr>
            <p:cNvGrpSpPr/>
            <p:nvPr/>
          </p:nvGrpSpPr>
          <p:grpSpPr>
            <a:xfrm>
              <a:off x="2835232" y="3634549"/>
              <a:ext cx="132113" cy="80765"/>
              <a:chOff x="2601006" y="3678667"/>
              <a:chExt cx="132113" cy="80765"/>
            </a:xfrm>
          </p:grpSpPr>
          <p:sp>
            <p:nvSpPr>
              <p:cNvPr id="389" name="正方形/長方形 388">
                <a:extLst>
                  <a:ext uri="{FF2B5EF4-FFF2-40B4-BE49-F238E27FC236}">
                    <a16:creationId xmlns:a16="http://schemas.microsoft.com/office/drawing/2014/main" id="{74BF7F4F-45D8-4CB7-4A12-5E84ECDF22E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0" name="二等辺三角形 389">
                <a:extLst>
                  <a:ext uri="{FF2B5EF4-FFF2-40B4-BE49-F238E27FC236}">
                    <a16:creationId xmlns:a16="http://schemas.microsoft.com/office/drawing/2014/main" id="{C86C4506-D083-C6FD-2A22-0447F10BBED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2" name="二等辺三角形 391">
                <a:extLst>
                  <a:ext uri="{FF2B5EF4-FFF2-40B4-BE49-F238E27FC236}">
                    <a16:creationId xmlns:a16="http://schemas.microsoft.com/office/drawing/2014/main" id="{C3EDFD91-8830-3E97-9C7C-13201C4ED2D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93" name="正方形/長方形 392">
                <a:extLst>
                  <a:ext uri="{FF2B5EF4-FFF2-40B4-BE49-F238E27FC236}">
                    <a16:creationId xmlns:a16="http://schemas.microsoft.com/office/drawing/2014/main" id="{26568535-0174-A171-E145-9F6F0F743C4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405" name="グループ化 404">
            <a:extLst>
              <a:ext uri="{FF2B5EF4-FFF2-40B4-BE49-F238E27FC236}">
                <a16:creationId xmlns:a16="http://schemas.microsoft.com/office/drawing/2014/main" id="{3D6845C9-0B9E-3D66-6601-EB37AF62AB10}"/>
              </a:ext>
            </a:extLst>
          </p:cNvPr>
          <p:cNvGrpSpPr/>
          <p:nvPr/>
        </p:nvGrpSpPr>
        <p:grpSpPr>
          <a:xfrm>
            <a:off x="547477" y="5946304"/>
            <a:ext cx="182044" cy="182044"/>
            <a:chOff x="547477" y="5946304"/>
            <a:chExt cx="182044" cy="182044"/>
          </a:xfrm>
        </p:grpSpPr>
        <p:sp>
          <p:nvSpPr>
            <p:cNvPr id="37" name="楕円 36">
              <a:extLst>
                <a:ext uri="{FF2B5EF4-FFF2-40B4-BE49-F238E27FC236}">
                  <a16:creationId xmlns:a16="http://schemas.microsoft.com/office/drawing/2014/main" id="{2DB963B9-DC15-300F-1788-D03DEEC34E4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400" name="グループ化 399">
              <a:extLst>
                <a:ext uri="{FF2B5EF4-FFF2-40B4-BE49-F238E27FC236}">
                  <a16:creationId xmlns:a16="http://schemas.microsoft.com/office/drawing/2014/main" id="{475CA3F3-470D-068F-12C9-B11BEA2F91F6}"/>
                </a:ext>
              </a:extLst>
            </p:cNvPr>
            <p:cNvGrpSpPr/>
            <p:nvPr/>
          </p:nvGrpSpPr>
          <p:grpSpPr>
            <a:xfrm>
              <a:off x="572442" y="5996943"/>
              <a:ext cx="132113" cy="80765"/>
              <a:chOff x="2601006" y="3678667"/>
              <a:chExt cx="132113" cy="80765"/>
            </a:xfrm>
          </p:grpSpPr>
          <p:sp>
            <p:nvSpPr>
              <p:cNvPr id="401" name="正方形/長方形 400">
                <a:extLst>
                  <a:ext uri="{FF2B5EF4-FFF2-40B4-BE49-F238E27FC236}">
                    <a16:creationId xmlns:a16="http://schemas.microsoft.com/office/drawing/2014/main" id="{6BECA6CF-6BE4-D51D-B03B-3463F45056D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2" name="二等辺三角形 401">
                <a:extLst>
                  <a:ext uri="{FF2B5EF4-FFF2-40B4-BE49-F238E27FC236}">
                    <a16:creationId xmlns:a16="http://schemas.microsoft.com/office/drawing/2014/main" id="{A53F9631-E4AD-EA33-FFD4-6A6F3846800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3" name="二等辺三角形 402">
                <a:extLst>
                  <a:ext uri="{FF2B5EF4-FFF2-40B4-BE49-F238E27FC236}">
                    <a16:creationId xmlns:a16="http://schemas.microsoft.com/office/drawing/2014/main" id="{A891383A-CD62-41D5-C79F-3395FE99F4B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04" name="正方形/長方形 403">
                <a:extLst>
                  <a:ext uri="{FF2B5EF4-FFF2-40B4-BE49-F238E27FC236}">
                    <a16:creationId xmlns:a16="http://schemas.microsoft.com/office/drawing/2014/main" id="{7609DB91-1BBC-A09E-FC13-28F973859BA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06" name="ひし形 405">
            <a:extLst>
              <a:ext uri="{FF2B5EF4-FFF2-40B4-BE49-F238E27FC236}">
                <a16:creationId xmlns:a16="http://schemas.microsoft.com/office/drawing/2014/main" id="{86F93B86-3590-6F3F-ABBC-E66421AAD34B}"/>
              </a:ext>
            </a:extLst>
          </p:cNvPr>
          <p:cNvSpPr/>
          <p:nvPr/>
        </p:nvSpPr>
        <p:spPr>
          <a:xfrm>
            <a:off x="5310262" y="4576014"/>
            <a:ext cx="388800" cy="32400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567352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048A9-5055-9D72-65E9-53957F9C6DD2}"/>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273BE039-CC22-C50C-C75B-8CA5628D4F96}"/>
              </a:ext>
            </a:extLst>
          </p:cNvPr>
          <p:cNvGrpSpPr/>
          <p:nvPr/>
        </p:nvGrpSpPr>
        <p:grpSpPr>
          <a:xfrm rot="5400000" flipV="1">
            <a:off x="588533" y="1928678"/>
            <a:ext cx="1091210" cy="47531"/>
            <a:chOff x="9040779" y="5728212"/>
            <a:chExt cx="1091210" cy="47531"/>
          </a:xfrm>
        </p:grpSpPr>
        <p:cxnSp>
          <p:nvCxnSpPr>
            <p:cNvPr id="91" name="直線矢印コネクタ 90">
              <a:extLst>
                <a:ext uri="{FF2B5EF4-FFF2-40B4-BE49-F238E27FC236}">
                  <a16:creationId xmlns:a16="http://schemas.microsoft.com/office/drawing/2014/main" id="{004ADE4D-BD8B-F53C-D7BD-F5D23CB855CE}"/>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1399EEAF-6814-AF12-B83A-90822EB28EBE}"/>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E7E1FF41-C173-DFAB-3F65-6B3232DE3D40}"/>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8A8F5041-5078-3FC4-E4AF-87C52AADD539}"/>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CB7DA35-461F-D2DA-98DF-CA92EA1373E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47CB8467-25C1-ACB0-E0E4-98CD68709C2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E3B6152-160D-9BBF-6D30-5D5CC920AF0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DBE61B4-4A62-10FB-DFE1-C104B3B8022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B377616D-22AB-8F08-AD90-16970F5C155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EBC3BB3-64FB-4C09-07FA-A1850CEEF0C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その他軽自動車</a:t>
              </a:r>
              <a:r>
                <a:rPr kumimoji="1" lang="en-US" altLang="ja-JP" sz="1000" b="1" dirty="0">
                  <a:solidFill>
                    <a:schemeClr val="tx1"/>
                  </a:solidFill>
                  <a:latin typeface="+mn-ea"/>
                </a:rPr>
                <a:t>(</a:t>
              </a:r>
              <a:r>
                <a:rPr kumimoji="1" lang="ja-JP" altLang="en-US" sz="1000" b="1" dirty="0">
                  <a:solidFill>
                    <a:schemeClr val="tx1"/>
                  </a:solidFill>
                  <a:latin typeface="+mn-ea"/>
                </a:rPr>
                <a:t>申告書</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4CAB5F06-04F4-793E-F590-937BF865D357}"/>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廃車登録処理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954BDC2D-375D-D2F6-087D-39A6DA57FBED}"/>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23A0571F-9725-962A-6115-3483BA4D4F8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F06CED1B-F5AD-80B2-1517-F09501BEC7B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24D0E14E-F055-7118-CF29-1BC665352C25}"/>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10</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6F6FD5CE-53CA-7F83-FC20-969E82AFB599}"/>
              </a:ext>
            </a:extLst>
          </p:cNvPr>
          <p:cNvGrpSpPr/>
          <p:nvPr/>
        </p:nvGrpSpPr>
        <p:grpSpPr>
          <a:xfrm>
            <a:off x="3357896"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EEC48625-DAC8-3297-5224-ADABA43F538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DF1B8AB5-4A32-5DE0-B43F-4CEF6D84E2D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車両情報変更</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36A489C0-19FE-414B-5273-D3A696E64874}"/>
              </a:ext>
            </a:extLst>
          </p:cNvPr>
          <p:cNvCxnSpPr>
            <a:cxnSpLocks/>
            <a:stCxn id="22" idx="2"/>
            <a:endCxn id="118" idx="1"/>
          </p:cNvCxnSpPr>
          <p:nvPr/>
        </p:nvCxnSpPr>
        <p:spPr>
          <a:xfrm>
            <a:off x="365583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3D8A518B-52C1-E828-C153-86C9330A1C14}"/>
              </a:ext>
            </a:extLst>
          </p:cNvPr>
          <p:cNvCxnSpPr>
            <a:cxnSpLocks/>
            <a:stCxn id="4" idx="6"/>
            <a:endCxn id="103" idx="1"/>
          </p:cNvCxnSpPr>
          <p:nvPr/>
        </p:nvCxnSpPr>
        <p:spPr>
          <a:xfrm>
            <a:off x="1287138" y="2662709"/>
            <a:ext cx="2986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63DBFAB6-B5A7-39FF-5AFB-016DF28C0464}"/>
              </a:ext>
            </a:extLst>
          </p:cNvPr>
          <p:cNvSpPr/>
          <p:nvPr/>
        </p:nvSpPr>
        <p:spPr>
          <a:xfrm>
            <a:off x="6993584"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F2CB867A-B809-CA46-BA9D-40DD3040335D}"/>
              </a:ext>
            </a:extLst>
          </p:cNvPr>
          <p:cNvSpPr/>
          <p:nvPr/>
        </p:nvSpPr>
        <p:spPr>
          <a:xfrm>
            <a:off x="6758568" y="5734055"/>
            <a:ext cx="2053792" cy="77037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a:t>
            </a:r>
            <a:r>
              <a:rPr kumimoji="1" lang="en-US" altLang="zh-TW" sz="500" b="1" dirty="0">
                <a:solidFill>
                  <a:schemeClr val="tx1"/>
                </a:solidFill>
                <a:latin typeface="游ゴシック" panose="020B0400000000000000" pitchFamily="50" charset="-128"/>
                <a:ea typeface="游ゴシック" panose="020B0400000000000000" pitchFamily="50" charset="-128"/>
              </a:rPr>
              <a:t>14.</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廃車登録</a:t>
            </a:r>
          </a:p>
          <a:p>
            <a:r>
              <a:rPr kumimoji="1" lang="en-US" altLang="zh-TW" sz="500" b="1" dirty="0">
                <a:solidFill>
                  <a:schemeClr val="tx1"/>
                </a:solidFill>
                <a:latin typeface="游ゴシック" panose="020B0400000000000000" pitchFamily="50" charset="-128"/>
                <a:ea typeface="游ゴシック" panose="020B0400000000000000" pitchFamily="50" charset="-128"/>
              </a:rPr>
              <a:t>1.2.16.</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1.2.17.</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廃車登録</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477349F6-F13A-4487-D6B3-94502CD75992}"/>
              </a:ext>
            </a:extLst>
          </p:cNvPr>
          <p:cNvGrpSpPr/>
          <p:nvPr/>
        </p:nvGrpSpPr>
        <p:grpSpPr>
          <a:xfrm>
            <a:off x="3368020"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7AEB3BC7-165C-B839-2356-4000FFAA537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CF1EAE80-079D-2B79-FADC-4D772D66C3C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1005E1E0-6029-840D-5B79-B4D9EE8D164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5476C6BA-699C-303F-4AAE-18D87D74978E}"/>
              </a:ext>
            </a:extLst>
          </p:cNvPr>
          <p:cNvSpPr/>
          <p:nvPr/>
        </p:nvSpPr>
        <p:spPr>
          <a:xfrm>
            <a:off x="7335532"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85E2E029-9847-76D6-3C10-94B8B3B3D02D}"/>
              </a:ext>
            </a:extLst>
          </p:cNvPr>
          <p:cNvSpPr/>
          <p:nvPr/>
        </p:nvSpPr>
        <p:spPr>
          <a:xfrm>
            <a:off x="732440"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2B96B5E2-754D-053E-F63D-9BDA3076CC48}"/>
              </a:ext>
            </a:extLst>
          </p:cNvPr>
          <p:cNvCxnSpPr>
            <a:cxnSpLocks/>
            <a:stCxn id="56" idx="3"/>
            <a:endCxn id="137" idx="1"/>
          </p:cNvCxnSpPr>
          <p:nvPr/>
        </p:nvCxnSpPr>
        <p:spPr>
          <a:xfrm>
            <a:off x="4790623" y="2662709"/>
            <a:ext cx="14919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F7BBBDC9-054E-EAC2-CEB8-57A6D57C3C31}"/>
              </a:ext>
            </a:extLst>
          </p:cNvPr>
          <p:cNvGrpSpPr/>
          <p:nvPr/>
        </p:nvGrpSpPr>
        <p:grpSpPr>
          <a:xfrm>
            <a:off x="3876174" y="4643643"/>
            <a:ext cx="752658" cy="405710"/>
            <a:chOff x="4488244" y="5206471"/>
            <a:chExt cx="752658" cy="405710"/>
          </a:xfrm>
        </p:grpSpPr>
        <p:cxnSp>
          <p:nvCxnSpPr>
            <p:cNvPr id="80" name="直線矢印コネクタ 79">
              <a:extLst>
                <a:ext uri="{FF2B5EF4-FFF2-40B4-BE49-F238E27FC236}">
                  <a16:creationId xmlns:a16="http://schemas.microsoft.com/office/drawing/2014/main" id="{79FD7E73-FE63-C1EA-6BD5-AAD631FBDCF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2E5764AB-F632-19AE-EAFF-B6225846F080}"/>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A9A558AF-80B7-FE6A-ADC1-120D594B46D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39682179-DFD4-E82D-1353-EBD2DC8E2C9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A858926F-B847-766E-F3BB-57510F9035C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307E9026-0479-931A-F134-83A14F374AA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F785D95A-1E27-0935-FE5F-FC93ED64D9F8}"/>
              </a:ext>
            </a:extLst>
          </p:cNvPr>
          <p:cNvGrpSpPr/>
          <p:nvPr/>
        </p:nvGrpSpPr>
        <p:grpSpPr>
          <a:xfrm>
            <a:off x="1140489"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26C37E62-D9F1-D3FE-831C-8E042AB08986}"/>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F19BEE41-6A2F-9C03-BDB1-42ADD66D5938}"/>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a:t>
              </a:r>
              <a:r>
                <a:rPr kumimoji="1" lang="ja-JP" altLang="en-US" sz="500" b="1" dirty="0">
                  <a:solidFill>
                    <a:schemeClr val="tx1"/>
                  </a:solidFill>
                  <a:latin typeface="游ゴシック" panose="020B0400000000000000" pitchFamily="50" charset="-128"/>
                  <a:ea typeface="游ゴシック" panose="020B0400000000000000" pitchFamily="50" charset="-128"/>
                </a:rPr>
                <a:t>申告書</a:t>
              </a:r>
            </a:p>
          </p:txBody>
        </p:sp>
        <p:pic>
          <p:nvPicPr>
            <p:cNvPr id="100" name="グラフィックス 99" descr="紙 枠線">
              <a:extLst>
                <a:ext uri="{FF2B5EF4-FFF2-40B4-BE49-F238E27FC236}">
                  <a16:creationId xmlns:a16="http://schemas.microsoft.com/office/drawing/2014/main" id="{D47A0647-EC4B-8A20-1AE3-B2404EBFD14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5031CEDA-5637-41F8-E1FF-38D079596AC0}"/>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ADA3B226-972D-FFE1-D9EA-6238C1354BFE}"/>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68637DA1-CFD6-EA79-3FF5-AAD93D75E24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32742A1F-84DF-E70F-17C1-3A1950A8E441}"/>
              </a:ext>
            </a:extLst>
          </p:cNvPr>
          <p:cNvCxnSpPr>
            <a:cxnSpLocks/>
            <a:stCxn id="137" idx="3"/>
            <a:endCxn id="38" idx="2"/>
          </p:cNvCxnSpPr>
          <p:nvPr/>
        </p:nvCxnSpPr>
        <p:spPr>
          <a:xfrm>
            <a:off x="6878422"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174AAE76-CBE5-9476-C727-B1751469E367}"/>
              </a:ext>
            </a:extLst>
          </p:cNvPr>
          <p:cNvSpPr/>
          <p:nvPr/>
        </p:nvSpPr>
        <p:spPr>
          <a:xfrm>
            <a:off x="727398"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cxnSp>
        <p:nvCxnSpPr>
          <p:cNvPr id="24" name="直線矢印コネクタ 23">
            <a:extLst>
              <a:ext uri="{FF2B5EF4-FFF2-40B4-BE49-F238E27FC236}">
                <a16:creationId xmlns:a16="http://schemas.microsoft.com/office/drawing/2014/main" id="{B6A100D2-4447-FEE6-FE79-A6E4A3769CB0}"/>
              </a:ext>
            </a:extLst>
          </p:cNvPr>
          <p:cNvCxnSpPr>
            <a:cxnSpLocks/>
            <a:stCxn id="103" idx="3"/>
            <a:endCxn id="107" idx="1"/>
          </p:cNvCxnSpPr>
          <p:nvPr/>
        </p:nvCxnSpPr>
        <p:spPr>
          <a:xfrm>
            <a:off x="2173196" y="2662709"/>
            <a:ext cx="2986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C315A5BA-B97C-0735-C2FB-8FAFEDE263C5}"/>
              </a:ext>
            </a:extLst>
          </p:cNvPr>
          <p:cNvGrpSpPr/>
          <p:nvPr/>
        </p:nvGrpSpPr>
        <p:grpSpPr>
          <a:xfrm>
            <a:off x="5028076"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6CA2CCE1-467F-607D-6A41-FC02AB29840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CCB7AF36-A02E-CB6A-C7BE-A4D13527EADC}"/>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9F8A757E-1284-52E7-4BB3-6499DB0D6703}"/>
              </a:ext>
            </a:extLst>
          </p:cNvPr>
          <p:cNvCxnSpPr>
            <a:cxnSpLocks/>
            <a:stCxn id="56" idx="2"/>
            <a:endCxn id="28" idx="1"/>
          </p:cNvCxnSpPr>
          <p:nvPr/>
        </p:nvCxnSpPr>
        <p:spPr>
          <a:xfrm rot="16200000" flipH="1">
            <a:off x="4492804"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ED91663D-A8AD-BB78-5628-025F8301167A}"/>
              </a:ext>
            </a:extLst>
          </p:cNvPr>
          <p:cNvSpPr/>
          <p:nvPr/>
        </p:nvSpPr>
        <p:spPr>
          <a:xfrm>
            <a:off x="487429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D0322C43-F43B-A3AC-69FC-794F7F036124}"/>
              </a:ext>
            </a:extLst>
          </p:cNvPr>
          <p:cNvSpPr/>
          <p:nvPr/>
        </p:nvSpPr>
        <p:spPr>
          <a:xfrm>
            <a:off x="4107728"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05232040-EC17-758E-9CA0-7147E40DB848}"/>
              </a:ext>
            </a:extLst>
          </p:cNvPr>
          <p:cNvSpPr/>
          <p:nvPr/>
        </p:nvSpPr>
        <p:spPr>
          <a:xfrm>
            <a:off x="4167866"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81A52AA5-B688-EC9C-403B-896CAA6D89A1}"/>
              </a:ext>
            </a:extLst>
          </p:cNvPr>
          <p:cNvSpPr/>
          <p:nvPr/>
        </p:nvSpPr>
        <p:spPr>
          <a:xfrm>
            <a:off x="4446652"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9B85D9FF-6008-015A-B898-D910E8C239FE}"/>
              </a:ext>
            </a:extLst>
          </p:cNvPr>
          <p:cNvCxnSpPr>
            <a:cxnSpLocks/>
            <a:stCxn id="28" idx="3"/>
            <a:endCxn id="137" idx="1"/>
          </p:cNvCxnSpPr>
          <p:nvPr/>
        </p:nvCxnSpPr>
        <p:spPr>
          <a:xfrm flipV="1">
            <a:off x="5623960" y="2662709"/>
            <a:ext cx="658578"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A8F1E3AC-FBDF-91E7-110B-16043FEFE7FA}"/>
              </a:ext>
            </a:extLst>
          </p:cNvPr>
          <p:cNvCxnSpPr>
            <a:cxnSpLocks/>
            <a:stCxn id="28" idx="2"/>
            <a:endCxn id="62" idx="1"/>
          </p:cNvCxnSpPr>
          <p:nvPr/>
        </p:nvCxnSpPr>
        <p:spPr>
          <a:xfrm>
            <a:off x="5326018"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893F921A-5FF3-A8BF-EDFB-DA672582D671}"/>
              </a:ext>
            </a:extLst>
          </p:cNvPr>
          <p:cNvGrpSpPr/>
          <p:nvPr/>
        </p:nvGrpSpPr>
        <p:grpSpPr>
          <a:xfrm>
            <a:off x="5038200"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55220C2D-2EB7-3245-7116-7085E065729D}"/>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1F518A91-20E9-185B-CAE9-B679158F573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C1E9257C-6B0B-81D0-06A6-7DC6251710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5477ECA9-4586-7D59-690C-E2F08F8CCA11}"/>
              </a:ext>
            </a:extLst>
          </p:cNvPr>
          <p:cNvGrpSpPr/>
          <p:nvPr/>
        </p:nvGrpSpPr>
        <p:grpSpPr>
          <a:xfrm>
            <a:off x="5565723" y="4643643"/>
            <a:ext cx="752658" cy="405710"/>
            <a:chOff x="5549538" y="5066857"/>
            <a:chExt cx="752658" cy="405710"/>
          </a:xfrm>
        </p:grpSpPr>
        <p:cxnSp>
          <p:nvCxnSpPr>
            <p:cNvPr id="74" name="直線矢印コネクタ 73">
              <a:extLst>
                <a:ext uri="{FF2B5EF4-FFF2-40B4-BE49-F238E27FC236}">
                  <a16:creationId xmlns:a16="http://schemas.microsoft.com/office/drawing/2014/main" id="{5FDF4ECE-3994-DABF-5C54-A6B455BA8F9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EE808283-5299-69A3-E067-947317FEC965}"/>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461327A4-832B-511A-AD30-39828D49EBA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E3E2227D-591D-391B-0C20-7AA80CDC17B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EAC0F26D-5EAE-9AE6-AD96-6E3A23AF300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5F1F8811-67C7-48C9-5A42-CE1402C6ECF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8" name="グループ化 97">
            <a:extLst>
              <a:ext uri="{FF2B5EF4-FFF2-40B4-BE49-F238E27FC236}">
                <a16:creationId xmlns:a16="http://schemas.microsoft.com/office/drawing/2014/main" id="{94A6C077-B19D-0BFD-D2F3-672453958738}"/>
              </a:ext>
            </a:extLst>
          </p:cNvPr>
          <p:cNvGrpSpPr/>
          <p:nvPr/>
        </p:nvGrpSpPr>
        <p:grpSpPr>
          <a:xfrm>
            <a:off x="1585781" y="2433953"/>
            <a:ext cx="587415" cy="457512"/>
            <a:chOff x="5266944" y="2798826"/>
            <a:chExt cx="455771" cy="301859"/>
          </a:xfrm>
        </p:grpSpPr>
        <p:sp>
          <p:nvSpPr>
            <p:cNvPr id="103" name="四角形: 角を丸くする 102">
              <a:extLst>
                <a:ext uri="{FF2B5EF4-FFF2-40B4-BE49-F238E27FC236}">
                  <a16:creationId xmlns:a16="http://schemas.microsoft.com/office/drawing/2014/main" id="{07950C4F-9F87-D09A-FE82-A3A9E2CF7D2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0603525E-F09B-CFFB-714B-5ACC18B2C2BF}"/>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402C5541-3C6B-4DB5-A3FB-FE4D278E61DB}"/>
              </a:ext>
            </a:extLst>
          </p:cNvPr>
          <p:cNvGrpSpPr/>
          <p:nvPr/>
        </p:nvGrpSpPr>
        <p:grpSpPr>
          <a:xfrm>
            <a:off x="2471839" y="2433953"/>
            <a:ext cx="587415" cy="457512"/>
            <a:chOff x="5266944" y="2798826"/>
            <a:chExt cx="455771" cy="301859"/>
          </a:xfrm>
        </p:grpSpPr>
        <p:sp>
          <p:nvSpPr>
            <p:cNvPr id="107" name="四角形: 角を丸くする 106">
              <a:extLst>
                <a:ext uri="{FF2B5EF4-FFF2-40B4-BE49-F238E27FC236}">
                  <a16:creationId xmlns:a16="http://schemas.microsoft.com/office/drawing/2014/main" id="{BA8FC107-67FF-4FEF-C13C-9CE0875A25B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1BCD63DE-5C4F-568B-87E3-05703BE19DCC}"/>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54A67D35-2BCC-B9F0-DDDD-E7C12FAAA2DE}"/>
              </a:ext>
            </a:extLst>
          </p:cNvPr>
          <p:cNvGrpSpPr/>
          <p:nvPr/>
        </p:nvGrpSpPr>
        <p:grpSpPr>
          <a:xfrm>
            <a:off x="6282538"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531BA19C-E57A-BD32-6E34-D38AA77E7FC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3E534CE-5981-B7E0-9E90-3F336FAC27D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p>
          </p:txBody>
        </p:sp>
      </p:grpSp>
      <p:cxnSp>
        <p:nvCxnSpPr>
          <p:cNvPr id="138" name="直線矢印コネクタ 137">
            <a:extLst>
              <a:ext uri="{FF2B5EF4-FFF2-40B4-BE49-F238E27FC236}">
                <a16:creationId xmlns:a16="http://schemas.microsoft.com/office/drawing/2014/main" id="{7BE87668-F822-B2D4-D617-98191C2E75C9}"/>
              </a:ext>
            </a:extLst>
          </p:cNvPr>
          <p:cNvCxnSpPr>
            <a:cxnSpLocks/>
            <a:stCxn id="140" idx="1"/>
            <a:endCxn id="137" idx="2"/>
          </p:cNvCxnSpPr>
          <p:nvPr/>
        </p:nvCxnSpPr>
        <p:spPr>
          <a:xfrm flipH="1" flipV="1">
            <a:off x="6580480"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C69E25E7-57D1-EB57-872D-841686DE8FB6}"/>
              </a:ext>
            </a:extLst>
          </p:cNvPr>
          <p:cNvGrpSpPr/>
          <p:nvPr/>
        </p:nvGrpSpPr>
        <p:grpSpPr>
          <a:xfrm>
            <a:off x="6292662"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44C27D81-6905-9665-8916-64DA26093CA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BB98EAB9-8F68-D6C9-2F62-576D550BA61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D20E3003-D983-F797-EF83-BB31CD4B76D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EEB22899-1FF3-7233-981B-92CD12393713}"/>
              </a:ext>
            </a:extLst>
          </p:cNvPr>
          <p:cNvGrpSpPr/>
          <p:nvPr/>
        </p:nvGrpSpPr>
        <p:grpSpPr>
          <a:xfrm>
            <a:off x="6800816"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9A5444B5-0C64-6458-4DAD-BF37953973D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99E27628-7F8F-5993-55D7-CBC7CFB01F3E}"/>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B753FED8-4C01-BBC9-17C4-7CBC1320468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440C142E-24DA-0EF3-235A-17E96BA9BEB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1036D638-B641-1FBD-36AB-D492E2BBBC7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96528771-F24A-5E59-D578-D6446D3E2AB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51" name="グループ化 150">
            <a:extLst>
              <a:ext uri="{FF2B5EF4-FFF2-40B4-BE49-F238E27FC236}">
                <a16:creationId xmlns:a16="http://schemas.microsoft.com/office/drawing/2014/main" id="{CD91AEF7-7FAF-0B9B-9095-00757A3F1BCD}"/>
              </a:ext>
            </a:extLst>
          </p:cNvPr>
          <p:cNvGrpSpPr/>
          <p:nvPr/>
        </p:nvGrpSpPr>
        <p:grpSpPr>
          <a:xfrm>
            <a:off x="6743824"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BF9140DB-28EB-EE02-2680-11D0524523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F4CE8CF7-702D-97EB-916A-F07243265A4D}"/>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B2CBDB78-3417-17AE-C252-12B8964C6C1F}"/>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cxnSp>
        <p:nvCxnSpPr>
          <p:cNvPr id="164" name="直線矢印コネクタ 163">
            <a:extLst>
              <a:ext uri="{FF2B5EF4-FFF2-40B4-BE49-F238E27FC236}">
                <a16:creationId xmlns:a16="http://schemas.microsoft.com/office/drawing/2014/main" id="{6B61DECC-29E1-A191-A5A4-C5158D00C1A6}"/>
              </a:ext>
            </a:extLst>
          </p:cNvPr>
          <p:cNvCxnSpPr>
            <a:cxnSpLocks/>
            <a:stCxn id="107" idx="3"/>
            <a:endCxn id="22" idx="1"/>
          </p:cNvCxnSpPr>
          <p:nvPr/>
        </p:nvCxnSpPr>
        <p:spPr>
          <a:xfrm>
            <a:off x="3059254" y="2662709"/>
            <a:ext cx="2986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00D7C14D-F873-9113-2A4D-DAE121C1FC82}"/>
              </a:ext>
            </a:extLst>
          </p:cNvPr>
          <p:cNvCxnSpPr>
            <a:cxnSpLocks/>
            <a:stCxn id="22" idx="3"/>
            <a:endCxn id="56" idx="1"/>
          </p:cNvCxnSpPr>
          <p:nvPr/>
        </p:nvCxnSpPr>
        <p:spPr>
          <a:xfrm>
            <a:off x="3953780" y="2662709"/>
            <a:ext cx="4928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28956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5903E-02E2-E030-9609-3EF2D394CE73}"/>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32B6F405-5F76-1FA4-D254-76BD502F7A1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32A82866-75C7-AA12-34A9-4A047212A21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F1DA0EBB-2DEA-1B62-E7F9-80C254971CB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C47507F2-9E68-7A5B-47C7-2DE38500793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2687AD8-8313-7F49-D67C-2A6CAE81932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1278577-FDB0-BC20-962C-6AE8F46A583A}"/>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6268702E-C1FB-91F2-8662-C31265647A2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その他軽自動車</a:t>
              </a:r>
              <a:r>
                <a:rPr kumimoji="1" lang="en-US" altLang="ja-JP" sz="1000" b="1" dirty="0">
                  <a:solidFill>
                    <a:schemeClr val="tx1"/>
                  </a:solidFill>
                  <a:latin typeface="+mn-ea"/>
                </a:rPr>
                <a:t>(</a:t>
              </a:r>
              <a:r>
                <a:rPr kumimoji="1" lang="ja-JP" altLang="en-US" sz="1000" b="1" dirty="0">
                  <a:solidFill>
                    <a:schemeClr val="tx1"/>
                  </a:solidFill>
                  <a:latin typeface="+mn-ea"/>
                </a:rPr>
                <a:t>軽自動車</a:t>
              </a:r>
              <a:r>
                <a:rPr kumimoji="1" lang="en-US" altLang="ja-JP" sz="1000" b="1" dirty="0">
                  <a:solidFill>
                    <a:schemeClr val="tx1"/>
                  </a:solidFill>
                  <a:latin typeface="+mn-ea"/>
                </a:rPr>
                <a:t>OSS</a:t>
              </a:r>
              <a:r>
                <a:rPr kumimoji="1" lang="ja-JP" altLang="en-US" sz="1000" b="1" dirty="0">
                  <a:solidFill>
                    <a:schemeClr val="tx1"/>
                  </a:solidFill>
                  <a:latin typeface="+mn-ea"/>
                </a:rPr>
                <a:t>による電子申告</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607D611D-BAEF-AA20-C369-BB4D3F0F0F9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廃車登録処理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21C115F1-A8C7-0068-F346-A81F96F42084}"/>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075E2443-9459-DB7C-986C-D8B1ED22F44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676F09D3-735B-8A2D-0314-C427FDAB405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6768DCBC-6B53-1541-497C-64627296A7E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11</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2D546524-021D-7BEC-0825-C5966991E3B6}"/>
              </a:ext>
            </a:extLst>
          </p:cNvPr>
          <p:cNvGrpSpPr/>
          <p:nvPr/>
        </p:nvGrpSpPr>
        <p:grpSpPr>
          <a:xfrm>
            <a:off x="1537032"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B521D175-8603-3D82-3505-54CD11E73B6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F2C6E627-9DCC-374A-8D2E-29EB57A383E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申告データ出力</a:t>
              </a:r>
            </a:p>
          </p:txBody>
        </p:sp>
      </p:grpSp>
      <p:cxnSp>
        <p:nvCxnSpPr>
          <p:cNvPr id="33" name="直線矢印コネクタ 32">
            <a:extLst>
              <a:ext uri="{FF2B5EF4-FFF2-40B4-BE49-F238E27FC236}">
                <a16:creationId xmlns:a16="http://schemas.microsoft.com/office/drawing/2014/main" id="{EF592826-3724-EE37-FCEC-8C5541B651F9}"/>
              </a:ext>
            </a:extLst>
          </p:cNvPr>
          <p:cNvCxnSpPr>
            <a:cxnSpLocks/>
            <a:stCxn id="118" idx="1"/>
            <a:endCxn id="22" idx="2"/>
          </p:cNvCxnSpPr>
          <p:nvPr/>
        </p:nvCxnSpPr>
        <p:spPr>
          <a:xfrm flipH="1" flipV="1">
            <a:off x="1834974"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5DCF32E5-B463-5EDE-D633-E96A3A27D474}"/>
              </a:ext>
            </a:extLst>
          </p:cNvPr>
          <p:cNvCxnSpPr>
            <a:cxnSpLocks/>
            <a:stCxn id="63" idx="3"/>
            <a:endCxn id="103" idx="1"/>
          </p:cNvCxnSpPr>
          <p:nvPr/>
        </p:nvCxnSpPr>
        <p:spPr>
          <a:xfrm>
            <a:off x="3152781" y="2662709"/>
            <a:ext cx="3225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BB4376DF-1556-2D99-D1CD-D33FB87CD227}"/>
              </a:ext>
            </a:extLst>
          </p:cNvPr>
          <p:cNvSpPr/>
          <p:nvPr/>
        </p:nvSpPr>
        <p:spPr>
          <a:xfrm>
            <a:off x="8038051"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EE357417-3E7F-0A82-63DF-B5DC4C927968}"/>
              </a:ext>
            </a:extLst>
          </p:cNvPr>
          <p:cNvSpPr/>
          <p:nvPr/>
        </p:nvSpPr>
        <p:spPr>
          <a:xfrm>
            <a:off x="6758568" y="5477964"/>
            <a:ext cx="2053792" cy="102646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1.2.20.</a:t>
            </a:r>
            <a:r>
              <a:rPr kumimoji="1" lang="zh-TW" altLang="en-US" sz="500" b="1" dirty="0">
                <a:solidFill>
                  <a:schemeClr val="tx1"/>
                </a:solidFill>
                <a:latin typeface="游ゴシック" panose="020B0400000000000000" pitchFamily="50" charset="-128"/>
                <a:ea typeface="游ゴシック" panose="020B0400000000000000" pitchFamily="50" charset="-128"/>
              </a:rPr>
              <a:t>　軽自動車</a:t>
            </a:r>
            <a:r>
              <a:rPr kumimoji="1" lang="en-US" altLang="zh-TW" sz="500" b="1" dirty="0">
                <a:solidFill>
                  <a:schemeClr val="tx1"/>
                </a:solidFill>
                <a:latin typeface="游ゴシック" panose="020B0400000000000000" pitchFamily="50" charset="-128"/>
                <a:ea typeface="游ゴシック" panose="020B0400000000000000" pitchFamily="50" charset="-128"/>
              </a:rPr>
              <a:t>OSS</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p>
          <a:p>
            <a:r>
              <a:rPr kumimoji="1" lang="en-US" altLang="zh-TW" sz="500" b="1" dirty="0">
                <a:solidFill>
                  <a:schemeClr val="tx1"/>
                </a:solidFill>
                <a:latin typeface="游ゴシック" panose="020B0400000000000000" pitchFamily="50" charset="-128"/>
                <a:ea typeface="游ゴシック" panose="020B0400000000000000" pitchFamily="50" charset="-128"/>
              </a:rPr>
              <a:t>1.2.21.</a:t>
            </a:r>
            <a:r>
              <a:rPr kumimoji="1" lang="zh-TW" altLang="en-US" sz="500" b="1" dirty="0">
                <a:solidFill>
                  <a:schemeClr val="tx1"/>
                </a:solidFill>
                <a:latin typeface="游ゴシック" panose="020B0400000000000000" pitchFamily="50" charset="-128"/>
                <a:ea typeface="游ゴシック" panose="020B0400000000000000" pitchFamily="50" charset="-128"/>
              </a:rPr>
              <a:t>　軽自動車</a:t>
            </a:r>
            <a:r>
              <a:rPr kumimoji="1" lang="en-US" altLang="zh-TW" sz="500" b="1" dirty="0">
                <a:solidFill>
                  <a:schemeClr val="tx1"/>
                </a:solidFill>
                <a:latin typeface="游ゴシック" panose="020B0400000000000000" pitchFamily="50" charset="-128"/>
                <a:ea typeface="游ゴシック" panose="020B0400000000000000" pitchFamily="50" charset="-128"/>
              </a:rPr>
              <a:t>OSS</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a:t>
            </a:r>
            <a:r>
              <a:rPr kumimoji="1" lang="en-US" altLang="zh-TW" sz="500" b="1" dirty="0">
                <a:solidFill>
                  <a:schemeClr val="tx1"/>
                </a:solidFill>
                <a:latin typeface="游ゴシック" panose="020B0400000000000000" pitchFamily="50" charset="-128"/>
                <a:ea typeface="游ゴシック" panose="020B0400000000000000" pitchFamily="50" charset="-128"/>
              </a:rPr>
              <a:t>14.</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廃車登録</a:t>
            </a:r>
          </a:p>
          <a:p>
            <a:r>
              <a:rPr kumimoji="1" lang="en-US" altLang="zh-TW" sz="500" b="1" dirty="0">
                <a:solidFill>
                  <a:schemeClr val="tx1"/>
                </a:solidFill>
                <a:latin typeface="游ゴシック" panose="020B0400000000000000" pitchFamily="50" charset="-128"/>
                <a:ea typeface="游ゴシック" panose="020B0400000000000000" pitchFamily="50" charset="-128"/>
              </a:rPr>
              <a:t>1.2.16.</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1.2.17.</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廃車登録</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A14377AC-9ADF-80B5-0B4E-632364D0BDD0}"/>
              </a:ext>
            </a:extLst>
          </p:cNvPr>
          <p:cNvGrpSpPr/>
          <p:nvPr/>
        </p:nvGrpSpPr>
        <p:grpSpPr>
          <a:xfrm>
            <a:off x="1547156"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E8EA774B-B75F-371D-2AFA-58318821474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a:t>
              </a:r>
              <a:r>
                <a:rPr kumimoji="1" lang="en-US" altLang="ja-JP" sz="500" b="1" dirty="0">
                  <a:solidFill>
                    <a:schemeClr val="tx1"/>
                  </a:solidFill>
                  <a:latin typeface="+mn-ea"/>
                </a:rPr>
                <a:t>OSS</a:t>
              </a:r>
              <a:endParaRPr kumimoji="1" lang="ja-JP" altLang="en-US" sz="500" b="1" dirty="0">
                <a:solidFill>
                  <a:schemeClr val="tx1"/>
                </a:solidFill>
                <a:latin typeface="+mn-ea"/>
              </a:endParaRPr>
            </a:p>
          </p:txBody>
        </p:sp>
        <p:sp>
          <p:nvSpPr>
            <p:cNvPr id="119" name="円弧 118">
              <a:extLst>
                <a:ext uri="{FF2B5EF4-FFF2-40B4-BE49-F238E27FC236}">
                  <a16:creationId xmlns:a16="http://schemas.microsoft.com/office/drawing/2014/main" id="{B9A0A448-F728-A49E-C361-15839833838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A819D931-78BD-A43F-1D7D-AE0C56A3488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385EFF9A-3FB1-14B3-3BEA-43357E69B9D5}"/>
              </a:ext>
            </a:extLst>
          </p:cNvPr>
          <p:cNvSpPr/>
          <p:nvPr/>
        </p:nvSpPr>
        <p:spPr>
          <a:xfrm>
            <a:off x="8379999"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E202FADA-699A-FD1F-0353-4028BA9F3B08}"/>
              </a:ext>
            </a:extLst>
          </p:cNvPr>
          <p:cNvCxnSpPr>
            <a:cxnSpLocks/>
            <a:stCxn id="56" idx="3"/>
            <a:endCxn id="137" idx="1"/>
          </p:cNvCxnSpPr>
          <p:nvPr/>
        </p:nvCxnSpPr>
        <p:spPr>
          <a:xfrm>
            <a:off x="6179533" y="2662709"/>
            <a:ext cx="13001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1" name="直線矢印コネクタ 100">
            <a:extLst>
              <a:ext uri="{FF2B5EF4-FFF2-40B4-BE49-F238E27FC236}">
                <a16:creationId xmlns:a16="http://schemas.microsoft.com/office/drawing/2014/main" id="{BC6B50F0-DC42-D942-40EA-D1758F3197BC}"/>
              </a:ext>
            </a:extLst>
          </p:cNvPr>
          <p:cNvCxnSpPr>
            <a:cxnSpLocks/>
            <a:stCxn id="137" idx="3"/>
            <a:endCxn id="38" idx="2"/>
          </p:cNvCxnSpPr>
          <p:nvPr/>
        </p:nvCxnSpPr>
        <p:spPr>
          <a:xfrm>
            <a:off x="8075523" y="2662709"/>
            <a:ext cx="3044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304C6414-F07A-22A1-3E31-FEB77963FFCF}"/>
              </a:ext>
            </a:extLst>
          </p:cNvPr>
          <p:cNvGrpSpPr/>
          <p:nvPr/>
        </p:nvGrpSpPr>
        <p:grpSpPr>
          <a:xfrm>
            <a:off x="6416986"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522BB5A4-7523-6EAC-EC07-6C131D47946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37C54555-0143-2B68-CED2-E2ADE0EFA6D2}"/>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7EDC3531-9FD9-F78B-C4E5-CBDC6C676089}"/>
              </a:ext>
            </a:extLst>
          </p:cNvPr>
          <p:cNvCxnSpPr>
            <a:cxnSpLocks/>
            <a:stCxn id="56" idx="2"/>
            <a:endCxn id="28" idx="1"/>
          </p:cNvCxnSpPr>
          <p:nvPr/>
        </p:nvCxnSpPr>
        <p:spPr>
          <a:xfrm rot="16200000" flipH="1">
            <a:off x="5881714"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45C52C0B-443D-64BB-D0BB-7E3F35B63810}"/>
              </a:ext>
            </a:extLst>
          </p:cNvPr>
          <p:cNvSpPr/>
          <p:nvPr/>
        </p:nvSpPr>
        <p:spPr>
          <a:xfrm>
            <a:off x="626320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5C3C4631-1706-1643-6A37-906A3B27CE72}"/>
              </a:ext>
            </a:extLst>
          </p:cNvPr>
          <p:cNvSpPr/>
          <p:nvPr/>
        </p:nvSpPr>
        <p:spPr>
          <a:xfrm>
            <a:off x="5496638"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4500719B-119F-CDC8-A71D-CE7EF13F1CC5}"/>
              </a:ext>
            </a:extLst>
          </p:cNvPr>
          <p:cNvSpPr/>
          <p:nvPr/>
        </p:nvSpPr>
        <p:spPr>
          <a:xfrm>
            <a:off x="5556776"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7E03F2F8-460D-CC53-55F6-57A5A4C7A331}"/>
              </a:ext>
            </a:extLst>
          </p:cNvPr>
          <p:cNvSpPr/>
          <p:nvPr/>
        </p:nvSpPr>
        <p:spPr>
          <a:xfrm>
            <a:off x="5835562"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CF43FD90-DBFC-107D-33B6-CE2858CF6E00}"/>
              </a:ext>
            </a:extLst>
          </p:cNvPr>
          <p:cNvCxnSpPr>
            <a:cxnSpLocks/>
            <a:stCxn id="28" idx="3"/>
            <a:endCxn id="137" idx="1"/>
          </p:cNvCxnSpPr>
          <p:nvPr/>
        </p:nvCxnSpPr>
        <p:spPr>
          <a:xfrm flipV="1">
            <a:off x="7012870" y="2662709"/>
            <a:ext cx="466769"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33F33F90-F9ED-3CCA-45DA-29B9930A04E3}"/>
              </a:ext>
            </a:extLst>
          </p:cNvPr>
          <p:cNvCxnSpPr>
            <a:cxnSpLocks/>
            <a:stCxn id="28" idx="2"/>
            <a:endCxn id="62" idx="1"/>
          </p:cNvCxnSpPr>
          <p:nvPr/>
        </p:nvCxnSpPr>
        <p:spPr>
          <a:xfrm>
            <a:off x="6714928"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6E4AD325-AC24-A725-D61C-2B9BE6B38B20}"/>
              </a:ext>
            </a:extLst>
          </p:cNvPr>
          <p:cNvGrpSpPr/>
          <p:nvPr/>
        </p:nvGrpSpPr>
        <p:grpSpPr>
          <a:xfrm>
            <a:off x="6427110"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5649E4FA-3006-8CB6-8625-DE44120975C8}"/>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12753EC3-D12D-B25C-6E89-360DF31A148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93BFEB1A-8161-562B-74BC-C21C171A88C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AE89EA40-72F3-E847-6D36-AC4EE51EB1F9}"/>
              </a:ext>
            </a:extLst>
          </p:cNvPr>
          <p:cNvGrpSpPr/>
          <p:nvPr/>
        </p:nvGrpSpPr>
        <p:grpSpPr>
          <a:xfrm>
            <a:off x="6954633" y="4643643"/>
            <a:ext cx="752658" cy="405710"/>
            <a:chOff x="5549538" y="5066857"/>
            <a:chExt cx="752658" cy="405710"/>
          </a:xfrm>
        </p:grpSpPr>
        <p:cxnSp>
          <p:nvCxnSpPr>
            <p:cNvPr id="74" name="直線矢印コネクタ 73">
              <a:extLst>
                <a:ext uri="{FF2B5EF4-FFF2-40B4-BE49-F238E27FC236}">
                  <a16:creationId xmlns:a16="http://schemas.microsoft.com/office/drawing/2014/main" id="{AF5BACD3-18BC-C990-1AFE-97FA20AADB3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66DBCBFD-9C75-A42E-7767-4A415F082E45}"/>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BAB3E186-A7C5-B44A-D5CF-F143B9CF7BF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3A43D398-A325-2C0C-0FD5-C1A33E98461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09CC9876-D918-9F70-96B1-3266EE90D36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6065BC16-6E5B-7C87-6966-E6D2716F43E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98" name="グループ化 97">
            <a:extLst>
              <a:ext uri="{FF2B5EF4-FFF2-40B4-BE49-F238E27FC236}">
                <a16:creationId xmlns:a16="http://schemas.microsoft.com/office/drawing/2014/main" id="{54F231D6-B491-91A0-7E74-206D8E0A70F4}"/>
              </a:ext>
            </a:extLst>
          </p:cNvPr>
          <p:cNvGrpSpPr/>
          <p:nvPr/>
        </p:nvGrpSpPr>
        <p:grpSpPr>
          <a:xfrm>
            <a:off x="3475284" y="2433953"/>
            <a:ext cx="587415" cy="457512"/>
            <a:chOff x="5266944" y="2798826"/>
            <a:chExt cx="455771" cy="301859"/>
          </a:xfrm>
        </p:grpSpPr>
        <p:sp>
          <p:nvSpPr>
            <p:cNvPr id="103" name="四角形: 角を丸くする 102">
              <a:extLst>
                <a:ext uri="{FF2B5EF4-FFF2-40B4-BE49-F238E27FC236}">
                  <a16:creationId xmlns:a16="http://schemas.microsoft.com/office/drawing/2014/main" id="{AAB4D219-FB7A-A6D1-F63B-24B31D7F096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9E46EA0C-44B9-00F3-1EB1-25EE468E9496}"/>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8C9D27AE-B97A-40B5-1A00-55A3551703AE}"/>
              </a:ext>
            </a:extLst>
          </p:cNvPr>
          <p:cNvGrpSpPr/>
          <p:nvPr/>
        </p:nvGrpSpPr>
        <p:grpSpPr>
          <a:xfrm>
            <a:off x="7479639"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82EFBEB6-D0F3-C151-3C3E-3BE91886B7E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AD2BA957-7787-C49F-9E59-C77CDFD01F5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p>
          </p:txBody>
        </p:sp>
      </p:grpSp>
      <p:cxnSp>
        <p:nvCxnSpPr>
          <p:cNvPr id="138" name="直線矢印コネクタ 137">
            <a:extLst>
              <a:ext uri="{FF2B5EF4-FFF2-40B4-BE49-F238E27FC236}">
                <a16:creationId xmlns:a16="http://schemas.microsoft.com/office/drawing/2014/main" id="{4FF910BD-A4BB-BA7A-D454-24B75D154447}"/>
              </a:ext>
            </a:extLst>
          </p:cNvPr>
          <p:cNvCxnSpPr>
            <a:cxnSpLocks/>
            <a:stCxn id="140" idx="1"/>
            <a:endCxn id="137" idx="2"/>
          </p:cNvCxnSpPr>
          <p:nvPr/>
        </p:nvCxnSpPr>
        <p:spPr>
          <a:xfrm flipH="1" flipV="1">
            <a:off x="777758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3AF50AD2-1F6D-8EA4-D1EA-442291E6B93E}"/>
              </a:ext>
            </a:extLst>
          </p:cNvPr>
          <p:cNvGrpSpPr/>
          <p:nvPr/>
        </p:nvGrpSpPr>
        <p:grpSpPr>
          <a:xfrm>
            <a:off x="7489763"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B7DA4140-559C-06EA-D9C0-E1E2871F6E4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38BAEECA-4077-0402-A759-7B6E5F53E73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64C23C3C-CA86-6281-CD3C-1C35663D6DF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0FB23B4B-DBEC-64BC-43B3-1A00F084E57D}"/>
              </a:ext>
            </a:extLst>
          </p:cNvPr>
          <p:cNvGrpSpPr/>
          <p:nvPr/>
        </p:nvGrpSpPr>
        <p:grpSpPr>
          <a:xfrm>
            <a:off x="799791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D13A2E82-2353-3716-1C21-A30264810AB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F3ED34D3-C705-B62C-A495-87BF76A3933C}"/>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BAC6065F-4145-2386-F070-64C54B256C3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A0E279D7-82CC-F14A-9CBF-A32765230FE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414B012A-61B4-3330-B817-23071CCF9D6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FF6AE3F1-23BC-C7D6-5C31-3E1AA897867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151" name="グループ化 150">
            <a:extLst>
              <a:ext uri="{FF2B5EF4-FFF2-40B4-BE49-F238E27FC236}">
                <a16:creationId xmlns:a16="http://schemas.microsoft.com/office/drawing/2014/main" id="{63AACB0A-9151-03C0-DDFC-850587B94BFF}"/>
              </a:ext>
            </a:extLst>
          </p:cNvPr>
          <p:cNvGrpSpPr/>
          <p:nvPr/>
        </p:nvGrpSpPr>
        <p:grpSpPr>
          <a:xfrm>
            <a:off x="7940925"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9B426EFA-5AB6-36BC-51F1-C291441970C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3A0AA2D0-FBD2-1334-958C-8957CFD6CDE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998886E5-2F02-DCD7-8D81-A76BB2A6236B}"/>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cxnSp>
        <p:nvCxnSpPr>
          <p:cNvPr id="164" name="直線矢印コネクタ 163">
            <a:extLst>
              <a:ext uri="{FF2B5EF4-FFF2-40B4-BE49-F238E27FC236}">
                <a16:creationId xmlns:a16="http://schemas.microsoft.com/office/drawing/2014/main" id="{2BB5349A-ABD6-6BE3-033A-D32A0635A584}"/>
              </a:ext>
            </a:extLst>
          </p:cNvPr>
          <p:cNvCxnSpPr>
            <a:cxnSpLocks/>
            <a:stCxn id="5" idx="6"/>
            <a:endCxn id="22" idx="1"/>
          </p:cNvCxnSpPr>
          <p:nvPr/>
        </p:nvCxnSpPr>
        <p:spPr>
          <a:xfrm>
            <a:off x="1314001" y="2662709"/>
            <a:ext cx="22303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444EC56B-268A-91CC-CDBF-241BA91DE9F0}"/>
              </a:ext>
            </a:extLst>
          </p:cNvPr>
          <p:cNvCxnSpPr>
            <a:cxnSpLocks/>
            <a:stCxn id="22" idx="3"/>
            <a:endCxn id="63" idx="1"/>
          </p:cNvCxnSpPr>
          <p:nvPr/>
        </p:nvCxnSpPr>
        <p:spPr>
          <a:xfrm>
            <a:off x="2132916" y="2662709"/>
            <a:ext cx="4239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548AA53C-BF54-2DFF-C03A-98055322106F}"/>
              </a:ext>
            </a:extLst>
          </p:cNvPr>
          <p:cNvSpPr/>
          <p:nvPr/>
        </p:nvSpPr>
        <p:spPr>
          <a:xfrm>
            <a:off x="759303"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23" name="直線矢印コネクタ 22">
            <a:extLst>
              <a:ext uri="{FF2B5EF4-FFF2-40B4-BE49-F238E27FC236}">
                <a16:creationId xmlns:a16="http://schemas.microsoft.com/office/drawing/2014/main" id="{B3E756F4-31B9-F63C-B2C3-DA1AAB23F848}"/>
              </a:ext>
            </a:extLst>
          </p:cNvPr>
          <p:cNvCxnSpPr>
            <a:cxnSpLocks/>
            <a:stCxn id="34" idx="3"/>
            <a:endCxn id="56" idx="1"/>
          </p:cNvCxnSpPr>
          <p:nvPr/>
        </p:nvCxnSpPr>
        <p:spPr>
          <a:xfrm>
            <a:off x="4981085" y="2662709"/>
            <a:ext cx="8544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7" name="グループ化 26">
            <a:extLst>
              <a:ext uri="{FF2B5EF4-FFF2-40B4-BE49-F238E27FC236}">
                <a16:creationId xmlns:a16="http://schemas.microsoft.com/office/drawing/2014/main" id="{7B8E29F2-04D6-EF38-300B-B6592AB334F3}"/>
              </a:ext>
            </a:extLst>
          </p:cNvPr>
          <p:cNvGrpSpPr/>
          <p:nvPr/>
        </p:nvGrpSpPr>
        <p:grpSpPr>
          <a:xfrm>
            <a:off x="4385201" y="2428334"/>
            <a:ext cx="595884" cy="468750"/>
            <a:chOff x="2420174" y="2805910"/>
            <a:chExt cx="595884" cy="468750"/>
          </a:xfrm>
        </p:grpSpPr>
        <p:pic>
          <p:nvPicPr>
            <p:cNvPr id="31" name="グラフィックス 30" descr="ユーザー 枠線">
              <a:extLst>
                <a:ext uri="{FF2B5EF4-FFF2-40B4-BE49-F238E27FC236}">
                  <a16:creationId xmlns:a16="http://schemas.microsoft.com/office/drawing/2014/main" id="{11128DD2-18C5-4584-09F6-5264FE591BC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4" name="四角形: 角を丸くする 33">
              <a:extLst>
                <a:ext uri="{FF2B5EF4-FFF2-40B4-BE49-F238E27FC236}">
                  <a16:creationId xmlns:a16="http://schemas.microsoft.com/office/drawing/2014/main" id="{371DFEF6-2B84-C247-C45A-9BF098DF339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廃車登録</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5" name="直線矢印コネクタ 34">
            <a:extLst>
              <a:ext uri="{FF2B5EF4-FFF2-40B4-BE49-F238E27FC236}">
                <a16:creationId xmlns:a16="http://schemas.microsoft.com/office/drawing/2014/main" id="{0862EDD0-383D-0C50-D0EF-7CE0A057ABE7}"/>
              </a:ext>
            </a:extLst>
          </p:cNvPr>
          <p:cNvCxnSpPr>
            <a:cxnSpLocks/>
            <a:stCxn id="34" idx="2"/>
            <a:endCxn id="37" idx="1"/>
          </p:cNvCxnSpPr>
          <p:nvPr/>
        </p:nvCxnSpPr>
        <p:spPr>
          <a:xfrm>
            <a:off x="468314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D215AC4C-4863-4764-D9EF-B3ABDDE7C244}"/>
              </a:ext>
            </a:extLst>
          </p:cNvPr>
          <p:cNvGrpSpPr/>
          <p:nvPr/>
        </p:nvGrpSpPr>
        <p:grpSpPr>
          <a:xfrm>
            <a:off x="4395325" y="4281501"/>
            <a:ext cx="575637" cy="451948"/>
            <a:chOff x="5274238" y="5435536"/>
            <a:chExt cx="439201" cy="345439"/>
          </a:xfrm>
        </p:grpSpPr>
        <p:sp>
          <p:nvSpPr>
            <p:cNvPr id="37" name="フローチャート: 磁気ディスク 36">
              <a:extLst>
                <a:ext uri="{FF2B5EF4-FFF2-40B4-BE49-F238E27FC236}">
                  <a16:creationId xmlns:a16="http://schemas.microsoft.com/office/drawing/2014/main" id="{79A0B32B-0218-736B-13D9-9712E6390E0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9" name="円弧 38">
              <a:extLst>
                <a:ext uri="{FF2B5EF4-FFF2-40B4-BE49-F238E27FC236}">
                  <a16:creationId xmlns:a16="http://schemas.microsoft.com/office/drawing/2014/main" id="{16CA8359-AF26-956E-4215-D0C71D3A8D2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0" name="円弧 39">
              <a:extLst>
                <a:ext uri="{FF2B5EF4-FFF2-40B4-BE49-F238E27FC236}">
                  <a16:creationId xmlns:a16="http://schemas.microsoft.com/office/drawing/2014/main" id="{2F70EC8C-8E09-6585-DCB4-284D16E6040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1" name="グループ化 40">
            <a:extLst>
              <a:ext uri="{FF2B5EF4-FFF2-40B4-BE49-F238E27FC236}">
                <a16:creationId xmlns:a16="http://schemas.microsoft.com/office/drawing/2014/main" id="{746BA7D7-F8CB-B217-38B1-0D9D278AD220}"/>
              </a:ext>
            </a:extLst>
          </p:cNvPr>
          <p:cNvGrpSpPr/>
          <p:nvPr/>
        </p:nvGrpSpPr>
        <p:grpSpPr>
          <a:xfrm>
            <a:off x="4903479" y="4643643"/>
            <a:ext cx="752658" cy="405710"/>
            <a:chOff x="4488244" y="5206471"/>
            <a:chExt cx="752658" cy="405710"/>
          </a:xfrm>
        </p:grpSpPr>
        <p:cxnSp>
          <p:nvCxnSpPr>
            <p:cNvPr id="42" name="直線矢印コネクタ 41">
              <a:extLst>
                <a:ext uri="{FF2B5EF4-FFF2-40B4-BE49-F238E27FC236}">
                  <a16:creationId xmlns:a16="http://schemas.microsoft.com/office/drawing/2014/main" id="{CAFFCF30-6C9B-3EBD-2082-6AC35C568D8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40B5FD4B-1B24-7B3F-39F9-BD01FA6AF65A}"/>
                </a:ext>
              </a:extLst>
            </p:cNvPr>
            <p:cNvGrpSpPr/>
            <p:nvPr/>
          </p:nvGrpSpPr>
          <p:grpSpPr>
            <a:xfrm>
              <a:off x="4610864" y="5312359"/>
              <a:ext cx="69614" cy="299822"/>
              <a:chOff x="2439407" y="2962964"/>
              <a:chExt cx="69614" cy="430496"/>
            </a:xfrm>
          </p:grpSpPr>
          <p:cxnSp>
            <p:nvCxnSpPr>
              <p:cNvPr id="46" name="直線コネクタ 45">
                <a:extLst>
                  <a:ext uri="{FF2B5EF4-FFF2-40B4-BE49-F238E27FC236}">
                    <a16:creationId xmlns:a16="http://schemas.microsoft.com/office/drawing/2014/main" id="{AA045B02-C536-405B-060C-7923EC6723E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7" name="直線コネクタ 46">
                <a:extLst>
                  <a:ext uri="{FF2B5EF4-FFF2-40B4-BE49-F238E27FC236}">
                    <a16:creationId xmlns:a16="http://schemas.microsoft.com/office/drawing/2014/main" id="{7213CD7E-4812-5725-FF43-C73A6A2DE01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4DC97078-8B17-EB8D-EA19-D566F830F46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60E77D69-DA0B-DC9B-ABFC-69154CC759E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0" name="グループ化 49">
            <a:extLst>
              <a:ext uri="{FF2B5EF4-FFF2-40B4-BE49-F238E27FC236}">
                <a16:creationId xmlns:a16="http://schemas.microsoft.com/office/drawing/2014/main" id="{D1598C5C-709F-7468-0104-2F3CC8CB3928}"/>
              </a:ext>
            </a:extLst>
          </p:cNvPr>
          <p:cNvGrpSpPr/>
          <p:nvPr/>
        </p:nvGrpSpPr>
        <p:grpSpPr>
          <a:xfrm>
            <a:off x="4846487" y="2894515"/>
            <a:ext cx="637021" cy="706178"/>
            <a:chOff x="2321719" y="2988182"/>
            <a:chExt cx="637021" cy="706178"/>
          </a:xfrm>
        </p:grpSpPr>
        <p:pic>
          <p:nvPicPr>
            <p:cNvPr id="51" name="グラフィックス 50" descr="紙 枠線">
              <a:extLst>
                <a:ext uri="{FF2B5EF4-FFF2-40B4-BE49-F238E27FC236}">
                  <a16:creationId xmlns:a16="http://schemas.microsoft.com/office/drawing/2014/main" id="{E4ABBA13-0362-4053-1883-4D38C156447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52" name="直線矢印コネクタ 36">
              <a:extLst>
                <a:ext uri="{FF2B5EF4-FFF2-40B4-BE49-F238E27FC236}">
                  <a16:creationId xmlns:a16="http://schemas.microsoft.com/office/drawing/2014/main" id="{CDEC8414-E972-9C7F-D54E-89B68627E98E}"/>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84834C52-1275-72CB-3164-F4435F01D10D}"/>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異動一括処理アラートリスト</a:t>
              </a:r>
              <a:endParaRPr kumimoji="1" lang="en-US" altLang="ja-JP" sz="500" b="1" dirty="0">
                <a:solidFill>
                  <a:schemeClr val="tx1"/>
                </a:solidFill>
                <a:latin typeface="+mn-ea"/>
              </a:endParaRPr>
            </a:p>
          </p:txBody>
        </p:sp>
      </p:grpSp>
      <p:cxnSp>
        <p:nvCxnSpPr>
          <p:cNvPr id="54" name="直線矢印コネクタ 53">
            <a:extLst>
              <a:ext uri="{FF2B5EF4-FFF2-40B4-BE49-F238E27FC236}">
                <a16:creationId xmlns:a16="http://schemas.microsoft.com/office/drawing/2014/main" id="{526B3E8A-831B-C1D2-0D6F-AD964B88102D}"/>
              </a:ext>
            </a:extLst>
          </p:cNvPr>
          <p:cNvCxnSpPr>
            <a:cxnSpLocks/>
            <a:stCxn id="103" idx="3"/>
            <a:endCxn id="34" idx="1"/>
          </p:cNvCxnSpPr>
          <p:nvPr/>
        </p:nvCxnSpPr>
        <p:spPr>
          <a:xfrm>
            <a:off x="4062699" y="2662709"/>
            <a:ext cx="32250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D1AABDCA-31F9-ABDA-FD5C-5F7D13B58BA7}"/>
              </a:ext>
            </a:extLst>
          </p:cNvPr>
          <p:cNvGrpSpPr/>
          <p:nvPr/>
        </p:nvGrpSpPr>
        <p:grpSpPr>
          <a:xfrm>
            <a:off x="2556897"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F33641D3-4EAE-2884-4AAC-3AB8281851C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872D3CA0-3ADE-D4C8-F4BB-BD3A5E58B8E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データ取込</a:t>
              </a:r>
            </a:p>
          </p:txBody>
        </p:sp>
      </p:grpSp>
      <p:cxnSp>
        <p:nvCxnSpPr>
          <p:cNvPr id="65" name="直線矢印コネクタ 64">
            <a:extLst>
              <a:ext uri="{FF2B5EF4-FFF2-40B4-BE49-F238E27FC236}">
                <a16:creationId xmlns:a16="http://schemas.microsoft.com/office/drawing/2014/main" id="{1949BC02-5F8D-A734-7A3C-E2787863E1A3}"/>
              </a:ext>
            </a:extLst>
          </p:cNvPr>
          <p:cNvCxnSpPr>
            <a:cxnSpLocks/>
            <a:stCxn id="67" idx="1"/>
            <a:endCxn id="63" idx="2"/>
          </p:cNvCxnSpPr>
          <p:nvPr/>
        </p:nvCxnSpPr>
        <p:spPr>
          <a:xfrm flipH="1" flipV="1">
            <a:off x="2854839"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821596F7-77FF-4CBC-4B51-E31E1B92E918}"/>
              </a:ext>
            </a:extLst>
          </p:cNvPr>
          <p:cNvGrpSpPr/>
          <p:nvPr/>
        </p:nvGrpSpPr>
        <p:grpSpPr>
          <a:xfrm>
            <a:off x="2567021" y="4281501"/>
            <a:ext cx="575637" cy="451948"/>
            <a:chOff x="5274238" y="5435536"/>
            <a:chExt cx="439201" cy="345439"/>
          </a:xfrm>
        </p:grpSpPr>
        <p:sp>
          <p:nvSpPr>
            <p:cNvPr id="67" name="フローチャート: 磁気ディスク 66">
              <a:extLst>
                <a:ext uri="{FF2B5EF4-FFF2-40B4-BE49-F238E27FC236}">
                  <a16:creationId xmlns:a16="http://schemas.microsoft.com/office/drawing/2014/main" id="{BEFB9AAD-BEBF-B122-2A59-C3F5995EE0E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8" name="円弧 67">
              <a:extLst>
                <a:ext uri="{FF2B5EF4-FFF2-40B4-BE49-F238E27FC236}">
                  <a16:creationId xmlns:a16="http://schemas.microsoft.com/office/drawing/2014/main" id="{8F4DE367-122D-0A68-57F4-00BBF3CAA4B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9" name="円弧 68">
              <a:extLst>
                <a:ext uri="{FF2B5EF4-FFF2-40B4-BE49-F238E27FC236}">
                  <a16:creationId xmlns:a16="http://schemas.microsoft.com/office/drawing/2014/main" id="{7A785515-4F87-3312-232B-54F281A8E23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0" name="グループ化 69">
            <a:extLst>
              <a:ext uri="{FF2B5EF4-FFF2-40B4-BE49-F238E27FC236}">
                <a16:creationId xmlns:a16="http://schemas.microsoft.com/office/drawing/2014/main" id="{0F3CEB12-0DCD-2B26-1968-1E7B5C4F4B20}"/>
              </a:ext>
            </a:extLst>
          </p:cNvPr>
          <p:cNvGrpSpPr/>
          <p:nvPr/>
        </p:nvGrpSpPr>
        <p:grpSpPr>
          <a:xfrm>
            <a:off x="3075175" y="4643643"/>
            <a:ext cx="752658" cy="405710"/>
            <a:chOff x="4488244" y="5206471"/>
            <a:chExt cx="752658" cy="405710"/>
          </a:xfrm>
        </p:grpSpPr>
        <p:cxnSp>
          <p:nvCxnSpPr>
            <p:cNvPr id="71" name="直線矢印コネクタ 70">
              <a:extLst>
                <a:ext uri="{FF2B5EF4-FFF2-40B4-BE49-F238E27FC236}">
                  <a16:creationId xmlns:a16="http://schemas.microsoft.com/office/drawing/2014/main" id="{E2D24AEC-68B0-6516-A2A2-A1CC3B60ECC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128E3894-3185-DCF4-AF8D-E6846FE65249}"/>
                </a:ext>
              </a:extLst>
            </p:cNvPr>
            <p:cNvGrpSpPr/>
            <p:nvPr/>
          </p:nvGrpSpPr>
          <p:grpSpPr>
            <a:xfrm>
              <a:off x="4610864" y="5312359"/>
              <a:ext cx="69614" cy="299822"/>
              <a:chOff x="2439407" y="2962964"/>
              <a:chExt cx="69614" cy="430496"/>
            </a:xfrm>
          </p:grpSpPr>
          <p:cxnSp>
            <p:nvCxnSpPr>
              <p:cNvPr id="84" name="直線コネクタ 83">
                <a:extLst>
                  <a:ext uri="{FF2B5EF4-FFF2-40B4-BE49-F238E27FC236}">
                    <a16:creationId xmlns:a16="http://schemas.microsoft.com/office/drawing/2014/main" id="{EA6F90C0-93D2-839F-5469-2A300EA30FC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6" name="直線コネクタ 95">
                <a:extLst>
                  <a:ext uri="{FF2B5EF4-FFF2-40B4-BE49-F238E27FC236}">
                    <a16:creationId xmlns:a16="http://schemas.microsoft.com/office/drawing/2014/main" id="{E5A0DDE0-FAEB-42A3-2E99-74DB013A8DE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595803D2-A79A-DDFA-B8CB-9A996E28EA7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3" name="正方形/長方形 82">
              <a:extLst>
                <a:ext uri="{FF2B5EF4-FFF2-40B4-BE49-F238E27FC236}">
                  <a16:creationId xmlns:a16="http://schemas.microsoft.com/office/drawing/2014/main" id="{8E5D52D6-B11D-3306-D0A4-CF6D80DACA3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0" name="グループ化 109">
            <a:extLst>
              <a:ext uri="{FF2B5EF4-FFF2-40B4-BE49-F238E27FC236}">
                <a16:creationId xmlns:a16="http://schemas.microsoft.com/office/drawing/2014/main" id="{E9149941-95E2-5BD5-13AD-EFB68C79C516}"/>
              </a:ext>
            </a:extLst>
          </p:cNvPr>
          <p:cNvGrpSpPr/>
          <p:nvPr/>
        </p:nvGrpSpPr>
        <p:grpSpPr>
          <a:xfrm>
            <a:off x="3018183" y="2894515"/>
            <a:ext cx="637021" cy="706178"/>
            <a:chOff x="2321719" y="2988182"/>
            <a:chExt cx="637021" cy="706178"/>
          </a:xfrm>
        </p:grpSpPr>
        <p:pic>
          <p:nvPicPr>
            <p:cNvPr id="112" name="グラフィックス 111" descr="紙 枠線">
              <a:extLst>
                <a:ext uri="{FF2B5EF4-FFF2-40B4-BE49-F238E27FC236}">
                  <a16:creationId xmlns:a16="http://schemas.microsoft.com/office/drawing/2014/main" id="{82FDC959-389F-6CED-EA0A-B77E5B1236C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13" name="直線矢印コネクタ 36">
              <a:extLst>
                <a:ext uri="{FF2B5EF4-FFF2-40B4-BE49-F238E27FC236}">
                  <a16:creationId xmlns:a16="http://schemas.microsoft.com/office/drawing/2014/main" id="{4C110D18-0CEF-F004-6878-17D3408085F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4" name="正方形/長方形 113">
              <a:extLst>
                <a:ext uri="{FF2B5EF4-FFF2-40B4-BE49-F238E27FC236}">
                  <a16:creationId xmlns:a16="http://schemas.microsoft.com/office/drawing/2014/main" id="{5DFF305E-DCA4-CD1B-538C-7B080A2722D0}"/>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電子申告データ取込済みリスト</a:t>
              </a:r>
            </a:p>
            <a:p>
              <a:r>
                <a:rPr kumimoji="1" lang="ja-JP" altLang="en-US" sz="500" b="1" dirty="0">
                  <a:solidFill>
                    <a:schemeClr val="tx1"/>
                  </a:solidFill>
                  <a:latin typeface="+mn-ea"/>
                </a:rPr>
                <a:t>電子申告データ取込エラーリスト</a:t>
              </a:r>
              <a:endParaRPr kumimoji="1" lang="en-US" altLang="ja-JP" sz="500" b="1" dirty="0">
                <a:solidFill>
                  <a:schemeClr val="tx1"/>
                </a:solidFill>
                <a:latin typeface="+mn-ea"/>
              </a:endParaRPr>
            </a:p>
          </p:txBody>
        </p:sp>
      </p:grpSp>
      <p:grpSp>
        <p:nvGrpSpPr>
          <p:cNvPr id="4" name="グループ化 3">
            <a:extLst>
              <a:ext uri="{FF2B5EF4-FFF2-40B4-BE49-F238E27FC236}">
                <a16:creationId xmlns:a16="http://schemas.microsoft.com/office/drawing/2014/main" id="{74ABBD40-BBB6-CA52-4DEE-B6638AD303A0}"/>
              </a:ext>
            </a:extLst>
          </p:cNvPr>
          <p:cNvGrpSpPr/>
          <p:nvPr/>
        </p:nvGrpSpPr>
        <p:grpSpPr>
          <a:xfrm>
            <a:off x="1008001" y="2509709"/>
            <a:ext cx="306000" cy="306000"/>
            <a:chOff x="8420362" y="5457393"/>
            <a:chExt cx="182044" cy="182044"/>
          </a:xfrm>
        </p:grpSpPr>
        <p:sp>
          <p:nvSpPr>
            <p:cNvPr id="5" name="楕円 4">
              <a:extLst>
                <a:ext uri="{FF2B5EF4-FFF2-40B4-BE49-F238E27FC236}">
                  <a16:creationId xmlns:a16="http://schemas.microsoft.com/office/drawing/2014/main" id="{86E83F32-3F79-E6A1-F3A0-7147DC5D01F2}"/>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6" name="グラフィックス 5" descr="封筒 枠線">
              <a:extLst>
                <a:ext uri="{FF2B5EF4-FFF2-40B4-BE49-F238E27FC236}">
                  <a16:creationId xmlns:a16="http://schemas.microsoft.com/office/drawing/2014/main" id="{9BD7D6D6-8049-9000-D769-EFF5D866FB9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432184" y="5469215"/>
              <a:ext cx="158400" cy="158400"/>
            </a:xfrm>
            <a:prstGeom prst="rect">
              <a:avLst/>
            </a:prstGeom>
          </p:spPr>
        </p:pic>
      </p:grpSp>
    </p:spTree>
    <p:extLst>
      <p:ext uri="{BB962C8B-B14F-4D97-AF65-F5344CB8AC3E}">
        <p14:creationId xmlns:p14="http://schemas.microsoft.com/office/powerpoint/2010/main" val="2803238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213F6-3C15-334B-BE89-20F747C67ABC}"/>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6E98603C-B399-5F15-9307-F1E95FD52B5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F8AC5CD-CFBB-3FE5-4D66-EEA42B1BA0B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0F4E1EF8-33CE-43A4-DD36-D99E8CF1596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41DA56F9-25CC-E1F2-22C6-29411066492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9231766-AD77-1179-9154-40610C3FD16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784E52A3-7792-FEF6-B62E-D54D01FC8A8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5A60F197-C25A-394F-D57C-4D2DD3AE52B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転出者変更手続き</a:t>
              </a:r>
            </a:p>
          </p:txBody>
        </p:sp>
        <p:sp>
          <p:nvSpPr>
            <p:cNvPr id="14" name="正方形/長方形 13">
              <a:extLst>
                <a:ext uri="{FF2B5EF4-FFF2-40B4-BE49-F238E27FC236}">
                  <a16:creationId xmlns:a16="http://schemas.microsoft.com/office/drawing/2014/main" id="{F8F8436B-4BE2-B4B9-7D6D-96C8AA1A2D07}"/>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課税対象者管理</a:t>
              </a:r>
            </a:p>
          </p:txBody>
        </p:sp>
      </p:grpSp>
      <p:grpSp>
        <p:nvGrpSpPr>
          <p:cNvPr id="16" name="グループ化 15">
            <a:extLst>
              <a:ext uri="{FF2B5EF4-FFF2-40B4-BE49-F238E27FC236}">
                <a16:creationId xmlns:a16="http://schemas.microsoft.com/office/drawing/2014/main" id="{28995D63-FCF6-65F8-CC61-EC2BB1E7206B}"/>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F42250D3-5E82-E159-B2A5-41534E8E59F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EE53755A-CCEC-B832-3D40-7E1DD4FB499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CCC21B6D-D36E-1E71-D153-478E16B5B1C7}"/>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12</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82EE971-EC06-3A88-BE44-2CAF6C55FACA}"/>
              </a:ext>
            </a:extLst>
          </p:cNvPr>
          <p:cNvGrpSpPr/>
          <p:nvPr/>
        </p:nvGrpSpPr>
        <p:grpSpPr>
          <a:xfrm>
            <a:off x="3670644"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9C916102-6712-3AF3-B9AE-CD9EF1485F1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B5CB87F6-1073-7444-22ED-43F9E49FFFA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転出者変更依頼書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p>
          </p:txBody>
        </p:sp>
      </p:grpSp>
      <p:cxnSp>
        <p:nvCxnSpPr>
          <p:cNvPr id="33" name="直線矢印コネクタ 32">
            <a:extLst>
              <a:ext uri="{FF2B5EF4-FFF2-40B4-BE49-F238E27FC236}">
                <a16:creationId xmlns:a16="http://schemas.microsoft.com/office/drawing/2014/main" id="{2F9CB432-D515-8321-C75A-DDA465E5A1C4}"/>
              </a:ext>
            </a:extLst>
          </p:cNvPr>
          <p:cNvCxnSpPr>
            <a:cxnSpLocks/>
            <a:stCxn id="118" idx="1"/>
            <a:endCxn id="22" idx="2"/>
          </p:cNvCxnSpPr>
          <p:nvPr/>
        </p:nvCxnSpPr>
        <p:spPr>
          <a:xfrm flipH="1" flipV="1">
            <a:off x="3968586"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C5B22A1F-38B3-402B-3A2A-690F73511137}"/>
              </a:ext>
            </a:extLst>
          </p:cNvPr>
          <p:cNvCxnSpPr>
            <a:cxnSpLocks/>
            <a:stCxn id="137" idx="3"/>
            <a:endCxn id="20" idx="1"/>
          </p:cNvCxnSpPr>
          <p:nvPr/>
        </p:nvCxnSpPr>
        <p:spPr>
          <a:xfrm>
            <a:off x="2204864" y="2662709"/>
            <a:ext cx="43777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1A87BF0A-1958-4264-ED36-36033EC582B9}"/>
              </a:ext>
            </a:extLst>
          </p:cNvPr>
          <p:cNvSpPr/>
          <p:nvPr/>
        </p:nvSpPr>
        <p:spPr>
          <a:xfrm>
            <a:off x="6758568" y="5877559"/>
            <a:ext cx="2053792" cy="62687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zh-TW" sz="500" b="1" dirty="0">
                <a:solidFill>
                  <a:schemeClr val="tx1"/>
                </a:solidFill>
                <a:latin typeface="游ゴシック" panose="020B0400000000000000" pitchFamily="50" charset="-128"/>
                <a:ea typeface="游ゴシック" panose="020B0400000000000000" pitchFamily="50" charset="-128"/>
              </a:rPr>
              <a:t>4.2.8.</a:t>
            </a:r>
            <a:r>
              <a:rPr kumimoji="1" lang="zh-TW" altLang="en-US" sz="500" b="1" dirty="0">
                <a:solidFill>
                  <a:schemeClr val="tx1"/>
                </a:solidFill>
                <a:latin typeface="游ゴシック" panose="020B0400000000000000" pitchFamily="50" charset="-128"/>
                <a:ea typeface="游ゴシック" panose="020B0400000000000000" pitchFamily="50" charset="-128"/>
              </a:rPr>
              <a:t>　各種手続通知発行</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zh-TW" sz="500" b="1" dirty="0">
                <a:solidFill>
                  <a:schemeClr val="tx1"/>
                </a:solidFill>
                <a:latin typeface="游ゴシック" panose="020B0400000000000000" pitchFamily="50" charset="-128"/>
                <a:ea typeface="游ゴシック" panose="020B0400000000000000" pitchFamily="50" charset="-128"/>
              </a:rPr>
              <a:t>4.2.9.</a:t>
            </a:r>
            <a:r>
              <a:rPr kumimoji="1" lang="zh-TW" altLang="en-US" sz="500" b="1" dirty="0">
                <a:solidFill>
                  <a:schemeClr val="tx1"/>
                </a:solidFill>
                <a:latin typeface="游ゴシック" panose="020B0400000000000000" pitchFamily="50" charset="-128"/>
                <a:ea typeface="游ゴシック" panose="020B0400000000000000" pitchFamily="50" charset="-128"/>
              </a:rPr>
              <a:t>　各種手続通知発行</a:t>
            </a:r>
            <a:endParaRPr kumimoji="1" lang="en-US" altLang="zh-TW" sz="500" b="1" dirty="0">
              <a:solidFill>
                <a:srgbClr val="0070C0"/>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4A1D213D-ABF3-A8D3-2388-3D5C23DE6CAE}"/>
              </a:ext>
            </a:extLst>
          </p:cNvPr>
          <p:cNvGrpSpPr/>
          <p:nvPr/>
        </p:nvGrpSpPr>
        <p:grpSpPr>
          <a:xfrm>
            <a:off x="3680768"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D0CA71ED-247C-ED88-5EE4-0851D6250E2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837D03F7-F135-D985-E09A-4FA7289FA93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C2A43E37-5F5C-8E01-3A09-4BB6A575B55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07F80E05-FEA4-7C70-0845-34B2B1359178}"/>
              </a:ext>
            </a:extLst>
          </p:cNvPr>
          <p:cNvGrpSpPr/>
          <p:nvPr/>
        </p:nvGrpSpPr>
        <p:grpSpPr>
          <a:xfrm>
            <a:off x="4188922" y="4643643"/>
            <a:ext cx="752658" cy="405710"/>
            <a:chOff x="4488244" y="5206471"/>
            <a:chExt cx="752658" cy="405710"/>
          </a:xfrm>
        </p:grpSpPr>
        <p:cxnSp>
          <p:nvCxnSpPr>
            <p:cNvPr id="80" name="直線矢印コネクタ 79">
              <a:extLst>
                <a:ext uri="{FF2B5EF4-FFF2-40B4-BE49-F238E27FC236}">
                  <a16:creationId xmlns:a16="http://schemas.microsoft.com/office/drawing/2014/main" id="{01EEE70A-457D-5948-2F9C-5094B303386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B8CB4A84-8B2E-CF7F-EA46-4C74F0506CA9}"/>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02862A3B-0E0C-BA9A-99E8-E54869F653C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1E7FC693-62F6-155D-B2AE-41B45EC7491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8D21E91C-863F-EFA5-F1B7-95AFE560E61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10E57CE6-6EB8-DE47-5310-7EA2192DC95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101" name="直線矢印コネクタ 100">
            <a:extLst>
              <a:ext uri="{FF2B5EF4-FFF2-40B4-BE49-F238E27FC236}">
                <a16:creationId xmlns:a16="http://schemas.microsoft.com/office/drawing/2014/main" id="{720F96FF-B27F-72EE-61DE-CFCDAC06FA86}"/>
              </a:ext>
            </a:extLst>
          </p:cNvPr>
          <p:cNvCxnSpPr>
            <a:cxnSpLocks/>
            <a:stCxn id="20" idx="3"/>
            <a:endCxn id="22" idx="1"/>
          </p:cNvCxnSpPr>
          <p:nvPr/>
        </p:nvCxnSpPr>
        <p:spPr>
          <a:xfrm>
            <a:off x="3230057" y="2662709"/>
            <a:ext cx="44058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E71BDA7D-323B-45AC-7237-8027FA3A61F6}"/>
              </a:ext>
            </a:extLst>
          </p:cNvPr>
          <p:cNvGrpSpPr/>
          <p:nvPr/>
        </p:nvGrpSpPr>
        <p:grpSpPr>
          <a:xfrm>
            <a:off x="2642642" y="2433953"/>
            <a:ext cx="587415" cy="457512"/>
            <a:chOff x="5266944" y="2798826"/>
            <a:chExt cx="455771" cy="301859"/>
          </a:xfrm>
        </p:grpSpPr>
        <p:sp>
          <p:nvSpPr>
            <p:cNvPr id="20" name="四角形: 角を丸くする 19">
              <a:extLst>
                <a:ext uri="{FF2B5EF4-FFF2-40B4-BE49-F238E27FC236}">
                  <a16:creationId xmlns:a16="http://schemas.microsoft.com/office/drawing/2014/main" id="{684D68CD-F212-3ABE-E5A9-5950148E2E0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23" name="グラフィックス 22" descr="挙手 枠線">
              <a:extLst>
                <a:ext uri="{FF2B5EF4-FFF2-40B4-BE49-F238E27FC236}">
                  <a16:creationId xmlns:a16="http://schemas.microsoft.com/office/drawing/2014/main" id="{DB1C87A1-1A04-6918-A12F-6688E33E5406}"/>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46" name="グループ化 45">
            <a:extLst>
              <a:ext uri="{FF2B5EF4-FFF2-40B4-BE49-F238E27FC236}">
                <a16:creationId xmlns:a16="http://schemas.microsoft.com/office/drawing/2014/main" id="{2C18B803-9FDD-61C5-32CA-4E09972C66FA}"/>
              </a:ext>
            </a:extLst>
          </p:cNvPr>
          <p:cNvGrpSpPr/>
          <p:nvPr/>
        </p:nvGrpSpPr>
        <p:grpSpPr>
          <a:xfrm rot="16200000">
            <a:off x="4671094" y="1956812"/>
            <a:ext cx="1073222" cy="47531"/>
            <a:chOff x="8353051" y="5728208"/>
            <a:chExt cx="1073222" cy="47531"/>
          </a:xfrm>
        </p:grpSpPr>
        <p:cxnSp>
          <p:nvCxnSpPr>
            <p:cNvPr id="47" name="直線矢印コネクタ 46">
              <a:extLst>
                <a:ext uri="{FF2B5EF4-FFF2-40B4-BE49-F238E27FC236}">
                  <a16:creationId xmlns:a16="http://schemas.microsoft.com/office/drawing/2014/main" id="{C802D7CD-1CF8-D502-1B8A-BC68DCF733E5}"/>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8014E59D-AE6B-86F3-4F18-5D9DA12C2F76}"/>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59418C17-5AB6-F11C-8940-561547D0B7E1}"/>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71" name="正方形/長方形 70">
            <a:extLst>
              <a:ext uri="{FF2B5EF4-FFF2-40B4-BE49-F238E27FC236}">
                <a16:creationId xmlns:a16="http://schemas.microsoft.com/office/drawing/2014/main" id="{F5F26C87-054E-B587-A543-1424CF645659}"/>
              </a:ext>
            </a:extLst>
          </p:cNvPr>
          <p:cNvSpPr/>
          <p:nvPr/>
        </p:nvSpPr>
        <p:spPr>
          <a:xfrm>
            <a:off x="4859089"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a:t>
            </a:r>
            <a:endParaRPr kumimoji="1" lang="en-US" altLang="ja-JP" sz="600" b="1" dirty="0">
              <a:solidFill>
                <a:schemeClr val="tx1"/>
              </a:solidFill>
              <a:highlight>
                <a:srgbClr val="FFFFFF"/>
              </a:highlight>
              <a:latin typeface="+mn-ea"/>
            </a:endParaRPr>
          </a:p>
        </p:txBody>
      </p:sp>
      <p:grpSp>
        <p:nvGrpSpPr>
          <p:cNvPr id="135" name="グループ化 134">
            <a:extLst>
              <a:ext uri="{FF2B5EF4-FFF2-40B4-BE49-F238E27FC236}">
                <a16:creationId xmlns:a16="http://schemas.microsoft.com/office/drawing/2014/main" id="{502E86C0-6AD1-7AD8-C1A6-A0B647618BF5}"/>
              </a:ext>
            </a:extLst>
          </p:cNvPr>
          <p:cNvGrpSpPr/>
          <p:nvPr/>
        </p:nvGrpSpPr>
        <p:grpSpPr>
          <a:xfrm>
            <a:off x="1608980"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29A93E86-B862-CF4E-C8B6-529D3ACD309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3B68C4EE-A72D-C511-1B26-BD639ABD7B2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転出対象者抽出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2AD94B44-17BC-84F9-9BAC-85B505D9AD21}"/>
              </a:ext>
            </a:extLst>
          </p:cNvPr>
          <p:cNvCxnSpPr>
            <a:cxnSpLocks/>
            <a:stCxn id="140" idx="1"/>
            <a:endCxn id="137" idx="2"/>
          </p:cNvCxnSpPr>
          <p:nvPr/>
        </p:nvCxnSpPr>
        <p:spPr>
          <a:xfrm flipH="1" flipV="1">
            <a:off x="190692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24F3509D-203C-6476-55B1-738439C132EE}"/>
              </a:ext>
            </a:extLst>
          </p:cNvPr>
          <p:cNvGrpSpPr/>
          <p:nvPr/>
        </p:nvGrpSpPr>
        <p:grpSpPr>
          <a:xfrm>
            <a:off x="1619104"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A86EEA59-C76E-EA74-2427-01FEB561999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9A4672A8-13CC-8FDE-C8D7-A82DCE6BAF5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8BF1C99A-D6CC-FBEE-4C12-5059D0ADB1E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50636A4A-0A9B-9041-15C5-5F3642738273}"/>
              </a:ext>
            </a:extLst>
          </p:cNvPr>
          <p:cNvGrpSpPr/>
          <p:nvPr/>
        </p:nvGrpSpPr>
        <p:grpSpPr>
          <a:xfrm>
            <a:off x="2127258"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D234FB8F-616B-23B7-C71C-62CC93A0685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87ED897F-06AB-C509-114D-0B7624E932C8}"/>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DC096882-D9C1-CC9D-4620-A9EE54EF7D6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27402564-2834-A99A-8BAD-18A71D647CA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9B5D27DD-9062-03C4-FC74-51E90095D90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06578018-037A-D0EE-AC27-93F22B6AD2D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51" name="グループ化 150">
            <a:extLst>
              <a:ext uri="{FF2B5EF4-FFF2-40B4-BE49-F238E27FC236}">
                <a16:creationId xmlns:a16="http://schemas.microsoft.com/office/drawing/2014/main" id="{76B8AF1A-8EDF-F40E-031C-02C0A22461E5}"/>
              </a:ext>
            </a:extLst>
          </p:cNvPr>
          <p:cNvGrpSpPr/>
          <p:nvPr/>
        </p:nvGrpSpPr>
        <p:grpSpPr>
          <a:xfrm>
            <a:off x="2070266"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E071672B-D313-4644-A535-EBEE50794D5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4B4F2218-92AC-20B8-8B22-6F69BD0E21C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56FF096E-6A21-226B-0B3A-03CDD74C6B97}"/>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異動者一覧</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07FB1BA7-F364-F84D-A4A0-124080693956}"/>
              </a:ext>
            </a:extLst>
          </p:cNvPr>
          <p:cNvGrpSpPr/>
          <p:nvPr/>
        </p:nvGrpSpPr>
        <p:grpSpPr>
          <a:xfrm>
            <a:off x="5207695" y="1505275"/>
            <a:ext cx="1482128" cy="307340"/>
            <a:chOff x="5071794" y="4316156"/>
            <a:chExt cx="1482128" cy="307340"/>
          </a:xfrm>
        </p:grpSpPr>
        <p:cxnSp>
          <p:nvCxnSpPr>
            <p:cNvPr id="157" name="直線矢印コネクタ 156">
              <a:extLst>
                <a:ext uri="{FF2B5EF4-FFF2-40B4-BE49-F238E27FC236}">
                  <a16:creationId xmlns:a16="http://schemas.microsoft.com/office/drawing/2014/main" id="{4ED5535B-0AF3-8AE0-486D-A406842813B9}"/>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623174F2-10B2-1F11-5765-1A19A6908AAA}"/>
                </a:ext>
              </a:extLst>
            </p:cNvPr>
            <p:cNvSpPr/>
            <p:nvPr/>
          </p:nvSpPr>
          <p:spPr>
            <a:xfrm>
              <a:off x="5564507"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転出者変更依頼書</a:t>
              </a:r>
              <a:endParaRPr kumimoji="1" lang="en-US" altLang="ja-JP"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8A2678C7-F792-A3AC-8DA8-3560D80A30A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336641" y="4316156"/>
              <a:ext cx="307340" cy="307340"/>
            </a:xfrm>
            <a:prstGeom prst="rect">
              <a:avLst/>
            </a:prstGeom>
          </p:spPr>
        </p:pic>
      </p:grpSp>
      <p:grpSp>
        <p:nvGrpSpPr>
          <p:cNvPr id="29" name="グループ化 28">
            <a:extLst>
              <a:ext uri="{FF2B5EF4-FFF2-40B4-BE49-F238E27FC236}">
                <a16:creationId xmlns:a16="http://schemas.microsoft.com/office/drawing/2014/main" id="{20B78581-999B-6104-8A5E-012E127FAB45}"/>
              </a:ext>
            </a:extLst>
          </p:cNvPr>
          <p:cNvGrpSpPr/>
          <p:nvPr/>
        </p:nvGrpSpPr>
        <p:grpSpPr>
          <a:xfrm>
            <a:off x="5054707" y="2509709"/>
            <a:ext cx="306000" cy="306000"/>
            <a:chOff x="547477" y="5946304"/>
            <a:chExt cx="182044" cy="182044"/>
          </a:xfrm>
        </p:grpSpPr>
        <p:sp>
          <p:nvSpPr>
            <p:cNvPr id="30" name="楕円 29">
              <a:extLst>
                <a:ext uri="{FF2B5EF4-FFF2-40B4-BE49-F238E27FC236}">
                  <a16:creationId xmlns:a16="http://schemas.microsoft.com/office/drawing/2014/main" id="{036A7C8C-B5DD-735D-EAE0-00528B99B9F2}"/>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2" name="グループ化 31">
              <a:extLst>
                <a:ext uri="{FF2B5EF4-FFF2-40B4-BE49-F238E27FC236}">
                  <a16:creationId xmlns:a16="http://schemas.microsoft.com/office/drawing/2014/main" id="{B37D57CF-20A6-7FE2-4FA7-E5A25B88231B}"/>
                </a:ext>
              </a:extLst>
            </p:cNvPr>
            <p:cNvGrpSpPr/>
            <p:nvPr/>
          </p:nvGrpSpPr>
          <p:grpSpPr>
            <a:xfrm>
              <a:off x="572442" y="5996943"/>
              <a:ext cx="132113" cy="80765"/>
              <a:chOff x="2601006" y="3678667"/>
              <a:chExt cx="132113" cy="80765"/>
            </a:xfrm>
          </p:grpSpPr>
          <p:sp>
            <p:nvSpPr>
              <p:cNvPr id="38" name="正方形/長方形 37">
                <a:extLst>
                  <a:ext uri="{FF2B5EF4-FFF2-40B4-BE49-F238E27FC236}">
                    <a16:creationId xmlns:a16="http://schemas.microsoft.com/office/drawing/2014/main" id="{F3C43B0F-B146-7607-865E-BD448A3AA35A}"/>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39AD46BA-D82A-8B71-7A85-199CCEE02CAF}"/>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2" name="二等辺三角形 51">
                <a:extLst>
                  <a:ext uri="{FF2B5EF4-FFF2-40B4-BE49-F238E27FC236}">
                    <a16:creationId xmlns:a16="http://schemas.microsoft.com/office/drawing/2014/main" id="{7BD13B41-A38B-28CD-6481-4DEF0C3395A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3" name="正方形/長方形 52">
                <a:extLst>
                  <a:ext uri="{FF2B5EF4-FFF2-40B4-BE49-F238E27FC236}">
                    <a16:creationId xmlns:a16="http://schemas.microsoft.com/office/drawing/2014/main" id="{53BCCC05-6830-F665-C01E-A6D66BB39068}"/>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4A871834-BD17-4499-3C73-8A27A1C3B90B}"/>
              </a:ext>
            </a:extLst>
          </p:cNvPr>
          <p:cNvSpPr/>
          <p:nvPr/>
        </p:nvSpPr>
        <p:spPr>
          <a:xfrm>
            <a:off x="5207705" y="228299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交付して終了</a:t>
            </a:r>
          </a:p>
        </p:txBody>
      </p:sp>
      <p:cxnSp>
        <p:nvCxnSpPr>
          <p:cNvPr id="73" name="直線矢印コネクタ 72">
            <a:extLst>
              <a:ext uri="{FF2B5EF4-FFF2-40B4-BE49-F238E27FC236}">
                <a16:creationId xmlns:a16="http://schemas.microsoft.com/office/drawing/2014/main" id="{5E55BC1C-C99E-2F2C-7019-3216F90852C6}"/>
              </a:ext>
            </a:extLst>
          </p:cNvPr>
          <p:cNvCxnSpPr>
            <a:cxnSpLocks/>
            <a:stCxn id="78" idx="6"/>
            <a:endCxn id="137" idx="1"/>
          </p:cNvCxnSpPr>
          <p:nvPr/>
        </p:nvCxnSpPr>
        <p:spPr>
          <a:xfrm>
            <a:off x="1314001" y="2662709"/>
            <a:ext cx="29497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6" name="正方形/長方形 75">
            <a:extLst>
              <a:ext uri="{FF2B5EF4-FFF2-40B4-BE49-F238E27FC236}">
                <a16:creationId xmlns:a16="http://schemas.microsoft.com/office/drawing/2014/main" id="{BEA51DCA-F380-5455-61A1-BC37161522B1}"/>
              </a:ext>
            </a:extLst>
          </p:cNvPr>
          <p:cNvSpPr/>
          <p:nvPr/>
        </p:nvSpPr>
        <p:spPr>
          <a:xfrm>
            <a:off x="759303"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78" name="楕円 77">
            <a:extLst>
              <a:ext uri="{FF2B5EF4-FFF2-40B4-BE49-F238E27FC236}">
                <a16:creationId xmlns:a16="http://schemas.microsoft.com/office/drawing/2014/main" id="{632C4A81-1EA5-A2EE-488C-649A53D26D33}"/>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81" name="グループ化 80">
            <a:extLst>
              <a:ext uri="{FF2B5EF4-FFF2-40B4-BE49-F238E27FC236}">
                <a16:creationId xmlns:a16="http://schemas.microsoft.com/office/drawing/2014/main" id="{2B84E852-9CBB-E90D-31EF-BF5F03AF200A}"/>
              </a:ext>
            </a:extLst>
          </p:cNvPr>
          <p:cNvGrpSpPr/>
          <p:nvPr/>
        </p:nvGrpSpPr>
        <p:grpSpPr>
          <a:xfrm>
            <a:off x="4088268" y="2894515"/>
            <a:ext cx="621625" cy="706178"/>
            <a:chOff x="2270719" y="2988182"/>
            <a:chExt cx="621625" cy="706178"/>
          </a:xfrm>
        </p:grpSpPr>
        <p:pic>
          <p:nvPicPr>
            <p:cNvPr id="82" name="グラフィックス 81" descr="紙 枠線">
              <a:extLst>
                <a:ext uri="{FF2B5EF4-FFF2-40B4-BE49-F238E27FC236}">
                  <a16:creationId xmlns:a16="http://schemas.microsoft.com/office/drawing/2014/main" id="{8DE31543-A177-12DA-80D9-76B8B6426F0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3DBC2862-FA32-D836-7943-208F41797AB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6497C7B4-D6FA-7E9E-1F40-5DDEFC1AFE1B}"/>
                </a:ext>
              </a:extLst>
            </p:cNvPr>
            <p:cNvSpPr/>
            <p:nvPr/>
          </p:nvSpPr>
          <p:spPr>
            <a:xfrm>
              <a:off x="227071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転出者変更依頼書</a:t>
              </a:r>
              <a:endParaRPr kumimoji="1" lang="en-US" altLang="ja-JP" sz="500" b="1" dirty="0">
                <a:solidFill>
                  <a:schemeClr val="tx1"/>
                </a:solidFill>
                <a:latin typeface="+mn-ea"/>
              </a:endParaRPr>
            </a:p>
            <a:p>
              <a:r>
                <a:rPr kumimoji="1" lang="ja-JP" altLang="en-US" sz="500" b="1" dirty="0">
                  <a:solidFill>
                    <a:schemeClr val="tx1"/>
                  </a:solidFill>
                  <a:latin typeface="+mn-ea"/>
                </a:rPr>
                <a:t>転出者変更依頼書発送一覧</a:t>
              </a: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p:txBody>
        </p:sp>
      </p:grpSp>
      <p:cxnSp>
        <p:nvCxnSpPr>
          <p:cNvPr id="110" name="直線矢印コネクタ 199">
            <a:extLst>
              <a:ext uri="{FF2B5EF4-FFF2-40B4-BE49-F238E27FC236}">
                <a16:creationId xmlns:a16="http://schemas.microsoft.com/office/drawing/2014/main" id="{76665F59-4E13-3897-83CB-FD68C7D4F639}"/>
              </a:ext>
            </a:extLst>
          </p:cNvPr>
          <p:cNvCxnSpPr>
            <a:cxnSpLocks/>
            <a:stCxn id="82" idx="3"/>
            <a:endCxn id="30" idx="4"/>
          </p:cNvCxnSpPr>
          <p:nvPr/>
        </p:nvCxnSpPr>
        <p:spPr>
          <a:xfrm flipV="1">
            <a:off x="4617781" y="2815709"/>
            <a:ext cx="589926"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33" name="直線矢印コネクタ 132">
            <a:extLst>
              <a:ext uri="{FF2B5EF4-FFF2-40B4-BE49-F238E27FC236}">
                <a16:creationId xmlns:a16="http://schemas.microsoft.com/office/drawing/2014/main" id="{FA82C48B-5D21-1156-7628-6228B2681399}"/>
              </a:ext>
            </a:extLst>
          </p:cNvPr>
          <p:cNvCxnSpPr>
            <a:cxnSpLocks/>
            <a:stCxn id="155" idx="1"/>
            <a:endCxn id="140" idx="3"/>
          </p:cNvCxnSpPr>
          <p:nvPr/>
        </p:nvCxnSpPr>
        <p:spPr>
          <a:xfrm flipV="1">
            <a:off x="1908221" y="4733449"/>
            <a:ext cx="0" cy="45948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50" name="グループ化 149">
            <a:extLst>
              <a:ext uri="{FF2B5EF4-FFF2-40B4-BE49-F238E27FC236}">
                <a16:creationId xmlns:a16="http://schemas.microsoft.com/office/drawing/2014/main" id="{68A5B2EF-5E5C-1986-0FFE-F9442015C896}"/>
              </a:ext>
            </a:extLst>
          </p:cNvPr>
          <p:cNvGrpSpPr/>
          <p:nvPr/>
        </p:nvGrpSpPr>
        <p:grpSpPr>
          <a:xfrm>
            <a:off x="1619104" y="5192938"/>
            <a:ext cx="575637" cy="451948"/>
            <a:chOff x="5274238" y="5435536"/>
            <a:chExt cx="439201" cy="345439"/>
          </a:xfrm>
        </p:grpSpPr>
        <p:sp>
          <p:nvSpPr>
            <p:cNvPr id="155" name="フローチャート: 磁気ディスク 154">
              <a:extLst>
                <a:ext uri="{FF2B5EF4-FFF2-40B4-BE49-F238E27FC236}">
                  <a16:creationId xmlns:a16="http://schemas.microsoft.com/office/drawing/2014/main" id="{E8EE194F-5836-A208-1ECF-C6E3F0DC6F3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住民記録</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1" name="円弧 160">
              <a:extLst>
                <a:ext uri="{FF2B5EF4-FFF2-40B4-BE49-F238E27FC236}">
                  <a16:creationId xmlns:a16="http://schemas.microsoft.com/office/drawing/2014/main" id="{E2EEAA15-89EE-8D27-093A-2F63DF0EAA4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2" name="円弧 161">
              <a:extLst>
                <a:ext uri="{FF2B5EF4-FFF2-40B4-BE49-F238E27FC236}">
                  <a16:creationId xmlns:a16="http://schemas.microsoft.com/office/drawing/2014/main" id="{7104F64D-658D-B9AB-71F8-0181111D54F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69" name="直線矢印コネクタ 168">
            <a:extLst>
              <a:ext uri="{FF2B5EF4-FFF2-40B4-BE49-F238E27FC236}">
                <a16:creationId xmlns:a16="http://schemas.microsoft.com/office/drawing/2014/main" id="{D71B1FBE-3E25-B4AF-6A83-E120E53B2E98}"/>
              </a:ext>
            </a:extLst>
          </p:cNvPr>
          <p:cNvCxnSpPr>
            <a:cxnSpLocks/>
            <a:stCxn id="22" idx="3"/>
            <a:endCxn id="30" idx="2"/>
          </p:cNvCxnSpPr>
          <p:nvPr/>
        </p:nvCxnSpPr>
        <p:spPr>
          <a:xfrm>
            <a:off x="4266528" y="2662709"/>
            <a:ext cx="78817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62216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D8AED-5DB1-92E3-1C5C-1F560F727FE5}"/>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7AD50F72-F326-E24A-2F5C-8BC0FBE6A6F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0B42EAF-6EE5-DD65-085F-6369B1DC3D2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08FFD9D1-F6E6-2E5C-B9AC-40D3B5E823D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311B7C5-D2D7-085C-B618-2EAEF582C56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C199DFA-CF9B-2983-21C0-BAD4FAD45AE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B3589B0-D4FE-BB64-D1B1-0D5CA54F0BA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6275B44E-FF66-F933-3030-CB4D91601BB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死亡者変更手続き</a:t>
              </a:r>
            </a:p>
          </p:txBody>
        </p:sp>
        <p:sp>
          <p:nvSpPr>
            <p:cNvPr id="14" name="正方形/長方形 13">
              <a:extLst>
                <a:ext uri="{FF2B5EF4-FFF2-40B4-BE49-F238E27FC236}">
                  <a16:creationId xmlns:a16="http://schemas.microsoft.com/office/drawing/2014/main" id="{C32A9D38-B8BB-30C4-9E21-E5E1B9E9513C}"/>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課税対象者管理</a:t>
              </a:r>
            </a:p>
          </p:txBody>
        </p:sp>
      </p:grpSp>
      <p:grpSp>
        <p:nvGrpSpPr>
          <p:cNvPr id="16" name="グループ化 15">
            <a:extLst>
              <a:ext uri="{FF2B5EF4-FFF2-40B4-BE49-F238E27FC236}">
                <a16:creationId xmlns:a16="http://schemas.microsoft.com/office/drawing/2014/main" id="{9C595EF9-9049-EDE0-598D-D709F2832459}"/>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332AFBBC-D27B-1C4B-B5A9-E6320CC8D57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62A54E2A-D1ED-1920-E434-B78E0007790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4645EDDF-B01A-F470-F533-943F92A8A80E}"/>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13</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76B76961-2E62-2C98-EEC0-D185EDFFCE44}"/>
              </a:ext>
            </a:extLst>
          </p:cNvPr>
          <p:cNvGrpSpPr/>
          <p:nvPr/>
        </p:nvGrpSpPr>
        <p:grpSpPr>
          <a:xfrm>
            <a:off x="4650531"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435BF357-8627-9A4A-D1D6-A381145FA02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D0B7222A-1D94-3AB8-116D-5AB157E11A4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名義変更依頼書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p>
          </p:txBody>
        </p:sp>
      </p:grpSp>
      <p:cxnSp>
        <p:nvCxnSpPr>
          <p:cNvPr id="33" name="直線矢印コネクタ 32">
            <a:extLst>
              <a:ext uri="{FF2B5EF4-FFF2-40B4-BE49-F238E27FC236}">
                <a16:creationId xmlns:a16="http://schemas.microsoft.com/office/drawing/2014/main" id="{FFCFB84E-0EF1-9204-36E9-C6B6EB254A68}"/>
              </a:ext>
            </a:extLst>
          </p:cNvPr>
          <p:cNvCxnSpPr>
            <a:cxnSpLocks/>
            <a:stCxn id="118" idx="1"/>
            <a:endCxn id="22" idx="2"/>
          </p:cNvCxnSpPr>
          <p:nvPr/>
        </p:nvCxnSpPr>
        <p:spPr>
          <a:xfrm flipH="1" flipV="1">
            <a:off x="494847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B9B32EF5-D2D0-4742-5D3C-5DAB61834F34}"/>
              </a:ext>
            </a:extLst>
          </p:cNvPr>
          <p:cNvCxnSpPr>
            <a:cxnSpLocks/>
            <a:stCxn id="137" idx="3"/>
            <a:endCxn id="20" idx="1"/>
          </p:cNvCxnSpPr>
          <p:nvPr/>
        </p:nvCxnSpPr>
        <p:spPr>
          <a:xfrm>
            <a:off x="2204864" y="2662709"/>
            <a:ext cx="4236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B4D41FB3-D0D9-2895-ADB4-43D122598D0C}"/>
              </a:ext>
            </a:extLst>
          </p:cNvPr>
          <p:cNvSpPr/>
          <p:nvPr/>
        </p:nvSpPr>
        <p:spPr>
          <a:xfrm>
            <a:off x="6758568" y="5877559"/>
            <a:ext cx="2053792" cy="62687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zh-TW" sz="500" b="1" dirty="0">
                <a:solidFill>
                  <a:schemeClr val="tx1"/>
                </a:solidFill>
                <a:latin typeface="游ゴシック" panose="020B0400000000000000" pitchFamily="50" charset="-128"/>
                <a:ea typeface="游ゴシック" panose="020B0400000000000000" pitchFamily="50" charset="-128"/>
              </a:rPr>
              <a:t>4.2.8.</a:t>
            </a:r>
            <a:r>
              <a:rPr kumimoji="1" lang="zh-TW" altLang="en-US" sz="500" b="1" dirty="0">
                <a:solidFill>
                  <a:schemeClr val="tx1"/>
                </a:solidFill>
                <a:latin typeface="游ゴシック" panose="020B0400000000000000" pitchFamily="50" charset="-128"/>
                <a:ea typeface="游ゴシック" panose="020B0400000000000000" pitchFamily="50" charset="-128"/>
              </a:rPr>
              <a:t>　各種手続通知発行</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zh-TW" sz="500" b="1" dirty="0">
                <a:solidFill>
                  <a:schemeClr val="tx1"/>
                </a:solidFill>
                <a:latin typeface="游ゴシック" panose="020B0400000000000000" pitchFamily="50" charset="-128"/>
                <a:ea typeface="游ゴシック" panose="020B0400000000000000" pitchFamily="50" charset="-128"/>
              </a:rPr>
              <a:t>4.2.9.</a:t>
            </a:r>
            <a:r>
              <a:rPr kumimoji="1" lang="zh-TW" altLang="en-US" sz="500" b="1" dirty="0">
                <a:solidFill>
                  <a:schemeClr val="tx1"/>
                </a:solidFill>
                <a:latin typeface="游ゴシック" panose="020B0400000000000000" pitchFamily="50" charset="-128"/>
                <a:ea typeface="游ゴシック" panose="020B0400000000000000" pitchFamily="50" charset="-128"/>
              </a:rPr>
              <a:t>　各種手続通知発行</a:t>
            </a:r>
            <a:endParaRPr kumimoji="1" lang="en-US" altLang="zh-TW" sz="500" b="1" dirty="0">
              <a:solidFill>
                <a:srgbClr val="0070C0"/>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D4B07F67-49DD-0EE6-7C32-FE302726E97C}"/>
              </a:ext>
            </a:extLst>
          </p:cNvPr>
          <p:cNvGrpSpPr/>
          <p:nvPr/>
        </p:nvGrpSpPr>
        <p:grpSpPr>
          <a:xfrm>
            <a:off x="4660655"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97CA866A-34C6-19C9-387B-F6915A3C64D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B26CD2F8-6949-C538-2628-A06CEB710AE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C6947CBC-82D4-D39E-B83F-77ABF503846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D58E2F26-B5F3-E370-1020-8D366DC0BA5E}"/>
              </a:ext>
            </a:extLst>
          </p:cNvPr>
          <p:cNvGrpSpPr/>
          <p:nvPr/>
        </p:nvGrpSpPr>
        <p:grpSpPr>
          <a:xfrm>
            <a:off x="5168809" y="4643643"/>
            <a:ext cx="752658" cy="405710"/>
            <a:chOff x="4488244" y="5206471"/>
            <a:chExt cx="752658" cy="405710"/>
          </a:xfrm>
        </p:grpSpPr>
        <p:cxnSp>
          <p:nvCxnSpPr>
            <p:cNvPr id="80" name="直線矢印コネクタ 79">
              <a:extLst>
                <a:ext uri="{FF2B5EF4-FFF2-40B4-BE49-F238E27FC236}">
                  <a16:creationId xmlns:a16="http://schemas.microsoft.com/office/drawing/2014/main" id="{A4B36B2C-21DB-ABE5-ED00-5F33439E7FE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603A0B58-7299-6D4E-E880-C9F62CDBE49C}"/>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997F1DF3-9B0C-5FEC-3673-C5B8214C602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44E7CA84-F027-662D-87AB-AEE4408DC99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4D53DF18-8CFE-5065-A950-78E86E7D034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9ECEEF38-63BF-4CE7-1A41-F94119272BB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101" name="直線矢印コネクタ 100">
            <a:extLst>
              <a:ext uri="{FF2B5EF4-FFF2-40B4-BE49-F238E27FC236}">
                <a16:creationId xmlns:a16="http://schemas.microsoft.com/office/drawing/2014/main" id="{ACE82ADD-CE9A-0474-CD0D-699FD04A860A}"/>
              </a:ext>
            </a:extLst>
          </p:cNvPr>
          <p:cNvCxnSpPr>
            <a:cxnSpLocks/>
            <a:stCxn id="20" idx="3"/>
            <a:endCxn id="5" idx="1"/>
          </p:cNvCxnSpPr>
          <p:nvPr/>
        </p:nvCxnSpPr>
        <p:spPr>
          <a:xfrm>
            <a:off x="3215891" y="2662709"/>
            <a:ext cx="4236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5DB09E5F-7A83-D280-5E7E-E0472D224DA4}"/>
              </a:ext>
            </a:extLst>
          </p:cNvPr>
          <p:cNvGrpSpPr/>
          <p:nvPr/>
        </p:nvGrpSpPr>
        <p:grpSpPr>
          <a:xfrm>
            <a:off x="2628476" y="2433953"/>
            <a:ext cx="587415" cy="457512"/>
            <a:chOff x="5266944" y="2798826"/>
            <a:chExt cx="455771" cy="301859"/>
          </a:xfrm>
        </p:grpSpPr>
        <p:sp>
          <p:nvSpPr>
            <p:cNvPr id="20" name="四角形: 角を丸くする 19">
              <a:extLst>
                <a:ext uri="{FF2B5EF4-FFF2-40B4-BE49-F238E27FC236}">
                  <a16:creationId xmlns:a16="http://schemas.microsoft.com/office/drawing/2014/main" id="{750AA6B4-DD0C-03C1-ADBB-A7D51F7D61F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23" name="グラフィックス 22" descr="挙手 枠線">
              <a:extLst>
                <a:ext uri="{FF2B5EF4-FFF2-40B4-BE49-F238E27FC236}">
                  <a16:creationId xmlns:a16="http://schemas.microsoft.com/office/drawing/2014/main" id="{8BB01638-D2BE-7EBB-A057-E35D3A6132D3}"/>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46" name="グループ化 45">
            <a:extLst>
              <a:ext uri="{FF2B5EF4-FFF2-40B4-BE49-F238E27FC236}">
                <a16:creationId xmlns:a16="http://schemas.microsoft.com/office/drawing/2014/main" id="{2E6D4B24-0E68-E6A6-3E65-A9EBEBB0D104}"/>
              </a:ext>
            </a:extLst>
          </p:cNvPr>
          <p:cNvGrpSpPr/>
          <p:nvPr/>
        </p:nvGrpSpPr>
        <p:grpSpPr>
          <a:xfrm rot="16200000">
            <a:off x="5650981" y="1956812"/>
            <a:ext cx="1073222" cy="47531"/>
            <a:chOff x="8353051" y="5728208"/>
            <a:chExt cx="1073222" cy="47531"/>
          </a:xfrm>
        </p:grpSpPr>
        <p:cxnSp>
          <p:nvCxnSpPr>
            <p:cNvPr id="47" name="直線矢印コネクタ 46">
              <a:extLst>
                <a:ext uri="{FF2B5EF4-FFF2-40B4-BE49-F238E27FC236}">
                  <a16:creationId xmlns:a16="http://schemas.microsoft.com/office/drawing/2014/main" id="{741E6C47-37CD-77B7-0AE6-6374E7FD511A}"/>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E954A65B-65B5-AFF9-044A-9E45964276B4}"/>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5F35FB89-1355-6B0F-7B17-DDEAF392DA82}"/>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71" name="正方形/長方形 70">
            <a:extLst>
              <a:ext uri="{FF2B5EF4-FFF2-40B4-BE49-F238E27FC236}">
                <a16:creationId xmlns:a16="http://schemas.microsoft.com/office/drawing/2014/main" id="{F63EA9DE-5437-F2F4-B4DF-226141A99E88}"/>
              </a:ext>
            </a:extLst>
          </p:cNvPr>
          <p:cNvSpPr/>
          <p:nvPr/>
        </p:nvSpPr>
        <p:spPr>
          <a:xfrm>
            <a:off x="5838976"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a:t>
            </a:r>
            <a:endParaRPr kumimoji="1" lang="en-US" altLang="ja-JP" sz="600" b="1" dirty="0">
              <a:solidFill>
                <a:schemeClr val="tx1"/>
              </a:solidFill>
              <a:highlight>
                <a:srgbClr val="FFFFFF"/>
              </a:highlight>
              <a:latin typeface="+mn-ea"/>
            </a:endParaRPr>
          </a:p>
        </p:txBody>
      </p:sp>
      <p:grpSp>
        <p:nvGrpSpPr>
          <p:cNvPr id="135" name="グループ化 134">
            <a:extLst>
              <a:ext uri="{FF2B5EF4-FFF2-40B4-BE49-F238E27FC236}">
                <a16:creationId xmlns:a16="http://schemas.microsoft.com/office/drawing/2014/main" id="{9DDF6125-1652-E2D0-9FF0-16528A606AD3}"/>
              </a:ext>
            </a:extLst>
          </p:cNvPr>
          <p:cNvGrpSpPr/>
          <p:nvPr/>
        </p:nvGrpSpPr>
        <p:grpSpPr>
          <a:xfrm>
            <a:off x="1608980"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46836F1F-6108-CC64-D92F-4BACAEE9E27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77244FF5-3B7E-BDA4-B4D0-A95A55F5CFA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死亡者抽出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5F3F4FA5-919A-712F-69B8-F7B1817477B1}"/>
              </a:ext>
            </a:extLst>
          </p:cNvPr>
          <p:cNvCxnSpPr>
            <a:cxnSpLocks/>
            <a:stCxn id="140" idx="1"/>
            <a:endCxn id="137" idx="2"/>
          </p:cNvCxnSpPr>
          <p:nvPr/>
        </p:nvCxnSpPr>
        <p:spPr>
          <a:xfrm flipH="1" flipV="1">
            <a:off x="190692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9BA867EA-29B1-176E-DC6B-5D27261ECD7F}"/>
              </a:ext>
            </a:extLst>
          </p:cNvPr>
          <p:cNvGrpSpPr/>
          <p:nvPr/>
        </p:nvGrpSpPr>
        <p:grpSpPr>
          <a:xfrm>
            <a:off x="1619104"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C35A23F7-1256-5EDC-EEC2-4AA259AF586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DA938FB3-C1D4-FBD8-6703-84C6FB6BB15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A77C2D7E-2644-7E8C-8482-C03104E2C66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0EEE4316-71FE-7EA7-D447-CF266630C13B}"/>
              </a:ext>
            </a:extLst>
          </p:cNvPr>
          <p:cNvGrpSpPr/>
          <p:nvPr/>
        </p:nvGrpSpPr>
        <p:grpSpPr>
          <a:xfrm>
            <a:off x="2127258"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CE3AC5A8-4CCB-7758-8011-18D886CFCF4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BE5495D8-5EC4-1A94-770B-98A200285FF5}"/>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27345633-236D-CDBB-37B1-EDC088325B0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7D957F50-3763-6D73-4589-5D432A47FB9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45EF50E4-765C-1441-F09F-D20C956730B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798C3BFA-0249-EAEE-F47A-C1F85ECFCF0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51" name="グループ化 150">
            <a:extLst>
              <a:ext uri="{FF2B5EF4-FFF2-40B4-BE49-F238E27FC236}">
                <a16:creationId xmlns:a16="http://schemas.microsoft.com/office/drawing/2014/main" id="{06ABEC61-F62E-1A27-3E5F-9362B0C7FC9F}"/>
              </a:ext>
            </a:extLst>
          </p:cNvPr>
          <p:cNvGrpSpPr/>
          <p:nvPr/>
        </p:nvGrpSpPr>
        <p:grpSpPr>
          <a:xfrm>
            <a:off x="2070266"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9EFB280A-A08B-C4D6-455E-17F09D3E367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2B9DCE74-FAFA-E119-AC3C-AC90FF14FC99}"/>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D5BF2DDD-283F-4BCB-E7CC-5A490C53F77B}"/>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異動者一覧</a:t>
              </a:r>
              <a:endParaRPr kumimoji="1" lang="en-US" altLang="ja-JP" sz="500" b="1" dirty="0">
                <a:solidFill>
                  <a:schemeClr val="tx1"/>
                </a:solidFill>
                <a:latin typeface="+mn-ea"/>
              </a:endParaRPr>
            </a:p>
            <a:p>
              <a:r>
                <a:rPr kumimoji="1" lang="ja-JP" altLang="en-US" sz="500" b="1" dirty="0">
                  <a:solidFill>
                    <a:schemeClr val="tx1"/>
                  </a:solidFill>
                  <a:latin typeface="+mn-ea"/>
                </a:rPr>
                <a:t>死亡者送付先設定者一覧</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5D7DFE98-8B4A-BAAF-08FD-CC2010B1DF57}"/>
              </a:ext>
            </a:extLst>
          </p:cNvPr>
          <p:cNvGrpSpPr/>
          <p:nvPr/>
        </p:nvGrpSpPr>
        <p:grpSpPr>
          <a:xfrm>
            <a:off x="6187582" y="1505275"/>
            <a:ext cx="1482128" cy="307340"/>
            <a:chOff x="5071794" y="4316156"/>
            <a:chExt cx="1482128" cy="307340"/>
          </a:xfrm>
        </p:grpSpPr>
        <p:cxnSp>
          <p:nvCxnSpPr>
            <p:cNvPr id="157" name="直線矢印コネクタ 156">
              <a:extLst>
                <a:ext uri="{FF2B5EF4-FFF2-40B4-BE49-F238E27FC236}">
                  <a16:creationId xmlns:a16="http://schemas.microsoft.com/office/drawing/2014/main" id="{E01F0F2D-4180-65EA-9F78-140E8E847029}"/>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9EB09E6B-6A6B-B7F1-AC44-857AEC8BEF3C}"/>
                </a:ext>
              </a:extLst>
            </p:cNvPr>
            <p:cNvSpPr/>
            <p:nvPr/>
          </p:nvSpPr>
          <p:spPr>
            <a:xfrm>
              <a:off x="5564507"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名義変更依頼書</a:t>
              </a:r>
              <a:endParaRPr kumimoji="1" lang="en-US" altLang="ja-JP"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78AFC94A-B6E0-68BC-3DBE-BD96D8B8287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336641" y="4316156"/>
              <a:ext cx="307340" cy="307340"/>
            </a:xfrm>
            <a:prstGeom prst="rect">
              <a:avLst/>
            </a:prstGeom>
          </p:spPr>
        </p:pic>
      </p:grpSp>
      <p:grpSp>
        <p:nvGrpSpPr>
          <p:cNvPr id="29" name="グループ化 28">
            <a:extLst>
              <a:ext uri="{FF2B5EF4-FFF2-40B4-BE49-F238E27FC236}">
                <a16:creationId xmlns:a16="http://schemas.microsoft.com/office/drawing/2014/main" id="{3DE00E2F-DF7A-BBB8-5DB6-503752001CC2}"/>
              </a:ext>
            </a:extLst>
          </p:cNvPr>
          <p:cNvGrpSpPr/>
          <p:nvPr/>
        </p:nvGrpSpPr>
        <p:grpSpPr>
          <a:xfrm>
            <a:off x="6034594" y="2509709"/>
            <a:ext cx="306000" cy="306000"/>
            <a:chOff x="547477" y="5946304"/>
            <a:chExt cx="182044" cy="182044"/>
          </a:xfrm>
        </p:grpSpPr>
        <p:sp>
          <p:nvSpPr>
            <p:cNvPr id="30" name="楕円 29">
              <a:extLst>
                <a:ext uri="{FF2B5EF4-FFF2-40B4-BE49-F238E27FC236}">
                  <a16:creationId xmlns:a16="http://schemas.microsoft.com/office/drawing/2014/main" id="{C1C6A971-4DE2-85F6-4446-D7F4713BC3B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2" name="グループ化 31">
              <a:extLst>
                <a:ext uri="{FF2B5EF4-FFF2-40B4-BE49-F238E27FC236}">
                  <a16:creationId xmlns:a16="http://schemas.microsoft.com/office/drawing/2014/main" id="{8C0F6090-C9CE-617F-0929-A84946D7AD23}"/>
                </a:ext>
              </a:extLst>
            </p:cNvPr>
            <p:cNvGrpSpPr/>
            <p:nvPr/>
          </p:nvGrpSpPr>
          <p:grpSpPr>
            <a:xfrm>
              <a:off x="572442" y="5996943"/>
              <a:ext cx="132113" cy="80765"/>
              <a:chOff x="2601006" y="3678667"/>
              <a:chExt cx="132113" cy="80765"/>
            </a:xfrm>
          </p:grpSpPr>
          <p:sp>
            <p:nvSpPr>
              <p:cNvPr id="38" name="正方形/長方形 37">
                <a:extLst>
                  <a:ext uri="{FF2B5EF4-FFF2-40B4-BE49-F238E27FC236}">
                    <a16:creationId xmlns:a16="http://schemas.microsoft.com/office/drawing/2014/main" id="{42015040-E1B5-C6B3-429A-686A42333F7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2C25A35D-0FD9-2AFB-F07B-92CE0FA0924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2" name="二等辺三角形 51">
                <a:extLst>
                  <a:ext uri="{FF2B5EF4-FFF2-40B4-BE49-F238E27FC236}">
                    <a16:creationId xmlns:a16="http://schemas.microsoft.com/office/drawing/2014/main" id="{133E1EC5-BAC2-26C7-4705-AEE58C40D5D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3" name="正方形/長方形 52">
                <a:extLst>
                  <a:ext uri="{FF2B5EF4-FFF2-40B4-BE49-F238E27FC236}">
                    <a16:creationId xmlns:a16="http://schemas.microsoft.com/office/drawing/2014/main" id="{3E59408F-6EF6-FC59-4F0F-DB8A48AD4D9F}"/>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1B97D309-889E-0280-D63E-8464EAB9B8DC}"/>
              </a:ext>
            </a:extLst>
          </p:cNvPr>
          <p:cNvSpPr/>
          <p:nvPr/>
        </p:nvSpPr>
        <p:spPr>
          <a:xfrm>
            <a:off x="6187592" y="228299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交付して終了</a:t>
            </a:r>
          </a:p>
        </p:txBody>
      </p:sp>
      <p:cxnSp>
        <p:nvCxnSpPr>
          <p:cNvPr id="73" name="直線矢印コネクタ 72">
            <a:extLst>
              <a:ext uri="{FF2B5EF4-FFF2-40B4-BE49-F238E27FC236}">
                <a16:creationId xmlns:a16="http://schemas.microsoft.com/office/drawing/2014/main" id="{278F7100-FADD-B912-4875-5F98B67E844E}"/>
              </a:ext>
            </a:extLst>
          </p:cNvPr>
          <p:cNvCxnSpPr>
            <a:cxnSpLocks/>
            <a:stCxn id="78" idx="6"/>
            <a:endCxn id="137" idx="1"/>
          </p:cNvCxnSpPr>
          <p:nvPr/>
        </p:nvCxnSpPr>
        <p:spPr>
          <a:xfrm>
            <a:off x="1314001" y="2662709"/>
            <a:ext cx="29497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6" name="正方形/長方形 75">
            <a:extLst>
              <a:ext uri="{FF2B5EF4-FFF2-40B4-BE49-F238E27FC236}">
                <a16:creationId xmlns:a16="http://schemas.microsoft.com/office/drawing/2014/main" id="{5FC60B3D-EDA2-C28D-9D24-9BA902A44843}"/>
              </a:ext>
            </a:extLst>
          </p:cNvPr>
          <p:cNvSpPr/>
          <p:nvPr/>
        </p:nvSpPr>
        <p:spPr>
          <a:xfrm>
            <a:off x="759303"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78" name="楕円 77">
            <a:extLst>
              <a:ext uri="{FF2B5EF4-FFF2-40B4-BE49-F238E27FC236}">
                <a16:creationId xmlns:a16="http://schemas.microsoft.com/office/drawing/2014/main" id="{1F61623A-D36F-04D2-E426-61ED1E37040D}"/>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81" name="グループ化 80">
            <a:extLst>
              <a:ext uri="{FF2B5EF4-FFF2-40B4-BE49-F238E27FC236}">
                <a16:creationId xmlns:a16="http://schemas.microsoft.com/office/drawing/2014/main" id="{AFDE92E0-21A0-A448-B395-C4D7897F6D1B}"/>
              </a:ext>
            </a:extLst>
          </p:cNvPr>
          <p:cNvGrpSpPr/>
          <p:nvPr/>
        </p:nvGrpSpPr>
        <p:grpSpPr>
          <a:xfrm>
            <a:off x="5068155" y="2894515"/>
            <a:ext cx="621625" cy="706178"/>
            <a:chOff x="2270719" y="2988182"/>
            <a:chExt cx="621625" cy="706178"/>
          </a:xfrm>
        </p:grpSpPr>
        <p:pic>
          <p:nvPicPr>
            <p:cNvPr id="82" name="グラフィックス 81" descr="紙 枠線">
              <a:extLst>
                <a:ext uri="{FF2B5EF4-FFF2-40B4-BE49-F238E27FC236}">
                  <a16:creationId xmlns:a16="http://schemas.microsoft.com/office/drawing/2014/main" id="{BD4E405F-50F2-E4F1-AC13-8E37119555E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2EE66CF1-5A99-34D3-A051-02B3D3B4A747}"/>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1A9B3FD5-DCDC-F1B4-B431-3452E73EB869}"/>
                </a:ext>
              </a:extLst>
            </p:cNvPr>
            <p:cNvSpPr/>
            <p:nvPr/>
          </p:nvSpPr>
          <p:spPr>
            <a:xfrm>
              <a:off x="227071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名義変更依頼書</a:t>
              </a:r>
              <a:endParaRPr kumimoji="1" lang="en-US" altLang="ja-JP" sz="500" b="1" dirty="0">
                <a:solidFill>
                  <a:schemeClr val="tx1"/>
                </a:solidFill>
                <a:latin typeface="+mn-ea"/>
              </a:endParaRPr>
            </a:p>
            <a:p>
              <a:r>
                <a:rPr kumimoji="1" lang="ja-JP" altLang="en-US" sz="500" b="1" dirty="0">
                  <a:solidFill>
                    <a:schemeClr val="tx1"/>
                  </a:solidFill>
                  <a:latin typeface="+mn-ea"/>
                </a:rPr>
                <a:t>名義変更依頼書発送一覧</a:t>
              </a: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p:txBody>
        </p:sp>
      </p:grpSp>
      <p:cxnSp>
        <p:nvCxnSpPr>
          <p:cNvPr id="110" name="直線矢印コネクタ 199">
            <a:extLst>
              <a:ext uri="{FF2B5EF4-FFF2-40B4-BE49-F238E27FC236}">
                <a16:creationId xmlns:a16="http://schemas.microsoft.com/office/drawing/2014/main" id="{33227D58-1744-C83F-FAC4-36F415B4784C}"/>
              </a:ext>
            </a:extLst>
          </p:cNvPr>
          <p:cNvCxnSpPr>
            <a:cxnSpLocks/>
            <a:stCxn id="82" idx="3"/>
            <a:endCxn id="30" idx="4"/>
          </p:cNvCxnSpPr>
          <p:nvPr/>
        </p:nvCxnSpPr>
        <p:spPr>
          <a:xfrm flipV="1">
            <a:off x="5597668" y="2815709"/>
            <a:ext cx="589926"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33" name="直線矢印コネクタ 132">
            <a:extLst>
              <a:ext uri="{FF2B5EF4-FFF2-40B4-BE49-F238E27FC236}">
                <a16:creationId xmlns:a16="http://schemas.microsoft.com/office/drawing/2014/main" id="{32FCD492-52AE-68D3-C5C7-11A5BE01ED42}"/>
              </a:ext>
            </a:extLst>
          </p:cNvPr>
          <p:cNvCxnSpPr>
            <a:cxnSpLocks/>
            <a:stCxn id="155" idx="1"/>
            <a:endCxn id="140" idx="3"/>
          </p:cNvCxnSpPr>
          <p:nvPr/>
        </p:nvCxnSpPr>
        <p:spPr>
          <a:xfrm flipV="1">
            <a:off x="1908221" y="4733449"/>
            <a:ext cx="0" cy="45948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50" name="グループ化 149">
            <a:extLst>
              <a:ext uri="{FF2B5EF4-FFF2-40B4-BE49-F238E27FC236}">
                <a16:creationId xmlns:a16="http://schemas.microsoft.com/office/drawing/2014/main" id="{8B6155BA-F906-4B98-F597-EC0C1B8EFF50}"/>
              </a:ext>
            </a:extLst>
          </p:cNvPr>
          <p:cNvGrpSpPr/>
          <p:nvPr/>
        </p:nvGrpSpPr>
        <p:grpSpPr>
          <a:xfrm>
            <a:off x="1619104" y="5192938"/>
            <a:ext cx="575637" cy="451948"/>
            <a:chOff x="5274238" y="5435536"/>
            <a:chExt cx="439201" cy="345439"/>
          </a:xfrm>
        </p:grpSpPr>
        <p:sp>
          <p:nvSpPr>
            <p:cNvPr id="155" name="フローチャート: 磁気ディスク 154">
              <a:extLst>
                <a:ext uri="{FF2B5EF4-FFF2-40B4-BE49-F238E27FC236}">
                  <a16:creationId xmlns:a16="http://schemas.microsoft.com/office/drawing/2014/main" id="{E5D0E9B2-20B7-1B92-8671-4CD076609E9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住民記録</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1" name="円弧 160">
              <a:extLst>
                <a:ext uri="{FF2B5EF4-FFF2-40B4-BE49-F238E27FC236}">
                  <a16:creationId xmlns:a16="http://schemas.microsoft.com/office/drawing/2014/main" id="{B1CDFF21-8169-1FE0-B4C5-7311D99C6F2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2" name="円弧 161">
              <a:extLst>
                <a:ext uri="{FF2B5EF4-FFF2-40B4-BE49-F238E27FC236}">
                  <a16:creationId xmlns:a16="http://schemas.microsoft.com/office/drawing/2014/main" id="{E0DD9B03-CC60-5F88-AAEE-4167BD030DC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69" name="直線矢印コネクタ 168">
            <a:extLst>
              <a:ext uri="{FF2B5EF4-FFF2-40B4-BE49-F238E27FC236}">
                <a16:creationId xmlns:a16="http://schemas.microsoft.com/office/drawing/2014/main" id="{8D5963AB-531F-EE9C-E7B9-347F604BAD3B}"/>
              </a:ext>
            </a:extLst>
          </p:cNvPr>
          <p:cNvCxnSpPr>
            <a:cxnSpLocks/>
            <a:stCxn id="22" idx="3"/>
            <a:endCxn id="30" idx="2"/>
          </p:cNvCxnSpPr>
          <p:nvPr/>
        </p:nvCxnSpPr>
        <p:spPr>
          <a:xfrm>
            <a:off x="5246415" y="2662709"/>
            <a:ext cx="78817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3F233A96-0876-8144-F799-8ABDFBFEC4CE}"/>
              </a:ext>
            </a:extLst>
          </p:cNvPr>
          <p:cNvGrpSpPr/>
          <p:nvPr/>
        </p:nvGrpSpPr>
        <p:grpSpPr>
          <a:xfrm>
            <a:off x="3639503" y="2433953"/>
            <a:ext cx="587415" cy="457512"/>
            <a:chOff x="5266944" y="2798826"/>
            <a:chExt cx="455771" cy="301859"/>
          </a:xfrm>
        </p:grpSpPr>
        <p:sp>
          <p:nvSpPr>
            <p:cNvPr id="5" name="四角形: 角を丸くする 4">
              <a:extLst>
                <a:ext uri="{FF2B5EF4-FFF2-40B4-BE49-F238E27FC236}">
                  <a16:creationId xmlns:a16="http://schemas.microsoft.com/office/drawing/2014/main" id="{7B6E752E-5217-00E8-E5D9-79FD36B3DFA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相続人調査</a:t>
              </a:r>
            </a:p>
          </p:txBody>
        </p:sp>
        <p:pic>
          <p:nvPicPr>
            <p:cNvPr id="6" name="グラフィックス 5" descr="挙手 枠線">
              <a:extLst>
                <a:ext uri="{FF2B5EF4-FFF2-40B4-BE49-F238E27FC236}">
                  <a16:creationId xmlns:a16="http://schemas.microsoft.com/office/drawing/2014/main" id="{F0327E12-FFC6-9A0A-6E22-A49377CD4BDF}"/>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2B171668-A5E4-5941-5786-98525F2D9421}"/>
              </a:ext>
            </a:extLst>
          </p:cNvPr>
          <p:cNvCxnSpPr>
            <a:cxnSpLocks/>
            <a:stCxn id="5" idx="3"/>
            <a:endCxn id="22" idx="1"/>
          </p:cNvCxnSpPr>
          <p:nvPr/>
        </p:nvCxnSpPr>
        <p:spPr>
          <a:xfrm>
            <a:off x="4226918" y="2662709"/>
            <a:ext cx="4236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65730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E5C96-533C-2ABA-217A-CA4DF8786F5E}"/>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93B881A1-0D67-619E-35BC-DB2A4C6D3E8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2AE32D1-DEA9-2EC9-A641-77F93B12435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1DF2F0B9-7BB2-8CFD-1E20-653ACC1AA55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ADA2CECB-957E-24AE-AC9E-A91A9BD13FB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C08CA92-5CE9-2072-5A10-43F70AB7740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F0418295-D7BF-C2F8-884A-44BCBCE10AB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5.1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AD5FDE9-9DB6-3F75-F0BD-AF0CBDFEDCB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軽自動車検査情報取込</a:t>
              </a:r>
            </a:p>
          </p:txBody>
        </p:sp>
        <p:sp>
          <p:nvSpPr>
            <p:cNvPr id="14" name="正方形/長方形 13">
              <a:extLst>
                <a:ext uri="{FF2B5EF4-FFF2-40B4-BE49-F238E27FC236}">
                  <a16:creationId xmlns:a16="http://schemas.microsoft.com/office/drawing/2014/main" id="{301D9B3D-49BB-9953-7182-D015658CC0F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申告適否確認</a:t>
              </a:r>
            </a:p>
          </p:txBody>
        </p:sp>
      </p:grpSp>
      <p:grpSp>
        <p:nvGrpSpPr>
          <p:cNvPr id="16" name="グループ化 15">
            <a:extLst>
              <a:ext uri="{FF2B5EF4-FFF2-40B4-BE49-F238E27FC236}">
                <a16:creationId xmlns:a16="http://schemas.microsoft.com/office/drawing/2014/main" id="{A8797C91-EDED-DCF7-D6E0-8EDF48BDB222}"/>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A695792C-AF59-541B-01F9-A52406CF378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B919B8AA-ABDD-A121-2746-53E0E2E8C14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C735D304-A4A7-9F06-73A1-EBF51228A70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14</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AB6379F5-53A2-5FF6-5B1A-227D46907B6F}"/>
              </a:ext>
            </a:extLst>
          </p:cNvPr>
          <p:cNvCxnSpPr>
            <a:cxnSpLocks/>
            <a:stCxn id="63" idx="3"/>
            <a:endCxn id="79" idx="1"/>
          </p:cNvCxnSpPr>
          <p:nvPr/>
        </p:nvCxnSpPr>
        <p:spPr>
          <a:xfrm>
            <a:off x="2120196" y="2657770"/>
            <a:ext cx="3672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473405F3-2688-01D5-A1BA-D26C5CCEE099}"/>
              </a:ext>
            </a:extLst>
          </p:cNvPr>
          <p:cNvSpPr/>
          <p:nvPr/>
        </p:nvSpPr>
        <p:spPr>
          <a:xfrm>
            <a:off x="7780521" y="281052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D89196AF-1755-9348-84D7-DFB36A63CE3E}"/>
              </a:ext>
            </a:extLst>
          </p:cNvPr>
          <p:cNvSpPr/>
          <p:nvPr/>
        </p:nvSpPr>
        <p:spPr>
          <a:xfrm>
            <a:off x="6758568" y="5662863"/>
            <a:ext cx="2053792" cy="84156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1.3.1.1</a:t>
            </a:r>
            <a:r>
              <a:rPr kumimoji="1" lang="zh-TW" altLang="en-US" sz="500" b="1" dirty="0">
                <a:solidFill>
                  <a:schemeClr val="tx1"/>
                </a:solidFill>
                <a:latin typeface="游ゴシック" panose="020B0400000000000000" pitchFamily="50" charset="-128"/>
                <a:ea typeface="游ゴシック" panose="020B0400000000000000" pitchFamily="50" charset="-128"/>
              </a:rPr>
              <a:t>　検査情報取込処理</a:t>
            </a:r>
          </a:p>
          <a:p>
            <a:r>
              <a:rPr kumimoji="1" lang="en-US" altLang="zh-TW" sz="500" b="1" dirty="0">
                <a:solidFill>
                  <a:schemeClr val="tx1"/>
                </a:solidFill>
                <a:latin typeface="游ゴシック" panose="020B0400000000000000" pitchFamily="50" charset="-128"/>
                <a:ea typeface="游ゴシック" panose="020B0400000000000000" pitchFamily="50" charset="-128"/>
              </a:rPr>
              <a:t>1.3.2.1</a:t>
            </a:r>
            <a:r>
              <a:rPr kumimoji="1" lang="zh-TW" altLang="en-US" sz="500" b="1" dirty="0">
                <a:solidFill>
                  <a:schemeClr val="tx1"/>
                </a:solidFill>
                <a:latin typeface="游ゴシック" panose="020B0400000000000000" pitchFamily="50" charset="-128"/>
                <a:ea typeface="游ゴシック" panose="020B0400000000000000" pitchFamily="50" charset="-128"/>
              </a:rPr>
              <a:t>　検査情報取込処理</a:t>
            </a:r>
          </a:p>
          <a:p>
            <a:r>
              <a:rPr kumimoji="1" lang="en-US" altLang="zh-TW" sz="500" b="1" dirty="0">
                <a:solidFill>
                  <a:schemeClr val="tx1"/>
                </a:solidFill>
                <a:latin typeface="游ゴシック" panose="020B0400000000000000" pitchFamily="50" charset="-128"/>
                <a:ea typeface="游ゴシック" panose="020B0400000000000000" pitchFamily="50" charset="-128"/>
              </a:rPr>
              <a:t>1.3.4.</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検査情報取込処理</a:t>
            </a:r>
          </a:p>
          <a:p>
            <a:r>
              <a:rPr kumimoji="1" lang="en-US" altLang="zh-TW" sz="500" b="1" dirty="0">
                <a:solidFill>
                  <a:srgbClr val="0070C0"/>
                </a:solidFill>
                <a:latin typeface="游ゴシック" panose="020B0400000000000000" pitchFamily="50" charset="-128"/>
                <a:ea typeface="游ゴシック" panose="020B0400000000000000" pitchFamily="50" charset="-128"/>
              </a:rPr>
              <a:t>1.3.5.</a:t>
            </a:r>
            <a:r>
              <a:rPr kumimoji="1" lang="ja-JP" altLang="en-US" sz="500" b="1" dirty="0">
                <a:solidFill>
                  <a:srgbClr val="0070C0"/>
                </a:solidFill>
                <a:latin typeface="游ゴシック" panose="020B0400000000000000" pitchFamily="50" charset="-128"/>
                <a:ea typeface="游ゴシック" panose="020B0400000000000000" pitchFamily="50" charset="-128"/>
              </a:rPr>
              <a:t>　</a:t>
            </a:r>
            <a:r>
              <a:rPr kumimoji="1" lang="zh-TW" altLang="en-US" sz="500" b="1" dirty="0">
                <a:solidFill>
                  <a:srgbClr val="0070C0"/>
                </a:solidFill>
                <a:latin typeface="游ゴシック" panose="020B0400000000000000" pitchFamily="50" charset="-128"/>
                <a:ea typeface="游ゴシック" panose="020B0400000000000000" pitchFamily="50" charset="-128"/>
              </a:rPr>
              <a:t>検査情報取込処理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zh-TW" sz="500" b="1" dirty="0">
                <a:solidFill>
                  <a:schemeClr val="tx1"/>
                </a:solidFill>
                <a:latin typeface="游ゴシック" panose="020B0400000000000000" pitchFamily="50" charset="-128"/>
                <a:ea typeface="游ゴシック" panose="020B0400000000000000" pitchFamily="50" charset="-128"/>
              </a:rPr>
              <a:t>1.3.6.</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1.3.8.</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対象車両特定処理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zh-TW" sz="500" b="1" dirty="0">
                <a:solidFill>
                  <a:schemeClr val="tx1"/>
                </a:solidFill>
                <a:latin typeface="游ゴシック" panose="020B0400000000000000" pitchFamily="50" charset="-128"/>
                <a:ea typeface="游ゴシック" panose="020B0400000000000000" pitchFamily="50" charset="-128"/>
              </a:rPr>
              <a:t>1.3.10.</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差分抽出</a:t>
            </a:r>
          </a:p>
          <a:p>
            <a:r>
              <a:rPr kumimoji="1" lang="zh-TW" altLang="en-US" sz="500" b="1" dirty="0">
                <a:solidFill>
                  <a:schemeClr val="tx1"/>
                </a:solidFill>
                <a:latin typeface="游ゴシック" panose="020B0400000000000000" pitchFamily="50" charset="-128"/>
                <a:ea typeface="游ゴシック" panose="020B0400000000000000" pitchFamily="50" charset="-128"/>
              </a:rPr>
              <a:t>④</a:t>
            </a:r>
            <a:r>
              <a:rPr kumimoji="1" lang="en-US" altLang="zh-TW" sz="500" b="1" dirty="0">
                <a:solidFill>
                  <a:schemeClr val="tx1"/>
                </a:solidFill>
                <a:latin typeface="游ゴシック" panose="020B0400000000000000" pitchFamily="50" charset="-128"/>
                <a:ea typeface="游ゴシック" panose="020B0400000000000000" pitchFamily="50" charset="-128"/>
              </a:rPr>
              <a:t>1.3.11.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1.3.13</a:t>
            </a:r>
            <a:r>
              <a:rPr kumimoji="1" lang="zh-TW" altLang="en-US" sz="500" b="1" dirty="0">
                <a:solidFill>
                  <a:schemeClr val="tx1"/>
                </a:solidFill>
                <a:latin typeface="游ゴシック" panose="020B0400000000000000" pitchFamily="50" charset="-128"/>
                <a:ea typeface="游ゴシック" panose="020B0400000000000000" pitchFamily="50" charset="-128"/>
              </a:rPr>
              <a:t>　台帳情報更新処理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38" name="楕円 37">
            <a:extLst>
              <a:ext uri="{FF2B5EF4-FFF2-40B4-BE49-F238E27FC236}">
                <a16:creationId xmlns:a16="http://schemas.microsoft.com/office/drawing/2014/main" id="{7BD2BA85-2335-B470-482F-535FD1DE2C32}"/>
              </a:ext>
            </a:extLst>
          </p:cNvPr>
          <p:cNvSpPr/>
          <p:nvPr/>
        </p:nvSpPr>
        <p:spPr>
          <a:xfrm>
            <a:off x="8122469" y="250501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01" name="直線矢印コネクタ 100">
            <a:extLst>
              <a:ext uri="{FF2B5EF4-FFF2-40B4-BE49-F238E27FC236}">
                <a16:creationId xmlns:a16="http://schemas.microsoft.com/office/drawing/2014/main" id="{AB2808AC-B866-39D5-00E0-15433EE99A0B}"/>
              </a:ext>
            </a:extLst>
          </p:cNvPr>
          <p:cNvCxnSpPr>
            <a:cxnSpLocks/>
            <a:stCxn id="137" idx="3"/>
            <a:endCxn id="38" idx="2"/>
          </p:cNvCxnSpPr>
          <p:nvPr/>
        </p:nvCxnSpPr>
        <p:spPr>
          <a:xfrm>
            <a:off x="7624744" y="2657770"/>
            <a:ext cx="4977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8" name="グループ化 97">
            <a:extLst>
              <a:ext uri="{FF2B5EF4-FFF2-40B4-BE49-F238E27FC236}">
                <a16:creationId xmlns:a16="http://schemas.microsoft.com/office/drawing/2014/main" id="{2755819F-D808-2BFA-0850-9E8827DA358F}"/>
              </a:ext>
            </a:extLst>
          </p:cNvPr>
          <p:cNvGrpSpPr/>
          <p:nvPr/>
        </p:nvGrpSpPr>
        <p:grpSpPr>
          <a:xfrm>
            <a:off x="6269337" y="2429014"/>
            <a:ext cx="587415" cy="457512"/>
            <a:chOff x="5266944" y="2798826"/>
            <a:chExt cx="455771" cy="301859"/>
          </a:xfrm>
        </p:grpSpPr>
        <p:sp>
          <p:nvSpPr>
            <p:cNvPr id="103" name="四角形: 角を丸くする 102">
              <a:extLst>
                <a:ext uri="{FF2B5EF4-FFF2-40B4-BE49-F238E27FC236}">
                  <a16:creationId xmlns:a16="http://schemas.microsoft.com/office/drawing/2014/main" id="{C8988FAC-F034-BECB-1435-B5A32873D1D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確認・修正</a:t>
              </a:r>
            </a:p>
          </p:txBody>
        </p:sp>
        <p:pic>
          <p:nvPicPr>
            <p:cNvPr id="104" name="グラフィックス 103" descr="挙手 枠線">
              <a:extLst>
                <a:ext uri="{FF2B5EF4-FFF2-40B4-BE49-F238E27FC236}">
                  <a16:creationId xmlns:a16="http://schemas.microsoft.com/office/drawing/2014/main" id="{BEF2D061-4C21-66B0-BA2F-49E232154BF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92BA1932-96FD-6818-E942-A7DB68661250}"/>
              </a:ext>
            </a:extLst>
          </p:cNvPr>
          <p:cNvGrpSpPr/>
          <p:nvPr/>
        </p:nvGrpSpPr>
        <p:grpSpPr>
          <a:xfrm>
            <a:off x="7028860" y="2423395"/>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FF0A67CD-5FD0-AD3E-2563-AFECE32BFA6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89135155-4F80-D475-88E9-1B3D65890A6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台帳情報更新</a:t>
              </a:r>
            </a:p>
          </p:txBody>
        </p:sp>
      </p:grpSp>
      <p:cxnSp>
        <p:nvCxnSpPr>
          <p:cNvPr id="138" name="直線矢印コネクタ 137">
            <a:extLst>
              <a:ext uri="{FF2B5EF4-FFF2-40B4-BE49-F238E27FC236}">
                <a16:creationId xmlns:a16="http://schemas.microsoft.com/office/drawing/2014/main" id="{EF214EAC-F92A-3CBA-9810-4B4EC33F194D}"/>
              </a:ext>
            </a:extLst>
          </p:cNvPr>
          <p:cNvCxnSpPr>
            <a:cxnSpLocks/>
            <a:stCxn id="140" idx="1"/>
            <a:endCxn id="137" idx="2"/>
          </p:cNvCxnSpPr>
          <p:nvPr/>
        </p:nvCxnSpPr>
        <p:spPr>
          <a:xfrm flipH="1" flipV="1">
            <a:off x="7326802" y="2892145"/>
            <a:ext cx="1299" cy="13893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8B4B4AD1-86C6-011E-5337-86F61DFAFCD4}"/>
              </a:ext>
            </a:extLst>
          </p:cNvPr>
          <p:cNvGrpSpPr/>
          <p:nvPr/>
        </p:nvGrpSpPr>
        <p:grpSpPr>
          <a:xfrm>
            <a:off x="7038984"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5798BD74-1AFA-BE07-7CB0-831566B0EE5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04434A7D-6E3D-790C-E7EB-DDA042C62EB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0AE5804B-2E0E-B73E-59CE-F7658A3686F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4C823C6A-BF47-CC2D-B0C7-FCD8E49C5E46}"/>
              </a:ext>
            </a:extLst>
          </p:cNvPr>
          <p:cNvGrpSpPr/>
          <p:nvPr/>
        </p:nvGrpSpPr>
        <p:grpSpPr>
          <a:xfrm>
            <a:off x="7547138"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C7EAAA64-5A67-8B30-FBBA-DEA9768AA7A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144DC405-DDA5-3CA4-F94B-79DFA2A8A6A2}"/>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47FDEA48-5451-92B9-DBE7-1ADE5617A3B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54D536CB-0A62-2400-53F7-6C71945CBEE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C2C67AF2-2B4D-B540-558A-BE9D54773C9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CADCB153-CCD0-6E62-A0EC-F82E9F14A07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151" name="グループ化 150">
            <a:extLst>
              <a:ext uri="{FF2B5EF4-FFF2-40B4-BE49-F238E27FC236}">
                <a16:creationId xmlns:a16="http://schemas.microsoft.com/office/drawing/2014/main" id="{98C31935-5119-5D98-0C64-7BF628261F51}"/>
              </a:ext>
            </a:extLst>
          </p:cNvPr>
          <p:cNvGrpSpPr/>
          <p:nvPr/>
        </p:nvGrpSpPr>
        <p:grpSpPr>
          <a:xfrm>
            <a:off x="7490146"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138B394E-464C-AB39-5A9C-CC6358C1853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42F90014-6351-BF0A-CF12-D96AB0037862}"/>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9994DB89-1744-9004-0903-1AD99C1CB0A1}"/>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検査情報更新結果確認リスト</a:t>
              </a:r>
              <a:endParaRPr kumimoji="1" lang="en-US" altLang="ja-JP" sz="500" b="1" dirty="0">
                <a:solidFill>
                  <a:schemeClr val="tx1"/>
                </a:solidFill>
                <a:latin typeface="+mn-ea"/>
              </a:endParaRPr>
            </a:p>
          </p:txBody>
        </p:sp>
      </p:grpSp>
      <p:cxnSp>
        <p:nvCxnSpPr>
          <p:cNvPr id="164" name="直線矢印コネクタ 163">
            <a:extLst>
              <a:ext uri="{FF2B5EF4-FFF2-40B4-BE49-F238E27FC236}">
                <a16:creationId xmlns:a16="http://schemas.microsoft.com/office/drawing/2014/main" id="{0C04DBA6-DB32-2F82-31E0-71B246D050EC}"/>
              </a:ext>
            </a:extLst>
          </p:cNvPr>
          <p:cNvCxnSpPr>
            <a:cxnSpLocks/>
            <a:stCxn id="20" idx="6"/>
          </p:cNvCxnSpPr>
          <p:nvPr/>
        </p:nvCxnSpPr>
        <p:spPr>
          <a:xfrm>
            <a:off x="1314001" y="2657770"/>
            <a:ext cx="223031" cy="4939"/>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3E960811-8423-06EB-82DB-8673A37EAADF}"/>
              </a:ext>
            </a:extLst>
          </p:cNvPr>
          <p:cNvSpPr/>
          <p:nvPr/>
        </p:nvSpPr>
        <p:spPr>
          <a:xfrm>
            <a:off x="759303" y="281154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66E12393-F896-2F98-11E6-6EBBB34BD765}"/>
              </a:ext>
            </a:extLst>
          </p:cNvPr>
          <p:cNvSpPr/>
          <p:nvPr/>
        </p:nvSpPr>
        <p:spPr>
          <a:xfrm>
            <a:off x="1008001" y="2504770"/>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54" name="直線矢印コネクタ 53">
            <a:extLst>
              <a:ext uri="{FF2B5EF4-FFF2-40B4-BE49-F238E27FC236}">
                <a16:creationId xmlns:a16="http://schemas.microsoft.com/office/drawing/2014/main" id="{BBD5B50D-31A1-ACB9-0544-87BDDB89105F}"/>
              </a:ext>
            </a:extLst>
          </p:cNvPr>
          <p:cNvCxnSpPr>
            <a:cxnSpLocks/>
            <a:stCxn id="103" idx="3"/>
            <a:endCxn id="137" idx="1"/>
          </p:cNvCxnSpPr>
          <p:nvPr/>
        </p:nvCxnSpPr>
        <p:spPr>
          <a:xfrm>
            <a:off x="6856752" y="2657770"/>
            <a:ext cx="1721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6722D72F-3993-A220-41F7-A6AE07120AD3}"/>
              </a:ext>
            </a:extLst>
          </p:cNvPr>
          <p:cNvGrpSpPr/>
          <p:nvPr/>
        </p:nvGrpSpPr>
        <p:grpSpPr>
          <a:xfrm>
            <a:off x="1524312" y="2423395"/>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A3FE1F02-8E99-EA71-ED69-BAA4F85E49ED}"/>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9A5119B1-1B35-D553-2331-787D6BE45C7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検査情報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データ出力</a:t>
              </a:r>
              <a:r>
                <a:rPr kumimoji="1" lang="en-US" altLang="ja-JP" sz="500" b="1" dirty="0">
                  <a:solidFill>
                    <a:schemeClr val="tx1"/>
                  </a:solidFill>
                  <a:latin typeface="+mn-ea"/>
                </a:rPr>
                <a:t>	(CSV)</a:t>
              </a:r>
              <a:endParaRPr kumimoji="1" lang="ja-JP" altLang="en-US" sz="500" b="1" dirty="0">
                <a:solidFill>
                  <a:schemeClr val="tx1"/>
                </a:solidFill>
                <a:latin typeface="+mn-ea"/>
              </a:endParaRPr>
            </a:p>
          </p:txBody>
        </p:sp>
      </p:grpSp>
      <p:cxnSp>
        <p:nvCxnSpPr>
          <p:cNvPr id="65" name="直線矢印コネクタ 64">
            <a:extLst>
              <a:ext uri="{FF2B5EF4-FFF2-40B4-BE49-F238E27FC236}">
                <a16:creationId xmlns:a16="http://schemas.microsoft.com/office/drawing/2014/main" id="{6A8362B5-BB03-170B-1D8B-18C06538FDB3}"/>
              </a:ext>
            </a:extLst>
          </p:cNvPr>
          <p:cNvCxnSpPr>
            <a:cxnSpLocks/>
            <a:stCxn id="67" idx="1"/>
            <a:endCxn id="63" idx="2"/>
          </p:cNvCxnSpPr>
          <p:nvPr/>
        </p:nvCxnSpPr>
        <p:spPr>
          <a:xfrm flipH="1" flipV="1">
            <a:off x="1822254" y="2892145"/>
            <a:ext cx="2392" cy="13893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7142382D-54C3-A07C-856E-D208311927A7}"/>
              </a:ext>
            </a:extLst>
          </p:cNvPr>
          <p:cNvGrpSpPr/>
          <p:nvPr/>
        </p:nvGrpSpPr>
        <p:grpSpPr>
          <a:xfrm>
            <a:off x="1499184" y="4281501"/>
            <a:ext cx="648000" cy="453600"/>
            <a:chOff x="5274238" y="5435536"/>
            <a:chExt cx="439201" cy="345439"/>
          </a:xfrm>
        </p:grpSpPr>
        <p:sp>
          <p:nvSpPr>
            <p:cNvPr id="67" name="フローチャート: 磁気ディスク 66">
              <a:extLst>
                <a:ext uri="{FF2B5EF4-FFF2-40B4-BE49-F238E27FC236}">
                  <a16:creationId xmlns:a16="http://schemas.microsoft.com/office/drawing/2014/main" id="{525DE161-DAF3-2313-566E-27F42E53D1B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sz="400" b="1" dirty="0">
                <a:solidFill>
                  <a:schemeClr val="tx1"/>
                </a:solidFill>
                <a:latin typeface="+mn-ea"/>
              </a:endParaRPr>
            </a:p>
            <a:p>
              <a:pPr algn="ctr"/>
              <a:r>
                <a:rPr kumimoji="1" lang="zh-TW" altLang="en-US" sz="500" b="1" dirty="0">
                  <a:solidFill>
                    <a:schemeClr val="tx1"/>
                  </a:solidFill>
                  <a:latin typeface="游ゴシック" panose="020B0400000000000000" pitchFamily="50" charset="-128"/>
                  <a:ea typeface="游ゴシック" panose="020B0400000000000000" pitchFamily="50" charset="-128"/>
                </a:rPr>
                <a:t>軽自動車</a:t>
              </a:r>
              <a:r>
                <a:rPr kumimoji="1" lang="ja-JP" altLang="en-US" sz="500" b="1" dirty="0">
                  <a:solidFill>
                    <a:schemeClr val="tx1"/>
                  </a:solidFill>
                  <a:latin typeface="游ゴシック" panose="020B0400000000000000" pitchFamily="50" charset="-128"/>
                  <a:ea typeface="游ゴシック" panose="020B0400000000000000" pitchFamily="50" charset="-128"/>
                </a:rPr>
                <a:t>検査</a:t>
              </a:r>
              <a:r>
                <a:rPr kumimoji="1" lang="zh-TW" altLang="en-US" sz="500" b="1" dirty="0">
                  <a:solidFill>
                    <a:schemeClr val="tx1"/>
                  </a:solidFill>
                  <a:latin typeface="游ゴシック" panose="020B0400000000000000" pitchFamily="50" charset="-128"/>
                  <a:ea typeface="游ゴシック" panose="020B0400000000000000" pitchFamily="50" charset="-128"/>
                </a:rPr>
                <a:t>情報</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pPr algn="ctr"/>
              <a:r>
                <a:rPr kumimoji="1" lang="zh-TW" altLang="en-US" sz="500" b="1" dirty="0">
                  <a:solidFill>
                    <a:schemeClr val="tx1"/>
                  </a:solidFill>
                  <a:latin typeface="游ゴシック" panose="020B0400000000000000" pitchFamily="50" charset="-128"/>
                  <a:ea typeface="游ゴシック" panose="020B0400000000000000" pitchFamily="50" charset="-128"/>
                </a:rPr>
                <a:t>市区町村提供</a:t>
              </a:r>
              <a:r>
                <a:rPr kumimoji="1" lang="ja-JP" altLang="en-US" sz="500" b="1" dirty="0">
                  <a:solidFill>
                    <a:schemeClr val="tx1"/>
                  </a:solidFill>
                  <a:latin typeface="游ゴシック" panose="020B0400000000000000" pitchFamily="50" charset="-128"/>
                  <a:ea typeface="游ゴシック" panose="020B0400000000000000" pitchFamily="50" charset="-128"/>
                </a:rPr>
                <a:t>システム</a:t>
              </a:r>
            </a:p>
          </p:txBody>
        </p:sp>
        <p:sp>
          <p:nvSpPr>
            <p:cNvPr id="68" name="円弧 67">
              <a:extLst>
                <a:ext uri="{FF2B5EF4-FFF2-40B4-BE49-F238E27FC236}">
                  <a16:creationId xmlns:a16="http://schemas.microsoft.com/office/drawing/2014/main" id="{1AE5BD7B-B544-D823-75D6-F01668DC584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wrap="none" rtlCol="0" anchor="ctr"/>
            <a:lstStyle/>
            <a:p>
              <a:pPr algn="ctr"/>
              <a:endParaRPr kumimoji="1" lang="ja-JP" altLang="en-US" sz="1600">
                <a:latin typeface="+mn-ea"/>
              </a:endParaRPr>
            </a:p>
          </p:txBody>
        </p:sp>
        <p:sp>
          <p:nvSpPr>
            <p:cNvPr id="69" name="円弧 68">
              <a:extLst>
                <a:ext uri="{FF2B5EF4-FFF2-40B4-BE49-F238E27FC236}">
                  <a16:creationId xmlns:a16="http://schemas.microsoft.com/office/drawing/2014/main" id="{6E47B4D9-FECF-B3B3-4A3A-BD1A08AF720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wrap="none" rtlCol="0" anchor="ctr"/>
            <a:lstStyle/>
            <a:p>
              <a:pPr algn="ctr"/>
              <a:endParaRPr kumimoji="1" lang="ja-JP" altLang="en-US" sz="1600">
                <a:latin typeface="+mn-ea"/>
              </a:endParaRPr>
            </a:p>
          </p:txBody>
        </p:sp>
      </p:grpSp>
      <p:grpSp>
        <p:nvGrpSpPr>
          <p:cNvPr id="6" name="グループ化 5">
            <a:extLst>
              <a:ext uri="{FF2B5EF4-FFF2-40B4-BE49-F238E27FC236}">
                <a16:creationId xmlns:a16="http://schemas.microsoft.com/office/drawing/2014/main" id="{EC3D779B-3448-5FDF-F22C-A1D756D668EA}"/>
              </a:ext>
            </a:extLst>
          </p:cNvPr>
          <p:cNvGrpSpPr/>
          <p:nvPr/>
        </p:nvGrpSpPr>
        <p:grpSpPr>
          <a:xfrm>
            <a:off x="2487489" y="2423395"/>
            <a:ext cx="595884" cy="468750"/>
            <a:chOff x="2420174" y="2805910"/>
            <a:chExt cx="595884" cy="468750"/>
          </a:xfrm>
        </p:grpSpPr>
        <p:pic>
          <p:nvPicPr>
            <p:cNvPr id="24" name="グラフィックス 23" descr="ユーザー 枠線">
              <a:extLst>
                <a:ext uri="{FF2B5EF4-FFF2-40B4-BE49-F238E27FC236}">
                  <a16:creationId xmlns:a16="http://schemas.microsoft.com/office/drawing/2014/main" id="{D0F28416-92A1-BE35-00CD-C938F00F61A7}"/>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79" name="四角形: 角を丸くする 78">
              <a:extLst>
                <a:ext uri="{FF2B5EF4-FFF2-40B4-BE49-F238E27FC236}">
                  <a16:creationId xmlns:a16="http://schemas.microsoft.com/office/drawing/2014/main" id="{19A9C642-4FD5-1580-5EE9-7A3F1F598D3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検査情報取込</a:t>
              </a:r>
            </a:p>
          </p:txBody>
        </p:sp>
      </p:grpSp>
      <p:cxnSp>
        <p:nvCxnSpPr>
          <p:cNvPr id="80" name="直線矢印コネクタ 79">
            <a:extLst>
              <a:ext uri="{FF2B5EF4-FFF2-40B4-BE49-F238E27FC236}">
                <a16:creationId xmlns:a16="http://schemas.microsoft.com/office/drawing/2014/main" id="{6E5F5814-8764-308A-C99F-3826495B642F}"/>
              </a:ext>
            </a:extLst>
          </p:cNvPr>
          <p:cNvCxnSpPr>
            <a:cxnSpLocks/>
            <a:stCxn id="86" idx="1"/>
            <a:endCxn id="79" idx="2"/>
          </p:cNvCxnSpPr>
          <p:nvPr/>
        </p:nvCxnSpPr>
        <p:spPr>
          <a:xfrm flipH="1" flipV="1">
            <a:off x="2785431" y="2892145"/>
            <a:ext cx="1299" cy="13893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8E5C3AD5-103A-3B85-C0CB-BD4D7DB8A53E}"/>
              </a:ext>
            </a:extLst>
          </p:cNvPr>
          <p:cNvGrpSpPr/>
          <p:nvPr/>
        </p:nvGrpSpPr>
        <p:grpSpPr>
          <a:xfrm>
            <a:off x="2497613" y="4281501"/>
            <a:ext cx="575637" cy="451948"/>
            <a:chOff x="5274238" y="5435536"/>
            <a:chExt cx="439201" cy="345439"/>
          </a:xfrm>
        </p:grpSpPr>
        <p:sp>
          <p:nvSpPr>
            <p:cNvPr id="86" name="フローチャート: 磁気ディスク 85">
              <a:extLst>
                <a:ext uri="{FF2B5EF4-FFF2-40B4-BE49-F238E27FC236}">
                  <a16:creationId xmlns:a16="http://schemas.microsoft.com/office/drawing/2014/main" id="{52E40D34-7721-3597-F4BE-95E8CE2ED31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7" name="円弧 86">
              <a:extLst>
                <a:ext uri="{FF2B5EF4-FFF2-40B4-BE49-F238E27FC236}">
                  <a16:creationId xmlns:a16="http://schemas.microsoft.com/office/drawing/2014/main" id="{E9696B55-0312-267E-93E3-08FFAD45B41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8" name="円弧 87">
              <a:extLst>
                <a:ext uri="{FF2B5EF4-FFF2-40B4-BE49-F238E27FC236}">
                  <a16:creationId xmlns:a16="http://schemas.microsoft.com/office/drawing/2014/main" id="{AA8F913A-280E-1FA0-FADB-D364C7C601F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9" name="グループ化 88">
            <a:extLst>
              <a:ext uri="{FF2B5EF4-FFF2-40B4-BE49-F238E27FC236}">
                <a16:creationId xmlns:a16="http://schemas.microsoft.com/office/drawing/2014/main" id="{5DBC202F-1626-F3BC-F4CD-08D2D8C8715F}"/>
              </a:ext>
            </a:extLst>
          </p:cNvPr>
          <p:cNvGrpSpPr/>
          <p:nvPr/>
        </p:nvGrpSpPr>
        <p:grpSpPr>
          <a:xfrm>
            <a:off x="3005767" y="4643643"/>
            <a:ext cx="752658" cy="405710"/>
            <a:chOff x="4488244" y="5206471"/>
            <a:chExt cx="752658" cy="405710"/>
          </a:xfrm>
        </p:grpSpPr>
        <p:cxnSp>
          <p:nvCxnSpPr>
            <p:cNvPr id="90" name="直線矢印コネクタ 89">
              <a:extLst>
                <a:ext uri="{FF2B5EF4-FFF2-40B4-BE49-F238E27FC236}">
                  <a16:creationId xmlns:a16="http://schemas.microsoft.com/office/drawing/2014/main" id="{C3544E11-13CF-7EF5-54FC-E3C60F329BA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1" name="グループ化 90">
              <a:extLst>
                <a:ext uri="{FF2B5EF4-FFF2-40B4-BE49-F238E27FC236}">
                  <a16:creationId xmlns:a16="http://schemas.microsoft.com/office/drawing/2014/main" id="{2E3DB479-5763-0FEB-B00F-165E61B2FFF9}"/>
                </a:ext>
              </a:extLst>
            </p:cNvPr>
            <p:cNvGrpSpPr/>
            <p:nvPr/>
          </p:nvGrpSpPr>
          <p:grpSpPr>
            <a:xfrm>
              <a:off x="4610864" y="5312359"/>
              <a:ext cx="69614" cy="299822"/>
              <a:chOff x="2439407" y="2962964"/>
              <a:chExt cx="69614" cy="430496"/>
            </a:xfrm>
          </p:grpSpPr>
          <p:cxnSp>
            <p:nvCxnSpPr>
              <p:cNvPr id="93" name="直線コネクタ 92">
                <a:extLst>
                  <a:ext uri="{FF2B5EF4-FFF2-40B4-BE49-F238E27FC236}">
                    <a16:creationId xmlns:a16="http://schemas.microsoft.com/office/drawing/2014/main" id="{62534C26-0BEC-449A-6BAB-4D2B67F41BA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4" name="直線コネクタ 93">
                <a:extLst>
                  <a:ext uri="{FF2B5EF4-FFF2-40B4-BE49-F238E27FC236}">
                    <a16:creationId xmlns:a16="http://schemas.microsoft.com/office/drawing/2014/main" id="{A2090055-A182-D9A4-42DD-722D4BDD728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F9CF1EB4-EE27-6807-C31A-7BE9660C3AA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2" name="正方形/長方形 91">
              <a:extLst>
                <a:ext uri="{FF2B5EF4-FFF2-40B4-BE49-F238E27FC236}">
                  <a16:creationId xmlns:a16="http://schemas.microsoft.com/office/drawing/2014/main" id="{BF737B71-DEF9-F888-6829-CA144E468F5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9" name="グループ化 98">
            <a:extLst>
              <a:ext uri="{FF2B5EF4-FFF2-40B4-BE49-F238E27FC236}">
                <a16:creationId xmlns:a16="http://schemas.microsoft.com/office/drawing/2014/main" id="{08596018-6CAE-327F-3550-4C12804D4C53}"/>
              </a:ext>
            </a:extLst>
          </p:cNvPr>
          <p:cNvGrpSpPr/>
          <p:nvPr/>
        </p:nvGrpSpPr>
        <p:grpSpPr>
          <a:xfrm>
            <a:off x="2907015" y="2894515"/>
            <a:ext cx="621625" cy="706178"/>
            <a:chOff x="2279959" y="2988182"/>
            <a:chExt cx="621625" cy="706178"/>
          </a:xfrm>
        </p:grpSpPr>
        <p:pic>
          <p:nvPicPr>
            <p:cNvPr id="100" name="グラフィックス 99" descr="紙 枠線">
              <a:extLst>
                <a:ext uri="{FF2B5EF4-FFF2-40B4-BE49-F238E27FC236}">
                  <a16:creationId xmlns:a16="http://schemas.microsoft.com/office/drawing/2014/main" id="{589F580D-391C-854E-0DCD-7AB6E92A668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05" name="直線矢印コネクタ 36">
              <a:extLst>
                <a:ext uri="{FF2B5EF4-FFF2-40B4-BE49-F238E27FC236}">
                  <a16:creationId xmlns:a16="http://schemas.microsoft.com/office/drawing/2014/main" id="{3FF47FF9-F35E-73C9-6D6F-6F0D7C82683C}"/>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7" name="正方形/長方形 106">
              <a:extLst>
                <a:ext uri="{FF2B5EF4-FFF2-40B4-BE49-F238E27FC236}">
                  <a16:creationId xmlns:a16="http://schemas.microsoft.com/office/drawing/2014/main" id="{A336C3FA-6E3D-E398-5D3A-74062D540125}"/>
                </a:ext>
              </a:extLst>
            </p:cNvPr>
            <p:cNvSpPr/>
            <p:nvPr/>
          </p:nvSpPr>
          <p:spPr>
            <a:xfrm>
              <a:off x="227995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検査情報取込エラーリスト</a:t>
              </a:r>
            </a:p>
            <a:p>
              <a:r>
                <a:rPr kumimoji="1" lang="ja-JP" altLang="en-US" sz="500" b="1" dirty="0">
                  <a:solidFill>
                    <a:schemeClr val="tx1"/>
                  </a:solidFill>
                  <a:latin typeface="+mn-ea"/>
                </a:rPr>
                <a:t>検査情報取込済みリスト</a:t>
              </a:r>
              <a:endParaRPr kumimoji="1" lang="en-US" altLang="ja-JP" sz="500" b="1" dirty="0">
                <a:solidFill>
                  <a:schemeClr val="tx1"/>
                </a:solidFill>
                <a:latin typeface="+mn-ea"/>
              </a:endParaRPr>
            </a:p>
          </p:txBody>
        </p:sp>
      </p:grpSp>
      <p:grpSp>
        <p:nvGrpSpPr>
          <p:cNvPr id="108" name="グループ化 107">
            <a:extLst>
              <a:ext uri="{FF2B5EF4-FFF2-40B4-BE49-F238E27FC236}">
                <a16:creationId xmlns:a16="http://schemas.microsoft.com/office/drawing/2014/main" id="{417C679D-5FFD-4018-FC74-27E68E9CF020}"/>
              </a:ext>
            </a:extLst>
          </p:cNvPr>
          <p:cNvGrpSpPr/>
          <p:nvPr/>
        </p:nvGrpSpPr>
        <p:grpSpPr>
          <a:xfrm>
            <a:off x="3597969" y="2423395"/>
            <a:ext cx="595884" cy="468750"/>
            <a:chOff x="2420174" y="2805910"/>
            <a:chExt cx="595884" cy="468750"/>
          </a:xfrm>
        </p:grpSpPr>
        <p:pic>
          <p:nvPicPr>
            <p:cNvPr id="109" name="グラフィックス 108" descr="ユーザー 枠線">
              <a:extLst>
                <a:ext uri="{FF2B5EF4-FFF2-40B4-BE49-F238E27FC236}">
                  <a16:creationId xmlns:a16="http://schemas.microsoft.com/office/drawing/2014/main" id="{5C291BEF-82A3-0588-44FD-E05A9CC7BA62}"/>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11" name="四角形: 角を丸くする 110">
              <a:extLst>
                <a:ext uri="{FF2B5EF4-FFF2-40B4-BE49-F238E27FC236}">
                  <a16:creationId xmlns:a16="http://schemas.microsoft.com/office/drawing/2014/main" id="{FA624B3A-3E95-CFB9-109E-4B79E1EAD4A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重課・軽課対象</a:t>
              </a:r>
            </a:p>
            <a:p>
              <a:pPr algn="ctr"/>
              <a:r>
                <a:rPr kumimoji="1" lang="ja-JP" altLang="en-US" sz="500" b="1" dirty="0">
                  <a:solidFill>
                    <a:schemeClr val="tx1"/>
                  </a:solidFill>
                  <a:latin typeface="+mn-ea"/>
                </a:rPr>
                <a:t>区分の自動判定</a:t>
              </a:r>
            </a:p>
          </p:txBody>
        </p:sp>
      </p:grpSp>
      <p:cxnSp>
        <p:nvCxnSpPr>
          <p:cNvPr id="115" name="直線矢印コネクタ 114">
            <a:extLst>
              <a:ext uri="{FF2B5EF4-FFF2-40B4-BE49-F238E27FC236}">
                <a16:creationId xmlns:a16="http://schemas.microsoft.com/office/drawing/2014/main" id="{D61F8256-8D10-F192-95F2-4FA7695FFA57}"/>
              </a:ext>
            </a:extLst>
          </p:cNvPr>
          <p:cNvCxnSpPr>
            <a:cxnSpLocks/>
            <a:stCxn id="117" idx="1"/>
            <a:endCxn id="111" idx="2"/>
          </p:cNvCxnSpPr>
          <p:nvPr/>
        </p:nvCxnSpPr>
        <p:spPr>
          <a:xfrm flipH="1" flipV="1">
            <a:off x="3895911" y="2892145"/>
            <a:ext cx="1299" cy="13893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4683BED1-8F45-E3D9-971A-21B88D2B819D}"/>
              </a:ext>
            </a:extLst>
          </p:cNvPr>
          <p:cNvGrpSpPr/>
          <p:nvPr/>
        </p:nvGrpSpPr>
        <p:grpSpPr>
          <a:xfrm>
            <a:off x="3608093" y="4281501"/>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F40DBEA0-5D16-9191-4591-921A26035ED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1" name="円弧 120">
              <a:extLst>
                <a:ext uri="{FF2B5EF4-FFF2-40B4-BE49-F238E27FC236}">
                  <a16:creationId xmlns:a16="http://schemas.microsoft.com/office/drawing/2014/main" id="{09377D4B-9CD0-8579-6DF0-CF771DB66BA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2" name="円弧 121">
              <a:extLst>
                <a:ext uri="{FF2B5EF4-FFF2-40B4-BE49-F238E27FC236}">
                  <a16:creationId xmlns:a16="http://schemas.microsoft.com/office/drawing/2014/main" id="{9334A8F2-BDA0-C078-EDC6-0E5300341A1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3" name="グループ化 122">
            <a:extLst>
              <a:ext uri="{FF2B5EF4-FFF2-40B4-BE49-F238E27FC236}">
                <a16:creationId xmlns:a16="http://schemas.microsoft.com/office/drawing/2014/main" id="{3C7807CB-B234-60C9-1FA3-2778FC75044F}"/>
              </a:ext>
            </a:extLst>
          </p:cNvPr>
          <p:cNvGrpSpPr/>
          <p:nvPr/>
        </p:nvGrpSpPr>
        <p:grpSpPr>
          <a:xfrm>
            <a:off x="4116247" y="4643643"/>
            <a:ext cx="752658" cy="405710"/>
            <a:chOff x="4488244" y="5206471"/>
            <a:chExt cx="752658" cy="405710"/>
          </a:xfrm>
        </p:grpSpPr>
        <p:cxnSp>
          <p:nvCxnSpPr>
            <p:cNvPr id="124" name="直線矢印コネクタ 123">
              <a:extLst>
                <a:ext uri="{FF2B5EF4-FFF2-40B4-BE49-F238E27FC236}">
                  <a16:creationId xmlns:a16="http://schemas.microsoft.com/office/drawing/2014/main" id="{C1BBD34C-8AAE-7011-5A1C-09EF0C70CB2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B41415F0-AFF2-85CA-FB70-E11992125971}"/>
                </a:ext>
              </a:extLst>
            </p:cNvPr>
            <p:cNvGrpSpPr/>
            <p:nvPr/>
          </p:nvGrpSpPr>
          <p:grpSpPr>
            <a:xfrm>
              <a:off x="4610864" y="5312359"/>
              <a:ext cx="69614" cy="299822"/>
              <a:chOff x="2439407" y="2962964"/>
              <a:chExt cx="69614" cy="430496"/>
            </a:xfrm>
          </p:grpSpPr>
          <p:cxnSp>
            <p:nvCxnSpPr>
              <p:cNvPr id="127" name="直線コネクタ 126">
                <a:extLst>
                  <a:ext uri="{FF2B5EF4-FFF2-40B4-BE49-F238E27FC236}">
                    <a16:creationId xmlns:a16="http://schemas.microsoft.com/office/drawing/2014/main" id="{796831FD-14BE-EC84-CD8A-D8994D52F68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8" name="直線コネクタ 127">
                <a:extLst>
                  <a:ext uri="{FF2B5EF4-FFF2-40B4-BE49-F238E27FC236}">
                    <a16:creationId xmlns:a16="http://schemas.microsoft.com/office/drawing/2014/main" id="{43B6B996-3F92-A898-CE76-E2941EE9DDB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66A71538-0F23-B20C-C327-335487B0DDB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6" name="正方形/長方形 125">
              <a:extLst>
                <a:ext uri="{FF2B5EF4-FFF2-40B4-BE49-F238E27FC236}">
                  <a16:creationId xmlns:a16="http://schemas.microsoft.com/office/drawing/2014/main" id="{410D07CE-2639-109D-0F82-16C741B90DC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30" name="グループ化 129">
            <a:extLst>
              <a:ext uri="{FF2B5EF4-FFF2-40B4-BE49-F238E27FC236}">
                <a16:creationId xmlns:a16="http://schemas.microsoft.com/office/drawing/2014/main" id="{E97AF057-B9F0-CE59-42B8-91032F92EF72}"/>
              </a:ext>
            </a:extLst>
          </p:cNvPr>
          <p:cNvGrpSpPr/>
          <p:nvPr/>
        </p:nvGrpSpPr>
        <p:grpSpPr>
          <a:xfrm>
            <a:off x="3987521" y="2894515"/>
            <a:ext cx="621625" cy="706178"/>
            <a:chOff x="2249985" y="2988182"/>
            <a:chExt cx="621625" cy="706178"/>
          </a:xfrm>
        </p:grpSpPr>
        <p:pic>
          <p:nvPicPr>
            <p:cNvPr id="131" name="グラフィックス 130" descr="紙 枠線">
              <a:extLst>
                <a:ext uri="{FF2B5EF4-FFF2-40B4-BE49-F238E27FC236}">
                  <a16:creationId xmlns:a16="http://schemas.microsoft.com/office/drawing/2014/main" id="{23288E68-ED8E-7D46-C35C-E53F4F840C6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32" name="直線矢印コネクタ 36">
              <a:extLst>
                <a:ext uri="{FF2B5EF4-FFF2-40B4-BE49-F238E27FC236}">
                  <a16:creationId xmlns:a16="http://schemas.microsoft.com/office/drawing/2014/main" id="{F8658B94-90B7-F506-0C74-60ACF21403D2}"/>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3" name="正方形/長方形 132">
              <a:extLst>
                <a:ext uri="{FF2B5EF4-FFF2-40B4-BE49-F238E27FC236}">
                  <a16:creationId xmlns:a16="http://schemas.microsoft.com/office/drawing/2014/main" id="{2F9328E2-FFBB-5BE3-EE5F-14F690752285}"/>
                </a:ext>
              </a:extLst>
            </p:cNvPr>
            <p:cNvSpPr/>
            <p:nvPr/>
          </p:nvSpPr>
          <p:spPr>
            <a:xfrm>
              <a:off x="224998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経年車重課対象区分・</a:t>
              </a:r>
              <a:endParaRPr kumimoji="1" lang="en-US" altLang="ja-JP" sz="500" b="1" dirty="0">
                <a:solidFill>
                  <a:schemeClr val="tx1"/>
                </a:solidFill>
                <a:latin typeface="+mn-ea"/>
              </a:endParaRPr>
            </a:p>
            <a:p>
              <a:r>
                <a:rPr kumimoji="1" lang="ja-JP" altLang="en-US" sz="500" b="1" dirty="0">
                  <a:solidFill>
                    <a:schemeClr val="tx1"/>
                  </a:solidFill>
                  <a:latin typeface="+mn-ea"/>
                </a:rPr>
                <a:t>グリーン化特例</a:t>
              </a:r>
              <a:r>
                <a:rPr kumimoji="1" lang="en-US" altLang="ja-JP" sz="500" b="1" dirty="0">
                  <a:solidFill>
                    <a:schemeClr val="tx1"/>
                  </a:solidFill>
                  <a:latin typeface="+mn-ea"/>
                </a:rPr>
                <a:t>(</a:t>
              </a:r>
              <a:r>
                <a:rPr kumimoji="1" lang="ja-JP" altLang="en-US" sz="500" b="1" dirty="0">
                  <a:solidFill>
                    <a:schemeClr val="tx1"/>
                  </a:solidFill>
                  <a:latin typeface="+mn-ea"/>
                </a:rPr>
                <a:t>軽課</a:t>
              </a:r>
              <a:r>
                <a:rPr kumimoji="1" lang="en-US" altLang="ja-JP" sz="500" b="1" dirty="0">
                  <a:solidFill>
                    <a:schemeClr val="tx1"/>
                  </a:solidFill>
                  <a:latin typeface="+mn-ea"/>
                </a:rPr>
                <a:t>)</a:t>
              </a:r>
            </a:p>
            <a:p>
              <a:r>
                <a:rPr kumimoji="1" lang="ja-JP" altLang="en-US" sz="500" b="1" dirty="0">
                  <a:solidFill>
                    <a:schemeClr val="tx1"/>
                  </a:solidFill>
                  <a:latin typeface="+mn-ea"/>
                </a:rPr>
                <a:t>対象区分一覧</a:t>
              </a:r>
              <a:endParaRPr kumimoji="1" lang="en-US" altLang="ja-JP" sz="500" b="1" dirty="0">
                <a:solidFill>
                  <a:schemeClr val="tx1"/>
                </a:solidFill>
                <a:latin typeface="+mn-ea"/>
              </a:endParaRPr>
            </a:p>
          </p:txBody>
        </p:sp>
      </p:grpSp>
      <p:grpSp>
        <p:nvGrpSpPr>
          <p:cNvPr id="134" name="グループ化 133">
            <a:extLst>
              <a:ext uri="{FF2B5EF4-FFF2-40B4-BE49-F238E27FC236}">
                <a16:creationId xmlns:a16="http://schemas.microsoft.com/office/drawing/2014/main" id="{AD30063E-AA1F-E184-FE07-B3A095E24A06}"/>
              </a:ext>
            </a:extLst>
          </p:cNvPr>
          <p:cNvGrpSpPr/>
          <p:nvPr/>
        </p:nvGrpSpPr>
        <p:grpSpPr>
          <a:xfrm>
            <a:off x="4499704" y="2423395"/>
            <a:ext cx="595884" cy="468750"/>
            <a:chOff x="2420174" y="2805910"/>
            <a:chExt cx="595884" cy="468750"/>
          </a:xfrm>
        </p:grpSpPr>
        <p:pic>
          <p:nvPicPr>
            <p:cNvPr id="155" name="グラフィックス 154" descr="ユーザー 枠線">
              <a:extLst>
                <a:ext uri="{FF2B5EF4-FFF2-40B4-BE49-F238E27FC236}">
                  <a16:creationId xmlns:a16="http://schemas.microsoft.com/office/drawing/2014/main" id="{1543C4A1-87CA-3E8D-8574-6CE657CB8EE7}"/>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56" name="四角形: 角を丸くする 155">
              <a:extLst>
                <a:ext uri="{FF2B5EF4-FFF2-40B4-BE49-F238E27FC236}">
                  <a16:creationId xmlns:a16="http://schemas.microsoft.com/office/drawing/2014/main" id="{AE02663A-44D2-9F3E-078E-B93E2C183A9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対象車両特定</a:t>
              </a:r>
            </a:p>
          </p:txBody>
        </p:sp>
      </p:grpSp>
      <p:cxnSp>
        <p:nvCxnSpPr>
          <p:cNvPr id="157" name="直線矢印コネクタ 156">
            <a:extLst>
              <a:ext uri="{FF2B5EF4-FFF2-40B4-BE49-F238E27FC236}">
                <a16:creationId xmlns:a16="http://schemas.microsoft.com/office/drawing/2014/main" id="{DF249C60-38A5-3D1D-BB7E-3D206BAF07EC}"/>
              </a:ext>
            </a:extLst>
          </p:cNvPr>
          <p:cNvCxnSpPr>
            <a:cxnSpLocks/>
            <a:stCxn id="160" idx="1"/>
            <a:endCxn id="156" idx="2"/>
          </p:cNvCxnSpPr>
          <p:nvPr/>
        </p:nvCxnSpPr>
        <p:spPr>
          <a:xfrm flipH="1" flipV="1">
            <a:off x="4797646" y="2892145"/>
            <a:ext cx="1299" cy="13794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58" name="グループ化 157">
            <a:extLst>
              <a:ext uri="{FF2B5EF4-FFF2-40B4-BE49-F238E27FC236}">
                <a16:creationId xmlns:a16="http://schemas.microsoft.com/office/drawing/2014/main" id="{449C3074-9E6E-A723-3695-311F495A093F}"/>
              </a:ext>
            </a:extLst>
          </p:cNvPr>
          <p:cNvGrpSpPr/>
          <p:nvPr/>
        </p:nvGrpSpPr>
        <p:grpSpPr>
          <a:xfrm>
            <a:off x="4509828" y="4271624"/>
            <a:ext cx="575637" cy="451948"/>
            <a:chOff x="5274238" y="5435536"/>
            <a:chExt cx="439201" cy="345439"/>
          </a:xfrm>
        </p:grpSpPr>
        <p:sp>
          <p:nvSpPr>
            <p:cNvPr id="160" name="フローチャート: 磁気ディスク 159">
              <a:extLst>
                <a:ext uri="{FF2B5EF4-FFF2-40B4-BE49-F238E27FC236}">
                  <a16:creationId xmlns:a16="http://schemas.microsoft.com/office/drawing/2014/main" id="{A3B845FB-D572-F398-F7DC-9ECE09D85CD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1" name="円弧 160">
              <a:extLst>
                <a:ext uri="{FF2B5EF4-FFF2-40B4-BE49-F238E27FC236}">
                  <a16:creationId xmlns:a16="http://schemas.microsoft.com/office/drawing/2014/main" id="{3F04ED7F-DE33-58D2-A30E-4209C41E155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2" name="円弧 161">
              <a:extLst>
                <a:ext uri="{FF2B5EF4-FFF2-40B4-BE49-F238E27FC236}">
                  <a16:creationId xmlns:a16="http://schemas.microsoft.com/office/drawing/2014/main" id="{2AE85D2B-4983-5F75-2BDA-F190034233E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3" name="グループ化 162">
            <a:extLst>
              <a:ext uri="{FF2B5EF4-FFF2-40B4-BE49-F238E27FC236}">
                <a16:creationId xmlns:a16="http://schemas.microsoft.com/office/drawing/2014/main" id="{3B6E516A-5C2E-BB05-142C-E9599208F2EC}"/>
              </a:ext>
            </a:extLst>
          </p:cNvPr>
          <p:cNvGrpSpPr/>
          <p:nvPr/>
        </p:nvGrpSpPr>
        <p:grpSpPr>
          <a:xfrm>
            <a:off x="5017982" y="4633766"/>
            <a:ext cx="752658" cy="405710"/>
            <a:chOff x="4488244" y="5206471"/>
            <a:chExt cx="752658" cy="405710"/>
          </a:xfrm>
        </p:grpSpPr>
        <p:cxnSp>
          <p:nvCxnSpPr>
            <p:cNvPr id="166" name="直線矢印コネクタ 165">
              <a:extLst>
                <a:ext uri="{FF2B5EF4-FFF2-40B4-BE49-F238E27FC236}">
                  <a16:creationId xmlns:a16="http://schemas.microsoft.com/office/drawing/2014/main" id="{4419E90B-227E-BB77-2702-DFDAB3D4062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7" name="グループ化 166">
              <a:extLst>
                <a:ext uri="{FF2B5EF4-FFF2-40B4-BE49-F238E27FC236}">
                  <a16:creationId xmlns:a16="http://schemas.microsoft.com/office/drawing/2014/main" id="{B0821AD9-23DA-C8DE-FDCF-BA9100807BE8}"/>
                </a:ext>
              </a:extLst>
            </p:cNvPr>
            <p:cNvGrpSpPr/>
            <p:nvPr/>
          </p:nvGrpSpPr>
          <p:grpSpPr>
            <a:xfrm>
              <a:off x="4610864" y="5312359"/>
              <a:ext cx="69614" cy="299822"/>
              <a:chOff x="2439407" y="2962964"/>
              <a:chExt cx="69614" cy="430496"/>
            </a:xfrm>
          </p:grpSpPr>
          <p:cxnSp>
            <p:nvCxnSpPr>
              <p:cNvPr id="169" name="直線コネクタ 168">
                <a:extLst>
                  <a:ext uri="{FF2B5EF4-FFF2-40B4-BE49-F238E27FC236}">
                    <a16:creationId xmlns:a16="http://schemas.microsoft.com/office/drawing/2014/main" id="{D1127523-2E27-521F-56CC-26A3B3F20E4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0" name="直線コネクタ 169">
                <a:extLst>
                  <a:ext uri="{FF2B5EF4-FFF2-40B4-BE49-F238E27FC236}">
                    <a16:creationId xmlns:a16="http://schemas.microsoft.com/office/drawing/2014/main" id="{EE92BBEB-4A1D-D4FC-DA65-457C61A8A8E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1" name="直線コネクタ 170">
                <a:extLst>
                  <a:ext uri="{FF2B5EF4-FFF2-40B4-BE49-F238E27FC236}">
                    <a16:creationId xmlns:a16="http://schemas.microsoft.com/office/drawing/2014/main" id="{AB7631BC-FEF5-19DB-9DE4-F44FF46EE89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8" name="正方形/長方形 167">
              <a:extLst>
                <a:ext uri="{FF2B5EF4-FFF2-40B4-BE49-F238E27FC236}">
                  <a16:creationId xmlns:a16="http://schemas.microsoft.com/office/drawing/2014/main" id="{502642A2-54D1-12A7-E64C-7795DAD9153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72" name="グループ化 171">
            <a:extLst>
              <a:ext uri="{FF2B5EF4-FFF2-40B4-BE49-F238E27FC236}">
                <a16:creationId xmlns:a16="http://schemas.microsoft.com/office/drawing/2014/main" id="{FE54A843-A68D-4BF2-7C2C-28190F26AE19}"/>
              </a:ext>
            </a:extLst>
          </p:cNvPr>
          <p:cNvGrpSpPr/>
          <p:nvPr/>
        </p:nvGrpSpPr>
        <p:grpSpPr>
          <a:xfrm>
            <a:off x="4960990" y="2884638"/>
            <a:ext cx="638380" cy="706178"/>
            <a:chOff x="2321719" y="2988182"/>
            <a:chExt cx="638380" cy="706178"/>
          </a:xfrm>
        </p:grpSpPr>
        <p:pic>
          <p:nvPicPr>
            <p:cNvPr id="173" name="グラフィックス 172" descr="紙 枠線">
              <a:extLst>
                <a:ext uri="{FF2B5EF4-FFF2-40B4-BE49-F238E27FC236}">
                  <a16:creationId xmlns:a16="http://schemas.microsoft.com/office/drawing/2014/main" id="{A547EF3A-EDF7-7F0E-D2B0-8BF682511CA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74" name="直線矢印コネクタ 36">
              <a:extLst>
                <a:ext uri="{FF2B5EF4-FFF2-40B4-BE49-F238E27FC236}">
                  <a16:creationId xmlns:a16="http://schemas.microsoft.com/office/drawing/2014/main" id="{52AB0856-31F6-B83E-C4E7-D55F9F0AB21B}"/>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C6170958-F0CD-DD49-B4C8-791A64C54A86}"/>
                </a:ext>
              </a:extLst>
            </p:cNvPr>
            <p:cNvSpPr/>
            <p:nvPr/>
          </p:nvSpPr>
          <p:spPr>
            <a:xfrm>
              <a:off x="2338474"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en-US" altLang="ja-JP" sz="500" b="1" dirty="0">
                  <a:solidFill>
                    <a:schemeClr val="tx1"/>
                  </a:solidFill>
                  <a:latin typeface="+mn-ea"/>
                </a:rPr>
                <a:t>(</a:t>
              </a:r>
              <a:r>
                <a:rPr kumimoji="1" lang="ja-JP" altLang="en-US" sz="500" b="1" dirty="0">
                  <a:solidFill>
                    <a:schemeClr val="tx1"/>
                  </a:solidFill>
                  <a:latin typeface="+mn-ea"/>
                </a:rPr>
                <a:t>検査情報と車両台帳上情報との</a:t>
              </a:r>
              <a:r>
                <a:rPr kumimoji="1" lang="en-US" altLang="ja-JP" sz="500" b="1" dirty="0">
                  <a:solidFill>
                    <a:schemeClr val="tx1"/>
                  </a:solidFill>
                  <a:latin typeface="+mn-ea"/>
                </a:rPr>
                <a:t>)</a:t>
              </a:r>
              <a:endParaRPr kumimoji="1" lang="ja-JP" altLang="en-US" sz="500" b="1" dirty="0">
                <a:solidFill>
                  <a:schemeClr val="tx1"/>
                </a:solidFill>
                <a:latin typeface="+mn-ea"/>
              </a:endParaRPr>
            </a:p>
            <a:p>
              <a:pPr algn="ctr"/>
              <a:r>
                <a:rPr kumimoji="1" lang="ja-JP" altLang="en-US" sz="500" b="1" dirty="0">
                  <a:solidFill>
                    <a:schemeClr val="tx1"/>
                  </a:solidFill>
                  <a:latin typeface="+mn-ea"/>
                </a:rPr>
                <a:t>アンマッチリスト</a:t>
              </a:r>
              <a:endParaRPr kumimoji="1" lang="en-US" altLang="ja-JP" sz="500" b="1" dirty="0">
                <a:solidFill>
                  <a:schemeClr val="tx1"/>
                </a:solidFill>
                <a:latin typeface="+mn-ea"/>
              </a:endParaRPr>
            </a:p>
          </p:txBody>
        </p:sp>
      </p:grpSp>
      <p:grpSp>
        <p:nvGrpSpPr>
          <p:cNvPr id="176" name="グループ化 175">
            <a:extLst>
              <a:ext uri="{FF2B5EF4-FFF2-40B4-BE49-F238E27FC236}">
                <a16:creationId xmlns:a16="http://schemas.microsoft.com/office/drawing/2014/main" id="{DB633684-816F-AEE7-BA66-46B53D1A1E39}"/>
              </a:ext>
            </a:extLst>
          </p:cNvPr>
          <p:cNvGrpSpPr/>
          <p:nvPr/>
        </p:nvGrpSpPr>
        <p:grpSpPr>
          <a:xfrm>
            <a:off x="5481528" y="2423395"/>
            <a:ext cx="595884" cy="468750"/>
            <a:chOff x="2420174" y="2805910"/>
            <a:chExt cx="595884" cy="468750"/>
          </a:xfrm>
        </p:grpSpPr>
        <p:pic>
          <p:nvPicPr>
            <p:cNvPr id="177" name="グラフィックス 176" descr="ユーザー 枠線">
              <a:extLst>
                <a:ext uri="{FF2B5EF4-FFF2-40B4-BE49-F238E27FC236}">
                  <a16:creationId xmlns:a16="http://schemas.microsoft.com/office/drawing/2014/main" id="{F33A3059-4307-515A-538C-607D9A0B8857}"/>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78" name="四角形: 角を丸くする 177">
              <a:extLst>
                <a:ext uri="{FF2B5EF4-FFF2-40B4-BE49-F238E27FC236}">
                  <a16:creationId xmlns:a16="http://schemas.microsoft.com/office/drawing/2014/main" id="{2AA01B8E-5329-5742-585C-03CFE2AB83D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不一致項目抽出</a:t>
              </a:r>
            </a:p>
          </p:txBody>
        </p:sp>
      </p:grpSp>
      <p:cxnSp>
        <p:nvCxnSpPr>
          <p:cNvPr id="179" name="直線矢印コネクタ 178">
            <a:extLst>
              <a:ext uri="{FF2B5EF4-FFF2-40B4-BE49-F238E27FC236}">
                <a16:creationId xmlns:a16="http://schemas.microsoft.com/office/drawing/2014/main" id="{B5EBF36F-7119-C822-CA8F-1DC16679C8FF}"/>
              </a:ext>
            </a:extLst>
          </p:cNvPr>
          <p:cNvCxnSpPr>
            <a:cxnSpLocks/>
            <a:stCxn id="181" idx="1"/>
            <a:endCxn id="178" idx="2"/>
          </p:cNvCxnSpPr>
          <p:nvPr/>
        </p:nvCxnSpPr>
        <p:spPr>
          <a:xfrm flipH="1" flipV="1">
            <a:off x="5779470" y="2892145"/>
            <a:ext cx="1299" cy="13893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0" name="グループ化 179">
            <a:extLst>
              <a:ext uri="{FF2B5EF4-FFF2-40B4-BE49-F238E27FC236}">
                <a16:creationId xmlns:a16="http://schemas.microsoft.com/office/drawing/2014/main" id="{0A2FB156-043D-F398-6FA8-323CE94F68D6}"/>
              </a:ext>
            </a:extLst>
          </p:cNvPr>
          <p:cNvGrpSpPr/>
          <p:nvPr/>
        </p:nvGrpSpPr>
        <p:grpSpPr>
          <a:xfrm>
            <a:off x="5491652" y="4281501"/>
            <a:ext cx="575637" cy="451948"/>
            <a:chOff x="5274238" y="5435536"/>
            <a:chExt cx="439201" cy="345439"/>
          </a:xfrm>
        </p:grpSpPr>
        <p:sp>
          <p:nvSpPr>
            <p:cNvPr id="181" name="フローチャート: 磁気ディスク 180">
              <a:extLst>
                <a:ext uri="{FF2B5EF4-FFF2-40B4-BE49-F238E27FC236}">
                  <a16:creationId xmlns:a16="http://schemas.microsoft.com/office/drawing/2014/main" id="{8D50F3CD-E0D5-4BAD-0FEE-05765E056C8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82" name="円弧 181">
              <a:extLst>
                <a:ext uri="{FF2B5EF4-FFF2-40B4-BE49-F238E27FC236}">
                  <a16:creationId xmlns:a16="http://schemas.microsoft.com/office/drawing/2014/main" id="{3E9D0672-E8F0-5BE6-063F-5E095D3EF11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3" name="円弧 182">
              <a:extLst>
                <a:ext uri="{FF2B5EF4-FFF2-40B4-BE49-F238E27FC236}">
                  <a16:creationId xmlns:a16="http://schemas.microsoft.com/office/drawing/2014/main" id="{AFA1CAA8-D180-562B-AFCC-3D219F659F5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5" name="グループ化 184">
            <a:extLst>
              <a:ext uri="{FF2B5EF4-FFF2-40B4-BE49-F238E27FC236}">
                <a16:creationId xmlns:a16="http://schemas.microsoft.com/office/drawing/2014/main" id="{275ED1A3-BB3E-0F91-99A2-B79A81CD3C34}"/>
              </a:ext>
            </a:extLst>
          </p:cNvPr>
          <p:cNvGrpSpPr/>
          <p:nvPr/>
        </p:nvGrpSpPr>
        <p:grpSpPr>
          <a:xfrm>
            <a:off x="5999806" y="4643643"/>
            <a:ext cx="752658" cy="405710"/>
            <a:chOff x="4488244" y="5206471"/>
            <a:chExt cx="752658" cy="405710"/>
          </a:xfrm>
        </p:grpSpPr>
        <p:cxnSp>
          <p:nvCxnSpPr>
            <p:cNvPr id="186" name="直線矢印コネクタ 185">
              <a:extLst>
                <a:ext uri="{FF2B5EF4-FFF2-40B4-BE49-F238E27FC236}">
                  <a16:creationId xmlns:a16="http://schemas.microsoft.com/office/drawing/2014/main" id="{EBA78244-5734-4A78-9940-B1E5D8AD427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87" name="グループ化 186">
              <a:extLst>
                <a:ext uri="{FF2B5EF4-FFF2-40B4-BE49-F238E27FC236}">
                  <a16:creationId xmlns:a16="http://schemas.microsoft.com/office/drawing/2014/main" id="{8BCED5D8-2334-B329-DB34-89D92D5B7FD0}"/>
                </a:ext>
              </a:extLst>
            </p:cNvPr>
            <p:cNvGrpSpPr/>
            <p:nvPr/>
          </p:nvGrpSpPr>
          <p:grpSpPr>
            <a:xfrm>
              <a:off x="4610864" y="5312359"/>
              <a:ext cx="69614" cy="299822"/>
              <a:chOff x="2439407" y="2962964"/>
              <a:chExt cx="69614" cy="430496"/>
            </a:xfrm>
          </p:grpSpPr>
          <p:cxnSp>
            <p:nvCxnSpPr>
              <p:cNvPr id="189" name="直線コネクタ 188">
                <a:extLst>
                  <a:ext uri="{FF2B5EF4-FFF2-40B4-BE49-F238E27FC236}">
                    <a16:creationId xmlns:a16="http://schemas.microsoft.com/office/drawing/2014/main" id="{97E7DA4C-6396-17D0-2257-B30642D0BDC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0" name="直線コネクタ 189">
                <a:extLst>
                  <a:ext uri="{FF2B5EF4-FFF2-40B4-BE49-F238E27FC236}">
                    <a16:creationId xmlns:a16="http://schemas.microsoft.com/office/drawing/2014/main" id="{593ADAE1-EF72-5D1B-7CAD-F8F3BFB7588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1" name="直線コネクタ 190">
                <a:extLst>
                  <a:ext uri="{FF2B5EF4-FFF2-40B4-BE49-F238E27FC236}">
                    <a16:creationId xmlns:a16="http://schemas.microsoft.com/office/drawing/2014/main" id="{056D8996-0E15-F21F-278F-41AF3C8C6A7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8" name="正方形/長方形 187">
              <a:extLst>
                <a:ext uri="{FF2B5EF4-FFF2-40B4-BE49-F238E27FC236}">
                  <a16:creationId xmlns:a16="http://schemas.microsoft.com/office/drawing/2014/main" id="{33D5B5D4-4A60-55AA-ED84-1EC0D4CAA49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192" name="グループ化 191">
            <a:extLst>
              <a:ext uri="{FF2B5EF4-FFF2-40B4-BE49-F238E27FC236}">
                <a16:creationId xmlns:a16="http://schemas.microsoft.com/office/drawing/2014/main" id="{321266CD-6578-BBA0-D35D-56B59100A97D}"/>
              </a:ext>
            </a:extLst>
          </p:cNvPr>
          <p:cNvGrpSpPr/>
          <p:nvPr/>
        </p:nvGrpSpPr>
        <p:grpSpPr>
          <a:xfrm>
            <a:off x="5942814" y="2894515"/>
            <a:ext cx="637021" cy="706178"/>
            <a:chOff x="2321719" y="2988182"/>
            <a:chExt cx="637021" cy="706178"/>
          </a:xfrm>
        </p:grpSpPr>
        <p:pic>
          <p:nvPicPr>
            <p:cNvPr id="193" name="グラフィックス 192" descr="紙 枠線">
              <a:extLst>
                <a:ext uri="{FF2B5EF4-FFF2-40B4-BE49-F238E27FC236}">
                  <a16:creationId xmlns:a16="http://schemas.microsoft.com/office/drawing/2014/main" id="{134705A5-0CA3-2B70-E9B8-B4FE0B84F00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94" name="直線矢印コネクタ 36">
              <a:extLst>
                <a:ext uri="{FF2B5EF4-FFF2-40B4-BE49-F238E27FC236}">
                  <a16:creationId xmlns:a16="http://schemas.microsoft.com/office/drawing/2014/main" id="{27706774-1E45-9666-D7AE-2537A9AB0F0D}"/>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95" name="正方形/長方形 194">
              <a:extLst>
                <a:ext uri="{FF2B5EF4-FFF2-40B4-BE49-F238E27FC236}">
                  <a16:creationId xmlns:a16="http://schemas.microsoft.com/office/drawing/2014/main" id="{C0C894F9-C461-A222-600A-FD511B802718}"/>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検査情報不一致項目リスト</a:t>
              </a:r>
              <a:endParaRPr kumimoji="1" lang="en-US" altLang="ja-JP" sz="500" b="1" dirty="0">
                <a:solidFill>
                  <a:schemeClr val="tx1"/>
                </a:solidFill>
                <a:latin typeface="+mn-ea"/>
              </a:endParaRPr>
            </a:p>
          </p:txBody>
        </p:sp>
      </p:grpSp>
      <p:grpSp>
        <p:nvGrpSpPr>
          <p:cNvPr id="202" name="グループ化 201">
            <a:extLst>
              <a:ext uri="{FF2B5EF4-FFF2-40B4-BE49-F238E27FC236}">
                <a16:creationId xmlns:a16="http://schemas.microsoft.com/office/drawing/2014/main" id="{76B64994-6262-36BD-E032-F27724B0E777}"/>
              </a:ext>
            </a:extLst>
          </p:cNvPr>
          <p:cNvGrpSpPr/>
          <p:nvPr/>
        </p:nvGrpSpPr>
        <p:grpSpPr>
          <a:xfrm>
            <a:off x="1809134" y="3581884"/>
            <a:ext cx="989415" cy="525389"/>
            <a:chOff x="6507258" y="1535482"/>
            <a:chExt cx="989415" cy="525389"/>
          </a:xfrm>
        </p:grpSpPr>
        <p:cxnSp>
          <p:nvCxnSpPr>
            <p:cNvPr id="203" name="直線矢印コネクタ 202">
              <a:extLst>
                <a:ext uri="{FF2B5EF4-FFF2-40B4-BE49-F238E27FC236}">
                  <a16:creationId xmlns:a16="http://schemas.microsoft.com/office/drawing/2014/main" id="{A2C77F53-3C14-E49C-3C92-0A57A38A3936}"/>
                </a:ext>
              </a:extLst>
            </p:cNvPr>
            <p:cNvCxnSpPr>
              <a:cxnSpLocks/>
              <a:endCxn id="205" idx="1"/>
            </p:cNvCxnSpPr>
            <p:nvPr/>
          </p:nvCxnSpPr>
          <p:spPr>
            <a:xfrm>
              <a:off x="6530025" y="1688482"/>
              <a:ext cx="32579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4" name="正方形/長方形 203">
              <a:extLst>
                <a:ext uri="{FF2B5EF4-FFF2-40B4-BE49-F238E27FC236}">
                  <a16:creationId xmlns:a16="http://schemas.microsoft.com/office/drawing/2014/main" id="{1A14414C-3EA9-CED3-D28F-974ACD574F58}"/>
                </a:ext>
              </a:extLst>
            </p:cNvPr>
            <p:cNvSpPr/>
            <p:nvPr/>
          </p:nvSpPr>
          <p:spPr>
            <a:xfrm>
              <a:off x="6507258" y="177841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検査情報</a:t>
              </a:r>
            </a:p>
          </p:txBody>
        </p:sp>
        <p:pic>
          <p:nvPicPr>
            <p:cNvPr id="205" name="グラフィックス 204" descr="紙 枠線">
              <a:extLst>
                <a:ext uri="{FF2B5EF4-FFF2-40B4-BE49-F238E27FC236}">
                  <a16:creationId xmlns:a16="http://schemas.microsoft.com/office/drawing/2014/main" id="{3FC0A0AA-4F2B-B71E-9A9D-CC7BC1BF736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55824" y="1535482"/>
              <a:ext cx="306000" cy="306000"/>
            </a:xfrm>
            <a:prstGeom prst="rect">
              <a:avLst/>
            </a:prstGeom>
          </p:spPr>
        </p:pic>
      </p:grpSp>
      <p:cxnSp>
        <p:nvCxnSpPr>
          <p:cNvPr id="207" name="直線矢印コネクタ 206">
            <a:extLst>
              <a:ext uri="{FF2B5EF4-FFF2-40B4-BE49-F238E27FC236}">
                <a16:creationId xmlns:a16="http://schemas.microsoft.com/office/drawing/2014/main" id="{9395CC59-44CD-66AC-7B52-0E70F33613BE}"/>
              </a:ext>
            </a:extLst>
          </p:cNvPr>
          <p:cNvCxnSpPr>
            <a:cxnSpLocks/>
            <a:stCxn id="79" idx="3"/>
            <a:endCxn id="111" idx="1"/>
          </p:cNvCxnSpPr>
          <p:nvPr/>
        </p:nvCxnSpPr>
        <p:spPr>
          <a:xfrm>
            <a:off x="3083373" y="2657770"/>
            <a:ext cx="5145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0" name="直線矢印コネクタ 209">
            <a:extLst>
              <a:ext uri="{FF2B5EF4-FFF2-40B4-BE49-F238E27FC236}">
                <a16:creationId xmlns:a16="http://schemas.microsoft.com/office/drawing/2014/main" id="{2DF1D426-908E-6204-520E-12BD58F187A8}"/>
              </a:ext>
            </a:extLst>
          </p:cNvPr>
          <p:cNvCxnSpPr>
            <a:cxnSpLocks/>
            <a:stCxn id="111" idx="3"/>
            <a:endCxn id="156" idx="1"/>
          </p:cNvCxnSpPr>
          <p:nvPr/>
        </p:nvCxnSpPr>
        <p:spPr>
          <a:xfrm>
            <a:off x="4193853" y="2657770"/>
            <a:ext cx="30585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4" name="直線矢印コネクタ 213">
            <a:extLst>
              <a:ext uri="{FF2B5EF4-FFF2-40B4-BE49-F238E27FC236}">
                <a16:creationId xmlns:a16="http://schemas.microsoft.com/office/drawing/2014/main" id="{B41A925F-A8A3-3C86-16D9-CAF9162CC2A1}"/>
              </a:ext>
            </a:extLst>
          </p:cNvPr>
          <p:cNvCxnSpPr>
            <a:cxnSpLocks/>
            <a:stCxn id="156" idx="3"/>
            <a:endCxn id="178" idx="1"/>
          </p:cNvCxnSpPr>
          <p:nvPr/>
        </p:nvCxnSpPr>
        <p:spPr>
          <a:xfrm>
            <a:off x="5095588" y="2657770"/>
            <a:ext cx="3859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7" name="直線矢印コネクタ 216">
            <a:extLst>
              <a:ext uri="{FF2B5EF4-FFF2-40B4-BE49-F238E27FC236}">
                <a16:creationId xmlns:a16="http://schemas.microsoft.com/office/drawing/2014/main" id="{C2D8F7D8-5950-A90A-DA00-0DC0688E7CB6}"/>
              </a:ext>
            </a:extLst>
          </p:cNvPr>
          <p:cNvCxnSpPr>
            <a:cxnSpLocks/>
            <a:stCxn id="178" idx="3"/>
            <a:endCxn id="103" idx="1"/>
          </p:cNvCxnSpPr>
          <p:nvPr/>
        </p:nvCxnSpPr>
        <p:spPr>
          <a:xfrm>
            <a:off x="6077412" y="2657770"/>
            <a:ext cx="1919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2423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CAA88-8DF8-98E4-63B8-6AD94FC8082E}"/>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7B01B561-9E76-819C-D3D3-3A5D640E23A3}"/>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24D37D2-AF39-565D-48CB-3559D75C56B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9AC8AE59-CB80-F899-F337-D95FC22A28D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B1150F7-3F46-51DB-DF89-73CC8F87F6EB}"/>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FBF1A77-D1A5-10CF-9D95-CDA9D1CDE0E3}"/>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3033B67A-DD29-9BBA-A18A-AF92EE48C79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6.1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ED7066C-1385-6E44-AFF6-5B1737E2B97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a:t>
              </a:r>
              <a:r>
                <a:rPr kumimoji="1" lang="en-US" altLang="ja-JP" sz="1000" b="1" dirty="0">
                  <a:solidFill>
                    <a:schemeClr val="tx1"/>
                  </a:solidFill>
                  <a:latin typeface="+mn-ea"/>
                </a:rPr>
                <a:t>/</a:t>
              </a:r>
              <a:r>
                <a:rPr kumimoji="1" lang="ja-JP" altLang="en-US" sz="1000" b="1" dirty="0">
                  <a:solidFill>
                    <a:schemeClr val="tx1"/>
                  </a:solidFill>
                  <a:latin typeface="+mn-ea"/>
                </a:rPr>
                <a:t>納税通知</a:t>
              </a:r>
            </a:p>
          </p:txBody>
        </p:sp>
        <p:sp>
          <p:nvSpPr>
            <p:cNvPr id="14" name="正方形/長方形 13">
              <a:extLst>
                <a:ext uri="{FF2B5EF4-FFF2-40B4-BE49-F238E27FC236}">
                  <a16:creationId xmlns:a16="http://schemas.microsoft.com/office/drawing/2014/main" id="{F1754914-960C-6B64-2BAC-376AE3F3617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a:t>
              </a:r>
            </a:p>
          </p:txBody>
        </p:sp>
      </p:grpSp>
      <p:grpSp>
        <p:nvGrpSpPr>
          <p:cNvPr id="16" name="グループ化 15">
            <a:extLst>
              <a:ext uri="{FF2B5EF4-FFF2-40B4-BE49-F238E27FC236}">
                <a16:creationId xmlns:a16="http://schemas.microsoft.com/office/drawing/2014/main" id="{17211C1F-7CAC-44E2-3F5A-B638E6CDDB81}"/>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A1253867-3C39-1F24-3AA0-E56D62EF2F4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3528C42F-6F5B-25E0-470E-56F2304BE67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F1B43B58-78A9-ED5C-25CE-DE32EB2C17CE}"/>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15</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40917E96-C56C-EC6C-AD7F-51748281850F}"/>
              </a:ext>
            </a:extLst>
          </p:cNvPr>
          <p:cNvGrpSpPr/>
          <p:nvPr/>
        </p:nvGrpSpPr>
        <p:grpSpPr>
          <a:xfrm>
            <a:off x="5476243"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EC060BCC-7B40-06C8-BD1F-4F31CB69A0B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E49A7724-6192-47A8-5289-7DFCBE158C2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引き抜き</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7F2427EB-1EAC-E439-3A52-78AD1206F843}"/>
              </a:ext>
            </a:extLst>
          </p:cNvPr>
          <p:cNvCxnSpPr>
            <a:cxnSpLocks/>
            <a:stCxn id="118" idx="1"/>
            <a:endCxn id="22" idx="2"/>
          </p:cNvCxnSpPr>
          <p:nvPr/>
        </p:nvCxnSpPr>
        <p:spPr>
          <a:xfrm flipH="1" flipV="1">
            <a:off x="577418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5548F4C1-EE16-8A69-963A-DB41DB87202A}"/>
              </a:ext>
            </a:extLst>
          </p:cNvPr>
          <p:cNvCxnSpPr>
            <a:cxnSpLocks/>
            <a:stCxn id="137" idx="3"/>
            <a:endCxn id="95" idx="1"/>
          </p:cNvCxnSpPr>
          <p:nvPr/>
        </p:nvCxnSpPr>
        <p:spPr>
          <a:xfrm>
            <a:off x="2204864" y="2662709"/>
            <a:ext cx="24167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38B5FC98-7C53-EDE1-1017-E7AC9C685910}"/>
              </a:ext>
            </a:extLst>
          </p:cNvPr>
          <p:cNvSpPr/>
          <p:nvPr/>
        </p:nvSpPr>
        <p:spPr>
          <a:xfrm>
            <a:off x="6758568" y="5495925"/>
            <a:ext cx="2053792" cy="100850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ja-JP" sz="500" b="1" dirty="0">
                <a:solidFill>
                  <a:schemeClr val="tx1"/>
                </a:solidFill>
                <a:latin typeface="游ゴシック" panose="020B0400000000000000" pitchFamily="50" charset="-128"/>
                <a:ea typeface="游ゴシック" panose="020B0400000000000000" pitchFamily="50" charset="-128"/>
              </a:rPr>
              <a:t>2.1.1.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2.1.2.</a:t>
            </a:r>
            <a:r>
              <a:rPr kumimoji="1" lang="ja-JP" altLang="en-US" sz="500" b="1" dirty="0">
                <a:solidFill>
                  <a:schemeClr val="tx1"/>
                </a:solidFill>
                <a:latin typeface="游ゴシック" panose="020B0400000000000000" pitchFamily="50" charset="-128"/>
                <a:ea typeface="游ゴシック" panose="020B0400000000000000" pitchFamily="50" charset="-128"/>
              </a:rPr>
              <a:t>　一括処理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2.1.1.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2.1.2.</a:t>
            </a:r>
            <a:r>
              <a:rPr kumimoji="1" lang="ja-JP" altLang="en-US" sz="500" b="1" dirty="0">
                <a:solidFill>
                  <a:schemeClr val="tx1"/>
                </a:solidFill>
                <a:latin typeface="游ゴシック" panose="020B0400000000000000" pitchFamily="50" charset="-128"/>
                <a:ea typeface="游ゴシック" panose="020B0400000000000000" pitchFamily="50" charset="-128"/>
              </a:rPr>
              <a:t>　一括処理</a:t>
            </a:r>
          </a:p>
          <a:p>
            <a:r>
              <a:rPr kumimoji="1" lang="en-US" altLang="ja-JP" sz="500" b="1" dirty="0">
                <a:solidFill>
                  <a:schemeClr val="tx1"/>
                </a:solidFill>
                <a:latin typeface="游ゴシック" panose="020B0400000000000000" pitchFamily="50" charset="-128"/>
                <a:ea typeface="游ゴシック" panose="020B0400000000000000" pitchFamily="50" charset="-128"/>
              </a:rPr>
              <a:t>2.1.3.</a:t>
            </a:r>
            <a:r>
              <a:rPr kumimoji="1" lang="ja-JP" altLang="en-US" sz="500" b="1" dirty="0">
                <a:solidFill>
                  <a:schemeClr val="tx1"/>
                </a:solidFill>
                <a:latin typeface="游ゴシック" panose="020B0400000000000000" pitchFamily="50" charset="-128"/>
                <a:ea typeface="游ゴシック" panose="020B0400000000000000" pitchFamily="50" charset="-128"/>
              </a:rPr>
              <a:t>　税額計算</a:t>
            </a:r>
          </a:p>
          <a:p>
            <a:r>
              <a:rPr kumimoji="1" lang="en-US" altLang="ja-JP" sz="500" b="1" dirty="0">
                <a:solidFill>
                  <a:schemeClr val="tx1"/>
                </a:solidFill>
                <a:latin typeface="游ゴシック" panose="020B0400000000000000" pitchFamily="50" charset="-128"/>
                <a:ea typeface="游ゴシック" panose="020B0400000000000000" pitchFamily="50" charset="-128"/>
              </a:rPr>
              <a:t>2.1.4.</a:t>
            </a:r>
            <a:r>
              <a:rPr kumimoji="1" lang="ja-JP" altLang="en-US" sz="500" b="1" dirty="0">
                <a:solidFill>
                  <a:schemeClr val="tx1"/>
                </a:solidFill>
                <a:latin typeface="游ゴシック" panose="020B0400000000000000" pitchFamily="50" charset="-128"/>
                <a:ea typeface="游ゴシック" panose="020B0400000000000000" pitchFamily="50" charset="-128"/>
              </a:rPr>
              <a:t>　一括納期限設定</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6.1.1.1</a:t>
            </a:r>
            <a:r>
              <a:rPr kumimoji="1" lang="ja-JP" altLang="en-US" sz="500" b="1" dirty="0">
                <a:solidFill>
                  <a:schemeClr val="tx1"/>
                </a:solidFill>
                <a:latin typeface="游ゴシック" panose="020B0400000000000000" pitchFamily="50" charset="-128"/>
                <a:ea typeface="游ゴシック" panose="020B0400000000000000" pitchFamily="50" charset="-128"/>
              </a:rPr>
              <a:t>　調定処理</a:t>
            </a:r>
          </a:p>
          <a:p>
            <a:r>
              <a:rPr kumimoji="1" lang="en-US" altLang="ja-JP" sz="500" b="1" dirty="0">
                <a:solidFill>
                  <a:srgbClr val="0070C0"/>
                </a:solidFill>
                <a:latin typeface="游ゴシック" panose="020B0400000000000000" pitchFamily="50" charset="-128"/>
                <a:ea typeface="游ゴシック" panose="020B0400000000000000" pitchFamily="50" charset="-128"/>
              </a:rPr>
              <a:t>6.1.1.2</a:t>
            </a:r>
            <a:r>
              <a:rPr kumimoji="1" lang="ja-JP" altLang="en-US" sz="500" b="1" dirty="0">
                <a:solidFill>
                  <a:srgbClr val="0070C0"/>
                </a:solidFill>
                <a:latin typeface="游ゴシック" panose="020B0400000000000000" pitchFamily="50" charset="-128"/>
                <a:ea typeface="游ゴシック" panose="020B0400000000000000" pitchFamily="50" charset="-128"/>
              </a:rPr>
              <a:t>　調定処理</a:t>
            </a:r>
          </a:p>
          <a:p>
            <a:r>
              <a:rPr kumimoji="1" lang="en-US" altLang="ja-JP" sz="500" b="1" dirty="0">
                <a:solidFill>
                  <a:schemeClr val="tx1"/>
                </a:solidFill>
                <a:latin typeface="游ゴシック" panose="020B0400000000000000" pitchFamily="50" charset="-128"/>
                <a:ea typeface="游ゴシック" panose="020B0400000000000000" pitchFamily="50" charset="-128"/>
              </a:rPr>
              <a:t>6.1.2.</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6.1.4.</a:t>
            </a:r>
            <a:r>
              <a:rPr kumimoji="1" lang="ja-JP" altLang="en-US" sz="500" b="1" dirty="0">
                <a:solidFill>
                  <a:schemeClr val="tx1"/>
                </a:solidFill>
                <a:latin typeface="游ゴシック" panose="020B0400000000000000" pitchFamily="50" charset="-128"/>
                <a:ea typeface="游ゴシック" panose="020B0400000000000000" pitchFamily="50" charset="-128"/>
              </a:rPr>
              <a:t>　調定表作成</a:t>
            </a:r>
          </a:p>
          <a:p>
            <a:r>
              <a:rPr kumimoji="1" lang="ja-JP" altLang="en-US" sz="500" b="1" dirty="0">
                <a:solidFill>
                  <a:schemeClr val="tx1"/>
                </a:solidFill>
                <a:latin typeface="游ゴシック" panose="020B0400000000000000" pitchFamily="50" charset="-128"/>
                <a:ea typeface="游ゴシック" panose="020B0400000000000000" pitchFamily="50" charset="-128"/>
              </a:rPr>
              <a:t>④</a:t>
            </a:r>
            <a:r>
              <a:rPr kumimoji="1" lang="en-US" altLang="ja-JP" sz="500" b="1" dirty="0">
                <a:solidFill>
                  <a:schemeClr val="tx1"/>
                </a:solidFill>
                <a:latin typeface="游ゴシック" panose="020B0400000000000000" pitchFamily="50" charset="-128"/>
                <a:ea typeface="游ゴシック" panose="020B0400000000000000" pitchFamily="50" charset="-128"/>
              </a:rPr>
              <a:t>4.1.1.</a:t>
            </a:r>
            <a:r>
              <a:rPr kumimoji="1" lang="ja-JP" altLang="en-US" sz="500" b="1" dirty="0">
                <a:solidFill>
                  <a:schemeClr val="tx1"/>
                </a:solidFill>
                <a:latin typeface="游ゴシック" panose="020B0400000000000000" pitchFamily="50" charset="-128"/>
                <a:ea typeface="游ゴシック" panose="020B0400000000000000" pitchFamily="50" charset="-128"/>
              </a:rPr>
              <a:t>　納税通知書</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兼納付書兼納税証明書</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発行</a:t>
            </a:r>
          </a:p>
          <a:p>
            <a:r>
              <a:rPr kumimoji="1" lang="ja-JP" altLang="en-US" sz="500" b="1" dirty="0">
                <a:solidFill>
                  <a:schemeClr val="tx1"/>
                </a:solidFill>
                <a:latin typeface="游ゴシック" panose="020B0400000000000000" pitchFamily="50" charset="-128"/>
                <a:ea typeface="游ゴシック" panose="020B0400000000000000" pitchFamily="50" charset="-128"/>
              </a:rPr>
              <a:t>⑤</a:t>
            </a:r>
            <a:r>
              <a:rPr kumimoji="1" lang="en-US" altLang="ja-JP" sz="500" b="1" dirty="0">
                <a:solidFill>
                  <a:schemeClr val="tx1"/>
                </a:solidFill>
                <a:latin typeface="游ゴシック" panose="020B0400000000000000" pitchFamily="50" charset="-128"/>
                <a:ea typeface="游ゴシック" panose="020B0400000000000000" pitchFamily="50" charset="-128"/>
              </a:rPr>
              <a:t>4.4.2.1</a:t>
            </a:r>
            <a:r>
              <a:rPr kumimoji="1" lang="ja-JP" altLang="en-US" sz="500" b="1" dirty="0">
                <a:solidFill>
                  <a:schemeClr val="tx1"/>
                </a:solidFill>
                <a:latin typeface="游ゴシック" panose="020B0400000000000000" pitchFamily="50" charset="-128"/>
                <a:ea typeface="游ゴシック" panose="020B0400000000000000" pitchFamily="50" charset="-128"/>
              </a:rPr>
              <a:t>　引き抜き対象者リスト作成</a:t>
            </a:r>
            <a:endParaRPr kumimoji="1" lang="en-US" altLang="zh-TW" sz="500" b="1" dirty="0">
              <a:solidFill>
                <a:srgbClr val="0070C0"/>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570CDEE4-5F96-CA49-9524-24089B13D89F}"/>
              </a:ext>
            </a:extLst>
          </p:cNvPr>
          <p:cNvGrpSpPr/>
          <p:nvPr/>
        </p:nvGrpSpPr>
        <p:grpSpPr>
          <a:xfrm>
            <a:off x="5486367"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3B4784C8-917B-D740-9499-21270EF205B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6CC09920-91A8-C002-A0EF-654D4E6DC6E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C0B46CD9-B521-B823-FBEB-993335ABA01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C368E201-479B-8047-800A-AF52C28B23DA}"/>
              </a:ext>
            </a:extLst>
          </p:cNvPr>
          <p:cNvGrpSpPr/>
          <p:nvPr/>
        </p:nvGrpSpPr>
        <p:grpSpPr>
          <a:xfrm>
            <a:off x="5994521" y="4643643"/>
            <a:ext cx="752658" cy="405710"/>
            <a:chOff x="4488244" y="5206471"/>
            <a:chExt cx="752658" cy="405710"/>
          </a:xfrm>
        </p:grpSpPr>
        <p:cxnSp>
          <p:nvCxnSpPr>
            <p:cNvPr id="80" name="直線矢印コネクタ 79">
              <a:extLst>
                <a:ext uri="{FF2B5EF4-FFF2-40B4-BE49-F238E27FC236}">
                  <a16:creationId xmlns:a16="http://schemas.microsoft.com/office/drawing/2014/main" id="{AE36F9DB-077F-6E21-CE18-A8344CEC231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FE7B11DB-A310-61E7-64B4-CD057D1461FF}"/>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B3BE2558-1533-7F1B-D57A-1B5D07A9F15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D53261C9-58FF-E709-CCDD-CBD44764AFD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4A6338ED-5774-DC83-C744-CCCD0A9F854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076FE0A3-1F61-80CD-9CB8-C7380B50C01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⑤</a:t>
              </a:r>
            </a:p>
          </p:txBody>
        </p:sp>
      </p:grpSp>
      <p:cxnSp>
        <p:nvCxnSpPr>
          <p:cNvPr id="101" name="直線矢印コネクタ 100">
            <a:extLst>
              <a:ext uri="{FF2B5EF4-FFF2-40B4-BE49-F238E27FC236}">
                <a16:creationId xmlns:a16="http://schemas.microsoft.com/office/drawing/2014/main" id="{B19A4C7F-7E5B-CEC2-81D3-D1392BD8D57A}"/>
              </a:ext>
            </a:extLst>
          </p:cNvPr>
          <p:cNvCxnSpPr>
            <a:cxnSpLocks/>
            <a:stCxn id="6" idx="3"/>
            <a:endCxn id="22" idx="1"/>
          </p:cNvCxnSpPr>
          <p:nvPr/>
        </p:nvCxnSpPr>
        <p:spPr>
          <a:xfrm>
            <a:off x="5126561" y="2662709"/>
            <a:ext cx="34968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8A5C311E-59C5-B887-B9FA-7BEE3F0C1FB0}"/>
              </a:ext>
            </a:extLst>
          </p:cNvPr>
          <p:cNvGrpSpPr/>
          <p:nvPr/>
        </p:nvGrpSpPr>
        <p:grpSpPr>
          <a:xfrm rot="16200000">
            <a:off x="6316525" y="1956812"/>
            <a:ext cx="1073222" cy="47531"/>
            <a:chOff x="8353051" y="5728208"/>
            <a:chExt cx="1073222" cy="47531"/>
          </a:xfrm>
        </p:grpSpPr>
        <p:cxnSp>
          <p:nvCxnSpPr>
            <p:cNvPr id="47" name="直線矢印コネクタ 46">
              <a:extLst>
                <a:ext uri="{FF2B5EF4-FFF2-40B4-BE49-F238E27FC236}">
                  <a16:creationId xmlns:a16="http://schemas.microsoft.com/office/drawing/2014/main" id="{9B877CA3-4952-2CCA-F145-2A806F7D44EC}"/>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3233197F-4096-D390-5083-1EE5F3059665}"/>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1562D11D-3F79-36A9-8D70-B7BF81482A85}"/>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71" name="正方形/長方形 70">
            <a:extLst>
              <a:ext uri="{FF2B5EF4-FFF2-40B4-BE49-F238E27FC236}">
                <a16:creationId xmlns:a16="http://schemas.microsoft.com/office/drawing/2014/main" id="{7969786F-333A-CF49-6DE9-9456F0CAAF00}"/>
              </a:ext>
            </a:extLst>
          </p:cNvPr>
          <p:cNvSpPr/>
          <p:nvPr/>
        </p:nvSpPr>
        <p:spPr>
          <a:xfrm>
            <a:off x="6504520"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a:t>
            </a:r>
            <a:endParaRPr kumimoji="1" lang="en-US" altLang="ja-JP" sz="600" b="1" dirty="0">
              <a:solidFill>
                <a:schemeClr val="tx1"/>
              </a:solidFill>
              <a:highlight>
                <a:srgbClr val="FFFFFF"/>
              </a:highlight>
              <a:latin typeface="+mn-ea"/>
            </a:endParaRPr>
          </a:p>
        </p:txBody>
      </p:sp>
      <p:grpSp>
        <p:nvGrpSpPr>
          <p:cNvPr id="135" name="グループ化 134">
            <a:extLst>
              <a:ext uri="{FF2B5EF4-FFF2-40B4-BE49-F238E27FC236}">
                <a16:creationId xmlns:a16="http://schemas.microsoft.com/office/drawing/2014/main" id="{8870F2F1-2178-15DE-4A79-4C5D5CD21BDA}"/>
              </a:ext>
            </a:extLst>
          </p:cNvPr>
          <p:cNvGrpSpPr/>
          <p:nvPr/>
        </p:nvGrpSpPr>
        <p:grpSpPr>
          <a:xfrm>
            <a:off x="1608980"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94A9485B-0EAB-69A7-A488-F06892A182F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41609765-569D-5917-B2CF-55E1629E1A9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課税対象抽出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5B5D56EC-C8A7-69F3-09FE-FA430194D269}"/>
              </a:ext>
            </a:extLst>
          </p:cNvPr>
          <p:cNvCxnSpPr>
            <a:cxnSpLocks/>
            <a:stCxn id="140" idx="1"/>
            <a:endCxn id="137" idx="2"/>
          </p:cNvCxnSpPr>
          <p:nvPr/>
        </p:nvCxnSpPr>
        <p:spPr>
          <a:xfrm flipH="1" flipV="1">
            <a:off x="190692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6A03476B-4EAF-528F-21AB-9D039C29E4DD}"/>
              </a:ext>
            </a:extLst>
          </p:cNvPr>
          <p:cNvGrpSpPr/>
          <p:nvPr/>
        </p:nvGrpSpPr>
        <p:grpSpPr>
          <a:xfrm>
            <a:off x="1619104"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B845BD4D-62EE-EEA2-D0AE-269858E22D1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4D4590EA-CAC9-DA5B-3391-5442A5392AE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969B758A-9A51-CEC4-19C6-FC60FFEE2A1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86B1E6CB-88D0-5051-9A23-C76969924AF5}"/>
              </a:ext>
            </a:extLst>
          </p:cNvPr>
          <p:cNvGrpSpPr/>
          <p:nvPr/>
        </p:nvGrpSpPr>
        <p:grpSpPr>
          <a:xfrm>
            <a:off x="2127258"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A8CB972B-155F-5534-66D1-DBBB092CBB8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101C4ADD-5769-00FF-EE08-D1E205C8D0DE}"/>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96D8643B-1C72-AC15-9633-E7AE8508B4B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4AD1DB38-B006-050F-0D9F-2799645507B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427B0E89-07B1-5FB4-153C-86FAA392D35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9C431CA3-DE07-7B98-B906-4D01ADECC9F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51" name="グループ化 150">
            <a:extLst>
              <a:ext uri="{FF2B5EF4-FFF2-40B4-BE49-F238E27FC236}">
                <a16:creationId xmlns:a16="http://schemas.microsoft.com/office/drawing/2014/main" id="{11E0A85F-8E10-EB1C-9123-B1939BBE469F}"/>
              </a:ext>
            </a:extLst>
          </p:cNvPr>
          <p:cNvGrpSpPr/>
          <p:nvPr/>
        </p:nvGrpSpPr>
        <p:grpSpPr>
          <a:xfrm>
            <a:off x="1941631" y="2894515"/>
            <a:ext cx="621625" cy="706178"/>
            <a:chOff x="2193084" y="2988182"/>
            <a:chExt cx="621625" cy="706178"/>
          </a:xfrm>
        </p:grpSpPr>
        <p:pic>
          <p:nvPicPr>
            <p:cNvPr id="152" name="グラフィックス 151" descr="紙 枠線">
              <a:extLst>
                <a:ext uri="{FF2B5EF4-FFF2-40B4-BE49-F238E27FC236}">
                  <a16:creationId xmlns:a16="http://schemas.microsoft.com/office/drawing/2014/main" id="{CD3B2594-9FEC-A968-8AE0-0A0D254FA38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7795A76D-C93C-152C-7FBF-1E3290BE5919}"/>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2BEF30E8-5CD4-EEAB-D512-E4103ACE6A9D}"/>
                </a:ext>
              </a:extLst>
            </p:cNvPr>
            <p:cNvSpPr/>
            <p:nvPr/>
          </p:nvSpPr>
          <p:spPr>
            <a:xfrm>
              <a:off x="2193084"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課税車両一覧</a:t>
              </a:r>
            </a:p>
            <a:p>
              <a:r>
                <a:rPr kumimoji="1" lang="ja-JP" altLang="en-US" sz="500" b="1" dirty="0">
                  <a:solidFill>
                    <a:schemeClr val="tx1"/>
                  </a:solidFill>
                  <a:latin typeface="+mn-ea"/>
                </a:rPr>
                <a:t>非課税一覧</a:t>
              </a:r>
            </a:p>
            <a:p>
              <a:r>
                <a:rPr kumimoji="1" lang="ja-JP" altLang="en-US" sz="500" b="1" dirty="0">
                  <a:solidFill>
                    <a:schemeClr val="tx1"/>
                  </a:solidFill>
                  <a:latin typeface="+mn-ea"/>
                </a:rPr>
                <a:t>課税免除一覧</a:t>
              </a:r>
            </a:p>
            <a:p>
              <a:r>
                <a:rPr kumimoji="1" lang="ja-JP" altLang="en-US" sz="500" b="1" dirty="0">
                  <a:solidFill>
                    <a:schemeClr val="tx1"/>
                  </a:solidFill>
                  <a:latin typeface="+mn-ea"/>
                </a:rPr>
                <a:t>経年車重課対象区分・</a:t>
              </a:r>
              <a:endParaRPr kumimoji="1" lang="en-US" altLang="ja-JP" sz="500" b="1" dirty="0">
                <a:solidFill>
                  <a:schemeClr val="tx1"/>
                </a:solidFill>
                <a:latin typeface="+mn-ea"/>
              </a:endParaRPr>
            </a:p>
            <a:p>
              <a:r>
                <a:rPr kumimoji="1" lang="ja-JP" altLang="en-US" sz="500" b="1" dirty="0">
                  <a:solidFill>
                    <a:schemeClr val="tx1"/>
                  </a:solidFill>
                  <a:latin typeface="+mn-ea"/>
                </a:rPr>
                <a:t>軽課</a:t>
              </a:r>
              <a:r>
                <a:rPr kumimoji="1" lang="en-US" altLang="ja-JP" sz="500" b="1" dirty="0">
                  <a:solidFill>
                    <a:schemeClr val="tx1"/>
                  </a:solidFill>
                  <a:latin typeface="+mn-ea"/>
                </a:rPr>
                <a:t>(</a:t>
              </a:r>
              <a:r>
                <a:rPr kumimoji="1" lang="ja-JP" altLang="en-US" sz="500" b="1" dirty="0">
                  <a:solidFill>
                    <a:schemeClr val="tx1"/>
                  </a:solidFill>
                  <a:latin typeface="+mn-ea"/>
                </a:rPr>
                <a:t>グリーン化特例</a:t>
              </a:r>
              <a:r>
                <a:rPr kumimoji="1" lang="en-US" altLang="ja-JP" sz="500" b="1" dirty="0">
                  <a:solidFill>
                    <a:schemeClr val="tx1"/>
                  </a:solidFill>
                  <a:latin typeface="+mn-ea"/>
                </a:rPr>
                <a:t>)</a:t>
              </a:r>
            </a:p>
            <a:p>
              <a:r>
                <a:rPr kumimoji="1" lang="ja-JP" altLang="en-US" sz="500" b="1" dirty="0">
                  <a:solidFill>
                    <a:schemeClr val="tx1"/>
                  </a:solidFill>
                  <a:latin typeface="+mn-ea"/>
                </a:rPr>
                <a:t>対象区分一覧</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A3B0E165-E734-A433-DD95-15B574C5F1C9}"/>
              </a:ext>
            </a:extLst>
          </p:cNvPr>
          <p:cNvGrpSpPr/>
          <p:nvPr/>
        </p:nvGrpSpPr>
        <p:grpSpPr>
          <a:xfrm>
            <a:off x="6853126" y="1505275"/>
            <a:ext cx="1763824" cy="307340"/>
            <a:chOff x="5071794" y="4316156"/>
            <a:chExt cx="1763824" cy="307340"/>
          </a:xfrm>
        </p:grpSpPr>
        <p:cxnSp>
          <p:nvCxnSpPr>
            <p:cNvPr id="157" name="直線矢印コネクタ 156">
              <a:extLst>
                <a:ext uri="{FF2B5EF4-FFF2-40B4-BE49-F238E27FC236}">
                  <a16:creationId xmlns:a16="http://schemas.microsoft.com/office/drawing/2014/main" id="{1003CB50-413C-0493-F864-410C26C9C537}"/>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709960A0-BC6B-5CC4-36A1-CE37E20D97F1}"/>
                </a:ext>
              </a:extLst>
            </p:cNvPr>
            <p:cNvSpPr/>
            <p:nvPr/>
          </p:nvSpPr>
          <p:spPr>
            <a:xfrm>
              <a:off x="5564507" y="4332597"/>
              <a:ext cx="127111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納税通知書</a:t>
              </a:r>
              <a:r>
                <a:rPr kumimoji="1" lang="en-US" altLang="ja-JP" sz="500" b="1" dirty="0">
                  <a:solidFill>
                    <a:schemeClr val="tx1"/>
                  </a:solidFill>
                  <a:latin typeface="+mn-ea"/>
                </a:rPr>
                <a:t>(</a:t>
              </a:r>
              <a:r>
                <a:rPr kumimoji="1" lang="ja-JP" altLang="en-US" sz="500" b="1" dirty="0">
                  <a:solidFill>
                    <a:schemeClr val="tx1"/>
                  </a:solidFill>
                  <a:latin typeface="+mn-ea"/>
                </a:rPr>
                <a:t>納付書払い</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p>
          </p:txBody>
        </p:sp>
        <p:pic>
          <p:nvPicPr>
            <p:cNvPr id="160" name="グラフィックス 159" descr="紙 枠線">
              <a:extLst>
                <a:ext uri="{FF2B5EF4-FFF2-40B4-BE49-F238E27FC236}">
                  <a16:creationId xmlns:a16="http://schemas.microsoft.com/office/drawing/2014/main" id="{3E1100E0-8E34-4D34-3246-C79F2430022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29" name="グループ化 28">
            <a:extLst>
              <a:ext uri="{FF2B5EF4-FFF2-40B4-BE49-F238E27FC236}">
                <a16:creationId xmlns:a16="http://schemas.microsoft.com/office/drawing/2014/main" id="{41E96EF3-9029-3737-5A73-6F76510E86BD}"/>
              </a:ext>
            </a:extLst>
          </p:cNvPr>
          <p:cNvGrpSpPr/>
          <p:nvPr/>
        </p:nvGrpSpPr>
        <p:grpSpPr>
          <a:xfrm>
            <a:off x="6700138" y="2509709"/>
            <a:ext cx="306000" cy="306000"/>
            <a:chOff x="547477" y="5946304"/>
            <a:chExt cx="182044" cy="182044"/>
          </a:xfrm>
        </p:grpSpPr>
        <p:sp>
          <p:nvSpPr>
            <p:cNvPr id="30" name="楕円 29">
              <a:extLst>
                <a:ext uri="{FF2B5EF4-FFF2-40B4-BE49-F238E27FC236}">
                  <a16:creationId xmlns:a16="http://schemas.microsoft.com/office/drawing/2014/main" id="{2EEB0732-8534-F437-E27D-09AF026493FC}"/>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2" name="グループ化 31">
              <a:extLst>
                <a:ext uri="{FF2B5EF4-FFF2-40B4-BE49-F238E27FC236}">
                  <a16:creationId xmlns:a16="http://schemas.microsoft.com/office/drawing/2014/main" id="{0D5927D1-4EED-BFDD-4E76-9D9B48971DAB}"/>
                </a:ext>
              </a:extLst>
            </p:cNvPr>
            <p:cNvGrpSpPr/>
            <p:nvPr/>
          </p:nvGrpSpPr>
          <p:grpSpPr>
            <a:xfrm>
              <a:off x="572442" y="5996943"/>
              <a:ext cx="132113" cy="80765"/>
              <a:chOff x="2601006" y="3678667"/>
              <a:chExt cx="132113" cy="80765"/>
            </a:xfrm>
          </p:grpSpPr>
          <p:sp>
            <p:nvSpPr>
              <p:cNvPr id="38" name="正方形/長方形 37">
                <a:extLst>
                  <a:ext uri="{FF2B5EF4-FFF2-40B4-BE49-F238E27FC236}">
                    <a16:creationId xmlns:a16="http://schemas.microsoft.com/office/drawing/2014/main" id="{E244B031-0A99-B497-56A1-0C97DF06027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712DDC8A-2C4E-11B5-1816-0FCE3161C43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2" name="二等辺三角形 51">
                <a:extLst>
                  <a:ext uri="{FF2B5EF4-FFF2-40B4-BE49-F238E27FC236}">
                    <a16:creationId xmlns:a16="http://schemas.microsoft.com/office/drawing/2014/main" id="{1D118F56-D94E-5668-A212-07003C056E4A}"/>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3" name="正方形/長方形 52">
                <a:extLst>
                  <a:ext uri="{FF2B5EF4-FFF2-40B4-BE49-F238E27FC236}">
                    <a16:creationId xmlns:a16="http://schemas.microsoft.com/office/drawing/2014/main" id="{AEA2B738-41BD-A85F-82E6-D144165ECABF}"/>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1ED5907D-5530-B3A6-7A3F-E261CFCA7F18}"/>
              </a:ext>
            </a:extLst>
          </p:cNvPr>
          <p:cNvSpPr/>
          <p:nvPr/>
        </p:nvSpPr>
        <p:spPr>
          <a:xfrm>
            <a:off x="6853136" y="228299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発行して終了</a:t>
            </a:r>
          </a:p>
        </p:txBody>
      </p:sp>
      <p:cxnSp>
        <p:nvCxnSpPr>
          <p:cNvPr id="73" name="直線矢印コネクタ 72">
            <a:extLst>
              <a:ext uri="{FF2B5EF4-FFF2-40B4-BE49-F238E27FC236}">
                <a16:creationId xmlns:a16="http://schemas.microsoft.com/office/drawing/2014/main" id="{5E8436EF-5056-7B3A-7A66-9CFE483099AC}"/>
              </a:ext>
            </a:extLst>
          </p:cNvPr>
          <p:cNvCxnSpPr>
            <a:cxnSpLocks/>
            <a:stCxn id="166" idx="6"/>
            <a:endCxn id="137" idx="1"/>
          </p:cNvCxnSpPr>
          <p:nvPr/>
        </p:nvCxnSpPr>
        <p:spPr>
          <a:xfrm>
            <a:off x="1314001" y="2662709"/>
            <a:ext cx="29497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6" name="正方形/長方形 75">
            <a:extLst>
              <a:ext uri="{FF2B5EF4-FFF2-40B4-BE49-F238E27FC236}">
                <a16:creationId xmlns:a16="http://schemas.microsoft.com/office/drawing/2014/main" id="{EE41E16C-0B2F-2518-87A8-03A3B4929426}"/>
              </a:ext>
            </a:extLst>
          </p:cNvPr>
          <p:cNvSpPr/>
          <p:nvPr/>
        </p:nvSpPr>
        <p:spPr>
          <a:xfrm>
            <a:off x="759303"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賦課期日より開始</a:t>
            </a:r>
            <a:endParaRPr kumimoji="1" lang="en-US" altLang="ja-JP" sz="600" b="1" dirty="0">
              <a:solidFill>
                <a:schemeClr val="tx1"/>
              </a:solidFill>
              <a:latin typeface="+mn-ea"/>
            </a:endParaRPr>
          </a:p>
        </p:txBody>
      </p:sp>
      <p:cxnSp>
        <p:nvCxnSpPr>
          <p:cNvPr id="110" name="直線矢印コネクタ 199">
            <a:extLst>
              <a:ext uri="{FF2B5EF4-FFF2-40B4-BE49-F238E27FC236}">
                <a16:creationId xmlns:a16="http://schemas.microsoft.com/office/drawing/2014/main" id="{4B340978-CB2C-FBE4-8A8F-0CAA91ECC97B}"/>
              </a:ext>
            </a:extLst>
          </p:cNvPr>
          <p:cNvCxnSpPr>
            <a:cxnSpLocks/>
            <a:stCxn id="82" idx="3"/>
            <a:endCxn id="30" idx="4"/>
          </p:cNvCxnSpPr>
          <p:nvPr/>
        </p:nvCxnSpPr>
        <p:spPr>
          <a:xfrm flipV="1">
            <a:off x="6423380" y="2815709"/>
            <a:ext cx="429758"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EBF0D9BE-5B6F-5613-3BE2-484C2D002649}"/>
              </a:ext>
            </a:extLst>
          </p:cNvPr>
          <p:cNvCxnSpPr>
            <a:cxnSpLocks/>
            <a:stCxn id="22" idx="3"/>
            <a:endCxn id="30" idx="2"/>
          </p:cNvCxnSpPr>
          <p:nvPr/>
        </p:nvCxnSpPr>
        <p:spPr>
          <a:xfrm>
            <a:off x="6072127" y="2662709"/>
            <a:ext cx="62801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32AC2E8F-550A-C79D-F710-8DB1CE683AD1}"/>
              </a:ext>
            </a:extLst>
          </p:cNvPr>
          <p:cNvGrpSpPr/>
          <p:nvPr/>
        </p:nvGrpSpPr>
        <p:grpSpPr>
          <a:xfrm>
            <a:off x="4530677" y="2428334"/>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176E176C-1040-9314-B57B-5E88514FAA7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0AA83DA3-5E86-3622-34FD-2076E33AA2A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納税通知書発行</a:t>
              </a:r>
            </a:p>
          </p:txBody>
        </p:sp>
      </p:grpSp>
      <p:cxnSp>
        <p:nvCxnSpPr>
          <p:cNvPr id="19" name="直線矢印コネクタ 18">
            <a:extLst>
              <a:ext uri="{FF2B5EF4-FFF2-40B4-BE49-F238E27FC236}">
                <a16:creationId xmlns:a16="http://schemas.microsoft.com/office/drawing/2014/main" id="{1190ED28-2A4B-D247-2A7E-9932564BAC7E}"/>
              </a:ext>
            </a:extLst>
          </p:cNvPr>
          <p:cNvCxnSpPr>
            <a:cxnSpLocks/>
            <a:stCxn id="25" idx="1"/>
            <a:endCxn id="6" idx="2"/>
          </p:cNvCxnSpPr>
          <p:nvPr/>
        </p:nvCxnSpPr>
        <p:spPr>
          <a:xfrm flipH="1" flipV="1">
            <a:off x="4828619"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184860B8-DA11-85ED-689F-242165FEA5DB}"/>
              </a:ext>
            </a:extLst>
          </p:cNvPr>
          <p:cNvGrpSpPr/>
          <p:nvPr/>
        </p:nvGrpSpPr>
        <p:grpSpPr>
          <a:xfrm>
            <a:off x="4540801" y="4281501"/>
            <a:ext cx="575637" cy="451948"/>
            <a:chOff x="5274238" y="5435536"/>
            <a:chExt cx="439201" cy="345439"/>
          </a:xfrm>
        </p:grpSpPr>
        <p:sp>
          <p:nvSpPr>
            <p:cNvPr id="25" name="フローチャート: 磁気ディスク 24">
              <a:extLst>
                <a:ext uri="{FF2B5EF4-FFF2-40B4-BE49-F238E27FC236}">
                  <a16:creationId xmlns:a16="http://schemas.microsoft.com/office/drawing/2014/main" id="{F91470B8-C4E6-DF56-6040-CBC896B4ACC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6" name="円弧 25">
              <a:extLst>
                <a:ext uri="{FF2B5EF4-FFF2-40B4-BE49-F238E27FC236}">
                  <a16:creationId xmlns:a16="http://schemas.microsoft.com/office/drawing/2014/main" id="{6D9325D8-AA73-AF45-7C6C-8D8981577CD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91F73F99-B385-0476-5536-A534D96F969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8" name="グループ化 27">
            <a:extLst>
              <a:ext uri="{FF2B5EF4-FFF2-40B4-BE49-F238E27FC236}">
                <a16:creationId xmlns:a16="http://schemas.microsoft.com/office/drawing/2014/main" id="{DA8482F4-393A-35F9-6472-EC4394C4359F}"/>
              </a:ext>
            </a:extLst>
          </p:cNvPr>
          <p:cNvGrpSpPr/>
          <p:nvPr/>
        </p:nvGrpSpPr>
        <p:grpSpPr>
          <a:xfrm>
            <a:off x="5048955" y="4643643"/>
            <a:ext cx="752658" cy="405710"/>
            <a:chOff x="4488244" y="5206471"/>
            <a:chExt cx="752658" cy="405710"/>
          </a:xfrm>
        </p:grpSpPr>
        <p:cxnSp>
          <p:nvCxnSpPr>
            <p:cNvPr id="31" name="直線矢印コネクタ 30">
              <a:extLst>
                <a:ext uri="{FF2B5EF4-FFF2-40B4-BE49-F238E27FC236}">
                  <a16:creationId xmlns:a16="http://schemas.microsoft.com/office/drawing/2014/main" id="{EEA7C13B-B020-D317-4ACA-DCB46AC644A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103BDEF1-2585-87D9-DFD1-3A4EF0A268CC}"/>
                </a:ext>
              </a:extLst>
            </p:cNvPr>
            <p:cNvGrpSpPr/>
            <p:nvPr/>
          </p:nvGrpSpPr>
          <p:grpSpPr>
            <a:xfrm>
              <a:off x="4610864" y="5312359"/>
              <a:ext cx="69614" cy="299822"/>
              <a:chOff x="2439407" y="2962964"/>
              <a:chExt cx="69614" cy="430496"/>
            </a:xfrm>
          </p:grpSpPr>
          <p:cxnSp>
            <p:nvCxnSpPr>
              <p:cNvPr id="36" name="直線コネクタ 35">
                <a:extLst>
                  <a:ext uri="{FF2B5EF4-FFF2-40B4-BE49-F238E27FC236}">
                    <a16:creationId xmlns:a16="http://schemas.microsoft.com/office/drawing/2014/main" id="{213A93DB-F93C-F74C-16F5-9FB866B967F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7" name="直線コネクタ 36">
                <a:extLst>
                  <a:ext uri="{FF2B5EF4-FFF2-40B4-BE49-F238E27FC236}">
                    <a16:creationId xmlns:a16="http://schemas.microsoft.com/office/drawing/2014/main" id="{0425DFB1-FBAA-7540-B87D-16534B62322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4B5CC682-AD74-7FF0-A2BB-16F23A39900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5" name="正方形/長方形 34">
              <a:extLst>
                <a:ext uri="{FF2B5EF4-FFF2-40B4-BE49-F238E27FC236}">
                  <a16:creationId xmlns:a16="http://schemas.microsoft.com/office/drawing/2014/main" id="{B54F1B02-2417-E304-2769-35F976083D8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cxnSp>
        <p:nvCxnSpPr>
          <p:cNvPr id="40" name="直線矢印コネクタ 39">
            <a:extLst>
              <a:ext uri="{FF2B5EF4-FFF2-40B4-BE49-F238E27FC236}">
                <a16:creationId xmlns:a16="http://schemas.microsoft.com/office/drawing/2014/main" id="{D5FDBAE2-4324-C9D5-B05D-6DC379471D90}"/>
              </a:ext>
            </a:extLst>
          </p:cNvPr>
          <p:cNvCxnSpPr>
            <a:cxnSpLocks/>
            <a:stCxn id="122" idx="3"/>
            <a:endCxn id="6" idx="1"/>
          </p:cNvCxnSpPr>
          <p:nvPr/>
        </p:nvCxnSpPr>
        <p:spPr>
          <a:xfrm>
            <a:off x="4183420" y="2662709"/>
            <a:ext cx="34725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2" name="直線矢印コネクタ 91">
            <a:extLst>
              <a:ext uri="{FF2B5EF4-FFF2-40B4-BE49-F238E27FC236}">
                <a16:creationId xmlns:a16="http://schemas.microsoft.com/office/drawing/2014/main" id="{43E68D8D-4C5B-17B5-7D66-384A76966700}"/>
              </a:ext>
            </a:extLst>
          </p:cNvPr>
          <p:cNvCxnSpPr>
            <a:cxnSpLocks/>
            <a:stCxn id="95" idx="3"/>
            <a:endCxn id="122" idx="1"/>
          </p:cNvCxnSpPr>
          <p:nvPr/>
        </p:nvCxnSpPr>
        <p:spPr>
          <a:xfrm>
            <a:off x="3042423" y="2662709"/>
            <a:ext cx="5451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3" name="グループ化 92">
            <a:extLst>
              <a:ext uri="{FF2B5EF4-FFF2-40B4-BE49-F238E27FC236}">
                <a16:creationId xmlns:a16="http://schemas.microsoft.com/office/drawing/2014/main" id="{FC6389DB-1CED-135A-5E92-04C9C69CAE11}"/>
              </a:ext>
            </a:extLst>
          </p:cNvPr>
          <p:cNvGrpSpPr/>
          <p:nvPr/>
        </p:nvGrpSpPr>
        <p:grpSpPr>
          <a:xfrm>
            <a:off x="2446539" y="2428334"/>
            <a:ext cx="595884" cy="468750"/>
            <a:chOff x="2420174" y="2805910"/>
            <a:chExt cx="595884" cy="468750"/>
          </a:xfrm>
        </p:grpSpPr>
        <p:pic>
          <p:nvPicPr>
            <p:cNvPr id="94" name="グラフィックス 93" descr="ユーザー 枠線">
              <a:extLst>
                <a:ext uri="{FF2B5EF4-FFF2-40B4-BE49-F238E27FC236}">
                  <a16:creationId xmlns:a16="http://schemas.microsoft.com/office/drawing/2014/main" id="{08232A1E-3FEC-D2EE-F1F2-39F87D3F090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5" name="四角形: 角を丸くする 94">
              <a:extLst>
                <a:ext uri="{FF2B5EF4-FFF2-40B4-BE49-F238E27FC236}">
                  <a16:creationId xmlns:a16="http://schemas.microsoft.com/office/drawing/2014/main" id="{A5A93554-181A-0A1D-0C23-E3B04502A08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税額計算</a:t>
              </a:r>
              <a:r>
                <a:rPr kumimoji="1" lang="en-US" altLang="ja-JP" sz="500" b="1" dirty="0">
                  <a:solidFill>
                    <a:schemeClr val="tx1"/>
                  </a:solidFill>
                  <a:latin typeface="+mn-ea"/>
                </a:rPr>
                <a:t>/</a:t>
              </a:r>
              <a:r>
                <a:rPr kumimoji="1" lang="ja-JP" altLang="en-US" sz="500" b="1" dirty="0">
                  <a:solidFill>
                    <a:schemeClr val="tx1"/>
                  </a:solidFill>
                  <a:latin typeface="+mn-ea"/>
                </a:rPr>
                <a:t>納期限等</a:t>
              </a:r>
              <a:endParaRPr kumimoji="1" lang="en-US" altLang="ja-JP" sz="500" b="1" dirty="0">
                <a:solidFill>
                  <a:schemeClr val="tx1"/>
                </a:solidFill>
                <a:latin typeface="+mn-ea"/>
              </a:endParaRPr>
            </a:p>
            <a:p>
              <a:pPr algn="ctr"/>
              <a:r>
                <a:rPr kumimoji="1" lang="ja-JP" altLang="en-US" sz="500" b="1" dirty="0">
                  <a:solidFill>
                    <a:schemeClr val="tx1"/>
                  </a:solidFill>
                  <a:latin typeface="+mn-ea"/>
                </a:rPr>
                <a:t>設定</a:t>
              </a:r>
              <a:endParaRPr kumimoji="1" lang="en-US" altLang="ja-JP" sz="500" b="1" dirty="0">
                <a:solidFill>
                  <a:schemeClr val="tx1"/>
                </a:solidFill>
                <a:latin typeface="+mn-ea"/>
              </a:endParaRPr>
            </a:p>
          </p:txBody>
        </p:sp>
      </p:grpSp>
      <p:cxnSp>
        <p:nvCxnSpPr>
          <p:cNvPr id="96" name="直線矢印コネクタ 95">
            <a:extLst>
              <a:ext uri="{FF2B5EF4-FFF2-40B4-BE49-F238E27FC236}">
                <a16:creationId xmlns:a16="http://schemas.microsoft.com/office/drawing/2014/main" id="{4783633E-C364-3DFF-F27B-95E03FCF861A}"/>
              </a:ext>
            </a:extLst>
          </p:cNvPr>
          <p:cNvCxnSpPr>
            <a:cxnSpLocks/>
            <a:stCxn id="98" idx="1"/>
            <a:endCxn id="95" idx="2"/>
          </p:cNvCxnSpPr>
          <p:nvPr/>
        </p:nvCxnSpPr>
        <p:spPr>
          <a:xfrm flipH="1" flipV="1">
            <a:off x="274448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7" name="グループ化 96">
            <a:extLst>
              <a:ext uri="{FF2B5EF4-FFF2-40B4-BE49-F238E27FC236}">
                <a16:creationId xmlns:a16="http://schemas.microsoft.com/office/drawing/2014/main" id="{568F8B93-E661-E0C9-73A5-4DFCB6237BAA}"/>
              </a:ext>
            </a:extLst>
          </p:cNvPr>
          <p:cNvGrpSpPr/>
          <p:nvPr/>
        </p:nvGrpSpPr>
        <p:grpSpPr>
          <a:xfrm>
            <a:off x="2456663" y="4281501"/>
            <a:ext cx="575637" cy="451948"/>
            <a:chOff x="5274238" y="5435536"/>
            <a:chExt cx="439201" cy="345439"/>
          </a:xfrm>
        </p:grpSpPr>
        <p:sp>
          <p:nvSpPr>
            <p:cNvPr id="98" name="フローチャート: 磁気ディスク 97">
              <a:extLst>
                <a:ext uri="{FF2B5EF4-FFF2-40B4-BE49-F238E27FC236}">
                  <a16:creationId xmlns:a16="http://schemas.microsoft.com/office/drawing/2014/main" id="{68D773DE-4FCC-D299-2E9F-C2B24678374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9" name="円弧 98">
              <a:extLst>
                <a:ext uri="{FF2B5EF4-FFF2-40B4-BE49-F238E27FC236}">
                  <a16:creationId xmlns:a16="http://schemas.microsoft.com/office/drawing/2014/main" id="{24D9B60D-C274-F221-5022-F4EB5D8E520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0" name="円弧 99">
              <a:extLst>
                <a:ext uri="{FF2B5EF4-FFF2-40B4-BE49-F238E27FC236}">
                  <a16:creationId xmlns:a16="http://schemas.microsoft.com/office/drawing/2014/main" id="{DF7BF90D-9DDA-4346-1F95-A2D6847D8FE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3" name="グループ化 102">
            <a:extLst>
              <a:ext uri="{FF2B5EF4-FFF2-40B4-BE49-F238E27FC236}">
                <a16:creationId xmlns:a16="http://schemas.microsoft.com/office/drawing/2014/main" id="{D176ABAC-89D3-809B-F8E5-D7A14D79F3B9}"/>
              </a:ext>
            </a:extLst>
          </p:cNvPr>
          <p:cNvGrpSpPr/>
          <p:nvPr/>
        </p:nvGrpSpPr>
        <p:grpSpPr>
          <a:xfrm>
            <a:off x="2964817" y="4643643"/>
            <a:ext cx="752658" cy="405710"/>
            <a:chOff x="4488244" y="5206471"/>
            <a:chExt cx="752658" cy="405710"/>
          </a:xfrm>
        </p:grpSpPr>
        <p:cxnSp>
          <p:nvCxnSpPr>
            <p:cNvPr id="104" name="直線矢印コネクタ 103">
              <a:extLst>
                <a:ext uri="{FF2B5EF4-FFF2-40B4-BE49-F238E27FC236}">
                  <a16:creationId xmlns:a16="http://schemas.microsoft.com/office/drawing/2014/main" id="{7C9E139D-B278-A801-7C2F-0A7B061A26A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C1D24853-EA34-5313-2F7D-64D11B8A896A}"/>
                </a:ext>
              </a:extLst>
            </p:cNvPr>
            <p:cNvGrpSpPr/>
            <p:nvPr/>
          </p:nvGrpSpPr>
          <p:grpSpPr>
            <a:xfrm>
              <a:off x="4610864" y="5312359"/>
              <a:ext cx="69614" cy="299822"/>
              <a:chOff x="2439407" y="2962964"/>
              <a:chExt cx="69614" cy="430496"/>
            </a:xfrm>
          </p:grpSpPr>
          <p:cxnSp>
            <p:nvCxnSpPr>
              <p:cNvPr id="108" name="直線コネクタ 107">
                <a:extLst>
                  <a:ext uri="{FF2B5EF4-FFF2-40B4-BE49-F238E27FC236}">
                    <a16:creationId xmlns:a16="http://schemas.microsoft.com/office/drawing/2014/main" id="{644F8F98-F0E5-17AC-1349-3CF1D3CC0F5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9" name="直線コネクタ 108">
                <a:extLst>
                  <a:ext uri="{FF2B5EF4-FFF2-40B4-BE49-F238E27FC236}">
                    <a16:creationId xmlns:a16="http://schemas.microsoft.com/office/drawing/2014/main" id="{40919A6E-006A-E47C-4C6F-92C770A04AA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1" name="直線コネクタ 110">
                <a:extLst>
                  <a:ext uri="{FF2B5EF4-FFF2-40B4-BE49-F238E27FC236}">
                    <a16:creationId xmlns:a16="http://schemas.microsoft.com/office/drawing/2014/main" id="{E0A8B9DB-7869-4564-2A29-10FC3259234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7" name="正方形/長方形 106">
              <a:extLst>
                <a:ext uri="{FF2B5EF4-FFF2-40B4-BE49-F238E27FC236}">
                  <a16:creationId xmlns:a16="http://schemas.microsoft.com/office/drawing/2014/main" id="{B2FDBB19-898C-DED4-EBE3-FE47EF94C7D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12" name="グループ化 111">
            <a:extLst>
              <a:ext uri="{FF2B5EF4-FFF2-40B4-BE49-F238E27FC236}">
                <a16:creationId xmlns:a16="http://schemas.microsoft.com/office/drawing/2014/main" id="{5D2D61E1-1215-F9FE-8DFD-DB37CFDCA71D}"/>
              </a:ext>
            </a:extLst>
          </p:cNvPr>
          <p:cNvGrpSpPr/>
          <p:nvPr/>
        </p:nvGrpSpPr>
        <p:grpSpPr>
          <a:xfrm>
            <a:off x="2907825" y="2894515"/>
            <a:ext cx="637021" cy="706178"/>
            <a:chOff x="2321719" y="2988182"/>
            <a:chExt cx="637021" cy="706178"/>
          </a:xfrm>
        </p:grpSpPr>
        <p:pic>
          <p:nvPicPr>
            <p:cNvPr id="113" name="グラフィックス 112" descr="紙 枠線">
              <a:extLst>
                <a:ext uri="{FF2B5EF4-FFF2-40B4-BE49-F238E27FC236}">
                  <a16:creationId xmlns:a16="http://schemas.microsoft.com/office/drawing/2014/main" id="{678B024C-7743-0B95-DCB6-F1461B3D763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14" name="直線矢印コネクタ 36">
              <a:extLst>
                <a:ext uri="{FF2B5EF4-FFF2-40B4-BE49-F238E27FC236}">
                  <a16:creationId xmlns:a16="http://schemas.microsoft.com/office/drawing/2014/main" id="{DEAFAFBC-BD05-8A80-E6FC-9B61866A23C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5" name="正方形/長方形 114">
              <a:extLst>
                <a:ext uri="{FF2B5EF4-FFF2-40B4-BE49-F238E27FC236}">
                  <a16:creationId xmlns:a16="http://schemas.microsoft.com/office/drawing/2014/main" id="{B5D4C654-7B17-EFCC-B530-2B52DA81FCB6}"/>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当初課税対象者税額リスト</a:t>
              </a:r>
              <a:endParaRPr kumimoji="1" lang="en-US" altLang="ja-JP" sz="500" b="1" dirty="0">
                <a:solidFill>
                  <a:schemeClr val="tx1"/>
                </a:solidFill>
                <a:latin typeface="+mn-ea"/>
              </a:endParaRPr>
            </a:p>
          </p:txBody>
        </p:sp>
      </p:grpSp>
      <p:grpSp>
        <p:nvGrpSpPr>
          <p:cNvPr id="117" name="グループ化 116">
            <a:extLst>
              <a:ext uri="{FF2B5EF4-FFF2-40B4-BE49-F238E27FC236}">
                <a16:creationId xmlns:a16="http://schemas.microsoft.com/office/drawing/2014/main" id="{ED2ED354-7283-EE83-5173-FF5B0349116F}"/>
              </a:ext>
            </a:extLst>
          </p:cNvPr>
          <p:cNvGrpSpPr/>
          <p:nvPr/>
        </p:nvGrpSpPr>
        <p:grpSpPr>
          <a:xfrm>
            <a:off x="3587536" y="2428334"/>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B5EB28AA-1ACA-407A-3691-228496865F0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84B63183-BC15-9058-78FB-D743EC63064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a:t>
              </a:r>
              <a:endParaRPr kumimoji="1" lang="en-US" altLang="ja-JP" sz="500" b="1" dirty="0">
                <a:solidFill>
                  <a:schemeClr val="tx1"/>
                </a:solidFill>
                <a:latin typeface="+mn-ea"/>
              </a:endParaRPr>
            </a:p>
          </p:txBody>
        </p:sp>
      </p:grpSp>
      <p:cxnSp>
        <p:nvCxnSpPr>
          <p:cNvPr id="123" name="直線矢印コネクタ 122">
            <a:extLst>
              <a:ext uri="{FF2B5EF4-FFF2-40B4-BE49-F238E27FC236}">
                <a16:creationId xmlns:a16="http://schemas.microsoft.com/office/drawing/2014/main" id="{81D7268C-7D86-BD63-8BFF-F7AA795A4765}"/>
              </a:ext>
            </a:extLst>
          </p:cNvPr>
          <p:cNvCxnSpPr>
            <a:cxnSpLocks/>
            <a:stCxn id="122" idx="2"/>
            <a:endCxn id="125" idx="1"/>
          </p:cNvCxnSpPr>
          <p:nvPr/>
        </p:nvCxnSpPr>
        <p:spPr>
          <a:xfrm>
            <a:off x="388547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4" name="グループ化 123">
            <a:extLst>
              <a:ext uri="{FF2B5EF4-FFF2-40B4-BE49-F238E27FC236}">
                <a16:creationId xmlns:a16="http://schemas.microsoft.com/office/drawing/2014/main" id="{FAAE904B-4445-5CC8-0715-FCCC1D8A7081}"/>
              </a:ext>
            </a:extLst>
          </p:cNvPr>
          <p:cNvGrpSpPr/>
          <p:nvPr/>
        </p:nvGrpSpPr>
        <p:grpSpPr>
          <a:xfrm>
            <a:off x="3597660" y="4281501"/>
            <a:ext cx="575637" cy="451948"/>
            <a:chOff x="5274238" y="5435536"/>
            <a:chExt cx="439201" cy="345439"/>
          </a:xfrm>
        </p:grpSpPr>
        <p:sp>
          <p:nvSpPr>
            <p:cNvPr id="125" name="フローチャート: 磁気ディスク 124">
              <a:extLst>
                <a:ext uri="{FF2B5EF4-FFF2-40B4-BE49-F238E27FC236}">
                  <a16:creationId xmlns:a16="http://schemas.microsoft.com/office/drawing/2014/main" id="{E492B46A-F70A-5683-D14F-9CB1400337B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6" name="円弧 125">
              <a:extLst>
                <a:ext uri="{FF2B5EF4-FFF2-40B4-BE49-F238E27FC236}">
                  <a16:creationId xmlns:a16="http://schemas.microsoft.com/office/drawing/2014/main" id="{160AE2BD-2C50-C6D1-2132-521F9887180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7" name="円弧 126">
              <a:extLst>
                <a:ext uri="{FF2B5EF4-FFF2-40B4-BE49-F238E27FC236}">
                  <a16:creationId xmlns:a16="http://schemas.microsoft.com/office/drawing/2014/main" id="{D1848333-1F8E-7CC7-9294-A7700620EFF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8" name="グループ化 127">
            <a:extLst>
              <a:ext uri="{FF2B5EF4-FFF2-40B4-BE49-F238E27FC236}">
                <a16:creationId xmlns:a16="http://schemas.microsoft.com/office/drawing/2014/main" id="{29449E7B-611B-F68D-BDAC-03989D6B8E2A}"/>
              </a:ext>
            </a:extLst>
          </p:cNvPr>
          <p:cNvGrpSpPr/>
          <p:nvPr/>
        </p:nvGrpSpPr>
        <p:grpSpPr>
          <a:xfrm>
            <a:off x="4105814" y="4643643"/>
            <a:ext cx="752658" cy="405710"/>
            <a:chOff x="4488244" y="5206471"/>
            <a:chExt cx="752658" cy="405710"/>
          </a:xfrm>
        </p:grpSpPr>
        <p:cxnSp>
          <p:nvCxnSpPr>
            <p:cNvPr id="129" name="直線矢印コネクタ 128">
              <a:extLst>
                <a:ext uri="{FF2B5EF4-FFF2-40B4-BE49-F238E27FC236}">
                  <a16:creationId xmlns:a16="http://schemas.microsoft.com/office/drawing/2014/main" id="{B673CFDB-750E-E27E-5815-1D7A43C513D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0" name="グループ化 129">
              <a:extLst>
                <a:ext uri="{FF2B5EF4-FFF2-40B4-BE49-F238E27FC236}">
                  <a16:creationId xmlns:a16="http://schemas.microsoft.com/office/drawing/2014/main" id="{FC94092E-A19F-6311-02B2-EF296B3EAD6E}"/>
                </a:ext>
              </a:extLst>
            </p:cNvPr>
            <p:cNvGrpSpPr/>
            <p:nvPr/>
          </p:nvGrpSpPr>
          <p:grpSpPr>
            <a:xfrm>
              <a:off x="4610864" y="5312359"/>
              <a:ext cx="69614" cy="299822"/>
              <a:chOff x="2439407" y="2962964"/>
              <a:chExt cx="69614" cy="430496"/>
            </a:xfrm>
          </p:grpSpPr>
          <p:cxnSp>
            <p:nvCxnSpPr>
              <p:cNvPr id="132" name="直線コネクタ 131">
                <a:extLst>
                  <a:ext uri="{FF2B5EF4-FFF2-40B4-BE49-F238E27FC236}">
                    <a16:creationId xmlns:a16="http://schemas.microsoft.com/office/drawing/2014/main" id="{07AF2C92-1726-C4C9-1378-59630BB85A7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0FCBD3C6-63B9-8090-F307-D9897A16947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3" name="直線コネクタ 162">
                <a:extLst>
                  <a:ext uri="{FF2B5EF4-FFF2-40B4-BE49-F238E27FC236}">
                    <a16:creationId xmlns:a16="http://schemas.microsoft.com/office/drawing/2014/main" id="{F1874ED2-7BC8-9E43-D756-307AB1C628F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1" name="正方形/長方形 130">
              <a:extLst>
                <a:ext uri="{FF2B5EF4-FFF2-40B4-BE49-F238E27FC236}">
                  <a16:creationId xmlns:a16="http://schemas.microsoft.com/office/drawing/2014/main" id="{5B1416C4-1B7A-38EB-D7DD-1F5506F13B4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164" name="直線矢印コネクタ 163">
            <a:extLst>
              <a:ext uri="{FF2B5EF4-FFF2-40B4-BE49-F238E27FC236}">
                <a16:creationId xmlns:a16="http://schemas.microsoft.com/office/drawing/2014/main" id="{51C69DBF-9A6E-EEF9-FD3B-1CB4DDC02FDE}"/>
              </a:ext>
            </a:extLst>
          </p:cNvPr>
          <p:cNvCxnSpPr>
            <a:cxnSpLocks/>
            <a:stCxn id="125" idx="3"/>
            <a:endCxn id="174" idx="1"/>
          </p:cNvCxnSpPr>
          <p:nvPr/>
        </p:nvCxnSpPr>
        <p:spPr>
          <a:xfrm>
            <a:off x="3886777" y="4733449"/>
            <a:ext cx="0" cy="48549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65" name="グループ化 164">
            <a:extLst>
              <a:ext uri="{FF2B5EF4-FFF2-40B4-BE49-F238E27FC236}">
                <a16:creationId xmlns:a16="http://schemas.microsoft.com/office/drawing/2014/main" id="{AB30531A-B02A-4953-222F-F5E909E05D1D}"/>
              </a:ext>
            </a:extLst>
          </p:cNvPr>
          <p:cNvGrpSpPr/>
          <p:nvPr/>
        </p:nvGrpSpPr>
        <p:grpSpPr>
          <a:xfrm>
            <a:off x="1008001" y="2509709"/>
            <a:ext cx="306000" cy="306000"/>
            <a:chOff x="8420362" y="4556924"/>
            <a:chExt cx="182044" cy="182044"/>
          </a:xfrm>
        </p:grpSpPr>
        <p:sp>
          <p:nvSpPr>
            <p:cNvPr id="166" name="楕円 165">
              <a:extLst>
                <a:ext uri="{FF2B5EF4-FFF2-40B4-BE49-F238E27FC236}">
                  <a16:creationId xmlns:a16="http://schemas.microsoft.com/office/drawing/2014/main" id="{1C175785-F9AC-7D45-918D-0868C1D1F0B5}"/>
                </a:ext>
              </a:extLst>
            </p:cNvPr>
            <p:cNvSpPr/>
            <p:nvPr/>
          </p:nvSpPr>
          <p:spPr>
            <a:xfrm>
              <a:off x="8420362" y="4556924"/>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167" name="グラフィックス 166" descr="時計 単色塗りつぶし">
              <a:extLst>
                <a:ext uri="{FF2B5EF4-FFF2-40B4-BE49-F238E27FC236}">
                  <a16:creationId xmlns:a16="http://schemas.microsoft.com/office/drawing/2014/main" id="{BDF19DAD-7EC1-1A95-6C1D-6E8DCBE509AE}"/>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8432124" y="4568686"/>
              <a:ext cx="158520" cy="158520"/>
            </a:xfrm>
            <a:prstGeom prst="rect">
              <a:avLst/>
            </a:prstGeom>
          </p:spPr>
        </p:pic>
      </p:grpSp>
      <p:grpSp>
        <p:nvGrpSpPr>
          <p:cNvPr id="168" name="グループ化 167">
            <a:extLst>
              <a:ext uri="{FF2B5EF4-FFF2-40B4-BE49-F238E27FC236}">
                <a16:creationId xmlns:a16="http://schemas.microsoft.com/office/drawing/2014/main" id="{97B288F3-06DD-6974-EA04-146D0B1C454B}"/>
              </a:ext>
            </a:extLst>
          </p:cNvPr>
          <p:cNvGrpSpPr/>
          <p:nvPr/>
        </p:nvGrpSpPr>
        <p:grpSpPr>
          <a:xfrm>
            <a:off x="5701228" y="1873417"/>
            <a:ext cx="621625" cy="554917"/>
            <a:chOff x="2224009" y="2949346"/>
            <a:chExt cx="621625" cy="554917"/>
          </a:xfrm>
        </p:grpSpPr>
        <p:pic>
          <p:nvPicPr>
            <p:cNvPr id="170" name="グラフィックス 169" descr="紙 枠線">
              <a:extLst>
                <a:ext uri="{FF2B5EF4-FFF2-40B4-BE49-F238E27FC236}">
                  <a16:creationId xmlns:a16="http://schemas.microsoft.com/office/drawing/2014/main" id="{EF0FAA63-E5BB-3D35-825B-B30F02A28B6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1" name="直線矢印コネクタ 36">
              <a:extLst>
                <a:ext uri="{FF2B5EF4-FFF2-40B4-BE49-F238E27FC236}">
                  <a16:creationId xmlns:a16="http://schemas.microsoft.com/office/drawing/2014/main" id="{6DDA133C-0C8A-4C86-FE4C-06C3646BD274}"/>
                </a:ext>
              </a:extLst>
            </p:cNvPr>
            <p:cNvCxnSpPr>
              <a:cxnSpLocks/>
              <a:stCxn id="22" idx="0"/>
            </p:cNvCxnSpPr>
            <p:nvPr/>
          </p:nvCxnSpPr>
          <p:spPr>
            <a:xfrm rot="5400000" flipH="1" flipV="1">
              <a:off x="2312287" y="3270184"/>
              <a:ext cx="218758" cy="249400"/>
            </a:xfrm>
            <a:prstGeom prst="curved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2" name="正方形/長方形 171">
              <a:extLst>
                <a:ext uri="{FF2B5EF4-FFF2-40B4-BE49-F238E27FC236}">
                  <a16:creationId xmlns:a16="http://schemas.microsoft.com/office/drawing/2014/main" id="{740E1DA9-C0C8-1EE3-585D-91A1B4DCA3CB}"/>
                </a:ext>
              </a:extLst>
            </p:cNvPr>
            <p:cNvSpPr/>
            <p:nvPr/>
          </p:nvSpPr>
          <p:spPr>
            <a:xfrm>
              <a:off x="2224009" y="294934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納税通知書引き抜き対象者一覧</a:t>
              </a:r>
              <a:endParaRPr kumimoji="1" lang="en-US" altLang="ja-JP" sz="500" b="1" dirty="0">
                <a:solidFill>
                  <a:schemeClr val="tx1"/>
                </a:solidFill>
                <a:latin typeface="+mn-ea"/>
              </a:endParaRPr>
            </a:p>
            <a:p>
              <a:r>
                <a:rPr kumimoji="1" lang="en-US" altLang="ja-JP" sz="500" b="1" dirty="0">
                  <a:solidFill>
                    <a:schemeClr val="tx1"/>
                  </a:solidFill>
                  <a:latin typeface="+mn-ea"/>
                </a:rPr>
                <a:t>(</a:t>
              </a:r>
              <a:r>
                <a:rPr kumimoji="1" lang="ja-JP" altLang="en-US" sz="500" b="1" dirty="0">
                  <a:solidFill>
                    <a:schemeClr val="tx1"/>
                  </a:solidFill>
                  <a:latin typeface="+mn-ea"/>
                </a:rPr>
                <a:t>納付書払い</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p>
          </p:txBody>
        </p:sp>
      </p:grpSp>
      <p:grpSp>
        <p:nvGrpSpPr>
          <p:cNvPr id="173" name="グループ化 172">
            <a:extLst>
              <a:ext uri="{FF2B5EF4-FFF2-40B4-BE49-F238E27FC236}">
                <a16:creationId xmlns:a16="http://schemas.microsoft.com/office/drawing/2014/main" id="{431D5821-6EBB-E725-C4E1-91647A302F14}"/>
              </a:ext>
            </a:extLst>
          </p:cNvPr>
          <p:cNvGrpSpPr/>
          <p:nvPr/>
        </p:nvGrpSpPr>
        <p:grpSpPr>
          <a:xfrm>
            <a:off x="3597660" y="5218940"/>
            <a:ext cx="575637" cy="451948"/>
            <a:chOff x="5274238" y="5435536"/>
            <a:chExt cx="439201" cy="345439"/>
          </a:xfrm>
        </p:grpSpPr>
        <p:sp>
          <p:nvSpPr>
            <p:cNvPr id="174" name="フローチャート: 磁気ディスク 173">
              <a:extLst>
                <a:ext uri="{FF2B5EF4-FFF2-40B4-BE49-F238E27FC236}">
                  <a16:creationId xmlns:a16="http://schemas.microsoft.com/office/drawing/2014/main" id="{87BD350C-BF81-A93D-5A8B-EC96ABA0BE7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75" name="円弧 174">
              <a:extLst>
                <a:ext uri="{FF2B5EF4-FFF2-40B4-BE49-F238E27FC236}">
                  <a16:creationId xmlns:a16="http://schemas.microsoft.com/office/drawing/2014/main" id="{E1E3B614-50F2-CC6A-6A45-A6AF5389D0C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76" name="円弧 175">
              <a:extLst>
                <a:ext uri="{FF2B5EF4-FFF2-40B4-BE49-F238E27FC236}">
                  <a16:creationId xmlns:a16="http://schemas.microsoft.com/office/drawing/2014/main" id="{2E7D42E9-3200-9C9F-FCBB-9FE6676C6E2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 name="グループ化 1">
            <a:extLst>
              <a:ext uri="{FF2B5EF4-FFF2-40B4-BE49-F238E27FC236}">
                <a16:creationId xmlns:a16="http://schemas.microsoft.com/office/drawing/2014/main" id="{63B820EC-CBE5-B2E6-C277-8A37F28EB90D}"/>
              </a:ext>
            </a:extLst>
          </p:cNvPr>
          <p:cNvGrpSpPr/>
          <p:nvPr/>
        </p:nvGrpSpPr>
        <p:grpSpPr>
          <a:xfrm>
            <a:off x="4987033" y="2897084"/>
            <a:ext cx="1436347" cy="720973"/>
            <a:chOff x="4987033" y="2897084"/>
            <a:chExt cx="1436347" cy="720973"/>
          </a:xfrm>
        </p:grpSpPr>
        <p:grpSp>
          <p:nvGrpSpPr>
            <p:cNvPr id="81" name="グループ化 80">
              <a:extLst>
                <a:ext uri="{FF2B5EF4-FFF2-40B4-BE49-F238E27FC236}">
                  <a16:creationId xmlns:a16="http://schemas.microsoft.com/office/drawing/2014/main" id="{CDA1FE6D-D39C-C566-5EB5-DA894872CFAC}"/>
                </a:ext>
              </a:extLst>
            </p:cNvPr>
            <p:cNvGrpSpPr/>
            <p:nvPr/>
          </p:nvGrpSpPr>
          <p:grpSpPr>
            <a:xfrm>
              <a:off x="4987033" y="2897084"/>
              <a:ext cx="1436347" cy="720973"/>
              <a:chOff x="1363885" y="2990751"/>
              <a:chExt cx="1436347" cy="720973"/>
            </a:xfrm>
          </p:grpSpPr>
          <p:pic>
            <p:nvPicPr>
              <p:cNvPr id="82" name="グラフィックス 81" descr="紙 枠線">
                <a:extLst>
                  <a:ext uri="{FF2B5EF4-FFF2-40B4-BE49-F238E27FC236}">
                    <a16:creationId xmlns:a16="http://schemas.microsoft.com/office/drawing/2014/main" id="{BDB7025D-0C1F-BACF-90FB-8719604BE74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0D7D39ED-2F90-B615-C0E2-818B674F38F7}"/>
                  </a:ext>
                </a:extLst>
              </p:cNvPr>
              <p:cNvCxnSpPr>
                <a:cxnSpLocks/>
              </p:cNvCxnSpPr>
              <p:nvPr/>
            </p:nvCxnSpPr>
            <p:spPr>
              <a:xfrm>
                <a:off x="1363885" y="2990751"/>
                <a:ext cx="1182482" cy="294754"/>
              </a:xfrm>
              <a:prstGeom prst="curvedConnector3">
                <a:avLst>
                  <a:gd name="adj1" fmla="val 38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5BE9EA1C-3E32-A03F-7AE8-92196D9D1161}"/>
                  </a:ext>
                </a:extLst>
              </p:cNvPr>
              <p:cNvSpPr/>
              <p:nvPr/>
            </p:nvSpPr>
            <p:spPr>
              <a:xfrm>
                <a:off x="2096529" y="342927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納税通知書</a:t>
                </a:r>
                <a:r>
                  <a:rPr kumimoji="1" lang="en-US" altLang="ja-JP" sz="500" b="1" dirty="0">
                    <a:solidFill>
                      <a:schemeClr val="tx1"/>
                    </a:solidFill>
                    <a:latin typeface="+mn-ea"/>
                  </a:rPr>
                  <a:t>(</a:t>
                </a:r>
                <a:r>
                  <a:rPr kumimoji="1" lang="ja-JP" altLang="en-US" sz="500" b="1" dirty="0">
                    <a:solidFill>
                      <a:schemeClr val="tx1"/>
                    </a:solidFill>
                    <a:latin typeface="+mn-ea"/>
                  </a:rPr>
                  <a:t>納付書払い</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納税通知書</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r>
                  <a:rPr kumimoji="1" lang="ja-JP" altLang="en-US" sz="500" b="1" dirty="0">
                    <a:solidFill>
                      <a:schemeClr val="tx1"/>
                    </a:solidFill>
                    <a:latin typeface="+mn-ea"/>
                  </a:rPr>
                  <a:t>（電子）</a:t>
                </a:r>
                <a:endParaRPr kumimoji="1" lang="en-US" altLang="ja-JP" sz="500" b="1" dirty="0">
                  <a:solidFill>
                    <a:schemeClr val="tx1"/>
                  </a:solidFill>
                  <a:latin typeface="游ゴシック" panose="020B0400000000000000" pitchFamily="50" charset="-128"/>
                </a:endParaRPr>
              </a:p>
              <a:p>
                <a:r>
                  <a:rPr kumimoji="1" lang="ja-JP" altLang="en-US" sz="500" b="1" dirty="0">
                    <a:solidFill>
                      <a:schemeClr val="tx1"/>
                    </a:solidFill>
                    <a:latin typeface="游ゴシック" panose="020B0400000000000000" pitchFamily="50" charset="-128"/>
                  </a:rPr>
                  <a:t>納税通知書</a:t>
                </a:r>
                <a:r>
                  <a:rPr kumimoji="1" lang="en-US" altLang="ja-JP" sz="500" b="1" dirty="0">
                    <a:solidFill>
                      <a:schemeClr val="tx1"/>
                    </a:solidFill>
                    <a:latin typeface="游ゴシック" panose="020B0400000000000000" pitchFamily="50" charset="-128"/>
                  </a:rPr>
                  <a:t>(</a:t>
                </a:r>
                <a:r>
                  <a:rPr kumimoji="1" lang="ja-JP" altLang="en-US" sz="500" b="1" dirty="0">
                    <a:solidFill>
                      <a:schemeClr val="tx1"/>
                    </a:solidFill>
                    <a:latin typeface="游ゴシック" panose="020B0400000000000000" pitchFamily="50" charset="-128"/>
                  </a:rPr>
                  <a:t>電子納通</a:t>
                </a:r>
                <a:r>
                  <a:rPr kumimoji="1" lang="en-US" altLang="ja-JP" sz="500" b="1" dirty="0">
                    <a:solidFill>
                      <a:schemeClr val="tx1"/>
                    </a:solidFill>
                    <a:latin typeface="游ゴシック" panose="020B0400000000000000" pitchFamily="50" charset="-128"/>
                  </a:rPr>
                  <a:t>)</a:t>
                </a:r>
                <a:endParaRPr kumimoji="1" lang="en-US" altLang="ja-JP" sz="500" b="1" dirty="0">
                  <a:solidFill>
                    <a:schemeClr val="tx1"/>
                  </a:solidFill>
                  <a:latin typeface="+mn-ea"/>
                </a:endParaRPr>
              </a:p>
              <a:p>
                <a:r>
                  <a:rPr kumimoji="1" lang="ja-JP" altLang="en-US" sz="500" b="1" dirty="0">
                    <a:solidFill>
                      <a:schemeClr val="tx1"/>
                    </a:solidFill>
                    <a:latin typeface="+mn-ea"/>
                  </a:rPr>
                  <a:t>納税通知書発送者一覧</a:t>
                </a:r>
                <a:r>
                  <a:rPr kumimoji="1" lang="en-US" altLang="ja-JP" sz="500" b="1" dirty="0">
                    <a:solidFill>
                      <a:schemeClr val="tx1"/>
                    </a:solidFill>
                    <a:latin typeface="+mn-ea"/>
                  </a:rPr>
                  <a:t>(</a:t>
                </a:r>
                <a:r>
                  <a:rPr kumimoji="1" lang="ja-JP" altLang="en-US" sz="500" b="1" dirty="0">
                    <a:solidFill>
                      <a:schemeClr val="tx1"/>
                    </a:solidFill>
                    <a:latin typeface="+mn-ea"/>
                  </a:rPr>
                  <a:t>納付書払い</a:t>
                </a:r>
                <a:r>
                  <a:rPr kumimoji="1" lang="en-US" altLang="ja-JP" sz="500" b="1" dirty="0">
                    <a:solidFill>
                      <a:schemeClr val="tx1"/>
                    </a:solidFill>
                    <a:latin typeface="+mn-ea"/>
                  </a:rPr>
                  <a:t>)</a:t>
                </a:r>
              </a:p>
            </p:txBody>
          </p:sp>
        </p:grpSp>
        <p:sp>
          <p:nvSpPr>
            <p:cNvPr id="189" name="円弧 188">
              <a:extLst>
                <a:ext uri="{FF2B5EF4-FFF2-40B4-BE49-F238E27FC236}">
                  <a16:creationId xmlns:a16="http://schemas.microsoft.com/office/drawing/2014/main" id="{10800923-CBF6-1B0F-51C5-C569ECED2EAF}"/>
                </a:ext>
              </a:extLst>
            </p:cNvPr>
            <p:cNvSpPr/>
            <p:nvPr/>
          </p:nvSpPr>
          <p:spPr>
            <a:xfrm rot="395372">
              <a:off x="5717040" y="3135272"/>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cxnSp>
        <p:nvCxnSpPr>
          <p:cNvPr id="3" name="直線矢印コネクタ 135">
            <a:extLst>
              <a:ext uri="{FF2B5EF4-FFF2-40B4-BE49-F238E27FC236}">
                <a16:creationId xmlns:a16="http://schemas.microsoft.com/office/drawing/2014/main" id="{41D66937-873B-FDEB-4763-72FE7AD36E89}"/>
              </a:ext>
            </a:extLst>
          </p:cNvPr>
          <p:cNvCxnSpPr>
            <a:cxnSpLocks/>
            <a:stCxn id="82" idx="3"/>
            <a:endCxn id="20" idx="1"/>
          </p:cNvCxnSpPr>
          <p:nvPr/>
        </p:nvCxnSpPr>
        <p:spPr>
          <a:xfrm>
            <a:off x="6423380" y="3191839"/>
            <a:ext cx="429756" cy="1138125"/>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B7DFD283-6283-E5B9-9A88-67FDB63EB8BA}"/>
              </a:ext>
            </a:extLst>
          </p:cNvPr>
          <p:cNvGrpSpPr/>
          <p:nvPr/>
        </p:nvGrpSpPr>
        <p:grpSpPr>
          <a:xfrm>
            <a:off x="6564019" y="4329964"/>
            <a:ext cx="575637" cy="451948"/>
            <a:chOff x="5274238" y="5435536"/>
            <a:chExt cx="439201" cy="345439"/>
          </a:xfrm>
        </p:grpSpPr>
        <p:sp>
          <p:nvSpPr>
            <p:cNvPr id="20" name="フローチャート: 磁気ディスク 19">
              <a:extLst>
                <a:ext uri="{FF2B5EF4-FFF2-40B4-BE49-F238E27FC236}">
                  <a16:creationId xmlns:a16="http://schemas.microsoft.com/office/drawing/2014/main" id="{14417EFE-E251-1863-4DCC-56CDE5181FA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FF0000"/>
                </a:solidFill>
                <a:latin typeface="+mn-ea"/>
              </a:endParaRPr>
            </a:p>
            <a:p>
              <a:pPr algn="ctr"/>
              <a:r>
                <a:rPr kumimoji="1" lang="ja-JP" altLang="en-US" sz="500" b="1" dirty="0">
                  <a:solidFill>
                    <a:schemeClr val="tx1"/>
                  </a:solidFill>
                  <a:latin typeface="+mn-ea"/>
                </a:rPr>
                <a:t>通知</a:t>
              </a:r>
              <a:r>
                <a:rPr kumimoji="1" lang="en-US" altLang="ja-JP" sz="500" b="1" dirty="0">
                  <a:solidFill>
                    <a:schemeClr val="tx1"/>
                  </a:solidFill>
                  <a:latin typeface="+mn-ea"/>
                </a:rPr>
                <a:t>IFS</a:t>
              </a:r>
              <a:endParaRPr kumimoji="1" lang="ja-JP" altLang="en-US" sz="500" b="1" dirty="0">
                <a:solidFill>
                  <a:schemeClr val="tx1"/>
                </a:solidFill>
                <a:latin typeface="+mn-ea"/>
              </a:endParaRPr>
            </a:p>
          </p:txBody>
        </p:sp>
        <p:sp>
          <p:nvSpPr>
            <p:cNvPr id="23" name="円弧 22">
              <a:extLst>
                <a:ext uri="{FF2B5EF4-FFF2-40B4-BE49-F238E27FC236}">
                  <a16:creationId xmlns:a16="http://schemas.microsoft.com/office/drawing/2014/main" id="{F4637BDE-974D-1840-93E8-26BF2F20BD3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solidFill>
                  <a:srgbClr val="FF0000"/>
                </a:solidFill>
                <a:latin typeface="+mn-ea"/>
              </a:endParaRPr>
            </a:p>
          </p:txBody>
        </p:sp>
        <p:sp>
          <p:nvSpPr>
            <p:cNvPr id="41" name="円弧 40">
              <a:extLst>
                <a:ext uri="{FF2B5EF4-FFF2-40B4-BE49-F238E27FC236}">
                  <a16:creationId xmlns:a16="http://schemas.microsoft.com/office/drawing/2014/main" id="{76BC1632-0E5C-BFD8-80EF-666A178E96D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solidFill>
                  <a:srgbClr val="FF0000"/>
                </a:solidFill>
                <a:latin typeface="+mn-ea"/>
              </a:endParaRPr>
            </a:p>
          </p:txBody>
        </p:sp>
      </p:grpSp>
      <p:grpSp>
        <p:nvGrpSpPr>
          <p:cNvPr id="42" name="グループ化 41">
            <a:extLst>
              <a:ext uri="{FF2B5EF4-FFF2-40B4-BE49-F238E27FC236}">
                <a16:creationId xmlns:a16="http://schemas.microsoft.com/office/drawing/2014/main" id="{29FCE46D-C924-951A-637E-144FFE75B4A6}"/>
              </a:ext>
            </a:extLst>
          </p:cNvPr>
          <p:cNvGrpSpPr/>
          <p:nvPr/>
        </p:nvGrpSpPr>
        <p:grpSpPr>
          <a:xfrm>
            <a:off x="7086798" y="4653182"/>
            <a:ext cx="752658" cy="405710"/>
            <a:chOff x="4488244" y="5206471"/>
            <a:chExt cx="752658" cy="405710"/>
          </a:xfrm>
        </p:grpSpPr>
        <p:cxnSp>
          <p:nvCxnSpPr>
            <p:cNvPr id="44" name="直線矢印コネクタ 43">
              <a:extLst>
                <a:ext uri="{FF2B5EF4-FFF2-40B4-BE49-F238E27FC236}">
                  <a16:creationId xmlns:a16="http://schemas.microsoft.com/office/drawing/2014/main" id="{4A46A099-DFBB-5F10-F6C3-91785B2DE33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5" name="グループ化 44">
              <a:extLst>
                <a:ext uri="{FF2B5EF4-FFF2-40B4-BE49-F238E27FC236}">
                  <a16:creationId xmlns:a16="http://schemas.microsoft.com/office/drawing/2014/main" id="{83D60E2A-E5A0-36C5-22A5-D71AAFE5F460}"/>
                </a:ext>
              </a:extLst>
            </p:cNvPr>
            <p:cNvGrpSpPr/>
            <p:nvPr/>
          </p:nvGrpSpPr>
          <p:grpSpPr>
            <a:xfrm>
              <a:off x="4610864" y="5312359"/>
              <a:ext cx="69614" cy="299822"/>
              <a:chOff x="2439407" y="2962964"/>
              <a:chExt cx="69614" cy="430496"/>
            </a:xfrm>
          </p:grpSpPr>
          <p:cxnSp>
            <p:nvCxnSpPr>
              <p:cNvPr id="51" name="直線コネクタ 50">
                <a:extLst>
                  <a:ext uri="{FF2B5EF4-FFF2-40B4-BE49-F238E27FC236}">
                    <a16:creationId xmlns:a16="http://schemas.microsoft.com/office/drawing/2014/main" id="{507E74C3-4C05-55FF-E503-F9060979977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7" name="直線コネクタ 56">
                <a:extLst>
                  <a:ext uri="{FF2B5EF4-FFF2-40B4-BE49-F238E27FC236}">
                    <a16:creationId xmlns:a16="http://schemas.microsoft.com/office/drawing/2014/main" id="{40F3E7A6-4F76-59EE-3931-A0FF6F69F18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8" name="直線コネクタ 57">
                <a:extLst>
                  <a:ext uri="{FF2B5EF4-FFF2-40B4-BE49-F238E27FC236}">
                    <a16:creationId xmlns:a16="http://schemas.microsoft.com/office/drawing/2014/main" id="{F2A7E2CC-34A1-6ACE-A239-05E7E4FA498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0" name="正方形/長方形 49">
              <a:extLst>
                <a:ext uri="{FF2B5EF4-FFF2-40B4-BE49-F238E27FC236}">
                  <a16:creationId xmlns:a16="http://schemas.microsoft.com/office/drawing/2014/main" id="{1182381F-9BE7-2152-5FD2-841437F2582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59" name="グループ化 58">
            <a:extLst>
              <a:ext uri="{FF2B5EF4-FFF2-40B4-BE49-F238E27FC236}">
                <a16:creationId xmlns:a16="http://schemas.microsoft.com/office/drawing/2014/main" id="{A317C04C-11A0-B5C7-EF5C-18838F67ACA0}"/>
              </a:ext>
            </a:extLst>
          </p:cNvPr>
          <p:cNvGrpSpPr/>
          <p:nvPr/>
        </p:nvGrpSpPr>
        <p:grpSpPr>
          <a:xfrm>
            <a:off x="6853136" y="3450961"/>
            <a:ext cx="1202844" cy="461287"/>
            <a:chOff x="7297995" y="3894145"/>
            <a:chExt cx="1202844" cy="461287"/>
          </a:xfrm>
        </p:grpSpPr>
        <p:pic>
          <p:nvPicPr>
            <p:cNvPr id="60" name="グラフィックス 59" descr="紙 枠線">
              <a:extLst>
                <a:ext uri="{FF2B5EF4-FFF2-40B4-BE49-F238E27FC236}">
                  <a16:creationId xmlns:a16="http://schemas.microsoft.com/office/drawing/2014/main" id="{1444DB13-3AE3-1E51-D7B2-56D7385A1A3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597899" y="3894145"/>
              <a:ext cx="260934" cy="260934"/>
            </a:xfrm>
            <a:prstGeom prst="rect">
              <a:avLst/>
            </a:prstGeom>
          </p:spPr>
        </p:pic>
        <p:cxnSp>
          <p:nvCxnSpPr>
            <p:cNvPr id="61" name="直線矢印コネクタ 60">
              <a:extLst>
                <a:ext uri="{FF2B5EF4-FFF2-40B4-BE49-F238E27FC236}">
                  <a16:creationId xmlns:a16="http://schemas.microsoft.com/office/drawing/2014/main" id="{B4443E2B-AD4C-28AF-329C-B9D3C3BAD687}"/>
                </a:ext>
              </a:extLst>
            </p:cNvPr>
            <p:cNvCxnSpPr>
              <a:cxnSpLocks/>
            </p:cNvCxnSpPr>
            <p:nvPr/>
          </p:nvCxnSpPr>
          <p:spPr>
            <a:xfrm>
              <a:off x="7297995" y="4032563"/>
              <a:ext cx="28375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2" name="正方形/長方形 61">
              <a:extLst>
                <a:ext uri="{FF2B5EF4-FFF2-40B4-BE49-F238E27FC236}">
                  <a16:creationId xmlns:a16="http://schemas.microsoft.com/office/drawing/2014/main" id="{A6BA99E1-F6E7-86A9-87AE-404352C50706}"/>
                </a:ext>
              </a:extLst>
            </p:cNvPr>
            <p:cNvSpPr/>
            <p:nvPr/>
          </p:nvSpPr>
          <p:spPr>
            <a:xfrm>
              <a:off x="7370797" y="4072979"/>
              <a:ext cx="1130042"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納税通知書</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r>
                <a:rPr kumimoji="1" lang="ja-JP" altLang="en-US" sz="500" b="1" dirty="0">
                  <a:solidFill>
                    <a:schemeClr val="tx1"/>
                  </a:solidFill>
                  <a:latin typeface="+mn-ea"/>
                </a:rPr>
                <a:t>（電子）</a:t>
              </a:r>
              <a:endParaRPr kumimoji="1" lang="en-US" altLang="ja-JP" sz="500" b="1" dirty="0">
                <a:solidFill>
                  <a:schemeClr val="tx1"/>
                </a:solidFill>
                <a:latin typeface="游ゴシック" panose="020B0400000000000000" pitchFamily="50" charset="-128"/>
              </a:endParaRPr>
            </a:p>
            <a:p>
              <a:r>
                <a:rPr kumimoji="1" lang="ja-JP" altLang="en-US" sz="500" b="1" dirty="0">
                  <a:solidFill>
                    <a:schemeClr val="tx1"/>
                  </a:solidFill>
                  <a:latin typeface="游ゴシック" panose="020B0400000000000000" pitchFamily="50" charset="-128"/>
                </a:rPr>
                <a:t>納税通知書</a:t>
              </a:r>
              <a:r>
                <a:rPr kumimoji="1" lang="en-US" altLang="ja-JP" sz="500" b="1" dirty="0">
                  <a:solidFill>
                    <a:schemeClr val="tx1"/>
                  </a:solidFill>
                  <a:latin typeface="游ゴシック" panose="020B0400000000000000" pitchFamily="50" charset="-128"/>
                </a:rPr>
                <a:t>(</a:t>
              </a:r>
              <a:r>
                <a:rPr kumimoji="1" lang="ja-JP" altLang="en-US" sz="500" b="1" dirty="0">
                  <a:solidFill>
                    <a:schemeClr val="tx1"/>
                  </a:solidFill>
                  <a:latin typeface="游ゴシック" panose="020B0400000000000000" pitchFamily="50" charset="-128"/>
                </a:rPr>
                <a:t>電子納通</a:t>
              </a:r>
              <a:r>
                <a:rPr kumimoji="1" lang="en-US" altLang="ja-JP" sz="500" b="1" dirty="0">
                  <a:solidFill>
                    <a:schemeClr val="tx1"/>
                  </a:solidFill>
                  <a:latin typeface="游ゴシック" panose="020B0400000000000000" pitchFamily="50" charset="-128"/>
                </a:rPr>
                <a:t>)</a:t>
              </a:r>
            </a:p>
          </p:txBody>
        </p:sp>
      </p:grpSp>
    </p:spTree>
    <p:extLst>
      <p:ext uri="{BB962C8B-B14F-4D97-AF65-F5344CB8AC3E}">
        <p14:creationId xmlns:p14="http://schemas.microsoft.com/office/powerpoint/2010/main" val="2990917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05FD2-4849-0F7E-624E-CE01641BA962}"/>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383C1121-412A-AB6F-7FF0-66122F66173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5F80141-F973-ED6C-33E4-DA8348243A5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3F5B7D17-B1D9-E0ED-9CF3-2BB519B8029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24C971A3-B146-212D-3A95-FDB0A7A1E22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85B8886-7823-2274-E3E0-110FAA9EEF0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B978530D-3414-8D6D-B5AE-6A91D31A69AA}"/>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7.1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2895C567-96FF-25E0-3AB8-A20B1E334E9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減免の案内</a:t>
              </a:r>
            </a:p>
          </p:txBody>
        </p:sp>
        <p:sp>
          <p:nvSpPr>
            <p:cNvPr id="14" name="正方形/長方形 13">
              <a:extLst>
                <a:ext uri="{FF2B5EF4-FFF2-40B4-BE49-F238E27FC236}">
                  <a16:creationId xmlns:a16="http://schemas.microsoft.com/office/drawing/2014/main" id="{FA3A09AE-51B1-C9E5-2A8D-319FA64AF9DE}"/>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税額変更</a:t>
              </a:r>
            </a:p>
          </p:txBody>
        </p:sp>
      </p:grpSp>
      <p:grpSp>
        <p:nvGrpSpPr>
          <p:cNvPr id="16" name="グループ化 15">
            <a:extLst>
              <a:ext uri="{FF2B5EF4-FFF2-40B4-BE49-F238E27FC236}">
                <a16:creationId xmlns:a16="http://schemas.microsoft.com/office/drawing/2014/main" id="{1743A7DD-E4C6-1090-160F-3A49EEB7E9DC}"/>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984DF737-485B-4348-4B8D-6D30550E41D7}"/>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C9C72582-151C-EB50-6F34-9D9AA6DA780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FD116BDF-0F54-6A1F-197D-A8F01CFB2BD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16</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DF7911F2-8E8D-B8E4-4AE2-6845463E4754}"/>
              </a:ext>
            </a:extLst>
          </p:cNvPr>
          <p:cNvGrpSpPr/>
          <p:nvPr/>
        </p:nvGrpSpPr>
        <p:grpSpPr>
          <a:xfrm>
            <a:off x="4933236"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EA860379-0C2F-B46D-769D-FAC36C5A733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A1796F86-D44A-7A79-AB26-F842A4C5D12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引き抜き</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866939F7-09F6-1A9C-9729-377E0BC2CBDC}"/>
              </a:ext>
            </a:extLst>
          </p:cNvPr>
          <p:cNvCxnSpPr>
            <a:cxnSpLocks/>
            <a:stCxn id="118" idx="1"/>
            <a:endCxn id="22" idx="2"/>
          </p:cNvCxnSpPr>
          <p:nvPr/>
        </p:nvCxnSpPr>
        <p:spPr>
          <a:xfrm flipH="1" flipV="1">
            <a:off x="523117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EFC3B4B3-D14D-90CA-019B-D6C471E78289}"/>
              </a:ext>
            </a:extLst>
          </p:cNvPr>
          <p:cNvCxnSpPr>
            <a:cxnSpLocks/>
            <a:stCxn id="137" idx="3"/>
            <a:endCxn id="44" idx="1"/>
          </p:cNvCxnSpPr>
          <p:nvPr/>
        </p:nvCxnSpPr>
        <p:spPr>
          <a:xfrm>
            <a:off x="2152920" y="2662709"/>
            <a:ext cx="36763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5674F7B6-8652-AB5A-7407-06D011C9797A}"/>
              </a:ext>
            </a:extLst>
          </p:cNvPr>
          <p:cNvSpPr/>
          <p:nvPr/>
        </p:nvSpPr>
        <p:spPr>
          <a:xfrm>
            <a:off x="6758568" y="5935979"/>
            <a:ext cx="2053792" cy="56845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3.2.7.1</a:t>
            </a:r>
            <a:r>
              <a:rPr kumimoji="1" lang="ja-JP" altLang="en-US" sz="500" b="1" dirty="0">
                <a:solidFill>
                  <a:schemeClr val="tx1"/>
                </a:solidFill>
                <a:latin typeface="+mn-ea"/>
              </a:rPr>
              <a:t>　減免情報管理</a:t>
            </a:r>
            <a:endParaRPr kumimoji="1" lang="en-US" altLang="ja-JP" sz="500" b="1" dirty="0">
              <a:solidFill>
                <a:schemeClr val="tx1"/>
              </a:solidFill>
              <a:latin typeface="+mn-ea"/>
            </a:endParaRPr>
          </a:p>
          <a:p>
            <a:r>
              <a:rPr kumimoji="1" lang="ja-JP" altLang="en-US" sz="500" b="1" dirty="0">
                <a:solidFill>
                  <a:schemeClr val="tx1"/>
                </a:solidFill>
                <a:latin typeface="+mn-ea"/>
              </a:rPr>
              <a:t>②</a:t>
            </a:r>
            <a:r>
              <a:rPr kumimoji="1" lang="en-US" altLang="ja-JP" sz="500" b="1" dirty="0">
                <a:solidFill>
                  <a:schemeClr val="tx1"/>
                </a:solidFill>
                <a:latin typeface="+mn-ea"/>
              </a:rPr>
              <a:t>3.2.6.</a:t>
            </a:r>
            <a:r>
              <a:rPr kumimoji="1" lang="ja-JP" altLang="en-US" sz="500" b="1" dirty="0">
                <a:solidFill>
                  <a:schemeClr val="tx1"/>
                </a:solidFill>
                <a:latin typeface="+mn-ea"/>
              </a:rPr>
              <a:t>　減免申請書等作成</a:t>
            </a:r>
            <a:endParaRPr kumimoji="1" lang="en-US" altLang="ja-JP" sz="500" b="1" dirty="0">
              <a:solidFill>
                <a:schemeClr val="tx1"/>
              </a:solidFill>
              <a:latin typeface="+mn-ea"/>
            </a:endParaRPr>
          </a:p>
          <a:p>
            <a:r>
              <a:rPr kumimoji="1" lang="ja-JP" altLang="en-US" sz="500" b="1" dirty="0">
                <a:solidFill>
                  <a:schemeClr val="tx1"/>
                </a:solidFill>
                <a:latin typeface="+mn-ea"/>
              </a:rPr>
              <a:t>③</a:t>
            </a:r>
            <a:r>
              <a:rPr kumimoji="1" lang="en-US" altLang="ja-JP" sz="500" b="1" dirty="0">
                <a:solidFill>
                  <a:schemeClr val="tx1"/>
                </a:solidFill>
                <a:latin typeface="+mn-ea"/>
              </a:rPr>
              <a:t>4.4.2.1</a:t>
            </a:r>
            <a:r>
              <a:rPr kumimoji="1" lang="ja-JP" altLang="en-US" sz="500" b="1" dirty="0">
                <a:solidFill>
                  <a:schemeClr val="tx1"/>
                </a:solidFill>
                <a:latin typeface="+mn-ea"/>
              </a:rPr>
              <a:t>　引き抜き対象者リスト作成</a:t>
            </a:r>
            <a:endParaRPr kumimoji="1" lang="en-US" altLang="ja-JP" sz="500" b="1" dirty="0">
              <a:solidFill>
                <a:schemeClr val="tx1"/>
              </a:solidFill>
              <a:latin typeface="+mn-ea"/>
            </a:endParaRPr>
          </a:p>
        </p:txBody>
      </p:sp>
      <p:grpSp>
        <p:nvGrpSpPr>
          <p:cNvPr id="106" name="グループ化 105">
            <a:extLst>
              <a:ext uri="{FF2B5EF4-FFF2-40B4-BE49-F238E27FC236}">
                <a16:creationId xmlns:a16="http://schemas.microsoft.com/office/drawing/2014/main" id="{D4DAC072-3EF8-28D0-37C5-AC360F790994}"/>
              </a:ext>
            </a:extLst>
          </p:cNvPr>
          <p:cNvGrpSpPr/>
          <p:nvPr/>
        </p:nvGrpSpPr>
        <p:grpSpPr>
          <a:xfrm>
            <a:off x="4943360"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3B8D6B2C-7BE6-EE71-67FA-442D6178646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DD75FBD7-F918-E775-FDEC-723CB27A785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A85D4DF1-C04A-0FF0-5089-DFD046FD623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178CC4D1-4FC6-73F3-FC3C-20B77F3194B3}"/>
              </a:ext>
            </a:extLst>
          </p:cNvPr>
          <p:cNvGrpSpPr/>
          <p:nvPr/>
        </p:nvGrpSpPr>
        <p:grpSpPr>
          <a:xfrm>
            <a:off x="5451514" y="4643643"/>
            <a:ext cx="752658" cy="405710"/>
            <a:chOff x="4488244" y="5206471"/>
            <a:chExt cx="752658" cy="405710"/>
          </a:xfrm>
        </p:grpSpPr>
        <p:cxnSp>
          <p:nvCxnSpPr>
            <p:cNvPr id="80" name="直線矢印コネクタ 79">
              <a:extLst>
                <a:ext uri="{FF2B5EF4-FFF2-40B4-BE49-F238E27FC236}">
                  <a16:creationId xmlns:a16="http://schemas.microsoft.com/office/drawing/2014/main" id="{70A24B11-017F-0BEE-9C1C-1E204160548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CF06DCE1-EBE9-1CDC-3DDE-153559141A5F}"/>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FBAAE194-A67D-E46E-2EF5-0E85C3C99AB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EBFFB727-0A80-B7FD-9CD2-2BEA47E2CA4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D1623C04-248E-D1C9-ECAD-B35C9B0B244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23CD656A-9851-562D-6F81-A77A957C336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101" name="直線矢印コネクタ 100">
            <a:extLst>
              <a:ext uri="{FF2B5EF4-FFF2-40B4-BE49-F238E27FC236}">
                <a16:creationId xmlns:a16="http://schemas.microsoft.com/office/drawing/2014/main" id="{8D56CB11-FCAD-BF7E-7161-D1AC0CE4BD5A}"/>
              </a:ext>
            </a:extLst>
          </p:cNvPr>
          <p:cNvCxnSpPr>
            <a:cxnSpLocks/>
            <a:stCxn id="6" idx="3"/>
            <a:endCxn id="22" idx="1"/>
          </p:cNvCxnSpPr>
          <p:nvPr/>
        </p:nvCxnSpPr>
        <p:spPr>
          <a:xfrm>
            <a:off x="4159733" y="2662709"/>
            <a:ext cx="7735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41F5229C-41D3-58F4-F9F4-8604E7A523F0}"/>
              </a:ext>
            </a:extLst>
          </p:cNvPr>
          <p:cNvGrpSpPr/>
          <p:nvPr/>
        </p:nvGrpSpPr>
        <p:grpSpPr>
          <a:xfrm rot="16200000">
            <a:off x="5773518" y="1956812"/>
            <a:ext cx="1073222" cy="47531"/>
            <a:chOff x="8353051" y="5728208"/>
            <a:chExt cx="1073222" cy="47531"/>
          </a:xfrm>
        </p:grpSpPr>
        <p:cxnSp>
          <p:nvCxnSpPr>
            <p:cNvPr id="47" name="直線矢印コネクタ 46">
              <a:extLst>
                <a:ext uri="{FF2B5EF4-FFF2-40B4-BE49-F238E27FC236}">
                  <a16:creationId xmlns:a16="http://schemas.microsoft.com/office/drawing/2014/main" id="{4ED022EC-9572-A0C0-60EE-A315E6F79978}"/>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47EF0AC2-27AC-2F85-54F3-CAF177B642BD}"/>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0FC34904-C184-C96B-F605-F898A5F2CDE5}"/>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71" name="正方形/長方形 70">
            <a:extLst>
              <a:ext uri="{FF2B5EF4-FFF2-40B4-BE49-F238E27FC236}">
                <a16:creationId xmlns:a16="http://schemas.microsoft.com/office/drawing/2014/main" id="{79DDA159-4ECA-2E79-6D5F-8420B55E1D09}"/>
              </a:ext>
            </a:extLst>
          </p:cNvPr>
          <p:cNvSpPr/>
          <p:nvPr/>
        </p:nvSpPr>
        <p:spPr>
          <a:xfrm>
            <a:off x="5961513"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a:t>
            </a:r>
            <a:endParaRPr kumimoji="1" lang="en-US" altLang="ja-JP" sz="600" b="1" dirty="0">
              <a:solidFill>
                <a:schemeClr val="tx1"/>
              </a:solidFill>
              <a:highlight>
                <a:srgbClr val="FFFFFF"/>
              </a:highlight>
              <a:latin typeface="+mn-ea"/>
            </a:endParaRPr>
          </a:p>
        </p:txBody>
      </p:sp>
      <p:grpSp>
        <p:nvGrpSpPr>
          <p:cNvPr id="135" name="グループ化 134">
            <a:extLst>
              <a:ext uri="{FF2B5EF4-FFF2-40B4-BE49-F238E27FC236}">
                <a16:creationId xmlns:a16="http://schemas.microsoft.com/office/drawing/2014/main" id="{FA05CDEC-0DC5-2050-1DC5-9D189D6CCA9C}"/>
              </a:ext>
            </a:extLst>
          </p:cNvPr>
          <p:cNvGrpSpPr/>
          <p:nvPr/>
        </p:nvGrpSpPr>
        <p:grpSpPr>
          <a:xfrm>
            <a:off x="1557036"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67E19151-DEE7-4D44-DDDD-22349450C75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FFD1FBB2-12AD-717B-E6B3-DAAF56B1FBB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前年度減免対象者等</a:t>
              </a:r>
              <a:endParaRPr kumimoji="1" lang="en-US" altLang="ja-JP" sz="500" b="1" dirty="0">
                <a:solidFill>
                  <a:schemeClr val="tx1"/>
                </a:solidFill>
                <a:latin typeface="+mn-ea"/>
              </a:endParaRPr>
            </a:p>
            <a:p>
              <a:pPr algn="ctr"/>
              <a:r>
                <a:rPr kumimoji="1" lang="ja-JP" altLang="en-US" sz="500" b="1" dirty="0">
                  <a:solidFill>
                    <a:schemeClr val="tx1"/>
                  </a:solidFill>
                  <a:latin typeface="+mn-ea"/>
                </a:rPr>
                <a:t>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0EB71F67-C87A-E1C3-0EA8-25B0070D215E}"/>
              </a:ext>
            </a:extLst>
          </p:cNvPr>
          <p:cNvCxnSpPr>
            <a:cxnSpLocks/>
            <a:stCxn id="140" idx="1"/>
            <a:endCxn id="137" idx="2"/>
          </p:cNvCxnSpPr>
          <p:nvPr/>
        </p:nvCxnSpPr>
        <p:spPr>
          <a:xfrm flipH="1" flipV="1">
            <a:off x="185497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9E459B91-1674-F92C-29A5-CA37E2717032}"/>
              </a:ext>
            </a:extLst>
          </p:cNvPr>
          <p:cNvGrpSpPr/>
          <p:nvPr/>
        </p:nvGrpSpPr>
        <p:grpSpPr>
          <a:xfrm>
            <a:off x="1567160"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9E2C6D5A-1E83-707A-0C47-A08235BC88A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3B1C4A03-8B9B-B25A-BDE5-519FD78ADFB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0D4FBC4C-1E26-F996-AA81-ED89D8AF670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8356E08E-B1DE-3662-F9BD-7785002E7002}"/>
              </a:ext>
            </a:extLst>
          </p:cNvPr>
          <p:cNvGrpSpPr/>
          <p:nvPr/>
        </p:nvGrpSpPr>
        <p:grpSpPr>
          <a:xfrm>
            <a:off x="2075314"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ED7ECA64-98CC-A1B6-C4D1-A155D2C76D7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461141FB-41E4-972B-91A5-F4F1419BD195}"/>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C4AAB1A1-44AC-A731-68BA-437AA2D667F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7C10D6AA-379D-8568-F173-367A18F1D05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F76CCF37-B89A-AD3D-2DA1-1565E4FB1B5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A5D0CD27-7D5D-0B55-D727-435DD1D9BD4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51" name="グループ化 150">
            <a:extLst>
              <a:ext uri="{FF2B5EF4-FFF2-40B4-BE49-F238E27FC236}">
                <a16:creationId xmlns:a16="http://schemas.microsoft.com/office/drawing/2014/main" id="{B7D65D41-786D-F540-6818-CA10FF917849}"/>
              </a:ext>
            </a:extLst>
          </p:cNvPr>
          <p:cNvGrpSpPr/>
          <p:nvPr/>
        </p:nvGrpSpPr>
        <p:grpSpPr>
          <a:xfrm>
            <a:off x="2018322" y="2894515"/>
            <a:ext cx="629229" cy="706178"/>
            <a:chOff x="2321719" y="2988182"/>
            <a:chExt cx="629229" cy="706178"/>
          </a:xfrm>
        </p:grpSpPr>
        <p:pic>
          <p:nvPicPr>
            <p:cNvPr id="152" name="グラフィックス 151" descr="紙 枠線">
              <a:extLst>
                <a:ext uri="{FF2B5EF4-FFF2-40B4-BE49-F238E27FC236}">
                  <a16:creationId xmlns:a16="http://schemas.microsoft.com/office/drawing/2014/main" id="{B183BD7A-F580-919A-083F-9B3983DDD34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D57E4FCE-BE52-3781-270B-B19238DD89F7}"/>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DE45B1E5-1D7A-1BB7-5AEB-5312DCAB5968}"/>
                </a:ext>
              </a:extLst>
            </p:cNvPr>
            <p:cNvSpPr/>
            <p:nvPr/>
          </p:nvSpPr>
          <p:spPr>
            <a:xfrm>
              <a:off x="2329323"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減免対象者一覧</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7B72B06C-FACC-B7EB-D1A8-F30F720C6FE8}"/>
              </a:ext>
            </a:extLst>
          </p:cNvPr>
          <p:cNvGrpSpPr/>
          <p:nvPr/>
        </p:nvGrpSpPr>
        <p:grpSpPr>
          <a:xfrm>
            <a:off x="6310119" y="1505275"/>
            <a:ext cx="1763824" cy="307340"/>
            <a:chOff x="5071794" y="4316156"/>
            <a:chExt cx="1763824" cy="307340"/>
          </a:xfrm>
        </p:grpSpPr>
        <p:cxnSp>
          <p:nvCxnSpPr>
            <p:cNvPr id="157" name="直線矢印コネクタ 156">
              <a:extLst>
                <a:ext uri="{FF2B5EF4-FFF2-40B4-BE49-F238E27FC236}">
                  <a16:creationId xmlns:a16="http://schemas.microsoft.com/office/drawing/2014/main" id="{A84F44A3-3029-F0E4-2CB0-E95B37E4535B}"/>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005FDC45-59BE-7005-31FB-7C5B475FA49D}"/>
                </a:ext>
              </a:extLst>
            </p:cNvPr>
            <p:cNvSpPr/>
            <p:nvPr/>
          </p:nvSpPr>
          <p:spPr>
            <a:xfrm>
              <a:off x="5564507" y="4332597"/>
              <a:ext cx="127111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減免申請書</a:t>
              </a:r>
              <a:endParaRPr kumimoji="1" lang="en-US" altLang="ja-JP"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F3D5FE95-225C-3CB5-AE9E-1402C365166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29" name="グループ化 28">
            <a:extLst>
              <a:ext uri="{FF2B5EF4-FFF2-40B4-BE49-F238E27FC236}">
                <a16:creationId xmlns:a16="http://schemas.microsoft.com/office/drawing/2014/main" id="{F470F239-4AAF-A6CA-1E17-90DC25917AFE}"/>
              </a:ext>
            </a:extLst>
          </p:cNvPr>
          <p:cNvGrpSpPr/>
          <p:nvPr/>
        </p:nvGrpSpPr>
        <p:grpSpPr>
          <a:xfrm>
            <a:off x="6157131" y="2509709"/>
            <a:ext cx="306000" cy="306000"/>
            <a:chOff x="547477" y="5946304"/>
            <a:chExt cx="182044" cy="182044"/>
          </a:xfrm>
        </p:grpSpPr>
        <p:sp>
          <p:nvSpPr>
            <p:cNvPr id="30" name="楕円 29">
              <a:extLst>
                <a:ext uri="{FF2B5EF4-FFF2-40B4-BE49-F238E27FC236}">
                  <a16:creationId xmlns:a16="http://schemas.microsoft.com/office/drawing/2014/main" id="{DFFF5642-2C20-6A8E-5C43-F3F0E2513DD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2" name="グループ化 31">
              <a:extLst>
                <a:ext uri="{FF2B5EF4-FFF2-40B4-BE49-F238E27FC236}">
                  <a16:creationId xmlns:a16="http://schemas.microsoft.com/office/drawing/2014/main" id="{67D8BF77-91E4-3360-28BD-EE37691759E9}"/>
                </a:ext>
              </a:extLst>
            </p:cNvPr>
            <p:cNvGrpSpPr/>
            <p:nvPr/>
          </p:nvGrpSpPr>
          <p:grpSpPr>
            <a:xfrm>
              <a:off x="572442" y="5996943"/>
              <a:ext cx="132113" cy="80765"/>
              <a:chOff x="2601006" y="3678667"/>
              <a:chExt cx="132113" cy="80765"/>
            </a:xfrm>
          </p:grpSpPr>
          <p:sp>
            <p:nvSpPr>
              <p:cNvPr id="38" name="正方形/長方形 37">
                <a:extLst>
                  <a:ext uri="{FF2B5EF4-FFF2-40B4-BE49-F238E27FC236}">
                    <a16:creationId xmlns:a16="http://schemas.microsoft.com/office/drawing/2014/main" id="{0043C0B6-03D3-89D8-BF6F-19E3A776DB95}"/>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7D994D49-099F-3807-34F1-C3E617544F0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2" name="二等辺三角形 51">
                <a:extLst>
                  <a:ext uri="{FF2B5EF4-FFF2-40B4-BE49-F238E27FC236}">
                    <a16:creationId xmlns:a16="http://schemas.microsoft.com/office/drawing/2014/main" id="{6ACAECE7-5BB4-E9D8-3E5C-8091EDB745E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3" name="正方形/長方形 52">
                <a:extLst>
                  <a:ext uri="{FF2B5EF4-FFF2-40B4-BE49-F238E27FC236}">
                    <a16:creationId xmlns:a16="http://schemas.microsoft.com/office/drawing/2014/main" id="{E3AF252C-D5A0-82DC-085E-658E1D434F4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CB1B7952-7D3E-FE2D-E4A3-F9F07C67EF36}"/>
              </a:ext>
            </a:extLst>
          </p:cNvPr>
          <p:cNvSpPr/>
          <p:nvPr/>
        </p:nvSpPr>
        <p:spPr>
          <a:xfrm>
            <a:off x="6310129" y="228299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発行して終了</a:t>
            </a:r>
            <a:endParaRPr kumimoji="1" lang="en-US" altLang="ja-JP" sz="600" b="1" dirty="0">
              <a:solidFill>
                <a:schemeClr val="tx1"/>
              </a:solidFill>
              <a:latin typeface="+mn-ea"/>
            </a:endParaRPr>
          </a:p>
          <a:p>
            <a:pPr algn="ctr"/>
            <a:r>
              <a:rPr kumimoji="1" lang="en-US" altLang="ja-JP" sz="600" b="1" dirty="0">
                <a:solidFill>
                  <a:schemeClr val="tx1"/>
                </a:solidFill>
                <a:latin typeface="+mn-ea"/>
              </a:rPr>
              <a:t>7.2</a:t>
            </a:r>
            <a:r>
              <a:rPr kumimoji="1" lang="ja-JP" altLang="en-US" sz="600" b="1" dirty="0">
                <a:solidFill>
                  <a:schemeClr val="tx1"/>
                </a:solidFill>
                <a:latin typeface="+mn-ea"/>
              </a:rPr>
              <a:t>へ続く</a:t>
            </a:r>
          </a:p>
        </p:txBody>
      </p:sp>
      <p:cxnSp>
        <p:nvCxnSpPr>
          <p:cNvPr id="73" name="直線矢印コネクタ 72">
            <a:extLst>
              <a:ext uri="{FF2B5EF4-FFF2-40B4-BE49-F238E27FC236}">
                <a16:creationId xmlns:a16="http://schemas.microsoft.com/office/drawing/2014/main" id="{91B31C30-A739-1AFB-AAA4-3D8A74C6BCA4}"/>
              </a:ext>
            </a:extLst>
          </p:cNvPr>
          <p:cNvCxnSpPr>
            <a:cxnSpLocks/>
            <a:stCxn id="41" idx="6"/>
            <a:endCxn id="137" idx="1"/>
          </p:cNvCxnSpPr>
          <p:nvPr/>
        </p:nvCxnSpPr>
        <p:spPr>
          <a:xfrm>
            <a:off x="1314001" y="2662709"/>
            <a:ext cx="24303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99">
            <a:extLst>
              <a:ext uri="{FF2B5EF4-FFF2-40B4-BE49-F238E27FC236}">
                <a16:creationId xmlns:a16="http://schemas.microsoft.com/office/drawing/2014/main" id="{AF76A533-C084-B694-57F9-6590E9F93BB1}"/>
              </a:ext>
            </a:extLst>
          </p:cNvPr>
          <p:cNvCxnSpPr>
            <a:cxnSpLocks/>
            <a:stCxn id="82" idx="3"/>
            <a:endCxn id="30" idx="4"/>
          </p:cNvCxnSpPr>
          <p:nvPr/>
        </p:nvCxnSpPr>
        <p:spPr>
          <a:xfrm flipV="1">
            <a:off x="6026801" y="2815709"/>
            <a:ext cx="283330" cy="371668"/>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38BFBA37-4129-036F-9160-02A9C9A8D9BA}"/>
              </a:ext>
            </a:extLst>
          </p:cNvPr>
          <p:cNvCxnSpPr>
            <a:cxnSpLocks/>
            <a:stCxn id="22" idx="3"/>
            <a:endCxn id="30" idx="2"/>
          </p:cNvCxnSpPr>
          <p:nvPr/>
        </p:nvCxnSpPr>
        <p:spPr>
          <a:xfrm>
            <a:off x="5529120" y="2662709"/>
            <a:ext cx="62801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DBA8E9E4-0A6A-6703-7B4C-21CF21F4880C}"/>
              </a:ext>
            </a:extLst>
          </p:cNvPr>
          <p:cNvGrpSpPr/>
          <p:nvPr/>
        </p:nvGrpSpPr>
        <p:grpSpPr>
          <a:xfrm>
            <a:off x="3563849" y="2428334"/>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6A0894BF-1725-EAE2-E8F3-DF4C03DAC7E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24C60FB8-AF0C-6181-115C-A212F073E95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減免申請書発行</a:t>
              </a:r>
            </a:p>
          </p:txBody>
        </p:sp>
      </p:grpSp>
      <p:cxnSp>
        <p:nvCxnSpPr>
          <p:cNvPr id="19" name="直線矢印コネクタ 18">
            <a:extLst>
              <a:ext uri="{FF2B5EF4-FFF2-40B4-BE49-F238E27FC236}">
                <a16:creationId xmlns:a16="http://schemas.microsoft.com/office/drawing/2014/main" id="{2A453444-F5FF-F504-F63F-1C16179836E5}"/>
              </a:ext>
            </a:extLst>
          </p:cNvPr>
          <p:cNvCxnSpPr>
            <a:cxnSpLocks/>
            <a:stCxn id="25" idx="1"/>
            <a:endCxn id="6" idx="2"/>
          </p:cNvCxnSpPr>
          <p:nvPr/>
        </p:nvCxnSpPr>
        <p:spPr>
          <a:xfrm flipH="1" flipV="1">
            <a:off x="386179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A101A9D6-C763-86D4-DE54-DB36AD7D4E5B}"/>
              </a:ext>
            </a:extLst>
          </p:cNvPr>
          <p:cNvGrpSpPr/>
          <p:nvPr/>
        </p:nvGrpSpPr>
        <p:grpSpPr>
          <a:xfrm>
            <a:off x="3573973" y="4281501"/>
            <a:ext cx="575637" cy="451948"/>
            <a:chOff x="5274238" y="5435536"/>
            <a:chExt cx="439201" cy="345439"/>
          </a:xfrm>
        </p:grpSpPr>
        <p:sp>
          <p:nvSpPr>
            <p:cNvPr id="25" name="フローチャート: 磁気ディスク 24">
              <a:extLst>
                <a:ext uri="{FF2B5EF4-FFF2-40B4-BE49-F238E27FC236}">
                  <a16:creationId xmlns:a16="http://schemas.microsoft.com/office/drawing/2014/main" id="{5E909521-E710-B5AC-31C9-49DBFE5BA78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6" name="円弧 25">
              <a:extLst>
                <a:ext uri="{FF2B5EF4-FFF2-40B4-BE49-F238E27FC236}">
                  <a16:creationId xmlns:a16="http://schemas.microsoft.com/office/drawing/2014/main" id="{9FC6A25E-1099-7BF9-8542-4BC2C75F4F6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3500EE17-850B-FA36-6F55-3BA6433A371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8" name="グループ化 27">
            <a:extLst>
              <a:ext uri="{FF2B5EF4-FFF2-40B4-BE49-F238E27FC236}">
                <a16:creationId xmlns:a16="http://schemas.microsoft.com/office/drawing/2014/main" id="{266FE72B-3CF8-074C-52CB-D60688CB35F1}"/>
              </a:ext>
            </a:extLst>
          </p:cNvPr>
          <p:cNvGrpSpPr/>
          <p:nvPr/>
        </p:nvGrpSpPr>
        <p:grpSpPr>
          <a:xfrm>
            <a:off x="4082127" y="4643643"/>
            <a:ext cx="752658" cy="405710"/>
            <a:chOff x="4488244" y="5206471"/>
            <a:chExt cx="752658" cy="405710"/>
          </a:xfrm>
        </p:grpSpPr>
        <p:cxnSp>
          <p:nvCxnSpPr>
            <p:cNvPr id="31" name="直線矢印コネクタ 30">
              <a:extLst>
                <a:ext uri="{FF2B5EF4-FFF2-40B4-BE49-F238E27FC236}">
                  <a16:creationId xmlns:a16="http://schemas.microsoft.com/office/drawing/2014/main" id="{F19D6182-A032-A246-8967-E4E24D31F3F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9299EC3A-084E-95E8-488A-1D254535D5AE}"/>
                </a:ext>
              </a:extLst>
            </p:cNvPr>
            <p:cNvGrpSpPr/>
            <p:nvPr/>
          </p:nvGrpSpPr>
          <p:grpSpPr>
            <a:xfrm>
              <a:off x="4610864" y="5312359"/>
              <a:ext cx="69614" cy="299822"/>
              <a:chOff x="2439407" y="2962964"/>
              <a:chExt cx="69614" cy="430496"/>
            </a:xfrm>
          </p:grpSpPr>
          <p:cxnSp>
            <p:nvCxnSpPr>
              <p:cNvPr id="36" name="直線コネクタ 35">
                <a:extLst>
                  <a:ext uri="{FF2B5EF4-FFF2-40B4-BE49-F238E27FC236}">
                    <a16:creationId xmlns:a16="http://schemas.microsoft.com/office/drawing/2014/main" id="{843D44B1-F85E-20AE-EE3D-7EEB3DE730A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7" name="直線コネクタ 36">
                <a:extLst>
                  <a:ext uri="{FF2B5EF4-FFF2-40B4-BE49-F238E27FC236}">
                    <a16:creationId xmlns:a16="http://schemas.microsoft.com/office/drawing/2014/main" id="{676ECE80-67A8-A59E-3319-6111B0CF24A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D17BEE42-2A03-015D-023F-4E83E1D6662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5" name="正方形/長方形 34">
              <a:extLst>
                <a:ext uri="{FF2B5EF4-FFF2-40B4-BE49-F238E27FC236}">
                  <a16:creationId xmlns:a16="http://schemas.microsoft.com/office/drawing/2014/main" id="{3DBBC7AF-EB62-6F31-01E2-A2924DDF589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69" name="グループ化 68">
            <a:extLst>
              <a:ext uri="{FF2B5EF4-FFF2-40B4-BE49-F238E27FC236}">
                <a16:creationId xmlns:a16="http://schemas.microsoft.com/office/drawing/2014/main" id="{6AB27364-5B1D-038F-4FAA-50ABF6E889A9}"/>
              </a:ext>
            </a:extLst>
          </p:cNvPr>
          <p:cNvGrpSpPr/>
          <p:nvPr/>
        </p:nvGrpSpPr>
        <p:grpSpPr>
          <a:xfrm>
            <a:off x="4006923" y="2897548"/>
            <a:ext cx="2111990" cy="698683"/>
            <a:chOff x="4006923" y="2897548"/>
            <a:chExt cx="2111990" cy="698683"/>
          </a:xfrm>
        </p:grpSpPr>
        <p:grpSp>
          <p:nvGrpSpPr>
            <p:cNvPr id="81" name="グループ化 80">
              <a:extLst>
                <a:ext uri="{FF2B5EF4-FFF2-40B4-BE49-F238E27FC236}">
                  <a16:creationId xmlns:a16="http://schemas.microsoft.com/office/drawing/2014/main" id="{0A745641-C693-D8D3-3C49-198BAE5F12A4}"/>
                </a:ext>
              </a:extLst>
            </p:cNvPr>
            <p:cNvGrpSpPr/>
            <p:nvPr/>
          </p:nvGrpSpPr>
          <p:grpSpPr>
            <a:xfrm>
              <a:off x="4006923" y="2897548"/>
              <a:ext cx="2111990" cy="698683"/>
              <a:chOff x="780354" y="2995677"/>
              <a:chExt cx="2111990" cy="698683"/>
            </a:xfrm>
          </p:grpSpPr>
          <p:pic>
            <p:nvPicPr>
              <p:cNvPr id="82" name="グラフィックス 81" descr="紙 枠線">
                <a:extLst>
                  <a:ext uri="{FF2B5EF4-FFF2-40B4-BE49-F238E27FC236}">
                    <a16:creationId xmlns:a16="http://schemas.microsoft.com/office/drawing/2014/main" id="{74EB77D0-533A-23AD-F804-52C758106BE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C708BAAB-8DAB-DA8C-BB76-8F7C64DBB1EB}"/>
                  </a:ext>
                </a:extLst>
              </p:cNvPr>
              <p:cNvCxnSpPr>
                <a:cxnSpLocks/>
              </p:cNvCxnSpPr>
              <p:nvPr/>
            </p:nvCxnSpPr>
            <p:spPr>
              <a:xfrm>
                <a:off x="780354" y="2995677"/>
                <a:ext cx="1766013" cy="289828"/>
              </a:xfrm>
              <a:prstGeom prst="curvedConnector3">
                <a:avLst>
                  <a:gd name="adj1" fmla="val -2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66DE0D06-3018-08DA-947A-4F06FB897E3A}"/>
                  </a:ext>
                </a:extLst>
              </p:cNvPr>
              <p:cNvSpPr/>
              <p:nvPr/>
            </p:nvSpPr>
            <p:spPr>
              <a:xfrm>
                <a:off x="227071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減免申請書</a:t>
                </a:r>
                <a:r>
                  <a:rPr kumimoji="1" lang="en-US" altLang="ja-JP" sz="500" b="1" dirty="0">
                    <a:solidFill>
                      <a:schemeClr val="tx1"/>
                    </a:solidFill>
                    <a:latin typeface="+mn-ea"/>
                  </a:rPr>
                  <a:t>(</a:t>
                </a:r>
                <a:r>
                  <a:rPr kumimoji="1" lang="ja-JP" altLang="en-US" sz="500" b="1" dirty="0">
                    <a:solidFill>
                      <a:schemeClr val="tx1"/>
                    </a:solidFill>
                    <a:latin typeface="+mn-ea"/>
                  </a:rPr>
                  <a:t>汎用</a:t>
                </a:r>
                <a:r>
                  <a:rPr kumimoji="1" lang="en-US" altLang="ja-JP" sz="500" b="1" dirty="0">
                    <a:solidFill>
                      <a:schemeClr val="tx1"/>
                    </a:solidFill>
                    <a:latin typeface="+mn-ea"/>
                  </a:rPr>
                  <a:t>/</a:t>
                </a:r>
                <a:r>
                  <a:rPr kumimoji="1" lang="ja-JP" altLang="en-US" sz="500" b="1" dirty="0">
                    <a:solidFill>
                      <a:schemeClr val="tx1"/>
                    </a:solidFill>
                    <a:latin typeface="+mn-ea"/>
                  </a:rPr>
                  <a:t>障害者用</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減免申請書発送者一覧</a:t>
                </a:r>
                <a:endParaRPr kumimoji="1" lang="en-US" altLang="ja-JP" sz="500" b="1" dirty="0">
                  <a:solidFill>
                    <a:schemeClr val="tx1"/>
                  </a:solidFill>
                  <a:latin typeface="+mn-ea"/>
                </a:endParaRPr>
              </a:p>
            </p:txBody>
          </p:sp>
        </p:grpSp>
        <p:sp>
          <p:nvSpPr>
            <p:cNvPr id="189" name="円弧 188">
              <a:extLst>
                <a:ext uri="{FF2B5EF4-FFF2-40B4-BE49-F238E27FC236}">
                  <a16:creationId xmlns:a16="http://schemas.microsoft.com/office/drawing/2014/main" id="{70F6B2AF-F06E-4614-B2C8-594424C3F200}"/>
                </a:ext>
              </a:extLst>
            </p:cNvPr>
            <p:cNvSpPr/>
            <p:nvPr/>
          </p:nvSpPr>
          <p:spPr>
            <a:xfrm rot="262087">
              <a:off x="5172789" y="3132853"/>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cxnSp>
        <p:nvCxnSpPr>
          <p:cNvPr id="20" name="直線矢印コネクタ 19">
            <a:extLst>
              <a:ext uri="{FF2B5EF4-FFF2-40B4-BE49-F238E27FC236}">
                <a16:creationId xmlns:a16="http://schemas.microsoft.com/office/drawing/2014/main" id="{622B9668-B66E-67B6-5346-6FBA8C2DDDD1}"/>
              </a:ext>
            </a:extLst>
          </p:cNvPr>
          <p:cNvCxnSpPr>
            <a:cxnSpLocks/>
            <a:stCxn id="44" idx="3"/>
            <a:endCxn id="6" idx="1"/>
          </p:cNvCxnSpPr>
          <p:nvPr/>
        </p:nvCxnSpPr>
        <p:spPr>
          <a:xfrm>
            <a:off x="3107974" y="2662709"/>
            <a:ext cx="45587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 name="正方形/長方形 22">
            <a:extLst>
              <a:ext uri="{FF2B5EF4-FFF2-40B4-BE49-F238E27FC236}">
                <a16:creationId xmlns:a16="http://schemas.microsoft.com/office/drawing/2014/main" id="{324C7746-5FF2-2AF2-E52D-02FFD69B6ECB}"/>
              </a:ext>
            </a:extLst>
          </p:cNvPr>
          <p:cNvSpPr/>
          <p:nvPr/>
        </p:nvSpPr>
        <p:spPr>
          <a:xfrm>
            <a:off x="759303" y="281154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1" name="楕円 40">
            <a:extLst>
              <a:ext uri="{FF2B5EF4-FFF2-40B4-BE49-F238E27FC236}">
                <a16:creationId xmlns:a16="http://schemas.microsoft.com/office/drawing/2014/main" id="{288C0DD1-4FB0-394C-B5E5-26B28453CF66}"/>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2" name="グループ化 41">
            <a:extLst>
              <a:ext uri="{FF2B5EF4-FFF2-40B4-BE49-F238E27FC236}">
                <a16:creationId xmlns:a16="http://schemas.microsoft.com/office/drawing/2014/main" id="{256352DF-1C9A-31DA-8B6C-A16FE733F032}"/>
              </a:ext>
            </a:extLst>
          </p:cNvPr>
          <p:cNvGrpSpPr/>
          <p:nvPr/>
        </p:nvGrpSpPr>
        <p:grpSpPr>
          <a:xfrm>
            <a:off x="2520559" y="2433953"/>
            <a:ext cx="587415" cy="457512"/>
            <a:chOff x="5266944" y="2798826"/>
            <a:chExt cx="455771" cy="301859"/>
          </a:xfrm>
        </p:grpSpPr>
        <p:sp>
          <p:nvSpPr>
            <p:cNvPr id="44" name="四角形: 角を丸くする 43">
              <a:extLst>
                <a:ext uri="{FF2B5EF4-FFF2-40B4-BE49-F238E27FC236}">
                  <a16:creationId xmlns:a16="http://schemas.microsoft.com/office/drawing/2014/main" id="{A3E0F6DB-5791-650C-F57A-3086BD653EE6}"/>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45" name="グラフィックス 44" descr="挙手 枠線">
              <a:extLst>
                <a:ext uri="{FF2B5EF4-FFF2-40B4-BE49-F238E27FC236}">
                  <a16:creationId xmlns:a16="http://schemas.microsoft.com/office/drawing/2014/main" id="{F944A6CE-4C1D-9DDA-93F5-EFCF688AA6AD}"/>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60" name="グループ化 59">
            <a:extLst>
              <a:ext uri="{FF2B5EF4-FFF2-40B4-BE49-F238E27FC236}">
                <a16:creationId xmlns:a16="http://schemas.microsoft.com/office/drawing/2014/main" id="{6A785055-6594-FD36-D0B1-4545BDC5C288}"/>
              </a:ext>
            </a:extLst>
          </p:cNvPr>
          <p:cNvGrpSpPr/>
          <p:nvPr/>
        </p:nvGrpSpPr>
        <p:grpSpPr>
          <a:xfrm>
            <a:off x="5238536" y="1926596"/>
            <a:ext cx="654823" cy="501738"/>
            <a:chOff x="2296966" y="3002525"/>
            <a:chExt cx="654823" cy="501738"/>
          </a:xfrm>
        </p:grpSpPr>
        <p:pic>
          <p:nvPicPr>
            <p:cNvPr id="61" name="グラフィックス 60" descr="紙 枠線">
              <a:extLst>
                <a:ext uri="{FF2B5EF4-FFF2-40B4-BE49-F238E27FC236}">
                  <a16:creationId xmlns:a16="http://schemas.microsoft.com/office/drawing/2014/main" id="{5B23CB36-ED3A-4AA7-6A19-A5D73F554A9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62" name="直線矢印コネクタ 36">
              <a:extLst>
                <a:ext uri="{FF2B5EF4-FFF2-40B4-BE49-F238E27FC236}">
                  <a16:creationId xmlns:a16="http://schemas.microsoft.com/office/drawing/2014/main" id="{43E7D877-5565-C80B-67BF-0CCE5DCBFF44}"/>
                </a:ext>
              </a:extLst>
            </p:cNvPr>
            <p:cNvCxnSpPr>
              <a:cxnSpLocks/>
            </p:cNvCxnSpPr>
            <p:nvPr/>
          </p:nvCxnSpPr>
          <p:spPr>
            <a:xfrm rot="5400000" flipH="1" flipV="1">
              <a:off x="2312287" y="3270184"/>
              <a:ext cx="218758" cy="249400"/>
            </a:xfrm>
            <a:prstGeom prst="curved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7A631D09-ECDF-BE1D-04DB-08E632AF895F}"/>
                </a:ext>
              </a:extLst>
            </p:cNvPr>
            <p:cNvSpPr/>
            <p:nvPr/>
          </p:nvSpPr>
          <p:spPr>
            <a:xfrm>
              <a:off x="2330164" y="300252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通知書</a:t>
              </a:r>
              <a:r>
                <a:rPr kumimoji="1" lang="en-US" altLang="ja-JP" sz="500" b="1" dirty="0">
                  <a:solidFill>
                    <a:schemeClr val="tx1"/>
                  </a:solidFill>
                  <a:latin typeface="+mn-ea"/>
                </a:rPr>
                <a:t>(</a:t>
              </a:r>
              <a:r>
                <a:rPr kumimoji="1" lang="ja-JP" altLang="en-US" sz="500" b="1" dirty="0">
                  <a:solidFill>
                    <a:schemeClr val="tx1"/>
                  </a:solidFill>
                  <a:latin typeface="+mn-ea"/>
                </a:rPr>
                <a:t>共通</a:t>
              </a:r>
              <a:r>
                <a:rPr kumimoji="1" lang="en-US" altLang="ja-JP" sz="500" b="1" dirty="0">
                  <a:solidFill>
                    <a:schemeClr val="tx1"/>
                  </a:solidFill>
                  <a:latin typeface="+mn-ea"/>
                </a:rPr>
                <a:t>)</a:t>
              </a:r>
              <a:r>
                <a:rPr kumimoji="1" lang="ja-JP" altLang="en-US" sz="500" b="1" dirty="0">
                  <a:solidFill>
                    <a:schemeClr val="tx1"/>
                  </a:solidFill>
                  <a:latin typeface="+mn-ea"/>
                </a:rPr>
                <a:t>引き抜き対象者一覧</a:t>
              </a:r>
              <a:endParaRPr kumimoji="1" lang="en-US" altLang="ja-JP" sz="500" b="1" dirty="0">
                <a:solidFill>
                  <a:schemeClr val="tx1"/>
                </a:solidFill>
                <a:latin typeface="+mn-ea"/>
              </a:endParaRPr>
            </a:p>
          </p:txBody>
        </p:sp>
      </p:grpSp>
    </p:spTree>
    <p:extLst>
      <p:ext uri="{BB962C8B-B14F-4D97-AF65-F5344CB8AC3E}">
        <p14:creationId xmlns:p14="http://schemas.microsoft.com/office/powerpoint/2010/main" val="1148411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57A61-3F34-B255-6B91-4AB3785B6C6B}"/>
            </a:ext>
          </a:extLst>
        </p:cNvPr>
        <p:cNvGrpSpPr/>
        <p:nvPr/>
      </p:nvGrpSpPr>
      <p:grpSpPr>
        <a:xfrm>
          <a:off x="0" y="0"/>
          <a:ext cx="0" cy="0"/>
          <a:chOff x="0" y="0"/>
          <a:chExt cx="0" cy="0"/>
        </a:xfrm>
      </p:grpSpPr>
      <p:grpSp>
        <p:nvGrpSpPr>
          <p:cNvPr id="15" name="グループ化 14">
            <a:extLst>
              <a:ext uri="{FF2B5EF4-FFF2-40B4-BE49-F238E27FC236}">
                <a16:creationId xmlns:a16="http://schemas.microsoft.com/office/drawing/2014/main" id="{9324795E-B906-E096-F50C-F248A949EFE8}"/>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238186C-0256-D1F2-1CA7-1141DC7A0D4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636EFCC-5B9B-231F-A4FC-B98FBE0F129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7.2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DC1DCE03-1841-A283-638B-B1B0F56D32B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減免の受付</a:t>
              </a:r>
              <a:r>
                <a:rPr kumimoji="1" lang="en-US" altLang="ja-JP" sz="1000" b="1" dirty="0">
                  <a:solidFill>
                    <a:schemeClr val="tx1"/>
                  </a:solidFill>
                  <a:latin typeface="+mn-ea"/>
                </a:rPr>
                <a:t>/</a:t>
              </a:r>
              <a:r>
                <a:rPr kumimoji="1" lang="ja-JP" altLang="en-US" sz="1000" b="1" dirty="0">
                  <a:solidFill>
                    <a:schemeClr val="tx1"/>
                  </a:solidFill>
                  <a:latin typeface="+mn-ea"/>
                </a:rPr>
                <a:t>審査</a:t>
              </a:r>
            </a:p>
          </p:txBody>
        </p:sp>
        <p:sp>
          <p:nvSpPr>
            <p:cNvPr id="14" name="正方形/長方形 13">
              <a:extLst>
                <a:ext uri="{FF2B5EF4-FFF2-40B4-BE49-F238E27FC236}">
                  <a16:creationId xmlns:a16="http://schemas.microsoft.com/office/drawing/2014/main" id="{3597886B-31FC-4385-B503-03D09E0A253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税額変更</a:t>
              </a:r>
            </a:p>
          </p:txBody>
        </p:sp>
      </p:grpSp>
      <p:grpSp>
        <p:nvGrpSpPr>
          <p:cNvPr id="16" name="グループ化 15">
            <a:extLst>
              <a:ext uri="{FF2B5EF4-FFF2-40B4-BE49-F238E27FC236}">
                <a16:creationId xmlns:a16="http://schemas.microsoft.com/office/drawing/2014/main" id="{630516BE-F0CF-1B36-A660-D8498863FAFB}"/>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38962F88-2C0B-7FDE-4D3C-7C488F6DD48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181AA9F4-62CC-2D54-0245-CE392A7971C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A3CB484-F5D4-3A3F-87AD-BB51C2DF9053}"/>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17</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55778C0D-5596-8D88-8D50-06A7879AC676}"/>
              </a:ext>
            </a:extLst>
          </p:cNvPr>
          <p:cNvGrpSpPr/>
          <p:nvPr/>
        </p:nvGrpSpPr>
        <p:grpSpPr>
          <a:xfrm>
            <a:off x="6396823"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1503501F-74F6-2FB3-0731-FD4D9930F64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3456A47B-8D96-C683-D829-39247EC66EB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引き抜き</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CA524AE7-1EAC-4C4E-B582-8D243AADF13D}"/>
              </a:ext>
            </a:extLst>
          </p:cNvPr>
          <p:cNvCxnSpPr>
            <a:cxnSpLocks/>
            <a:stCxn id="118" idx="1"/>
            <a:endCxn id="22" idx="2"/>
          </p:cNvCxnSpPr>
          <p:nvPr/>
        </p:nvCxnSpPr>
        <p:spPr>
          <a:xfrm flipH="1" flipV="1">
            <a:off x="669476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579B04F3-B80B-3E5C-D013-69E727549A06}"/>
              </a:ext>
            </a:extLst>
          </p:cNvPr>
          <p:cNvCxnSpPr>
            <a:cxnSpLocks/>
            <a:stCxn id="137" idx="3"/>
            <a:endCxn id="6" idx="1"/>
          </p:cNvCxnSpPr>
          <p:nvPr/>
        </p:nvCxnSpPr>
        <p:spPr>
          <a:xfrm>
            <a:off x="5024748" y="2662709"/>
            <a:ext cx="36595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CE28FBA0-4670-034C-951C-B9A5F55C9CF1}"/>
              </a:ext>
            </a:extLst>
          </p:cNvPr>
          <p:cNvSpPr/>
          <p:nvPr/>
        </p:nvSpPr>
        <p:spPr>
          <a:xfrm>
            <a:off x="6758568" y="5935979"/>
            <a:ext cx="2053792" cy="56845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3.2.7.1</a:t>
            </a:r>
            <a:r>
              <a:rPr kumimoji="1" lang="ja-JP" altLang="en-US" sz="500" b="1" dirty="0">
                <a:solidFill>
                  <a:schemeClr val="tx1"/>
                </a:solidFill>
                <a:latin typeface="+mn-ea"/>
              </a:rPr>
              <a:t>　減免情報管理</a:t>
            </a:r>
            <a:endParaRPr kumimoji="1" lang="en-US" altLang="ja-JP" sz="500" b="1" dirty="0">
              <a:solidFill>
                <a:schemeClr val="tx1"/>
              </a:solidFill>
              <a:latin typeface="+mn-ea"/>
            </a:endParaRPr>
          </a:p>
          <a:p>
            <a:r>
              <a:rPr kumimoji="1" lang="ja-JP" altLang="en-US" sz="500" b="1" dirty="0">
                <a:solidFill>
                  <a:schemeClr val="tx1"/>
                </a:solidFill>
                <a:latin typeface="+mn-ea"/>
              </a:rPr>
              <a:t>②</a:t>
            </a:r>
            <a:r>
              <a:rPr kumimoji="1" lang="en-US" altLang="ja-JP" sz="500" b="1" dirty="0">
                <a:solidFill>
                  <a:schemeClr val="tx1"/>
                </a:solidFill>
                <a:latin typeface="+mn-ea"/>
              </a:rPr>
              <a:t>4.2.1.</a:t>
            </a:r>
            <a:r>
              <a:rPr kumimoji="1" lang="ja-JP" altLang="en-US" sz="500" b="1" dirty="0">
                <a:solidFill>
                  <a:schemeClr val="tx1"/>
                </a:solidFill>
                <a:latin typeface="+mn-ea"/>
              </a:rPr>
              <a:t>　減免決定通知書発行</a:t>
            </a:r>
            <a:endParaRPr kumimoji="1" lang="en-US" altLang="ja-JP" sz="500" b="1" dirty="0">
              <a:solidFill>
                <a:schemeClr val="tx1"/>
              </a:solidFill>
              <a:latin typeface="+mn-ea"/>
            </a:endParaRPr>
          </a:p>
          <a:p>
            <a:r>
              <a:rPr kumimoji="1" lang="ja-JP" altLang="en-US" sz="500" b="1" dirty="0">
                <a:solidFill>
                  <a:schemeClr val="tx1"/>
                </a:solidFill>
                <a:latin typeface="+mn-ea"/>
              </a:rPr>
              <a:t>③</a:t>
            </a:r>
            <a:r>
              <a:rPr kumimoji="1" lang="en-US" altLang="ja-JP" sz="500" b="1" dirty="0">
                <a:solidFill>
                  <a:schemeClr val="tx1"/>
                </a:solidFill>
                <a:latin typeface="+mn-ea"/>
              </a:rPr>
              <a:t>4.4.2.1</a:t>
            </a:r>
            <a:r>
              <a:rPr kumimoji="1" lang="ja-JP" altLang="en-US" sz="500" b="1" dirty="0">
                <a:solidFill>
                  <a:schemeClr val="tx1"/>
                </a:solidFill>
                <a:latin typeface="+mn-ea"/>
              </a:rPr>
              <a:t>　引き抜き対象者リスト作成</a:t>
            </a:r>
            <a:endParaRPr kumimoji="1" lang="en-US" altLang="ja-JP" sz="500" b="1" dirty="0">
              <a:solidFill>
                <a:schemeClr val="tx1"/>
              </a:solidFill>
              <a:latin typeface="+mn-ea"/>
            </a:endParaRPr>
          </a:p>
        </p:txBody>
      </p:sp>
      <p:grpSp>
        <p:nvGrpSpPr>
          <p:cNvPr id="106" name="グループ化 105">
            <a:extLst>
              <a:ext uri="{FF2B5EF4-FFF2-40B4-BE49-F238E27FC236}">
                <a16:creationId xmlns:a16="http://schemas.microsoft.com/office/drawing/2014/main" id="{A60552D3-02FB-1886-6D5E-8A8A2BA68EE6}"/>
              </a:ext>
            </a:extLst>
          </p:cNvPr>
          <p:cNvGrpSpPr/>
          <p:nvPr/>
        </p:nvGrpSpPr>
        <p:grpSpPr>
          <a:xfrm>
            <a:off x="6406947"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E72B9480-F5EF-9C8B-884C-9E86966634F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4C9BC9D1-F38C-60CA-B80D-C7B7B4D3411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95C69F16-6598-9F00-E4E5-92DDE3B4935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8E04A288-AB9E-38F1-EEC8-7D9704C5418A}"/>
              </a:ext>
            </a:extLst>
          </p:cNvPr>
          <p:cNvGrpSpPr/>
          <p:nvPr/>
        </p:nvGrpSpPr>
        <p:grpSpPr>
          <a:xfrm>
            <a:off x="6915101" y="4643643"/>
            <a:ext cx="752658" cy="405710"/>
            <a:chOff x="4488244" y="5206471"/>
            <a:chExt cx="752658" cy="405710"/>
          </a:xfrm>
        </p:grpSpPr>
        <p:cxnSp>
          <p:nvCxnSpPr>
            <p:cNvPr id="80" name="直線矢印コネクタ 79">
              <a:extLst>
                <a:ext uri="{FF2B5EF4-FFF2-40B4-BE49-F238E27FC236}">
                  <a16:creationId xmlns:a16="http://schemas.microsoft.com/office/drawing/2014/main" id="{D599F51C-6D8E-94A6-1800-F285D2833A1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6D9D5D7C-7AF4-D8BE-3318-30759F4C4612}"/>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43E1596B-7236-F274-B128-A9F9A18FFB0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5372BDCD-7C97-1D3B-25C6-15AE0CACA76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F1C92B7C-6811-F585-0A95-60216B45683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932775C1-CE3E-524C-A4FE-04DEFDE37F8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101" name="直線矢印コネクタ 100">
            <a:extLst>
              <a:ext uri="{FF2B5EF4-FFF2-40B4-BE49-F238E27FC236}">
                <a16:creationId xmlns:a16="http://schemas.microsoft.com/office/drawing/2014/main" id="{D9A33636-F11B-7914-11AC-7889A25C726E}"/>
              </a:ext>
            </a:extLst>
          </p:cNvPr>
          <p:cNvCxnSpPr>
            <a:cxnSpLocks/>
            <a:stCxn id="6" idx="3"/>
            <a:endCxn id="22" idx="1"/>
          </p:cNvCxnSpPr>
          <p:nvPr/>
        </p:nvCxnSpPr>
        <p:spPr>
          <a:xfrm>
            <a:off x="5986590" y="2662709"/>
            <a:ext cx="4102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EFDE002D-7841-6932-D579-268CAE453AF4}"/>
              </a:ext>
            </a:extLst>
          </p:cNvPr>
          <p:cNvGrpSpPr/>
          <p:nvPr/>
        </p:nvGrpSpPr>
        <p:grpSpPr>
          <a:xfrm rot="16200000">
            <a:off x="7237105" y="1956812"/>
            <a:ext cx="1073222" cy="47531"/>
            <a:chOff x="8353051" y="5728208"/>
            <a:chExt cx="1073222" cy="47531"/>
          </a:xfrm>
        </p:grpSpPr>
        <p:cxnSp>
          <p:nvCxnSpPr>
            <p:cNvPr id="47" name="直線矢印コネクタ 46">
              <a:extLst>
                <a:ext uri="{FF2B5EF4-FFF2-40B4-BE49-F238E27FC236}">
                  <a16:creationId xmlns:a16="http://schemas.microsoft.com/office/drawing/2014/main" id="{BD88E3A6-35CE-5426-8211-55F31A3C2BE5}"/>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1B0B767D-623F-7935-F1E3-AB6B9F053E92}"/>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5D5FC253-C937-1B60-7B66-0659E27D5BBB}"/>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71" name="正方形/長方形 70">
            <a:extLst>
              <a:ext uri="{FF2B5EF4-FFF2-40B4-BE49-F238E27FC236}">
                <a16:creationId xmlns:a16="http://schemas.microsoft.com/office/drawing/2014/main" id="{2EFAC0DA-D61C-95EC-433F-50AE276125E7}"/>
              </a:ext>
            </a:extLst>
          </p:cNvPr>
          <p:cNvSpPr/>
          <p:nvPr/>
        </p:nvSpPr>
        <p:spPr>
          <a:xfrm>
            <a:off x="7425100"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a:t>
            </a:r>
            <a:endParaRPr kumimoji="1" lang="en-US" altLang="ja-JP" sz="600" b="1" dirty="0">
              <a:solidFill>
                <a:schemeClr val="tx1"/>
              </a:solidFill>
              <a:highlight>
                <a:srgbClr val="FFFFFF"/>
              </a:highlight>
              <a:latin typeface="+mn-ea"/>
            </a:endParaRPr>
          </a:p>
        </p:txBody>
      </p:sp>
      <p:grpSp>
        <p:nvGrpSpPr>
          <p:cNvPr id="135" name="グループ化 134">
            <a:extLst>
              <a:ext uri="{FF2B5EF4-FFF2-40B4-BE49-F238E27FC236}">
                <a16:creationId xmlns:a16="http://schemas.microsoft.com/office/drawing/2014/main" id="{F79D2980-EE14-4565-5C2C-4747700863C9}"/>
              </a:ext>
            </a:extLst>
          </p:cNvPr>
          <p:cNvGrpSpPr/>
          <p:nvPr/>
        </p:nvGrpSpPr>
        <p:grpSpPr>
          <a:xfrm>
            <a:off x="4428864"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0BB1A388-9B09-557B-D4E9-1499461BB6A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2BA82D4E-45AB-73F8-DCB0-ED54446C49D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減免決定情報</a:t>
              </a:r>
              <a:r>
                <a:rPr kumimoji="1" lang="en-US" altLang="ja-JP" sz="500" b="1" dirty="0">
                  <a:solidFill>
                    <a:schemeClr val="tx1"/>
                  </a:solidFill>
                  <a:latin typeface="+mn-ea"/>
                </a:rPr>
                <a:t>)</a:t>
              </a:r>
            </a:p>
          </p:txBody>
        </p:sp>
      </p:grpSp>
      <p:cxnSp>
        <p:nvCxnSpPr>
          <p:cNvPr id="138" name="直線矢印コネクタ 137">
            <a:extLst>
              <a:ext uri="{FF2B5EF4-FFF2-40B4-BE49-F238E27FC236}">
                <a16:creationId xmlns:a16="http://schemas.microsoft.com/office/drawing/2014/main" id="{C6F99E07-D485-E827-E09E-CD5BAEFEF174}"/>
              </a:ext>
            </a:extLst>
          </p:cNvPr>
          <p:cNvCxnSpPr>
            <a:cxnSpLocks/>
            <a:stCxn id="137" idx="2"/>
            <a:endCxn id="140" idx="1"/>
          </p:cNvCxnSpPr>
          <p:nvPr/>
        </p:nvCxnSpPr>
        <p:spPr>
          <a:xfrm>
            <a:off x="4726806"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D1CB22AF-0965-1219-ADD8-AD251DE2E85B}"/>
              </a:ext>
            </a:extLst>
          </p:cNvPr>
          <p:cNvGrpSpPr/>
          <p:nvPr/>
        </p:nvGrpSpPr>
        <p:grpSpPr>
          <a:xfrm>
            <a:off x="4438988"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70A90C84-CC8C-56AF-A57E-CB58D75501A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B80C563E-A715-B957-D41B-68950901028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58A9AE03-6F72-A3A3-0B8D-FE32DEFE715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30F80EC0-E538-73CF-494B-5215A2A81387}"/>
              </a:ext>
            </a:extLst>
          </p:cNvPr>
          <p:cNvGrpSpPr/>
          <p:nvPr/>
        </p:nvGrpSpPr>
        <p:grpSpPr>
          <a:xfrm>
            <a:off x="4947142"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508C929E-D05C-088F-FA97-181F5ABACB4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C15B86F4-2109-169C-9C1F-6FB4B656D62D}"/>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2D329143-87C7-2323-CA87-B28BCE1704D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44731050-36BF-B718-3D8A-6CA145F01AA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44FAA387-6153-C0EA-EFCD-E42B9B32B3E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3AE3DEB2-40FB-DBFF-71E3-1CB63449B45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56" name="グループ化 155">
            <a:extLst>
              <a:ext uri="{FF2B5EF4-FFF2-40B4-BE49-F238E27FC236}">
                <a16:creationId xmlns:a16="http://schemas.microsoft.com/office/drawing/2014/main" id="{CC561E6A-EDBC-2FAD-5F52-E797B633D43B}"/>
              </a:ext>
            </a:extLst>
          </p:cNvPr>
          <p:cNvGrpSpPr/>
          <p:nvPr/>
        </p:nvGrpSpPr>
        <p:grpSpPr>
          <a:xfrm>
            <a:off x="7773706" y="1505275"/>
            <a:ext cx="1763824" cy="307340"/>
            <a:chOff x="5071794" y="4316156"/>
            <a:chExt cx="1763824" cy="307340"/>
          </a:xfrm>
        </p:grpSpPr>
        <p:cxnSp>
          <p:nvCxnSpPr>
            <p:cNvPr id="157" name="直線矢印コネクタ 156">
              <a:extLst>
                <a:ext uri="{FF2B5EF4-FFF2-40B4-BE49-F238E27FC236}">
                  <a16:creationId xmlns:a16="http://schemas.microsoft.com/office/drawing/2014/main" id="{3A0C69D6-BFFF-CE98-D1CC-7DE3C89EEBDA}"/>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F656E5BF-D85F-0420-6589-78A616330F97}"/>
                </a:ext>
              </a:extLst>
            </p:cNvPr>
            <p:cNvSpPr/>
            <p:nvPr/>
          </p:nvSpPr>
          <p:spPr>
            <a:xfrm>
              <a:off x="5564507" y="4332597"/>
              <a:ext cx="127111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減免決定通知書</a:t>
              </a:r>
              <a:endParaRPr kumimoji="1" lang="en-US" altLang="ja-JP" sz="500" b="1" dirty="0">
                <a:solidFill>
                  <a:schemeClr val="tx1"/>
                </a:solidFill>
                <a:latin typeface="+mn-ea"/>
              </a:endParaRPr>
            </a:p>
            <a:p>
              <a:r>
                <a:rPr kumimoji="1" lang="en-US" altLang="ja-JP" sz="500" b="1" dirty="0">
                  <a:solidFill>
                    <a:schemeClr val="tx1"/>
                  </a:solidFill>
                  <a:latin typeface="+mn-ea"/>
                </a:rPr>
                <a:t>(</a:t>
              </a:r>
              <a:r>
                <a:rPr kumimoji="1" lang="ja-JP" altLang="en-US" sz="500" b="1" dirty="0">
                  <a:solidFill>
                    <a:schemeClr val="tx1"/>
                  </a:solidFill>
                  <a:latin typeface="+mn-ea"/>
                </a:rPr>
                <a:t>汎用</a:t>
              </a:r>
              <a:r>
                <a:rPr kumimoji="1" lang="en-US" altLang="ja-JP" sz="500" b="1" dirty="0">
                  <a:solidFill>
                    <a:schemeClr val="tx1"/>
                  </a:solidFill>
                  <a:latin typeface="+mn-ea"/>
                </a:rPr>
                <a:t>/</a:t>
              </a:r>
              <a:r>
                <a:rPr kumimoji="1" lang="ja-JP" altLang="en-US" sz="500" b="1" dirty="0">
                  <a:solidFill>
                    <a:schemeClr val="tx1"/>
                  </a:solidFill>
                  <a:latin typeface="+mn-ea"/>
                </a:rPr>
                <a:t>障害者用</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43044F97-B0C1-0031-1ABC-C1EF76B1F59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29" name="グループ化 28">
            <a:extLst>
              <a:ext uri="{FF2B5EF4-FFF2-40B4-BE49-F238E27FC236}">
                <a16:creationId xmlns:a16="http://schemas.microsoft.com/office/drawing/2014/main" id="{E2A6E765-2FCF-F512-5B4B-45894DAAFE0D}"/>
              </a:ext>
            </a:extLst>
          </p:cNvPr>
          <p:cNvGrpSpPr/>
          <p:nvPr/>
        </p:nvGrpSpPr>
        <p:grpSpPr>
          <a:xfrm>
            <a:off x="7620718" y="2509709"/>
            <a:ext cx="306000" cy="306000"/>
            <a:chOff x="547477" y="5946304"/>
            <a:chExt cx="182044" cy="182044"/>
          </a:xfrm>
        </p:grpSpPr>
        <p:sp>
          <p:nvSpPr>
            <p:cNvPr id="30" name="楕円 29">
              <a:extLst>
                <a:ext uri="{FF2B5EF4-FFF2-40B4-BE49-F238E27FC236}">
                  <a16:creationId xmlns:a16="http://schemas.microsoft.com/office/drawing/2014/main" id="{D2B7C0B7-BD4C-581C-B375-828D55F1598E}"/>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2" name="グループ化 31">
              <a:extLst>
                <a:ext uri="{FF2B5EF4-FFF2-40B4-BE49-F238E27FC236}">
                  <a16:creationId xmlns:a16="http://schemas.microsoft.com/office/drawing/2014/main" id="{9B015D9B-EB8E-A442-D75B-D4D704F951F5}"/>
                </a:ext>
              </a:extLst>
            </p:cNvPr>
            <p:cNvGrpSpPr/>
            <p:nvPr/>
          </p:nvGrpSpPr>
          <p:grpSpPr>
            <a:xfrm>
              <a:off x="572442" y="5996943"/>
              <a:ext cx="132113" cy="80765"/>
              <a:chOff x="2601006" y="3678667"/>
              <a:chExt cx="132113" cy="80765"/>
            </a:xfrm>
          </p:grpSpPr>
          <p:sp>
            <p:nvSpPr>
              <p:cNvPr id="38" name="正方形/長方形 37">
                <a:extLst>
                  <a:ext uri="{FF2B5EF4-FFF2-40B4-BE49-F238E27FC236}">
                    <a16:creationId xmlns:a16="http://schemas.microsoft.com/office/drawing/2014/main" id="{C6281456-DE0D-F292-2E98-723A106273EA}"/>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013C36CF-F985-0F87-A3C0-2D90C7C92FF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2" name="二等辺三角形 51">
                <a:extLst>
                  <a:ext uri="{FF2B5EF4-FFF2-40B4-BE49-F238E27FC236}">
                    <a16:creationId xmlns:a16="http://schemas.microsoft.com/office/drawing/2014/main" id="{CA46C0EC-F465-B810-3AE4-0A9DF1FA334F}"/>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3" name="正方形/長方形 52">
                <a:extLst>
                  <a:ext uri="{FF2B5EF4-FFF2-40B4-BE49-F238E27FC236}">
                    <a16:creationId xmlns:a16="http://schemas.microsoft.com/office/drawing/2014/main" id="{FAF677E5-D32C-F6D1-67B9-C1DD23350C25}"/>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2D2FE883-4F3D-C89F-7F19-38E873AB6C50}"/>
              </a:ext>
            </a:extLst>
          </p:cNvPr>
          <p:cNvSpPr/>
          <p:nvPr/>
        </p:nvSpPr>
        <p:spPr>
          <a:xfrm>
            <a:off x="7773716" y="228299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発行して終了</a:t>
            </a:r>
            <a:endParaRPr kumimoji="1" lang="en-US" altLang="ja-JP" sz="600" b="1" dirty="0">
              <a:solidFill>
                <a:schemeClr val="tx1"/>
              </a:solidFill>
              <a:latin typeface="+mn-ea"/>
            </a:endParaRPr>
          </a:p>
        </p:txBody>
      </p:sp>
      <p:cxnSp>
        <p:nvCxnSpPr>
          <p:cNvPr id="110" name="直線矢印コネクタ 199">
            <a:extLst>
              <a:ext uri="{FF2B5EF4-FFF2-40B4-BE49-F238E27FC236}">
                <a16:creationId xmlns:a16="http://schemas.microsoft.com/office/drawing/2014/main" id="{706F232C-C05F-83C9-8F2C-756FC03D8B21}"/>
              </a:ext>
            </a:extLst>
          </p:cNvPr>
          <p:cNvCxnSpPr>
            <a:cxnSpLocks/>
            <a:stCxn id="82" idx="3"/>
            <a:endCxn id="30" idx="4"/>
          </p:cNvCxnSpPr>
          <p:nvPr/>
        </p:nvCxnSpPr>
        <p:spPr>
          <a:xfrm flipV="1">
            <a:off x="7490388" y="2815709"/>
            <a:ext cx="283330" cy="371668"/>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780F9714-17E0-CBB4-527F-C5998D54DE9F}"/>
              </a:ext>
            </a:extLst>
          </p:cNvPr>
          <p:cNvCxnSpPr>
            <a:cxnSpLocks/>
            <a:stCxn id="22" idx="3"/>
            <a:endCxn id="30" idx="2"/>
          </p:cNvCxnSpPr>
          <p:nvPr/>
        </p:nvCxnSpPr>
        <p:spPr>
          <a:xfrm>
            <a:off x="6992707" y="2662709"/>
            <a:ext cx="62801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F44B7B5E-74C1-BBC4-4DD7-5D3F42A28EA5}"/>
              </a:ext>
            </a:extLst>
          </p:cNvPr>
          <p:cNvGrpSpPr/>
          <p:nvPr/>
        </p:nvGrpSpPr>
        <p:grpSpPr>
          <a:xfrm>
            <a:off x="5390706" y="2428334"/>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CAF9E450-67EE-882B-4BDA-D56ECBE9491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870DE368-F357-49AE-FD77-C104FBF3EA7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減免決定通知書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p>
          </p:txBody>
        </p:sp>
      </p:grpSp>
      <p:cxnSp>
        <p:nvCxnSpPr>
          <p:cNvPr id="19" name="直線矢印コネクタ 18">
            <a:extLst>
              <a:ext uri="{FF2B5EF4-FFF2-40B4-BE49-F238E27FC236}">
                <a16:creationId xmlns:a16="http://schemas.microsoft.com/office/drawing/2014/main" id="{62BC293F-3FDE-7902-2C98-B0C845ABA8A7}"/>
              </a:ext>
            </a:extLst>
          </p:cNvPr>
          <p:cNvCxnSpPr>
            <a:cxnSpLocks/>
            <a:stCxn id="25" idx="1"/>
            <a:endCxn id="6" idx="2"/>
          </p:cNvCxnSpPr>
          <p:nvPr/>
        </p:nvCxnSpPr>
        <p:spPr>
          <a:xfrm flipH="1" flipV="1">
            <a:off x="568864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FC2642F1-1E60-978F-F3D4-91DB33FAC148}"/>
              </a:ext>
            </a:extLst>
          </p:cNvPr>
          <p:cNvGrpSpPr/>
          <p:nvPr/>
        </p:nvGrpSpPr>
        <p:grpSpPr>
          <a:xfrm>
            <a:off x="5400830" y="4281501"/>
            <a:ext cx="575637" cy="451948"/>
            <a:chOff x="5274238" y="5435536"/>
            <a:chExt cx="439201" cy="345439"/>
          </a:xfrm>
        </p:grpSpPr>
        <p:sp>
          <p:nvSpPr>
            <p:cNvPr id="25" name="フローチャート: 磁気ディスク 24">
              <a:extLst>
                <a:ext uri="{FF2B5EF4-FFF2-40B4-BE49-F238E27FC236}">
                  <a16:creationId xmlns:a16="http://schemas.microsoft.com/office/drawing/2014/main" id="{18020E53-D468-00AB-6CB8-F2D5C27B25C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6" name="円弧 25">
              <a:extLst>
                <a:ext uri="{FF2B5EF4-FFF2-40B4-BE49-F238E27FC236}">
                  <a16:creationId xmlns:a16="http://schemas.microsoft.com/office/drawing/2014/main" id="{9BBC1488-9D89-B064-09DD-C3AF327CCD7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83B7D906-AD9A-DA56-FFDB-491893F8D58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8" name="グループ化 27">
            <a:extLst>
              <a:ext uri="{FF2B5EF4-FFF2-40B4-BE49-F238E27FC236}">
                <a16:creationId xmlns:a16="http://schemas.microsoft.com/office/drawing/2014/main" id="{ED04A138-F4F2-8E70-ABBB-A9C3D6E8E1FC}"/>
              </a:ext>
            </a:extLst>
          </p:cNvPr>
          <p:cNvGrpSpPr/>
          <p:nvPr/>
        </p:nvGrpSpPr>
        <p:grpSpPr>
          <a:xfrm>
            <a:off x="5908984" y="4643643"/>
            <a:ext cx="752658" cy="405710"/>
            <a:chOff x="4488244" y="5206471"/>
            <a:chExt cx="752658" cy="405710"/>
          </a:xfrm>
        </p:grpSpPr>
        <p:cxnSp>
          <p:nvCxnSpPr>
            <p:cNvPr id="31" name="直線矢印コネクタ 30">
              <a:extLst>
                <a:ext uri="{FF2B5EF4-FFF2-40B4-BE49-F238E27FC236}">
                  <a16:creationId xmlns:a16="http://schemas.microsoft.com/office/drawing/2014/main" id="{BA38C51D-C11E-E79F-E448-32D495656DB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6AACDB23-D340-AB7D-7966-B30DA7179AEB}"/>
                </a:ext>
              </a:extLst>
            </p:cNvPr>
            <p:cNvGrpSpPr/>
            <p:nvPr/>
          </p:nvGrpSpPr>
          <p:grpSpPr>
            <a:xfrm>
              <a:off x="4610864" y="5312359"/>
              <a:ext cx="69614" cy="299822"/>
              <a:chOff x="2439407" y="2962964"/>
              <a:chExt cx="69614" cy="430496"/>
            </a:xfrm>
          </p:grpSpPr>
          <p:cxnSp>
            <p:nvCxnSpPr>
              <p:cNvPr id="36" name="直線コネクタ 35">
                <a:extLst>
                  <a:ext uri="{FF2B5EF4-FFF2-40B4-BE49-F238E27FC236}">
                    <a16:creationId xmlns:a16="http://schemas.microsoft.com/office/drawing/2014/main" id="{A51B430B-5DA4-DAD2-F2CF-07B317FBB09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7" name="直線コネクタ 36">
                <a:extLst>
                  <a:ext uri="{FF2B5EF4-FFF2-40B4-BE49-F238E27FC236}">
                    <a16:creationId xmlns:a16="http://schemas.microsoft.com/office/drawing/2014/main" id="{3896B38E-04E0-A47F-2430-FD6BC9A8C25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2820D3D1-AD80-DB86-DB20-392ACCDFEA4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5" name="正方形/長方形 34">
              <a:extLst>
                <a:ext uri="{FF2B5EF4-FFF2-40B4-BE49-F238E27FC236}">
                  <a16:creationId xmlns:a16="http://schemas.microsoft.com/office/drawing/2014/main" id="{97A3CF03-4357-D076-3C67-87A58403C8A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69" name="グループ化 68">
            <a:extLst>
              <a:ext uri="{FF2B5EF4-FFF2-40B4-BE49-F238E27FC236}">
                <a16:creationId xmlns:a16="http://schemas.microsoft.com/office/drawing/2014/main" id="{532FA5BF-C657-38C0-DEFD-9386CE27BFAE}"/>
              </a:ext>
            </a:extLst>
          </p:cNvPr>
          <p:cNvGrpSpPr/>
          <p:nvPr/>
        </p:nvGrpSpPr>
        <p:grpSpPr>
          <a:xfrm>
            <a:off x="5841206" y="2898918"/>
            <a:ext cx="1741294" cy="697313"/>
            <a:chOff x="4377619" y="2898918"/>
            <a:chExt cx="1741294" cy="697313"/>
          </a:xfrm>
        </p:grpSpPr>
        <p:grpSp>
          <p:nvGrpSpPr>
            <p:cNvPr id="81" name="グループ化 80">
              <a:extLst>
                <a:ext uri="{FF2B5EF4-FFF2-40B4-BE49-F238E27FC236}">
                  <a16:creationId xmlns:a16="http://schemas.microsoft.com/office/drawing/2014/main" id="{9261F426-794D-125E-06A9-2E487AB7702F}"/>
                </a:ext>
              </a:extLst>
            </p:cNvPr>
            <p:cNvGrpSpPr/>
            <p:nvPr/>
          </p:nvGrpSpPr>
          <p:grpSpPr>
            <a:xfrm>
              <a:off x="4377619" y="2898918"/>
              <a:ext cx="1741294" cy="697313"/>
              <a:chOff x="1151050" y="2997047"/>
              <a:chExt cx="1741294" cy="697313"/>
            </a:xfrm>
          </p:grpSpPr>
          <p:pic>
            <p:nvPicPr>
              <p:cNvPr id="82" name="グラフィックス 81" descr="紙 枠線">
                <a:extLst>
                  <a:ext uri="{FF2B5EF4-FFF2-40B4-BE49-F238E27FC236}">
                    <a16:creationId xmlns:a16="http://schemas.microsoft.com/office/drawing/2014/main" id="{9E4C4882-A55A-79B2-305A-1957BF7C4F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E3A61BA9-A83E-EBA0-CF51-E07E5E0F39C7}"/>
                  </a:ext>
                </a:extLst>
              </p:cNvPr>
              <p:cNvCxnSpPr>
                <a:cxnSpLocks/>
              </p:cNvCxnSpPr>
              <p:nvPr/>
            </p:nvCxnSpPr>
            <p:spPr>
              <a:xfrm>
                <a:off x="1151050" y="2997047"/>
                <a:ext cx="1395317" cy="288458"/>
              </a:xfrm>
              <a:prstGeom prst="curvedConnector3">
                <a:avLst>
                  <a:gd name="adj1" fmla="val 167"/>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7C40780F-62DB-B2DA-DD0B-A3DD5E34948E}"/>
                  </a:ext>
                </a:extLst>
              </p:cNvPr>
              <p:cNvSpPr/>
              <p:nvPr/>
            </p:nvSpPr>
            <p:spPr>
              <a:xfrm>
                <a:off x="227071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減免決定通知書</a:t>
                </a:r>
                <a:r>
                  <a:rPr kumimoji="1" lang="en-US" altLang="ja-JP" sz="500" b="1" dirty="0">
                    <a:solidFill>
                      <a:schemeClr val="tx1"/>
                    </a:solidFill>
                    <a:latin typeface="+mn-ea"/>
                  </a:rPr>
                  <a:t>(</a:t>
                </a:r>
                <a:r>
                  <a:rPr kumimoji="1" lang="ja-JP" altLang="en-US" sz="500" b="1" dirty="0">
                    <a:solidFill>
                      <a:schemeClr val="tx1"/>
                    </a:solidFill>
                    <a:latin typeface="+mn-ea"/>
                  </a:rPr>
                  <a:t>汎用</a:t>
                </a:r>
                <a:r>
                  <a:rPr kumimoji="1" lang="en-US" altLang="ja-JP" sz="500" b="1" dirty="0">
                    <a:solidFill>
                      <a:schemeClr val="tx1"/>
                    </a:solidFill>
                    <a:latin typeface="+mn-ea"/>
                  </a:rPr>
                  <a:t>/</a:t>
                </a:r>
                <a:r>
                  <a:rPr kumimoji="1" lang="ja-JP" altLang="en-US" sz="500" b="1" dirty="0">
                    <a:solidFill>
                      <a:schemeClr val="tx1"/>
                    </a:solidFill>
                    <a:latin typeface="+mn-ea"/>
                  </a:rPr>
                  <a:t>障害者用</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減免決定通知書発送者一覧</a:t>
                </a:r>
                <a:endParaRPr kumimoji="1" lang="en-US" altLang="ja-JP" sz="500" b="1" dirty="0">
                  <a:solidFill>
                    <a:schemeClr val="tx1"/>
                  </a:solidFill>
                  <a:latin typeface="+mn-ea"/>
                </a:endParaRPr>
              </a:p>
            </p:txBody>
          </p:sp>
        </p:grpSp>
        <p:sp>
          <p:nvSpPr>
            <p:cNvPr id="189" name="円弧 188">
              <a:extLst>
                <a:ext uri="{FF2B5EF4-FFF2-40B4-BE49-F238E27FC236}">
                  <a16:creationId xmlns:a16="http://schemas.microsoft.com/office/drawing/2014/main" id="{624FC522-38EB-4BA2-57AC-7ABEFF81D853}"/>
                </a:ext>
              </a:extLst>
            </p:cNvPr>
            <p:cNvSpPr/>
            <p:nvPr/>
          </p:nvSpPr>
          <p:spPr>
            <a:xfrm rot="262087">
              <a:off x="5172789" y="3128091"/>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cxnSp>
        <p:nvCxnSpPr>
          <p:cNvPr id="20" name="直線矢印コネクタ 19">
            <a:extLst>
              <a:ext uri="{FF2B5EF4-FFF2-40B4-BE49-F238E27FC236}">
                <a16:creationId xmlns:a16="http://schemas.microsoft.com/office/drawing/2014/main" id="{7C63B5BC-FBF8-A9A6-A9A3-7D40B08EA58B}"/>
              </a:ext>
            </a:extLst>
          </p:cNvPr>
          <p:cNvCxnSpPr>
            <a:cxnSpLocks/>
            <a:stCxn id="44" idx="3"/>
            <a:endCxn id="95" idx="1"/>
          </p:cNvCxnSpPr>
          <p:nvPr/>
        </p:nvCxnSpPr>
        <p:spPr>
          <a:xfrm>
            <a:off x="3151708" y="2662709"/>
            <a:ext cx="3448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D1F97DFD-8756-5D54-B0E9-66A9F9DD0F11}"/>
              </a:ext>
            </a:extLst>
          </p:cNvPr>
          <p:cNvGrpSpPr/>
          <p:nvPr/>
        </p:nvGrpSpPr>
        <p:grpSpPr>
          <a:xfrm>
            <a:off x="2564293" y="2433953"/>
            <a:ext cx="587415" cy="457512"/>
            <a:chOff x="5266944" y="2798826"/>
            <a:chExt cx="455771" cy="301859"/>
          </a:xfrm>
        </p:grpSpPr>
        <p:sp>
          <p:nvSpPr>
            <p:cNvPr id="44" name="四角形: 角を丸くする 43">
              <a:extLst>
                <a:ext uri="{FF2B5EF4-FFF2-40B4-BE49-F238E27FC236}">
                  <a16:creationId xmlns:a16="http://schemas.microsoft.com/office/drawing/2014/main" id="{5E85E1E1-DCA2-C537-E545-D7FB8A75A13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45" name="グラフィックス 44" descr="挙手 枠線">
              <a:extLst>
                <a:ext uri="{FF2B5EF4-FFF2-40B4-BE49-F238E27FC236}">
                  <a16:creationId xmlns:a16="http://schemas.microsoft.com/office/drawing/2014/main" id="{F5DFF1F5-8F29-247D-00A0-2F0997ECE4C0}"/>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60" name="グループ化 59">
            <a:extLst>
              <a:ext uri="{FF2B5EF4-FFF2-40B4-BE49-F238E27FC236}">
                <a16:creationId xmlns:a16="http://schemas.microsoft.com/office/drawing/2014/main" id="{C842C95F-C0A7-0964-D295-FC86DDE00A81}"/>
              </a:ext>
            </a:extLst>
          </p:cNvPr>
          <p:cNvGrpSpPr/>
          <p:nvPr/>
        </p:nvGrpSpPr>
        <p:grpSpPr>
          <a:xfrm>
            <a:off x="6702123" y="1926596"/>
            <a:ext cx="654823" cy="501738"/>
            <a:chOff x="2296966" y="3002525"/>
            <a:chExt cx="654823" cy="501738"/>
          </a:xfrm>
        </p:grpSpPr>
        <p:pic>
          <p:nvPicPr>
            <p:cNvPr id="61" name="グラフィックス 60" descr="紙 枠線">
              <a:extLst>
                <a:ext uri="{FF2B5EF4-FFF2-40B4-BE49-F238E27FC236}">
                  <a16:creationId xmlns:a16="http://schemas.microsoft.com/office/drawing/2014/main" id="{AF7335E9-E0C1-DF4C-C79A-2CA817D7ED9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62" name="直線矢印コネクタ 36">
              <a:extLst>
                <a:ext uri="{FF2B5EF4-FFF2-40B4-BE49-F238E27FC236}">
                  <a16:creationId xmlns:a16="http://schemas.microsoft.com/office/drawing/2014/main" id="{5973D778-8D4A-E6B5-D03F-A3D228295220}"/>
                </a:ext>
              </a:extLst>
            </p:cNvPr>
            <p:cNvCxnSpPr>
              <a:cxnSpLocks/>
            </p:cNvCxnSpPr>
            <p:nvPr/>
          </p:nvCxnSpPr>
          <p:spPr>
            <a:xfrm rot="5400000" flipH="1" flipV="1">
              <a:off x="2312287" y="3270184"/>
              <a:ext cx="218758" cy="249400"/>
            </a:xfrm>
            <a:prstGeom prst="curved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FCAA1772-B37B-5CE1-6B4E-9A977354AF2C}"/>
                </a:ext>
              </a:extLst>
            </p:cNvPr>
            <p:cNvSpPr/>
            <p:nvPr/>
          </p:nvSpPr>
          <p:spPr>
            <a:xfrm>
              <a:off x="2330164" y="300252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通知書</a:t>
              </a:r>
              <a:r>
                <a:rPr kumimoji="1" lang="en-US" altLang="ja-JP" sz="500" b="1" dirty="0">
                  <a:solidFill>
                    <a:schemeClr val="tx1"/>
                  </a:solidFill>
                  <a:latin typeface="+mn-ea"/>
                </a:rPr>
                <a:t>(</a:t>
              </a:r>
              <a:r>
                <a:rPr kumimoji="1" lang="ja-JP" altLang="en-US" sz="500" b="1" dirty="0">
                  <a:solidFill>
                    <a:schemeClr val="tx1"/>
                  </a:solidFill>
                  <a:latin typeface="+mn-ea"/>
                </a:rPr>
                <a:t>共通</a:t>
              </a:r>
              <a:r>
                <a:rPr kumimoji="1" lang="en-US" altLang="ja-JP" sz="500" b="1" dirty="0">
                  <a:solidFill>
                    <a:schemeClr val="tx1"/>
                  </a:solidFill>
                  <a:latin typeface="+mn-ea"/>
                </a:rPr>
                <a:t>)</a:t>
              </a:r>
              <a:r>
                <a:rPr kumimoji="1" lang="ja-JP" altLang="en-US" sz="500" b="1" dirty="0">
                  <a:solidFill>
                    <a:schemeClr val="tx1"/>
                  </a:solidFill>
                  <a:latin typeface="+mn-ea"/>
                </a:rPr>
                <a:t>引き抜き対象者一覧</a:t>
              </a:r>
              <a:endParaRPr kumimoji="1" lang="en-US" altLang="ja-JP" sz="500" b="1" dirty="0">
                <a:solidFill>
                  <a:schemeClr val="tx1"/>
                </a:solidFill>
                <a:latin typeface="+mn-ea"/>
              </a:endParaRPr>
            </a:p>
          </p:txBody>
        </p:sp>
      </p:grpSp>
      <p:grpSp>
        <p:nvGrpSpPr>
          <p:cNvPr id="40" name="グループ化 39">
            <a:extLst>
              <a:ext uri="{FF2B5EF4-FFF2-40B4-BE49-F238E27FC236}">
                <a16:creationId xmlns:a16="http://schemas.microsoft.com/office/drawing/2014/main" id="{C70DF467-B709-DB30-04EC-FCE8DF1EB4BF}"/>
              </a:ext>
            </a:extLst>
          </p:cNvPr>
          <p:cNvGrpSpPr/>
          <p:nvPr/>
        </p:nvGrpSpPr>
        <p:grpSpPr>
          <a:xfrm rot="5400000" flipV="1">
            <a:off x="588533" y="1928678"/>
            <a:ext cx="1091210" cy="47531"/>
            <a:chOff x="9040779" y="5728212"/>
            <a:chExt cx="1091210" cy="47531"/>
          </a:xfrm>
        </p:grpSpPr>
        <p:cxnSp>
          <p:nvCxnSpPr>
            <p:cNvPr id="50" name="直線矢印コネクタ 49">
              <a:extLst>
                <a:ext uri="{FF2B5EF4-FFF2-40B4-BE49-F238E27FC236}">
                  <a16:creationId xmlns:a16="http://schemas.microsoft.com/office/drawing/2014/main" id="{26393B93-72DA-1B84-5EF8-3797EB0DA30C}"/>
                </a:ext>
              </a:extLst>
            </p:cNvPr>
            <p:cNvCxnSpPr>
              <a:cxnSpLocks/>
              <a:stCxn id="51" idx="6"/>
              <a:endCxn id="57"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1" name="楕円 50">
              <a:extLst>
                <a:ext uri="{FF2B5EF4-FFF2-40B4-BE49-F238E27FC236}">
                  <a16:creationId xmlns:a16="http://schemas.microsoft.com/office/drawing/2014/main" id="{55E2640C-39AF-8489-3870-8A7FD0F680FA}"/>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7" name="二等辺三角形 56">
              <a:extLst>
                <a:ext uri="{FF2B5EF4-FFF2-40B4-BE49-F238E27FC236}">
                  <a16:creationId xmlns:a16="http://schemas.microsoft.com/office/drawing/2014/main" id="{BC55A66A-CA80-AEFB-6B61-E0B0A1B9CBC5}"/>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58" name="正方形/長方形 57">
            <a:extLst>
              <a:ext uri="{FF2B5EF4-FFF2-40B4-BE49-F238E27FC236}">
                <a16:creationId xmlns:a16="http://schemas.microsoft.com/office/drawing/2014/main" id="{E511360D-1659-5AF0-F972-80DB6300F0C1}"/>
              </a:ext>
            </a:extLst>
          </p:cNvPr>
          <p:cNvSpPr/>
          <p:nvPr/>
        </p:nvSpPr>
        <p:spPr>
          <a:xfrm>
            <a:off x="732440"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59" name="グループ化 58">
            <a:extLst>
              <a:ext uri="{FF2B5EF4-FFF2-40B4-BE49-F238E27FC236}">
                <a16:creationId xmlns:a16="http://schemas.microsoft.com/office/drawing/2014/main" id="{B9F4A55B-D96F-48B1-B932-89F0B8E0A228}"/>
              </a:ext>
            </a:extLst>
          </p:cNvPr>
          <p:cNvGrpSpPr/>
          <p:nvPr/>
        </p:nvGrpSpPr>
        <p:grpSpPr>
          <a:xfrm>
            <a:off x="1140489" y="1505275"/>
            <a:ext cx="1479687" cy="307340"/>
            <a:chOff x="5071794" y="4316156"/>
            <a:chExt cx="1479687" cy="307340"/>
          </a:xfrm>
        </p:grpSpPr>
        <p:cxnSp>
          <p:nvCxnSpPr>
            <p:cNvPr id="64" name="直線矢印コネクタ 63">
              <a:extLst>
                <a:ext uri="{FF2B5EF4-FFF2-40B4-BE49-F238E27FC236}">
                  <a16:creationId xmlns:a16="http://schemas.microsoft.com/office/drawing/2014/main" id="{70AFCB50-B164-28A5-30EC-44575C63F6E4}"/>
                </a:ext>
              </a:extLst>
            </p:cNvPr>
            <p:cNvCxnSpPr>
              <a:cxnSpLocks/>
              <a:endCxn id="66"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80055F8A-832E-C9B7-8A8F-5B6BE2431050}"/>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ja-JP" altLang="en-US" sz="500" b="1" dirty="0">
                  <a:solidFill>
                    <a:schemeClr val="tx1"/>
                  </a:solidFill>
                  <a:latin typeface="游ゴシック" panose="020B0400000000000000" pitchFamily="50" charset="-128"/>
                  <a:ea typeface="游ゴシック" panose="020B0400000000000000" pitchFamily="50" charset="-128"/>
                </a:rPr>
                <a:t>減免申請書</a:t>
              </a:r>
            </a:p>
          </p:txBody>
        </p:sp>
        <p:pic>
          <p:nvPicPr>
            <p:cNvPr id="66" name="グラフィックス 65" descr="紙 枠線">
              <a:extLst>
                <a:ext uri="{FF2B5EF4-FFF2-40B4-BE49-F238E27FC236}">
                  <a16:creationId xmlns:a16="http://schemas.microsoft.com/office/drawing/2014/main" id="{5A40CB74-EDEA-AD12-437E-10A870F2E7B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67" name="グループ化 66">
            <a:extLst>
              <a:ext uri="{FF2B5EF4-FFF2-40B4-BE49-F238E27FC236}">
                <a16:creationId xmlns:a16="http://schemas.microsoft.com/office/drawing/2014/main" id="{835AAC83-38C4-12EC-23EA-FCD65D11B6B9}"/>
              </a:ext>
            </a:extLst>
          </p:cNvPr>
          <p:cNvGrpSpPr/>
          <p:nvPr/>
        </p:nvGrpSpPr>
        <p:grpSpPr>
          <a:xfrm>
            <a:off x="981138" y="2509709"/>
            <a:ext cx="306000" cy="306000"/>
            <a:chOff x="8420362" y="5457393"/>
            <a:chExt cx="182044" cy="182044"/>
          </a:xfrm>
        </p:grpSpPr>
        <p:sp>
          <p:nvSpPr>
            <p:cNvPr id="68" name="楕円 67">
              <a:extLst>
                <a:ext uri="{FF2B5EF4-FFF2-40B4-BE49-F238E27FC236}">
                  <a16:creationId xmlns:a16="http://schemas.microsoft.com/office/drawing/2014/main" id="{77811528-9876-0946-7FBC-E30688AA882D}"/>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70" name="グラフィックス 69" descr="封筒 枠線">
              <a:extLst>
                <a:ext uri="{FF2B5EF4-FFF2-40B4-BE49-F238E27FC236}">
                  <a16:creationId xmlns:a16="http://schemas.microsoft.com/office/drawing/2014/main" id="{414CD4C4-D34A-04D0-939E-F64E8D26DC5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432184" y="5469215"/>
              <a:ext cx="158400" cy="158400"/>
            </a:xfrm>
            <a:prstGeom prst="rect">
              <a:avLst/>
            </a:prstGeom>
          </p:spPr>
        </p:pic>
      </p:grpSp>
      <p:sp>
        <p:nvSpPr>
          <p:cNvPr id="72" name="正方形/長方形 71">
            <a:extLst>
              <a:ext uri="{FF2B5EF4-FFF2-40B4-BE49-F238E27FC236}">
                <a16:creationId xmlns:a16="http://schemas.microsoft.com/office/drawing/2014/main" id="{AB8EEF24-6F43-6B65-B8A6-67229D6A3D1C}"/>
              </a:ext>
            </a:extLst>
          </p:cNvPr>
          <p:cNvSpPr/>
          <p:nvPr/>
        </p:nvSpPr>
        <p:spPr>
          <a:xfrm>
            <a:off x="727398"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grpSp>
        <p:nvGrpSpPr>
          <p:cNvPr id="74" name="グループ化 73">
            <a:extLst>
              <a:ext uri="{FF2B5EF4-FFF2-40B4-BE49-F238E27FC236}">
                <a16:creationId xmlns:a16="http://schemas.microsoft.com/office/drawing/2014/main" id="{56B79A46-2BE8-A51B-9F5B-D39146D413D2}"/>
              </a:ext>
            </a:extLst>
          </p:cNvPr>
          <p:cNvGrpSpPr/>
          <p:nvPr/>
        </p:nvGrpSpPr>
        <p:grpSpPr>
          <a:xfrm>
            <a:off x="1632008" y="2433953"/>
            <a:ext cx="587415" cy="457512"/>
            <a:chOff x="5266944" y="2798826"/>
            <a:chExt cx="455771" cy="301859"/>
          </a:xfrm>
        </p:grpSpPr>
        <p:sp>
          <p:nvSpPr>
            <p:cNvPr id="75" name="四角形: 角を丸くする 74">
              <a:extLst>
                <a:ext uri="{FF2B5EF4-FFF2-40B4-BE49-F238E27FC236}">
                  <a16:creationId xmlns:a16="http://schemas.microsoft.com/office/drawing/2014/main" id="{7682688B-CD77-980A-FE42-F9676020BAA4}"/>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p>
          </p:txBody>
        </p:sp>
        <p:pic>
          <p:nvPicPr>
            <p:cNvPr id="76" name="グラフィックス 75" descr="挙手 枠線">
              <a:extLst>
                <a:ext uri="{FF2B5EF4-FFF2-40B4-BE49-F238E27FC236}">
                  <a16:creationId xmlns:a16="http://schemas.microsoft.com/office/drawing/2014/main" id="{7FB354B7-0CEA-908F-3515-6BA36B34A2AD}"/>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94" name="グループ化 93">
            <a:extLst>
              <a:ext uri="{FF2B5EF4-FFF2-40B4-BE49-F238E27FC236}">
                <a16:creationId xmlns:a16="http://schemas.microsoft.com/office/drawing/2014/main" id="{C67665F9-A5F8-740A-0095-1F77ACEF4528}"/>
              </a:ext>
            </a:extLst>
          </p:cNvPr>
          <p:cNvGrpSpPr/>
          <p:nvPr/>
        </p:nvGrpSpPr>
        <p:grpSpPr>
          <a:xfrm>
            <a:off x="3496578" y="2433953"/>
            <a:ext cx="587415" cy="457512"/>
            <a:chOff x="5266944" y="2798826"/>
            <a:chExt cx="455771" cy="301859"/>
          </a:xfrm>
        </p:grpSpPr>
        <p:sp>
          <p:nvSpPr>
            <p:cNvPr id="95" name="四角形: 角を丸くする 94">
              <a:extLst>
                <a:ext uri="{FF2B5EF4-FFF2-40B4-BE49-F238E27FC236}">
                  <a16:creationId xmlns:a16="http://schemas.microsoft.com/office/drawing/2014/main" id="{C7D3DBFC-9380-4550-99CC-E598F6F5834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96" name="グラフィックス 95" descr="挙手 枠線">
              <a:extLst>
                <a:ext uri="{FF2B5EF4-FFF2-40B4-BE49-F238E27FC236}">
                  <a16:creationId xmlns:a16="http://schemas.microsoft.com/office/drawing/2014/main" id="{F567CFB3-0FCB-A2F7-7103-52E842B1CD0D}"/>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cxnSp>
        <p:nvCxnSpPr>
          <p:cNvPr id="97" name="直線矢印コネクタ 96">
            <a:extLst>
              <a:ext uri="{FF2B5EF4-FFF2-40B4-BE49-F238E27FC236}">
                <a16:creationId xmlns:a16="http://schemas.microsoft.com/office/drawing/2014/main" id="{3B10BEF9-1571-CF08-957D-1567EEE7EF75}"/>
              </a:ext>
            </a:extLst>
          </p:cNvPr>
          <p:cNvCxnSpPr>
            <a:cxnSpLocks/>
            <a:stCxn id="75" idx="3"/>
            <a:endCxn id="44" idx="1"/>
          </p:cNvCxnSpPr>
          <p:nvPr/>
        </p:nvCxnSpPr>
        <p:spPr>
          <a:xfrm>
            <a:off x="2219423" y="2662709"/>
            <a:ext cx="3448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97">
            <a:extLst>
              <a:ext uri="{FF2B5EF4-FFF2-40B4-BE49-F238E27FC236}">
                <a16:creationId xmlns:a16="http://schemas.microsoft.com/office/drawing/2014/main" id="{781A57E5-8ED7-E474-A1CC-3BFE3456E984}"/>
              </a:ext>
            </a:extLst>
          </p:cNvPr>
          <p:cNvCxnSpPr>
            <a:cxnSpLocks/>
            <a:stCxn id="68" idx="6"/>
            <a:endCxn id="75" idx="1"/>
          </p:cNvCxnSpPr>
          <p:nvPr/>
        </p:nvCxnSpPr>
        <p:spPr>
          <a:xfrm>
            <a:off x="1287138" y="2662709"/>
            <a:ext cx="3448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9" name="直線矢印コネクタ 98">
            <a:extLst>
              <a:ext uri="{FF2B5EF4-FFF2-40B4-BE49-F238E27FC236}">
                <a16:creationId xmlns:a16="http://schemas.microsoft.com/office/drawing/2014/main" id="{DD56CB2C-5AD9-453F-4A27-F43682A7523D}"/>
              </a:ext>
            </a:extLst>
          </p:cNvPr>
          <p:cNvCxnSpPr>
            <a:cxnSpLocks/>
            <a:stCxn id="95" idx="3"/>
            <a:endCxn id="137" idx="1"/>
          </p:cNvCxnSpPr>
          <p:nvPr/>
        </p:nvCxnSpPr>
        <p:spPr>
          <a:xfrm>
            <a:off x="4083993" y="2662709"/>
            <a:ext cx="3448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 name="グループ化 12">
            <a:extLst>
              <a:ext uri="{FF2B5EF4-FFF2-40B4-BE49-F238E27FC236}">
                <a16:creationId xmlns:a16="http://schemas.microsoft.com/office/drawing/2014/main" id="{CC3875A5-2AB9-92D1-B40D-0522C51AE47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0D08531-D049-E7E0-5B81-1B4BB914A51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2644E02A-0FDD-3963-17BE-FF371267E36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Tree>
    <p:extLst>
      <p:ext uri="{BB962C8B-B14F-4D97-AF65-F5344CB8AC3E}">
        <p14:creationId xmlns:p14="http://schemas.microsoft.com/office/powerpoint/2010/main" val="119331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7E414-F2AA-EE9F-8DD0-857FDCF6EB2A}"/>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6197A3A9-1B65-76CD-D12E-979BC6F05CEB}"/>
              </a:ext>
            </a:extLst>
          </p:cNvPr>
          <p:cNvGrpSpPr/>
          <p:nvPr/>
        </p:nvGrpSpPr>
        <p:grpSpPr>
          <a:xfrm rot="5400000" flipV="1">
            <a:off x="588533" y="1928678"/>
            <a:ext cx="1091210" cy="47531"/>
            <a:chOff x="9040779" y="5728212"/>
            <a:chExt cx="1091210" cy="47531"/>
          </a:xfrm>
        </p:grpSpPr>
        <p:cxnSp>
          <p:nvCxnSpPr>
            <p:cNvPr id="91" name="直線矢印コネクタ 90">
              <a:extLst>
                <a:ext uri="{FF2B5EF4-FFF2-40B4-BE49-F238E27FC236}">
                  <a16:creationId xmlns:a16="http://schemas.microsoft.com/office/drawing/2014/main" id="{1868111D-63B8-8BBB-0C1A-D9F311AA28B1}"/>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3" name="二等辺三角形 92">
              <a:extLst>
                <a:ext uri="{FF2B5EF4-FFF2-40B4-BE49-F238E27FC236}">
                  <a16:creationId xmlns:a16="http://schemas.microsoft.com/office/drawing/2014/main" id="{BE99BB71-E60D-E8FE-D390-D359DA1304A2}"/>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楕円 91">
              <a:extLst>
                <a:ext uri="{FF2B5EF4-FFF2-40B4-BE49-F238E27FC236}">
                  <a16:creationId xmlns:a16="http://schemas.microsoft.com/office/drawing/2014/main" id="{F93DF397-7E81-6C88-B014-ABDA65C2C008}"/>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3BAAABE7-8455-D228-2A8A-11FAC921B85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8297E17-A8C6-C4DF-0FE2-D6CD28AEF9F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BFE12717-13D6-0B02-B59B-E7400844BC1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EEB1F7A-BE18-AAEF-1464-036EFD22660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24E503C3-5475-F4EF-109C-E0FD248796D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8367F18F-331D-13B4-0A98-2CD5E8896DB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7.3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2909CD2-90C9-B20D-2001-DC289F60897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随時課税・課税取消等の申告受付</a:t>
              </a:r>
              <a:r>
                <a:rPr kumimoji="1" lang="en-US" altLang="ja-JP" sz="1000" b="1" dirty="0">
                  <a:solidFill>
                    <a:schemeClr val="tx1"/>
                  </a:solidFill>
                  <a:latin typeface="+mn-ea"/>
                </a:rPr>
                <a:t>/</a:t>
              </a:r>
              <a:r>
                <a:rPr kumimoji="1" lang="ja-JP" altLang="en-US" sz="1000" b="1" dirty="0">
                  <a:solidFill>
                    <a:schemeClr val="tx1"/>
                  </a:solidFill>
                  <a:latin typeface="+mn-ea"/>
                </a:rPr>
                <a:t>審査</a:t>
              </a:r>
            </a:p>
          </p:txBody>
        </p:sp>
        <p:sp>
          <p:nvSpPr>
            <p:cNvPr id="14" name="正方形/長方形 13">
              <a:extLst>
                <a:ext uri="{FF2B5EF4-FFF2-40B4-BE49-F238E27FC236}">
                  <a16:creationId xmlns:a16="http://schemas.microsoft.com/office/drawing/2014/main" id="{45F576DB-339E-FC58-6D11-DBC09DDA9AD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税額変更</a:t>
              </a:r>
            </a:p>
          </p:txBody>
        </p:sp>
      </p:grpSp>
      <p:grpSp>
        <p:nvGrpSpPr>
          <p:cNvPr id="16" name="グループ化 15">
            <a:extLst>
              <a:ext uri="{FF2B5EF4-FFF2-40B4-BE49-F238E27FC236}">
                <a16:creationId xmlns:a16="http://schemas.microsoft.com/office/drawing/2014/main" id="{9097550C-4D9B-CD06-8330-EF26D839E8F3}"/>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041E77ED-C31C-0EBE-6C26-1ED294EE289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71A56BC4-8180-6B17-15FE-EEBDA7E3F0E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FF3FD85-C79A-BDD6-50ED-E9DD0FB8FDD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18</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D8C39937-973C-328C-76FD-33A1B71A9362}"/>
              </a:ext>
            </a:extLst>
          </p:cNvPr>
          <p:cNvGrpSpPr/>
          <p:nvPr/>
        </p:nvGrpSpPr>
        <p:grpSpPr>
          <a:xfrm>
            <a:off x="2468721"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0CCEC427-6765-DF3F-C6C8-0E9D023279E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9850ACC0-4D3D-9707-B567-611B5C9A16F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grpSp>
      <p:cxnSp>
        <p:nvCxnSpPr>
          <p:cNvPr id="33" name="直線矢印コネクタ 32">
            <a:extLst>
              <a:ext uri="{FF2B5EF4-FFF2-40B4-BE49-F238E27FC236}">
                <a16:creationId xmlns:a16="http://schemas.microsoft.com/office/drawing/2014/main" id="{E2B6D613-37B6-9C4E-BB02-73B050B436A2}"/>
              </a:ext>
            </a:extLst>
          </p:cNvPr>
          <p:cNvCxnSpPr>
            <a:cxnSpLocks/>
            <a:stCxn id="22" idx="2"/>
            <a:endCxn id="118" idx="1"/>
          </p:cNvCxnSpPr>
          <p:nvPr/>
        </p:nvCxnSpPr>
        <p:spPr>
          <a:xfrm>
            <a:off x="276666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87ABC23A-BD36-4DED-E051-D882765E3BF4}"/>
              </a:ext>
            </a:extLst>
          </p:cNvPr>
          <p:cNvCxnSpPr>
            <a:cxnSpLocks/>
            <a:stCxn id="4" idx="6"/>
            <a:endCxn id="103" idx="1"/>
          </p:cNvCxnSpPr>
          <p:nvPr/>
        </p:nvCxnSpPr>
        <p:spPr>
          <a:xfrm>
            <a:off x="1287138" y="2662709"/>
            <a:ext cx="2986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CCE8C2AC-1ADA-4916-E145-E7D0C82F3395}"/>
              </a:ext>
            </a:extLst>
          </p:cNvPr>
          <p:cNvSpPr/>
          <p:nvPr/>
        </p:nvSpPr>
        <p:spPr>
          <a:xfrm>
            <a:off x="5198975" y="286646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a:p>
            <a:pPr algn="ctr"/>
            <a:r>
              <a:rPr kumimoji="1" lang="en-US" altLang="ja-JP" sz="600" b="1" dirty="0">
                <a:solidFill>
                  <a:schemeClr val="tx1"/>
                </a:solidFill>
                <a:latin typeface="+mn-ea"/>
              </a:rPr>
              <a:t>7.4</a:t>
            </a:r>
            <a:r>
              <a:rPr kumimoji="1" lang="ja-JP" altLang="en-US" sz="600" b="1" dirty="0">
                <a:solidFill>
                  <a:schemeClr val="tx1"/>
                </a:solidFill>
                <a:latin typeface="+mn-ea"/>
              </a:rPr>
              <a:t>へ続く</a:t>
            </a:r>
          </a:p>
        </p:txBody>
      </p:sp>
      <p:sp>
        <p:nvSpPr>
          <p:cNvPr id="159" name="正方形/長方形 158">
            <a:extLst>
              <a:ext uri="{FF2B5EF4-FFF2-40B4-BE49-F238E27FC236}">
                <a16:creationId xmlns:a16="http://schemas.microsoft.com/office/drawing/2014/main" id="{005BCB0F-19DA-2B1B-3145-EBA846E39C97}"/>
              </a:ext>
            </a:extLst>
          </p:cNvPr>
          <p:cNvSpPr/>
          <p:nvPr/>
        </p:nvSpPr>
        <p:spPr>
          <a:xfrm>
            <a:off x="6758568" y="6048375"/>
            <a:ext cx="2053792" cy="4560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3.1.1.1</a:t>
            </a:r>
            <a:r>
              <a:rPr kumimoji="1" lang="ja-JP" altLang="en-US" sz="500" b="1" dirty="0">
                <a:solidFill>
                  <a:schemeClr val="tx1"/>
                </a:solidFill>
                <a:latin typeface="+mn-ea"/>
              </a:rPr>
              <a:t>　税額変更申告情報管理</a:t>
            </a:r>
            <a:endParaRPr kumimoji="1" lang="en-US" altLang="ja-JP" sz="500" b="1" dirty="0">
              <a:solidFill>
                <a:schemeClr val="tx1"/>
              </a:solidFill>
              <a:latin typeface="+mn-ea"/>
            </a:endParaRPr>
          </a:p>
          <a:p>
            <a:r>
              <a:rPr kumimoji="1" lang="ja-JP" altLang="en-US" sz="500" b="1" dirty="0">
                <a:solidFill>
                  <a:schemeClr val="tx1"/>
                </a:solidFill>
                <a:latin typeface="+mn-ea"/>
              </a:rPr>
              <a:t>②</a:t>
            </a:r>
            <a:r>
              <a:rPr kumimoji="1" lang="en-US" altLang="ja-JP" sz="500" b="1" dirty="0">
                <a:solidFill>
                  <a:schemeClr val="tx1"/>
                </a:solidFill>
                <a:latin typeface="+mn-ea"/>
              </a:rPr>
              <a:t>3.1.2.1</a:t>
            </a:r>
            <a:r>
              <a:rPr kumimoji="1" lang="ja-JP" altLang="en-US" sz="500" b="1" dirty="0">
                <a:solidFill>
                  <a:schemeClr val="tx1"/>
                </a:solidFill>
                <a:latin typeface="+mn-ea"/>
              </a:rPr>
              <a:t>　審査結果情報管理</a:t>
            </a:r>
            <a:endParaRPr kumimoji="1" lang="en-US" altLang="ja-JP" sz="500" b="1" dirty="0">
              <a:solidFill>
                <a:schemeClr val="tx1"/>
              </a:solidFill>
              <a:latin typeface="+mn-ea"/>
            </a:endParaRPr>
          </a:p>
        </p:txBody>
      </p:sp>
      <p:grpSp>
        <p:nvGrpSpPr>
          <p:cNvPr id="106" name="グループ化 105">
            <a:extLst>
              <a:ext uri="{FF2B5EF4-FFF2-40B4-BE49-F238E27FC236}">
                <a16:creationId xmlns:a16="http://schemas.microsoft.com/office/drawing/2014/main" id="{4FEFF716-985E-2029-1045-D69B9AAFC5CF}"/>
              </a:ext>
            </a:extLst>
          </p:cNvPr>
          <p:cNvGrpSpPr/>
          <p:nvPr/>
        </p:nvGrpSpPr>
        <p:grpSpPr>
          <a:xfrm>
            <a:off x="2478845"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13E95263-1C42-FD73-F29E-90808C1B8BE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40A3635E-63DA-2040-4680-AF433AC1E57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1A3F8747-4293-8EE3-0B1B-E08FC8ED431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393FE4D4-536B-991F-4B00-FABFA2CC439A}"/>
              </a:ext>
            </a:extLst>
          </p:cNvPr>
          <p:cNvSpPr/>
          <p:nvPr/>
        </p:nvSpPr>
        <p:spPr>
          <a:xfrm>
            <a:off x="5540923"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E3EF3C27-8DB0-9802-B795-9B3CC0B4399A}"/>
              </a:ext>
            </a:extLst>
          </p:cNvPr>
          <p:cNvSpPr/>
          <p:nvPr/>
        </p:nvSpPr>
        <p:spPr>
          <a:xfrm>
            <a:off x="732440"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79" name="グループ化 78">
            <a:extLst>
              <a:ext uri="{FF2B5EF4-FFF2-40B4-BE49-F238E27FC236}">
                <a16:creationId xmlns:a16="http://schemas.microsoft.com/office/drawing/2014/main" id="{17CC7983-DDEE-5A9D-C2AD-9ABB7DCFD188}"/>
              </a:ext>
            </a:extLst>
          </p:cNvPr>
          <p:cNvGrpSpPr/>
          <p:nvPr/>
        </p:nvGrpSpPr>
        <p:grpSpPr>
          <a:xfrm>
            <a:off x="2986999" y="4643643"/>
            <a:ext cx="752658" cy="405710"/>
            <a:chOff x="4488244" y="5206471"/>
            <a:chExt cx="752658" cy="405710"/>
          </a:xfrm>
        </p:grpSpPr>
        <p:cxnSp>
          <p:nvCxnSpPr>
            <p:cNvPr id="80" name="直線矢印コネクタ 79">
              <a:extLst>
                <a:ext uri="{FF2B5EF4-FFF2-40B4-BE49-F238E27FC236}">
                  <a16:creationId xmlns:a16="http://schemas.microsoft.com/office/drawing/2014/main" id="{8E06B6DD-210E-1ADF-7CA2-4422D02EF1E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56481297-2DE4-295D-BC63-212DFF370D06}"/>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136B242C-274C-A72C-4C0B-69AA21C95D3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BD7D464B-BF49-7B93-53FF-87768CD09EC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3457E3E0-2F16-24A8-17AA-F63B0908E39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4575C670-77DD-D4E0-31AD-5B213C5B820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D1CA47AE-9A6A-7F2D-164D-34DCC39EA356}"/>
              </a:ext>
            </a:extLst>
          </p:cNvPr>
          <p:cNvGrpSpPr/>
          <p:nvPr/>
        </p:nvGrpSpPr>
        <p:grpSpPr>
          <a:xfrm>
            <a:off x="1140489"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E0015DF9-12DA-A156-B7C9-E9957D8905A6}"/>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4591F82A-02CE-1D56-D796-799FC2058C0B}"/>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ja-JP" altLang="en-US" sz="500" b="1" dirty="0">
                  <a:solidFill>
                    <a:schemeClr val="tx1"/>
                  </a:solidFill>
                  <a:latin typeface="游ゴシック" panose="020B0400000000000000" pitchFamily="50" charset="-128"/>
                  <a:ea typeface="游ゴシック" panose="020B0400000000000000" pitchFamily="50" charset="-128"/>
                </a:rPr>
                <a:t>税額変更</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随時課税・課税取消等</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申立書等</a:t>
              </a:r>
            </a:p>
          </p:txBody>
        </p:sp>
        <p:pic>
          <p:nvPicPr>
            <p:cNvPr id="100" name="グラフィックス 99" descr="紙 枠線">
              <a:extLst>
                <a:ext uri="{FF2B5EF4-FFF2-40B4-BE49-F238E27FC236}">
                  <a16:creationId xmlns:a16="http://schemas.microsoft.com/office/drawing/2014/main" id="{4FA7A9AF-1645-C683-40C1-B5410D5D382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E132A5B3-4F25-5CD5-2DED-156926CB8A30}"/>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596BF995-1CFB-5D91-4E8C-42A99F914880}"/>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42DE14F9-1C21-7CE9-91E0-2A6D8BD0547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1FF485FC-5BB4-9A4C-C861-C16ACD7AFAA7}"/>
              </a:ext>
            </a:extLst>
          </p:cNvPr>
          <p:cNvCxnSpPr>
            <a:cxnSpLocks/>
            <a:stCxn id="137" idx="3"/>
            <a:endCxn id="38" idx="2"/>
          </p:cNvCxnSpPr>
          <p:nvPr/>
        </p:nvCxnSpPr>
        <p:spPr>
          <a:xfrm>
            <a:off x="5083813"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6474CF77-DA01-3681-118A-64AAE67704C9}"/>
              </a:ext>
            </a:extLst>
          </p:cNvPr>
          <p:cNvSpPr/>
          <p:nvPr/>
        </p:nvSpPr>
        <p:spPr>
          <a:xfrm>
            <a:off x="727398"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cxnSp>
        <p:nvCxnSpPr>
          <p:cNvPr id="24" name="直線矢印コネクタ 23">
            <a:extLst>
              <a:ext uri="{FF2B5EF4-FFF2-40B4-BE49-F238E27FC236}">
                <a16:creationId xmlns:a16="http://schemas.microsoft.com/office/drawing/2014/main" id="{D90E6516-9309-8070-324E-10856833BF28}"/>
              </a:ext>
            </a:extLst>
          </p:cNvPr>
          <p:cNvCxnSpPr>
            <a:cxnSpLocks/>
            <a:stCxn id="103" idx="3"/>
            <a:endCxn id="22" idx="1"/>
          </p:cNvCxnSpPr>
          <p:nvPr/>
        </p:nvCxnSpPr>
        <p:spPr>
          <a:xfrm>
            <a:off x="2173196" y="2662709"/>
            <a:ext cx="2955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8" name="グループ化 97">
            <a:extLst>
              <a:ext uri="{FF2B5EF4-FFF2-40B4-BE49-F238E27FC236}">
                <a16:creationId xmlns:a16="http://schemas.microsoft.com/office/drawing/2014/main" id="{5478F9DC-CC91-16CC-0B54-C9DBED1A92B6}"/>
              </a:ext>
            </a:extLst>
          </p:cNvPr>
          <p:cNvGrpSpPr/>
          <p:nvPr/>
        </p:nvGrpSpPr>
        <p:grpSpPr>
          <a:xfrm>
            <a:off x="1585781" y="2433953"/>
            <a:ext cx="587415" cy="457512"/>
            <a:chOff x="5266944" y="2798826"/>
            <a:chExt cx="455771" cy="301859"/>
          </a:xfrm>
        </p:grpSpPr>
        <p:sp>
          <p:nvSpPr>
            <p:cNvPr id="103" name="四角形: 角を丸くする 102">
              <a:extLst>
                <a:ext uri="{FF2B5EF4-FFF2-40B4-BE49-F238E27FC236}">
                  <a16:creationId xmlns:a16="http://schemas.microsoft.com/office/drawing/2014/main" id="{073ABFD5-4F16-C3AE-50C7-04FDCAA07085}"/>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p>
          </p:txBody>
        </p:sp>
        <p:pic>
          <p:nvPicPr>
            <p:cNvPr id="104" name="グラフィックス 103" descr="挙手 枠線">
              <a:extLst>
                <a:ext uri="{FF2B5EF4-FFF2-40B4-BE49-F238E27FC236}">
                  <a16:creationId xmlns:a16="http://schemas.microsoft.com/office/drawing/2014/main" id="{F3B92153-137C-E186-906C-BF2C6493DC46}"/>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4C9088F8-240D-A47C-A13D-F459FCCE5343}"/>
              </a:ext>
            </a:extLst>
          </p:cNvPr>
          <p:cNvGrpSpPr/>
          <p:nvPr/>
        </p:nvGrpSpPr>
        <p:grpSpPr>
          <a:xfrm>
            <a:off x="3521715" y="2433953"/>
            <a:ext cx="587415" cy="457512"/>
            <a:chOff x="5266944" y="2798826"/>
            <a:chExt cx="455771" cy="301859"/>
          </a:xfrm>
        </p:grpSpPr>
        <p:sp>
          <p:nvSpPr>
            <p:cNvPr id="107" name="四角形: 角を丸くする 106">
              <a:extLst>
                <a:ext uri="{FF2B5EF4-FFF2-40B4-BE49-F238E27FC236}">
                  <a16:creationId xmlns:a16="http://schemas.microsoft.com/office/drawing/2014/main" id="{B849B5E2-1B59-0890-C587-0C02C240D9F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D7D2B38B-8A1C-EF9C-60D9-2111920C32F5}"/>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CB8DB0D7-039D-5DB6-F368-53CB53009925}"/>
              </a:ext>
            </a:extLst>
          </p:cNvPr>
          <p:cNvGrpSpPr/>
          <p:nvPr/>
        </p:nvGrpSpPr>
        <p:grpSpPr>
          <a:xfrm>
            <a:off x="4487929"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A55B5E3B-B3EC-095A-CE51-608BAD15419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771F7EBB-5204-F359-ABBC-68437356F96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税額変更</a:t>
              </a:r>
              <a:r>
                <a:rPr kumimoji="1" lang="en-US" altLang="ja-JP" sz="500" b="1" dirty="0">
                  <a:solidFill>
                    <a:schemeClr val="tx1"/>
                  </a:solidFill>
                  <a:latin typeface="+mn-ea"/>
                </a:rPr>
                <a:t>)</a:t>
              </a:r>
            </a:p>
          </p:txBody>
        </p:sp>
      </p:grpSp>
      <p:cxnSp>
        <p:nvCxnSpPr>
          <p:cNvPr id="138" name="直線矢印コネクタ 137">
            <a:extLst>
              <a:ext uri="{FF2B5EF4-FFF2-40B4-BE49-F238E27FC236}">
                <a16:creationId xmlns:a16="http://schemas.microsoft.com/office/drawing/2014/main" id="{EF72A4CC-A1CA-095A-D4B5-47F0A3801CAC}"/>
              </a:ext>
            </a:extLst>
          </p:cNvPr>
          <p:cNvCxnSpPr>
            <a:cxnSpLocks/>
            <a:stCxn id="137" idx="2"/>
            <a:endCxn id="140" idx="1"/>
          </p:cNvCxnSpPr>
          <p:nvPr/>
        </p:nvCxnSpPr>
        <p:spPr>
          <a:xfrm>
            <a:off x="478587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06418807-B4F4-76CA-42C4-A00F2277F005}"/>
              </a:ext>
            </a:extLst>
          </p:cNvPr>
          <p:cNvGrpSpPr/>
          <p:nvPr/>
        </p:nvGrpSpPr>
        <p:grpSpPr>
          <a:xfrm>
            <a:off x="4498053"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EE0F9EE5-558E-91A1-7ECB-80FD05F4759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A70F5C06-674E-E6DB-4209-63530D36A70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6D351522-AE19-9DC0-7BEA-042C39FB831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C595B04-FC32-D74C-C243-FABD3D9B9F33}"/>
              </a:ext>
            </a:extLst>
          </p:cNvPr>
          <p:cNvGrpSpPr/>
          <p:nvPr/>
        </p:nvGrpSpPr>
        <p:grpSpPr>
          <a:xfrm>
            <a:off x="500620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F47B6C7C-7B14-B1B2-95FA-E98B7114957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4DE008BB-5AD4-3224-1E41-7DDFCA1484BA}"/>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FB93F1EC-41B4-D62F-6003-82AFED47DDC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2F9A25E4-84A0-8707-ADEE-E076622DB62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6940FA8F-221D-F4E2-9AB6-8CE2B35C0CC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BD0214C7-5356-9F0C-8E3F-55F1CD2FCDA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164" name="直線矢印コネクタ 163">
            <a:extLst>
              <a:ext uri="{FF2B5EF4-FFF2-40B4-BE49-F238E27FC236}">
                <a16:creationId xmlns:a16="http://schemas.microsoft.com/office/drawing/2014/main" id="{C5B29124-1DD9-508B-C482-30BAA5CCC84B}"/>
              </a:ext>
            </a:extLst>
          </p:cNvPr>
          <p:cNvCxnSpPr>
            <a:cxnSpLocks/>
            <a:stCxn id="22" idx="3"/>
            <a:endCxn id="107" idx="1"/>
          </p:cNvCxnSpPr>
          <p:nvPr/>
        </p:nvCxnSpPr>
        <p:spPr>
          <a:xfrm>
            <a:off x="3064605"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7" name="直線矢印コネクタ 26">
            <a:extLst>
              <a:ext uri="{FF2B5EF4-FFF2-40B4-BE49-F238E27FC236}">
                <a16:creationId xmlns:a16="http://schemas.microsoft.com/office/drawing/2014/main" id="{130852C1-2FDB-DC4E-AE6F-B312E88E49F1}"/>
              </a:ext>
            </a:extLst>
          </p:cNvPr>
          <p:cNvCxnSpPr>
            <a:cxnSpLocks/>
            <a:stCxn id="107" idx="3"/>
            <a:endCxn id="137" idx="1"/>
          </p:cNvCxnSpPr>
          <p:nvPr/>
        </p:nvCxnSpPr>
        <p:spPr>
          <a:xfrm>
            <a:off x="4109130" y="2662709"/>
            <a:ext cx="37879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29561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35786-C126-6F4D-74B8-6287048B35C2}"/>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235ECA2C-CCB4-16C8-0D61-62C16B9F826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24B81F14-0B6F-AC8A-3554-FDC729AA133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51C9F680-219A-884D-BABF-2EB4750EE38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BFAF2DB-A4B3-EEC8-73B3-672698274D9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89D5E5D-66B5-98F5-B23C-3A280C61656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8CAC543-EE50-D082-B1AA-393A35AF3C4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7.4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D4E1E4BD-3A95-3A5D-34EE-B97618A4B66E}"/>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税額変更</a:t>
              </a:r>
              <a:r>
                <a:rPr kumimoji="1" lang="en-US" altLang="ja-JP" sz="1000" b="1" dirty="0">
                  <a:solidFill>
                    <a:schemeClr val="tx1"/>
                  </a:solidFill>
                  <a:latin typeface="+mn-ea"/>
                </a:rPr>
                <a:t>/</a:t>
              </a:r>
              <a:r>
                <a:rPr kumimoji="1" lang="ja-JP" altLang="en-US" sz="1000" b="1" dirty="0">
                  <a:solidFill>
                    <a:schemeClr val="tx1"/>
                  </a:solidFill>
                  <a:latin typeface="+mn-ea"/>
                </a:rPr>
                <a:t>通知</a:t>
              </a:r>
            </a:p>
          </p:txBody>
        </p:sp>
        <p:sp>
          <p:nvSpPr>
            <p:cNvPr id="14" name="正方形/長方形 13">
              <a:extLst>
                <a:ext uri="{FF2B5EF4-FFF2-40B4-BE49-F238E27FC236}">
                  <a16:creationId xmlns:a16="http://schemas.microsoft.com/office/drawing/2014/main" id="{70DD39AC-5AAB-7453-069C-C8ECDDC8C65E}"/>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税額変更</a:t>
              </a:r>
            </a:p>
          </p:txBody>
        </p:sp>
      </p:grpSp>
      <p:grpSp>
        <p:nvGrpSpPr>
          <p:cNvPr id="16" name="グループ化 15">
            <a:extLst>
              <a:ext uri="{FF2B5EF4-FFF2-40B4-BE49-F238E27FC236}">
                <a16:creationId xmlns:a16="http://schemas.microsoft.com/office/drawing/2014/main" id="{5423B4DE-DE66-9870-8FAA-B56A78A8E47B}"/>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66A32407-E870-7125-7BF6-F8BE49B95F5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809F32F6-2EAB-5B3E-4B27-E7194B35272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DD149825-6263-A85B-A6A7-B07FA01C29A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19</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EB7AF27B-4744-74D2-FAAD-8BA3BDE1B68A}"/>
              </a:ext>
            </a:extLst>
          </p:cNvPr>
          <p:cNvGrpSpPr/>
          <p:nvPr/>
        </p:nvGrpSpPr>
        <p:grpSpPr>
          <a:xfrm>
            <a:off x="5963711"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D27009F9-6489-DE56-A8E7-BB5F76B78A9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5F348124-0258-7C9F-BEAF-08C877E0FDC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引き抜き</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F8971522-C1E1-521A-A54D-A147C576E5AB}"/>
              </a:ext>
            </a:extLst>
          </p:cNvPr>
          <p:cNvCxnSpPr>
            <a:cxnSpLocks/>
            <a:stCxn id="118" idx="1"/>
            <a:endCxn id="22" idx="2"/>
          </p:cNvCxnSpPr>
          <p:nvPr/>
        </p:nvCxnSpPr>
        <p:spPr>
          <a:xfrm flipH="1" flipV="1">
            <a:off x="626165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E81285A6-E1DC-1B07-026C-A04797A18106}"/>
              </a:ext>
            </a:extLst>
          </p:cNvPr>
          <p:cNvCxnSpPr>
            <a:cxnSpLocks/>
            <a:stCxn id="137" idx="3"/>
            <a:endCxn id="95" idx="1"/>
          </p:cNvCxnSpPr>
          <p:nvPr/>
        </p:nvCxnSpPr>
        <p:spPr>
          <a:xfrm>
            <a:off x="2152920" y="2662709"/>
            <a:ext cx="3736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E123B60-480F-2AB9-BF92-2C42228D871D}"/>
              </a:ext>
            </a:extLst>
          </p:cNvPr>
          <p:cNvSpPr/>
          <p:nvPr/>
        </p:nvSpPr>
        <p:spPr>
          <a:xfrm>
            <a:off x="6758568" y="5364483"/>
            <a:ext cx="2053792" cy="1139948"/>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3.3.4.</a:t>
            </a:r>
            <a:r>
              <a:rPr kumimoji="1" lang="ja-JP" altLang="en-US" sz="500" b="1" dirty="0">
                <a:solidFill>
                  <a:schemeClr val="tx1"/>
                </a:solidFill>
                <a:latin typeface="+mn-ea"/>
              </a:rPr>
              <a:t>　税額変更処理</a:t>
            </a:r>
          </a:p>
          <a:p>
            <a:r>
              <a:rPr kumimoji="1" lang="ja-JP" altLang="en-US" sz="500" b="1" dirty="0">
                <a:solidFill>
                  <a:schemeClr val="tx1"/>
                </a:solidFill>
                <a:latin typeface="+mn-ea"/>
              </a:rPr>
              <a:t>②</a:t>
            </a:r>
            <a:endParaRPr kumimoji="1" lang="en-US" altLang="ja-JP" sz="500" b="1" dirty="0">
              <a:solidFill>
                <a:schemeClr val="tx1"/>
              </a:solidFill>
              <a:latin typeface="+mn-ea"/>
            </a:endParaRPr>
          </a:p>
          <a:p>
            <a:r>
              <a:rPr kumimoji="1" lang="en-US" altLang="ja-JP" sz="500" b="1" dirty="0">
                <a:solidFill>
                  <a:schemeClr val="tx1"/>
                </a:solidFill>
                <a:latin typeface="+mn-ea"/>
              </a:rPr>
              <a:t>3.3.1.</a:t>
            </a:r>
            <a:r>
              <a:rPr kumimoji="1" lang="ja-JP" altLang="en-US" sz="500" b="1" dirty="0">
                <a:solidFill>
                  <a:schemeClr val="tx1"/>
                </a:solidFill>
                <a:latin typeface="+mn-ea"/>
              </a:rPr>
              <a:t>～</a:t>
            </a:r>
            <a:r>
              <a:rPr kumimoji="1" lang="en-US" altLang="ja-JP" sz="500" b="1" dirty="0">
                <a:solidFill>
                  <a:schemeClr val="tx1"/>
                </a:solidFill>
                <a:latin typeface="+mn-ea"/>
              </a:rPr>
              <a:t>3.3.4.</a:t>
            </a:r>
            <a:r>
              <a:rPr kumimoji="1" lang="ja-JP" altLang="en-US" sz="500" b="1" dirty="0">
                <a:solidFill>
                  <a:schemeClr val="tx1"/>
                </a:solidFill>
                <a:latin typeface="+mn-ea"/>
              </a:rPr>
              <a:t>　税額変更処理</a:t>
            </a:r>
          </a:p>
          <a:p>
            <a:r>
              <a:rPr kumimoji="1" lang="en-US" altLang="ja-JP" sz="500" b="1" dirty="0">
                <a:solidFill>
                  <a:schemeClr val="tx1"/>
                </a:solidFill>
                <a:latin typeface="+mn-ea"/>
              </a:rPr>
              <a:t>3.4.1.</a:t>
            </a:r>
            <a:r>
              <a:rPr kumimoji="1" lang="ja-JP" altLang="en-US" sz="500" b="1" dirty="0">
                <a:solidFill>
                  <a:schemeClr val="tx1"/>
                </a:solidFill>
                <a:latin typeface="+mn-ea"/>
              </a:rPr>
              <a:t>　過年度税額変更</a:t>
            </a:r>
          </a:p>
          <a:p>
            <a:r>
              <a:rPr kumimoji="1" lang="ja-JP" altLang="en-US" sz="500" b="1" dirty="0">
                <a:solidFill>
                  <a:schemeClr val="tx1"/>
                </a:solidFill>
                <a:latin typeface="+mn-ea"/>
              </a:rPr>
              <a:t>③</a:t>
            </a:r>
            <a:endParaRPr kumimoji="1" lang="en-US" altLang="ja-JP" sz="500" b="1" dirty="0">
              <a:solidFill>
                <a:schemeClr val="tx1"/>
              </a:solidFill>
              <a:latin typeface="+mn-ea"/>
            </a:endParaRPr>
          </a:p>
          <a:p>
            <a:r>
              <a:rPr kumimoji="1" lang="en-US" altLang="ja-JP" sz="500" b="1" dirty="0">
                <a:solidFill>
                  <a:schemeClr val="tx1"/>
                </a:solidFill>
                <a:latin typeface="+mn-ea"/>
              </a:rPr>
              <a:t>6.1.1.1</a:t>
            </a:r>
            <a:r>
              <a:rPr kumimoji="1" lang="ja-JP" altLang="en-US" sz="500" b="1" dirty="0">
                <a:solidFill>
                  <a:schemeClr val="tx1"/>
                </a:solidFill>
                <a:latin typeface="+mn-ea"/>
              </a:rPr>
              <a:t>　調定処理</a:t>
            </a:r>
          </a:p>
          <a:p>
            <a:r>
              <a:rPr kumimoji="1" lang="en-US" altLang="ja-JP" sz="500" b="1" dirty="0">
                <a:solidFill>
                  <a:srgbClr val="0070C0"/>
                </a:solidFill>
                <a:latin typeface="+mn-ea"/>
              </a:rPr>
              <a:t>6.1.1.2</a:t>
            </a:r>
            <a:r>
              <a:rPr kumimoji="1" lang="ja-JP" altLang="en-US" sz="500" b="1" dirty="0">
                <a:solidFill>
                  <a:srgbClr val="0070C0"/>
                </a:solidFill>
                <a:latin typeface="+mn-ea"/>
              </a:rPr>
              <a:t>　調定処理</a:t>
            </a:r>
          </a:p>
          <a:p>
            <a:r>
              <a:rPr kumimoji="1" lang="en-US" altLang="ja-JP" sz="500" b="1" dirty="0">
                <a:solidFill>
                  <a:schemeClr val="tx1"/>
                </a:solidFill>
                <a:latin typeface="+mn-ea"/>
              </a:rPr>
              <a:t>6.1.2.</a:t>
            </a:r>
            <a:r>
              <a:rPr kumimoji="1" lang="ja-JP" altLang="en-US" sz="500" b="1" dirty="0">
                <a:solidFill>
                  <a:schemeClr val="tx1"/>
                </a:solidFill>
                <a:latin typeface="+mn-ea"/>
              </a:rPr>
              <a:t>～</a:t>
            </a:r>
            <a:r>
              <a:rPr kumimoji="1" lang="en-US" altLang="ja-JP" sz="500" b="1" dirty="0">
                <a:solidFill>
                  <a:schemeClr val="tx1"/>
                </a:solidFill>
                <a:latin typeface="+mn-ea"/>
              </a:rPr>
              <a:t>6.1.4.</a:t>
            </a:r>
            <a:r>
              <a:rPr kumimoji="1" lang="ja-JP" altLang="en-US" sz="500" b="1" dirty="0">
                <a:solidFill>
                  <a:schemeClr val="tx1"/>
                </a:solidFill>
                <a:latin typeface="+mn-ea"/>
              </a:rPr>
              <a:t>　調定表作成</a:t>
            </a:r>
          </a:p>
          <a:p>
            <a:r>
              <a:rPr kumimoji="1" lang="ja-JP" altLang="en-US" sz="500" b="1" dirty="0">
                <a:solidFill>
                  <a:schemeClr val="tx1"/>
                </a:solidFill>
                <a:latin typeface="+mn-ea"/>
              </a:rPr>
              <a:t>④</a:t>
            </a:r>
            <a:endParaRPr kumimoji="1" lang="en-US" altLang="ja-JP" sz="500" b="1" dirty="0">
              <a:solidFill>
                <a:schemeClr val="tx1"/>
              </a:solidFill>
              <a:latin typeface="+mn-ea"/>
            </a:endParaRPr>
          </a:p>
          <a:p>
            <a:r>
              <a:rPr kumimoji="1" lang="en-US" altLang="ja-JP" sz="500" b="1" dirty="0">
                <a:solidFill>
                  <a:schemeClr val="tx1"/>
                </a:solidFill>
                <a:latin typeface="+mn-ea"/>
              </a:rPr>
              <a:t>4.1.1.</a:t>
            </a:r>
            <a:r>
              <a:rPr kumimoji="1" lang="ja-JP" altLang="en-US" sz="500" b="1" dirty="0">
                <a:solidFill>
                  <a:schemeClr val="tx1"/>
                </a:solidFill>
                <a:latin typeface="+mn-ea"/>
              </a:rPr>
              <a:t>　納税通知書</a:t>
            </a:r>
            <a:r>
              <a:rPr kumimoji="1" lang="en-US" altLang="ja-JP" sz="500" b="1" dirty="0">
                <a:solidFill>
                  <a:schemeClr val="tx1"/>
                </a:solidFill>
                <a:latin typeface="+mn-ea"/>
              </a:rPr>
              <a:t>(</a:t>
            </a:r>
            <a:r>
              <a:rPr kumimoji="1" lang="ja-JP" altLang="en-US" sz="500" b="1" dirty="0">
                <a:solidFill>
                  <a:schemeClr val="tx1"/>
                </a:solidFill>
                <a:latin typeface="+mn-ea"/>
              </a:rPr>
              <a:t>兼納付書兼納税証明書</a:t>
            </a:r>
            <a:r>
              <a:rPr kumimoji="1" lang="en-US" altLang="ja-JP" sz="500" b="1" dirty="0">
                <a:solidFill>
                  <a:schemeClr val="tx1"/>
                </a:solidFill>
                <a:latin typeface="+mn-ea"/>
              </a:rPr>
              <a:t>)</a:t>
            </a:r>
            <a:r>
              <a:rPr kumimoji="1" lang="ja-JP" altLang="en-US" sz="500" b="1" dirty="0">
                <a:solidFill>
                  <a:schemeClr val="tx1"/>
                </a:solidFill>
                <a:latin typeface="+mn-ea"/>
              </a:rPr>
              <a:t>発行</a:t>
            </a:r>
          </a:p>
          <a:p>
            <a:r>
              <a:rPr kumimoji="1" lang="en-US" altLang="ja-JP" sz="500" b="1" dirty="0">
                <a:solidFill>
                  <a:schemeClr val="tx1"/>
                </a:solidFill>
                <a:latin typeface="+mn-ea"/>
              </a:rPr>
              <a:t>4.2.3.1</a:t>
            </a:r>
            <a:r>
              <a:rPr kumimoji="1" lang="ja-JP" altLang="en-US" sz="500" b="1" dirty="0">
                <a:solidFill>
                  <a:schemeClr val="tx1"/>
                </a:solidFill>
                <a:latin typeface="+mn-ea"/>
              </a:rPr>
              <a:t>　税額変更決定通知書発行</a:t>
            </a:r>
          </a:p>
          <a:p>
            <a:r>
              <a:rPr kumimoji="1" lang="en-US" altLang="ja-JP" sz="500" b="1" dirty="0">
                <a:solidFill>
                  <a:srgbClr val="0070C0"/>
                </a:solidFill>
                <a:latin typeface="+mn-ea"/>
              </a:rPr>
              <a:t>4.2.3.2</a:t>
            </a:r>
            <a:r>
              <a:rPr kumimoji="1" lang="ja-JP" altLang="en-US" sz="500" b="1" dirty="0">
                <a:solidFill>
                  <a:srgbClr val="0070C0"/>
                </a:solidFill>
                <a:latin typeface="+mn-ea"/>
              </a:rPr>
              <a:t>　税額変更決定通知書発行</a:t>
            </a:r>
          </a:p>
          <a:p>
            <a:r>
              <a:rPr kumimoji="1" lang="ja-JP" altLang="en-US" sz="500" b="1" dirty="0">
                <a:solidFill>
                  <a:schemeClr val="tx1"/>
                </a:solidFill>
                <a:latin typeface="+mn-ea"/>
              </a:rPr>
              <a:t>⑤</a:t>
            </a:r>
            <a:r>
              <a:rPr kumimoji="1" lang="en-US" altLang="ja-JP" sz="500" b="1" dirty="0">
                <a:solidFill>
                  <a:schemeClr val="tx1"/>
                </a:solidFill>
                <a:latin typeface="+mn-ea"/>
              </a:rPr>
              <a:t>4.4.2.1</a:t>
            </a:r>
            <a:r>
              <a:rPr kumimoji="1" lang="ja-JP" altLang="en-US" sz="500" b="1" dirty="0">
                <a:solidFill>
                  <a:schemeClr val="tx1"/>
                </a:solidFill>
                <a:latin typeface="+mn-ea"/>
              </a:rPr>
              <a:t>　引き抜き対象者リスト作成</a:t>
            </a:r>
            <a:endParaRPr kumimoji="1" lang="en-US" altLang="ja-JP" sz="500" b="1" dirty="0">
              <a:solidFill>
                <a:schemeClr val="tx1"/>
              </a:solidFill>
              <a:latin typeface="+mn-ea"/>
            </a:endParaRPr>
          </a:p>
        </p:txBody>
      </p:sp>
      <p:grpSp>
        <p:nvGrpSpPr>
          <p:cNvPr id="106" name="グループ化 105">
            <a:extLst>
              <a:ext uri="{FF2B5EF4-FFF2-40B4-BE49-F238E27FC236}">
                <a16:creationId xmlns:a16="http://schemas.microsoft.com/office/drawing/2014/main" id="{35E54A3A-053B-52B4-3B58-61CE5F12B6A5}"/>
              </a:ext>
            </a:extLst>
          </p:cNvPr>
          <p:cNvGrpSpPr/>
          <p:nvPr/>
        </p:nvGrpSpPr>
        <p:grpSpPr>
          <a:xfrm>
            <a:off x="5973835"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C416B422-BB03-FD3A-1DA5-6C47078C533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58FD0030-15A9-FEB0-EE7D-215FC8B36A5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671CFEA6-4DC5-1049-02D0-9A6CDDFC236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F6F7DB6A-39F4-B360-1EF4-1AC786F9F9D4}"/>
              </a:ext>
            </a:extLst>
          </p:cNvPr>
          <p:cNvGrpSpPr/>
          <p:nvPr/>
        </p:nvGrpSpPr>
        <p:grpSpPr>
          <a:xfrm>
            <a:off x="6481989" y="4643643"/>
            <a:ext cx="752658" cy="405710"/>
            <a:chOff x="4488244" y="5206471"/>
            <a:chExt cx="752658" cy="405710"/>
          </a:xfrm>
        </p:grpSpPr>
        <p:cxnSp>
          <p:nvCxnSpPr>
            <p:cNvPr id="80" name="直線矢印コネクタ 79">
              <a:extLst>
                <a:ext uri="{FF2B5EF4-FFF2-40B4-BE49-F238E27FC236}">
                  <a16:creationId xmlns:a16="http://schemas.microsoft.com/office/drawing/2014/main" id="{889621C5-DDF2-5CAC-76F4-EF97CB33F16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5833B247-FBA5-2F6D-3968-6D91525266DA}"/>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2EEB5F92-B599-6E5D-1B29-CC152B6FCE1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C628414F-E7D2-337E-A815-4968D8FF719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D13BBFFA-3837-2EBD-CB31-2FE2A08A883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5F71F3C1-1B5F-13CC-55BB-F618057414D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⑤</a:t>
              </a:r>
            </a:p>
          </p:txBody>
        </p:sp>
      </p:grpSp>
      <p:cxnSp>
        <p:nvCxnSpPr>
          <p:cNvPr id="101" name="直線矢印コネクタ 100">
            <a:extLst>
              <a:ext uri="{FF2B5EF4-FFF2-40B4-BE49-F238E27FC236}">
                <a16:creationId xmlns:a16="http://schemas.microsoft.com/office/drawing/2014/main" id="{4D17AA5E-91AC-2FC5-38A4-21A90ADCB914}"/>
              </a:ext>
            </a:extLst>
          </p:cNvPr>
          <p:cNvCxnSpPr>
            <a:cxnSpLocks/>
            <a:stCxn id="6" idx="3"/>
            <a:endCxn id="22" idx="1"/>
          </p:cNvCxnSpPr>
          <p:nvPr/>
        </p:nvCxnSpPr>
        <p:spPr>
          <a:xfrm>
            <a:off x="5523108" y="2662709"/>
            <a:ext cx="4406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7D4DD684-D4D0-7EAB-D632-44A8F71C7DDD}"/>
              </a:ext>
            </a:extLst>
          </p:cNvPr>
          <p:cNvGrpSpPr/>
          <p:nvPr/>
        </p:nvGrpSpPr>
        <p:grpSpPr>
          <a:xfrm rot="16200000">
            <a:off x="6803993" y="1956812"/>
            <a:ext cx="1073222" cy="47531"/>
            <a:chOff x="8353051" y="5728208"/>
            <a:chExt cx="1073222" cy="47531"/>
          </a:xfrm>
        </p:grpSpPr>
        <p:cxnSp>
          <p:nvCxnSpPr>
            <p:cNvPr id="47" name="直線矢印コネクタ 46">
              <a:extLst>
                <a:ext uri="{FF2B5EF4-FFF2-40B4-BE49-F238E27FC236}">
                  <a16:creationId xmlns:a16="http://schemas.microsoft.com/office/drawing/2014/main" id="{3121331E-FA2F-33D5-C1FF-3100549A663E}"/>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7D48B7E9-FC7C-DA87-2BBE-ED6EAC027CD1}"/>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6E340E5E-2CB3-3F67-F606-55FEE117995C}"/>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71" name="正方形/長方形 70">
            <a:extLst>
              <a:ext uri="{FF2B5EF4-FFF2-40B4-BE49-F238E27FC236}">
                <a16:creationId xmlns:a16="http://schemas.microsoft.com/office/drawing/2014/main" id="{06C9B172-D23C-830A-392E-02AF4DFACFF6}"/>
              </a:ext>
            </a:extLst>
          </p:cNvPr>
          <p:cNvSpPr/>
          <p:nvPr/>
        </p:nvSpPr>
        <p:spPr>
          <a:xfrm>
            <a:off x="6991988"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a:t>
            </a:r>
            <a:endParaRPr kumimoji="1" lang="en-US" altLang="ja-JP" sz="600" b="1" dirty="0">
              <a:solidFill>
                <a:schemeClr val="tx1"/>
              </a:solidFill>
              <a:highlight>
                <a:srgbClr val="FFFFFF"/>
              </a:highlight>
              <a:latin typeface="+mn-ea"/>
            </a:endParaRPr>
          </a:p>
        </p:txBody>
      </p:sp>
      <p:grpSp>
        <p:nvGrpSpPr>
          <p:cNvPr id="135" name="グループ化 134">
            <a:extLst>
              <a:ext uri="{FF2B5EF4-FFF2-40B4-BE49-F238E27FC236}">
                <a16:creationId xmlns:a16="http://schemas.microsoft.com/office/drawing/2014/main" id="{96501E0C-FAF4-977F-A287-B6CE8B2DC420}"/>
              </a:ext>
            </a:extLst>
          </p:cNvPr>
          <p:cNvGrpSpPr/>
          <p:nvPr/>
        </p:nvGrpSpPr>
        <p:grpSpPr>
          <a:xfrm>
            <a:off x="1557036"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158E6FC3-A909-A822-8E42-A154B44FB03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32EED3A8-E88D-7DE5-D087-EF80CD0141E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税額変更対象抽出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34D855C8-31CE-D226-5649-C269F8925E31}"/>
              </a:ext>
            </a:extLst>
          </p:cNvPr>
          <p:cNvCxnSpPr>
            <a:cxnSpLocks/>
            <a:stCxn id="140" idx="1"/>
            <a:endCxn id="137" idx="2"/>
          </p:cNvCxnSpPr>
          <p:nvPr/>
        </p:nvCxnSpPr>
        <p:spPr>
          <a:xfrm flipH="1" flipV="1">
            <a:off x="185497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40CA57A6-E584-E99B-B266-C6E20EFC4695}"/>
              </a:ext>
            </a:extLst>
          </p:cNvPr>
          <p:cNvGrpSpPr/>
          <p:nvPr/>
        </p:nvGrpSpPr>
        <p:grpSpPr>
          <a:xfrm>
            <a:off x="1567160"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3AC33517-1584-859D-6C53-F16F2934490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3382333E-1A26-FD7B-A2FB-B50C992D927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BCCAAD3F-D1B5-E491-629A-E4C52EBB0D0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E3450F5-53A5-397D-C815-C2E4D82A4646}"/>
              </a:ext>
            </a:extLst>
          </p:cNvPr>
          <p:cNvGrpSpPr/>
          <p:nvPr/>
        </p:nvGrpSpPr>
        <p:grpSpPr>
          <a:xfrm>
            <a:off x="2075314"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C7B6C3E8-C17F-7DF0-410E-763CEC2B113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E065C6B9-00E0-B784-5E2F-6D1D6F30CB8A}"/>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EED539DB-0B8F-0719-0B8A-CD0C71477E2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5207FCF2-746E-1CEC-CA13-25B4218F86E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5C4573E2-EA59-7C0D-1217-3676A3E9D3B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BFEC824F-F5A9-8412-E39F-E769F3F1C5A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51" name="グループ化 150">
            <a:extLst>
              <a:ext uri="{FF2B5EF4-FFF2-40B4-BE49-F238E27FC236}">
                <a16:creationId xmlns:a16="http://schemas.microsoft.com/office/drawing/2014/main" id="{273D807B-8420-9F28-7ABF-6771275235B4}"/>
              </a:ext>
            </a:extLst>
          </p:cNvPr>
          <p:cNvGrpSpPr/>
          <p:nvPr/>
        </p:nvGrpSpPr>
        <p:grpSpPr>
          <a:xfrm>
            <a:off x="2018322" y="2894515"/>
            <a:ext cx="629229" cy="706178"/>
            <a:chOff x="2321719" y="2988182"/>
            <a:chExt cx="629229" cy="706178"/>
          </a:xfrm>
        </p:grpSpPr>
        <p:pic>
          <p:nvPicPr>
            <p:cNvPr id="152" name="グラフィックス 151" descr="紙 枠線">
              <a:extLst>
                <a:ext uri="{FF2B5EF4-FFF2-40B4-BE49-F238E27FC236}">
                  <a16:creationId xmlns:a16="http://schemas.microsoft.com/office/drawing/2014/main" id="{FECB8E7E-E50B-5371-14C2-F255030FF4D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06F04B84-C3E3-B227-EA86-C88CC1D4ED84}"/>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8627CDFF-4840-6F79-BEDB-7206677798E7}"/>
                </a:ext>
              </a:extLst>
            </p:cNvPr>
            <p:cNvSpPr/>
            <p:nvPr/>
          </p:nvSpPr>
          <p:spPr>
            <a:xfrm>
              <a:off x="2329323"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税額変更者リスト</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5B30AC37-D4A5-338A-D65A-E28288A43667}"/>
              </a:ext>
            </a:extLst>
          </p:cNvPr>
          <p:cNvGrpSpPr/>
          <p:nvPr/>
        </p:nvGrpSpPr>
        <p:grpSpPr>
          <a:xfrm>
            <a:off x="7340594" y="1505275"/>
            <a:ext cx="1681892" cy="307340"/>
            <a:chOff x="5153726" y="4316156"/>
            <a:chExt cx="1681892" cy="307340"/>
          </a:xfrm>
        </p:grpSpPr>
        <p:cxnSp>
          <p:nvCxnSpPr>
            <p:cNvPr id="157" name="直線矢印コネクタ 156">
              <a:extLst>
                <a:ext uri="{FF2B5EF4-FFF2-40B4-BE49-F238E27FC236}">
                  <a16:creationId xmlns:a16="http://schemas.microsoft.com/office/drawing/2014/main" id="{B8E6398D-166C-1922-2F5B-FF429F5C0BD1}"/>
                </a:ext>
              </a:extLst>
            </p:cNvPr>
            <p:cNvCxnSpPr>
              <a:cxnSpLocks/>
              <a:endCxn id="160" idx="1"/>
            </p:cNvCxnSpPr>
            <p:nvPr/>
          </p:nvCxnSpPr>
          <p:spPr>
            <a:xfrm>
              <a:off x="5153726" y="4469826"/>
              <a:ext cx="18291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B03051BC-31CB-F224-F03A-2D6AFF60F4E1}"/>
                </a:ext>
              </a:extLst>
            </p:cNvPr>
            <p:cNvSpPr/>
            <p:nvPr/>
          </p:nvSpPr>
          <p:spPr>
            <a:xfrm>
              <a:off x="5564507" y="4332597"/>
              <a:ext cx="127111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納税通知書</a:t>
              </a:r>
              <a:r>
                <a:rPr kumimoji="1" lang="en-US" altLang="ja-JP" sz="500" b="1" dirty="0">
                  <a:solidFill>
                    <a:schemeClr val="tx1"/>
                  </a:solidFill>
                  <a:latin typeface="+mn-ea"/>
                </a:rPr>
                <a:t>(</a:t>
              </a:r>
              <a:r>
                <a:rPr kumimoji="1" lang="ja-JP" altLang="en-US" sz="500" b="1" dirty="0">
                  <a:solidFill>
                    <a:schemeClr val="tx1"/>
                  </a:solidFill>
                  <a:latin typeface="+mn-ea"/>
                </a:rPr>
                <a:t>納付書払い</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p>
            <a:p>
              <a:r>
                <a:rPr kumimoji="1" lang="ja-JP" altLang="en-US" sz="500" b="1" dirty="0">
                  <a:solidFill>
                    <a:schemeClr val="tx1"/>
                  </a:solidFill>
                  <a:latin typeface="+mn-ea"/>
                </a:rPr>
                <a:t>税額変更通知書</a:t>
              </a:r>
              <a:endParaRPr kumimoji="1" lang="en-US" altLang="ja-JP"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0F12A73E-8AA0-C556-EF1C-D8A8B35F9AD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29" name="グループ化 28">
            <a:extLst>
              <a:ext uri="{FF2B5EF4-FFF2-40B4-BE49-F238E27FC236}">
                <a16:creationId xmlns:a16="http://schemas.microsoft.com/office/drawing/2014/main" id="{59EF856F-D959-8A31-E2B4-85CCFD5132AF}"/>
              </a:ext>
            </a:extLst>
          </p:cNvPr>
          <p:cNvGrpSpPr/>
          <p:nvPr/>
        </p:nvGrpSpPr>
        <p:grpSpPr>
          <a:xfrm>
            <a:off x="7187606" y="2509709"/>
            <a:ext cx="306000" cy="306000"/>
            <a:chOff x="547477" y="5946304"/>
            <a:chExt cx="182044" cy="182044"/>
          </a:xfrm>
        </p:grpSpPr>
        <p:sp>
          <p:nvSpPr>
            <p:cNvPr id="30" name="楕円 29">
              <a:extLst>
                <a:ext uri="{FF2B5EF4-FFF2-40B4-BE49-F238E27FC236}">
                  <a16:creationId xmlns:a16="http://schemas.microsoft.com/office/drawing/2014/main" id="{1276CFDE-E0FC-BA83-9AA1-510A7675BD4B}"/>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2" name="グループ化 31">
              <a:extLst>
                <a:ext uri="{FF2B5EF4-FFF2-40B4-BE49-F238E27FC236}">
                  <a16:creationId xmlns:a16="http://schemas.microsoft.com/office/drawing/2014/main" id="{3E080864-8AF4-23C9-111B-E68546453AAB}"/>
                </a:ext>
              </a:extLst>
            </p:cNvPr>
            <p:cNvGrpSpPr/>
            <p:nvPr/>
          </p:nvGrpSpPr>
          <p:grpSpPr>
            <a:xfrm>
              <a:off x="572442" y="5996943"/>
              <a:ext cx="132113" cy="80765"/>
              <a:chOff x="2601006" y="3678667"/>
              <a:chExt cx="132113" cy="80765"/>
            </a:xfrm>
          </p:grpSpPr>
          <p:sp>
            <p:nvSpPr>
              <p:cNvPr id="38" name="正方形/長方形 37">
                <a:extLst>
                  <a:ext uri="{FF2B5EF4-FFF2-40B4-BE49-F238E27FC236}">
                    <a16:creationId xmlns:a16="http://schemas.microsoft.com/office/drawing/2014/main" id="{B7C75CF5-95D6-26DE-971F-8C22DD71736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76FF14A0-B66E-DA8F-9ADB-0C9A3BE899F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2" name="二等辺三角形 51">
                <a:extLst>
                  <a:ext uri="{FF2B5EF4-FFF2-40B4-BE49-F238E27FC236}">
                    <a16:creationId xmlns:a16="http://schemas.microsoft.com/office/drawing/2014/main" id="{F1919CC3-07D7-B493-C645-C4963097134F}"/>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3" name="正方形/長方形 52">
                <a:extLst>
                  <a:ext uri="{FF2B5EF4-FFF2-40B4-BE49-F238E27FC236}">
                    <a16:creationId xmlns:a16="http://schemas.microsoft.com/office/drawing/2014/main" id="{F525D190-62FC-2432-4D45-C50002C409C9}"/>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3CC6C554-E367-DD44-A202-C97477998077}"/>
              </a:ext>
            </a:extLst>
          </p:cNvPr>
          <p:cNvSpPr/>
          <p:nvPr/>
        </p:nvSpPr>
        <p:spPr>
          <a:xfrm>
            <a:off x="7340604" y="228299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発行して終了</a:t>
            </a:r>
            <a:endParaRPr kumimoji="1" lang="en-US" altLang="ja-JP" sz="600" b="1" dirty="0">
              <a:solidFill>
                <a:schemeClr val="tx1"/>
              </a:solidFill>
              <a:latin typeface="+mn-ea"/>
            </a:endParaRPr>
          </a:p>
        </p:txBody>
      </p:sp>
      <p:cxnSp>
        <p:nvCxnSpPr>
          <p:cNvPr id="73" name="直線矢印コネクタ 72">
            <a:extLst>
              <a:ext uri="{FF2B5EF4-FFF2-40B4-BE49-F238E27FC236}">
                <a16:creationId xmlns:a16="http://schemas.microsoft.com/office/drawing/2014/main" id="{2FE84071-3DC3-8F56-1178-6C106D361280}"/>
              </a:ext>
            </a:extLst>
          </p:cNvPr>
          <p:cNvCxnSpPr>
            <a:cxnSpLocks/>
            <a:stCxn id="41" idx="6"/>
            <a:endCxn id="137" idx="1"/>
          </p:cNvCxnSpPr>
          <p:nvPr/>
        </p:nvCxnSpPr>
        <p:spPr>
          <a:xfrm>
            <a:off x="1314001" y="2662709"/>
            <a:ext cx="24303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99">
            <a:extLst>
              <a:ext uri="{FF2B5EF4-FFF2-40B4-BE49-F238E27FC236}">
                <a16:creationId xmlns:a16="http://schemas.microsoft.com/office/drawing/2014/main" id="{91CE9155-C63B-D477-A4AD-393E1A1CACA8}"/>
              </a:ext>
            </a:extLst>
          </p:cNvPr>
          <p:cNvCxnSpPr>
            <a:cxnSpLocks/>
            <a:stCxn id="82" idx="3"/>
            <a:endCxn id="30" idx="4"/>
          </p:cNvCxnSpPr>
          <p:nvPr/>
        </p:nvCxnSpPr>
        <p:spPr>
          <a:xfrm flipV="1">
            <a:off x="7057276" y="2815709"/>
            <a:ext cx="283330" cy="371668"/>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A978E1EE-89FD-020A-9962-99FA94842323}"/>
              </a:ext>
            </a:extLst>
          </p:cNvPr>
          <p:cNvCxnSpPr>
            <a:cxnSpLocks/>
            <a:stCxn id="22" idx="3"/>
            <a:endCxn id="30" idx="2"/>
          </p:cNvCxnSpPr>
          <p:nvPr/>
        </p:nvCxnSpPr>
        <p:spPr>
          <a:xfrm>
            <a:off x="6559595" y="2662709"/>
            <a:ext cx="62801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0551CF5E-732C-DA16-B36E-263D51B81CB1}"/>
              </a:ext>
            </a:extLst>
          </p:cNvPr>
          <p:cNvGrpSpPr/>
          <p:nvPr/>
        </p:nvGrpSpPr>
        <p:grpSpPr>
          <a:xfrm>
            <a:off x="4927224" y="2428334"/>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B002B018-DAA5-566E-3767-B6BEFCAE026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EC30938E-40B1-99C0-E140-DC352FBB0DA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納税通知書</a:t>
              </a:r>
              <a:r>
                <a:rPr kumimoji="1" lang="en-US" altLang="ja-JP" sz="500" b="1" dirty="0">
                  <a:solidFill>
                    <a:schemeClr val="tx1"/>
                  </a:solidFill>
                  <a:latin typeface="+mn-ea"/>
                </a:rPr>
                <a:t>/</a:t>
              </a:r>
            </a:p>
            <a:p>
              <a:pPr algn="ctr"/>
              <a:r>
                <a:rPr kumimoji="1" lang="ja-JP" altLang="en-US" sz="500" b="1" dirty="0">
                  <a:solidFill>
                    <a:schemeClr val="tx1"/>
                  </a:solidFill>
                  <a:latin typeface="+mn-ea"/>
                </a:rPr>
                <a:t>税額変更通知書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p>
          </p:txBody>
        </p:sp>
      </p:grpSp>
      <p:cxnSp>
        <p:nvCxnSpPr>
          <p:cNvPr id="19" name="直線矢印コネクタ 18">
            <a:extLst>
              <a:ext uri="{FF2B5EF4-FFF2-40B4-BE49-F238E27FC236}">
                <a16:creationId xmlns:a16="http://schemas.microsoft.com/office/drawing/2014/main" id="{FD288CB1-74A7-1259-7681-C5BABF2D4A6A}"/>
              </a:ext>
            </a:extLst>
          </p:cNvPr>
          <p:cNvCxnSpPr>
            <a:cxnSpLocks/>
            <a:stCxn id="25" idx="1"/>
            <a:endCxn id="6" idx="2"/>
          </p:cNvCxnSpPr>
          <p:nvPr/>
        </p:nvCxnSpPr>
        <p:spPr>
          <a:xfrm flipH="1" flipV="1">
            <a:off x="5225166"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D6E51D1D-41B5-9A9C-8569-8F394CD45FC7}"/>
              </a:ext>
            </a:extLst>
          </p:cNvPr>
          <p:cNvGrpSpPr/>
          <p:nvPr/>
        </p:nvGrpSpPr>
        <p:grpSpPr>
          <a:xfrm>
            <a:off x="4937348" y="4281501"/>
            <a:ext cx="575637" cy="451948"/>
            <a:chOff x="5274238" y="5435536"/>
            <a:chExt cx="439201" cy="345439"/>
          </a:xfrm>
        </p:grpSpPr>
        <p:sp>
          <p:nvSpPr>
            <p:cNvPr id="25" name="フローチャート: 磁気ディスク 24">
              <a:extLst>
                <a:ext uri="{FF2B5EF4-FFF2-40B4-BE49-F238E27FC236}">
                  <a16:creationId xmlns:a16="http://schemas.microsoft.com/office/drawing/2014/main" id="{5E606AF0-EACA-BBBE-F0D0-58AA1E56270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6" name="円弧 25">
              <a:extLst>
                <a:ext uri="{FF2B5EF4-FFF2-40B4-BE49-F238E27FC236}">
                  <a16:creationId xmlns:a16="http://schemas.microsoft.com/office/drawing/2014/main" id="{2FB3D62E-30B3-84E9-6CE4-94653F045F2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5BB3B57D-84C7-D522-6753-3A8E3280916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8" name="グループ化 27">
            <a:extLst>
              <a:ext uri="{FF2B5EF4-FFF2-40B4-BE49-F238E27FC236}">
                <a16:creationId xmlns:a16="http://schemas.microsoft.com/office/drawing/2014/main" id="{7B19FAC1-0B3F-2591-3BC0-6E892C4E2663}"/>
              </a:ext>
            </a:extLst>
          </p:cNvPr>
          <p:cNvGrpSpPr/>
          <p:nvPr/>
        </p:nvGrpSpPr>
        <p:grpSpPr>
          <a:xfrm>
            <a:off x="5445502" y="4643643"/>
            <a:ext cx="752658" cy="405710"/>
            <a:chOff x="4488244" y="5206471"/>
            <a:chExt cx="752658" cy="405710"/>
          </a:xfrm>
        </p:grpSpPr>
        <p:cxnSp>
          <p:nvCxnSpPr>
            <p:cNvPr id="31" name="直線矢印コネクタ 30">
              <a:extLst>
                <a:ext uri="{FF2B5EF4-FFF2-40B4-BE49-F238E27FC236}">
                  <a16:creationId xmlns:a16="http://schemas.microsoft.com/office/drawing/2014/main" id="{630610CD-48AF-4969-B6F5-2822357CC76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BEA19C14-2439-45DA-E7B8-428BE7112129}"/>
                </a:ext>
              </a:extLst>
            </p:cNvPr>
            <p:cNvGrpSpPr/>
            <p:nvPr/>
          </p:nvGrpSpPr>
          <p:grpSpPr>
            <a:xfrm>
              <a:off x="4610864" y="5312359"/>
              <a:ext cx="69614" cy="299822"/>
              <a:chOff x="2439407" y="2962964"/>
              <a:chExt cx="69614" cy="430496"/>
            </a:xfrm>
          </p:grpSpPr>
          <p:cxnSp>
            <p:nvCxnSpPr>
              <p:cNvPr id="36" name="直線コネクタ 35">
                <a:extLst>
                  <a:ext uri="{FF2B5EF4-FFF2-40B4-BE49-F238E27FC236}">
                    <a16:creationId xmlns:a16="http://schemas.microsoft.com/office/drawing/2014/main" id="{B96C94C4-0637-98E3-FB40-9556DDA0F5A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7" name="直線コネクタ 36">
                <a:extLst>
                  <a:ext uri="{FF2B5EF4-FFF2-40B4-BE49-F238E27FC236}">
                    <a16:creationId xmlns:a16="http://schemas.microsoft.com/office/drawing/2014/main" id="{3225F378-1E98-F7AE-4D8F-6C8DA6A29DE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B4C3C2DA-8178-6482-E207-B6CE6FBAC0F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5" name="正方形/長方形 34">
              <a:extLst>
                <a:ext uri="{FF2B5EF4-FFF2-40B4-BE49-F238E27FC236}">
                  <a16:creationId xmlns:a16="http://schemas.microsoft.com/office/drawing/2014/main" id="{122E2E17-AFA6-4421-E76A-7CAF1F064E7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69" name="グループ化 68">
            <a:extLst>
              <a:ext uri="{FF2B5EF4-FFF2-40B4-BE49-F238E27FC236}">
                <a16:creationId xmlns:a16="http://schemas.microsoft.com/office/drawing/2014/main" id="{589A733F-8628-D591-5660-D3933F3A1B29}"/>
              </a:ext>
            </a:extLst>
          </p:cNvPr>
          <p:cNvGrpSpPr/>
          <p:nvPr/>
        </p:nvGrpSpPr>
        <p:grpSpPr>
          <a:xfrm>
            <a:off x="5378450" y="2897084"/>
            <a:ext cx="1678826" cy="687561"/>
            <a:chOff x="4347975" y="2897084"/>
            <a:chExt cx="1678826" cy="687561"/>
          </a:xfrm>
        </p:grpSpPr>
        <p:grpSp>
          <p:nvGrpSpPr>
            <p:cNvPr id="81" name="グループ化 80">
              <a:extLst>
                <a:ext uri="{FF2B5EF4-FFF2-40B4-BE49-F238E27FC236}">
                  <a16:creationId xmlns:a16="http://schemas.microsoft.com/office/drawing/2014/main" id="{9BC5D87A-C35F-FC59-0129-C53242ECF014}"/>
                </a:ext>
              </a:extLst>
            </p:cNvPr>
            <p:cNvGrpSpPr/>
            <p:nvPr/>
          </p:nvGrpSpPr>
          <p:grpSpPr>
            <a:xfrm>
              <a:off x="4347975" y="2897084"/>
              <a:ext cx="1678826" cy="687561"/>
              <a:chOff x="1121406" y="2995213"/>
              <a:chExt cx="1678826" cy="687561"/>
            </a:xfrm>
          </p:grpSpPr>
          <p:pic>
            <p:nvPicPr>
              <p:cNvPr id="82" name="グラフィックス 81" descr="紙 枠線">
                <a:extLst>
                  <a:ext uri="{FF2B5EF4-FFF2-40B4-BE49-F238E27FC236}">
                    <a16:creationId xmlns:a16="http://schemas.microsoft.com/office/drawing/2014/main" id="{15E4E9EF-E7A6-F04D-7632-1348C542555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CB02B5C8-BE6B-FD0A-95E2-D2328C7AC7BF}"/>
                  </a:ext>
                </a:extLst>
              </p:cNvPr>
              <p:cNvCxnSpPr>
                <a:cxnSpLocks/>
              </p:cNvCxnSpPr>
              <p:nvPr/>
            </p:nvCxnSpPr>
            <p:spPr>
              <a:xfrm>
                <a:off x="1121406" y="2995213"/>
                <a:ext cx="1424961" cy="290292"/>
              </a:xfrm>
              <a:prstGeom prst="curvedConnector3">
                <a:avLst>
                  <a:gd name="adj1" fmla="val 34"/>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E56E4D0B-88F5-8765-3642-D5A1357BD313}"/>
                  </a:ext>
                </a:extLst>
              </p:cNvPr>
              <p:cNvSpPr/>
              <p:nvPr/>
            </p:nvSpPr>
            <p:spPr>
              <a:xfrm>
                <a:off x="1991738" y="340032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納税通知書</a:t>
                </a:r>
                <a:r>
                  <a:rPr kumimoji="1" lang="en-US" altLang="ja-JP" sz="500" b="1" dirty="0">
                    <a:solidFill>
                      <a:schemeClr val="tx1"/>
                    </a:solidFill>
                    <a:latin typeface="+mn-ea"/>
                  </a:rPr>
                  <a:t>(</a:t>
                </a:r>
                <a:r>
                  <a:rPr kumimoji="1" lang="ja-JP" altLang="en-US" sz="500" b="1" dirty="0">
                    <a:solidFill>
                      <a:schemeClr val="tx1"/>
                    </a:solidFill>
                    <a:latin typeface="+mn-ea"/>
                  </a:rPr>
                  <a:t>納付書払い</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p>
              <a:p>
                <a:r>
                  <a:rPr kumimoji="1" lang="ja-JP" altLang="en-US" sz="500" b="1" dirty="0">
                    <a:solidFill>
                      <a:schemeClr val="tx1"/>
                    </a:solidFill>
                    <a:latin typeface="+mn-ea"/>
                  </a:rPr>
                  <a:t>納税通知書</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r>
                  <a:rPr kumimoji="1" lang="ja-JP" altLang="en-US" sz="500" b="1" dirty="0">
                    <a:solidFill>
                      <a:schemeClr val="tx1"/>
                    </a:solidFill>
                    <a:latin typeface="+mn-ea"/>
                  </a:rPr>
                  <a:t>（電子）</a:t>
                </a:r>
                <a:endParaRPr kumimoji="1" lang="en-US" altLang="ja-JP" sz="500" b="1" dirty="0">
                  <a:solidFill>
                    <a:schemeClr val="tx1"/>
                  </a:solidFill>
                  <a:latin typeface="游ゴシック" panose="020B0400000000000000" pitchFamily="50" charset="-128"/>
                </a:endParaRPr>
              </a:p>
              <a:p>
                <a:r>
                  <a:rPr kumimoji="1" lang="ja-JP" altLang="en-US" sz="500" b="1" dirty="0">
                    <a:solidFill>
                      <a:schemeClr val="tx1"/>
                    </a:solidFill>
                    <a:latin typeface="游ゴシック" panose="020B0400000000000000" pitchFamily="50" charset="-128"/>
                  </a:rPr>
                  <a:t>納税通知書</a:t>
                </a:r>
                <a:r>
                  <a:rPr kumimoji="1" lang="en-US" altLang="ja-JP" sz="500" b="1" dirty="0">
                    <a:solidFill>
                      <a:schemeClr val="tx1"/>
                    </a:solidFill>
                    <a:latin typeface="游ゴシック" panose="020B0400000000000000" pitchFamily="50" charset="-128"/>
                  </a:rPr>
                  <a:t>(</a:t>
                </a:r>
                <a:r>
                  <a:rPr kumimoji="1" lang="ja-JP" altLang="en-US" sz="500" b="1" dirty="0">
                    <a:solidFill>
                      <a:schemeClr val="tx1"/>
                    </a:solidFill>
                    <a:latin typeface="游ゴシック" panose="020B0400000000000000" pitchFamily="50" charset="-128"/>
                  </a:rPr>
                  <a:t>電子納通</a:t>
                </a:r>
                <a:r>
                  <a:rPr kumimoji="1" lang="en-US" altLang="ja-JP" sz="500" b="1" dirty="0">
                    <a:solidFill>
                      <a:schemeClr val="tx1"/>
                    </a:solidFill>
                    <a:latin typeface="游ゴシック" panose="020B0400000000000000" pitchFamily="50" charset="-128"/>
                  </a:rPr>
                  <a:t>)</a:t>
                </a:r>
                <a:endParaRPr kumimoji="1" lang="en-US" altLang="ja-JP" sz="500" b="1" dirty="0">
                  <a:solidFill>
                    <a:schemeClr val="tx1"/>
                  </a:solidFill>
                  <a:latin typeface="+mn-ea"/>
                </a:endParaRPr>
              </a:p>
              <a:p>
                <a:r>
                  <a:rPr kumimoji="1" lang="ja-JP" altLang="en-US" sz="500" b="1" dirty="0">
                    <a:solidFill>
                      <a:schemeClr val="tx1"/>
                    </a:solidFill>
                    <a:latin typeface="+mn-ea"/>
                  </a:rPr>
                  <a:t>税額変更通知書</a:t>
                </a:r>
                <a:endParaRPr kumimoji="1" lang="en-US" altLang="ja-JP" sz="500" b="1" dirty="0">
                  <a:solidFill>
                    <a:schemeClr val="tx1"/>
                  </a:solidFill>
                  <a:latin typeface="+mn-ea"/>
                </a:endParaRPr>
              </a:p>
              <a:p>
                <a:r>
                  <a:rPr kumimoji="1" lang="ja-JP" altLang="en-US" sz="500" b="1" dirty="0">
                    <a:solidFill>
                      <a:schemeClr val="tx1"/>
                    </a:solidFill>
                    <a:latin typeface="+mn-ea"/>
                  </a:rPr>
                  <a:t>税額変更通知書</a:t>
                </a:r>
                <a:r>
                  <a:rPr kumimoji="1" lang="en-US" altLang="ja-JP" sz="500" b="1" dirty="0">
                    <a:solidFill>
                      <a:schemeClr val="tx1"/>
                    </a:solidFill>
                    <a:latin typeface="+mn-ea"/>
                  </a:rPr>
                  <a:t>(</a:t>
                </a:r>
                <a:r>
                  <a:rPr kumimoji="1" lang="ja-JP" altLang="en-US" sz="500" b="1" dirty="0">
                    <a:solidFill>
                      <a:schemeClr val="tx1"/>
                    </a:solidFill>
                    <a:latin typeface="+mn-ea"/>
                  </a:rPr>
                  <a:t>電子</a:t>
                </a:r>
                <a:r>
                  <a:rPr kumimoji="1" lang="en-US" altLang="ja-JP" sz="500" b="1" dirty="0">
                    <a:solidFill>
                      <a:schemeClr val="tx1"/>
                    </a:solidFill>
                    <a:latin typeface="+mn-ea"/>
                  </a:rPr>
                  <a:t>)</a:t>
                </a:r>
              </a:p>
              <a:p>
                <a:r>
                  <a:rPr kumimoji="1" lang="ja-JP" altLang="en-US" sz="500" b="1" dirty="0">
                    <a:solidFill>
                      <a:schemeClr val="tx1"/>
                    </a:solidFill>
                    <a:latin typeface="+mn-ea"/>
                  </a:rPr>
                  <a:t>税額変更通知書発送者一覧</a:t>
                </a:r>
                <a:endParaRPr kumimoji="1" lang="en-US" altLang="ja-JP" sz="500" b="1" dirty="0">
                  <a:solidFill>
                    <a:schemeClr val="tx1"/>
                  </a:solidFill>
                  <a:latin typeface="+mn-ea"/>
                </a:endParaRPr>
              </a:p>
            </p:txBody>
          </p:sp>
        </p:grpSp>
        <p:sp>
          <p:nvSpPr>
            <p:cNvPr id="189" name="円弧 188">
              <a:extLst>
                <a:ext uri="{FF2B5EF4-FFF2-40B4-BE49-F238E27FC236}">
                  <a16:creationId xmlns:a16="http://schemas.microsoft.com/office/drawing/2014/main" id="{9F41E075-FA43-83BA-FC21-73B8961E8539}"/>
                </a:ext>
              </a:extLst>
            </p:cNvPr>
            <p:cNvSpPr/>
            <p:nvPr/>
          </p:nvSpPr>
          <p:spPr>
            <a:xfrm rot="262087">
              <a:off x="5172789" y="3132853"/>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23" name="正方形/長方形 22">
            <a:extLst>
              <a:ext uri="{FF2B5EF4-FFF2-40B4-BE49-F238E27FC236}">
                <a16:creationId xmlns:a16="http://schemas.microsoft.com/office/drawing/2014/main" id="{395111AC-21B2-496A-59AE-AAA6EBCC70B0}"/>
              </a:ext>
            </a:extLst>
          </p:cNvPr>
          <p:cNvSpPr/>
          <p:nvPr/>
        </p:nvSpPr>
        <p:spPr>
          <a:xfrm>
            <a:off x="759303" y="281154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1" name="楕円 40">
            <a:extLst>
              <a:ext uri="{FF2B5EF4-FFF2-40B4-BE49-F238E27FC236}">
                <a16:creationId xmlns:a16="http://schemas.microsoft.com/office/drawing/2014/main" id="{16735A8E-2843-55FC-2B6C-2D5A16E61A63}"/>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60" name="グループ化 59">
            <a:extLst>
              <a:ext uri="{FF2B5EF4-FFF2-40B4-BE49-F238E27FC236}">
                <a16:creationId xmlns:a16="http://schemas.microsoft.com/office/drawing/2014/main" id="{4A321BAC-28F6-392B-DB7D-953D808EED89}"/>
              </a:ext>
            </a:extLst>
          </p:cNvPr>
          <p:cNvGrpSpPr/>
          <p:nvPr/>
        </p:nvGrpSpPr>
        <p:grpSpPr>
          <a:xfrm>
            <a:off x="6269011" y="1879256"/>
            <a:ext cx="654823" cy="549078"/>
            <a:chOff x="2296966" y="2955185"/>
            <a:chExt cx="654823" cy="549078"/>
          </a:xfrm>
        </p:grpSpPr>
        <p:pic>
          <p:nvPicPr>
            <p:cNvPr id="61" name="グラフィックス 60" descr="紙 枠線">
              <a:extLst>
                <a:ext uri="{FF2B5EF4-FFF2-40B4-BE49-F238E27FC236}">
                  <a16:creationId xmlns:a16="http://schemas.microsoft.com/office/drawing/2014/main" id="{38DFF262-E97C-4E9D-E020-49BFDF6A4F4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62" name="直線矢印コネクタ 36">
              <a:extLst>
                <a:ext uri="{FF2B5EF4-FFF2-40B4-BE49-F238E27FC236}">
                  <a16:creationId xmlns:a16="http://schemas.microsoft.com/office/drawing/2014/main" id="{CDD5E5D2-D456-165F-4F74-701CC048ADFF}"/>
                </a:ext>
              </a:extLst>
            </p:cNvPr>
            <p:cNvCxnSpPr>
              <a:cxnSpLocks/>
            </p:cNvCxnSpPr>
            <p:nvPr/>
          </p:nvCxnSpPr>
          <p:spPr>
            <a:xfrm rot="5400000" flipH="1" flipV="1">
              <a:off x="2312287" y="3270184"/>
              <a:ext cx="218758" cy="249400"/>
            </a:xfrm>
            <a:prstGeom prst="curved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71B94BD2-57D5-6980-6388-DC771EF5D4FA}"/>
                </a:ext>
              </a:extLst>
            </p:cNvPr>
            <p:cNvSpPr/>
            <p:nvPr/>
          </p:nvSpPr>
          <p:spPr>
            <a:xfrm>
              <a:off x="2330164" y="295518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納税通知書引き抜き対象者一覧</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納付書払い</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p>
          </p:txBody>
        </p:sp>
      </p:grpSp>
      <p:cxnSp>
        <p:nvCxnSpPr>
          <p:cNvPr id="40" name="直線矢印コネクタ 39">
            <a:extLst>
              <a:ext uri="{FF2B5EF4-FFF2-40B4-BE49-F238E27FC236}">
                <a16:creationId xmlns:a16="http://schemas.microsoft.com/office/drawing/2014/main" id="{2D1B2797-60E2-73F3-C5CC-352A8B858808}"/>
              </a:ext>
            </a:extLst>
          </p:cNvPr>
          <p:cNvCxnSpPr>
            <a:cxnSpLocks/>
            <a:stCxn id="57" idx="3"/>
            <a:endCxn id="6" idx="1"/>
          </p:cNvCxnSpPr>
          <p:nvPr/>
        </p:nvCxnSpPr>
        <p:spPr>
          <a:xfrm>
            <a:off x="4532276" y="2662709"/>
            <a:ext cx="3949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5503465A-A36E-7B0F-B9AA-E18653A75EEC}"/>
              </a:ext>
            </a:extLst>
          </p:cNvPr>
          <p:cNvGrpSpPr/>
          <p:nvPr/>
        </p:nvGrpSpPr>
        <p:grpSpPr>
          <a:xfrm>
            <a:off x="3936392" y="2428334"/>
            <a:ext cx="595884" cy="468750"/>
            <a:chOff x="2420174" y="2805910"/>
            <a:chExt cx="595884" cy="468750"/>
          </a:xfrm>
        </p:grpSpPr>
        <p:pic>
          <p:nvPicPr>
            <p:cNvPr id="51" name="グラフィックス 50" descr="ユーザー 枠線">
              <a:extLst>
                <a:ext uri="{FF2B5EF4-FFF2-40B4-BE49-F238E27FC236}">
                  <a16:creationId xmlns:a16="http://schemas.microsoft.com/office/drawing/2014/main" id="{EBDA6324-A726-CFE4-4C19-B6E8BD5F4FA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57" name="四角形: 角を丸くする 56">
              <a:extLst>
                <a:ext uri="{FF2B5EF4-FFF2-40B4-BE49-F238E27FC236}">
                  <a16:creationId xmlns:a16="http://schemas.microsoft.com/office/drawing/2014/main" id="{F0147DC8-2A6B-8EF8-3F00-962521BE20E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a:t>
              </a:r>
              <a:endParaRPr kumimoji="1" lang="en-US" altLang="ja-JP" sz="500" b="1" dirty="0">
                <a:solidFill>
                  <a:schemeClr val="tx1"/>
                </a:solidFill>
                <a:latin typeface="+mn-ea"/>
              </a:endParaRPr>
            </a:p>
          </p:txBody>
        </p:sp>
      </p:grpSp>
      <p:cxnSp>
        <p:nvCxnSpPr>
          <p:cNvPr id="58" name="直線矢印コネクタ 57">
            <a:extLst>
              <a:ext uri="{FF2B5EF4-FFF2-40B4-BE49-F238E27FC236}">
                <a16:creationId xmlns:a16="http://schemas.microsoft.com/office/drawing/2014/main" id="{4BD77138-1DF7-4C7A-46AA-CD208E174CDB}"/>
              </a:ext>
            </a:extLst>
          </p:cNvPr>
          <p:cNvCxnSpPr>
            <a:cxnSpLocks/>
            <a:stCxn id="57" idx="2"/>
            <a:endCxn id="64" idx="1"/>
          </p:cNvCxnSpPr>
          <p:nvPr/>
        </p:nvCxnSpPr>
        <p:spPr>
          <a:xfrm>
            <a:off x="4234334"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6A380286-007F-7A1A-510B-130B2AF2EE88}"/>
              </a:ext>
            </a:extLst>
          </p:cNvPr>
          <p:cNvGrpSpPr/>
          <p:nvPr/>
        </p:nvGrpSpPr>
        <p:grpSpPr>
          <a:xfrm>
            <a:off x="3946516" y="4281501"/>
            <a:ext cx="575637" cy="451948"/>
            <a:chOff x="5274238" y="5435536"/>
            <a:chExt cx="439201" cy="345439"/>
          </a:xfrm>
        </p:grpSpPr>
        <p:sp>
          <p:nvSpPr>
            <p:cNvPr id="64" name="フローチャート: 磁気ディスク 63">
              <a:extLst>
                <a:ext uri="{FF2B5EF4-FFF2-40B4-BE49-F238E27FC236}">
                  <a16:creationId xmlns:a16="http://schemas.microsoft.com/office/drawing/2014/main" id="{2FC23702-6B17-003B-F908-4C8DC80899C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5" name="円弧 64">
              <a:extLst>
                <a:ext uri="{FF2B5EF4-FFF2-40B4-BE49-F238E27FC236}">
                  <a16:creationId xmlns:a16="http://schemas.microsoft.com/office/drawing/2014/main" id="{62F19480-6754-225C-1C59-C03D2CF6E4C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6" name="円弧 65">
              <a:extLst>
                <a:ext uri="{FF2B5EF4-FFF2-40B4-BE49-F238E27FC236}">
                  <a16:creationId xmlns:a16="http://schemas.microsoft.com/office/drawing/2014/main" id="{3942A9CC-91A0-B248-73BF-C3F56E3CF3B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7" name="グループ化 66">
            <a:extLst>
              <a:ext uri="{FF2B5EF4-FFF2-40B4-BE49-F238E27FC236}">
                <a16:creationId xmlns:a16="http://schemas.microsoft.com/office/drawing/2014/main" id="{01E95469-0B17-D399-F263-1503B48C67D4}"/>
              </a:ext>
            </a:extLst>
          </p:cNvPr>
          <p:cNvGrpSpPr/>
          <p:nvPr/>
        </p:nvGrpSpPr>
        <p:grpSpPr>
          <a:xfrm>
            <a:off x="4454670" y="4643643"/>
            <a:ext cx="752658" cy="405710"/>
            <a:chOff x="4488244" y="5206471"/>
            <a:chExt cx="752658" cy="405710"/>
          </a:xfrm>
        </p:grpSpPr>
        <p:cxnSp>
          <p:nvCxnSpPr>
            <p:cNvPr id="68" name="直線矢印コネクタ 67">
              <a:extLst>
                <a:ext uri="{FF2B5EF4-FFF2-40B4-BE49-F238E27FC236}">
                  <a16:creationId xmlns:a16="http://schemas.microsoft.com/office/drawing/2014/main" id="{A21043B7-4AFE-E8B7-B24E-897CF8C6D52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0" name="グループ化 69">
              <a:extLst>
                <a:ext uri="{FF2B5EF4-FFF2-40B4-BE49-F238E27FC236}">
                  <a16:creationId xmlns:a16="http://schemas.microsoft.com/office/drawing/2014/main" id="{45562657-E8FE-E3E0-73D2-0AF41522A0F8}"/>
                </a:ext>
              </a:extLst>
            </p:cNvPr>
            <p:cNvGrpSpPr/>
            <p:nvPr/>
          </p:nvGrpSpPr>
          <p:grpSpPr>
            <a:xfrm>
              <a:off x="4610864" y="5312359"/>
              <a:ext cx="69614" cy="299822"/>
              <a:chOff x="2439407" y="2962964"/>
              <a:chExt cx="69614" cy="430496"/>
            </a:xfrm>
          </p:grpSpPr>
          <p:cxnSp>
            <p:nvCxnSpPr>
              <p:cNvPr id="74" name="直線コネクタ 73">
                <a:extLst>
                  <a:ext uri="{FF2B5EF4-FFF2-40B4-BE49-F238E27FC236}">
                    <a16:creationId xmlns:a16="http://schemas.microsoft.com/office/drawing/2014/main" id="{1F18E0E4-88E2-A8B2-9F01-48189ACC07C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DCB6AEFB-9641-B8B3-F62D-E6B00BDF27A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6" name="直線コネクタ 75">
                <a:extLst>
                  <a:ext uri="{FF2B5EF4-FFF2-40B4-BE49-F238E27FC236}">
                    <a16:creationId xmlns:a16="http://schemas.microsoft.com/office/drawing/2014/main" id="{883C14C1-618F-F2B3-A17F-E1F1DC9DDDD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2" name="正方形/長方形 71">
              <a:extLst>
                <a:ext uri="{FF2B5EF4-FFF2-40B4-BE49-F238E27FC236}">
                  <a16:creationId xmlns:a16="http://schemas.microsoft.com/office/drawing/2014/main" id="{A9920813-E7B3-8EFB-E97E-15B26B7A537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92" name="直線矢印コネクタ 91">
            <a:extLst>
              <a:ext uri="{FF2B5EF4-FFF2-40B4-BE49-F238E27FC236}">
                <a16:creationId xmlns:a16="http://schemas.microsoft.com/office/drawing/2014/main" id="{86E765EA-7481-752C-D49B-05B49FB9494F}"/>
              </a:ext>
            </a:extLst>
          </p:cNvPr>
          <p:cNvCxnSpPr>
            <a:cxnSpLocks/>
            <a:stCxn id="95" idx="3"/>
            <a:endCxn id="57" idx="1"/>
          </p:cNvCxnSpPr>
          <p:nvPr/>
        </p:nvCxnSpPr>
        <p:spPr>
          <a:xfrm>
            <a:off x="3122417" y="2662709"/>
            <a:ext cx="81397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3" name="グループ化 92">
            <a:extLst>
              <a:ext uri="{FF2B5EF4-FFF2-40B4-BE49-F238E27FC236}">
                <a16:creationId xmlns:a16="http://schemas.microsoft.com/office/drawing/2014/main" id="{F2AD1A62-FE8A-1313-E810-74D4823CAA93}"/>
              </a:ext>
            </a:extLst>
          </p:cNvPr>
          <p:cNvGrpSpPr/>
          <p:nvPr/>
        </p:nvGrpSpPr>
        <p:grpSpPr>
          <a:xfrm>
            <a:off x="2526533" y="2428334"/>
            <a:ext cx="595884" cy="468750"/>
            <a:chOff x="2420174" y="2805910"/>
            <a:chExt cx="595884" cy="468750"/>
          </a:xfrm>
        </p:grpSpPr>
        <p:pic>
          <p:nvPicPr>
            <p:cNvPr id="94" name="グラフィックス 93" descr="ユーザー 枠線">
              <a:extLst>
                <a:ext uri="{FF2B5EF4-FFF2-40B4-BE49-F238E27FC236}">
                  <a16:creationId xmlns:a16="http://schemas.microsoft.com/office/drawing/2014/main" id="{41715162-A3AD-9BDE-5478-8929C098B3C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5" name="四角形: 角を丸くする 94">
              <a:extLst>
                <a:ext uri="{FF2B5EF4-FFF2-40B4-BE49-F238E27FC236}">
                  <a16:creationId xmlns:a16="http://schemas.microsoft.com/office/drawing/2014/main" id="{6C8D8C52-32A7-09B2-FC21-123319741F1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税額計算</a:t>
              </a:r>
              <a:r>
                <a:rPr kumimoji="1" lang="en-US" altLang="ja-JP" sz="500" b="1" dirty="0">
                  <a:solidFill>
                    <a:schemeClr val="tx1"/>
                  </a:solidFill>
                  <a:latin typeface="+mn-ea"/>
                </a:rPr>
                <a:t>/</a:t>
              </a:r>
              <a:r>
                <a:rPr kumimoji="1" lang="ja-JP" altLang="en-US" sz="500" b="1" dirty="0">
                  <a:solidFill>
                    <a:schemeClr val="tx1"/>
                  </a:solidFill>
                  <a:latin typeface="+mn-ea"/>
                </a:rPr>
                <a:t>納期限等</a:t>
              </a:r>
              <a:endParaRPr kumimoji="1" lang="en-US" altLang="ja-JP" sz="500" b="1" dirty="0">
                <a:solidFill>
                  <a:schemeClr val="tx1"/>
                </a:solidFill>
                <a:latin typeface="+mn-ea"/>
              </a:endParaRPr>
            </a:p>
            <a:p>
              <a:pPr algn="ctr"/>
              <a:r>
                <a:rPr kumimoji="1" lang="ja-JP" altLang="en-US" sz="500" b="1" dirty="0">
                  <a:solidFill>
                    <a:schemeClr val="tx1"/>
                  </a:solidFill>
                  <a:latin typeface="+mn-ea"/>
                </a:rPr>
                <a:t>設定</a:t>
              </a:r>
              <a:endParaRPr kumimoji="1" lang="en-US" altLang="ja-JP" sz="500" b="1" dirty="0">
                <a:solidFill>
                  <a:schemeClr val="tx1"/>
                </a:solidFill>
                <a:latin typeface="+mn-ea"/>
              </a:endParaRPr>
            </a:p>
          </p:txBody>
        </p:sp>
      </p:grpSp>
      <p:cxnSp>
        <p:nvCxnSpPr>
          <p:cNvPr id="96" name="直線矢印コネクタ 95">
            <a:extLst>
              <a:ext uri="{FF2B5EF4-FFF2-40B4-BE49-F238E27FC236}">
                <a16:creationId xmlns:a16="http://schemas.microsoft.com/office/drawing/2014/main" id="{945FA1CF-CA8B-CFC1-4A00-CF5F844EB404}"/>
              </a:ext>
            </a:extLst>
          </p:cNvPr>
          <p:cNvCxnSpPr>
            <a:cxnSpLocks/>
            <a:stCxn id="98" idx="1"/>
            <a:endCxn id="95" idx="2"/>
          </p:cNvCxnSpPr>
          <p:nvPr/>
        </p:nvCxnSpPr>
        <p:spPr>
          <a:xfrm flipH="1" flipV="1">
            <a:off x="282447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7" name="グループ化 96">
            <a:extLst>
              <a:ext uri="{FF2B5EF4-FFF2-40B4-BE49-F238E27FC236}">
                <a16:creationId xmlns:a16="http://schemas.microsoft.com/office/drawing/2014/main" id="{A4D0016E-B671-E83B-130F-29847880C7AF}"/>
              </a:ext>
            </a:extLst>
          </p:cNvPr>
          <p:cNvGrpSpPr/>
          <p:nvPr/>
        </p:nvGrpSpPr>
        <p:grpSpPr>
          <a:xfrm>
            <a:off x="2536657" y="4281501"/>
            <a:ext cx="575637" cy="451948"/>
            <a:chOff x="5274238" y="5435536"/>
            <a:chExt cx="439201" cy="345439"/>
          </a:xfrm>
        </p:grpSpPr>
        <p:sp>
          <p:nvSpPr>
            <p:cNvPr id="98" name="フローチャート: 磁気ディスク 97">
              <a:extLst>
                <a:ext uri="{FF2B5EF4-FFF2-40B4-BE49-F238E27FC236}">
                  <a16:creationId xmlns:a16="http://schemas.microsoft.com/office/drawing/2014/main" id="{370F3192-24F6-8BE4-8F03-3BD3153325F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9" name="円弧 98">
              <a:extLst>
                <a:ext uri="{FF2B5EF4-FFF2-40B4-BE49-F238E27FC236}">
                  <a16:creationId xmlns:a16="http://schemas.microsoft.com/office/drawing/2014/main" id="{9BD1A56E-5BE8-A38F-A0A1-D4E2FD239A8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0" name="円弧 99">
              <a:extLst>
                <a:ext uri="{FF2B5EF4-FFF2-40B4-BE49-F238E27FC236}">
                  <a16:creationId xmlns:a16="http://schemas.microsoft.com/office/drawing/2014/main" id="{34F3873C-1CC8-750F-8189-9D59BD1FC68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3" name="グループ化 102">
            <a:extLst>
              <a:ext uri="{FF2B5EF4-FFF2-40B4-BE49-F238E27FC236}">
                <a16:creationId xmlns:a16="http://schemas.microsoft.com/office/drawing/2014/main" id="{66DC0914-D1EE-0202-5AAD-29455F6163ED}"/>
              </a:ext>
            </a:extLst>
          </p:cNvPr>
          <p:cNvGrpSpPr/>
          <p:nvPr/>
        </p:nvGrpSpPr>
        <p:grpSpPr>
          <a:xfrm>
            <a:off x="3044811" y="4643643"/>
            <a:ext cx="752658" cy="405710"/>
            <a:chOff x="4488244" y="5206471"/>
            <a:chExt cx="752658" cy="405710"/>
          </a:xfrm>
        </p:grpSpPr>
        <p:cxnSp>
          <p:nvCxnSpPr>
            <p:cNvPr id="104" name="直線矢印コネクタ 103">
              <a:extLst>
                <a:ext uri="{FF2B5EF4-FFF2-40B4-BE49-F238E27FC236}">
                  <a16:creationId xmlns:a16="http://schemas.microsoft.com/office/drawing/2014/main" id="{820DC70F-3ED2-747C-4733-84CC898310E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9E4C8000-09BF-C5E9-3CEE-218D91AF06EA}"/>
                </a:ext>
              </a:extLst>
            </p:cNvPr>
            <p:cNvGrpSpPr/>
            <p:nvPr/>
          </p:nvGrpSpPr>
          <p:grpSpPr>
            <a:xfrm>
              <a:off x="4610864" y="5312359"/>
              <a:ext cx="69614" cy="299822"/>
              <a:chOff x="2439407" y="2962964"/>
              <a:chExt cx="69614" cy="430496"/>
            </a:xfrm>
          </p:grpSpPr>
          <p:cxnSp>
            <p:nvCxnSpPr>
              <p:cNvPr id="108" name="直線コネクタ 107">
                <a:extLst>
                  <a:ext uri="{FF2B5EF4-FFF2-40B4-BE49-F238E27FC236}">
                    <a16:creationId xmlns:a16="http://schemas.microsoft.com/office/drawing/2014/main" id="{EB92C8A4-379B-FDC8-2FF7-A675D0DF154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9" name="直線コネクタ 108">
                <a:extLst>
                  <a:ext uri="{FF2B5EF4-FFF2-40B4-BE49-F238E27FC236}">
                    <a16:creationId xmlns:a16="http://schemas.microsoft.com/office/drawing/2014/main" id="{A07C216C-420D-DD15-20E2-063B45543C9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1" name="直線コネクタ 110">
                <a:extLst>
                  <a:ext uri="{FF2B5EF4-FFF2-40B4-BE49-F238E27FC236}">
                    <a16:creationId xmlns:a16="http://schemas.microsoft.com/office/drawing/2014/main" id="{48D1422D-04E6-A714-A44A-1B2E693A697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7" name="正方形/長方形 106">
              <a:extLst>
                <a:ext uri="{FF2B5EF4-FFF2-40B4-BE49-F238E27FC236}">
                  <a16:creationId xmlns:a16="http://schemas.microsoft.com/office/drawing/2014/main" id="{0F282D32-BFD0-BC5C-CAEA-139E6A7D294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116" name="直線矢印コネクタ 115">
            <a:extLst>
              <a:ext uri="{FF2B5EF4-FFF2-40B4-BE49-F238E27FC236}">
                <a16:creationId xmlns:a16="http://schemas.microsoft.com/office/drawing/2014/main" id="{DBDF0405-3A92-3604-3200-46DF3F3D046B}"/>
              </a:ext>
            </a:extLst>
          </p:cNvPr>
          <p:cNvCxnSpPr>
            <a:cxnSpLocks/>
            <a:stCxn id="64" idx="3"/>
            <a:endCxn id="121" idx="1"/>
          </p:cNvCxnSpPr>
          <p:nvPr/>
        </p:nvCxnSpPr>
        <p:spPr>
          <a:xfrm>
            <a:off x="4235633" y="4733449"/>
            <a:ext cx="0" cy="49788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DE184E5F-009F-67A1-6C52-D4115F0EFFC3}"/>
              </a:ext>
            </a:extLst>
          </p:cNvPr>
          <p:cNvGrpSpPr/>
          <p:nvPr/>
        </p:nvGrpSpPr>
        <p:grpSpPr>
          <a:xfrm>
            <a:off x="2987819" y="2894515"/>
            <a:ext cx="629229" cy="706178"/>
            <a:chOff x="2321719" y="2988182"/>
            <a:chExt cx="629229" cy="706178"/>
          </a:xfrm>
        </p:grpSpPr>
        <p:pic>
          <p:nvPicPr>
            <p:cNvPr id="113" name="グラフィックス 112" descr="紙 枠線">
              <a:extLst>
                <a:ext uri="{FF2B5EF4-FFF2-40B4-BE49-F238E27FC236}">
                  <a16:creationId xmlns:a16="http://schemas.microsoft.com/office/drawing/2014/main" id="{8DF8C7F2-EAEC-DFF5-9C3A-DB8300EFD34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14" name="直線矢印コネクタ 36">
              <a:extLst>
                <a:ext uri="{FF2B5EF4-FFF2-40B4-BE49-F238E27FC236}">
                  <a16:creationId xmlns:a16="http://schemas.microsoft.com/office/drawing/2014/main" id="{9A9894CD-C9ED-727E-13C2-F3397FEFFF42}"/>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5" name="正方形/長方形 114">
              <a:extLst>
                <a:ext uri="{FF2B5EF4-FFF2-40B4-BE49-F238E27FC236}">
                  <a16:creationId xmlns:a16="http://schemas.microsoft.com/office/drawing/2014/main" id="{F7A7C303-6D19-88C3-13D9-1956F599A7C6}"/>
                </a:ext>
              </a:extLst>
            </p:cNvPr>
            <p:cNvSpPr/>
            <p:nvPr/>
          </p:nvSpPr>
          <p:spPr>
            <a:xfrm>
              <a:off x="2329323"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税額変更処理結果確認用一覧</a:t>
              </a:r>
              <a:endParaRPr kumimoji="1" lang="en-US" altLang="ja-JP" sz="500" b="1" dirty="0">
                <a:solidFill>
                  <a:schemeClr val="tx1"/>
                </a:solidFill>
                <a:latin typeface="+mn-ea"/>
              </a:endParaRPr>
            </a:p>
          </p:txBody>
        </p:sp>
      </p:grpSp>
      <p:grpSp>
        <p:nvGrpSpPr>
          <p:cNvPr id="117" name="グループ化 116">
            <a:extLst>
              <a:ext uri="{FF2B5EF4-FFF2-40B4-BE49-F238E27FC236}">
                <a16:creationId xmlns:a16="http://schemas.microsoft.com/office/drawing/2014/main" id="{E393BFB3-CD80-EF1D-CB1B-6B0D5E7C9DF4}"/>
              </a:ext>
            </a:extLst>
          </p:cNvPr>
          <p:cNvGrpSpPr/>
          <p:nvPr/>
        </p:nvGrpSpPr>
        <p:grpSpPr>
          <a:xfrm>
            <a:off x="3946516" y="5231334"/>
            <a:ext cx="575637" cy="451948"/>
            <a:chOff x="5274238" y="5435536"/>
            <a:chExt cx="439201" cy="345439"/>
          </a:xfrm>
        </p:grpSpPr>
        <p:sp>
          <p:nvSpPr>
            <p:cNvPr id="121" name="フローチャート: 磁気ディスク 120">
              <a:extLst>
                <a:ext uri="{FF2B5EF4-FFF2-40B4-BE49-F238E27FC236}">
                  <a16:creationId xmlns:a16="http://schemas.microsoft.com/office/drawing/2014/main" id="{4FC25E43-4902-68B2-4B6C-B8D93C10BF6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2" name="円弧 121">
              <a:extLst>
                <a:ext uri="{FF2B5EF4-FFF2-40B4-BE49-F238E27FC236}">
                  <a16:creationId xmlns:a16="http://schemas.microsoft.com/office/drawing/2014/main" id="{4CC57AE8-2C18-8D36-6319-CD24710B78A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3" name="円弧 122">
              <a:extLst>
                <a:ext uri="{FF2B5EF4-FFF2-40B4-BE49-F238E27FC236}">
                  <a16:creationId xmlns:a16="http://schemas.microsoft.com/office/drawing/2014/main" id="{6FBC1007-9BFE-5156-D878-728BE21DB20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 name="直線矢印コネクタ 135">
            <a:extLst>
              <a:ext uri="{FF2B5EF4-FFF2-40B4-BE49-F238E27FC236}">
                <a16:creationId xmlns:a16="http://schemas.microsoft.com/office/drawing/2014/main" id="{B013AEDE-DF45-15B9-8E42-30BEEF522960}"/>
              </a:ext>
            </a:extLst>
          </p:cNvPr>
          <p:cNvCxnSpPr>
            <a:cxnSpLocks/>
            <a:stCxn id="82" idx="3"/>
            <a:endCxn id="12" idx="1"/>
          </p:cNvCxnSpPr>
          <p:nvPr/>
        </p:nvCxnSpPr>
        <p:spPr>
          <a:xfrm>
            <a:off x="7057276" y="3187377"/>
            <a:ext cx="282862" cy="1089726"/>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3088DFD6-BABB-8DFD-3148-0DD024A0B1FC}"/>
              </a:ext>
            </a:extLst>
          </p:cNvPr>
          <p:cNvGrpSpPr/>
          <p:nvPr/>
        </p:nvGrpSpPr>
        <p:grpSpPr>
          <a:xfrm>
            <a:off x="7051021" y="4277103"/>
            <a:ext cx="575637" cy="451948"/>
            <a:chOff x="5274238" y="5435536"/>
            <a:chExt cx="439201" cy="345439"/>
          </a:xfrm>
        </p:grpSpPr>
        <p:sp>
          <p:nvSpPr>
            <p:cNvPr id="12" name="フローチャート: 磁気ディスク 11">
              <a:extLst>
                <a:ext uri="{FF2B5EF4-FFF2-40B4-BE49-F238E27FC236}">
                  <a16:creationId xmlns:a16="http://schemas.microsoft.com/office/drawing/2014/main" id="{CE406724-9487-78E7-73A5-5F7BCBB3528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FF0000"/>
                </a:solidFill>
                <a:latin typeface="+mn-ea"/>
              </a:endParaRPr>
            </a:p>
            <a:p>
              <a:pPr algn="ctr"/>
              <a:r>
                <a:rPr kumimoji="1" lang="ja-JP" altLang="en-US" sz="500" b="1" dirty="0">
                  <a:solidFill>
                    <a:schemeClr val="tx1"/>
                  </a:solidFill>
                  <a:latin typeface="+mn-ea"/>
                </a:rPr>
                <a:t>通知</a:t>
              </a:r>
              <a:r>
                <a:rPr kumimoji="1" lang="en-US" altLang="ja-JP" sz="500" b="1" dirty="0">
                  <a:solidFill>
                    <a:schemeClr val="tx1"/>
                  </a:solidFill>
                  <a:latin typeface="+mn-ea"/>
                </a:rPr>
                <a:t>IFS</a:t>
              </a:r>
              <a:endParaRPr kumimoji="1" lang="ja-JP" altLang="en-US" sz="500" b="1" dirty="0">
                <a:solidFill>
                  <a:schemeClr val="tx1"/>
                </a:solidFill>
                <a:latin typeface="+mn-ea"/>
              </a:endParaRPr>
            </a:p>
          </p:txBody>
        </p:sp>
        <p:sp>
          <p:nvSpPr>
            <p:cNvPr id="20" name="円弧 19">
              <a:extLst>
                <a:ext uri="{FF2B5EF4-FFF2-40B4-BE49-F238E27FC236}">
                  <a16:creationId xmlns:a16="http://schemas.microsoft.com/office/drawing/2014/main" id="{7B57FE00-6A22-1D65-DD42-3BFC30388D1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solidFill>
                  <a:srgbClr val="FF0000"/>
                </a:solidFill>
                <a:latin typeface="+mn-ea"/>
              </a:endParaRPr>
            </a:p>
          </p:txBody>
        </p:sp>
        <p:sp>
          <p:nvSpPr>
            <p:cNvPr id="42" name="円弧 41">
              <a:extLst>
                <a:ext uri="{FF2B5EF4-FFF2-40B4-BE49-F238E27FC236}">
                  <a16:creationId xmlns:a16="http://schemas.microsoft.com/office/drawing/2014/main" id="{BD143FD0-9524-77C0-634F-0BAB15AE510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solidFill>
                  <a:srgbClr val="FF0000"/>
                </a:solidFill>
                <a:latin typeface="+mn-ea"/>
              </a:endParaRPr>
            </a:p>
          </p:txBody>
        </p:sp>
      </p:grpSp>
      <p:grpSp>
        <p:nvGrpSpPr>
          <p:cNvPr id="44" name="グループ化 43">
            <a:extLst>
              <a:ext uri="{FF2B5EF4-FFF2-40B4-BE49-F238E27FC236}">
                <a16:creationId xmlns:a16="http://schemas.microsoft.com/office/drawing/2014/main" id="{2CDD33E2-1DC0-DEDF-E9DF-BBDDC3A4EA65}"/>
              </a:ext>
            </a:extLst>
          </p:cNvPr>
          <p:cNvGrpSpPr/>
          <p:nvPr/>
        </p:nvGrpSpPr>
        <p:grpSpPr>
          <a:xfrm>
            <a:off x="7602081" y="4639245"/>
            <a:ext cx="752658" cy="405710"/>
            <a:chOff x="4488244" y="5206471"/>
            <a:chExt cx="752658" cy="405710"/>
          </a:xfrm>
        </p:grpSpPr>
        <p:cxnSp>
          <p:nvCxnSpPr>
            <p:cNvPr id="45" name="直線矢印コネクタ 44">
              <a:extLst>
                <a:ext uri="{FF2B5EF4-FFF2-40B4-BE49-F238E27FC236}">
                  <a16:creationId xmlns:a16="http://schemas.microsoft.com/office/drawing/2014/main" id="{95E88BDD-ECC7-F11E-917E-B0A59426B0B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D0C0907E-1912-9EED-C645-EEAC76A3F2C3}"/>
                </a:ext>
              </a:extLst>
            </p:cNvPr>
            <p:cNvGrpSpPr/>
            <p:nvPr/>
          </p:nvGrpSpPr>
          <p:grpSpPr>
            <a:xfrm>
              <a:off x="4610864" y="5312359"/>
              <a:ext cx="69614" cy="299822"/>
              <a:chOff x="2439407" y="2962964"/>
              <a:chExt cx="69614" cy="430496"/>
            </a:xfrm>
          </p:grpSpPr>
          <p:cxnSp>
            <p:nvCxnSpPr>
              <p:cNvPr id="90" name="直線コネクタ 89">
                <a:extLst>
                  <a:ext uri="{FF2B5EF4-FFF2-40B4-BE49-F238E27FC236}">
                    <a16:creationId xmlns:a16="http://schemas.microsoft.com/office/drawing/2014/main" id="{ADCB69BE-ABC6-5BC4-16B3-5259BFD6EC2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1" name="直線コネクタ 90">
                <a:extLst>
                  <a:ext uri="{FF2B5EF4-FFF2-40B4-BE49-F238E27FC236}">
                    <a16:creationId xmlns:a16="http://schemas.microsoft.com/office/drawing/2014/main" id="{5DA06178-2787-7FB1-47CB-3BD8DBB026E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4" name="直線コネクタ 123">
                <a:extLst>
                  <a:ext uri="{FF2B5EF4-FFF2-40B4-BE49-F238E27FC236}">
                    <a16:creationId xmlns:a16="http://schemas.microsoft.com/office/drawing/2014/main" id="{021AB5EE-79B3-6D68-F996-595AEA329D4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8" name="正方形/長方形 77">
              <a:extLst>
                <a:ext uri="{FF2B5EF4-FFF2-40B4-BE49-F238E27FC236}">
                  <a16:creationId xmlns:a16="http://schemas.microsoft.com/office/drawing/2014/main" id="{DB993C13-EB65-B1BB-96C8-2B8B6EBDE90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130" name="グループ化 129">
            <a:extLst>
              <a:ext uri="{FF2B5EF4-FFF2-40B4-BE49-F238E27FC236}">
                <a16:creationId xmlns:a16="http://schemas.microsoft.com/office/drawing/2014/main" id="{B592A7D8-64E7-6ED1-B4BD-449EA199C8C6}"/>
              </a:ext>
            </a:extLst>
          </p:cNvPr>
          <p:cNvGrpSpPr/>
          <p:nvPr/>
        </p:nvGrpSpPr>
        <p:grpSpPr>
          <a:xfrm>
            <a:off x="7340138" y="3559045"/>
            <a:ext cx="1213553" cy="547146"/>
            <a:chOff x="7297995" y="3894145"/>
            <a:chExt cx="1213553" cy="547146"/>
          </a:xfrm>
        </p:grpSpPr>
        <p:pic>
          <p:nvPicPr>
            <p:cNvPr id="131" name="グラフィックス 130" descr="紙 枠線">
              <a:extLst>
                <a:ext uri="{FF2B5EF4-FFF2-40B4-BE49-F238E27FC236}">
                  <a16:creationId xmlns:a16="http://schemas.microsoft.com/office/drawing/2014/main" id="{3FC3F13C-0D2F-FF11-3D16-54D8870FA3B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597899" y="3894145"/>
              <a:ext cx="260934" cy="260934"/>
            </a:xfrm>
            <a:prstGeom prst="rect">
              <a:avLst/>
            </a:prstGeom>
          </p:spPr>
        </p:pic>
        <p:cxnSp>
          <p:nvCxnSpPr>
            <p:cNvPr id="132" name="直線矢印コネクタ 131">
              <a:extLst>
                <a:ext uri="{FF2B5EF4-FFF2-40B4-BE49-F238E27FC236}">
                  <a16:creationId xmlns:a16="http://schemas.microsoft.com/office/drawing/2014/main" id="{399D48F0-6EBB-9DCB-A5AD-C21206556F00}"/>
                </a:ext>
              </a:extLst>
            </p:cNvPr>
            <p:cNvCxnSpPr>
              <a:cxnSpLocks/>
            </p:cNvCxnSpPr>
            <p:nvPr/>
          </p:nvCxnSpPr>
          <p:spPr>
            <a:xfrm>
              <a:off x="7297995" y="4032563"/>
              <a:ext cx="28375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33" name="正方形/長方形 132">
              <a:extLst>
                <a:ext uri="{FF2B5EF4-FFF2-40B4-BE49-F238E27FC236}">
                  <a16:creationId xmlns:a16="http://schemas.microsoft.com/office/drawing/2014/main" id="{DB6F36B3-7FA0-BA88-EEDE-0682CF1E43F6}"/>
                </a:ext>
              </a:extLst>
            </p:cNvPr>
            <p:cNvSpPr/>
            <p:nvPr/>
          </p:nvSpPr>
          <p:spPr>
            <a:xfrm>
              <a:off x="7370797" y="4158838"/>
              <a:ext cx="114075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納税通知書</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r>
                <a:rPr kumimoji="1" lang="ja-JP" altLang="en-US" sz="500" b="1" dirty="0">
                  <a:solidFill>
                    <a:schemeClr val="tx1"/>
                  </a:solidFill>
                  <a:latin typeface="+mn-ea"/>
                </a:rPr>
                <a:t>（電子）</a:t>
              </a:r>
              <a:endParaRPr kumimoji="1" lang="en-US" altLang="ja-JP" sz="500" b="1" dirty="0">
                <a:solidFill>
                  <a:schemeClr val="tx1"/>
                </a:solidFill>
                <a:latin typeface="游ゴシック" panose="020B0400000000000000" pitchFamily="50" charset="-128"/>
              </a:endParaRPr>
            </a:p>
            <a:p>
              <a:r>
                <a:rPr kumimoji="1" lang="ja-JP" altLang="en-US" sz="500" b="1" dirty="0">
                  <a:solidFill>
                    <a:schemeClr val="tx1"/>
                  </a:solidFill>
                  <a:latin typeface="游ゴシック" panose="020B0400000000000000" pitchFamily="50" charset="-128"/>
                </a:rPr>
                <a:t>納税通知書</a:t>
              </a:r>
              <a:r>
                <a:rPr kumimoji="1" lang="en-US" altLang="ja-JP" sz="500" b="1" dirty="0">
                  <a:solidFill>
                    <a:schemeClr val="tx1"/>
                  </a:solidFill>
                  <a:latin typeface="游ゴシック" panose="020B0400000000000000" pitchFamily="50" charset="-128"/>
                </a:rPr>
                <a:t>(</a:t>
              </a:r>
              <a:r>
                <a:rPr kumimoji="1" lang="ja-JP" altLang="en-US" sz="500" b="1" dirty="0">
                  <a:solidFill>
                    <a:schemeClr val="tx1"/>
                  </a:solidFill>
                  <a:latin typeface="游ゴシック" panose="020B0400000000000000" pitchFamily="50" charset="-128"/>
                </a:rPr>
                <a:t>電子納通</a:t>
              </a:r>
              <a:r>
                <a:rPr kumimoji="1" lang="en-US" altLang="ja-JP" sz="500" b="1" dirty="0">
                  <a:solidFill>
                    <a:schemeClr val="tx1"/>
                  </a:solidFill>
                  <a:latin typeface="游ゴシック" panose="020B0400000000000000" pitchFamily="50" charset="-128"/>
                </a:rPr>
                <a:t>)</a:t>
              </a:r>
              <a:endParaRPr kumimoji="1" lang="en-US" altLang="ja-JP" sz="500" b="1" dirty="0">
                <a:solidFill>
                  <a:schemeClr val="tx1"/>
                </a:solidFill>
                <a:latin typeface="+mn-ea"/>
              </a:endParaRPr>
            </a:p>
            <a:p>
              <a:r>
                <a:rPr kumimoji="1" lang="ja-JP" altLang="en-US" sz="500" b="1" dirty="0">
                  <a:solidFill>
                    <a:schemeClr val="tx1"/>
                  </a:solidFill>
                  <a:latin typeface="+mn-ea"/>
                </a:rPr>
                <a:t>税額変更通知書</a:t>
              </a:r>
              <a:r>
                <a:rPr kumimoji="1" lang="en-US" altLang="ja-JP" sz="500" b="1" dirty="0">
                  <a:solidFill>
                    <a:schemeClr val="tx1"/>
                  </a:solidFill>
                  <a:latin typeface="+mn-ea"/>
                </a:rPr>
                <a:t>(</a:t>
              </a:r>
              <a:r>
                <a:rPr kumimoji="1" lang="ja-JP" altLang="en-US" sz="500" b="1" dirty="0">
                  <a:solidFill>
                    <a:schemeClr val="tx1"/>
                  </a:solidFill>
                  <a:latin typeface="+mn-ea"/>
                </a:rPr>
                <a:t>電子</a:t>
              </a:r>
              <a:r>
                <a:rPr kumimoji="1" lang="en-US" altLang="ja-JP" sz="500" b="1" dirty="0">
                  <a:solidFill>
                    <a:schemeClr val="tx1"/>
                  </a:solidFill>
                  <a:latin typeface="+mn-ea"/>
                </a:rPr>
                <a:t>)</a:t>
              </a:r>
            </a:p>
          </p:txBody>
        </p:sp>
      </p:grpSp>
    </p:spTree>
    <p:extLst>
      <p:ext uri="{BB962C8B-B14F-4D97-AF65-F5344CB8AC3E}">
        <p14:creationId xmlns:p14="http://schemas.microsoft.com/office/powerpoint/2010/main" val="4062672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C5DF2-AB92-ECEE-65A6-C0D9D74D2FF9}"/>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5302B155-123E-1B24-1D73-04A59E4653BC}"/>
              </a:ext>
            </a:extLst>
          </p:cNvPr>
          <p:cNvGrpSpPr/>
          <p:nvPr/>
        </p:nvGrpSpPr>
        <p:grpSpPr>
          <a:xfrm rot="5400000" flipV="1">
            <a:off x="475647" y="1928678"/>
            <a:ext cx="1091210" cy="47531"/>
            <a:chOff x="9040779" y="5728212"/>
            <a:chExt cx="1091210" cy="47531"/>
          </a:xfrm>
        </p:grpSpPr>
        <p:cxnSp>
          <p:nvCxnSpPr>
            <p:cNvPr id="91" name="直線矢印コネクタ 90">
              <a:extLst>
                <a:ext uri="{FF2B5EF4-FFF2-40B4-BE49-F238E27FC236}">
                  <a16:creationId xmlns:a16="http://schemas.microsoft.com/office/drawing/2014/main" id="{E47F12DB-A864-C609-0130-E99D94B0663C}"/>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747CD1B4-F34A-CC33-0142-D1F1F43C4662}"/>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162D2076-22D9-A70B-383F-0ABD7BA35226}"/>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3BD3AC8F-965B-8E4A-69C0-81A96FFB59C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5D3007D-92D0-DB0E-3997-239B66E84B0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CE3619A9-C0C9-D842-721E-55653F9EA60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8B3AAEE-25FA-111A-0AF2-9694C74C4818}"/>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8965E29-E651-9F81-8798-877C8A07482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E7B9929-75DE-7310-0E02-C88569FC7540}"/>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4E6B34F-4001-A814-4238-F5EC08B72EB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原付・小型特殊</a:t>
              </a:r>
            </a:p>
          </p:txBody>
        </p:sp>
        <p:sp>
          <p:nvSpPr>
            <p:cNvPr id="14" name="正方形/長方形 13">
              <a:extLst>
                <a:ext uri="{FF2B5EF4-FFF2-40B4-BE49-F238E27FC236}">
                  <a16:creationId xmlns:a16="http://schemas.microsoft.com/office/drawing/2014/main" id="{FA6604FE-BD28-9D92-4F43-3FB44117493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新規登録処理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FD48B035-F00E-0049-F942-B0E8A91BA3C1}"/>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7CDEF03E-9DAE-627F-C527-951D4A655BB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473420CD-CD9D-94EB-2515-06F8AACA665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8477AEE-2FA4-75CB-D78F-721621DFD9B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C25C5AC9-D7F1-AC3D-4D4A-BBF729BA058A}"/>
              </a:ext>
            </a:extLst>
          </p:cNvPr>
          <p:cNvGrpSpPr/>
          <p:nvPr/>
        </p:nvGrpSpPr>
        <p:grpSpPr>
          <a:xfrm>
            <a:off x="3670644"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1CCAE779-954D-0439-5A73-2C41DFE8F0D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A015A466-1921-BF46-BE70-82F9A0035A9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車両情報登録</a:t>
              </a:r>
            </a:p>
          </p:txBody>
        </p:sp>
      </p:grpSp>
      <p:cxnSp>
        <p:nvCxnSpPr>
          <p:cNvPr id="33" name="直線矢印コネクタ 32">
            <a:extLst>
              <a:ext uri="{FF2B5EF4-FFF2-40B4-BE49-F238E27FC236}">
                <a16:creationId xmlns:a16="http://schemas.microsoft.com/office/drawing/2014/main" id="{21F5DDD5-9D08-529B-5F52-1326E745CC3C}"/>
              </a:ext>
            </a:extLst>
          </p:cNvPr>
          <p:cNvCxnSpPr>
            <a:cxnSpLocks/>
            <a:stCxn id="22" idx="2"/>
            <a:endCxn id="118" idx="1"/>
          </p:cNvCxnSpPr>
          <p:nvPr/>
        </p:nvCxnSpPr>
        <p:spPr>
          <a:xfrm>
            <a:off x="3968586"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E51BD478-C970-480C-23FB-E3E23C9466DF}"/>
              </a:ext>
            </a:extLst>
          </p:cNvPr>
          <p:cNvCxnSpPr>
            <a:cxnSpLocks/>
            <a:stCxn id="4" idx="6"/>
            <a:endCxn id="20" idx="1"/>
          </p:cNvCxnSpPr>
          <p:nvPr/>
        </p:nvCxnSpPr>
        <p:spPr>
          <a:xfrm>
            <a:off x="1174252"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EEF58B24-6CB7-9A10-D546-B7966C470695}"/>
              </a:ext>
            </a:extLst>
          </p:cNvPr>
          <p:cNvSpPr/>
          <p:nvPr/>
        </p:nvSpPr>
        <p:spPr>
          <a:xfrm>
            <a:off x="7797553"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7410A4BE-0E2E-C6EF-D3EC-FE31478C2C20}"/>
              </a:ext>
            </a:extLst>
          </p:cNvPr>
          <p:cNvSpPr/>
          <p:nvPr/>
        </p:nvSpPr>
        <p:spPr>
          <a:xfrm>
            <a:off x="6758568" y="5604933"/>
            <a:ext cx="2053792" cy="89949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rgbClr val="0070C0"/>
                </a:solidFill>
                <a:latin typeface="游ゴシック" panose="020B0400000000000000" pitchFamily="50" charset="-128"/>
                <a:ea typeface="游ゴシック" panose="020B0400000000000000" pitchFamily="50" charset="-128"/>
              </a:rPr>
              <a:t>1.2.3.</a:t>
            </a:r>
            <a:r>
              <a:rPr kumimoji="1" lang="ja-JP" altLang="en-US" sz="500" b="1" dirty="0">
                <a:solidFill>
                  <a:srgbClr val="0070C0"/>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1.2.4.</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1.2.5.</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ja-JP" sz="500" b="1" dirty="0">
                <a:solidFill>
                  <a:schemeClr val="tx1"/>
                </a:solidFill>
                <a:latin typeface="游ゴシック" panose="020B0400000000000000" pitchFamily="50" charset="-128"/>
                <a:ea typeface="游ゴシック" panose="020B0400000000000000" pitchFamily="50" charset="-128"/>
              </a:rPr>
              <a:t>4.3.1.1</a:t>
            </a:r>
            <a:r>
              <a:rPr kumimoji="1" lang="ja-JP" altLang="en-US" sz="500" b="1" dirty="0">
                <a:solidFill>
                  <a:schemeClr val="tx1"/>
                </a:solidFill>
                <a:latin typeface="游ゴシック" panose="020B0400000000000000" pitchFamily="50" charset="-128"/>
                <a:ea typeface="游ゴシック" panose="020B0400000000000000" pitchFamily="50" charset="-128"/>
              </a:rPr>
              <a:t>　標識交付証明書発行</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A1CDEB19-7AF6-7869-FE2B-ACF8B1FB6481}"/>
              </a:ext>
            </a:extLst>
          </p:cNvPr>
          <p:cNvGrpSpPr/>
          <p:nvPr/>
        </p:nvGrpSpPr>
        <p:grpSpPr>
          <a:xfrm>
            <a:off x="3680768"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24869228-058C-AC93-7BA6-102A0873F2A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6C2EF587-32C6-CCC9-412D-E00C27E9E61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D9F92E5F-3EFB-F1AA-B8FB-54452FDE54F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906CC3D5-99EF-2FFE-7FC2-48DC2B4068E0}"/>
              </a:ext>
            </a:extLst>
          </p:cNvPr>
          <p:cNvSpPr/>
          <p:nvPr/>
        </p:nvSpPr>
        <p:spPr>
          <a:xfrm>
            <a:off x="8139501"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2D607DA4-76CD-6455-0588-96BCC99B436B}"/>
              </a:ext>
            </a:extLst>
          </p:cNvPr>
          <p:cNvSpPr/>
          <p:nvPr/>
        </p:nvSpPr>
        <p:spPr>
          <a:xfrm>
            <a:off x="619554"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02AACEEB-94D8-69E3-9793-C481059B7664}"/>
              </a:ext>
            </a:extLst>
          </p:cNvPr>
          <p:cNvCxnSpPr>
            <a:cxnSpLocks/>
            <a:stCxn id="56" idx="3"/>
            <a:endCxn id="137" idx="1"/>
          </p:cNvCxnSpPr>
          <p:nvPr/>
        </p:nvCxnSpPr>
        <p:spPr>
          <a:xfrm>
            <a:off x="4999131" y="2662709"/>
            <a:ext cx="9936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01D63D41-9A14-706E-55C2-F6DC082F8261}"/>
              </a:ext>
            </a:extLst>
          </p:cNvPr>
          <p:cNvGrpSpPr/>
          <p:nvPr/>
        </p:nvGrpSpPr>
        <p:grpSpPr>
          <a:xfrm>
            <a:off x="4188922" y="4643643"/>
            <a:ext cx="752658" cy="405710"/>
            <a:chOff x="4488244" y="5206471"/>
            <a:chExt cx="752658" cy="405710"/>
          </a:xfrm>
        </p:grpSpPr>
        <p:cxnSp>
          <p:nvCxnSpPr>
            <p:cNvPr id="80" name="直線矢印コネクタ 79">
              <a:extLst>
                <a:ext uri="{FF2B5EF4-FFF2-40B4-BE49-F238E27FC236}">
                  <a16:creationId xmlns:a16="http://schemas.microsoft.com/office/drawing/2014/main" id="{6D436B3F-B544-9BFE-1672-683BD26E996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22717030-39C9-85AE-C832-FE16A48C2748}"/>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5A554860-2B9C-44C2-A01E-51068A72124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528209AB-8864-52B8-F52E-64A3BBD47D4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9F59B1E2-6147-49E0-1718-F8639101B0A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AA960DBA-BD32-1374-5009-31E0470A386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DF2FC8AF-3540-7174-31B3-B031EC8ABBE5}"/>
              </a:ext>
            </a:extLst>
          </p:cNvPr>
          <p:cNvGrpSpPr/>
          <p:nvPr/>
        </p:nvGrpSpPr>
        <p:grpSpPr>
          <a:xfrm>
            <a:off x="1027603"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C441ABDB-64D2-A994-6629-E3A8454606B6}"/>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6C64802F-9C2B-B298-FBFF-5F719BB27394}"/>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軽自動車税申告</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報告</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書兼標識交付申請書</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pic>
          <p:nvPicPr>
            <p:cNvPr id="100" name="グラフィックス 99" descr="紙 枠線">
              <a:extLst>
                <a:ext uri="{FF2B5EF4-FFF2-40B4-BE49-F238E27FC236}">
                  <a16:creationId xmlns:a16="http://schemas.microsoft.com/office/drawing/2014/main" id="{2F8E4417-57F8-6756-CDAA-62B7E9BA555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1CD77A45-50C9-3ECA-CCA3-FE6306C31449}"/>
              </a:ext>
            </a:extLst>
          </p:cNvPr>
          <p:cNvGrpSpPr/>
          <p:nvPr/>
        </p:nvGrpSpPr>
        <p:grpSpPr>
          <a:xfrm>
            <a:off x="868252" y="2509709"/>
            <a:ext cx="306000" cy="306000"/>
            <a:chOff x="8420362" y="5457393"/>
            <a:chExt cx="182044" cy="182044"/>
          </a:xfrm>
        </p:grpSpPr>
        <p:sp>
          <p:nvSpPr>
            <p:cNvPr id="4" name="楕円 3">
              <a:extLst>
                <a:ext uri="{FF2B5EF4-FFF2-40B4-BE49-F238E27FC236}">
                  <a16:creationId xmlns:a16="http://schemas.microsoft.com/office/drawing/2014/main" id="{C9A4C936-B35F-71F6-AAB1-A503A4071053}"/>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4194ADCA-7AC9-A1A7-6DF4-F775A66E6A3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0E1C84E1-E082-5D6F-A59D-4DA383D40CFD}"/>
              </a:ext>
            </a:extLst>
          </p:cNvPr>
          <p:cNvCxnSpPr>
            <a:cxnSpLocks/>
            <a:stCxn id="137" idx="3"/>
            <a:endCxn id="65" idx="2"/>
          </p:cNvCxnSpPr>
          <p:nvPr/>
        </p:nvCxnSpPr>
        <p:spPr>
          <a:xfrm>
            <a:off x="6588657" y="2662709"/>
            <a:ext cx="3087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A4BC63B3-F3B2-480C-4E9C-46FBE7FF92AC}"/>
              </a:ext>
            </a:extLst>
          </p:cNvPr>
          <p:cNvSpPr/>
          <p:nvPr/>
        </p:nvSpPr>
        <p:spPr>
          <a:xfrm>
            <a:off x="614512"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grpSp>
        <p:nvGrpSpPr>
          <p:cNvPr id="12" name="グループ化 11">
            <a:extLst>
              <a:ext uri="{FF2B5EF4-FFF2-40B4-BE49-F238E27FC236}">
                <a16:creationId xmlns:a16="http://schemas.microsoft.com/office/drawing/2014/main" id="{055F4AB2-756C-0973-1293-EBA727F09210}"/>
              </a:ext>
            </a:extLst>
          </p:cNvPr>
          <p:cNvGrpSpPr/>
          <p:nvPr/>
        </p:nvGrpSpPr>
        <p:grpSpPr>
          <a:xfrm>
            <a:off x="1357789" y="2433953"/>
            <a:ext cx="587415" cy="457512"/>
            <a:chOff x="5266944" y="2798826"/>
            <a:chExt cx="455771" cy="301859"/>
          </a:xfrm>
        </p:grpSpPr>
        <p:sp>
          <p:nvSpPr>
            <p:cNvPr id="20" name="四角形: 角を丸くする 19">
              <a:extLst>
                <a:ext uri="{FF2B5EF4-FFF2-40B4-BE49-F238E27FC236}">
                  <a16:creationId xmlns:a16="http://schemas.microsoft.com/office/drawing/2014/main" id="{48CFBBD8-4A2B-2C01-3F5B-2660ED6DD1E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p>
          </p:txBody>
        </p:sp>
        <p:pic>
          <p:nvPicPr>
            <p:cNvPr id="23" name="グラフィックス 22" descr="挙手 枠線">
              <a:extLst>
                <a:ext uri="{FF2B5EF4-FFF2-40B4-BE49-F238E27FC236}">
                  <a16:creationId xmlns:a16="http://schemas.microsoft.com/office/drawing/2014/main" id="{8765BFCD-B6D3-A3A3-5A7E-54C4AE05E6F2}"/>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32ADB9C9-245E-6E80-7777-D401C368B74F}"/>
              </a:ext>
            </a:extLst>
          </p:cNvPr>
          <p:cNvCxnSpPr>
            <a:cxnSpLocks/>
            <a:stCxn id="103" idx="3"/>
            <a:endCxn id="107" idx="1"/>
          </p:cNvCxnSpPr>
          <p:nvPr/>
        </p:nvCxnSpPr>
        <p:spPr>
          <a:xfrm>
            <a:off x="2716156"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2A8CD431-915E-3568-8B9F-B5A730527215}"/>
              </a:ext>
            </a:extLst>
          </p:cNvPr>
          <p:cNvGrpSpPr/>
          <p:nvPr/>
        </p:nvGrpSpPr>
        <p:grpSpPr>
          <a:xfrm>
            <a:off x="5147912"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70CD8DB6-E3B2-4749-86FD-B064F3DE9B7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A8ACE2D6-6401-F462-F892-BCEAE811CAD7}"/>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2BB93C1D-2924-2197-2036-4CB6D5EAE009}"/>
              </a:ext>
            </a:extLst>
          </p:cNvPr>
          <p:cNvCxnSpPr>
            <a:cxnSpLocks/>
            <a:stCxn id="56" idx="2"/>
            <a:endCxn id="28" idx="1"/>
          </p:cNvCxnSpPr>
          <p:nvPr/>
        </p:nvCxnSpPr>
        <p:spPr>
          <a:xfrm rot="16200000" flipH="1">
            <a:off x="4656976" y="2969882"/>
            <a:ext cx="661107" cy="32076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C7EF8C63-DF9E-64D6-7786-34EF2D2F4FB5}"/>
              </a:ext>
            </a:extLst>
          </p:cNvPr>
          <p:cNvSpPr/>
          <p:nvPr/>
        </p:nvSpPr>
        <p:spPr>
          <a:xfrm>
            <a:off x="4975340"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C1874510-29F5-7C30-3BBA-9595599B9D9D}"/>
              </a:ext>
            </a:extLst>
          </p:cNvPr>
          <p:cNvSpPr/>
          <p:nvPr/>
        </p:nvSpPr>
        <p:spPr>
          <a:xfrm>
            <a:off x="4316236"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BB6B0489-8856-0E75-ADF9-7BCBC7D0CF41}"/>
              </a:ext>
            </a:extLst>
          </p:cNvPr>
          <p:cNvSpPr/>
          <p:nvPr/>
        </p:nvSpPr>
        <p:spPr>
          <a:xfrm>
            <a:off x="4376374"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4D4AEAD9-4916-AFD6-14BC-C9ED7659C7C3}"/>
              </a:ext>
            </a:extLst>
          </p:cNvPr>
          <p:cNvSpPr/>
          <p:nvPr/>
        </p:nvSpPr>
        <p:spPr>
          <a:xfrm>
            <a:off x="4655160"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BC96BB24-E346-4FE5-1FBE-880A8FBD4E51}"/>
              </a:ext>
            </a:extLst>
          </p:cNvPr>
          <p:cNvCxnSpPr>
            <a:cxnSpLocks/>
            <a:stCxn id="28" idx="3"/>
            <a:endCxn id="137" idx="1"/>
          </p:cNvCxnSpPr>
          <p:nvPr/>
        </p:nvCxnSpPr>
        <p:spPr>
          <a:xfrm flipV="1">
            <a:off x="5743796" y="2662709"/>
            <a:ext cx="248977"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D5F7D5A5-DBB7-9CF5-D9AA-95B92808CB75}"/>
              </a:ext>
            </a:extLst>
          </p:cNvPr>
          <p:cNvCxnSpPr>
            <a:cxnSpLocks/>
            <a:stCxn id="28" idx="2"/>
            <a:endCxn id="62" idx="1"/>
          </p:cNvCxnSpPr>
          <p:nvPr/>
        </p:nvCxnSpPr>
        <p:spPr>
          <a:xfrm>
            <a:off x="5445854"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06A62120-7CF6-F3CD-9931-D194D184234D}"/>
              </a:ext>
            </a:extLst>
          </p:cNvPr>
          <p:cNvGrpSpPr/>
          <p:nvPr/>
        </p:nvGrpSpPr>
        <p:grpSpPr>
          <a:xfrm>
            <a:off x="5158036"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30047FB2-2878-0F73-03A1-F82AA62E4DF4}"/>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C41E91E6-E888-7209-8EA4-953BB6F350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EEDDE5A8-C9F4-3D32-BEA5-68AE118D812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D45CB1F7-D082-68A3-4A89-5EFBC040BEF6}"/>
              </a:ext>
            </a:extLst>
          </p:cNvPr>
          <p:cNvGrpSpPr/>
          <p:nvPr/>
        </p:nvGrpSpPr>
        <p:grpSpPr>
          <a:xfrm>
            <a:off x="5685559" y="4643643"/>
            <a:ext cx="752658" cy="405710"/>
            <a:chOff x="5549538" y="5066857"/>
            <a:chExt cx="752658" cy="405710"/>
          </a:xfrm>
        </p:grpSpPr>
        <p:cxnSp>
          <p:nvCxnSpPr>
            <p:cNvPr id="74" name="直線矢印コネクタ 73">
              <a:extLst>
                <a:ext uri="{FF2B5EF4-FFF2-40B4-BE49-F238E27FC236}">
                  <a16:creationId xmlns:a16="http://schemas.microsoft.com/office/drawing/2014/main" id="{E2136344-040F-E015-7A15-4F5F9E81A02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4F72FBE4-5807-EBE2-4578-8702C7581059}"/>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43B9C85A-739C-B5BE-D589-3EE88C1F37D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641FD8CD-30CD-C80C-D6B2-EBE81F530AD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13E6083C-E40A-F2A9-6F46-E2B5FC47CD7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6B544AB6-E601-7F48-A5F7-90237BFC22D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96" name="直線矢印コネクタ 95">
            <a:extLst>
              <a:ext uri="{FF2B5EF4-FFF2-40B4-BE49-F238E27FC236}">
                <a16:creationId xmlns:a16="http://schemas.microsoft.com/office/drawing/2014/main" id="{E20BC567-7FFC-B85A-39DF-66F45BBD0512}"/>
              </a:ext>
            </a:extLst>
          </p:cNvPr>
          <p:cNvCxnSpPr>
            <a:cxnSpLocks/>
            <a:stCxn id="20" idx="3"/>
            <a:endCxn id="103" idx="1"/>
          </p:cNvCxnSpPr>
          <p:nvPr/>
        </p:nvCxnSpPr>
        <p:spPr>
          <a:xfrm>
            <a:off x="1945204"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44" name="正方形/長方形 43">
            <a:extLst>
              <a:ext uri="{FF2B5EF4-FFF2-40B4-BE49-F238E27FC236}">
                <a16:creationId xmlns:a16="http://schemas.microsoft.com/office/drawing/2014/main" id="{2C805E75-756B-1C05-0239-1C88D455A4E6}"/>
              </a:ext>
            </a:extLst>
          </p:cNvPr>
          <p:cNvSpPr/>
          <p:nvPr/>
        </p:nvSpPr>
        <p:spPr>
          <a:xfrm>
            <a:off x="5274906" y="5206467"/>
            <a:ext cx="3537454" cy="377605"/>
          </a:xfrm>
          <a:prstGeom prst="rect">
            <a:avLst/>
          </a:prstGeom>
          <a:solidFill>
            <a:srgbClr val="DBEEF3"/>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青字は団体の人口規模や組織体制に応じて機能の実装状況にかなりの差異があること等を勘案し、当分の間 、</a:t>
            </a:r>
            <a:r>
              <a:rPr kumimoji="1" lang="en-US" altLang="ja-JP" sz="500" b="1" dirty="0">
                <a:solidFill>
                  <a:schemeClr val="tx1"/>
                </a:solidFill>
                <a:latin typeface="+mn-ea"/>
              </a:rPr>
              <a:t>【</a:t>
            </a:r>
            <a:r>
              <a:rPr kumimoji="1" lang="ja-JP" altLang="en-US" sz="500" b="1" dirty="0">
                <a:solidFill>
                  <a:schemeClr val="tx1"/>
                </a:solidFill>
                <a:latin typeface="+mn-ea"/>
              </a:rPr>
              <a:t>標準オプション</a:t>
            </a:r>
            <a:r>
              <a:rPr kumimoji="1" lang="en-US" altLang="ja-JP" sz="500" b="1" dirty="0">
                <a:solidFill>
                  <a:schemeClr val="tx1"/>
                </a:solidFill>
                <a:latin typeface="+mn-ea"/>
              </a:rPr>
              <a:t>】</a:t>
            </a:r>
            <a:r>
              <a:rPr kumimoji="1" lang="ja-JP" altLang="en-US" sz="500" b="1" dirty="0">
                <a:solidFill>
                  <a:schemeClr val="tx1"/>
                </a:solidFill>
                <a:latin typeface="+mn-ea"/>
              </a:rPr>
              <a:t>へと緩和して位置付ける。ただし、当該取扱いは、あくまで標準準拠システムへの移行期における過渡的なものと整理しており、今後、標準準拠システムの開発・導入状況や地方団体の意見等を踏まえながら、解消を図っていく予定である。</a:t>
            </a:r>
          </a:p>
        </p:txBody>
      </p:sp>
      <p:grpSp>
        <p:nvGrpSpPr>
          <p:cNvPr id="46" name="グループ化 45">
            <a:extLst>
              <a:ext uri="{FF2B5EF4-FFF2-40B4-BE49-F238E27FC236}">
                <a16:creationId xmlns:a16="http://schemas.microsoft.com/office/drawing/2014/main" id="{D8B64A61-1ABC-46DE-C61F-40E1721D64F2}"/>
              </a:ext>
            </a:extLst>
          </p:cNvPr>
          <p:cNvGrpSpPr/>
          <p:nvPr/>
        </p:nvGrpSpPr>
        <p:grpSpPr>
          <a:xfrm rot="16200000">
            <a:off x="6513776" y="1956812"/>
            <a:ext cx="1073222" cy="47531"/>
            <a:chOff x="8353051" y="5728208"/>
            <a:chExt cx="1073222" cy="47531"/>
          </a:xfrm>
        </p:grpSpPr>
        <p:cxnSp>
          <p:nvCxnSpPr>
            <p:cNvPr id="47" name="直線矢印コネクタ 46">
              <a:extLst>
                <a:ext uri="{FF2B5EF4-FFF2-40B4-BE49-F238E27FC236}">
                  <a16:creationId xmlns:a16="http://schemas.microsoft.com/office/drawing/2014/main" id="{9C18DFD7-D671-760A-B2F1-53665AF738F6}"/>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3C5AAA04-5031-F3E5-3F1A-208DB4696304}"/>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E6D169A2-0842-B409-AA55-396EF2E12363}"/>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60" name="グループ化 59">
            <a:extLst>
              <a:ext uri="{FF2B5EF4-FFF2-40B4-BE49-F238E27FC236}">
                <a16:creationId xmlns:a16="http://schemas.microsoft.com/office/drawing/2014/main" id="{7B4BEB65-AAAB-810E-4DF2-3795E3354234}"/>
              </a:ext>
            </a:extLst>
          </p:cNvPr>
          <p:cNvGrpSpPr/>
          <p:nvPr/>
        </p:nvGrpSpPr>
        <p:grpSpPr>
          <a:xfrm>
            <a:off x="6897377" y="2509709"/>
            <a:ext cx="306000" cy="306000"/>
            <a:chOff x="2810266" y="3583909"/>
            <a:chExt cx="182044" cy="182044"/>
          </a:xfrm>
        </p:grpSpPr>
        <p:sp>
          <p:nvSpPr>
            <p:cNvPr id="65" name="楕円 64">
              <a:extLst>
                <a:ext uri="{FF2B5EF4-FFF2-40B4-BE49-F238E27FC236}">
                  <a16:creationId xmlns:a16="http://schemas.microsoft.com/office/drawing/2014/main" id="{256E1E1B-2694-356E-E92A-61911A57286A}"/>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66" name="グループ化 65">
              <a:extLst>
                <a:ext uri="{FF2B5EF4-FFF2-40B4-BE49-F238E27FC236}">
                  <a16:creationId xmlns:a16="http://schemas.microsoft.com/office/drawing/2014/main" id="{E8E6C29A-2C2C-CE9C-209C-903BA758B022}"/>
                </a:ext>
              </a:extLst>
            </p:cNvPr>
            <p:cNvGrpSpPr/>
            <p:nvPr/>
          </p:nvGrpSpPr>
          <p:grpSpPr>
            <a:xfrm>
              <a:off x="2835232" y="3634549"/>
              <a:ext cx="132113" cy="80765"/>
              <a:chOff x="2601006" y="3678667"/>
              <a:chExt cx="132113" cy="80765"/>
            </a:xfrm>
          </p:grpSpPr>
          <p:sp>
            <p:nvSpPr>
              <p:cNvPr id="67" name="正方形/長方形 66">
                <a:extLst>
                  <a:ext uri="{FF2B5EF4-FFF2-40B4-BE49-F238E27FC236}">
                    <a16:creationId xmlns:a16="http://schemas.microsoft.com/office/drawing/2014/main" id="{9E59FC2F-EB1A-39A7-8252-1A2400EBE34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8" name="二等辺三角形 67">
                <a:extLst>
                  <a:ext uri="{FF2B5EF4-FFF2-40B4-BE49-F238E27FC236}">
                    <a16:creationId xmlns:a16="http://schemas.microsoft.com/office/drawing/2014/main" id="{D27A3381-B2EE-F071-8AE7-181FF2BE783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9" name="二等辺三角形 68">
                <a:extLst>
                  <a:ext uri="{FF2B5EF4-FFF2-40B4-BE49-F238E27FC236}">
                    <a16:creationId xmlns:a16="http://schemas.microsoft.com/office/drawing/2014/main" id="{9CC099DE-10F7-09AF-BD11-ACFA9389B08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70" name="正方形/長方形 69">
                <a:extLst>
                  <a:ext uri="{FF2B5EF4-FFF2-40B4-BE49-F238E27FC236}">
                    <a16:creationId xmlns:a16="http://schemas.microsoft.com/office/drawing/2014/main" id="{0A650425-41F9-D064-B605-BF932FC0E47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71" name="正方形/長方形 70">
            <a:extLst>
              <a:ext uri="{FF2B5EF4-FFF2-40B4-BE49-F238E27FC236}">
                <a16:creationId xmlns:a16="http://schemas.microsoft.com/office/drawing/2014/main" id="{F37DA2C6-2E09-A387-8343-EA82F2C8B392}"/>
              </a:ext>
            </a:extLst>
          </p:cNvPr>
          <p:cNvSpPr/>
          <p:nvPr/>
        </p:nvSpPr>
        <p:spPr>
          <a:xfrm>
            <a:off x="6701771"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手渡し</a:t>
            </a:r>
            <a:endParaRPr kumimoji="1" lang="en-US" altLang="ja-JP" sz="600" b="1" dirty="0">
              <a:solidFill>
                <a:schemeClr val="tx1"/>
              </a:solidFill>
              <a:highlight>
                <a:srgbClr val="FFFFFF"/>
              </a:highlight>
              <a:latin typeface="+mn-ea"/>
            </a:endParaRPr>
          </a:p>
        </p:txBody>
      </p:sp>
      <p:grpSp>
        <p:nvGrpSpPr>
          <p:cNvPr id="98" name="グループ化 97">
            <a:extLst>
              <a:ext uri="{FF2B5EF4-FFF2-40B4-BE49-F238E27FC236}">
                <a16:creationId xmlns:a16="http://schemas.microsoft.com/office/drawing/2014/main" id="{869E1F38-8F10-30FB-466C-213036FCEB79}"/>
              </a:ext>
            </a:extLst>
          </p:cNvPr>
          <p:cNvGrpSpPr/>
          <p:nvPr/>
        </p:nvGrpSpPr>
        <p:grpSpPr>
          <a:xfrm>
            <a:off x="2128741" y="2433953"/>
            <a:ext cx="587415" cy="457512"/>
            <a:chOff x="5266944" y="2798826"/>
            <a:chExt cx="455771" cy="301859"/>
          </a:xfrm>
        </p:grpSpPr>
        <p:sp>
          <p:nvSpPr>
            <p:cNvPr id="103" name="四角形: 角を丸くする 102">
              <a:extLst>
                <a:ext uri="{FF2B5EF4-FFF2-40B4-BE49-F238E27FC236}">
                  <a16:creationId xmlns:a16="http://schemas.microsoft.com/office/drawing/2014/main" id="{83A8DB93-D269-25B8-6148-47DCC8716F0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9F51B166-D844-B8E4-FDCB-C45280533785}"/>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A31D3B4C-565B-9FC1-106F-26EA287ED0A9}"/>
              </a:ext>
            </a:extLst>
          </p:cNvPr>
          <p:cNvGrpSpPr/>
          <p:nvPr/>
        </p:nvGrpSpPr>
        <p:grpSpPr>
          <a:xfrm>
            <a:off x="2899693" y="2433953"/>
            <a:ext cx="587415" cy="457512"/>
            <a:chOff x="5266944" y="2798826"/>
            <a:chExt cx="455771" cy="301859"/>
          </a:xfrm>
        </p:grpSpPr>
        <p:sp>
          <p:nvSpPr>
            <p:cNvPr id="107" name="四角形: 角を丸くする 106">
              <a:extLst>
                <a:ext uri="{FF2B5EF4-FFF2-40B4-BE49-F238E27FC236}">
                  <a16:creationId xmlns:a16="http://schemas.microsoft.com/office/drawing/2014/main" id="{E2A1F4C4-BE79-8905-D784-43F509F803D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A10F950B-CDA4-A306-460C-40F158DAB3F9}"/>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12" name="グループ化 111">
            <a:extLst>
              <a:ext uri="{FF2B5EF4-FFF2-40B4-BE49-F238E27FC236}">
                <a16:creationId xmlns:a16="http://schemas.microsoft.com/office/drawing/2014/main" id="{9145830C-9DD3-B421-B97D-82D40D469BF7}"/>
              </a:ext>
            </a:extLst>
          </p:cNvPr>
          <p:cNvGrpSpPr/>
          <p:nvPr/>
        </p:nvGrpSpPr>
        <p:grpSpPr>
          <a:xfrm>
            <a:off x="7340211" y="2428334"/>
            <a:ext cx="595884" cy="468750"/>
            <a:chOff x="2420174" y="2805910"/>
            <a:chExt cx="595884" cy="468750"/>
          </a:xfrm>
        </p:grpSpPr>
        <p:pic>
          <p:nvPicPr>
            <p:cNvPr id="113" name="グラフィックス 112" descr="ユーザー 枠線">
              <a:extLst>
                <a:ext uri="{FF2B5EF4-FFF2-40B4-BE49-F238E27FC236}">
                  <a16:creationId xmlns:a16="http://schemas.microsoft.com/office/drawing/2014/main" id="{979A8914-E7FF-F9BB-E851-7D412AA33B4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4" name="四角形: 角を丸くする 113">
              <a:extLst>
                <a:ext uri="{FF2B5EF4-FFF2-40B4-BE49-F238E27FC236}">
                  <a16:creationId xmlns:a16="http://schemas.microsoft.com/office/drawing/2014/main" id="{76DE71FB-4ECA-E66C-7861-3D80A6E253E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endParaRPr kumimoji="1" lang="en-US" altLang="ja-JP" sz="500" b="1" dirty="0">
                <a:solidFill>
                  <a:schemeClr val="tx1"/>
                </a:solidFill>
                <a:latin typeface="+mn-ea"/>
              </a:endParaRPr>
            </a:p>
          </p:txBody>
        </p:sp>
      </p:grpSp>
      <p:cxnSp>
        <p:nvCxnSpPr>
          <p:cNvPr id="115" name="直線矢印コネクタ 114">
            <a:extLst>
              <a:ext uri="{FF2B5EF4-FFF2-40B4-BE49-F238E27FC236}">
                <a16:creationId xmlns:a16="http://schemas.microsoft.com/office/drawing/2014/main" id="{C78B5444-A538-B140-E4C1-F67CC153A622}"/>
              </a:ext>
            </a:extLst>
          </p:cNvPr>
          <p:cNvCxnSpPr>
            <a:cxnSpLocks/>
            <a:stCxn id="117" idx="1"/>
            <a:endCxn id="114" idx="2"/>
          </p:cNvCxnSpPr>
          <p:nvPr/>
        </p:nvCxnSpPr>
        <p:spPr>
          <a:xfrm flipH="1" flipV="1">
            <a:off x="763815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5F996E1B-E2C0-82DC-4EBD-409059658B28}"/>
              </a:ext>
            </a:extLst>
          </p:cNvPr>
          <p:cNvGrpSpPr/>
          <p:nvPr/>
        </p:nvGrpSpPr>
        <p:grpSpPr>
          <a:xfrm>
            <a:off x="7350335" y="4281501"/>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0D407AEE-89E7-A775-B57B-40C20602360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1" name="円弧 120">
              <a:extLst>
                <a:ext uri="{FF2B5EF4-FFF2-40B4-BE49-F238E27FC236}">
                  <a16:creationId xmlns:a16="http://schemas.microsoft.com/office/drawing/2014/main" id="{7DCA81D3-1364-DF71-D9FB-4781BF4E9AD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2" name="円弧 121">
              <a:extLst>
                <a:ext uri="{FF2B5EF4-FFF2-40B4-BE49-F238E27FC236}">
                  <a16:creationId xmlns:a16="http://schemas.microsoft.com/office/drawing/2014/main" id="{DC045C8A-B9AA-D000-046E-C1D27737938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3" name="グループ化 122">
            <a:extLst>
              <a:ext uri="{FF2B5EF4-FFF2-40B4-BE49-F238E27FC236}">
                <a16:creationId xmlns:a16="http://schemas.microsoft.com/office/drawing/2014/main" id="{C760A511-37D4-E2DE-0213-D9B6495DFD34}"/>
              </a:ext>
            </a:extLst>
          </p:cNvPr>
          <p:cNvGrpSpPr/>
          <p:nvPr/>
        </p:nvGrpSpPr>
        <p:grpSpPr>
          <a:xfrm>
            <a:off x="7858489" y="4643643"/>
            <a:ext cx="752658" cy="405710"/>
            <a:chOff x="4488244" y="5206471"/>
            <a:chExt cx="752658" cy="405710"/>
          </a:xfrm>
        </p:grpSpPr>
        <p:cxnSp>
          <p:nvCxnSpPr>
            <p:cNvPr id="124" name="直線矢印コネクタ 123">
              <a:extLst>
                <a:ext uri="{FF2B5EF4-FFF2-40B4-BE49-F238E27FC236}">
                  <a16:creationId xmlns:a16="http://schemas.microsoft.com/office/drawing/2014/main" id="{ACCDDF7F-D194-DA69-410B-862EE8C758C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3E5444B7-3D77-8092-20B5-59A815683554}"/>
                </a:ext>
              </a:extLst>
            </p:cNvPr>
            <p:cNvGrpSpPr/>
            <p:nvPr/>
          </p:nvGrpSpPr>
          <p:grpSpPr>
            <a:xfrm>
              <a:off x="4610864" y="5312359"/>
              <a:ext cx="69614" cy="299822"/>
              <a:chOff x="2439407" y="2962964"/>
              <a:chExt cx="69614" cy="430496"/>
            </a:xfrm>
          </p:grpSpPr>
          <p:cxnSp>
            <p:nvCxnSpPr>
              <p:cNvPr id="127" name="直線コネクタ 126">
                <a:extLst>
                  <a:ext uri="{FF2B5EF4-FFF2-40B4-BE49-F238E27FC236}">
                    <a16:creationId xmlns:a16="http://schemas.microsoft.com/office/drawing/2014/main" id="{BEE7C5E7-9DDB-4AC5-E26D-97756E2A745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8" name="直線コネクタ 127">
                <a:extLst>
                  <a:ext uri="{FF2B5EF4-FFF2-40B4-BE49-F238E27FC236}">
                    <a16:creationId xmlns:a16="http://schemas.microsoft.com/office/drawing/2014/main" id="{D149AA2A-13BC-8E14-1ADE-3F1877FE54C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5F62023F-78C2-16BF-714A-68B000BA6DE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6" name="正方形/長方形 125">
              <a:extLst>
                <a:ext uri="{FF2B5EF4-FFF2-40B4-BE49-F238E27FC236}">
                  <a16:creationId xmlns:a16="http://schemas.microsoft.com/office/drawing/2014/main" id="{C0C7D99D-6952-F515-8486-BA61F1BD272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130" name="グループ化 129">
            <a:extLst>
              <a:ext uri="{FF2B5EF4-FFF2-40B4-BE49-F238E27FC236}">
                <a16:creationId xmlns:a16="http://schemas.microsoft.com/office/drawing/2014/main" id="{99BD1C91-0789-DC46-3618-5CF7AACDECAA}"/>
              </a:ext>
            </a:extLst>
          </p:cNvPr>
          <p:cNvGrpSpPr/>
          <p:nvPr/>
        </p:nvGrpSpPr>
        <p:grpSpPr>
          <a:xfrm>
            <a:off x="7801497" y="2894515"/>
            <a:ext cx="636379" cy="706178"/>
            <a:chOff x="2321719" y="2988182"/>
            <a:chExt cx="636379" cy="706178"/>
          </a:xfrm>
        </p:grpSpPr>
        <p:pic>
          <p:nvPicPr>
            <p:cNvPr id="131" name="グラフィックス 130" descr="紙 枠線">
              <a:extLst>
                <a:ext uri="{FF2B5EF4-FFF2-40B4-BE49-F238E27FC236}">
                  <a16:creationId xmlns:a16="http://schemas.microsoft.com/office/drawing/2014/main" id="{CC24133D-96DA-F1AA-9F85-05B0383E162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32" name="直線矢印コネクタ 36">
              <a:extLst>
                <a:ext uri="{FF2B5EF4-FFF2-40B4-BE49-F238E27FC236}">
                  <a16:creationId xmlns:a16="http://schemas.microsoft.com/office/drawing/2014/main" id="{4C649D8B-EC9D-BEDF-5A28-0C51DD0CF7F7}"/>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4" name="正方形/長方形 133">
              <a:extLst>
                <a:ext uri="{FF2B5EF4-FFF2-40B4-BE49-F238E27FC236}">
                  <a16:creationId xmlns:a16="http://schemas.microsoft.com/office/drawing/2014/main" id="{7A9C3AA1-8230-E1F3-CD4D-FAFAC9FD44A9}"/>
                </a:ext>
              </a:extLst>
            </p:cNvPr>
            <p:cNvSpPr/>
            <p:nvPr/>
          </p:nvSpPr>
          <p:spPr>
            <a:xfrm>
              <a:off x="2336473"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grpSp>
        <p:nvGrpSpPr>
          <p:cNvPr id="135" name="グループ化 134">
            <a:extLst>
              <a:ext uri="{FF2B5EF4-FFF2-40B4-BE49-F238E27FC236}">
                <a16:creationId xmlns:a16="http://schemas.microsoft.com/office/drawing/2014/main" id="{4F9E070E-61B3-5D76-C48A-77E379D7F743}"/>
              </a:ext>
            </a:extLst>
          </p:cNvPr>
          <p:cNvGrpSpPr/>
          <p:nvPr/>
        </p:nvGrpSpPr>
        <p:grpSpPr>
          <a:xfrm>
            <a:off x="5992773"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0F430424-5647-81D0-54D5-5EF4B3BF0C6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9E61AD18-CA40-D992-4997-D2065FD13EE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証明書出力</a:t>
              </a:r>
            </a:p>
          </p:txBody>
        </p:sp>
      </p:grpSp>
      <p:cxnSp>
        <p:nvCxnSpPr>
          <p:cNvPr id="138" name="直線矢印コネクタ 137">
            <a:extLst>
              <a:ext uri="{FF2B5EF4-FFF2-40B4-BE49-F238E27FC236}">
                <a16:creationId xmlns:a16="http://schemas.microsoft.com/office/drawing/2014/main" id="{5DB4A1A5-55F9-30EF-3488-61D3E3C62AD1}"/>
              </a:ext>
            </a:extLst>
          </p:cNvPr>
          <p:cNvCxnSpPr>
            <a:cxnSpLocks/>
            <a:stCxn id="140" idx="1"/>
            <a:endCxn id="137" idx="2"/>
          </p:cNvCxnSpPr>
          <p:nvPr/>
        </p:nvCxnSpPr>
        <p:spPr>
          <a:xfrm flipH="1" flipV="1">
            <a:off x="629071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8A8AF2CA-DC97-3FC1-CD56-A0F3B9E1FB6D}"/>
              </a:ext>
            </a:extLst>
          </p:cNvPr>
          <p:cNvGrpSpPr/>
          <p:nvPr/>
        </p:nvGrpSpPr>
        <p:grpSpPr>
          <a:xfrm>
            <a:off x="6002897"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BF315873-2E4C-04B5-C269-55C81A8967E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87B7A321-C897-0462-924E-70B88EBFBC6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675AA29A-23FA-E5B5-F4CC-D9E504D7758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E3C07AF0-DA1B-9FF1-5D69-271789C920B2}"/>
              </a:ext>
            </a:extLst>
          </p:cNvPr>
          <p:cNvGrpSpPr/>
          <p:nvPr/>
        </p:nvGrpSpPr>
        <p:grpSpPr>
          <a:xfrm>
            <a:off x="6511051"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F1CC6566-4C34-C7D9-1FD6-C60928D22C2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FA5593F6-2AD6-0053-47DC-FD2A7151F089}"/>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2EF7A79A-F537-5720-0C7F-82DC3CC2F77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16AF1DEE-0B7D-9BEF-5EBB-8DBE5E13CA3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1E1E327C-DE79-932D-55DE-A20D94FF02D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5ADDF94C-F2DE-2E13-B387-9C4C10C1972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51" name="グループ化 150">
            <a:extLst>
              <a:ext uri="{FF2B5EF4-FFF2-40B4-BE49-F238E27FC236}">
                <a16:creationId xmlns:a16="http://schemas.microsoft.com/office/drawing/2014/main" id="{CC49279D-0CB5-1E0D-1DDA-775955BCEAF7}"/>
              </a:ext>
            </a:extLst>
          </p:cNvPr>
          <p:cNvGrpSpPr/>
          <p:nvPr/>
        </p:nvGrpSpPr>
        <p:grpSpPr>
          <a:xfrm>
            <a:off x="6454059"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C2205382-B1EB-D3F1-62B3-8F052B8246F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B2B715B0-05F8-3E72-C17F-E3008B794C4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8085500D-DC58-DB6D-D55B-E011D7BA9059}"/>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標識交付証明書</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46CE74E1-BBF6-3E0C-D20E-49AB162670BE}"/>
              </a:ext>
            </a:extLst>
          </p:cNvPr>
          <p:cNvGrpSpPr/>
          <p:nvPr/>
        </p:nvGrpSpPr>
        <p:grpSpPr>
          <a:xfrm>
            <a:off x="7050377" y="1505275"/>
            <a:ext cx="1482128" cy="307340"/>
            <a:chOff x="5071794" y="4316156"/>
            <a:chExt cx="1482128" cy="307340"/>
          </a:xfrm>
        </p:grpSpPr>
        <p:cxnSp>
          <p:nvCxnSpPr>
            <p:cNvPr id="157" name="直線矢印コネクタ 156">
              <a:extLst>
                <a:ext uri="{FF2B5EF4-FFF2-40B4-BE49-F238E27FC236}">
                  <a16:creationId xmlns:a16="http://schemas.microsoft.com/office/drawing/2014/main" id="{3EA7D8DB-50AC-DA60-23C5-676D5B911A3B}"/>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DE418192-746F-2FF9-A93B-11C15B36AB3F}"/>
                </a:ext>
              </a:extLst>
            </p:cNvPr>
            <p:cNvSpPr/>
            <p:nvPr/>
          </p:nvSpPr>
          <p:spPr>
            <a:xfrm>
              <a:off x="5564507"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標識交付証明書</a:t>
              </a:r>
            </a:p>
          </p:txBody>
        </p:sp>
        <p:pic>
          <p:nvPicPr>
            <p:cNvPr id="160" name="グラフィックス 159" descr="紙 枠線">
              <a:extLst>
                <a:ext uri="{FF2B5EF4-FFF2-40B4-BE49-F238E27FC236}">
                  <a16:creationId xmlns:a16="http://schemas.microsoft.com/office/drawing/2014/main" id="{476C28B1-3630-3139-41D6-7DD3D87C109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cxnSp>
        <p:nvCxnSpPr>
          <p:cNvPr id="164" name="直線矢印コネクタ 163">
            <a:extLst>
              <a:ext uri="{FF2B5EF4-FFF2-40B4-BE49-F238E27FC236}">
                <a16:creationId xmlns:a16="http://schemas.microsoft.com/office/drawing/2014/main" id="{F350F8FA-F59C-74D0-8EDE-27085047D1E7}"/>
              </a:ext>
            </a:extLst>
          </p:cNvPr>
          <p:cNvCxnSpPr>
            <a:cxnSpLocks/>
            <a:stCxn id="107" idx="3"/>
            <a:endCxn id="22" idx="1"/>
          </p:cNvCxnSpPr>
          <p:nvPr/>
        </p:nvCxnSpPr>
        <p:spPr>
          <a:xfrm>
            <a:off x="3487108" y="2662709"/>
            <a:ext cx="18353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354B2475-96E6-633E-7F41-D9CCD3C6D8E5}"/>
              </a:ext>
            </a:extLst>
          </p:cNvPr>
          <p:cNvCxnSpPr>
            <a:cxnSpLocks/>
            <a:stCxn id="22" idx="3"/>
            <a:endCxn id="56" idx="1"/>
          </p:cNvCxnSpPr>
          <p:nvPr/>
        </p:nvCxnSpPr>
        <p:spPr>
          <a:xfrm>
            <a:off x="4266528" y="2662709"/>
            <a:ext cx="3886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9" name="直線矢印コネクタ 178">
            <a:extLst>
              <a:ext uri="{FF2B5EF4-FFF2-40B4-BE49-F238E27FC236}">
                <a16:creationId xmlns:a16="http://schemas.microsoft.com/office/drawing/2014/main" id="{1A556EFD-5F4F-D9B6-EE55-3EB196E32A53}"/>
              </a:ext>
            </a:extLst>
          </p:cNvPr>
          <p:cNvCxnSpPr>
            <a:cxnSpLocks/>
            <a:stCxn id="65" idx="6"/>
            <a:endCxn id="114" idx="1"/>
          </p:cNvCxnSpPr>
          <p:nvPr/>
        </p:nvCxnSpPr>
        <p:spPr>
          <a:xfrm>
            <a:off x="7203377" y="2662709"/>
            <a:ext cx="1368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8E06C809-5EAE-C14C-6C55-48C518B11618}"/>
              </a:ext>
            </a:extLst>
          </p:cNvPr>
          <p:cNvCxnSpPr>
            <a:cxnSpLocks/>
            <a:stCxn id="114" idx="3"/>
            <a:endCxn id="38" idx="2"/>
          </p:cNvCxnSpPr>
          <p:nvPr/>
        </p:nvCxnSpPr>
        <p:spPr>
          <a:xfrm>
            <a:off x="7936095" y="2662709"/>
            <a:ext cx="2034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0" name="直線矢印コネクタ 199">
            <a:extLst>
              <a:ext uri="{FF2B5EF4-FFF2-40B4-BE49-F238E27FC236}">
                <a16:creationId xmlns:a16="http://schemas.microsoft.com/office/drawing/2014/main" id="{41537879-948D-04E2-A55E-84958E13C841}"/>
              </a:ext>
            </a:extLst>
          </p:cNvPr>
          <p:cNvCxnSpPr>
            <a:cxnSpLocks/>
            <a:stCxn id="152" idx="3"/>
            <a:endCxn id="65" idx="4"/>
          </p:cNvCxnSpPr>
          <p:nvPr/>
        </p:nvCxnSpPr>
        <p:spPr>
          <a:xfrm flipV="1">
            <a:off x="6932572" y="2815709"/>
            <a:ext cx="117805"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13022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07BDA-65F8-C878-2C4E-452AF99EC12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BD5824E5-4A27-41FF-541A-BD9EE5072373}"/>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F0CCBEA-3D13-0039-FACE-658B9392451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3565B887-E4B2-FA85-1FA4-781F839DC47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00C6C783-F911-DAC1-5534-F9804812265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24D60EDB-04DF-98AD-C197-3B8E54DC59F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C47BF3E-239D-1630-36D6-3D120E373CF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8.1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54C57025-AC4A-C125-A732-1C19549C42F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その他統計処理</a:t>
              </a:r>
            </a:p>
          </p:txBody>
        </p:sp>
        <p:sp>
          <p:nvSpPr>
            <p:cNvPr id="14" name="正方形/長方形 13">
              <a:extLst>
                <a:ext uri="{FF2B5EF4-FFF2-40B4-BE49-F238E27FC236}">
                  <a16:creationId xmlns:a16="http://schemas.microsoft.com/office/drawing/2014/main" id="{4B4553FF-5EF5-6BC4-D345-09C620418E3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統計</a:t>
              </a:r>
            </a:p>
          </p:txBody>
        </p:sp>
      </p:grpSp>
      <p:grpSp>
        <p:nvGrpSpPr>
          <p:cNvPr id="16" name="グループ化 15">
            <a:extLst>
              <a:ext uri="{FF2B5EF4-FFF2-40B4-BE49-F238E27FC236}">
                <a16:creationId xmlns:a16="http://schemas.microsoft.com/office/drawing/2014/main" id="{21C3C5ED-5241-6278-840B-A222841A6E94}"/>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45CB04BF-639D-802A-6872-BB492F3AB56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CFD8831C-6EDC-8789-732B-3F5B3324C5E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6C28AEFE-94B8-DC1C-1519-EC13B0ED0483}"/>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20</a:t>
            </a:fld>
            <a:endParaRPr kumimoji="1" lang="ja-JP" altLang="en-US" sz="800" dirty="0">
              <a:solidFill>
                <a:schemeClr val="tx1"/>
              </a:solidFill>
              <a:latin typeface="+mn-ea"/>
            </a:endParaRPr>
          </a:p>
        </p:txBody>
      </p:sp>
      <p:sp>
        <p:nvSpPr>
          <p:cNvPr id="150" name="正方形/長方形 149">
            <a:extLst>
              <a:ext uri="{FF2B5EF4-FFF2-40B4-BE49-F238E27FC236}">
                <a16:creationId xmlns:a16="http://schemas.microsoft.com/office/drawing/2014/main" id="{54E6E317-DC42-0628-F10A-FFAF6654D26F}"/>
              </a:ext>
            </a:extLst>
          </p:cNvPr>
          <p:cNvSpPr/>
          <p:nvPr/>
        </p:nvSpPr>
        <p:spPr>
          <a:xfrm>
            <a:off x="2910645" y="282317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73EF6CE4-5A4A-1786-D61E-80C3E7EDE60A}"/>
              </a:ext>
            </a:extLst>
          </p:cNvPr>
          <p:cNvSpPr/>
          <p:nvPr/>
        </p:nvSpPr>
        <p:spPr>
          <a:xfrm>
            <a:off x="6758568" y="6005513"/>
            <a:ext cx="2053792" cy="49891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6.1.2.</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6.1.4.</a:t>
            </a:r>
            <a:r>
              <a:rPr kumimoji="1" lang="ja-JP" altLang="en-US" sz="500" b="1" dirty="0">
                <a:solidFill>
                  <a:schemeClr val="tx1"/>
                </a:solidFill>
                <a:latin typeface="游ゴシック" panose="020B0400000000000000" pitchFamily="50" charset="-128"/>
                <a:ea typeface="游ゴシック" panose="020B0400000000000000" pitchFamily="50" charset="-128"/>
              </a:rPr>
              <a:t>　調定表作成</a:t>
            </a:r>
          </a:p>
          <a:p>
            <a:r>
              <a:rPr kumimoji="1" lang="en-US" altLang="ja-JP" sz="500" b="1" dirty="0">
                <a:solidFill>
                  <a:schemeClr val="tx1"/>
                </a:solidFill>
                <a:latin typeface="游ゴシック" panose="020B0400000000000000" pitchFamily="50" charset="-128"/>
                <a:ea typeface="游ゴシック" panose="020B0400000000000000" pitchFamily="50" charset="-128"/>
              </a:rPr>
              <a:t>8.2.1.</a:t>
            </a:r>
            <a:r>
              <a:rPr kumimoji="1" lang="ja-JP" altLang="en-US" sz="500" b="1" dirty="0">
                <a:solidFill>
                  <a:schemeClr val="tx1"/>
                </a:solidFill>
                <a:latin typeface="游ゴシック" panose="020B0400000000000000" pitchFamily="50" charset="-128"/>
                <a:ea typeface="游ゴシック" panose="020B0400000000000000" pitchFamily="50" charset="-128"/>
              </a:rPr>
              <a:t>　税額シュミレーション</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38" name="楕円 37">
            <a:extLst>
              <a:ext uri="{FF2B5EF4-FFF2-40B4-BE49-F238E27FC236}">
                <a16:creationId xmlns:a16="http://schemas.microsoft.com/office/drawing/2014/main" id="{15E49610-DB0F-2D32-CA0A-3826D094ECD0}"/>
              </a:ext>
            </a:extLst>
          </p:cNvPr>
          <p:cNvSpPr/>
          <p:nvPr/>
        </p:nvSpPr>
        <p:spPr>
          <a:xfrm>
            <a:off x="3252593" y="250501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64" name="直線矢印コネクタ 163">
            <a:extLst>
              <a:ext uri="{FF2B5EF4-FFF2-40B4-BE49-F238E27FC236}">
                <a16:creationId xmlns:a16="http://schemas.microsoft.com/office/drawing/2014/main" id="{1B060D1F-6EE6-80C0-CEFD-8F598AEA925C}"/>
              </a:ext>
            </a:extLst>
          </p:cNvPr>
          <p:cNvCxnSpPr>
            <a:cxnSpLocks/>
            <a:stCxn id="20" idx="6"/>
            <a:endCxn id="79" idx="1"/>
          </p:cNvCxnSpPr>
          <p:nvPr/>
        </p:nvCxnSpPr>
        <p:spPr>
          <a:xfrm>
            <a:off x="1314001" y="2657770"/>
            <a:ext cx="22303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ED48D1F3-543F-47C3-5505-ECA0AF9A09B4}"/>
              </a:ext>
            </a:extLst>
          </p:cNvPr>
          <p:cNvSpPr/>
          <p:nvPr/>
        </p:nvSpPr>
        <p:spPr>
          <a:xfrm>
            <a:off x="759303" y="281103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C4D05C5D-7EAF-D32E-6003-201BEFB513EF}"/>
              </a:ext>
            </a:extLst>
          </p:cNvPr>
          <p:cNvSpPr/>
          <p:nvPr/>
        </p:nvSpPr>
        <p:spPr>
          <a:xfrm>
            <a:off x="1008001" y="2504770"/>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6" name="グループ化 5">
            <a:extLst>
              <a:ext uri="{FF2B5EF4-FFF2-40B4-BE49-F238E27FC236}">
                <a16:creationId xmlns:a16="http://schemas.microsoft.com/office/drawing/2014/main" id="{26574618-EA64-2C0D-93DD-9547214D582D}"/>
              </a:ext>
            </a:extLst>
          </p:cNvPr>
          <p:cNvGrpSpPr/>
          <p:nvPr/>
        </p:nvGrpSpPr>
        <p:grpSpPr>
          <a:xfrm>
            <a:off x="1537032" y="2423395"/>
            <a:ext cx="595884" cy="468750"/>
            <a:chOff x="2420174" y="2805910"/>
            <a:chExt cx="595884" cy="468750"/>
          </a:xfrm>
        </p:grpSpPr>
        <p:pic>
          <p:nvPicPr>
            <p:cNvPr id="24" name="グラフィックス 23" descr="ユーザー 枠線">
              <a:extLst>
                <a:ext uri="{FF2B5EF4-FFF2-40B4-BE49-F238E27FC236}">
                  <a16:creationId xmlns:a16="http://schemas.microsoft.com/office/drawing/2014/main" id="{4884418D-7B4E-1551-A716-3538955E7D8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9" name="四角形: 角を丸くする 78">
              <a:extLst>
                <a:ext uri="{FF2B5EF4-FFF2-40B4-BE49-F238E27FC236}">
                  <a16:creationId xmlns:a16="http://schemas.microsoft.com/office/drawing/2014/main" id="{C7AF3017-2081-50D4-766A-256E2856CC6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統計帳票出力</a:t>
              </a:r>
            </a:p>
          </p:txBody>
        </p:sp>
      </p:grpSp>
      <p:cxnSp>
        <p:nvCxnSpPr>
          <p:cNvPr id="80" name="直線矢印コネクタ 79">
            <a:extLst>
              <a:ext uri="{FF2B5EF4-FFF2-40B4-BE49-F238E27FC236}">
                <a16:creationId xmlns:a16="http://schemas.microsoft.com/office/drawing/2014/main" id="{A2A23C6F-E82E-B3FA-3A45-0E2E20E1A768}"/>
              </a:ext>
            </a:extLst>
          </p:cNvPr>
          <p:cNvCxnSpPr>
            <a:cxnSpLocks/>
            <a:stCxn id="86" idx="1"/>
            <a:endCxn id="79" idx="2"/>
          </p:cNvCxnSpPr>
          <p:nvPr/>
        </p:nvCxnSpPr>
        <p:spPr>
          <a:xfrm flipH="1" flipV="1">
            <a:off x="1834974" y="2892145"/>
            <a:ext cx="1299" cy="13893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7B76B24D-112A-49CF-DD73-D8B5CFC7DFA9}"/>
              </a:ext>
            </a:extLst>
          </p:cNvPr>
          <p:cNvGrpSpPr/>
          <p:nvPr/>
        </p:nvGrpSpPr>
        <p:grpSpPr>
          <a:xfrm>
            <a:off x="1547156" y="4281501"/>
            <a:ext cx="575637" cy="451948"/>
            <a:chOff x="5274238" y="5435536"/>
            <a:chExt cx="439201" cy="345439"/>
          </a:xfrm>
        </p:grpSpPr>
        <p:sp>
          <p:nvSpPr>
            <p:cNvPr id="86" name="フローチャート: 磁気ディスク 85">
              <a:extLst>
                <a:ext uri="{FF2B5EF4-FFF2-40B4-BE49-F238E27FC236}">
                  <a16:creationId xmlns:a16="http://schemas.microsoft.com/office/drawing/2014/main" id="{AE4FA70D-C4CE-D27D-3877-057CF70E295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7" name="円弧 86">
              <a:extLst>
                <a:ext uri="{FF2B5EF4-FFF2-40B4-BE49-F238E27FC236}">
                  <a16:creationId xmlns:a16="http://schemas.microsoft.com/office/drawing/2014/main" id="{47A90695-172F-3B5C-D388-2E74711F62C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8" name="円弧 87">
              <a:extLst>
                <a:ext uri="{FF2B5EF4-FFF2-40B4-BE49-F238E27FC236}">
                  <a16:creationId xmlns:a16="http://schemas.microsoft.com/office/drawing/2014/main" id="{A438A542-F748-DB3F-4244-7CA024FF13D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9" name="グループ化 88">
            <a:extLst>
              <a:ext uri="{FF2B5EF4-FFF2-40B4-BE49-F238E27FC236}">
                <a16:creationId xmlns:a16="http://schemas.microsoft.com/office/drawing/2014/main" id="{C3D19D41-1C78-7607-F201-8E1215B5456F}"/>
              </a:ext>
            </a:extLst>
          </p:cNvPr>
          <p:cNvGrpSpPr/>
          <p:nvPr/>
        </p:nvGrpSpPr>
        <p:grpSpPr>
          <a:xfrm>
            <a:off x="2055310" y="4643643"/>
            <a:ext cx="752658" cy="405710"/>
            <a:chOff x="4488244" y="5206471"/>
            <a:chExt cx="752658" cy="405710"/>
          </a:xfrm>
        </p:grpSpPr>
        <p:cxnSp>
          <p:nvCxnSpPr>
            <p:cNvPr id="90" name="直線矢印コネクタ 89">
              <a:extLst>
                <a:ext uri="{FF2B5EF4-FFF2-40B4-BE49-F238E27FC236}">
                  <a16:creationId xmlns:a16="http://schemas.microsoft.com/office/drawing/2014/main" id="{D3A2BF38-EB34-2F0B-D489-246A1E28706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1" name="グループ化 90">
              <a:extLst>
                <a:ext uri="{FF2B5EF4-FFF2-40B4-BE49-F238E27FC236}">
                  <a16:creationId xmlns:a16="http://schemas.microsoft.com/office/drawing/2014/main" id="{DEBECBE8-584B-3D51-5B0A-020E52CDCFF3}"/>
                </a:ext>
              </a:extLst>
            </p:cNvPr>
            <p:cNvGrpSpPr/>
            <p:nvPr/>
          </p:nvGrpSpPr>
          <p:grpSpPr>
            <a:xfrm>
              <a:off x="4610864" y="5312359"/>
              <a:ext cx="69614" cy="299822"/>
              <a:chOff x="2439407" y="2962964"/>
              <a:chExt cx="69614" cy="430496"/>
            </a:xfrm>
          </p:grpSpPr>
          <p:cxnSp>
            <p:nvCxnSpPr>
              <p:cNvPr id="93" name="直線コネクタ 92">
                <a:extLst>
                  <a:ext uri="{FF2B5EF4-FFF2-40B4-BE49-F238E27FC236}">
                    <a16:creationId xmlns:a16="http://schemas.microsoft.com/office/drawing/2014/main" id="{176575C8-FC39-60DF-8F71-A8BCAB4BB1E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4" name="直線コネクタ 93">
                <a:extLst>
                  <a:ext uri="{FF2B5EF4-FFF2-40B4-BE49-F238E27FC236}">
                    <a16:creationId xmlns:a16="http://schemas.microsoft.com/office/drawing/2014/main" id="{D814D03E-CAB8-E182-2874-5D0311B7E84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0D34C891-50B2-9E0E-064E-F5EE985F313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2" name="正方形/長方形 91">
              <a:extLst>
                <a:ext uri="{FF2B5EF4-FFF2-40B4-BE49-F238E27FC236}">
                  <a16:creationId xmlns:a16="http://schemas.microsoft.com/office/drawing/2014/main" id="{C90ED275-DEE0-6520-3297-40366069B4E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9" name="グループ化 98">
            <a:extLst>
              <a:ext uri="{FF2B5EF4-FFF2-40B4-BE49-F238E27FC236}">
                <a16:creationId xmlns:a16="http://schemas.microsoft.com/office/drawing/2014/main" id="{E8F45364-0408-ACF4-59CE-CD575FB4FBA7}"/>
              </a:ext>
            </a:extLst>
          </p:cNvPr>
          <p:cNvGrpSpPr/>
          <p:nvPr/>
        </p:nvGrpSpPr>
        <p:grpSpPr>
          <a:xfrm>
            <a:off x="1998318" y="2894515"/>
            <a:ext cx="1005248" cy="450994"/>
            <a:chOff x="2321719" y="2988182"/>
            <a:chExt cx="1005248" cy="450994"/>
          </a:xfrm>
        </p:grpSpPr>
        <p:pic>
          <p:nvPicPr>
            <p:cNvPr id="100" name="グラフィックス 99" descr="紙 枠線">
              <a:extLst>
                <a:ext uri="{FF2B5EF4-FFF2-40B4-BE49-F238E27FC236}">
                  <a16:creationId xmlns:a16="http://schemas.microsoft.com/office/drawing/2014/main" id="{FC31F9A5-C862-7693-F302-D66C099A2F4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05" name="直線矢印コネクタ 36">
              <a:extLst>
                <a:ext uri="{FF2B5EF4-FFF2-40B4-BE49-F238E27FC236}">
                  <a16:creationId xmlns:a16="http://schemas.microsoft.com/office/drawing/2014/main" id="{FEEE3AE9-DF95-EF70-1DA6-F488986ABA56}"/>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7" name="正方形/長方形 106">
              <a:extLst>
                <a:ext uri="{FF2B5EF4-FFF2-40B4-BE49-F238E27FC236}">
                  <a16:creationId xmlns:a16="http://schemas.microsoft.com/office/drawing/2014/main" id="{2486CE96-9EFA-ACB3-767B-0967F9E72542}"/>
                </a:ext>
              </a:extLst>
            </p:cNvPr>
            <p:cNvSpPr/>
            <p:nvPr/>
          </p:nvSpPr>
          <p:spPr>
            <a:xfrm>
              <a:off x="2705342" y="311597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税額変更決議集計表</a:t>
              </a:r>
            </a:p>
            <a:p>
              <a:r>
                <a:rPr kumimoji="1" lang="ja-JP" altLang="en-US" sz="500" b="1" dirty="0">
                  <a:solidFill>
                    <a:schemeClr val="tx1"/>
                  </a:solidFill>
                  <a:latin typeface="+mn-ea"/>
                </a:rPr>
                <a:t>調定表</a:t>
              </a:r>
              <a:r>
                <a:rPr kumimoji="1" lang="en-US" altLang="ja-JP" sz="500" b="1" dirty="0">
                  <a:solidFill>
                    <a:schemeClr val="tx1"/>
                  </a:solidFill>
                  <a:latin typeface="+mn-ea"/>
                </a:rPr>
                <a:t>(</a:t>
              </a:r>
              <a:r>
                <a:rPr kumimoji="1" lang="ja-JP" altLang="en-US" sz="500" b="1" dirty="0">
                  <a:solidFill>
                    <a:schemeClr val="tx1"/>
                  </a:solidFill>
                  <a:latin typeface="+mn-ea"/>
                </a:rPr>
                <a:t>集計表</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登録、廃車件数リスト</a:t>
              </a:r>
            </a:p>
            <a:p>
              <a:r>
                <a:rPr kumimoji="1" lang="ja-JP" altLang="en-US" sz="500" b="1" dirty="0">
                  <a:solidFill>
                    <a:schemeClr val="tx1"/>
                  </a:solidFill>
                  <a:latin typeface="+mn-ea"/>
                </a:rPr>
                <a:t>課税情報の調査中総括表</a:t>
              </a:r>
            </a:p>
            <a:p>
              <a:r>
                <a:rPr kumimoji="1" lang="ja-JP" altLang="en-US" sz="500" b="1" dirty="0">
                  <a:solidFill>
                    <a:schemeClr val="tx1"/>
                  </a:solidFill>
                  <a:latin typeface="+mn-ea"/>
                </a:rPr>
                <a:t>シミュレーション資料　等</a:t>
              </a:r>
              <a:endParaRPr kumimoji="1" lang="en-US" altLang="ja-JP" sz="500" b="1" dirty="0">
                <a:solidFill>
                  <a:schemeClr val="tx1"/>
                </a:solidFill>
                <a:latin typeface="+mn-ea"/>
              </a:endParaRPr>
            </a:p>
          </p:txBody>
        </p:sp>
      </p:grpSp>
      <p:cxnSp>
        <p:nvCxnSpPr>
          <p:cNvPr id="207" name="直線矢印コネクタ 206">
            <a:extLst>
              <a:ext uri="{FF2B5EF4-FFF2-40B4-BE49-F238E27FC236}">
                <a16:creationId xmlns:a16="http://schemas.microsoft.com/office/drawing/2014/main" id="{5FA963BD-5A53-2080-9646-2CFFEB6BDB55}"/>
              </a:ext>
            </a:extLst>
          </p:cNvPr>
          <p:cNvCxnSpPr>
            <a:cxnSpLocks/>
            <a:stCxn id="79" idx="3"/>
            <a:endCxn id="38" idx="2"/>
          </p:cNvCxnSpPr>
          <p:nvPr/>
        </p:nvCxnSpPr>
        <p:spPr>
          <a:xfrm>
            <a:off x="2132916" y="2657770"/>
            <a:ext cx="11196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50367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CE177-1882-281F-6B16-40C7DE2A7C8A}"/>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8BCA1685-4576-ADDB-B9D4-1BFA8BA20DE8}"/>
              </a:ext>
            </a:extLst>
          </p:cNvPr>
          <p:cNvGrpSpPr/>
          <p:nvPr/>
        </p:nvGrpSpPr>
        <p:grpSpPr>
          <a:xfrm rot="5400000" flipV="1">
            <a:off x="363922" y="1928678"/>
            <a:ext cx="1091210" cy="47531"/>
            <a:chOff x="9040779" y="5728212"/>
            <a:chExt cx="1091210" cy="47531"/>
          </a:xfrm>
        </p:grpSpPr>
        <p:cxnSp>
          <p:nvCxnSpPr>
            <p:cNvPr id="91" name="直線矢印コネクタ 90">
              <a:extLst>
                <a:ext uri="{FF2B5EF4-FFF2-40B4-BE49-F238E27FC236}">
                  <a16:creationId xmlns:a16="http://schemas.microsoft.com/office/drawing/2014/main" id="{FAB3B6DF-754B-DF5A-2BCD-29329014D109}"/>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79180342-4453-6C26-A5B9-A2F0B401F2A8}"/>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0661B462-B0EB-351B-4803-56DC8725C58D}"/>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296D3625-5E3E-88DB-C9F8-342E2F2A944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6317550-9801-8E0D-53A5-4F300B5646E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CBED3247-2469-0C0C-481A-0DD23D86C20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D6713B2F-2DC3-5709-BC66-FC831983265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56DC08A-103B-E06A-C10D-D95292FF722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A0068B2-616E-44A8-EECA-A04DA90D7862}"/>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9.1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AD3F298-AA6C-6D5D-072A-E197A3541A79}"/>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原付・小型特殊に係る申告手続き</a:t>
              </a:r>
            </a:p>
          </p:txBody>
        </p:sp>
        <p:sp>
          <p:nvSpPr>
            <p:cNvPr id="14" name="正方形/長方形 13">
              <a:extLst>
                <a:ext uri="{FF2B5EF4-FFF2-40B4-BE49-F238E27FC236}">
                  <a16:creationId xmlns:a16="http://schemas.microsoft.com/office/drawing/2014/main" id="{79600A8E-7388-EDF2-6BE6-DF58F3E0BA2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tIns="68400" rtlCol="0" anchor="ctr"/>
            <a:lstStyle/>
            <a:p>
              <a:pPr algn="ctr"/>
              <a:r>
                <a:rPr kumimoji="1" lang="ja-JP" altLang="en-US" sz="1000" b="1" dirty="0">
                  <a:solidFill>
                    <a:schemeClr val="tx1"/>
                  </a:solidFill>
                  <a:latin typeface="+mn-ea"/>
                </a:rPr>
                <a:t>二輪車等に係る申告手続きの簡素化への</a:t>
              </a:r>
              <a:endParaRPr kumimoji="1" lang="en-US" altLang="ja-JP" sz="1000" b="1" dirty="0">
                <a:solidFill>
                  <a:schemeClr val="tx1"/>
                </a:solidFill>
                <a:latin typeface="+mn-ea"/>
              </a:endParaRPr>
            </a:p>
            <a:p>
              <a:pPr algn="ctr"/>
              <a:r>
                <a:rPr kumimoji="1" lang="ja-JP" altLang="en-US" sz="1000" b="1" dirty="0">
                  <a:solidFill>
                    <a:schemeClr val="tx1"/>
                  </a:solidFill>
                  <a:latin typeface="+mn-ea"/>
                </a:rPr>
                <a:t>対応</a:t>
              </a:r>
            </a:p>
          </p:txBody>
        </p:sp>
      </p:grpSp>
      <p:grpSp>
        <p:nvGrpSpPr>
          <p:cNvPr id="16" name="グループ化 15">
            <a:extLst>
              <a:ext uri="{FF2B5EF4-FFF2-40B4-BE49-F238E27FC236}">
                <a16:creationId xmlns:a16="http://schemas.microsoft.com/office/drawing/2014/main" id="{545AC976-45D0-94A4-4A98-F616CB4EA5BC}"/>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B38406EA-2A83-2CAD-8970-A9591DDD1BE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EF6F3A41-4DC1-5A87-A1DB-1482FA0BCE4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3D64DBF-C31B-B956-CAAE-8BCFDB5886E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21</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D36BA4B9-4E8E-F5F3-B806-90AD3C28A877}"/>
              </a:ext>
            </a:extLst>
          </p:cNvPr>
          <p:cNvGrpSpPr/>
          <p:nvPr/>
        </p:nvGrpSpPr>
        <p:grpSpPr>
          <a:xfrm>
            <a:off x="3670644"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414D59F5-C937-2EE5-BEDD-0DD89F8490C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FB15EDC7-CD60-7022-8E73-92BA8323156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廃車登録</a:t>
              </a:r>
              <a:r>
                <a:rPr kumimoji="1" lang="en-US" altLang="ja-JP" sz="500" b="1" dirty="0">
                  <a:solidFill>
                    <a:schemeClr val="tx1"/>
                  </a:solidFill>
                  <a:latin typeface="+mn-ea"/>
                </a:rPr>
                <a:t>/</a:t>
              </a:r>
              <a:r>
                <a:rPr kumimoji="1" lang="ja-JP" altLang="en-US" sz="500" b="1" dirty="0">
                  <a:solidFill>
                    <a:schemeClr val="tx1"/>
                  </a:solidFill>
                  <a:latin typeface="+mn-ea"/>
                </a:rPr>
                <a:t>新規登録</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984A85D8-B91A-189B-9FC0-410E3E835145}"/>
              </a:ext>
            </a:extLst>
          </p:cNvPr>
          <p:cNvCxnSpPr>
            <a:cxnSpLocks/>
            <a:stCxn id="22" idx="2"/>
            <a:endCxn id="118" idx="1"/>
          </p:cNvCxnSpPr>
          <p:nvPr/>
        </p:nvCxnSpPr>
        <p:spPr>
          <a:xfrm>
            <a:off x="3968586" y="2897084"/>
            <a:ext cx="1299" cy="128815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864445D9-74DF-911B-F373-D09CF9F7F83D}"/>
              </a:ext>
            </a:extLst>
          </p:cNvPr>
          <p:cNvCxnSpPr>
            <a:cxnSpLocks/>
            <a:stCxn id="4" idx="6"/>
            <a:endCxn id="20" idx="1"/>
          </p:cNvCxnSpPr>
          <p:nvPr/>
        </p:nvCxnSpPr>
        <p:spPr>
          <a:xfrm>
            <a:off x="1062527" y="2662709"/>
            <a:ext cx="2952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61DA2A91-EFA9-4052-89D6-27E5AFC46DFE}"/>
              </a:ext>
            </a:extLst>
          </p:cNvPr>
          <p:cNvSpPr/>
          <p:nvPr/>
        </p:nvSpPr>
        <p:spPr>
          <a:xfrm>
            <a:off x="6758568" y="5461005"/>
            <a:ext cx="2053792" cy="104342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➀</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rgbClr val="0070C0"/>
                </a:solidFill>
                <a:latin typeface="游ゴシック" panose="020B0400000000000000" pitchFamily="50" charset="-128"/>
                <a:ea typeface="游ゴシック" panose="020B0400000000000000" pitchFamily="50" charset="-128"/>
              </a:rPr>
              <a:t>1.2.3.</a:t>
            </a:r>
            <a:r>
              <a:rPr kumimoji="1" lang="ja-JP" altLang="en-US" sz="500" b="1" dirty="0">
                <a:solidFill>
                  <a:srgbClr val="0070C0"/>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1.2.4.</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1.2.5.</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1.2.14.</a:t>
            </a:r>
            <a:r>
              <a:rPr kumimoji="1" lang="ja-JP" altLang="en-US" sz="500" b="1" dirty="0">
                <a:solidFill>
                  <a:schemeClr val="tx1"/>
                </a:solidFill>
                <a:latin typeface="游ゴシック" panose="020B0400000000000000" pitchFamily="50" charset="-128"/>
                <a:ea typeface="游ゴシック" panose="020B0400000000000000" pitchFamily="50" charset="-128"/>
              </a:rPr>
              <a:t>　廃車登録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1.2.16.</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1.2.17.</a:t>
            </a:r>
            <a:r>
              <a:rPr kumimoji="1" lang="ja-JP" altLang="en-US" sz="500" b="1" dirty="0">
                <a:solidFill>
                  <a:schemeClr val="tx1"/>
                </a:solidFill>
                <a:latin typeface="游ゴシック" panose="020B0400000000000000" pitchFamily="50" charset="-128"/>
                <a:ea typeface="游ゴシック" panose="020B0400000000000000" pitchFamily="50" charset="-128"/>
              </a:rPr>
              <a:t>　廃車登録</a:t>
            </a:r>
          </a:p>
          <a:p>
            <a:r>
              <a:rPr kumimoji="1" lang="ja-JP" altLang="en-US" sz="500" b="1" dirty="0">
                <a:solidFill>
                  <a:schemeClr val="tx1"/>
                </a:solidFill>
                <a:latin typeface="游ゴシック" panose="020B0400000000000000" pitchFamily="50" charset="-128"/>
                <a:ea typeface="游ゴシック" panose="020B0400000000000000" pitchFamily="50" charset="-128"/>
              </a:rPr>
              <a:t>➁</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4.3.1.</a:t>
            </a:r>
            <a:r>
              <a:rPr kumimoji="1" lang="ja-JP" altLang="en-US" sz="500" b="1" dirty="0">
                <a:solidFill>
                  <a:schemeClr val="tx1"/>
                </a:solidFill>
                <a:latin typeface="游ゴシック" panose="020B0400000000000000" pitchFamily="50" charset="-128"/>
                <a:ea typeface="游ゴシック" panose="020B0400000000000000" pitchFamily="50" charset="-128"/>
              </a:rPr>
              <a:t>　標識交付証明書発行</a:t>
            </a:r>
          </a:p>
          <a:p>
            <a:r>
              <a:rPr kumimoji="1" lang="en-US" altLang="ja-JP" sz="500" b="1" dirty="0">
                <a:solidFill>
                  <a:schemeClr val="tx1"/>
                </a:solidFill>
                <a:latin typeface="游ゴシック" panose="020B0400000000000000" pitchFamily="50" charset="-128"/>
                <a:ea typeface="游ゴシック" panose="020B0400000000000000" pitchFamily="50" charset="-128"/>
              </a:rPr>
              <a:t>4.3.2.</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4.3.3.</a:t>
            </a:r>
            <a:r>
              <a:rPr kumimoji="1" lang="ja-JP" altLang="en-US" sz="500" b="1" dirty="0">
                <a:solidFill>
                  <a:schemeClr val="tx1"/>
                </a:solidFill>
                <a:latin typeface="游ゴシック" panose="020B0400000000000000" pitchFamily="50" charset="-128"/>
                <a:ea typeface="游ゴシック" panose="020B0400000000000000" pitchFamily="50" charset="-128"/>
              </a:rPr>
              <a:t>　廃車申告受付書発行</a:t>
            </a:r>
          </a:p>
          <a:p>
            <a:r>
              <a:rPr kumimoji="1" lang="en-US" altLang="ja-JP" sz="500" b="1" dirty="0">
                <a:solidFill>
                  <a:schemeClr val="tx1"/>
                </a:solidFill>
                <a:latin typeface="游ゴシック" panose="020B0400000000000000" pitchFamily="50" charset="-128"/>
                <a:ea typeface="游ゴシック" panose="020B0400000000000000" pitchFamily="50" charset="-128"/>
              </a:rPr>
              <a:t>4.3.5.</a:t>
            </a:r>
            <a:r>
              <a:rPr kumimoji="1" lang="ja-JP" altLang="en-US" sz="500" b="1" dirty="0">
                <a:solidFill>
                  <a:schemeClr val="tx1"/>
                </a:solidFill>
                <a:latin typeface="游ゴシック" panose="020B0400000000000000" pitchFamily="50" charset="-128"/>
                <a:ea typeface="游ゴシック" panose="020B0400000000000000" pitchFamily="50" charset="-128"/>
              </a:rPr>
              <a:t>　廃車申告受付書発行</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4.2.5.</a:t>
            </a:r>
            <a:r>
              <a:rPr kumimoji="1" lang="ja-JP" altLang="en-US" sz="500" b="1" dirty="0">
                <a:solidFill>
                  <a:schemeClr val="tx1"/>
                </a:solidFill>
                <a:latin typeface="游ゴシック" panose="020B0400000000000000" pitchFamily="50" charset="-128"/>
                <a:ea typeface="游ゴシック" panose="020B0400000000000000" pitchFamily="50" charset="-128"/>
              </a:rPr>
              <a:t>　他の地方団体標識の廃車申告情報管理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④</a:t>
            </a:r>
            <a:r>
              <a:rPr kumimoji="1" lang="en-US" altLang="ja-JP" sz="500" b="1" dirty="0">
                <a:solidFill>
                  <a:schemeClr val="tx1"/>
                </a:solidFill>
                <a:latin typeface="游ゴシック" panose="020B0400000000000000" pitchFamily="50" charset="-128"/>
                <a:ea typeface="游ゴシック" panose="020B0400000000000000" pitchFamily="50" charset="-128"/>
              </a:rPr>
              <a:t>1.2.32.</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en-US" altLang="ja-JP" sz="500" b="1" dirty="0" err="1">
                <a:solidFill>
                  <a:schemeClr val="tx1"/>
                </a:solidFill>
                <a:latin typeface="游ゴシック" panose="020B0400000000000000" pitchFamily="50" charset="-128"/>
                <a:ea typeface="游ゴシック" panose="020B0400000000000000" pitchFamily="50" charset="-128"/>
              </a:rPr>
              <a:t>eLTAX</a:t>
            </a:r>
            <a:r>
              <a:rPr kumimoji="1" lang="ja-JP" altLang="en-US" sz="500" b="1" dirty="0">
                <a:solidFill>
                  <a:schemeClr val="tx1"/>
                </a:solidFill>
                <a:latin typeface="游ゴシック" panose="020B0400000000000000" pitchFamily="50" charset="-128"/>
                <a:ea typeface="游ゴシック" panose="020B0400000000000000" pitchFamily="50" charset="-128"/>
              </a:rPr>
              <a:t>連携データ出力</a:t>
            </a:r>
            <a:endParaRPr kumimoji="1" lang="en-US" altLang="zh-TW" sz="500" b="1" dirty="0">
              <a:solidFill>
                <a:srgbClr val="0070C0"/>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BF5D0BBD-F480-AC5D-81A2-B0EA65E0B855}"/>
              </a:ext>
            </a:extLst>
          </p:cNvPr>
          <p:cNvGrpSpPr/>
          <p:nvPr/>
        </p:nvGrpSpPr>
        <p:grpSpPr>
          <a:xfrm>
            <a:off x="3680768" y="4185239"/>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91C89A6B-F3EF-8CFE-F2AC-ABFB923E7A42}"/>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B25ADE65-F69B-1440-9B64-ADDF6DED544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CD1F8525-46F7-BCA7-7157-B6D7B4B2238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95" name="正方形/長方形 94">
            <a:extLst>
              <a:ext uri="{FF2B5EF4-FFF2-40B4-BE49-F238E27FC236}">
                <a16:creationId xmlns:a16="http://schemas.microsoft.com/office/drawing/2014/main" id="{E7AB4CED-A007-262C-66D7-70E43B77A17D}"/>
              </a:ext>
            </a:extLst>
          </p:cNvPr>
          <p:cNvSpPr/>
          <p:nvPr/>
        </p:nvSpPr>
        <p:spPr>
          <a:xfrm>
            <a:off x="507829"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79" name="グループ化 78">
            <a:extLst>
              <a:ext uri="{FF2B5EF4-FFF2-40B4-BE49-F238E27FC236}">
                <a16:creationId xmlns:a16="http://schemas.microsoft.com/office/drawing/2014/main" id="{19163AB8-0022-B3A1-555F-91D2DD649955}"/>
              </a:ext>
            </a:extLst>
          </p:cNvPr>
          <p:cNvGrpSpPr/>
          <p:nvPr/>
        </p:nvGrpSpPr>
        <p:grpSpPr>
          <a:xfrm>
            <a:off x="4188922" y="4547381"/>
            <a:ext cx="752658" cy="405710"/>
            <a:chOff x="4488244" y="5206471"/>
            <a:chExt cx="752658" cy="405710"/>
          </a:xfrm>
        </p:grpSpPr>
        <p:cxnSp>
          <p:nvCxnSpPr>
            <p:cNvPr id="80" name="直線矢印コネクタ 79">
              <a:extLst>
                <a:ext uri="{FF2B5EF4-FFF2-40B4-BE49-F238E27FC236}">
                  <a16:creationId xmlns:a16="http://schemas.microsoft.com/office/drawing/2014/main" id="{054931BE-8A95-5C70-A48D-A691A855A32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4036145B-EEA2-E31E-32E2-0871C88DF253}"/>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5209B371-8576-1067-2835-950EAC0E086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388CA0B1-5970-78A5-F0E4-74241A9CDDD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CE5619AF-B0F7-5D72-C054-C3904CAB907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CFA9EFAB-9D36-0FA7-8A59-649625EC507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52E9276D-7AC4-97F2-C6C9-CA07896BBDFE}"/>
              </a:ext>
            </a:extLst>
          </p:cNvPr>
          <p:cNvGrpSpPr/>
          <p:nvPr/>
        </p:nvGrpSpPr>
        <p:grpSpPr>
          <a:xfrm>
            <a:off x="915878"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84F55810-EFA3-46C7-EDD7-2B4F7220A0DA}"/>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51C28B1E-552C-ECDA-52FC-0139617C7A22}"/>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軽自動車税申告</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報告</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書兼標識交付申請書</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軽自動車税廃車申告書</a:t>
              </a:r>
            </a:p>
          </p:txBody>
        </p:sp>
        <p:pic>
          <p:nvPicPr>
            <p:cNvPr id="100" name="グラフィックス 99" descr="紙 枠線">
              <a:extLst>
                <a:ext uri="{FF2B5EF4-FFF2-40B4-BE49-F238E27FC236}">
                  <a16:creationId xmlns:a16="http://schemas.microsoft.com/office/drawing/2014/main" id="{3F1163DB-D01F-8569-1AAF-44E7FDCC11B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E7A7C652-59C1-C5C7-C807-230ED6FA8161}"/>
              </a:ext>
            </a:extLst>
          </p:cNvPr>
          <p:cNvGrpSpPr/>
          <p:nvPr/>
        </p:nvGrpSpPr>
        <p:grpSpPr>
          <a:xfrm>
            <a:off x="756527" y="2509709"/>
            <a:ext cx="306000" cy="306000"/>
            <a:chOff x="8420362" y="5457393"/>
            <a:chExt cx="182044" cy="182044"/>
          </a:xfrm>
        </p:grpSpPr>
        <p:sp>
          <p:nvSpPr>
            <p:cNvPr id="4" name="楕円 3">
              <a:extLst>
                <a:ext uri="{FF2B5EF4-FFF2-40B4-BE49-F238E27FC236}">
                  <a16:creationId xmlns:a16="http://schemas.microsoft.com/office/drawing/2014/main" id="{7A0F02B5-A98C-72FF-C2B4-B29816B82189}"/>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B0304A36-CD28-4BD3-BFAB-D61EE78FF6D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697EF5B7-D998-85FA-0A25-50F151ADBF2B}"/>
              </a:ext>
            </a:extLst>
          </p:cNvPr>
          <p:cNvCxnSpPr>
            <a:cxnSpLocks/>
            <a:stCxn id="137" idx="3"/>
            <a:endCxn id="176" idx="2"/>
          </p:cNvCxnSpPr>
          <p:nvPr/>
        </p:nvCxnSpPr>
        <p:spPr>
          <a:xfrm>
            <a:off x="5052933" y="2662709"/>
            <a:ext cx="3087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B98664B5-5BBD-07A2-EC58-9B23A756805B}"/>
              </a:ext>
            </a:extLst>
          </p:cNvPr>
          <p:cNvSpPr/>
          <p:nvPr/>
        </p:nvSpPr>
        <p:spPr>
          <a:xfrm>
            <a:off x="502787"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grpSp>
        <p:nvGrpSpPr>
          <p:cNvPr id="12" name="グループ化 11">
            <a:extLst>
              <a:ext uri="{FF2B5EF4-FFF2-40B4-BE49-F238E27FC236}">
                <a16:creationId xmlns:a16="http://schemas.microsoft.com/office/drawing/2014/main" id="{EDB8BF61-2E01-AD0F-26ED-34D5D21E6EFD}"/>
              </a:ext>
            </a:extLst>
          </p:cNvPr>
          <p:cNvGrpSpPr/>
          <p:nvPr/>
        </p:nvGrpSpPr>
        <p:grpSpPr>
          <a:xfrm>
            <a:off x="1357789" y="2433953"/>
            <a:ext cx="587415" cy="457512"/>
            <a:chOff x="5266944" y="2798826"/>
            <a:chExt cx="455771" cy="301859"/>
          </a:xfrm>
        </p:grpSpPr>
        <p:sp>
          <p:nvSpPr>
            <p:cNvPr id="20" name="四角形: 角を丸くする 19">
              <a:extLst>
                <a:ext uri="{FF2B5EF4-FFF2-40B4-BE49-F238E27FC236}">
                  <a16:creationId xmlns:a16="http://schemas.microsoft.com/office/drawing/2014/main" id="{4F2BDFF4-DD5B-7DC5-B807-46711565AB85}"/>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p>
          </p:txBody>
        </p:sp>
        <p:pic>
          <p:nvPicPr>
            <p:cNvPr id="23" name="グラフィックス 22" descr="挙手 枠線">
              <a:extLst>
                <a:ext uri="{FF2B5EF4-FFF2-40B4-BE49-F238E27FC236}">
                  <a16:creationId xmlns:a16="http://schemas.microsoft.com/office/drawing/2014/main" id="{1336A8DF-1D9F-E89A-5C95-30575A150740}"/>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928BB16A-3897-6B90-731C-5737F3883F3F}"/>
              </a:ext>
            </a:extLst>
          </p:cNvPr>
          <p:cNvCxnSpPr>
            <a:cxnSpLocks/>
            <a:stCxn id="103" idx="3"/>
            <a:endCxn id="107" idx="1"/>
          </p:cNvCxnSpPr>
          <p:nvPr/>
        </p:nvCxnSpPr>
        <p:spPr>
          <a:xfrm>
            <a:off x="2716156"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6" name="直線矢印コネクタ 95">
            <a:extLst>
              <a:ext uri="{FF2B5EF4-FFF2-40B4-BE49-F238E27FC236}">
                <a16:creationId xmlns:a16="http://schemas.microsoft.com/office/drawing/2014/main" id="{FD223365-7DAA-6BD1-04EC-8BE92F4961E4}"/>
              </a:ext>
            </a:extLst>
          </p:cNvPr>
          <p:cNvCxnSpPr>
            <a:cxnSpLocks/>
            <a:stCxn id="20" idx="3"/>
            <a:endCxn id="103" idx="1"/>
          </p:cNvCxnSpPr>
          <p:nvPr/>
        </p:nvCxnSpPr>
        <p:spPr>
          <a:xfrm>
            <a:off x="1945204"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3D180A08-EDCA-7947-FBD7-F94736B99F42}"/>
              </a:ext>
            </a:extLst>
          </p:cNvPr>
          <p:cNvGrpSpPr/>
          <p:nvPr/>
        </p:nvGrpSpPr>
        <p:grpSpPr>
          <a:xfrm rot="16200000">
            <a:off x="4978042" y="1956812"/>
            <a:ext cx="1073222" cy="47531"/>
            <a:chOff x="8353051" y="5728208"/>
            <a:chExt cx="1073222" cy="47531"/>
          </a:xfrm>
        </p:grpSpPr>
        <p:cxnSp>
          <p:nvCxnSpPr>
            <p:cNvPr id="47" name="直線矢印コネクタ 46">
              <a:extLst>
                <a:ext uri="{FF2B5EF4-FFF2-40B4-BE49-F238E27FC236}">
                  <a16:creationId xmlns:a16="http://schemas.microsoft.com/office/drawing/2014/main" id="{85251EAC-A118-9D55-5609-D8F8CC2399EC}"/>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7F8C94E9-8EF0-9A68-6564-F8E6D6853D93}"/>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DB0AB987-C882-E9E8-6BE4-9B2042F36FE1}"/>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71" name="正方形/長方形 70">
            <a:extLst>
              <a:ext uri="{FF2B5EF4-FFF2-40B4-BE49-F238E27FC236}">
                <a16:creationId xmlns:a16="http://schemas.microsoft.com/office/drawing/2014/main" id="{46B006AE-C21A-9095-9C2B-A4D847A59474}"/>
              </a:ext>
            </a:extLst>
          </p:cNvPr>
          <p:cNvSpPr/>
          <p:nvPr/>
        </p:nvSpPr>
        <p:spPr>
          <a:xfrm>
            <a:off x="5166047"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手渡し</a:t>
            </a:r>
            <a:endParaRPr kumimoji="1" lang="en-US" altLang="ja-JP" sz="600" b="1" dirty="0">
              <a:solidFill>
                <a:schemeClr val="tx1"/>
              </a:solidFill>
              <a:highlight>
                <a:srgbClr val="FFFFFF"/>
              </a:highlight>
              <a:latin typeface="+mn-ea"/>
            </a:endParaRPr>
          </a:p>
        </p:txBody>
      </p:sp>
      <p:grpSp>
        <p:nvGrpSpPr>
          <p:cNvPr id="98" name="グループ化 97">
            <a:extLst>
              <a:ext uri="{FF2B5EF4-FFF2-40B4-BE49-F238E27FC236}">
                <a16:creationId xmlns:a16="http://schemas.microsoft.com/office/drawing/2014/main" id="{C04A9F1A-2A17-762E-46D6-91EDCA998A65}"/>
              </a:ext>
            </a:extLst>
          </p:cNvPr>
          <p:cNvGrpSpPr/>
          <p:nvPr/>
        </p:nvGrpSpPr>
        <p:grpSpPr>
          <a:xfrm>
            <a:off x="2128741" y="2433953"/>
            <a:ext cx="587415" cy="457512"/>
            <a:chOff x="5266944" y="2798826"/>
            <a:chExt cx="455771" cy="301859"/>
          </a:xfrm>
        </p:grpSpPr>
        <p:sp>
          <p:nvSpPr>
            <p:cNvPr id="103" name="四角形: 角を丸くする 102">
              <a:extLst>
                <a:ext uri="{FF2B5EF4-FFF2-40B4-BE49-F238E27FC236}">
                  <a16:creationId xmlns:a16="http://schemas.microsoft.com/office/drawing/2014/main" id="{9755355C-EF53-3536-0C1F-74B6702A924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標識ありのみ受付</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04" name="グラフィックス 103" descr="挙手 枠線">
              <a:extLst>
                <a:ext uri="{FF2B5EF4-FFF2-40B4-BE49-F238E27FC236}">
                  <a16:creationId xmlns:a16="http://schemas.microsoft.com/office/drawing/2014/main" id="{0549BF92-B2D9-071D-5344-C698515D9846}"/>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3E6F766F-8D84-9364-F2AB-F1364CF1D865}"/>
              </a:ext>
            </a:extLst>
          </p:cNvPr>
          <p:cNvGrpSpPr/>
          <p:nvPr/>
        </p:nvGrpSpPr>
        <p:grpSpPr>
          <a:xfrm>
            <a:off x="2899693" y="2433953"/>
            <a:ext cx="587415" cy="457512"/>
            <a:chOff x="5266944" y="2798826"/>
            <a:chExt cx="455771" cy="301859"/>
          </a:xfrm>
        </p:grpSpPr>
        <p:sp>
          <p:nvSpPr>
            <p:cNvPr id="107" name="四角形: 角を丸くする 106">
              <a:extLst>
                <a:ext uri="{FF2B5EF4-FFF2-40B4-BE49-F238E27FC236}">
                  <a16:creationId xmlns:a16="http://schemas.microsoft.com/office/drawing/2014/main" id="{6D1BAD30-0286-3D62-0984-02F0EBA1019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3F5740C9-19EE-212A-210B-AB9116F60458}"/>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12" name="グループ化 111">
            <a:extLst>
              <a:ext uri="{FF2B5EF4-FFF2-40B4-BE49-F238E27FC236}">
                <a16:creationId xmlns:a16="http://schemas.microsoft.com/office/drawing/2014/main" id="{2C4CB868-6406-9B87-CF3A-FC794609A947}"/>
              </a:ext>
            </a:extLst>
          </p:cNvPr>
          <p:cNvGrpSpPr/>
          <p:nvPr/>
        </p:nvGrpSpPr>
        <p:grpSpPr>
          <a:xfrm>
            <a:off x="6694544" y="2428334"/>
            <a:ext cx="595884" cy="468750"/>
            <a:chOff x="2420174" y="2805910"/>
            <a:chExt cx="595884" cy="468750"/>
          </a:xfrm>
        </p:grpSpPr>
        <p:pic>
          <p:nvPicPr>
            <p:cNvPr id="113" name="グラフィックス 112" descr="ユーザー 枠線">
              <a:extLst>
                <a:ext uri="{FF2B5EF4-FFF2-40B4-BE49-F238E27FC236}">
                  <a16:creationId xmlns:a16="http://schemas.microsoft.com/office/drawing/2014/main" id="{BFC72EB3-4FF0-B547-FA23-1622FA0E129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4" name="四角形: 角を丸くする 113">
              <a:extLst>
                <a:ext uri="{FF2B5EF4-FFF2-40B4-BE49-F238E27FC236}">
                  <a16:creationId xmlns:a16="http://schemas.microsoft.com/office/drawing/2014/main" id="{32F85BF2-2CFC-D444-BCEA-60FD207E1B0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データ出力</a:t>
              </a:r>
              <a:endParaRPr kumimoji="1" lang="en-US" altLang="ja-JP" sz="500" b="1" dirty="0">
                <a:solidFill>
                  <a:schemeClr val="tx1"/>
                </a:solidFill>
                <a:latin typeface="+mn-ea"/>
              </a:endParaRPr>
            </a:p>
          </p:txBody>
        </p:sp>
      </p:grpSp>
      <p:cxnSp>
        <p:nvCxnSpPr>
          <p:cNvPr id="115" name="直線矢印コネクタ 114">
            <a:extLst>
              <a:ext uri="{FF2B5EF4-FFF2-40B4-BE49-F238E27FC236}">
                <a16:creationId xmlns:a16="http://schemas.microsoft.com/office/drawing/2014/main" id="{B4BB2EC4-24D1-6287-D90A-A9739CF40688}"/>
              </a:ext>
            </a:extLst>
          </p:cNvPr>
          <p:cNvCxnSpPr>
            <a:cxnSpLocks/>
            <a:stCxn id="117" idx="1"/>
            <a:endCxn id="114" idx="2"/>
          </p:cNvCxnSpPr>
          <p:nvPr/>
        </p:nvCxnSpPr>
        <p:spPr>
          <a:xfrm flipH="1" flipV="1">
            <a:off x="6992486" y="2897084"/>
            <a:ext cx="1299" cy="128815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3C1BF4EC-DD9E-90B7-75B3-F5007CB236C2}"/>
              </a:ext>
            </a:extLst>
          </p:cNvPr>
          <p:cNvGrpSpPr/>
          <p:nvPr/>
        </p:nvGrpSpPr>
        <p:grpSpPr>
          <a:xfrm>
            <a:off x="6704668" y="4185239"/>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EB1A553A-9646-B077-0F2E-36845B68E04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1" name="円弧 120">
              <a:extLst>
                <a:ext uri="{FF2B5EF4-FFF2-40B4-BE49-F238E27FC236}">
                  <a16:creationId xmlns:a16="http://schemas.microsoft.com/office/drawing/2014/main" id="{336333E9-C1AD-3DB6-0519-2E8D0CB8E4E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2" name="円弧 121">
              <a:extLst>
                <a:ext uri="{FF2B5EF4-FFF2-40B4-BE49-F238E27FC236}">
                  <a16:creationId xmlns:a16="http://schemas.microsoft.com/office/drawing/2014/main" id="{8C416DBC-E7F1-AE9F-800E-AAC5ACC1EA8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3" name="グループ化 122">
            <a:extLst>
              <a:ext uri="{FF2B5EF4-FFF2-40B4-BE49-F238E27FC236}">
                <a16:creationId xmlns:a16="http://schemas.microsoft.com/office/drawing/2014/main" id="{71C765A1-9722-4C53-2B44-CE0617E8D8C0}"/>
              </a:ext>
            </a:extLst>
          </p:cNvPr>
          <p:cNvGrpSpPr/>
          <p:nvPr/>
        </p:nvGrpSpPr>
        <p:grpSpPr>
          <a:xfrm>
            <a:off x="6992486" y="4586734"/>
            <a:ext cx="752658" cy="405710"/>
            <a:chOff x="4488244" y="5206471"/>
            <a:chExt cx="752658" cy="405710"/>
          </a:xfrm>
        </p:grpSpPr>
        <p:cxnSp>
          <p:nvCxnSpPr>
            <p:cNvPr id="124" name="直線矢印コネクタ 123">
              <a:extLst>
                <a:ext uri="{FF2B5EF4-FFF2-40B4-BE49-F238E27FC236}">
                  <a16:creationId xmlns:a16="http://schemas.microsoft.com/office/drawing/2014/main" id="{9CC85624-4FF7-3FF7-8A17-80A9EC9CF04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44EC83F4-D457-E062-9289-DF408D5B9CCD}"/>
                </a:ext>
              </a:extLst>
            </p:cNvPr>
            <p:cNvGrpSpPr/>
            <p:nvPr/>
          </p:nvGrpSpPr>
          <p:grpSpPr>
            <a:xfrm>
              <a:off x="4610864" y="5312359"/>
              <a:ext cx="69614" cy="299822"/>
              <a:chOff x="2439407" y="2962964"/>
              <a:chExt cx="69614" cy="430496"/>
            </a:xfrm>
          </p:grpSpPr>
          <p:cxnSp>
            <p:nvCxnSpPr>
              <p:cNvPr id="127" name="直線コネクタ 126">
                <a:extLst>
                  <a:ext uri="{FF2B5EF4-FFF2-40B4-BE49-F238E27FC236}">
                    <a16:creationId xmlns:a16="http://schemas.microsoft.com/office/drawing/2014/main" id="{F643EE45-B2E8-2B6F-F9FA-8DD882EC187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8" name="直線コネクタ 127">
                <a:extLst>
                  <a:ext uri="{FF2B5EF4-FFF2-40B4-BE49-F238E27FC236}">
                    <a16:creationId xmlns:a16="http://schemas.microsoft.com/office/drawing/2014/main" id="{49C6C86C-0B5C-34C1-AD34-C778D9F7855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FC1999FF-3523-38F3-9083-405C268273F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6" name="正方形/長方形 125">
              <a:extLst>
                <a:ext uri="{FF2B5EF4-FFF2-40B4-BE49-F238E27FC236}">
                  <a16:creationId xmlns:a16="http://schemas.microsoft.com/office/drawing/2014/main" id="{D0DCD51D-0338-7678-CD3F-0F48C3D7CE5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135" name="グループ化 134">
            <a:extLst>
              <a:ext uri="{FF2B5EF4-FFF2-40B4-BE49-F238E27FC236}">
                <a16:creationId xmlns:a16="http://schemas.microsoft.com/office/drawing/2014/main" id="{1C469A95-6496-B1A2-135F-837FB6C4816D}"/>
              </a:ext>
            </a:extLst>
          </p:cNvPr>
          <p:cNvGrpSpPr/>
          <p:nvPr/>
        </p:nvGrpSpPr>
        <p:grpSpPr>
          <a:xfrm>
            <a:off x="4457049"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278878B7-9CCE-E798-2931-72D94231AF3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4C9FEBE-644D-FD60-592B-6DC98CF1645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廃車申告受付書等</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36A533A2-B22C-9E6C-FEBE-6FE4582523E2}"/>
              </a:ext>
            </a:extLst>
          </p:cNvPr>
          <p:cNvCxnSpPr>
            <a:cxnSpLocks/>
            <a:stCxn id="140" idx="1"/>
            <a:endCxn id="137" idx="2"/>
          </p:cNvCxnSpPr>
          <p:nvPr/>
        </p:nvCxnSpPr>
        <p:spPr>
          <a:xfrm flipH="1" flipV="1">
            <a:off x="4754991" y="2897084"/>
            <a:ext cx="1299" cy="128815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80CF30BB-D403-C1E7-C6FE-1591A94870CF}"/>
              </a:ext>
            </a:extLst>
          </p:cNvPr>
          <p:cNvGrpSpPr/>
          <p:nvPr/>
        </p:nvGrpSpPr>
        <p:grpSpPr>
          <a:xfrm>
            <a:off x="4467173" y="4185239"/>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4A86A39C-405F-9584-A4BB-F46D974894A1}"/>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585D4214-DACF-3838-2C92-5563DFAEB30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AB1F0DFA-2DD5-6AA4-E57B-AAB4B323A62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EADCAE75-3A18-7A0C-471D-C595376BF2E3}"/>
              </a:ext>
            </a:extLst>
          </p:cNvPr>
          <p:cNvGrpSpPr/>
          <p:nvPr/>
        </p:nvGrpSpPr>
        <p:grpSpPr>
          <a:xfrm>
            <a:off x="4975327" y="4547381"/>
            <a:ext cx="752658" cy="405710"/>
            <a:chOff x="4488244" y="5206471"/>
            <a:chExt cx="752658" cy="405710"/>
          </a:xfrm>
        </p:grpSpPr>
        <p:cxnSp>
          <p:nvCxnSpPr>
            <p:cNvPr id="144" name="直線矢印コネクタ 143">
              <a:extLst>
                <a:ext uri="{FF2B5EF4-FFF2-40B4-BE49-F238E27FC236}">
                  <a16:creationId xmlns:a16="http://schemas.microsoft.com/office/drawing/2014/main" id="{FFC6E95A-85DC-CE6B-EFE2-5B01D713F5F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DAF4FE94-D627-FDD7-6DAE-D60888755F3C}"/>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8C45A753-A6A4-52C1-9B66-4CCCF1F5DB6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FE12B633-24FC-3E1B-505B-82E4E1C92CA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A3DAE5A5-5916-8390-C966-F1E7072BD51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4EAD667F-8BCD-EA6A-180D-280155038BF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51" name="グループ化 150">
            <a:extLst>
              <a:ext uri="{FF2B5EF4-FFF2-40B4-BE49-F238E27FC236}">
                <a16:creationId xmlns:a16="http://schemas.microsoft.com/office/drawing/2014/main" id="{1FD7E9B6-00A8-1869-29B6-CB03E17F8520}"/>
              </a:ext>
            </a:extLst>
          </p:cNvPr>
          <p:cNvGrpSpPr/>
          <p:nvPr/>
        </p:nvGrpSpPr>
        <p:grpSpPr>
          <a:xfrm>
            <a:off x="4918335"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79C80966-ADB7-ADC9-D67C-84173FC9236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41FA9EB8-49CC-6C54-1937-729B2FF4A262}"/>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F21E2208-EF25-C499-1727-B3AC69751D0F}"/>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a:p>
              <a:r>
                <a:rPr kumimoji="1" lang="ja-JP" altLang="en-US" sz="500" b="1" dirty="0">
                  <a:solidFill>
                    <a:schemeClr val="tx1"/>
                  </a:solidFill>
                  <a:latin typeface="+mn-ea"/>
                </a:rPr>
                <a:t>標識交付証明書</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C4D35922-70A8-52DF-95BD-BBF23C252F9E}"/>
              </a:ext>
            </a:extLst>
          </p:cNvPr>
          <p:cNvGrpSpPr/>
          <p:nvPr/>
        </p:nvGrpSpPr>
        <p:grpSpPr>
          <a:xfrm>
            <a:off x="5514653" y="1505275"/>
            <a:ext cx="1482128" cy="307340"/>
            <a:chOff x="5071794" y="4316156"/>
            <a:chExt cx="1482128" cy="307340"/>
          </a:xfrm>
        </p:grpSpPr>
        <p:cxnSp>
          <p:nvCxnSpPr>
            <p:cNvPr id="157" name="直線矢印コネクタ 156">
              <a:extLst>
                <a:ext uri="{FF2B5EF4-FFF2-40B4-BE49-F238E27FC236}">
                  <a16:creationId xmlns:a16="http://schemas.microsoft.com/office/drawing/2014/main" id="{F9F06957-2DDB-3702-2E86-ED01739EBCB2}"/>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6D5EC536-9AC2-1C70-6A60-74466EAE6719}"/>
                </a:ext>
              </a:extLst>
            </p:cNvPr>
            <p:cNvSpPr/>
            <p:nvPr/>
          </p:nvSpPr>
          <p:spPr>
            <a:xfrm>
              <a:off x="5564507"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a:p>
              <a:r>
                <a:rPr kumimoji="1" lang="ja-JP" altLang="en-US" sz="500" b="1" dirty="0">
                  <a:solidFill>
                    <a:schemeClr val="tx1"/>
                  </a:solidFill>
                  <a:latin typeface="+mn-ea"/>
                </a:rPr>
                <a:t>標識交付証明書</a:t>
              </a:r>
              <a:endParaRPr kumimoji="1" lang="en-US" altLang="ja-JP"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16EFA183-C072-FBF9-2C37-6EA79558965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cxnSp>
        <p:nvCxnSpPr>
          <p:cNvPr id="164" name="直線矢印コネクタ 163">
            <a:extLst>
              <a:ext uri="{FF2B5EF4-FFF2-40B4-BE49-F238E27FC236}">
                <a16:creationId xmlns:a16="http://schemas.microsoft.com/office/drawing/2014/main" id="{EC2AE05C-2FB6-590C-3964-C2836F8410A4}"/>
              </a:ext>
            </a:extLst>
          </p:cNvPr>
          <p:cNvCxnSpPr>
            <a:cxnSpLocks/>
            <a:stCxn id="107" idx="3"/>
            <a:endCxn id="22" idx="1"/>
          </p:cNvCxnSpPr>
          <p:nvPr/>
        </p:nvCxnSpPr>
        <p:spPr>
          <a:xfrm>
            <a:off x="3487108" y="2662709"/>
            <a:ext cx="18353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9" name="直線矢印コネクタ 178">
            <a:extLst>
              <a:ext uri="{FF2B5EF4-FFF2-40B4-BE49-F238E27FC236}">
                <a16:creationId xmlns:a16="http://schemas.microsoft.com/office/drawing/2014/main" id="{0B13747A-F698-9BBA-E556-D8E9E4C1D1EC}"/>
              </a:ext>
            </a:extLst>
          </p:cNvPr>
          <p:cNvCxnSpPr>
            <a:cxnSpLocks/>
            <a:stCxn id="176" idx="6"/>
            <a:endCxn id="31" idx="1"/>
          </p:cNvCxnSpPr>
          <p:nvPr/>
        </p:nvCxnSpPr>
        <p:spPr>
          <a:xfrm>
            <a:off x="5667653" y="2662709"/>
            <a:ext cx="1510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79EEC711-692B-71C9-289B-218B735696E9}"/>
              </a:ext>
            </a:extLst>
          </p:cNvPr>
          <p:cNvCxnSpPr>
            <a:cxnSpLocks/>
            <a:stCxn id="114" idx="3"/>
            <a:endCxn id="167" idx="1"/>
          </p:cNvCxnSpPr>
          <p:nvPr/>
        </p:nvCxnSpPr>
        <p:spPr>
          <a:xfrm>
            <a:off x="7290428" y="2662709"/>
            <a:ext cx="2575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0" name="直線矢印コネクタ 199">
            <a:extLst>
              <a:ext uri="{FF2B5EF4-FFF2-40B4-BE49-F238E27FC236}">
                <a16:creationId xmlns:a16="http://schemas.microsoft.com/office/drawing/2014/main" id="{AC3D6235-7FBD-F26D-3285-036EC0B7F726}"/>
              </a:ext>
            </a:extLst>
          </p:cNvPr>
          <p:cNvCxnSpPr>
            <a:cxnSpLocks/>
            <a:stCxn id="152" idx="3"/>
          </p:cNvCxnSpPr>
          <p:nvPr/>
        </p:nvCxnSpPr>
        <p:spPr>
          <a:xfrm flipV="1">
            <a:off x="5396848" y="2815709"/>
            <a:ext cx="117805"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6D7D93C3-BC84-82DE-853D-9B475E80EFFE}"/>
              </a:ext>
            </a:extLst>
          </p:cNvPr>
          <p:cNvGrpSpPr/>
          <p:nvPr/>
        </p:nvGrpSpPr>
        <p:grpSpPr>
          <a:xfrm>
            <a:off x="5818669" y="2428334"/>
            <a:ext cx="595884" cy="468750"/>
            <a:chOff x="2420174" y="2805910"/>
            <a:chExt cx="595884" cy="468750"/>
          </a:xfrm>
        </p:grpSpPr>
        <p:pic>
          <p:nvPicPr>
            <p:cNvPr id="19" name="グラフィックス 18" descr="ユーザー 枠線">
              <a:extLst>
                <a:ext uri="{FF2B5EF4-FFF2-40B4-BE49-F238E27FC236}">
                  <a16:creationId xmlns:a16="http://schemas.microsoft.com/office/drawing/2014/main" id="{580B2CFB-1B4F-904E-D8C7-B35189670B8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1" name="四角形: 角を丸くする 30">
              <a:extLst>
                <a:ext uri="{FF2B5EF4-FFF2-40B4-BE49-F238E27FC236}">
                  <a16:creationId xmlns:a16="http://schemas.microsoft.com/office/drawing/2014/main" id="{349A8BDF-BCF7-11F7-B37B-BF9C174266F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対象車両確認</a:t>
              </a:r>
            </a:p>
          </p:txBody>
        </p:sp>
      </p:grpSp>
      <p:cxnSp>
        <p:nvCxnSpPr>
          <p:cNvPr id="34" name="直線矢印コネクタ 33">
            <a:extLst>
              <a:ext uri="{FF2B5EF4-FFF2-40B4-BE49-F238E27FC236}">
                <a16:creationId xmlns:a16="http://schemas.microsoft.com/office/drawing/2014/main" id="{4695411D-1D45-FEF5-06B0-43C128336760}"/>
              </a:ext>
            </a:extLst>
          </p:cNvPr>
          <p:cNvCxnSpPr>
            <a:cxnSpLocks/>
            <a:stCxn id="31" idx="2"/>
            <a:endCxn id="36" idx="1"/>
          </p:cNvCxnSpPr>
          <p:nvPr/>
        </p:nvCxnSpPr>
        <p:spPr>
          <a:xfrm>
            <a:off x="6116611" y="2897084"/>
            <a:ext cx="1299" cy="128815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2C8053EB-5C08-C55E-A113-B8B44C631FE5}"/>
              </a:ext>
            </a:extLst>
          </p:cNvPr>
          <p:cNvGrpSpPr/>
          <p:nvPr/>
        </p:nvGrpSpPr>
        <p:grpSpPr>
          <a:xfrm>
            <a:off x="5828793" y="4185239"/>
            <a:ext cx="575637" cy="451948"/>
            <a:chOff x="5274238" y="5435536"/>
            <a:chExt cx="439201" cy="345439"/>
          </a:xfrm>
        </p:grpSpPr>
        <p:sp>
          <p:nvSpPr>
            <p:cNvPr id="36" name="フローチャート: 磁気ディスク 35">
              <a:extLst>
                <a:ext uri="{FF2B5EF4-FFF2-40B4-BE49-F238E27FC236}">
                  <a16:creationId xmlns:a16="http://schemas.microsoft.com/office/drawing/2014/main" id="{2586B152-F3C5-F12D-C7F7-93EF04E36C8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7" name="円弧 36">
              <a:extLst>
                <a:ext uri="{FF2B5EF4-FFF2-40B4-BE49-F238E27FC236}">
                  <a16:creationId xmlns:a16="http://schemas.microsoft.com/office/drawing/2014/main" id="{449DA7C8-194E-F1C2-44CD-F0CF3962E0E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71359361-55B9-FF05-6F20-431CBE8137C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04556074-4309-63E9-43DA-87E5C3720A5C}"/>
              </a:ext>
            </a:extLst>
          </p:cNvPr>
          <p:cNvGrpSpPr/>
          <p:nvPr/>
        </p:nvGrpSpPr>
        <p:grpSpPr>
          <a:xfrm>
            <a:off x="6336947" y="4547381"/>
            <a:ext cx="752658" cy="405710"/>
            <a:chOff x="4488244" y="5206471"/>
            <a:chExt cx="752658" cy="405710"/>
          </a:xfrm>
        </p:grpSpPr>
        <p:cxnSp>
          <p:nvCxnSpPr>
            <p:cNvPr id="41" name="直線矢印コネクタ 40">
              <a:extLst>
                <a:ext uri="{FF2B5EF4-FFF2-40B4-BE49-F238E27FC236}">
                  <a16:creationId xmlns:a16="http://schemas.microsoft.com/office/drawing/2014/main" id="{9CEFF757-DEE4-1AB7-215D-19A272CF424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0FA2E3BE-318F-381B-5BBF-BD2FE6B55EF4}"/>
                </a:ext>
              </a:extLst>
            </p:cNvPr>
            <p:cNvGrpSpPr/>
            <p:nvPr/>
          </p:nvGrpSpPr>
          <p:grpSpPr>
            <a:xfrm>
              <a:off x="4610864" y="5312359"/>
              <a:ext cx="69614" cy="299822"/>
              <a:chOff x="2439407" y="2962964"/>
              <a:chExt cx="69614" cy="430496"/>
            </a:xfrm>
          </p:grpSpPr>
          <p:cxnSp>
            <p:nvCxnSpPr>
              <p:cNvPr id="45" name="直線コネクタ 44">
                <a:extLst>
                  <a:ext uri="{FF2B5EF4-FFF2-40B4-BE49-F238E27FC236}">
                    <a16:creationId xmlns:a16="http://schemas.microsoft.com/office/drawing/2014/main" id="{2F0DF5CF-AADD-861A-874C-905F0046FC9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0" name="直線コネクタ 49">
                <a:extLst>
                  <a:ext uri="{FF2B5EF4-FFF2-40B4-BE49-F238E27FC236}">
                    <a16:creationId xmlns:a16="http://schemas.microsoft.com/office/drawing/2014/main" id="{4BD86DBF-C031-BA09-794B-709D654BE1B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6CF6BC67-F499-99DD-C985-605479870E2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4" name="正方形/長方形 43">
              <a:extLst>
                <a:ext uri="{FF2B5EF4-FFF2-40B4-BE49-F238E27FC236}">
                  <a16:creationId xmlns:a16="http://schemas.microsoft.com/office/drawing/2014/main" id="{D8F28AD1-CC11-D4FF-DF6B-C66C185E7FD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6" name="グループ化 5">
            <a:extLst>
              <a:ext uri="{FF2B5EF4-FFF2-40B4-BE49-F238E27FC236}">
                <a16:creationId xmlns:a16="http://schemas.microsoft.com/office/drawing/2014/main" id="{2393F025-BB0E-B20F-6A93-FC5AB7497205}"/>
              </a:ext>
            </a:extLst>
          </p:cNvPr>
          <p:cNvGrpSpPr/>
          <p:nvPr/>
        </p:nvGrpSpPr>
        <p:grpSpPr>
          <a:xfrm rot="5400000" flipV="1">
            <a:off x="7642334" y="4800714"/>
            <a:ext cx="407214" cy="47531"/>
            <a:chOff x="10086489" y="5728214"/>
            <a:chExt cx="407214" cy="47531"/>
          </a:xfrm>
        </p:grpSpPr>
        <p:cxnSp>
          <p:nvCxnSpPr>
            <p:cNvPr id="25" name="直線矢印コネクタ 24">
              <a:extLst>
                <a:ext uri="{FF2B5EF4-FFF2-40B4-BE49-F238E27FC236}">
                  <a16:creationId xmlns:a16="http://schemas.microsoft.com/office/drawing/2014/main" id="{8235262B-6008-9CD7-9945-37BDCDA67673}"/>
                </a:ext>
              </a:extLst>
            </p:cNvPr>
            <p:cNvCxnSpPr>
              <a:cxnSpLocks/>
              <a:stCxn id="26" idx="6"/>
              <a:endCxn id="28" idx="0"/>
            </p:cNvCxnSpPr>
            <p:nvPr/>
          </p:nvCxnSpPr>
          <p:spPr>
            <a:xfrm rot="5400000" flipV="1">
              <a:off x="10313846" y="5572156"/>
              <a:ext cx="32" cy="35968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7F230962-9CB6-46E3-04B4-08DD15D43C5F}"/>
                </a:ext>
              </a:extLst>
            </p:cNvPr>
            <p:cNvSpPr/>
            <p:nvPr/>
          </p:nvSpPr>
          <p:spPr>
            <a:xfrm>
              <a:off x="10086489" y="57282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8" name="二等辺三角形 27">
              <a:extLst>
                <a:ext uri="{FF2B5EF4-FFF2-40B4-BE49-F238E27FC236}">
                  <a16:creationId xmlns:a16="http://schemas.microsoft.com/office/drawing/2014/main" id="{69E31523-3CD1-C4CC-D7EF-44859B4A79A0}"/>
                </a:ext>
              </a:extLst>
            </p:cNvPr>
            <p:cNvSpPr/>
            <p:nvPr/>
          </p:nvSpPr>
          <p:spPr>
            <a:xfrm rot="5400000">
              <a:off x="10434455" y="571607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62" name="正方形/長方形 61">
            <a:extLst>
              <a:ext uri="{FF2B5EF4-FFF2-40B4-BE49-F238E27FC236}">
                <a16:creationId xmlns:a16="http://schemas.microsoft.com/office/drawing/2014/main" id="{46A86EFA-7D88-863D-0A7A-0DEB6781C837}"/>
              </a:ext>
            </a:extLst>
          </p:cNvPr>
          <p:cNvSpPr/>
          <p:nvPr/>
        </p:nvSpPr>
        <p:spPr>
          <a:xfrm>
            <a:off x="7474472" y="4700440"/>
            <a:ext cx="742895"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課税物件異動通知</a:t>
            </a:r>
          </a:p>
        </p:txBody>
      </p:sp>
      <p:grpSp>
        <p:nvGrpSpPr>
          <p:cNvPr id="63" name="グループ化 62">
            <a:extLst>
              <a:ext uri="{FF2B5EF4-FFF2-40B4-BE49-F238E27FC236}">
                <a16:creationId xmlns:a16="http://schemas.microsoft.com/office/drawing/2014/main" id="{972560B5-8179-2944-2871-512FD162CD74}"/>
              </a:ext>
            </a:extLst>
          </p:cNvPr>
          <p:cNvGrpSpPr/>
          <p:nvPr/>
        </p:nvGrpSpPr>
        <p:grpSpPr>
          <a:xfrm>
            <a:off x="6845774" y="5038263"/>
            <a:ext cx="1966587" cy="378876"/>
            <a:chOff x="6265042" y="5133875"/>
            <a:chExt cx="1966587" cy="449892"/>
          </a:xfrm>
        </p:grpSpPr>
        <p:sp>
          <p:nvSpPr>
            <p:cNvPr id="64" name="正方形/長方形 63">
              <a:extLst>
                <a:ext uri="{FF2B5EF4-FFF2-40B4-BE49-F238E27FC236}">
                  <a16:creationId xmlns:a16="http://schemas.microsoft.com/office/drawing/2014/main" id="{3C1F6EF8-2B75-4AE4-6BA0-D5F3CFF52509}"/>
                </a:ext>
              </a:extLst>
            </p:cNvPr>
            <p:cNvSpPr/>
            <p:nvPr/>
          </p:nvSpPr>
          <p:spPr>
            <a:xfrm>
              <a:off x="6265042" y="5133875"/>
              <a:ext cx="889308"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標識発行元地方団体</a:t>
              </a:r>
            </a:p>
          </p:txBody>
        </p:sp>
        <p:sp>
          <p:nvSpPr>
            <p:cNvPr id="72" name="正方形/長方形 71">
              <a:extLst>
                <a:ext uri="{FF2B5EF4-FFF2-40B4-BE49-F238E27FC236}">
                  <a16:creationId xmlns:a16="http://schemas.microsoft.com/office/drawing/2014/main" id="{1E0F2E7A-4B7C-1EEF-246B-25786ACE879D}"/>
                </a:ext>
              </a:extLst>
            </p:cNvPr>
            <p:cNvSpPr/>
            <p:nvPr/>
          </p:nvSpPr>
          <p:spPr>
            <a:xfrm>
              <a:off x="7153569" y="5133875"/>
              <a:ext cx="107806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73" name="直線矢印コネクタ 72">
            <a:extLst>
              <a:ext uri="{FF2B5EF4-FFF2-40B4-BE49-F238E27FC236}">
                <a16:creationId xmlns:a16="http://schemas.microsoft.com/office/drawing/2014/main" id="{13B971D9-3811-2823-23C9-E4D994715373}"/>
              </a:ext>
            </a:extLst>
          </p:cNvPr>
          <p:cNvCxnSpPr>
            <a:cxnSpLocks/>
            <a:stCxn id="22" idx="3"/>
            <a:endCxn id="137" idx="1"/>
          </p:cNvCxnSpPr>
          <p:nvPr/>
        </p:nvCxnSpPr>
        <p:spPr>
          <a:xfrm>
            <a:off x="4266528" y="2662709"/>
            <a:ext cx="1905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77" name="直線矢印コネクタ 76">
            <a:extLst>
              <a:ext uri="{FF2B5EF4-FFF2-40B4-BE49-F238E27FC236}">
                <a16:creationId xmlns:a16="http://schemas.microsoft.com/office/drawing/2014/main" id="{87864B6B-FB3F-08B9-0657-09DB63815726}"/>
              </a:ext>
            </a:extLst>
          </p:cNvPr>
          <p:cNvCxnSpPr>
            <a:cxnSpLocks/>
            <a:stCxn id="31" idx="3"/>
            <a:endCxn id="114" idx="1"/>
          </p:cNvCxnSpPr>
          <p:nvPr/>
        </p:nvCxnSpPr>
        <p:spPr>
          <a:xfrm>
            <a:off x="6414553" y="2662709"/>
            <a:ext cx="27999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5" name="グループ化 164">
            <a:extLst>
              <a:ext uri="{FF2B5EF4-FFF2-40B4-BE49-F238E27FC236}">
                <a16:creationId xmlns:a16="http://schemas.microsoft.com/office/drawing/2014/main" id="{889C867D-A6A2-AE16-F567-8E820408A1A2}"/>
              </a:ext>
            </a:extLst>
          </p:cNvPr>
          <p:cNvGrpSpPr/>
          <p:nvPr/>
        </p:nvGrpSpPr>
        <p:grpSpPr>
          <a:xfrm>
            <a:off x="7547978" y="2428334"/>
            <a:ext cx="595884" cy="468750"/>
            <a:chOff x="2420174" y="2805910"/>
            <a:chExt cx="595884" cy="468750"/>
          </a:xfrm>
        </p:grpSpPr>
        <p:pic>
          <p:nvPicPr>
            <p:cNvPr id="166" name="グラフィックス 165" descr="ユーザー 枠線">
              <a:extLst>
                <a:ext uri="{FF2B5EF4-FFF2-40B4-BE49-F238E27FC236}">
                  <a16:creationId xmlns:a16="http://schemas.microsoft.com/office/drawing/2014/main" id="{47612160-7DC1-42BE-5A34-61AA8D63FA7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67" name="四角形: 角を丸くする 166">
              <a:extLst>
                <a:ext uri="{FF2B5EF4-FFF2-40B4-BE49-F238E27FC236}">
                  <a16:creationId xmlns:a16="http://schemas.microsoft.com/office/drawing/2014/main" id="{3EFB7DFD-8B62-07E9-E321-04913DEBD2E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データ登録</a:t>
              </a:r>
              <a:endParaRPr kumimoji="1" lang="en-US" altLang="ja-JP" sz="500" b="1" dirty="0">
                <a:solidFill>
                  <a:schemeClr val="tx1"/>
                </a:solidFill>
                <a:latin typeface="+mn-ea"/>
              </a:endParaRPr>
            </a:p>
          </p:txBody>
        </p:sp>
      </p:grpSp>
      <p:cxnSp>
        <p:nvCxnSpPr>
          <p:cNvPr id="168" name="直線矢印コネクタ 167">
            <a:extLst>
              <a:ext uri="{FF2B5EF4-FFF2-40B4-BE49-F238E27FC236}">
                <a16:creationId xmlns:a16="http://schemas.microsoft.com/office/drawing/2014/main" id="{4D31D93A-5C6D-A018-D8EA-6545B9DDEE49}"/>
              </a:ext>
            </a:extLst>
          </p:cNvPr>
          <p:cNvCxnSpPr>
            <a:cxnSpLocks/>
            <a:stCxn id="167" idx="2"/>
            <a:endCxn id="170" idx="1"/>
          </p:cNvCxnSpPr>
          <p:nvPr/>
        </p:nvCxnSpPr>
        <p:spPr>
          <a:xfrm>
            <a:off x="7845920" y="2897084"/>
            <a:ext cx="1299" cy="128815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69" name="グループ化 168">
            <a:extLst>
              <a:ext uri="{FF2B5EF4-FFF2-40B4-BE49-F238E27FC236}">
                <a16:creationId xmlns:a16="http://schemas.microsoft.com/office/drawing/2014/main" id="{6B383F65-7108-3A41-4E56-085D919A20E2}"/>
              </a:ext>
            </a:extLst>
          </p:cNvPr>
          <p:cNvGrpSpPr/>
          <p:nvPr/>
        </p:nvGrpSpPr>
        <p:grpSpPr>
          <a:xfrm>
            <a:off x="7558102" y="4185239"/>
            <a:ext cx="575637" cy="451948"/>
            <a:chOff x="5274238" y="5435536"/>
            <a:chExt cx="439201" cy="345439"/>
          </a:xfrm>
        </p:grpSpPr>
        <p:sp>
          <p:nvSpPr>
            <p:cNvPr id="170" name="フローチャート: 磁気ディスク 169">
              <a:extLst>
                <a:ext uri="{FF2B5EF4-FFF2-40B4-BE49-F238E27FC236}">
                  <a16:creationId xmlns:a16="http://schemas.microsoft.com/office/drawing/2014/main" id="{0113B3A6-E2E0-6E89-BC5E-055DB5528DE9}"/>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審査</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71" name="円弧 170">
              <a:extLst>
                <a:ext uri="{FF2B5EF4-FFF2-40B4-BE49-F238E27FC236}">
                  <a16:creationId xmlns:a16="http://schemas.microsoft.com/office/drawing/2014/main" id="{8D25B920-A9AE-FA25-2993-3F12F9E2A71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72" name="円弧 171">
              <a:extLst>
                <a:ext uri="{FF2B5EF4-FFF2-40B4-BE49-F238E27FC236}">
                  <a16:creationId xmlns:a16="http://schemas.microsoft.com/office/drawing/2014/main" id="{6BDE7771-1467-7C87-F742-EAC68A19FFA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173" name="正方形/長方形 172">
            <a:extLst>
              <a:ext uri="{FF2B5EF4-FFF2-40B4-BE49-F238E27FC236}">
                <a16:creationId xmlns:a16="http://schemas.microsoft.com/office/drawing/2014/main" id="{411DCB28-48EB-0C30-0F99-FD0E0700DB2D}"/>
              </a:ext>
            </a:extLst>
          </p:cNvPr>
          <p:cNvSpPr/>
          <p:nvPr/>
        </p:nvSpPr>
        <p:spPr>
          <a:xfrm>
            <a:off x="7968289" y="282317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74" name="楕円 173">
            <a:extLst>
              <a:ext uri="{FF2B5EF4-FFF2-40B4-BE49-F238E27FC236}">
                <a16:creationId xmlns:a16="http://schemas.microsoft.com/office/drawing/2014/main" id="{0E93D8F5-39B7-7A86-A2AE-C51965F81294}"/>
              </a:ext>
            </a:extLst>
          </p:cNvPr>
          <p:cNvSpPr/>
          <p:nvPr/>
        </p:nvSpPr>
        <p:spPr>
          <a:xfrm>
            <a:off x="8310237"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75" name="グループ化 174">
            <a:extLst>
              <a:ext uri="{FF2B5EF4-FFF2-40B4-BE49-F238E27FC236}">
                <a16:creationId xmlns:a16="http://schemas.microsoft.com/office/drawing/2014/main" id="{9704624A-4855-6567-5B98-287245A19767}"/>
              </a:ext>
            </a:extLst>
          </p:cNvPr>
          <p:cNvGrpSpPr/>
          <p:nvPr/>
        </p:nvGrpSpPr>
        <p:grpSpPr>
          <a:xfrm>
            <a:off x="5361653" y="2509709"/>
            <a:ext cx="306000" cy="306000"/>
            <a:chOff x="2800403" y="4055471"/>
            <a:chExt cx="182044" cy="182044"/>
          </a:xfrm>
        </p:grpSpPr>
        <p:sp>
          <p:nvSpPr>
            <p:cNvPr id="176" name="楕円 175">
              <a:extLst>
                <a:ext uri="{FF2B5EF4-FFF2-40B4-BE49-F238E27FC236}">
                  <a16:creationId xmlns:a16="http://schemas.microsoft.com/office/drawing/2014/main" id="{C6B10922-42DA-A03F-B562-D2F5D94C25CA}"/>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177" name="グラフィックス 176" descr="封筒 枠線">
              <a:extLst>
                <a:ext uri="{FF2B5EF4-FFF2-40B4-BE49-F238E27FC236}">
                  <a16:creationId xmlns:a16="http://schemas.microsoft.com/office/drawing/2014/main" id="{64EE4FA9-367D-DC41-ACE4-16B547C0D267}"/>
                </a:ext>
              </a:extLst>
            </p:cNvPr>
            <p:cNvPicPr>
              <a:picLocks noChangeAspect="1"/>
            </p:cNvPicPr>
            <p:nvPr/>
          </p:nvPicPr>
          <p:blipFill>
            <a:blip r:embed="rId6">
              <a:extLst>
                <a:ext uri="{96DAC541-7B7A-43D3-8B79-37D633B846F1}">
                  <asvg:svgBlip xmlns:asvg="http://schemas.microsoft.com/office/drawing/2016/SVG/main" r:embed="rId10"/>
                </a:ext>
              </a:extLst>
            </a:blip>
            <a:stretch>
              <a:fillRect/>
            </a:stretch>
          </p:blipFill>
          <p:spPr>
            <a:xfrm>
              <a:off x="2812225" y="4067293"/>
              <a:ext cx="158400" cy="158400"/>
            </a:xfrm>
            <a:prstGeom prst="rect">
              <a:avLst/>
            </a:prstGeom>
          </p:spPr>
        </p:pic>
      </p:grpSp>
      <p:cxnSp>
        <p:nvCxnSpPr>
          <p:cNvPr id="184" name="直線矢印コネクタ 183">
            <a:extLst>
              <a:ext uri="{FF2B5EF4-FFF2-40B4-BE49-F238E27FC236}">
                <a16:creationId xmlns:a16="http://schemas.microsoft.com/office/drawing/2014/main" id="{E27E4044-7410-3126-C0F0-4DB8EFA1C4D3}"/>
              </a:ext>
            </a:extLst>
          </p:cNvPr>
          <p:cNvCxnSpPr>
            <a:cxnSpLocks/>
            <a:stCxn id="167" idx="3"/>
            <a:endCxn id="174" idx="2"/>
          </p:cNvCxnSpPr>
          <p:nvPr/>
        </p:nvCxnSpPr>
        <p:spPr>
          <a:xfrm>
            <a:off x="8143862" y="2662709"/>
            <a:ext cx="16637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862214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3F9C0-B534-74D5-7E98-1B5600CF7924}"/>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95ADEAB2-0208-EAF1-7205-FD239E00CC9B}"/>
              </a:ext>
            </a:extLst>
          </p:cNvPr>
          <p:cNvGrpSpPr/>
          <p:nvPr/>
        </p:nvGrpSpPr>
        <p:grpSpPr>
          <a:xfrm rot="5400000" flipV="1">
            <a:off x="588533" y="1928678"/>
            <a:ext cx="1091210" cy="47531"/>
            <a:chOff x="9040779" y="5728212"/>
            <a:chExt cx="1091210" cy="47531"/>
          </a:xfrm>
        </p:grpSpPr>
        <p:cxnSp>
          <p:nvCxnSpPr>
            <p:cNvPr id="91" name="直線矢印コネクタ 90">
              <a:extLst>
                <a:ext uri="{FF2B5EF4-FFF2-40B4-BE49-F238E27FC236}">
                  <a16:creationId xmlns:a16="http://schemas.microsoft.com/office/drawing/2014/main" id="{C081F9C6-F6A6-13E1-65BA-698B75D0E5EC}"/>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C126137D-7424-1A03-A9B5-DEE1C3BF7A56}"/>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687B8810-89CA-404F-2B21-D627DD3055E8}"/>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0412E63A-AB9C-BECD-808A-76C77B2AFC2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028544FB-ACDC-D3C1-C644-226ED264F7F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86A4E665-FDAD-1657-1C34-D94363764D7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D462328E-5FC7-546A-2FE0-87AF869E295E}"/>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C406049-499A-001E-C39F-026B495F3F9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31DFCB4D-D2A2-5FF4-A6DA-87A53BE4585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9.2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6727FEE8-E8C6-350E-8879-FDAD62EE54A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軽二輪・小型二輪に係る申告手続き</a:t>
              </a:r>
            </a:p>
          </p:txBody>
        </p:sp>
        <p:sp>
          <p:nvSpPr>
            <p:cNvPr id="14" name="正方形/長方形 13">
              <a:extLst>
                <a:ext uri="{FF2B5EF4-FFF2-40B4-BE49-F238E27FC236}">
                  <a16:creationId xmlns:a16="http://schemas.microsoft.com/office/drawing/2014/main" id="{E9457E2F-7A3C-A513-6763-C56716AC67F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tIns="68400" rtlCol="0" anchor="ctr"/>
            <a:lstStyle/>
            <a:p>
              <a:pPr algn="ctr"/>
              <a:r>
                <a:rPr kumimoji="1" lang="ja-JP" altLang="en-US" sz="1000" b="1" dirty="0">
                  <a:solidFill>
                    <a:schemeClr val="tx1"/>
                  </a:solidFill>
                  <a:latin typeface="+mn-ea"/>
                </a:rPr>
                <a:t>二輪車等に係る申告手続きの簡素化への</a:t>
              </a:r>
            </a:p>
            <a:p>
              <a:pPr algn="ctr"/>
              <a:r>
                <a:rPr kumimoji="1" lang="ja-JP" altLang="en-US" sz="1000" b="1" dirty="0">
                  <a:solidFill>
                    <a:schemeClr val="tx1"/>
                  </a:solidFill>
                  <a:latin typeface="+mn-ea"/>
                </a:rPr>
                <a:t>対応</a:t>
              </a:r>
            </a:p>
          </p:txBody>
        </p:sp>
      </p:grpSp>
      <p:grpSp>
        <p:nvGrpSpPr>
          <p:cNvPr id="16" name="グループ化 15">
            <a:extLst>
              <a:ext uri="{FF2B5EF4-FFF2-40B4-BE49-F238E27FC236}">
                <a16:creationId xmlns:a16="http://schemas.microsoft.com/office/drawing/2014/main" id="{C5919BC5-B901-BCB5-B679-09F026C0B0F1}"/>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5ED0C734-A001-DACD-8050-6DF878A3A56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3B093715-49B0-E906-A047-32D6E3F64DF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71CA7863-9588-C8F3-0E79-2F157CE14676}"/>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22</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E5751F60-B977-51BF-A467-E0038E229ABC}"/>
              </a:ext>
            </a:extLst>
          </p:cNvPr>
          <p:cNvGrpSpPr/>
          <p:nvPr/>
        </p:nvGrpSpPr>
        <p:grpSpPr>
          <a:xfrm>
            <a:off x="2929374"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64F154D5-7AC9-9224-30DA-CCEF6331424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7C75FE67-3FD7-FBD5-A463-DAC2152521A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車両情報変更</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43E35F96-C524-7C87-A7D8-2189B4FD498E}"/>
              </a:ext>
            </a:extLst>
          </p:cNvPr>
          <p:cNvCxnSpPr>
            <a:cxnSpLocks/>
            <a:stCxn id="22" idx="2"/>
            <a:endCxn id="118" idx="1"/>
          </p:cNvCxnSpPr>
          <p:nvPr/>
        </p:nvCxnSpPr>
        <p:spPr>
          <a:xfrm>
            <a:off x="3227316" y="2897084"/>
            <a:ext cx="1299" cy="127507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3A477339-92E4-D701-EE46-32727C3B6577}"/>
              </a:ext>
            </a:extLst>
          </p:cNvPr>
          <p:cNvCxnSpPr>
            <a:cxnSpLocks/>
            <a:stCxn id="4" idx="6"/>
            <a:endCxn id="103" idx="1"/>
          </p:cNvCxnSpPr>
          <p:nvPr/>
        </p:nvCxnSpPr>
        <p:spPr>
          <a:xfrm>
            <a:off x="1287138" y="2662709"/>
            <a:ext cx="1744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C0BEE616-1C71-043E-69A9-B2FA0FCC24D0}"/>
              </a:ext>
            </a:extLst>
          </p:cNvPr>
          <p:cNvSpPr/>
          <p:nvPr/>
        </p:nvSpPr>
        <p:spPr>
          <a:xfrm>
            <a:off x="7608142"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902C64C7-4146-981D-36A9-A9933C45EC4D}"/>
              </a:ext>
            </a:extLst>
          </p:cNvPr>
          <p:cNvSpPr/>
          <p:nvPr/>
        </p:nvSpPr>
        <p:spPr>
          <a:xfrm>
            <a:off x="6758568" y="5543553"/>
            <a:ext cx="2053792" cy="960878"/>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rgbClr val="0070C0"/>
                </a:solidFill>
                <a:latin typeface="游ゴシック" panose="020B0400000000000000" pitchFamily="50" charset="-128"/>
                <a:ea typeface="游ゴシック" panose="020B0400000000000000" pitchFamily="50" charset="-128"/>
              </a:rPr>
              <a:t>1.2.3.</a:t>
            </a:r>
            <a:r>
              <a:rPr kumimoji="1" lang="ja-JP" altLang="en-US" sz="500" b="1" dirty="0">
                <a:solidFill>
                  <a:srgbClr val="0070C0"/>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1.2.4.</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1.2.5.</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ja-JP" sz="500" b="1" dirty="0">
                <a:solidFill>
                  <a:schemeClr val="tx1"/>
                </a:solidFill>
                <a:latin typeface="游ゴシック" panose="020B0400000000000000" pitchFamily="50" charset="-128"/>
                <a:ea typeface="游ゴシック" panose="020B0400000000000000" pitchFamily="50" charset="-128"/>
              </a:rPr>
              <a:t>4.2.5.</a:t>
            </a:r>
            <a:r>
              <a:rPr kumimoji="1" lang="ja-JP" altLang="en-US" sz="500" b="1" dirty="0">
                <a:solidFill>
                  <a:schemeClr val="tx1"/>
                </a:solidFill>
                <a:latin typeface="游ゴシック" panose="020B0400000000000000" pitchFamily="50" charset="-128"/>
                <a:ea typeface="游ゴシック" panose="020B0400000000000000" pitchFamily="50" charset="-128"/>
              </a:rPr>
              <a:t>　他の地方団体標識の廃車申告情報管理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1.2.32.</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en-US" altLang="ja-JP" sz="500" b="1" dirty="0" err="1">
                <a:solidFill>
                  <a:schemeClr val="tx1"/>
                </a:solidFill>
                <a:latin typeface="游ゴシック" panose="020B0400000000000000" pitchFamily="50" charset="-128"/>
                <a:ea typeface="游ゴシック" panose="020B0400000000000000" pitchFamily="50" charset="-128"/>
              </a:rPr>
              <a:t>eLTAX</a:t>
            </a:r>
            <a:r>
              <a:rPr kumimoji="1" lang="ja-JP" altLang="en-US" sz="500" b="1" dirty="0">
                <a:solidFill>
                  <a:schemeClr val="tx1"/>
                </a:solidFill>
                <a:latin typeface="游ゴシック" panose="020B0400000000000000" pitchFamily="50" charset="-128"/>
                <a:ea typeface="游ゴシック" panose="020B0400000000000000" pitchFamily="50" charset="-128"/>
              </a:rPr>
              <a:t>連携データ出力</a:t>
            </a:r>
            <a:endParaRPr kumimoji="1" lang="en-US" altLang="zh-TW" sz="500" b="1" dirty="0">
              <a:solidFill>
                <a:srgbClr val="0070C0"/>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061D7691-98F9-99C9-6900-7EFC355A0765}"/>
              </a:ext>
            </a:extLst>
          </p:cNvPr>
          <p:cNvGrpSpPr/>
          <p:nvPr/>
        </p:nvGrpSpPr>
        <p:grpSpPr>
          <a:xfrm>
            <a:off x="2939498" y="4172155"/>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65416B27-E1FF-B2C3-63C3-89DF5BB6964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04648FD7-1595-1161-5491-349F389AFB0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50F6C3A6-238B-E7F2-82D9-EDF7293B5A3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6AD5E216-8C98-01CB-6ADA-352BB036753D}"/>
              </a:ext>
            </a:extLst>
          </p:cNvPr>
          <p:cNvSpPr/>
          <p:nvPr/>
        </p:nvSpPr>
        <p:spPr>
          <a:xfrm>
            <a:off x="7950090"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DA88531C-5CB2-66A7-2104-C85588B2BFE7}"/>
              </a:ext>
            </a:extLst>
          </p:cNvPr>
          <p:cNvSpPr/>
          <p:nvPr/>
        </p:nvSpPr>
        <p:spPr>
          <a:xfrm>
            <a:off x="732440"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79B3AAA1-AFD3-A708-93B4-FA83095517D9}"/>
              </a:ext>
            </a:extLst>
          </p:cNvPr>
          <p:cNvCxnSpPr>
            <a:cxnSpLocks/>
            <a:stCxn id="56" idx="3"/>
            <a:endCxn id="137" idx="1"/>
          </p:cNvCxnSpPr>
          <p:nvPr/>
        </p:nvCxnSpPr>
        <p:spPr>
          <a:xfrm>
            <a:off x="4085842" y="2662709"/>
            <a:ext cx="12332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2B97C06B-E725-E958-7003-29BAE66F2CBC}"/>
              </a:ext>
            </a:extLst>
          </p:cNvPr>
          <p:cNvGrpSpPr/>
          <p:nvPr/>
        </p:nvGrpSpPr>
        <p:grpSpPr>
          <a:xfrm>
            <a:off x="3447652" y="4534297"/>
            <a:ext cx="752658" cy="405710"/>
            <a:chOff x="4488244" y="5206471"/>
            <a:chExt cx="752658" cy="405710"/>
          </a:xfrm>
        </p:grpSpPr>
        <p:cxnSp>
          <p:nvCxnSpPr>
            <p:cNvPr id="80" name="直線矢印コネクタ 79">
              <a:extLst>
                <a:ext uri="{FF2B5EF4-FFF2-40B4-BE49-F238E27FC236}">
                  <a16:creationId xmlns:a16="http://schemas.microsoft.com/office/drawing/2014/main" id="{09DE4670-061F-12B3-CBE0-CA61476D7BC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CFDFACC7-25D3-BD9C-562F-FABA41E40B03}"/>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B7E0D9F1-BBE0-2703-A18D-39FBF7DC19D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F3D222A4-F056-2071-6D03-FC25EC8AA49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BB76A89A-3B8A-E338-7F51-0CFFE733773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8002282B-91FA-004F-F607-4C11EFCA634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730611B1-0C6F-7FC0-8F0B-5C4D8116EF14}"/>
              </a:ext>
            </a:extLst>
          </p:cNvPr>
          <p:cNvGrpSpPr/>
          <p:nvPr/>
        </p:nvGrpSpPr>
        <p:grpSpPr>
          <a:xfrm>
            <a:off x="1140489"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C586FEC4-56A3-2D70-953D-ECB8C9737039}"/>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8D66EE92-0B1C-72C0-84D9-AEF4D4D173EE}"/>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a:t>
              </a:r>
              <a:r>
                <a:rPr kumimoji="1" lang="ja-JP" altLang="en-US" sz="500" b="1" dirty="0">
                  <a:solidFill>
                    <a:schemeClr val="tx1"/>
                  </a:solidFill>
                  <a:latin typeface="游ゴシック" panose="020B0400000000000000" pitchFamily="50" charset="-128"/>
                  <a:ea typeface="游ゴシック" panose="020B0400000000000000" pitchFamily="50" charset="-128"/>
                </a:rPr>
                <a:t>申告</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報告</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書</a:t>
              </a:r>
            </a:p>
          </p:txBody>
        </p:sp>
        <p:pic>
          <p:nvPicPr>
            <p:cNvPr id="100" name="グラフィックス 99" descr="紙 枠線">
              <a:extLst>
                <a:ext uri="{FF2B5EF4-FFF2-40B4-BE49-F238E27FC236}">
                  <a16:creationId xmlns:a16="http://schemas.microsoft.com/office/drawing/2014/main" id="{F57A28C3-07EA-CF97-F746-ABC7980C8C0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AAD1B80D-EBB1-FABC-6F66-28493A18D006}"/>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BCBD3412-2513-0574-2720-4AEBA5F31E5C}"/>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32B1D940-677A-03C9-F298-F44814195E3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9E4443C1-67A9-7755-ED91-0850EA0B4A55}"/>
              </a:ext>
            </a:extLst>
          </p:cNvPr>
          <p:cNvCxnSpPr>
            <a:cxnSpLocks/>
            <a:stCxn id="137" idx="3"/>
            <a:endCxn id="27" idx="1"/>
          </p:cNvCxnSpPr>
          <p:nvPr/>
        </p:nvCxnSpPr>
        <p:spPr>
          <a:xfrm>
            <a:off x="5914942" y="2662709"/>
            <a:ext cx="28478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EA56323D-838D-DFEB-D8F1-33A0A684B0E6}"/>
              </a:ext>
            </a:extLst>
          </p:cNvPr>
          <p:cNvSpPr/>
          <p:nvPr/>
        </p:nvSpPr>
        <p:spPr>
          <a:xfrm>
            <a:off x="727398"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cxnSp>
        <p:nvCxnSpPr>
          <p:cNvPr id="24" name="直線矢印コネクタ 23">
            <a:extLst>
              <a:ext uri="{FF2B5EF4-FFF2-40B4-BE49-F238E27FC236}">
                <a16:creationId xmlns:a16="http://schemas.microsoft.com/office/drawing/2014/main" id="{D9B367BE-5D1C-6852-7749-555D4CD13A1E}"/>
              </a:ext>
            </a:extLst>
          </p:cNvPr>
          <p:cNvCxnSpPr>
            <a:cxnSpLocks/>
            <a:stCxn id="103" idx="3"/>
            <a:endCxn id="107" idx="1"/>
          </p:cNvCxnSpPr>
          <p:nvPr/>
        </p:nvCxnSpPr>
        <p:spPr>
          <a:xfrm>
            <a:off x="2049018" y="2662709"/>
            <a:ext cx="15461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0B61FC37-C1BF-4648-2E25-87877951A297}"/>
              </a:ext>
            </a:extLst>
          </p:cNvPr>
          <p:cNvGrpSpPr/>
          <p:nvPr/>
        </p:nvGrpSpPr>
        <p:grpSpPr>
          <a:xfrm>
            <a:off x="4323295"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6DDBBBB4-D920-D24E-FA69-735B1A330CA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66A197C7-6A8A-3479-074F-75D4E1056AAE}"/>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39E87936-0FB0-F0A7-5C4A-4CE0E31214FB}"/>
              </a:ext>
            </a:extLst>
          </p:cNvPr>
          <p:cNvCxnSpPr>
            <a:cxnSpLocks/>
            <a:stCxn id="56" idx="2"/>
            <a:endCxn id="28" idx="1"/>
          </p:cNvCxnSpPr>
          <p:nvPr/>
        </p:nvCxnSpPr>
        <p:spPr>
          <a:xfrm rot="16200000" flipH="1">
            <a:off x="3788023"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0EFD64D5-1052-EFF7-C588-6326C6778926}"/>
              </a:ext>
            </a:extLst>
          </p:cNvPr>
          <p:cNvSpPr/>
          <p:nvPr/>
        </p:nvSpPr>
        <p:spPr>
          <a:xfrm>
            <a:off x="4169517"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39069F56-65F7-1278-DC47-D724D1E5AC68}"/>
              </a:ext>
            </a:extLst>
          </p:cNvPr>
          <p:cNvSpPr/>
          <p:nvPr/>
        </p:nvSpPr>
        <p:spPr>
          <a:xfrm>
            <a:off x="3402947"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983B05B8-CD22-C2AE-2FFA-D2A0905068C9}"/>
              </a:ext>
            </a:extLst>
          </p:cNvPr>
          <p:cNvSpPr/>
          <p:nvPr/>
        </p:nvSpPr>
        <p:spPr>
          <a:xfrm>
            <a:off x="3463085"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FBAE6C63-92D7-7794-B4ED-F1099F465772}"/>
              </a:ext>
            </a:extLst>
          </p:cNvPr>
          <p:cNvSpPr/>
          <p:nvPr/>
        </p:nvSpPr>
        <p:spPr>
          <a:xfrm>
            <a:off x="3741871"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FF1C97FA-B39B-FB17-00A5-7A94E41FF271}"/>
              </a:ext>
            </a:extLst>
          </p:cNvPr>
          <p:cNvCxnSpPr>
            <a:cxnSpLocks/>
            <a:stCxn id="28" idx="3"/>
            <a:endCxn id="137" idx="1"/>
          </p:cNvCxnSpPr>
          <p:nvPr/>
        </p:nvCxnSpPr>
        <p:spPr>
          <a:xfrm flipV="1">
            <a:off x="4919179" y="2662709"/>
            <a:ext cx="399879"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F62BA132-5F46-5247-5190-B1274BF4220B}"/>
              </a:ext>
            </a:extLst>
          </p:cNvPr>
          <p:cNvCxnSpPr>
            <a:cxnSpLocks/>
            <a:stCxn id="28" idx="2"/>
            <a:endCxn id="62" idx="1"/>
          </p:cNvCxnSpPr>
          <p:nvPr/>
        </p:nvCxnSpPr>
        <p:spPr>
          <a:xfrm>
            <a:off x="4621237" y="3695194"/>
            <a:ext cx="1299" cy="47696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666CE5BF-28D2-D77A-484C-89FA26FB98D3}"/>
              </a:ext>
            </a:extLst>
          </p:cNvPr>
          <p:cNvGrpSpPr/>
          <p:nvPr/>
        </p:nvGrpSpPr>
        <p:grpSpPr>
          <a:xfrm>
            <a:off x="4333419" y="4172155"/>
            <a:ext cx="575637" cy="451948"/>
            <a:chOff x="5274238" y="5435541"/>
            <a:chExt cx="439201" cy="345439"/>
          </a:xfrm>
        </p:grpSpPr>
        <p:sp>
          <p:nvSpPr>
            <p:cNvPr id="62" name="フローチャート: 磁気ディスク 61">
              <a:extLst>
                <a:ext uri="{FF2B5EF4-FFF2-40B4-BE49-F238E27FC236}">
                  <a16:creationId xmlns:a16="http://schemas.microsoft.com/office/drawing/2014/main" id="{87336A77-05BF-00B6-8027-0AE3D6D44D7F}"/>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B284ED24-75B5-9FBA-2923-3F465170D67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74AECE11-CBB7-C167-7DD4-87B3A8C641D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3AA01E7B-9259-C446-3A5C-9A01E2C83FC8}"/>
              </a:ext>
            </a:extLst>
          </p:cNvPr>
          <p:cNvGrpSpPr/>
          <p:nvPr/>
        </p:nvGrpSpPr>
        <p:grpSpPr>
          <a:xfrm>
            <a:off x="4860942" y="4534297"/>
            <a:ext cx="752658" cy="405710"/>
            <a:chOff x="5549538" y="5066857"/>
            <a:chExt cx="752658" cy="405710"/>
          </a:xfrm>
        </p:grpSpPr>
        <p:cxnSp>
          <p:nvCxnSpPr>
            <p:cNvPr id="74" name="直線矢印コネクタ 73">
              <a:extLst>
                <a:ext uri="{FF2B5EF4-FFF2-40B4-BE49-F238E27FC236}">
                  <a16:creationId xmlns:a16="http://schemas.microsoft.com/office/drawing/2014/main" id="{5FC1FB99-6984-27ED-03AC-E4BBC635E4F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04A3B631-8486-2665-CB8C-FF346063236A}"/>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D9417C7A-E665-D00D-4DEE-81229F00AA9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701FC1E4-A265-B80A-571C-2E46C7F14CD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D120496A-AD5C-ED4F-404E-BA262773AD3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FB5C494A-FE96-7AB3-8D5E-2A5C25AE445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8" name="グループ化 97">
            <a:extLst>
              <a:ext uri="{FF2B5EF4-FFF2-40B4-BE49-F238E27FC236}">
                <a16:creationId xmlns:a16="http://schemas.microsoft.com/office/drawing/2014/main" id="{C966C8C3-6D06-8224-80BE-95190DC6A2B3}"/>
              </a:ext>
            </a:extLst>
          </p:cNvPr>
          <p:cNvGrpSpPr/>
          <p:nvPr/>
        </p:nvGrpSpPr>
        <p:grpSpPr>
          <a:xfrm>
            <a:off x="1461603" y="2433953"/>
            <a:ext cx="587415" cy="457512"/>
            <a:chOff x="5266944" y="2798826"/>
            <a:chExt cx="455771" cy="301859"/>
          </a:xfrm>
        </p:grpSpPr>
        <p:sp>
          <p:nvSpPr>
            <p:cNvPr id="103" name="四角形: 角を丸くする 102">
              <a:extLst>
                <a:ext uri="{FF2B5EF4-FFF2-40B4-BE49-F238E27FC236}">
                  <a16:creationId xmlns:a16="http://schemas.microsoft.com/office/drawing/2014/main" id="{05D8B05C-3C8C-1BC7-FB1F-4DE15300F00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B65E595F-AC9C-B2A3-C034-E71F1783B20F}"/>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8715E151-2BDE-7C53-F6D6-A8F017ED5F1C}"/>
              </a:ext>
            </a:extLst>
          </p:cNvPr>
          <p:cNvGrpSpPr/>
          <p:nvPr/>
        </p:nvGrpSpPr>
        <p:grpSpPr>
          <a:xfrm>
            <a:off x="2203629" y="2433953"/>
            <a:ext cx="587415" cy="457512"/>
            <a:chOff x="5266944" y="2798826"/>
            <a:chExt cx="455771" cy="301859"/>
          </a:xfrm>
        </p:grpSpPr>
        <p:sp>
          <p:nvSpPr>
            <p:cNvPr id="107" name="四角形: 角を丸くする 106">
              <a:extLst>
                <a:ext uri="{FF2B5EF4-FFF2-40B4-BE49-F238E27FC236}">
                  <a16:creationId xmlns:a16="http://schemas.microsoft.com/office/drawing/2014/main" id="{E0596B2D-6823-6174-118E-E216424E6834}"/>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9F68F91D-345F-4536-E0B0-1C87CBE5CD3A}"/>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75D9B65C-FF5D-F232-2014-47DFD7F64F46}"/>
              </a:ext>
            </a:extLst>
          </p:cNvPr>
          <p:cNvGrpSpPr/>
          <p:nvPr/>
        </p:nvGrpSpPr>
        <p:grpSpPr>
          <a:xfrm>
            <a:off x="5319058"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C57CF8B8-DB69-F6C2-993F-65877A27819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FCC6B698-F9D8-8FAD-1717-C055E4C5577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対象車両確認</a:t>
              </a:r>
            </a:p>
          </p:txBody>
        </p:sp>
      </p:grpSp>
      <p:cxnSp>
        <p:nvCxnSpPr>
          <p:cNvPr id="138" name="直線矢印コネクタ 137">
            <a:extLst>
              <a:ext uri="{FF2B5EF4-FFF2-40B4-BE49-F238E27FC236}">
                <a16:creationId xmlns:a16="http://schemas.microsoft.com/office/drawing/2014/main" id="{479FBEE5-9763-5B5B-4C02-64B675157773}"/>
              </a:ext>
            </a:extLst>
          </p:cNvPr>
          <p:cNvCxnSpPr>
            <a:cxnSpLocks/>
            <a:stCxn id="137" idx="2"/>
            <a:endCxn id="140" idx="1"/>
          </p:cNvCxnSpPr>
          <p:nvPr/>
        </p:nvCxnSpPr>
        <p:spPr>
          <a:xfrm>
            <a:off x="5617000" y="2897084"/>
            <a:ext cx="1299" cy="127507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94F97C75-B0A3-330E-CCF9-50A88EE4F9E2}"/>
              </a:ext>
            </a:extLst>
          </p:cNvPr>
          <p:cNvGrpSpPr/>
          <p:nvPr/>
        </p:nvGrpSpPr>
        <p:grpSpPr>
          <a:xfrm>
            <a:off x="5329182" y="417215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AE8C870A-3FC0-DBEF-DC60-8A2F005CA65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DE4690D3-2B55-CA94-1343-0093D25A1C7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2D3F4AC4-E723-6556-75EF-07812F843ED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40B85AB-1ABB-E92F-4A3A-E8E3E3AEE87F}"/>
              </a:ext>
            </a:extLst>
          </p:cNvPr>
          <p:cNvGrpSpPr/>
          <p:nvPr/>
        </p:nvGrpSpPr>
        <p:grpSpPr>
          <a:xfrm>
            <a:off x="5850118" y="4534297"/>
            <a:ext cx="752658" cy="405710"/>
            <a:chOff x="4488244" y="5206471"/>
            <a:chExt cx="752658" cy="405710"/>
          </a:xfrm>
        </p:grpSpPr>
        <p:cxnSp>
          <p:nvCxnSpPr>
            <p:cNvPr id="144" name="直線矢印コネクタ 143">
              <a:extLst>
                <a:ext uri="{FF2B5EF4-FFF2-40B4-BE49-F238E27FC236}">
                  <a16:creationId xmlns:a16="http://schemas.microsoft.com/office/drawing/2014/main" id="{635505A3-FACC-DC43-70C9-79F0C791504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6F1A5FF6-A6CD-DE87-335A-2072DC28934F}"/>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5F0AA7BB-CFD1-C652-E0C8-925C41A34DA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07164F42-70F3-6D85-68FB-1022F6AE3B9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711C8EC7-2837-03D0-EDCF-6EE244949B2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FC92F4AE-37E2-8610-BAAD-C6FDB2F1D30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164" name="直線矢印コネクタ 163">
            <a:extLst>
              <a:ext uri="{FF2B5EF4-FFF2-40B4-BE49-F238E27FC236}">
                <a16:creationId xmlns:a16="http://schemas.microsoft.com/office/drawing/2014/main" id="{0FCFB381-2C3C-15A2-1F2E-E8EF5D788932}"/>
              </a:ext>
            </a:extLst>
          </p:cNvPr>
          <p:cNvCxnSpPr>
            <a:cxnSpLocks/>
            <a:stCxn id="107" idx="3"/>
            <a:endCxn id="22" idx="1"/>
          </p:cNvCxnSpPr>
          <p:nvPr/>
        </p:nvCxnSpPr>
        <p:spPr>
          <a:xfrm>
            <a:off x="2791044" y="2662709"/>
            <a:ext cx="13833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0AEBDA6F-497A-EECF-A674-CF344A55D58D}"/>
              </a:ext>
            </a:extLst>
          </p:cNvPr>
          <p:cNvCxnSpPr>
            <a:cxnSpLocks/>
            <a:stCxn id="22" idx="3"/>
            <a:endCxn id="56" idx="1"/>
          </p:cNvCxnSpPr>
          <p:nvPr/>
        </p:nvCxnSpPr>
        <p:spPr>
          <a:xfrm>
            <a:off x="3525258" y="2662709"/>
            <a:ext cx="2166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73F6B836-9610-F101-6089-F61C92ADF4D1}"/>
              </a:ext>
            </a:extLst>
          </p:cNvPr>
          <p:cNvGrpSpPr/>
          <p:nvPr/>
        </p:nvGrpSpPr>
        <p:grpSpPr>
          <a:xfrm>
            <a:off x="6199724" y="2428334"/>
            <a:ext cx="595884" cy="468750"/>
            <a:chOff x="2420174" y="2805910"/>
            <a:chExt cx="595884" cy="468750"/>
          </a:xfrm>
        </p:grpSpPr>
        <p:pic>
          <p:nvPicPr>
            <p:cNvPr id="23" name="グラフィックス 22" descr="ユーザー 枠線">
              <a:extLst>
                <a:ext uri="{FF2B5EF4-FFF2-40B4-BE49-F238E27FC236}">
                  <a16:creationId xmlns:a16="http://schemas.microsoft.com/office/drawing/2014/main" id="{A17A3949-99FE-5ED6-7FC8-7251A05CE5E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B97E85A7-D3F2-ACEB-B172-F194FE63EC7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データ出力</a:t>
              </a:r>
              <a:endParaRPr kumimoji="1" lang="en-US" altLang="ja-JP" sz="500" b="1" dirty="0">
                <a:solidFill>
                  <a:schemeClr val="tx1"/>
                </a:solidFill>
                <a:latin typeface="+mn-ea"/>
              </a:endParaRPr>
            </a:p>
          </p:txBody>
        </p:sp>
      </p:grpSp>
      <p:cxnSp>
        <p:nvCxnSpPr>
          <p:cNvPr id="31" name="直線矢印コネクタ 30">
            <a:extLst>
              <a:ext uri="{FF2B5EF4-FFF2-40B4-BE49-F238E27FC236}">
                <a16:creationId xmlns:a16="http://schemas.microsoft.com/office/drawing/2014/main" id="{629055B1-E637-5781-BF3F-5FC812B61332}"/>
              </a:ext>
            </a:extLst>
          </p:cNvPr>
          <p:cNvCxnSpPr>
            <a:cxnSpLocks/>
            <a:stCxn id="35" idx="1"/>
            <a:endCxn id="27" idx="2"/>
          </p:cNvCxnSpPr>
          <p:nvPr/>
        </p:nvCxnSpPr>
        <p:spPr>
          <a:xfrm flipH="1" flipV="1">
            <a:off x="6497666" y="2897084"/>
            <a:ext cx="1299" cy="128815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B4ACB525-DEB4-28B6-A2DC-9212DECCBC94}"/>
              </a:ext>
            </a:extLst>
          </p:cNvPr>
          <p:cNvGrpSpPr/>
          <p:nvPr/>
        </p:nvGrpSpPr>
        <p:grpSpPr>
          <a:xfrm>
            <a:off x="6209848" y="4185239"/>
            <a:ext cx="575637" cy="451948"/>
            <a:chOff x="5274238" y="5435536"/>
            <a:chExt cx="439201" cy="345439"/>
          </a:xfrm>
        </p:grpSpPr>
        <p:sp>
          <p:nvSpPr>
            <p:cNvPr id="35" name="フローチャート: 磁気ディスク 34">
              <a:extLst>
                <a:ext uri="{FF2B5EF4-FFF2-40B4-BE49-F238E27FC236}">
                  <a16:creationId xmlns:a16="http://schemas.microsoft.com/office/drawing/2014/main" id="{10C8184A-9FA3-6F50-5BA8-A64F8D74ACB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FA8D5AD3-57E5-5BF8-2EE5-D3595472067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7" name="円弧 36">
              <a:extLst>
                <a:ext uri="{FF2B5EF4-FFF2-40B4-BE49-F238E27FC236}">
                  <a16:creationId xmlns:a16="http://schemas.microsoft.com/office/drawing/2014/main" id="{60205603-5EFD-BD07-2BED-BF300142695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9" name="グループ化 38">
            <a:extLst>
              <a:ext uri="{FF2B5EF4-FFF2-40B4-BE49-F238E27FC236}">
                <a16:creationId xmlns:a16="http://schemas.microsoft.com/office/drawing/2014/main" id="{33FAB1DF-6530-E90F-0952-85CB63400A63}"/>
              </a:ext>
            </a:extLst>
          </p:cNvPr>
          <p:cNvGrpSpPr/>
          <p:nvPr/>
        </p:nvGrpSpPr>
        <p:grpSpPr>
          <a:xfrm>
            <a:off x="6497666" y="4586734"/>
            <a:ext cx="752658" cy="405710"/>
            <a:chOff x="4488244" y="5206471"/>
            <a:chExt cx="752658" cy="405710"/>
          </a:xfrm>
        </p:grpSpPr>
        <p:cxnSp>
          <p:nvCxnSpPr>
            <p:cNvPr id="40" name="直線矢印コネクタ 39">
              <a:extLst>
                <a:ext uri="{FF2B5EF4-FFF2-40B4-BE49-F238E27FC236}">
                  <a16:creationId xmlns:a16="http://schemas.microsoft.com/office/drawing/2014/main" id="{6B5200D2-C93F-7E12-EF9D-AAD942940B8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D456C153-2B83-BBE6-F4C2-8DA2F8F9CF09}"/>
                </a:ext>
              </a:extLst>
            </p:cNvPr>
            <p:cNvGrpSpPr/>
            <p:nvPr/>
          </p:nvGrpSpPr>
          <p:grpSpPr>
            <a:xfrm>
              <a:off x="4610864" y="5312359"/>
              <a:ext cx="69614" cy="299822"/>
              <a:chOff x="2439407" y="2962964"/>
              <a:chExt cx="69614" cy="430496"/>
            </a:xfrm>
          </p:grpSpPr>
          <p:cxnSp>
            <p:nvCxnSpPr>
              <p:cNvPr id="44" name="直線コネクタ 43">
                <a:extLst>
                  <a:ext uri="{FF2B5EF4-FFF2-40B4-BE49-F238E27FC236}">
                    <a16:creationId xmlns:a16="http://schemas.microsoft.com/office/drawing/2014/main" id="{E47671AC-4607-59C5-5B46-313AE26675C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5" name="直線コネクタ 44">
                <a:extLst>
                  <a:ext uri="{FF2B5EF4-FFF2-40B4-BE49-F238E27FC236}">
                    <a16:creationId xmlns:a16="http://schemas.microsoft.com/office/drawing/2014/main" id="{E5699C4C-64C4-67AC-77AA-037CDFF7166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6" name="直線コネクタ 45">
                <a:extLst>
                  <a:ext uri="{FF2B5EF4-FFF2-40B4-BE49-F238E27FC236}">
                    <a16:creationId xmlns:a16="http://schemas.microsoft.com/office/drawing/2014/main" id="{8DCEEF1C-FDBB-6CB6-68CB-F0B79E2F93D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2" name="正方形/長方形 41">
              <a:extLst>
                <a:ext uri="{FF2B5EF4-FFF2-40B4-BE49-F238E27FC236}">
                  <a16:creationId xmlns:a16="http://schemas.microsoft.com/office/drawing/2014/main" id="{D0B320F9-D687-EF8D-5553-EC50BBECB9F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endParaRPr kumimoji="1" lang="en-US" altLang="ja-JP" sz="600" b="1" dirty="0">
                <a:solidFill>
                  <a:schemeClr val="tx1"/>
                </a:solidFill>
                <a:latin typeface="+mn-ea"/>
              </a:endParaRPr>
            </a:p>
          </p:txBody>
        </p:sp>
      </p:grpSp>
      <p:cxnSp>
        <p:nvCxnSpPr>
          <p:cNvPr id="47" name="直線矢印コネクタ 46">
            <a:extLst>
              <a:ext uri="{FF2B5EF4-FFF2-40B4-BE49-F238E27FC236}">
                <a16:creationId xmlns:a16="http://schemas.microsoft.com/office/drawing/2014/main" id="{4E1DBD51-862E-A599-5FE6-4245BAA93B96}"/>
              </a:ext>
            </a:extLst>
          </p:cNvPr>
          <p:cNvCxnSpPr>
            <a:cxnSpLocks/>
            <a:stCxn id="27" idx="3"/>
            <a:endCxn id="66" idx="1"/>
          </p:cNvCxnSpPr>
          <p:nvPr/>
        </p:nvCxnSpPr>
        <p:spPr>
          <a:xfrm>
            <a:off x="6795608" y="2662709"/>
            <a:ext cx="2575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991AFF5C-6617-739B-2620-8B8EEAD09113}"/>
              </a:ext>
            </a:extLst>
          </p:cNvPr>
          <p:cNvGrpSpPr/>
          <p:nvPr/>
        </p:nvGrpSpPr>
        <p:grpSpPr>
          <a:xfrm rot="5400000" flipV="1">
            <a:off x="7147514" y="4800714"/>
            <a:ext cx="407214" cy="47531"/>
            <a:chOff x="10086489" y="5728214"/>
            <a:chExt cx="407214" cy="47531"/>
          </a:xfrm>
        </p:grpSpPr>
        <p:cxnSp>
          <p:nvCxnSpPr>
            <p:cNvPr id="50" name="直線矢印コネクタ 49">
              <a:extLst>
                <a:ext uri="{FF2B5EF4-FFF2-40B4-BE49-F238E27FC236}">
                  <a16:creationId xmlns:a16="http://schemas.microsoft.com/office/drawing/2014/main" id="{7E1EA079-1B29-42CB-9475-1DBC21B60F30}"/>
                </a:ext>
              </a:extLst>
            </p:cNvPr>
            <p:cNvCxnSpPr>
              <a:cxnSpLocks/>
              <a:stCxn id="51" idx="6"/>
              <a:endCxn id="52" idx="0"/>
            </p:cNvCxnSpPr>
            <p:nvPr/>
          </p:nvCxnSpPr>
          <p:spPr>
            <a:xfrm rot="5400000" flipV="1">
              <a:off x="10313846" y="5572156"/>
              <a:ext cx="32" cy="35968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1" name="楕円 50">
              <a:extLst>
                <a:ext uri="{FF2B5EF4-FFF2-40B4-BE49-F238E27FC236}">
                  <a16:creationId xmlns:a16="http://schemas.microsoft.com/office/drawing/2014/main" id="{E1564A82-6C50-F71B-FBB2-29EB24E5E9D4}"/>
                </a:ext>
              </a:extLst>
            </p:cNvPr>
            <p:cNvSpPr/>
            <p:nvPr/>
          </p:nvSpPr>
          <p:spPr>
            <a:xfrm>
              <a:off x="10086489" y="57282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2" name="二等辺三角形 51">
              <a:extLst>
                <a:ext uri="{FF2B5EF4-FFF2-40B4-BE49-F238E27FC236}">
                  <a16:creationId xmlns:a16="http://schemas.microsoft.com/office/drawing/2014/main" id="{EFB29B98-8030-6CAE-7A1E-AD05C774E0E6}"/>
                </a:ext>
              </a:extLst>
            </p:cNvPr>
            <p:cNvSpPr/>
            <p:nvPr/>
          </p:nvSpPr>
          <p:spPr>
            <a:xfrm rot="5400000">
              <a:off x="10434455" y="571607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53" name="正方形/長方形 52">
            <a:extLst>
              <a:ext uri="{FF2B5EF4-FFF2-40B4-BE49-F238E27FC236}">
                <a16:creationId xmlns:a16="http://schemas.microsoft.com/office/drawing/2014/main" id="{E9925DB5-B4C0-2677-C5F6-44A918CA600C}"/>
              </a:ext>
            </a:extLst>
          </p:cNvPr>
          <p:cNvSpPr/>
          <p:nvPr/>
        </p:nvSpPr>
        <p:spPr>
          <a:xfrm>
            <a:off x="6979652" y="4700440"/>
            <a:ext cx="742895"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課税物件異動通知</a:t>
            </a:r>
          </a:p>
        </p:txBody>
      </p:sp>
      <p:grpSp>
        <p:nvGrpSpPr>
          <p:cNvPr id="54" name="グループ化 53">
            <a:extLst>
              <a:ext uri="{FF2B5EF4-FFF2-40B4-BE49-F238E27FC236}">
                <a16:creationId xmlns:a16="http://schemas.microsoft.com/office/drawing/2014/main" id="{D1DBE6FC-4888-3DCC-741F-4E2EA8DDB479}"/>
              </a:ext>
            </a:extLst>
          </p:cNvPr>
          <p:cNvGrpSpPr/>
          <p:nvPr/>
        </p:nvGrpSpPr>
        <p:grpSpPr>
          <a:xfrm>
            <a:off x="6795608" y="5038263"/>
            <a:ext cx="2016752" cy="378876"/>
            <a:chOff x="6321397" y="5133875"/>
            <a:chExt cx="2016752" cy="449892"/>
          </a:xfrm>
        </p:grpSpPr>
        <p:sp>
          <p:nvSpPr>
            <p:cNvPr id="60" name="正方形/長方形 59">
              <a:extLst>
                <a:ext uri="{FF2B5EF4-FFF2-40B4-BE49-F238E27FC236}">
                  <a16:creationId xmlns:a16="http://schemas.microsoft.com/office/drawing/2014/main" id="{DDD7430A-FF53-88F6-A2DE-45CDB3DC9CCB}"/>
                </a:ext>
              </a:extLst>
            </p:cNvPr>
            <p:cNvSpPr/>
            <p:nvPr/>
          </p:nvSpPr>
          <p:spPr>
            <a:xfrm>
              <a:off x="6321397" y="5133875"/>
              <a:ext cx="832953"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旧地方団体</a:t>
              </a:r>
            </a:p>
          </p:txBody>
        </p:sp>
        <p:sp>
          <p:nvSpPr>
            <p:cNvPr id="61" name="正方形/長方形 60">
              <a:extLst>
                <a:ext uri="{FF2B5EF4-FFF2-40B4-BE49-F238E27FC236}">
                  <a16:creationId xmlns:a16="http://schemas.microsoft.com/office/drawing/2014/main" id="{64334CF4-086F-6AB0-06E5-2AF916D4B214}"/>
                </a:ext>
              </a:extLst>
            </p:cNvPr>
            <p:cNvSpPr/>
            <p:nvPr/>
          </p:nvSpPr>
          <p:spPr>
            <a:xfrm>
              <a:off x="7153569" y="5133875"/>
              <a:ext cx="118458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63" name="グループ化 62">
            <a:extLst>
              <a:ext uri="{FF2B5EF4-FFF2-40B4-BE49-F238E27FC236}">
                <a16:creationId xmlns:a16="http://schemas.microsoft.com/office/drawing/2014/main" id="{87AC71F8-A425-F6D5-936A-674ECEFE3873}"/>
              </a:ext>
            </a:extLst>
          </p:cNvPr>
          <p:cNvGrpSpPr/>
          <p:nvPr/>
        </p:nvGrpSpPr>
        <p:grpSpPr>
          <a:xfrm>
            <a:off x="7053158" y="2428334"/>
            <a:ext cx="595884" cy="468750"/>
            <a:chOff x="2420174" y="2805910"/>
            <a:chExt cx="595884" cy="468750"/>
          </a:xfrm>
        </p:grpSpPr>
        <p:pic>
          <p:nvPicPr>
            <p:cNvPr id="65" name="グラフィックス 64" descr="ユーザー 枠線">
              <a:extLst>
                <a:ext uri="{FF2B5EF4-FFF2-40B4-BE49-F238E27FC236}">
                  <a16:creationId xmlns:a16="http://schemas.microsoft.com/office/drawing/2014/main" id="{7EB2AA8B-B1D8-2F3F-1FFD-0C3DBB211D4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6" name="四角形: 角を丸くする 65">
              <a:extLst>
                <a:ext uri="{FF2B5EF4-FFF2-40B4-BE49-F238E27FC236}">
                  <a16:creationId xmlns:a16="http://schemas.microsoft.com/office/drawing/2014/main" id="{EEC88631-D4D9-36BD-724C-8E3C3736483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データ登録</a:t>
              </a:r>
              <a:endParaRPr kumimoji="1" lang="en-US" altLang="ja-JP" sz="500" b="1" dirty="0">
                <a:solidFill>
                  <a:schemeClr val="tx1"/>
                </a:solidFill>
                <a:latin typeface="+mn-ea"/>
              </a:endParaRPr>
            </a:p>
          </p:txBody>
        </p:sp>
      </p:grpSp>
      <p:cxnSp>
        <p:nvCxnSpPr>
          <p:cNvPr id="67" name="直線矢印コネクタ 66">
            <a:extLst>
              <a:ext uri="{FF2B5EF4-FFF2-40B4-BE49-F238E27FC236}">
                <a16:creationId xmlns:a16="http://schemas.microsoft.com/office/drawing/2014/main" id="{EF651100-FD88-30D2-5B63-FD93E7E71B95}"/>
              </a:ext>
            </a:extLst>
          </p:cNvPr>
          <p:cNvCxnSpPr>
            <a:cxnSpLocks/>
            <a:stCxn id="66" idx="2"/>
            <a:endCxn id="69" idx="1"/>
          </p:cNvCxnSpPr>
          <p:nvPr/>
        </p:nvCxnSpPr>
        <p:spPr>
          <a:xfrm>
            <a:off x="7351100" y="2897084"/>
            <a:ext cx="1299" cy="128815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8" name="グループ化 67">
            <a:extLst>
              <a:ext uri="{FF2B5EF4-FFF2-40B4-BE49-F238E27FC236}">
                <a16:creationId xmlns:a16="http://schemas.microsoft.com/office/drawing/2014/main" id="{1D31EA8F-CFD9-BC56-C1DA-8C4F7AA55AFD}"/>
              </a:ext>
            </a:extLst>
          </p:cNvPr>
          <p:cNvGrpSpPr/>
          <p:nvPr/>
        </p:nvGrpSpPr>
        <p:grpSpPr>
          <a:xfrm>
            <a:off x="7063282" y="4185239"/>
            <a:ext cx="575637" cy="451948"/>
            <a:chOff x="5274238" y="5435536"/>
            <a:chExt cx="439201" cy="345439"/>
          </a:xfrm>
        </p:grpSpPr>
        <p:sp>
          <p:nvSpPr>
            <p:cNvPr id="69" name="フローチャート: 磁気ディスク 68">
              <a:extLst>
                <a:ext uri="{FF2B5EF4-FFF2-40B4-BE49-F238E27FC236}">
                  <a16:creationId xmlns:a16="http://schemas.microsoft.com/office/drawing/2014/main" id="{12A1CAC6-441B-AE16-026E-26834045D749}"/>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審査</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C9954491-5599-85A5-0356-DCCE7ECA987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53B0C451-08EC-7692-7C06-7D4C1E67B86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96" name="直線矢印コネクタ 95">
            <a:extLst>
              <a:ext uri="{FF2B5EF4-FFF2-40B4-BE49-F238E27FC236}">
                <a16:creationId xmlns:a16="http://schemas.microsoft.com/office/drawing/2014/main" id="{7A7144BA-8203-3471-2A16-C8405D0AFB81}"/>
              </a:ext>
            </a:extLst>
          </p:cNvPr>
          <p:cNvCxnSpPr>
            <a:cxnSpLocks/>
            <a:stCxn id="66" idx="3"/>
            <a:endCxn id="38" idx="2"/>
          </p:cNvCxnSpPr>
          <p:nvPr/>
        </p:nvCxnSpPr>
        <p:spPr>
          <a:xfrm>
            <a:off x="7649042" y="2662709"/>
            <a:ext cx="3010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132097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D99A9-9551-7AF9-72BD-742F7A9788FE}"/>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0643213A-1707-15F8-E1D4-41F39DF0465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EB8EA2B-F383-BAD3-5D4C-F5ECDF74CEA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BF057CCA-6FE9-DA99-3221-A583DBDC60F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7B5216F-60FC-AA3F-5277-51C0731D746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E5443EC-59D9-E528-3AD0-FAC981CFE31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B226D55A-0AB2-6583-B890-6F92173549E1}"/>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9.3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C58B10A-BD33-F842-4B3C-02D424F57D24}"/>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二輪車等に係る廃車登録</a:t>
              </a:r>
            </a:p>
          </p:txBody>
        </p:sp>
        <p:sp>
          <p:nvSpPr>
            <p:cNvPr id="14" name="正方形/長方形 13">
              <a:extLst>
                <a:ext uri="{FF2B5EF4-FFF2-40B4-BE49-F238E27FC236}">
                  <a16:creationId xmlns:a16="http://schemas.microsoft.com/office/drawing/2014/main" id="{1A4C2607-778E-9C05-0FC0-BBF8EF130317}"/>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tIns="68400" rtlCol="0" anchor="ctr"/>
            <a:lstStyle/>
            <a:p>
              <a:pPr algn="ctr"/>
              <a:r>
                <a:rPr kumimoji="1" lang="ja-JP" altLang="en-US" sz="1000" b="1" dirty="0">
                  <a:solidFill>
                    <a:schemeClr val="tx1"/>
                  </a:solidFill>
                  <a:latin typeface="+mn-ea"/>
                </a:rPr>
                <a:t>二輪車等に係る申告手続きの簡素化への</a:t>
              </a:r>
            </a:p>
            <a:p>
              <a:pPr algn="ctr"/>
              <a:r>
                <a:rPr kumimoji="1" lang="ja-JP" altLang="en-US" sz="1000" b="1" dirty="0">
                  <a:solidFill>
                    <a:schemeClr val="tx1"/>
                  </a:solidFill>
                  <a:latin typeface="+mn-ea"/>
                </a:rPr>
                <a:t>対応</a:t>
              </a:r>
            </a:p>
          </p:txBody>
        </p:sp>
      </p:grpSp>
      <p:grpSp>
        <p:nvGrpSpPr>
          <p:cNvPr id="16" name="グループ化 15">
            <a:extLst>
              <a:ext uri="{FF2B5EF4-FFF2-40B4-BE49-F238E27FC236}">
                <a16:creationId xmlns:a16="http://schemas.microsoft.com/office/drawing/2014/main" id="{BEA53023-D909-02BA-1B2A-D4472FF8977F}"/>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A37450BC-8F89-FB62-003B-1B9748369A9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8CCB2545-C95A-40CB-3117-5469A47BD39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B58975C9-AD06-C8B1-10DD-BEF42D7C1847}"/>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23</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98C4CDAB-6A1C-784A-3D4C-DFE773496F5B}"/>
              </a:ext>
            </a:extLst>
          </p:cNvPr>
          <p:cNvGrpSpPr/>
          <p:nvPr/>
        </p:nvGrpSpPr>
        <p:grpSpPr>
          <a:xfrm>
            <a:off x="1567027"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6DC82B13-2F2F-B6BC-C156-34CFFD6C5AF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6BAFF140-16D8-B659-7B0F-34808B28DE2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異動データ</a:t>
              </a:r>
              <a:r>
                <a:rPr kumimoji="1" lang="en-US" altLang="ja-JP" sz="500" b="1" dirty="0">
                  <a:solidFill>
                    <a:schemeClr val="tx1"/>
                  </a:solidFill>
                  <a:latin typeface="+mn-ea"/>
                </a:rPr>
                <a:t>(</a:t>
              </a:r>
              <a:r>
                <a:rPr kumimoji="1" lang="ja-JP" altLang="en-US" sz="500" b="1" dirty="0">
                  <a:solidFill>
                    <a:schemeClr val="tx1"/>
                  </a:solidFill>
                  <a:latin typeface="+mn-ea"/>
                </a:rPr>
                <a:t>課税物</a:t>
              </a:r>
            </a:p>
            <a:p>
              <a:pPr algn="ctr"/>
              <a:r>
                <a:rPr kumimoji="1" lang="ja-JP" altLang="en-US" sz="500" b="1" dirty="0">
                  <a:solidFill>
                    <a:schemeClr val="tx1"/>
                  </a:solidFill>
                  <a:latin typeface="+mn-ea"/>
                </a:rPr>
                <a:t>件異動通知</a:t>
              </a:r>
              <a:r>
                <a:rPr kumimoji="1" lang="en-US" altLang="ja-JP" sz="500" b="1" dirty="0">
                  <a:solidFill>
                    <a:schemeClr val="tx1"/>
                  </a:solidFill>
                  <a:latin typeface="+mn-ea"/>
                </a:rPr>
                <a:t>)</a:t>
              </a:r>
              <a:r>
                <a:rPr kumimoji="1" lang="ja-JP" altLang="en-US" sz="500" b="1" dirty="0">
                  <a:solidFill>
                    <a:schemeClr val="tx1"/>
                  </a:solidFill>
                  <a:latin typeface="+mn-ea"/>
                </a:rPr>
                <a:t>出力</a:t>
              </a:r>
            </a:p>
          </p:txBody>
        </p:sp>
      </p:grpSp>
      <p:cxnSp>
        <p:nvCxnSpPr>
          <p:cNvPr id="33" name="直線矢印コネクタ 32">
            <a:extLst>
              <a:ext uri="{FF2B5EF4-FFF2-40B4-BE49-F238E27FC236}">
                <a16:creationId xmlns:a16="http://schemas.microsoft.com/office/drawing/2014/main" id="{3E1C66E4-0F9E-19D0-05CD-38B1441150C9}"/>
              </a:ext>
            </a:extLst>
          </p:cNvPr>
          <p:cNvCxnSpPr>
            <a:cxnSpLocks/>
            <a:stCxn id="118" idx="1"/>
            <a:endCxn id="22" idx="2"/>
          </p:cNvCxnSpPr>
          <p:nvPr/>
        </p:nvCxnSpPr>
        <p:spPr>
          <a:xfrm flipH="1" flipV="1">
            <a:off x="1864969" y="2897084"/>
            <a:ext cx="1299" cy="14055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8A9A12FB-64E0-FE76-03DB-BE40B7580214}"/>
              </a:ext>
            </a:extLst>
          </p:cNvPr>
          <p:cNvSpPr/>
          <p:nvPr/>
        </p:nvSpPr>
        <p:spPr>
          <a:xfrm>
            <a:off x="8049506"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812ECA5E-8AD4-7171-379B-EDE5774B9E36}"/>
              </a:ext>
            </a:extLst>
          </p:cNvPr>
          <p:cNvSpPr/>
          <p:nvPr/>
        </p:nvSpPr>
        <p:spPr>
          <a:xfrm>
            <a:off x="6758568" y="5638799"/>
            <a:ext cx="2053792" cy="86563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zh-TW" sz="500" b="1" dirty="0">
                <a:solidFill>
                  <a:schemeClr val="tx1"/>
                </a:solidFill>
                <a:latin typeface="游ゴシック" panose="020B0400000000000000" pitchFamily="50" charset="-128"/>
                <a:ea typeface="游ゴシック" panose="020B0400000000000000" pitchFamily="50" charset="-128"/>
              </a:rPr>
              <a:t>1.2.33.</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en-US" altLang="ja-JP" sz="500" b="1" dirty="0" err="1">
                <a:solidFill>
                  <a:schemeClr val="tx1"/>
                </a:solidFill>
                <a:latin typeface="游ゴシック" panose="020B0400000000000000" pitchFamily="50" charset="-128"/>
                <a:ea typeface="游ゴシック" panose="020B0400000000000000" pitchFamily="50" charset="-128"/>
              </a:rPr>
              <a:t>eLTAX</a:t>
            </a:r>
            <a:r>
              <a:rPr kumimoji="1" lang="ja-JP" altLang="en-US" sz="500" b="1" dirty="0">
                <a:solidFill>
                  <a:schemeClr val="tx1"/>
                </a:solidFill>
                <a:latin typeface="游ゴシック" panose="020B0400000000000000" pitchFamily="50" charset="-128"/>
                <a:ea typeface="游ゴシック" panose="020B0400000000000000" pitchFamily="50" charset="-128"/>
              </a:rPr>
              <a:t>連携データ取込</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1.2.14.</a:t>
            </a:r>
            <a:r>
              <a:rPr kumimoji="1" lang="ja-JP" altLang="en-US" sz="500" b="1" dirty="0">
                <a:solidFill>
                  <a:schemeClr val="tx1"/>
                </a:solidFill>
                <a:latin typeface="游ゴシック" panose="020B0400000000000000" pitchFamily="50" charset="-128"/>
                <a:ea typeface="游ゴシック" panose="020B0400000000000000" pitchFamily="50" charset="-128"/>
              </a:rPr>
              <a:t>　廃車登録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1.2.16.</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1.2.17.</a:t>
            </a:r>
            <a:r>
              <a:rPr kumimoji="1" lang="ja-JP" altLang="en-US" sz="500" b="1" dirty="0">
                <a:solidFill>
                  <a:schemeClr val="tx1"/>
                </a:solidFill>
                <a:latin typeface="游ゴシック" panose="020B0400000000000000" pitchFamily="50" charset="-128"/>
                <a:ea typeface="游ゴシック" panose="020B0400000000000000" pitchFamily="50" charset="-128"/>
              </a:rPr>
              <a:t>　廃車登録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1.2.22.</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zh-TW"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異動履歴管理</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3693D398-2481-F27A-CD5B-2CE3495173C5}"/>
              </a:ext>
            </a:extLst>
          </p:cNvPr>
          <p:cNvGrpSpPr/>
          <p:nvPr/>
        </p:nvGrpSpPr>
        <p:grpSpPr>
          <a:xfrm>
            <a:off x="1577151" y="4302630"/>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F9326FCD-D2F5-D5BB-FA90-9E53C7DE9CD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審査</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B1011788-9331-7B10-D4AA-2A5D654B26B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A117110C-9D70-8919-125C-A6C918D7BC5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D7DF43DB-3E66-5B3A-6098-08B7AD74C734}"/>
              </a:ext>
            </a:extLst>
          </p:cNvPr>
          <p:cNvSpPr/>
          <p:nvPr/>
        </p:nvSpPr>
        <p:spPr>
          <a:xfrm>
            <a:off x="8391454"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3DC63CCC-A2B8-5AE2-5416-63A215010456}"/>
              </a:ext>
            </a:extLst>
          </p:cNvPr>
          <p:cNvCxnSpPr>
            <a:cxnSpLocks/>
            <a:stCxn id="56" idx="3"/>
            <a:endCxn id="137" idx="1"/>
          </p:cNvCxnSpPr>
          <p:nvPr/>
        </p:nvCxnSpPr>
        <p:spPr>
          <a:xfrm>
            <a:off x="6267847" y="2662709"/>
            <a:ext cx="12332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1" name="直線矢印コネクタ 100">
            <a:extLst>
              <a:ext uri="{FF2B5EF4-FFF2-40B4-BE49-F238E27FC236}">
                <a16:creationId xmlns:a16="http://schemas.microsoft.com/office/drawing/2014/main" id="{068E55DD-C681-6F65-5EA9-ADAB433123DC}"/>
              </a:ext>
            </a:extLst>
          </p:cNvPr>
          <p:cNvCxnSpPr>
            <a:cxnSpLocks/>
            <a:stCxn id="137" idx="3"/>
            <a:endCxn id="38" idx="2"/>
          </p:cNvCxnSpPr>
          <p:nvPr/>
        </p:nvCxnSpPr>
        <p:spPr>
          <a:xfrm>
            <a:off x="8096947" y="2662709"/>
            <a:ext cx="29450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 name="直線矢印コネクタ 23">
            <a:extLst>
              <a:ext uri="{FF2B5EF4-FFF2-40B4-BE49-F238E27FC236}">
                <a16:creationId xmlns:a16="http://schemas.microsoft.com/office/drawing/2014/main" id="{835BE4B3-D2B1-862B-22BB-0B8917287B1A}"/>
              </a:ext>
            </a:extLst>
          </p:cNvPr>
          <p:cNvCxnSpPr>
            <a:cxnSpLocks/>
            <a:stCxn id="103" idx="3"/>
            <a:endCxn id="132" idx="1"/>
          </p:cNvCxnSpPr>
          <p:nvPr/>
        </p:nvCxnSpPr>
        <p:spPr>
          <a:xfrm>
            <a:off x="4006326" y="2662709"/>
            <a:ext cx="40202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01658F5B-39A8-5BAF-F5BB-9DC61B74A9C9}"/>
              </a:ext>
            </a:extLst>
          </p:cNvPr>
          <p:cNvGrpSpPr/>
          <p:nvPr/>
        </p:nvGrpSpPr>
        <p:grpSpPr>
          <a:xfrm>
            <a:off x="6505300"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CC3EFDA1-9733-98F3-AEA4-E07F20B6DDF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7D9CFC3C-0B75-96A1-A89D-C53EC7F419FC}"/>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41768166-D049-3AB9-27BE-2E2DF0AD622F}"/>
              </a:ext>
            </a:extLst>
          </p:cNvPr>
          <p:cNvCxnSpPr>
            <a:cxnSpLocks/>
            <a:stCxn id="56" idx="2"/>
            <a:endCxn id="28" idx="1"/>
          </p:cNvCxnSpPr>
          <p:nvPr/>
        </p:nvCxnSpPr>
        <p:spPr>
          <a:xfrm rot="16200000" flipH="1">
            <a:off x="5970028"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1F560C9D-097E-1B05-005E-15EAB5670223}"/>
              </a:ext>
            </a:extLst>
          </p:cNvPr>
          <p:cNvSpPr/>
          <p:nvPr/>
        </p:nvSpPr>
        <p:spPr>
          <a:xfrm>
            <a:off x="6351522"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6DC05495-FE25-1414-BB69-8E3350B6140B}"/>
              </a:ext>
            </a:extLst>
          </p:cNvPr>
          <p:cNvSpPr/>
          <p:nvPr/>
        </p:nvSpPr>
        <p:spPr>
          <a:xfrm>
            <a:off x="5584952"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2BD0ED5A-BDE2-88C5-A4AF-222915B383BE}"/>
              </a:ext>
            </a:extLst>
          </p:cNvPr>
          <p:cNvSpPr/>
          <p:nvPr/>
        </p:nvSpPr>
        <p:spPr>
          <a:xfrm>
            <a:off x="5645090"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6E714697-8CCF-ADE9-2299-E953DFF21004}"/>
              </a:ext>
            </a:extLst>
          </p:cNvPr>
          <p:cNvSpPr/>
          <p:nvPr/>
        </p:nvSpPr>
        <p:spPr>
          <a:xfrm>
            <a:off x="5923876"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53F71406-7EAF-9612-3D79-61CE781DA3FE}"/>
              </a:ext>
            </a:extLst>
          </p:cNvPr>
          <p:cNvCxnSpPr>
            <a:cxnSpLocks/>
            <a:stCxn id="28" idx="3"/>
            <a:endCxn id="137" idx="1"/>
          </p:cNvCxnSpPr>
          <p:nvPr/>
        </p:nvCxnSpPr>
        <p:spPr>
          <a:xfrm flipV="1">
            <a:off x="7101184" y="2662709"/>
            <a:ext cx="399879"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B47138D8-9B28-9F8B-8417-2D5B7BB04E79}"/>
              </a:ext>
            </a:extLst>
          </p:cNvPr>
          <p:cNvCxnSpPr>
            <a:cxnSpLocks/>
            <a:stCxn id="28" idx="2"/>
            <a:endCxn id="62" idx="1"/>
          </p:cNvCxnSpPr>
          <p:nvPr/>
        </p:nvCxnSpPr>
        <p:spPr>
          <a:xfrm>
            <a:off x="6803242" y="3695194"/>
            <a:ext cx="1299" cy="60743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CCB97FDA-5259-DFD8-5A60-576DC4A6AD65}"/>
              </a:ext>
            </a:extLst>
          </p:cNvPr>
          <p:cNvGrpSpPr/>
          <p:nvPr/>
        </p:nvGrpSpPr>
        <p:grpSpPr>
          <a:xfrm>
            <a:off x="6515424" y="4302630"/>
            <a:ext cx="575637" cy="451948"/>
            <a:chOff x="5274238" y="5435541"/>
            <a:chExt cx="439201" cy="345439"/>
          </a:xfrm>
        </p:grpSpPr>
        <p:sp>
          <p:nvSpPr>
            <p:cNvPr id="62" name="フローチャート: 磁気ディスク 61">
              <a:extLst>
                <a:ext uri="{FF2B5EF4-FFF2-40B4-BE49-F238E27FC236}">
                  <a16:creationId xmlns:a16="http://schemas.microsoft.com/office/drawing/2014/main" id="{08336058-2DD2-733F-54F3-DECD33481474}"/>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A84D13D2-49A5-DE0D-4C8B-D8522AEC569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7F13DAAF-BB25-902A-B9B2-5B1E8E0B62C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BF811D90-0948-869A-93C1-5CC1C5611F23}"/>
              </a:ext>
            </a:extLst>
          </p:cNvPr>
          <p:cNvGrpSpPr/>
          <p:nvPr/>
        </p:nvGrpSpPr>
        <p:grpSpPr>
          <a:xfrm>
            <a:off x="7042947" y="4664772"/>
            <a:ext cx="752658" cy="405710"/>
            <a:chOff x="5549538" y="5066857"/>
            <a:chExt cx="752658" cy="405710"/>
          </a:xfrm>
        </p:grpSpPr>
        <p:cxnSp>
          <p:nvCxnSpPr>
            <p:cNvPr id="74" name="直線矢印コネクタ 73">
              <a:extLst>
                <a:ext uri="{FF2B5EF4-FFF2-40B4-BE49-F238E27FC236}">
                  <a16:creationId xmlns:a16="http://schemas.microsoft.com/office/drawing/2014/main" id="{05C783C1-12C3-4F45-C0E3-924D352F905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3E25F3DC-63FB-AC34-B372-EA4D8BD7FD6F}"/>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F1930E59-D643-0FC1-81A6-11036057C5A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130E8B88-BF2B-2104-8673-96B9C061705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5773E361-425F-842B-C634-13AA6F49F6D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ADF87EEC-C7E3-E7FD-149E-410A249ADDC7}"/>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98" name="グループ化 97">
            <a:extLst>
              <a:ext uri="{FF2B5EF4-FFF2-40B4-BE49-F238E27FC236}">
                <a16:creationId xmlns:a16="http://schemas.microsoft.com/office/drawing/2014/main" id="{B2995210-99B6-D1CD-EB16-EBFB04491060}"/>
              </a:ext>
            </a:extLst>
          </p:cNvPr>
          <p:cNvGrpSpPr/>
          <p:nvPr/>
        </p:nvGrpSpPr>
        <p:grpSpPr>
          <a:xfrm>
            <a:off x="3418911" y="2433953"/>
            <a:ext cx="587415" cy="457512"/>
            <a:chOff x="5266944" y="2798826"/>
            <a:chExt cx="455771" cy="301859"/>
          </a:xfrm>
        </p:grpSpPr>
        <p:sp>
          <p:nvSpPr>
            <p:cNvPr id="103" name="四角形: 角を丸くする 102">
              <a:extLst>
                <a:ext uri="{FF2B5EF4-FFF2-40B4-BE49-F238E27FC236}">
                  <a16:creationId xmlns:a16="http://schemas.microsoft.com/office/drawing/2014/main" id="{0F0E3E62-AFAD-0B51-2A41-29BBD95BB50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9D390784-FF6A-186F-7DE0-EB05619D0C63}"/>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CA16FDAA-28E2-D0DB-C8AC-7E2D598C6DC8}"/>
              </a:ext>
            </a:extLst>
          </p:cNvPr>
          <p:cNvGrpSpPr/>
          <p:nvPr/>
        </p:nvGrpSpPr>
        <p:grpSpPr>
          <a:xfrm>
            <a:off x="7501063"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2E4DEFC2-5D4C-42B8-30BE-D67B58D8534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3260F4B5-998B-13A2-5556-D7CF9CBE9CB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p>
          </p:txBody>
        </p:sp>
      </p:grpSp>
      <p:cxnSp>
        <p:nvCxnSpPr>
          <p:cNvPr id="138" name="直線矢印コネクタ 137">
            <a:extLst>
              <a:ext uri="{FF2B5EF4-FFF2-40B4-BE49-F238E27FC236}">
                <a16:creationId xmlns:a16="http://schemas.microsoft.com/office/drawing/2014/main" id="{F728041E-B9A4-7E6F-62A1-D5E8A5BD9D30}"/>
              </a:ext>
            </a:extLst>
          </p:cNvPr>
          <p:cNvCxnSpPr>
            <a:cxnSpLocks/>
            <a:stCxn id="140" idx="1"/>
            <a:endCxn id="137" idx="2"/>
          </p:cNvCxnSpPr>
          <p:nvPr/>
        </p:nvCxnSpPr>
        <p:spPr>
          <a:xfrm flipH="1" flipV="1">
            <a:off x="7799005" y="2897084"/>
            <a:ext cx="1299" cy="14055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3E4B6DE2-CE1A-2571-BB02-7F29D1BE53FD}"/>
              </a:ext>
            </a:extLst>
          </p:cNvPr>
          <p:cNvGrpSpPr/>
          <p:nvPr/>
        </p:nvGrpSpPr>
        <p:grpSpPr>
          <a:xfrm>
            <a:off x="7511187" y="4302630"/>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33293D2C-14FB-6313-A7FE-8D823E7812F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1C88FC29-3801-E195-A6EB-E38C1586AAC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399E8186-5C74-D6B8-5542-054DC1B7CE5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89E7E7C9-9A9F-8EC8-CB2B-3BB1E4E42FEB}"/>
              </a:ext>
            </a:extLst>
          </p:cNvPr>
          <p:cNvGrpSpPr/>
          <p:nvPr/>
        </p:nvGrpSpPr>
        <p:grpSpPr>
          <a:xfrm>
            <a:off x="8032123" y="4664772"/>
            <a:ext cx="752658" cy="405710"/>
            <a:chOff x="4488244" y="5206471"/>
            <a:chExt cx="752658" cy="405710"/>
          </a:xfrm>
        </p:grpSpPr>
        <p:cxnSp>
          <p:nvCxnSpPr>
            <p:cNvPr id="144" name="直線矢印コネクタ 143">
              <a:extLst>
                <a:ext uri="{FF2B5EF4-FFF2-40B4-BE49-F238E27FC236}">
                  <a16:creationId xmlns:a16="http://schemas.microsoft.com/office/drawing/2014/main" id="{B7BB4A71-6902-48D3-39BC-CDF56DA885F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3A13C87F-8533-64B3-3657-AA5F1BAE0307}"/>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8CF1A222-381F-51DE-BC60-1B228BE739A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5063EC75-47BE-FDA5-B286-2DBB26480B4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0D0F1680-D202-FDE1-98B0-21B389DC4A2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094795D2-6116-8355-7E87-4962A5D14D0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164" name="直線矢印コネクタ 163">
            <a:extLst>
              <a:ext uri="{FF2B5EF4-FFF2-40B4-BE49-F238E27FC236}">
                <a16:creationId xmlns:a16="http://schemas.microsoft.com/office/drawing/2014/main" id="{256C5067-D3C4-A2AF-25C9-F8AC806F98F9}"/>
              </a:ext>
            </a:extLst>
          </p:cNvPr>
          <p:cNvCxnSpPr>
            <a:cxnSpLocks/>
            <a:stCxn id="6" idx="6"/>
            <a:endCxn id="22" idx="1"/>
          </p:cNvCxnSpPr>
          <p:nvPr/>
        </p:nvCxnSpPr>
        <p:spPr>
          <a:xfrm>
            <a:off x="1314001" y="2662709"/>
            <a:ext cx="2530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F48DF6EC-3FC2-8AB2-5163-F6D53DD2F7E4}"/>
              </a:ext>
            </a:extLst>
          </p:cNvPr>
          <p:cNvCxnSpPr>
            <a:cxnSpLocks/>
            <a:stCxn id="132" idx="3"/>
            <a:endCxn id="56" idx="1"/>
          </p:cNvCxnSpPr>
          <p:nvPr/>
        </p:nvCxnSpPr>
        <p:spPr>
          <a:xfrm>
            <a:off x="5004233" y="2662709"/>
            <a:ext cx="9196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 name="正方形/長方形 1">
            <a:extLst>
              <a:ext uri="{FF2B5EF4-FFF2-40B4-BE49-F238E27FC236}">
                <a16:creationId xmlns:a16="http://schemas.microsoft.com/office/drawing/2014/main" id="{49724555-0FD3-E401-6C9E-9B31ED2ED677}"/>
              </a:ext>
            </a:extLst>
          </p:cNvPr>
          <p:cNvSpPr/>
          <p:nvPr/>
        </p:nvSpPr>
        <p:spPr>
          <a:xfrm>
            <a:off x="759303" y="281103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6" name="楕円 5">
            <a:extLst>
              <a:ext uri="{FF2B5EF4-FFF2-40B4-BE49-F238E27FC236}">
                <a16:creationId xmlns:a16="http://schemas.microsoft.com/office/drawing/2014/main" id="{7B007CCF-1B07-03F6-909E-3A08FC0A3006}"/>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83" name="グループ化 82">
            <a:extLst>
              <a:ext uri="{FF2B5EF4-FFF2-40B4-BE49-F238E27FC236}">
                <a16:creationId xmlns:a16="http://schemas.microsoft.com/office/drawing/2014/main" id="{B32ADFD9-F50B-1F5C-488E-0B747FB9B456}"/>
              </a:ext>
            </a:extLst>
          </p:cNvPr>
          <p:cNvGrpSpPr/>
          <p:nvPr/>
        </p:nvGrpSpPr>
        <p:grpSpPr>
          <a:xfrm>
            <a:off x="2459680" y="2428334"/>
            <a:ext cx="595884" cy="468750"/>
            <a:chOff x="2420174" y="2805910"/>
            <a:chExt cx="595884" cy="468750"/>
          </a:xfrm>
        </p:grpSpPr>
        <p:pic>
          <p:nvPicPr>
            <p:cNvPr id="84" name="グラフィックス 83" descr="ユーザー 枠線">
              <a:extLst>
                <a:ext uri="{FF2B5EF4-FFF2-40B4-BE49-F238E27FC236}">
                  <a16:creationId xmlns:a16="http://schemas.microsoft.com/office/drawing/2014/main" id="{3F325048-0D27-E83F-DA93-AB181EFBBB2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7" name="四角形: 角を丸くする 96">
              <a:extLst>
                <a:ext uri="{FF2B5EF4-FFF2-40B4-BE49-F238E27FC236}">
                  <a16:creationId xmlns:a16="http://schemas.microsoft.com/office/drawing/2014/main" id="{D788B3C5-11AE-0630-B882-5CB4ECC714B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データ取込</a:t>
              </a:r>
              <a:endParaRPr kumimoji="1" lang="en-US" altLang="ja-JP" sz="500" b="1" dirty="0">
                <a:solidFill>
                  <a:schemeClr val="tx1"/>
                </a:solidFill>
                <a:latin typeface="+mn-ea"/>
              </a:endParaRPr>
            </a:p>
          </p:txBody>
        </p:sp>
      </p:grpSp>
      <p:cxnSp>
        <p:nvCxnSpPr>
          <p:cNvPr id="110" name="直線矢印コネクタ 109">
            <a:extLst>
              <a:ext uri="{FF2B5EF4-FFF2-40B4-BE49-F238E27FC236}">
                <a16:creationId xmlns:a16="http://schemas.microsoft.com/office/drawing/2014/main" id="{298DF0AA-BA96-9822-6968-04BFEA3F5079}"/>
              </a:ext>
            </a:extLst>
          </p:cNvPr>
          <p:cNvCxnSpPr>
            <a:cxnSpLocks/>
            <a:stCxn id="97" idx="2"/>
            <a:endCxn id="113" idx="1"/>
          </p:cNvCxnSpPr>
          <p:nvPr/>
        </p:nvCxnSpPr>
        <p:spPr>
          <a:xfrm>
            <a:off x="2757622" y="2897084"/>
            <a:ext cx="1299" cy="141863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8022F62D-3897-925C-8EB7-F967AAD702FA}"/>
              </a:ext>
            </a:extLst>
          </p:cNvPr>
          <p:cNvGrpSpPr/>
          <p:nvPr/>
        </p:nvGrpSpPr>
        <p:grpSpPr>
          <a:xfrm>
            <a:off x="2469804" y="4315714"/>
            <a:ext cx="575637" cy="451948"/>
            <a:chOff x="5274238" y="5435536"/>
            <a:chExt cx="439201" cy="345439"/>
          </a:xfrm>
        </p:grpSpPr>
        <p:sp>
          <p:nvSpPr>
            <p:cNvPr id="113" name="フローチャート: 磁気ディスク 112">
              <a:extLst>
                <a:ext uri="{FF2B5EF4-FFF2-40B4-BE49-F238E27FC236}">
                  <a16:creationId xmlns:a16="http://schemas.microsoft.com/office/drawing/2014/main" id="{A3052E69-5E02-0BB6-2ADC-1381E1B3923A}"/>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4" name="円弧 113">
              <a:extLst>
                <a:ext uri="{FF2B5EF4-FFF2-40B4-BE49-F238E27FC236}">
                  <a16:creationId xmlns:a16="http://schemas.microsoft.com/office/drawing/2014/main" id="{D6372450-9897-98DC-4EC3-50285A0B35E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5" name="円弧 114">
              <a:extLst>
                <a:ext uri="{FF2B5EF4-FFF2-40B4-BE49-F238E27FC236}">
                  <a16:creationId xmlns:a16="http://schemas.microsoft.com/office/drawing/2014/main" id="{81F3A1E2-D451-7F52-0BC3-09CC5A45DC7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16" name="グループ化 115">
            <a:extLst>
              <a:ext uri="{FF2B5EF4-FFF2-40B4-BE49-F238E27FC236}">
                <a16:creationId xmlns:a16="http://schemas.microsoft.com/office/drawing/2014/main" id="{C7818BD4-9361-9292-AB6A-B3C55D67DA65}"/>
              </a:ext>
            </a:extLst>
          </p:cNvPr>
          <p:cNvGrpSpPr/>
          <p:nvPr/>
        </p:nvGrpSpPr>
        <p:grpSpPr>
          <a:xfrm>
            <a:off x="2977958" y="4677856"/>
            <a:ext cx="752658" cy="405710"/>
            <a:chOff x="4488244" y="5206471"/>
            <a:chExt cx="752658" cy="405710"/>
          </a:xfrm>
        </p:grpSpPr>
        <p:cxnSp>
          <p:nvCxnSpPr>
            <p:cNvPr id="117" name="直線矢印コネクタ 116">
              <a:extLst>
                <a:ext uri="{FF2B5EF4-FFF2-40B4-BE49-F238E27FC236}">
                  <a16:creationId xmlns:a16="http://schemas.microsoft.com/office/drawing/2014/main" id="{DA1513F8-EE91-C4A3-4698-4D9BE27CA17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1" name="グループ化 120">
              <a:extLst>
                <a:ext uri="{FF2B5EF4-FFF2-40B4-BE49-F238E27FC236}">
                  <a16:creationId xmlns:a16="http://schemas.microsoft.com/office/drawing/2014/main" id="{819227E3-CE02-0F21-24B7-9C67C58E9F21}"/>
                </a:ext>
              </a:extLst>
            </p:cNvPr>
            <p:cNvGrpSpPr/>
            <p:nvPr/>
          </p:nvGrpSpPr>
          <p:grpSpPr>
            <a:xfrm>
              <a:off x="4610864" y="5312359"/>
              <a:ext cx="69614" cy="299822"/>
              <a:chOff x="2439407" y="2962964"/>
              <a:chExt cx="69614" cy="430496"/>
            </a:xfrm>
          </p:grpSpPr>
          <p:cxnSp>
            <p:nvCxnSpPr>
              <p:cNvPr id="123" name="直線コネクタ 122">
                <a:extLst>
                  <a:ext uri="{FF2B5EF4-FFF2-40B4-BE49-F238E27FC236}">
                    <a16:creationId xmlns:a16="http://schemas.microsoft.com/office/drawing/2014/main" id="{02F7AD58-1A84-6A40-CE38-F165F372624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4" name="直線コネクタ 123">
                <a:extLst>
                  <a:ext uri="{FF2B5EF4-FFF2-40B4-BE49-F238E27FC236}">
                    <a16:creationId xmlns:a16="http://schemas.microsoft.com/office/drawing/2014/main" id="{672EF102-F7A4-E150-0612-EEF632A28BA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5" name="直線コネクタ 124">
                <a:extLst>
                  <a:ext uri="{FF2B5EF4-FFF2-40B4-BE49-F238E27FC236}">
                    <a16:creationId xmlns:a16="http://schemas.microsoft.com/office/drawing/2014/main" id="{529DEA0A-A42E-89D5-E4BD-248868D3E2F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2" name="正方形/長方形 121">
              <a:extLst>
                <a:ext uri="{FF2B5EF4-FFF2-40B4-BE49-F238E27FC236}">
                  <a16:creationId xmlns:a16="http://schemas.microsoft.com/office/drawing/2014/main" id="{BF86943D-E6A6-8552-BA35-9BD3E058924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26" name="グループ化 125">
            <a:extLst>
              <a:ext uri="{FF2B5EF4-FFF2-40B4-BE49-F238E27FC236}">
                <a16:creationId xmlns:a16="http://schemas.microsoft.com/office/drawing/2014/main" id="{BF3C5F6B-DA17-D8C6-D721-2A304FEBD477}"/>
              </a:ext>
            </a:extLst>
          </p:cNvPr>
          <p:cNvGrpSpPr/>
          <p:nvPr/>
        </p:nvGrpSpPr>
        <p:grpSpPr>
          <a:xfrm>
            <a:off x="2746743" y="2894515"/>
            <a:ext cx="652736" cy="706178"/>
            <a:chOff x="2147496" y="2988182"/>
            <a:chExt cx="652736" cy="706178"/>
          </a:xfrm>
        </p:grpSpPr>
        <p:pic>
          <p:nvPicPr>
            <p:cNvPr id="127" name="グラフィックス 126" descr="紙 枠線">
              <a:extLst>
                <a:ext uri="{FF2B5EF4-FFF2-40B4-BE49-F238E27FC236}">
                  <a16:creationId xmlns:a16="http://schemas.microsoft.com/office/drawing/2014/main" id="{E61FE0E4-74F0-B80C-B599-3B18D6A905A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28" name="直線矢印コネクタ 36">
              <a:extLst>
                <a:ext uri="{FF2B5EF4-FFF2-40B4-BE49-F238E27FC236}">
                  <a16:creationId xmlns:a16="http://schemas.microsoft.com/office/drawing/2014/main" id="{BF3BD3CA-39A2-00B6-BAE6-2A5BC4F0029B}"/>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9" name="正方形/長方形 128">
              <a:extLst>
                <a:ext uri="{FF2B5EF4-FFF2-40B4-BE49-F238E27FC236}">
                  <a16:creationId xmlns:a16="http://schemas.microsoft.com/office/drawing/2014/main" id="{0E0B0D8D-FB15-B52B-6BDF-8BBB02A79BFD}"/>
                </a:ext>
              </a:extLst>
            </p:cNvPr>
            <p:cNvSpPr/>
            <p:nvPr/>
          </p:nvSpPr>
          <p:spPr>
            <a:xfrm>
              <a:off x="2147496"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異動データ</a:t>
              </a:r>
              <a:r>
                <a:rPr kumimoji="1" lang="en-US" altLang="ja-JP" sz="500" b="1" dirty="0">
                  <a:solidFill>
                    <a:schemeClr val="tx1"/>
                  </a:solidFill>
                  <a:latin typeface="+mn-ea"/>
                </a:rPr>
                <a:t>(</a:t>
              </a:r>
              <a:r>
                <a:rPr kumimoji="1" lang="ja-JP" altLang="en-US" sz="500" b="1" dirty="0">
                  <a:solidFill>
                    <a:schemeClr val="tx1"/>
                  </a:solidFill>
                  <a:latin typeface="+mn-ea"/>
                </a:rPr>
                <a:t>課税物件異動通知</a:t>
              </a:r>
              <a:r>
                <a:rPr kumimoji="1" lang="en-US" altLang="ja-JP" sz="500" b="1" dirty="0">
                  <a:solidFill>
                    <a:schemeClr val="tx1"/>
                  </a:solidFill>
                  <a:latin typeface="+mn-ea"/>
                </a:rPr>
                <a:t>)</a:t>
              </a:r>
              <a:r>
                <a:rPr kumimoji="1" lang="ja-JP" altLang="en-US" sz="500" b="1" dirty="0">
                  <a:solidFill>
                    <a:schemeClr val="tx1"/>
                  </a:solidFill>
                  <a:latin typeface="+mn-ea"/>
                </a:rPr>
                <a:t>取込済みリスト</a:t>
              </a:r>
              <a:endParaRPr kumimoji="1" lang="en-US" altLang="ja-JP" sz="500" b="1" dirty="0">
                <a:solidFill>
                  <a:schemeClr val="tx1"/>
                </a:solidFill>
                <a:latin typeface="+mn-ea"/>
              </a:endParaRPr>
            </a:p>
            <a:p>
              <a:r>
                <a:rPr kumimoji="1" lang="ja-JP" altLang="en-US" sz="500" b="1" dirty="0">
                  <a:solidFill>
                    <a:schemeClr val="tx1"/>
                  </a:solidFill>
                  <a:latin typeface="+mn-ea"/>
                </a:rPr>
                <a:t>異動データ</a:t>
              </a:r>
              <a:r>
                <a:rPr kumimoji="1" lang="en-US" altLang="ja-JP" sz="500" b="1" dirty="0">
                  <a:solidFill>
                    <a:schemeClr val="tx1"/>
                  </a:solidFill>
                  <a:latin typeface="+mn-ea"/>
                </a:rPr>
                <a:t>(</a:t>
              </a:r>
              <a:r>
                <a:rPr kumimoji="1" lang="ja-JP" altLang="en-US" sz="500" b="1" dirty="0">
                  <a:solidFill>
                    <a:schemeClr val="tx1"/>
                  </a:solidFill>
                  <a:latin typeface="+mn-ea"/>
                </a:rPr>
                <a:t>課税物件異動通知</a:t>
              </a:r>
              <a:r>
                <a:rPr kumimoji="1" lang="en-US" altLang="ja-JP" sz="500" b="1" dirty="0">
                  <a:solidFill>
                    <a:schemeClr val="tx1"/>
                  </a:solidFill>
                  <a:latin typeface="+mn-ea"/>
                </a:rPr>
                <a:t>)</a:t>
              </a:r>
              <a:r>
                <a:rPr kumimoji="1" lang="ja-JP" altLang="en-US" sz="500" b="1" dirty="0">
                  <a:solidFill>
                    <a:schemeClr val="tx1"/>
                  </a:solidFill>
                  <a:latin typeface="+mn-ea"/>
                </a:rPr>
                <a:t>取込エラーリスト</a:t>
              </a:r>
              <a:endParaRPr kumimoji="1" lang="en-US" altLang="ja-JP" sz="500" b="1" dirty="0">
                <a:solidFill>
                  <a:schemeClr val="tx1"/>
                </a:solidFill>
                <a:latin typeface="+mn-ea"/>
              </a:endParaRPr>
            </a:p>
          </p:txBody>
        </p:sp>
      </p:grpSp>
      <p:grpSp>
        <p:nvGrpSpPr>
          <p:cNvPr id="130" name="グループ化 129">
            <a:extLst>
              <a:ext uri="{FF2B5EF4-FFF2-40B4-BE49-F238E27FC236}">
                <a16:creationId xmlns:a16="http://schemas.microsoft.com/office/drawing/2014/main" id="{0BBBD2B2-6F18-1D3D-F7D7-60277F11D569}"/>
              </a:ext>
            </a:extLst>
          </p:cNvPr>
          <p:cNvGrpSpPr/>
          <p:nvPr/>
        </p:nvGrpSpPr>
        <p:grpSpPr>
          <a:xfrm>
            <a:off x="4408349" y="2428334"/>
            <a:ext cx="595884" cy="468750"/>
            <a:chOff x="2420174" y="2805910"/>
            <a:chExt cx="595884" cy="468750"/>
          </a:xfrm>
        </p:grpSpPr>
        <p:pic>
          <p:nvPicPr>
            <p:cNvPr id="131" name="グラフィックス 130" descr="ユーザー 枠線">
              <a:extLst>
                <a:ext uri="{FF2B5EF4-FFF2-40B4-BE49-F238E27FC236}">
                  <a16:creationId xmlns:a16="http://schemas.microsoft.com/office/drawing/2014/main" id="{69B89E8C-5084-BF87-505C-3D0BF2E468E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2" name="四角形: 角を丸くする 131">
              <a:extLst>
                <a:ext uri="{FF2B5EF4-FFF2-40B4-BE49-F238E27FC236}">
                  <a16:creationId xmlns:a16="http://schemas.microsoft.com/office/drawing/2014/main" id="{8B5BB6A0-1FF9-744F-94C2-EE4BE582473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車両廃車登録</a:t>
              </a:r>
              <a:endParaRPr kumimoji="1" lang="en-US" altLang="ja-JP" sz="500" b="1" dirty="0">
                <a:solidFill>
                  <a:schemeClr val="tx1"/>
                </a:solidFill>
                <a:latin typeface="+mn-ea"/>
              </a:endParaRPr>
            </a:p>
          </p:txBody>
        </p:sp>
      </p:grpSp>
      <p:cxnSp>
        <p:nvCxnSpPr>
          <p:cNvPr id="133" name="直線矢印コネクタ 132">
            <a:extLst>
              <a:ext uri="{FF2B5EF4-FFF2-40B4-BE49-F238E27FC236}">
                <a16:creationId xmlns:a16="http://schemas.microsoft.com/office/drawing/2014/main" id="{A0BD95AF-CE09-B4D4-9C38-4F36BE0324EB}"/>
              </a:ext>
            </a:extLst>
          </p:cNvPr>
          <p:cNvCxnSpPr>
            <a:cxnSpLocks/>
            <a:stCxn id="151" idx="1"/>
            <a:endCxn id="132" idx="2"/>
          </p:cNvCxnSpPr>
          <p:nvPr/>
        </p:nvCxnSpPr>
        <p:spPr>
          <a:xfrm flipH="1" flipV="1">
            <a:off x="4706291" y="2897084"/>
            <a:ext cx="1299" cy="141863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4" name="グループ化 133">
            <a:extLst>
              <a:ext uri="{FF2B5EF4-FFF2-40B4-BE49-F238E27FC236}">
                <a16:creationId xmlns:a16="http://schemas.microsoft.com/office/drawing/2014/main" id="{B0BE94E7-E035-4E7F-3602-099A77C00635}"/>
              </a:ext>
            </a:extLst>
          </p:cNvPr>
          <p:cNvGrpSpPr/>
          <p:nvPr/>
        </p:nvGrpSpPr>
        <p:grpSpPr>
          <a:xfrm>
            <a:off x="4418473" y="4315714"/>
            <a:ext cx="575637" cy="451948"/>
            <a:chOff x="5274238" y="5435536"/>
            <a:chExt cx="439201" cy="345439"/>
          </a:xfrm>
        </p:grpSpPr>
        <p:sp>
          <p:nvSpPr>
            <p:cNvPr id="151" name="フローチャート: 磁気ディスク 150">
              <a:extLst>
                <a:ext uri="{FF2B5EF4-FFF2-40B4-BE49-F238E27FC236}">
                  <a16:creationId xmlns:a16="http://schemas.microsoft.com/office/drawing/2014/main" id="{13207B15-4F62-C64B-5469-A97DC8AA13C7}"/>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52" name="円弧 151">
              <a:extLst>
                <a:ext uri="{FF2B5EF4-FFF2-40B4-BE49-F238E27FC236}">
                  <a16:creationId xmlns:a16="http://schemas.microsoft.com/office/drawing/2014/main" id="{4D9964BB-C04F-1936-8C1D-DBDD08ED642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53" name="円弧 152">
              <a:extLst>
                <a:ext uri="{FF2B5EF4-FFF2-40B4-BE49-F238E27FC236}">
                  <a16:creationId xmlns:a16="http://schemas.microsoft.com/office/drawing/2014/main" id="{C80FEE8F-F9BF-F54B-527B-817F976CA4B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54" name="グループ化 153">
            <a:extLst>
              <a:ext uri="{FF2B5EF4-FFF2-40B4-BE49-F238E27FC236}">
                <a16:creationId xmlns:a16="http://schemas.microsoft.com/office/drawing/2014/main" id="{051E12BB-5815-80AB-7D34-49B1BDFBB7F4}"/>
              </a:ext>
            </a:extLst>
          </p:cNvPr>
          <p:cNvGrpSpPr/>
          <p:nvPr/>
        </p:nvGrpSpPr>
        <p:grpSpPr>
          <a:xfrm>
            <a:off x="4926627" y="4677856"/>
            <a:ext cx="752658" cy="405710"/>
            <a:chOff x="4488244" y="5206471"/>
            <a:chExt cx="752658" cy="405710"/>
          </a:xfrm>
        </p:grpSpPr>
        <p:cxnSp>
          <p:nvCxnSpPr>
            <p:cNvPr id="155" name="直線矢印コネクタ 154">
              <a:extLst>
                <a:ext uri="{FF2B5EF4-FFF2-40B4-BE49-F238E27FC236}">
                  <a16:creationId xmlns:a16="http://schemas.microsoft.com/office/drawing/2014/main" id="{FAE9C848-A40D-1915-DE8E-D414BEAFEC4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6" name="グループ化 155">
              <a:extLst>
                <a:ext uri="{FF2B5EF4-FFF2-40B4-BE49-F238E27FC236}">
                  <a16:creationId xmlns:a16="http://schemas.microsoft.com/office/drawing/2014/main" id="{CAD8B507-BCF8-4B83-201F-8FBE8A50877D}"/>
                </a:ext>
              </a:extLst>
            </p:cNvPr>
            <p:cNvGrpSpPr/>
            <p:nvPr/>
          </p:nvGrpSpPr>
          <p:grpSpPr>
            <a:xfrm>
              <a:off x="4610864" y="5312359"/>
              <a:ext cx="69614" cy="299822"/>
              <a:chOff x="2439407" y="2962964"/>
              <a:chExt cx="69614" cy="430496"/>
            </a:xfrm>
          </p:grpSpPr>
          <p:cxnSp>
            <p:nvCxnSpPr>
              <p:cNvPr id="158" name="直線コネクタ 157">
                <a:extLst>
                  <a:ext uri="{FF2B5EF4-FFF2-40B4-BE49-F238E27FC236}">
                    <a16:creationId xmlns:a16="http://schemas.microsoft.com/office/drawing/2014/main" id="{9129994F-F907-7852-3694-3209B849653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0" name="直線コネクタ 159">
                <a:extLst>
                  <a:ext uri="{FF2B5EF4-FFF2-40B4-BE49-F238E27FC236}">
                    <a16:creationId xmlns:a16="http://schemas.microsoft.com/office/drawing/2014/main" id="{E1A0F961-4737-19BA-F386-EEABBE4A512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1" name="直線コネクタ 160">
                <a:extLst>
                  <a:ext uri="{FF2B5EF4-FFF2-40B4-BE49-F238E27FC236}">
                    <a16:creationId xmlns:a16="http://schemas.microsoft.com/office/drawing/2014/main" id="{7FDA265D-1A18-5F6F-9BCD-A690A639BC7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57" name="正方形/長方形 156">
              <a:extLst>
                <a:ext uri="{FF2B5EF4-FFF2-40B4-BE49-F238E27FC236}">
                  <a16:creationId xmlns:a16="http://schemas.microsoft.com/office/drawing/2014/main" id="{DC2A3D19-2671-7F87-9FDF-301F58EB3B4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62" name="グループ化 161">
            <a:extLst>
              <a:ext uri="{FF2B5EF4-FFF2-40B4-BE49-F238E27FC236}">
                <a16:creationId xmlns:a16="http://schemas.microsoft.com/office/drawing/2014/main" id="{556196C9-9C28-D919-F04D-F2681C7470D7}"/>
              </a:ext>
            </a:extLst>
          </p:cNvPr>
          <p:cNvGrpSpPr/>
          <p:nvPr/>
        </p:nvGrpSpPr>
        <p:grpSpPr>
          <a:xfrm>
            <a:off x="4869635" y="2894515"/>
            <a:ext cx="637021" cy="706178"/>
            <a:chOff x="2321719" y="2988182"/>
            <a:chExt cx="637021" cy="706178"/>
          </a:xfrm>
        </p:grpSpPr>
        <p:pic>
          <p:nvPicPr>
            <p:cNvPr id="163" name="グラフィックス 162" descr="紙 枠線">
              <a:extLst>
                <a:ext uri="{FF2B5EF4-FFF2-40B4-BE49-F238E27FC236}">
                  <a16:creationId xmlns:a16="http://schemas.microsoft.com/office/drawing/2014/main" id="{24616601-BE5E-E388-F4BB-F2AA580E1BF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66" name="直線矢印コネクタ 36">
              <a:extLst>
                <a:ext uri="{FF2B5EF4-FFF2-40B4-BE49-F238E27FC236}">
                  <a16:creationId xmlns:a16="http://schemas.microsoft.com/office/drawing/2014/main" id="{67280E69-225F-623B-FCB5-04672ABCE56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67" name="正方形/長方形 166">
              <a:extLst>
                <a:ext uri="{FF2B5EF4-FFF2-40B4-BE49-F238E27FC236}">
                  <a16:creationId xmlns:a16="http://schemas.microsoft.com/office/drawing/2014/main" id="{C9A1ADD6-1973-37DE-BE89-F632BF322576}"/>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異動一括処理アラートリスト</a:t>
              </a:r>
              <a:endParaRPr kumimoji="1" lang="en-US" altLang="ja-JP" sz="500" b="1" dirty="0">
                <a:solidFill>
                  <a:schemeClr val="tx1"/>
                </a:solidFill>
                <a:latin typeface="+mn-ea"/>
              </a:endParaRPr>
            </a:p>
          </p:txBody>
        </p:sp>
      </p:grpSp>
      <p:cxnSp>
        <p:nvCxnSpPr>
          <p:cNvPr id="172" name="直線矢印コネクタ 171">
            <a:extLst>
              <a:ext uri="{FF2B5EF4-FFF2-40B4-BE49-F238E27FC236}">
                <a16:creationId xmlns:a16="http://schemas.microsoft.com/office/drawing/2014/main" id="{28E87A65-2A1B-0CF1-15D1-784B1B06EB76}"/>
              </a:ext>
            </a:extLst>
          </p:cNvPr>
          <p:cNvCxnSpPr>
            <a:cxnSpLocks/>
            <a:stCxn id="22" idx="3"/>
            <a:endCxn id="97" idx="1"/>
          </p:cNvCxnSpPr>
          <p:nvPr/>
        </p:nvCxnSpPr>
        <p:spPr>
          <a:xfrm>
            <a:off x="2162911" y="2662709"/>
            <a:ext cx="29676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5" name="直線矢印コネクタ 174">
            <a:extLst>
              <a:ext uri="{FF2B5EF4-FFF2-40B4-BE49-F238E27FC236}">
                <a16:creationId xmlns:a16="http://schemas.microsoft.com/office/drawing/2014/main" id="{F802ED57-F6D7-51C3-2D4C-00169005B85B}"/>
              </a:ext>
            </a:extLst>
          </p:cNvPr>
          <p:cNvCxnSpPr>
            <a:cxnSpLocks/>
            <a:stCxn id="97" idx="3"/>
            <a:endCxn id="103" idx="1"/>
          </p:cNvCxnSpPr>
          <p:nvPr/>
        </p:nvCxnSpPr>
        <p:spPr>
          <a:xfrm>
            <a:off x="3055564" y="2662709"/>
            <a:ext cx="3633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80" name="グループ化 179">
            <a:extLst>
              <a:ext uri="{FF2B5EF4-FFF2-40B4-BE49-F238E27FC236}">
                <a16:creationId xmlns:a16="http://schemas.microsoft.com/office/drawing/2014/main" id="{8D894787-7FF4-B386-6211-64CD4A705F37}"/>
              </a:ext>
            </a:extLst>
          </p:cNvPr>
          <p:cNvGrpSpPr/>
          <p:nvPr/>
        </p:nvGrpSpPr>
        <p:grpSpPr>
          <a:xfrm>
            <a:off x="7965953" y="2894515"/>
            <a:ext cx="637021" cy="706178"/>
            <a:chOff x="2321719" y="2988182"/>
            <a:chExt cx="637021" cy="706178"/>
          </a:xfrm>
        </p:grpSpPr>
        <p:pic>
          <p:nvPicPr>
            <p:cNvPr id="181" name="グラフィックス 180" descr="紙 枠線">
              <a:extLst>
                <a:ext uri="{FF2B5EF4-FFF2-40B4-BE49-F238E27FC236}">
                  <a16:creationId xmlns:a16="http://schemas.microsoft.com/office/drawing/2014/main" id="{4CA3EE17-83F3-EFE6-2660-5DE5DF6A6F7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82" name="直線矢印コネクタ 36">
              <a:extLst>
                <a:ext uri="{FF2B5EF4-FFF2-40B4-BE49-F238E27FC236}">
                  <a16:creationId xmlns:a16="http://schemas.microsoft.com/office/drawing/2014/main" id="{A151C13F-BE8B-646B-6968-DE435D5D6DF5}"/>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83" name="正方形/長方形 182">
              <a:extLst>
                <a:ext uri="{FF2B5EF4-FFF2-40B4-BE49-F238E27FC236}">
                  <a16:creationId xmlns:a16="http://schemas.microsoft.com/office/drawing/2014/main" id="{40399485-6DFA-C695-25E5-344B26B8C1F9}"/>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車両廃車登録一覧</a:t>
              </a:r>
              <a:endParaRPr kumimoji="1" lang="en-US" altLang="ja-JP" sz="500" b="1" dirty="0">
                <a:solidFill>
                  <a:schemeClr val="tx1"/>
                </a:solidFill>
                <a:latin typeface="+mn-ea"/>
              </a:endParaRPr>
            </a:p>
          </p:txBody>
        </p:sp>
      </p:grpSp>
    </p:spTree>
    <p:extLst>
      <p:ext uri="{BB962C8B-B14F-4D97-AF65-F5344CB8AC3E}">
        <p14:creationId xmlns:p14="http://schemas.microsoft.com/office/powerpoint/2010/main" val="1358992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A9A6A-ED04-991F-DE09-EFDFAF23CA53}"/>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31FB70A2-3446-6030-FB72-9C78593D1446}"/>
              </a:ext>
            </a:extLst>
          </p:cNvPr>
          <p:cNvGrpSpPr/>
          <p:nvPr/>
        </p:nvGrpSpPr>
        <p:grpSpPr>
          <a:xfrm rot="5400000" flipV="1">
            <a:off x="588533" y="1928678"/>
            <a:ext cx="1091210" cy="47531"/>
            <a:chOff x="9040779" y="5728212"/>
            <a:chExt cx="1091210" cy="47531"/>
          </a:xfrm>
        </p:grpSpPr>
        <p:cxnSp>
          <p:nvCxnSpPr>
            <p:cNvPr id="91" name="直線矢印コネクタ 90">
              <a:extLst>
                <a:ext uri="{FF2B5EF4-FFF2-40B4-BE49-F238E27FC236}">
                  <a16:creationId xmlns:a16="http://schemas.microsoft.com/office/drawing/2014/main" id="{6B7C697D-B336-35C2-AB9A-481462AAF26E}"/>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0657CF41-3BCF-991C-4CD5-5B68EC8F79F8}"/>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0BEA301C-90E2-915A-BFCF-80AB95EB3139}"/>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D3F548A7-B903-5868-D44F-B98247C386D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410A895-DA36-DA38-2F79-B488E70527E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B7CEFEFE-E6C4-FB98-4F9F-1EF5795E3F7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9C52A12-197E-BE6D-5811-3CA131095DB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B94E146-476F-7CA7-B955-F7008E153A8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AE5FC31-87E3-B09B-1D84-5CD823A044A0}"/>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650BDA9-AF69-DDD0-683E-993291A78ED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その他軽自動車</a:t>
              </a:r>
              <a:r>
                <a:rPr kumimoji="1" lang="en-US" altLang="ja-JP" sz="1000" b="1" dirty="0">
                  <a:solidFill>
                    <a:schemeClr val="tx1"/>
                  </a:solidFill>
                  <a:latin typeface="+mn-ea"/>
                </a:rPr>
                <a:t>(</a:t>
              </a:r>
              <a:r>
                <a:rPr kumimoji="1" lang="ja-JP" altLang="en-US" sz="1000" b="1" dirty="0">
                  <a:solidFill>
                    <a:schemeClr val="tx1"/>
                  </a:solidFill>
                  <a:latin typeface="+mn-ea"/>
                </a:rPr>
                <a:t>申告書</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512DDDCF-1893-8A71-C026-960771D149FF}"/>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新規登録処理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C60CCE52-41CB-FB54-9106-3396AE9E60FA}"/>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8C53F910-CC88-F3E1-8C19-6F4497CBE92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A8F2FDDD-6F24-027E-5F19-41890F9A2A0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93F3A8F-EFA1-9614-0A2B-53406D05EEC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F452A74-41FF-09E8-F6A5-9C6535AC31BF}"/>
              </a:ext>
            </a:extLst>
          </p:cNvPr>
          <p:cNvGrpSpPr/>
          <p:nvPr/>
        </p:nvGrpSpPr>
        <p:grpSpPr>
          <a:xfrm>
            <a:off x="3357896"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D6D6311C-B04C-7AEF-114B-8FB041D09D3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B56A78DF-92AD-BCAE-B539-F832717C42B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車両情報登録</a:t>
              </a:r>
            </a:p>
          </p:txBody>
        </p:sp>
      </p:grpSp>
      <p:cxnSp>
        <p:nvCxnSpPr>
          <p:cNvPr id="33" name="直線矢印コネクタ 32">
            <a:extLst>
              <a:ext uri="{FF2B5EF4-FFF2-40B4-BE49-F238E27FC236}">
                <a16:creationId xmlns:a16="http://schemas.microsoft.com/office/drawing/2014/main" id="{88F86C8C-972F-6D7B-35CD-7A60C62AE32C}"/>
              </a:ext>
            </a:extLst>
          </p:cNvPr>
          <p:cNvCxnSpPr>
            <a:cxnSpLocks/>
            <a:stCxn id="22" idx="2"/>
            <a:endCxn id="118" idx="1"/>
          </p:cNvCxnSpPr>
          <p:nvPr/>
        </p:nvCxnSpPr>
        <p:spPr>
          <a:xfrm>
            <a:off x="365583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1047CE95-EE4B-D572-D97D-088219AB665D}"/>
              </a:ext>
            </a:extLst>
          </p:cNvPr>
          <p:cNvCxnSpPr>
            <a:cxnSpLocks/>
            <a:stCxn id="4" idx="6"/>
            <a:endCxn id="103" idx="1"/>
          </p:cNvCxnSpPr>
          <p:nvPr/>
        </p:nvCxnSpPr>
        <p:spPr>
          <a:xfrm>
            <a:off x="1287138" y="2662709"/>
            <a:ext cx="2986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7E236E3C-7D52-6E8A-690E-CE6A85339416}"/>
              </a:ext>
            </a:extLst>
          </p:cNvPr>
          <p:cNvSpPr/>
          <p:nvPr/>
        </p:nvSpPr>
        <p:spPr>
          <a:xfrm>
            <a:off x="6993584"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B324BF20-C20F-35CE-35EA-48F8AD9CB7A7}"/>
              </a:ext>
            </a:extLst>
          </p:cNvPr>
          <p:cNvSpPr/>
          <p:nvPr/>
        </p:nvSpPr>
        <p:spPr>
          <a:xfrm>
            <a:off x="6758568" y="5604933"/>
            <a:ext cx="2053792" cy="89949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rgbClr val="0070C0"/>
                </a:solidFill>
                <a:latin typeface="游ゴシック" panose="020B0400000000000000" pitchFamily="50" charset="-128"/>
                <a:ea typeface="游ゴシック" panose="020B0400000000000000" pitchFamily="50" charset="-128"/>
              </a:rPr>
              <a:t>1.2.3.</a:t>
            </a:r>
            <a:r>
              <a:rPr kumimoji="1" lang="ja-JP" altLang="en-US" sz="500" b="1" dirty="0">
                <a:solidFill>
                  <a:srgbClr val="0070C0"/>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1.2.4.</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1.2.5.</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90EB989B-D84A-4130-433A-E8579930A013}"/>
              </a:ext>
            </a:extLst>
          </p:cNvPr>
          <p:cNvGrpSpPr/>
          <p:nvPr/>
        </p:nvGrpSpPr>
        <p:grpSpPr>
          <a:xfrm>
            <a:off x="3368020"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064E8065-6731-FA90-C68C-CDFF98E0CED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6DBC5990-8B5C-9993-1E8F-5E82139583D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B2A26F68-7E2E-AF7D-4283-01B51411AAF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6AB93FA5-3FA3-7A36-953A-222F069AE27A}"/>
              </a:ext>
            </a:extLst>
          </p:cNvPr>
          <p:cNvSpPr/>
          <p:nvPr/>
        </p:nvSpPr>
        <p:spPr>
          <a:xfrm>
            <a:off x="7335532"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262A1CD8-409D-764A-0B69-744E6D42E142}"/>
              </a:ext>
            </a:extLst>
          </p:cNvPr>
          <p:cNvSpPr/>
          <p:nvPr/>
        </p:nvSpPr>
        <p:spPr>
          <a:xfrm>
            <a:off x="732440"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328488A2-F73B-2C5D-A60F-A08965A625A6}"/>
              </a:ext>
            </a:extLst>
          </p:cNvPr>
          <p:cNvCxnSpPr>
            <a:cxnSpLocks/>
            <a:stCxn id="56" idx="3"/>
            <a:endCxn id="137" idx="1"/>
          </p:cNvCxnSpPr>
          <p:nvPr/>
        </p:nvCxnSpPr>
        <p:spPr>
          <a:xfrm>
            <a:off x="4790623" y="2662709"/>
            <a:ext cx="14919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B461AD1D-E8FB-AE95-5F0C-753C5E3BD511}"/>
              </a:ext>
            </a:extLst>
          </p:cNvPr>
          <p:cNvGrpSpPr/>
          <p:nvPr/>
        </p:nvGrpSpPr>
        <p:grpSpPr>
          <a:xfrm>
            <a:off x="3876174" y="4643643"/>
            <a:ext cx="752658" cy="405710"/>
            <a:chOff x="4488244" y="5206471"/>
            <a:chExt cx="752658" cy="405710"/>
          </a:xfrm>
        </p:grpSpPr>
        <p:cxnSp>
          <p:nvCxnSpPr>
            <p:cNvPr id="80" name="直線矢印コネクタ 79">
              <a:extLst>
                <a:ext uri="{FF2B5EF4-FFF2-40B4-BE49-F238E27FC236}">
                  <a16:creationId xmlns:a16="http://schemas.microsoft.com/office/drawing/2014/main" id="{332D6C33-725D-0BBA-DF16-3DC0E4751E8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6F719421-91C6-FF85-7C79-7F6487D930A0}"/>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F0B17A06-3DAE-46CA-102E-6571230696B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356FE319-98D6-40EE-6E8F-78FA15883BD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B1F1CABA-72C6-C5B5-70F7-CDD81D6C0CB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ACCEA6F1-9B48-264E-6C5C-F9ACD8C6A72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8D96176D-8094-F982-188D-AF9634807CFF}"/>
              </a:ext>
            </a:extLst>
          </p:cNvPr>
          <p:cNvGrpSpPr/>
          <p:nvPr/>
        </p:nvGrpSpPr>
        <p:grpSpPr>
          <a:xfrm>
            <a:off x="1140489"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388673A3-C724-2320-72D2-71B75992F9EF}"/>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5079CBFD-78FA-05B0-B779-9CC0D958683C}"/>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a:t>
              </a:r>
              <a:r>
                <a:rPr kumimoji="1" lang="ja-JP" altLang="en-US" sz="500" b="1" dirty="0">
                  <a:solidFill>
                    <a:schemeClr val="tx1"/>
                  </a:solidFill>
                  <a:latin typeface="游ゴシック" panose="020B0400000000000000" pitchFamily="50" charset="-128"/>
                  <a:ea typeface="游ゴシック" panose="020B0400000000000000" pitchFamily="50" charset="-128"/>
                </a:rPr>
                <a:t>申告書</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報告書</a:t>
              </a:r>
              <a:r>
                <a:rPr kumimoji="1" lang="en-US" altLang="ja-JP" sz="500" b="1" dirty="0">
                  <a:solidFill>
                    <a:schemeClr val="tx1"/>
                  </a:solidFill>
                  <a:latin typeface="游ゴシック" panose="020B0400000000000000" pitchFamily="50" charset="-128"/>
                  <a:ea typeface="游ゴシック" panose="020B0400000000000000" pitchFamily="50" charset="-128"/>
                </a:rPr>
                <a:t>)</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pic>
          <p:nvPicPr>
            <p:cNvPr id="100" name="グラフィックス 99" descr="紙 枠線">
              <a:extLst>
                <a:ext uri="{FF2B5EF4-FFF2-40B4-BE49-F238E27FC236}">
                  <a16:creationId xmlns:a16="http://schemas.microsoft.com/office/drawing/2014/main" id="{275728AE-8643-B11D-078B-060AD457D96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2EADCC98-6ECA-8F39-EADD-03DC00D03038}"/>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E70EC06A-D2A2-B94B-4F23-82DA1D1499C5}"/>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7737CF70-2257-BC23-2E56-893D82F376D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08330D10-DA6C-4AD9-39D5-8B6D2A34F50A}"/>
              </a:ext>
            </a:extLst>
          </p:cNvPr>
          <p:cNvCxnSpPr>
            <a:cxnSpLocks/>
            <a:stCxn id="137" idx="3"/>
            <a:endCxn id="38" idx="2"/>
          </p:cNvCxnSpPr>
          <p:nvPr/>
        </p:nvCxnSpPr>
        <p:spPr>
          <a:xfrm>
            <a:off x="6878422"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67CF5D2A-A260-B670-3525-B7CF0724B214}"/>
              </a:ext>
            </a:extLst>
          </p:cNvPr>
          <p:cNvSpPr/>
          <p:nvPr/>
        </p:nvSpPr>
        <p:spPr>
          <a:xfrm>
            <a:off x="727398"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cxnSp>
        <p:nvCxnSpPr>
          <p:cNvPr id="24" name="直線矢印コネクタ 23">
            <a:extLst>
              <a:ext uri="{FF2B5EF4-FFF2-40B4-BE49-F238E27FC236}">
                <a16:creationId xmlns:a16="http://schemas.microsoft.com/office/drawing/2014/main" id="{934603AC-92FC-FB40-305B-2FFE782F6E4D}"/>
              </a:ext>
            </a:extLst>
          </p:cNvPr>
          <p:cNvCxnSpPr>
            <a:cxnSpLocks/>
            <a:stCxn id="103" idx="3"/>
            <a:endCxn id="107" idx="1"/>
          </p:cNvCxnSpPr>
          <p:nvPr/>
        </p:nvCxnSpPr>
        <p:spPr>
          <a:xfrm>
            <a:off x="2173196" y="2662709"/>
            <a:ext cx="2986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72390B7F-6980-8263-C8B7-E1FF23A05628}"/>
              </a:ext>
            </a:extLst>
          </p:cNvPr>
          <p:cNvGrpSpPr/>
          <p:nvPr/>
        </p:nvGrpSpPr>
        <p:grpSpPr>
          <a:xfrm>
            <a:off x="5028076"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F4BDD476-1659-08B2-BFC1-82335F6E5B6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4F2EF546-77E6-F010-8BF9-A330E6DC79CF}"/>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4906FE75-6E20-9F42-E6DE-3FE68B404EBC}"/>
              </a:ext>
            </a:extLst>
          </p:cNvPr>
          <p:cNvCxnSpPr>
            <a:cxnSpLocks/>
            <a:stCxn id="56" idx="2"/>
            <a:endCxn id="28" idx="1"/>
          </p:cNvCxnSpPr>
          <p:nvPr/>
        </p:nvCxnSpPr>
        <p:spPr>
          <a:xfrm rot="16200000" flipH="1">
            <a:off x="4492804"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69777C3C-2BC0-88D6-D7A6-1AAE2AA0B1D7}"/>
              </a:ext>
            </a:extLst>
          </p:cNvPr>
          <p:cNvSpPr/>
          <p:nvPr/>
        </p:nvSpPr>
        <p:spPr>
          <a:xfrm>
            <a:off x="487429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4427A2E7-7EC2-514A-BA88-1141E570DEAC}"/>
              </a:ext>
            </a:extLst>
          </p:cNvPr>
          <p:cNvSpPr/>
          <p:nvPr/>
        </p:nvSpPr>
        <p:spPr>
          <a:xfrm>
            <a:off x="4107728"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4118402F-73C2-41A2-446A-820D0780E1F6}"/>
              </a:ext>
            </a:extLst>
          </p:cNvPr>
          <p:cNvSpPr/>
          <p:nvPr/>
        </p:nvSpPr>
        <p:spPr>
          <a:xfrm>
            <a:off x="4167866"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075B323C-F2A3-8878-9E80-762F307943E8}"/>
              </a:ext>
            </a:extLst>
          </p:cNvPr>
          <p:cNvSpPr/>
          <p:nvPr/>
        </p:nvSpPr>
        <p:spPr>
          <a:xfrm>
            <a:off x="4446652"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85C11017-610B-A15F-B5FE-416A19A240EF}"/>
              </a:ext>
            </a:extLst>
          </p:cNvPr>
          <p:cNvCxnSpPr>
            <a:cxnSpLocks/>
            <a:stCxn id="28" idx="3"/>
            <a:endCxn id="137" idx="1"/>
          </p:cNvCxnSpPr>
          <p:nvPr/>
        </p:nvCxnSpPr>
        <p:spPr>
          <a:xfrm flipV="1">
            <a:off x="5623960" y="2662709"/>
            <a:ext cx="658578"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CC55ADBE-4AD3-4922-88AE-7049C4DB3632}"/>
              </a:ext>
            </a:extLst>
          </p:cNvPr>
          <p:cNvCxnSpPr>
            <a:cxnSpLocks/>
            <a:stCxn id="28" idx="2"/>
            <a:endCxn id="62" idx="1"/>
          </p:cNvCxnSpPr>
          <p:nvPr/>
        </p:nvCxnSpPr>
        <p:spPr>
          <a:xfrm>
            <a:off x="5326018"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84884803-D60A-AAEE-25CD-98BAA4501F50}"/>
              </a:ext>
            </a:extLst>
          </p:cNvPr>
          <p:cNvGrpSpPr/>
          <p:nvPr/>
        </p:nvGrpSpPr>
        <p:grpSpPr>
          <a:xfrm>
            <a:off x="5038200"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63F7697E-8422-FB26-FFEB-1A1608D84BE7}"/>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90B85D47-746D-6C1B-6544-1C628DEEA25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D8C17CD0-6DA3-E96C-A224-2433FEAA251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BC724543-E837-210D-59E5-03734CCE5127}"/>
              </a:ext>
            </a:extLst>
          </p:cNvPr>
          <p:cNvGrpSpPr/>
          <p:nvPr/>
        </p:nvGrpSpPr>
        <p:grpSpPr>
          <a:xfrm>
            <a:off x="5565723" y="4643643"/>
            <a:ext cx="752658" cy="405710"/>
            <a:chOff x="5549538" y="5066857"/>
            <a:chExt cx="752658" cy="405710"/>
          </a:xfrm>
        </p:grpSpPr>
        <p:cxnSp>
          <p:nvCxnSpPr>
            <p:cNvPr id="74" name="直線矢印コネクタ 73">
              <a:extLst>
                <a:ext uri="{FF2B5EF4-FFF2-40B4-BE49-F238E27FC236}">
                  <a16:creationId xmlns:a16="http://schemas.microsoft.com/office/drawing/2014/main" id="{5A9029A3-A54D-7643-7B9B-A9E648CE055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80040606-9675-8534-8A80-B745BD399244}"/>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1A6773BE-462E-65FC-1C9D-C82F365D067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D9DFBC3B-B59E-DA4B-7781-7FB193A9ED8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D6A57A63-560A-5621-1A39-6E35E9E3B5E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60D8C23B-143D-B8A8-4D11-8AB844048DC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8" name="グループ化 97">
            <a:extLst>
              <a:ext uri="{FF2B5EF4-FFF2-40B4-BE49-F238E27FC236}">
                <a16:creationId xmlns:a16="http://schemas.microsoft.com/office/drawing/2014/main" id="{9196029C-B92F-0051-8DD1-932C1AFF0019}"/>
              </a:ext>
            </a:extLst>
          </p:cNvPr>
          <p:cNvGrpSpPr/>
          <p:nvPr/>
        </p:nvGrpSpPr>
        <p:grpSpPr>
          <a:xfrm>
            <a:off x="1585781" y="2433953"/>
            <a:ext cx="587415" cy="457512"/>
            <a:chOff x="5266944" y="2798826"/>
            <a:chExt cx="455771" cy="301859"/>
          </a:xfrm>
        </p:grpSpPr>
        <p:sp>
          <p:nvSpPr>
            <p:cNvPr id="103" name="四角形: 角を丸くする 102">
              <a:extLst>
                <a:ext uri="{FF2B5EF4-FFF2-40B4-BE49-F238E27FC236}">
                  <a16:creationId xmlns:a16="http://schemas.microsoft.com/office/drawing/2014/main" id="{BC47E14D-B986-E49D-4D39-3C49E5FF567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7E54ED12-55B0-EDF5-B2BF-3A0AC22CE97A}"/>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8C065495-A4DD-4B86-4361-39DE746ED9CC}"/>
              </a:ext>
            </a:extLst>
          </p:cNvPr>
          <p:cNvGrpSpPr/>
          <p:nvPr/>
        </p:nvGrpSpPr>
        <p:grpSpPr>
          <a:xfrm>
            <a:off x="2471839" y="2433953"/>
            <a:ext cx="587415" cy="457512"/>
            <a:chOff x="5266944" y="2798826"/>
            <a:chExt cx="455771" cy="301859"/>
          </a:xfrm>
        </p:grpSpPr>
        <p:sp>
          <p:nvSpPr>
            <p:cNvPr id="107" name="四角形: 角を丸くする 106">
              <a:extLst>
                <a:ext uri="{FF2B5EF4-FFF2-40B4-BE49-F238E27FC236}">
                  <a16:creationId xmlns:a16="http://schemas.microsoft.com/office/drawing/2014/main" id="{8E0221AB-4035-3867-8DA3-766E570C3394}"/>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4957820C-CE73-A552-152A-5526A390572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58089DBD-95F2-AAD7-A780-0AFAF70CF051}"/>
              </a:ext>
            </a:extLst>
          </p:cNvPr>
          <p:cNvGrpSpPr/>
          <p:nvPr/>
        </p:nvGrpSpPr>
        <p:grpSpPr>
          <a:xfrm>
            <a:off x="6282538"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95D18BB2-4D49-C41F-B3E4-FAF583A9928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A54EBB27-74DA-5625-9820-D5E64DCC578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p>
          </p:txBody>
        </p:sp>
      </p:grpSp>
      <p:cxnSp>
        <p:nvCxnSpPr>
          <p:cNvPr id="138" name="直線矢印コネクタ 137">
            <a:extLst>
              <a:ext uri="{FF2B5EF4-FFF2-40B4-BE49-F238E27FC236}">
                <a16:creationId xmlns:a16="http://schemas.microsoft.com/office/drawing/2014/main" id="{411B052E-7E7E-9ED1-79C9-381DC89EDBCF}"/>
              </a:ext>
            </a:extLst>
          </p:cNvPr>
          <p:cNvCxnSpPr>
            <a:cxnSpLocks/>
            <a:stCxn id="140" idx="1"/>
            <a:endCxn id="137" idx="2"/>
          </p:cNvCxnSpPr>
          <p:nvPr/>
        </p:nvCxnSpPr>
        <p:spPr>
          <a:xfrm flipH="1" flipV="1">
            <a:off x="6580480"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5B6D6AEC-2802-D284-6CBA-C622C46CF14D}"/>
              </a:ext>
            </a:extLst>
          </p:cNvPr>
          <p:cNvGrpSpPr/>
          <p:nvPr/>
        </p:nvGrpSpPr>
        <p:grpSpPr>
          <a:xfrm>
            <a:off x="6292662"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ED99E6E6-18AF-6F5E-2781-A2B14BC5DF5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69BA36C7-C528-B5E5-5029-0918127636D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6EACF799-F9FF-6601-70CC-B9965EE8F8D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5F4BD2F0-01FE-9750-0EF7-A4CCDF8CF3D1}"/>
              </a:ext>
            </a:extLst>
          </p:cNvPr>
          <p:cNvGrpSpPr/>
          <p:nvPr/>
        </p:nvGrpSpPr>
        <p:grpSpPr>
          <a:xfrm>
            <a:off x="6800816"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10FDE902-2659-A12C-0125-A1D9FDAEB76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EB279C19-6F91-17CC-E792-B3E9A07076A2}"/>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51D8B5AE-1CBC-BB8C-BB61-BF4EBB5CFE9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63EC2E14-8954-05E5-83B0-08839E53097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5E1F5D13-FCEF-04DD-3B71-11AAA7CE5A9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089055D8-4E84-878E-1C4D-6056352D15B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51" name="グループ化 150">
            <a:extLst>
              <a:ext uri="{FF2B5EF4-FFF2-40B4-BE49-F238E27FC236}">
                <a16:creationId xmlns:a16="http://schemas.microsoft.com/office/drawing/2014/main" id="{3410E7CE-7EFC-6C52-1C6C-2DBA03BA1E76}"/>
              </a:ext>
            </a:extLst>
          </p:cNvPr>
          <p:cNvGrpSpPr/>
          <p:nvPr/>
        </p:nvGrpSpPr>
        <p:grpSpPr>
          <a:xfrm>
            <a:off x="6743824"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D09C2BED-CDBB-4BF0-B59F-4BC63443245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5D13D111-B00F-E00E-35E3-13E451D401F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4020A5BE-C774-AB05-8BC5-D9FB7F7E9787}"/>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cxnSp>
        <p:nvCxnSpPr>
          <p:cNvPr id="164" name="直線矢印コネクタ 163">
            <a:extLst>
              <a:ext uri="{FF2B5EF4-FFF2-40B4-BE49-F238E27FC236}">
                <a16:creationId xmlns:a16="http://schemas.microsoft.com/office/drawing/2014/main" id="{54F9A1B4-4B23-9E15-1867-CC3DD22D57C5}"/>
              </a:ext>
            </a:extLst>
          </p:cNvPr>
          <p:cNvCxnSpPr>
            <a:cxnSpLocks/>
            <a:stCxn id="107" idx="3"/>
            <a:endCxn id="22" idx="1"/>
          </p:cNvCxnSpPr>
          <p:nvPr/>
        </p:nvCxnSpPr>
        <p:spPr>
          <a:xfrm>
            <a:off x="3059254" y="2662709"/>
            <a:ext cx="2986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912DEFCA-85E5-26DD-86F0-640F1F8705C1}"/>
              </a:ext>
            </a:extLst>
          </p:cNvPr>
          <p:cNvCxnSpPr>
            <a:cxnSpLocks/>
            <a:stCxn id="22" idx="3"/>
            <a:endCxn id="56" idx="1"/>
          </p:cNvCxnSpPr>
          <p:nvPr/>
        </p:nvCxnSpPr>
        <p:spPr>
          <a:xfrm>
            <a:off x="3953780" y="2662709"/>
            <a:ext cx="4928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24469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FB85A-0449-895B-A2F1-78B286A05A2C}"/>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DA89B9A8-28D2-244C-62CA-730A143AAAB3}"/>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6506A6A-F1F5-9BD2-0BD3-F8BBA289383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F860B072-2A62-69D6-B18C-F419F656614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D0959D1-0113-6C7D-F0EA-C4A647A14DD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B885AC25-CE03-1004-4067-C1CB262E687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283B4F5E-BB01-EB63-6844-2869B16E5F9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295839EB-B849-19D6-EA37-74FA5C62E38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その他軽自動車</a:t>
              </a:r>
              <a:r>
                <a:rPr kumimoji="1" lang="en-US" altLang="ja-JP" sz="1000" b="1" dirty="0">
                  <a:solidFill>
                    <a:schemeClr val="tx1"/>
                  </a:solidFill>
                  <a:latin typeface="+mn-ea"/>
                </a:rPr>
                <a:t>(</a:t>
              </a:r>
              <a:r>
                <a:rPr kumimoji="1" lang="ja-JP" altLang="en-US" sz="1000" b="1" dirty="0">
                  <a:solidFill>
                    <a:schemeClr val="tx1"/>
                  </a:solidFill>
                  <a:latin typeface="+mn-ea"/>
                </a:rPr>
                <a:t>軽自動車</a:t>
              </a:r>
              <a:r>
                <a:rPr kumimoji="1" lang="en-US" altLang="ja-JP" sz="1000" b="1" dirty="0">
                  <a:solidFill>
                    <a:schemeClr val="tx1"/>
                  </a:solidFill>
                  <a:latin typeface="+mn-ea"/>
                </a:rPr>
                <a:t>OSS</a:t>
              </a:r>
              <a:r>
                <a:rPr kumimoji="1" lang="ja-JP" altLang="en-US" sz="1000" b="1" dirty="0">
                  <a:solidFill>
                    <a:schemeClr val="tx1"/>
                  </a:solidFill>
                  <a:latin typeface="+mn-ea"/>
                </a:rPr>
                <a:t>による電子申告</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F0645BD1-C372-3AE1-B747-0656D38A16FF}"/>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新規登録処理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981E556C-6600-363C-B4FF-5D5E2692B9D8}"/>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36B4A009-5298-9917-5B4C-F4A426B409F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63DDAD74-CD84-7B03-828B-486A8E4B674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85FFBEC-84BD-3F0E-CDC9-C93CB2A65B6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4</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C7FA8366-DAFC-B5A0-92AC-948C5036F943}"/>
              </a:ext>
            </a:extLst>
          </p:cNvPr>
          <p:cNvGrpSpPr/>
          <p:nvPr/>
        </p:nvGrpSpPr>
        <p:grpSpPr>
          <a:xfrm>
            <a:off x="1537032"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B3B8694B-0AF6-4AD2-CDCB-E8CB81CFEFB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AB1F2C17-88F3-92A2-23F9-DF42B1BA442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申告データ出力</a:t>
              </a:r>
            </a:p>
          </p:txBody>
        </p:sp>
      </p:grpSp>
      <p:cxnSp>
        <p:nvCxnSpPr>
          <p:cNvPr id="33" name="直線矢印コネクタ 32">
            <a:extLst>
              <a:ext uri="{FF2B5EF4-FFF2-40B4-BE49-F238E27FC236}">
                <a16:creationId xmlns:a16="http://schemas.microsoft.com/office/drawing/2014/main" id="{C60C394B-B345-B85D-804D-E29E2092E34E}"/>
              </a:ext>
            </a:extLst>
          </p:cNvPr>
          <p:cNvCxnSpPr>
            <a:cxnSpLocks/>
            <a:stCxn id="118" idx="1"/>
            <a:endCxn id="22" idx="2"/>
          </p:cNvCxnSpPr>
          <p:nvPr/>
        </p:nvCxnSpPr>
        <p:spPr>
          <a:xfrm flipH="1" flipV="1">
            <a:off x="1834974"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22D56D22-F808-BAA9-D111-1AB303AF5BC6}"/>
              </a:ext>
            </a:extLst>
          </p:cNvPr>
          <p:cNvCxnSpPr>
            <a:cxnSpLocks/>
            <a:stCxn id="63" idx="3"/>
            <a:endCxn id="103" idx="1"/>
          </p:cNvCxnSpPr>
          <p:nvPr/>
        </p:nvCxnSpPr>
        <p:spPr>
          <a:xfrm>
            <a:off x="3152781" y="2662709"/>
            <a:ext cx="3225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D12E9D90-276F-9DFD-C05D-FFDC2D95A765}"/>
              </a:ext>
            </a:extLst>
          </p:cNvPr>
          <p:cNvSpPr/>
          <p:nvPr/>
        </p:nvSpPr>
        <p:spPr>
          <a:xfrm>
            <a:off x="8038051"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CFCDCC55-08A1-54E4-143A-1F419CEC8A23}"/>
              </a:ext>
            </a:extLst>
          </p:cNvPr>
          <p:cNvSpPr/>
          <p:nvPr/>
        </p:nvSpPr>
        <p:spPr>
          <a:xfrm>
            <a:off x="6758568" y="5375275"/>
            <a:ext cx="2053792" cy="11291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1.2.20.1</a:t>
            </a:r>
            <a:r>
              <a:rPr kumimoji="1" lang="zh-TW" altLang="en-US" sz="500" b="1" dirty="0">
                <a:solidFill>
                  <a:schemeClr val="tx1"/>
                </a:solidFill>
                <a:latin typeface="游ゴシック" panose="020B0400000000000000" pitchFamily="50" charset="-128"/>
                <a:ea typeface="游ゴシック" panose="020B0400000000000000" pitchFamily="50" charset="-128"/>
              </a:rPr>
              <a:t>　軽自動車</a:t>
            </a:r>
            <a:r>
              <a:rPr kumimoji="1" lang="en-US" altLang="zh-TW" sz="500" b="1" dirty="0">
                <a:solidFill>
                  <a:schemeClr val="tx1"/>
                </a:solidFill>
                <a:latin typeface="游ゴシック" panose="020B0400000000000000" pitchFamily="50" charset="-128"/>
                <a:ea typeface="游ゴシック" panose="020B0400000000000000" pitchFamily="50" charset="-128"/>
              </a:rPr>
              <a:t>OSS</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p>
          <a:p>
            <a:r>
              <a:rPr kumimoji="1" lang="en-US" altLang="zh-TW" sz="500" b="1" dirty="0">
                <a:solidFill>
                  <a:schemeClr val="tx1"/>
                </a:solidFill>
                <a:latin typeface="游ゴシック" panose="020B0400000000000000" pitchFamily="50" charset="-128"/>
                <a:ea typeface="游ゴシック" panose="020B0400000000000000" pitchFamily="50" charset="-128"/>
              </a:rPr>
              <a:t>1.2.21.1</a:t>
            </a:r>
            <a:r>
              <a:rPr kumimoji="1" lang="zh-TW" altLang="en-US" sz="500" b="1" dirty="0">
                <a:solidFill>
                  <a:schemeClr val="tx1"/>
                </a:solidFill>
                <a:latin typeface="游ゴシック" panose="020B0400000000000000" pitchFamily="50" charset="-128"/>
                <a:ea typeface="游ゴシック" panose="020B0400000000000000" pitchFamily="50" charset="-128"/>
              </a:rPr>
              <a:t>　軽自動車</a:t>
            </a:r>
            <a:r>
              <a:rPr kumimoji="1" lang="en-US" altLang="zh-TW" sz="500" b="1" dirty="0">
                <a:solidFill>
                  <a:schemeClr val="tx1"/>
                </a:solidFill>
                <a:latin typeface="游ゴシック" panose="020B0400000000000000" pitchFamily="50" charset="-128"/>
                <a:ea typeface="游ゴシック" panose="020B0400000000000000" pitchFamily="50" charset="-128"/>
              </a:rPr>
              <a:t>OSS</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rgbClr val="0070C0"/>
                </a:solidFill>
                <a:latin typeface="游ゴシック" panose="020B0400000000000000" pitchFamily="50" charset="-128"/>
                <a:ea typeface="游ゴシック" panose="020B0400000000000000" pitchFamily="50" charset="-128"/>
              </a:rPr>
              <a:t>1.2.3.</a:t>
            </a:r>
            <a:r>
              <a:rPr kumimoji="1" lang="ja-JP" altLang="en-US" sz="500" b="1" dirty="0">
                <a:solidFill>
                  <a:srgbClr val="0070C0"/>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1.2.4.</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1.2.5.</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263715E1-BA87-BAAE-4CFA-1384FE9C8F13}"/>
              </a:ext>
            </a:extLst>
          </p:cNvPr>
          <p:cNvGrpSpPr/>
          <p:nvPr/>
        </p:nvGrpSpPr>
        <p:grpSpPr>
          <a:xfrm>
            <a:off x="1547156"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D5072683-5906-BE4D-C889-898A3550BA7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a:t>
              </a:r>
              <a:r>
                <a:rPr kumimoji="1" lang="en-US" altLang="ja-JP" sz="500" b="1" dirty="0">
                  <a:solidFill>
                    <a:schemeClr val="tx1"/>
                  </a:solidFill>
                  <a:latin typeface="+mn-ea"/>
                </a:rPr>
                <a:t>OSS</a:t>
              </a:r>
              <a:endParaRPr kumimoji="1" lang="ja-JP" altLang="en-US" sz="500" b="1" dirty="0">
                <a:solidFill>
                  <a:schemeClr val="tx1"/>
                </a:solidFill>
                <a:latin typeface="+mn-ea"/>
              </a:endParaRPr>
            </a:p>
          </p:txBody>
        </p:sp>
        <p:sp>
          <p:nvSpPr>
            <p:cNvPr id="119" name="円弧 118">
              <a:extLst>
                <a:ext uri="{FF2B5EF4-FFF2-40B4-BE49-F238E27FC236}">
                  <a16:creationId xmlns:a16="http://schemas.microsoft.com/office/drawing/2014/main" id="{25FFFAF8-14AA-A816-7AB6-6E40D5D6AB9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0199C917-9FFE-5F16-1770-82BED5E0E44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EAB23D83-61CC-5460-25E6-4880839555F0}"/>
              </a:ext>
            </a:extLst>
          </p:cNvPr>
          <p:cNvSpPr/>
          <p:nvPr/>
        </p:nvSpPr>
        <p:spPr>
          <a:xfrm>
            <a:off x="8379999"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67273DFA-C5B8-15E5-A55B-ACEC55E3D672}"/>
              </a:ext>
            </a:extLst>
          </p:cNvPr>
          <p:cNvCxnSpPr>
            <a:cxnSpLocks/>
            <a:stCxn id="56" idx="3"/>
            <a:endCxn id="137" idx="1"/>
          </p:cNvCxnSpPr>
          <p:nvPr/>
        </p:nvCxnSpPr>
        <p:spPr>
          <a:xfrm>
            <a:off x="6179533" y="2662709"/>
            <a:ext cx="13001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1" name="直線矢印コネクタ 100">
            <a:extLst>
              <a:ext uri="{FF2B5EF4-FFF2-40B4-BE49-F238E27FC236}">
                <a16:creationId xmlns:a16="http://schemas.microsoft.com/office/drawing/2014/main" id="{37D94FD6-6A33-D91A-8FB2-53208D219208}"/>
              </a:ext>
            </a:extLst>
          </p:cNvPr>
          <p:cNvCxnSpPr>
            <a:cxnSpLocks/>
            <a:stCxn id="137" idx="3"/>
            <a:endCxn id="38" idx="2"/>
          </p:cNvCxnSpPr>
          <p:nvPr/>
        </p:nvCxnSpPr>
        <p:spPr>
          <a:xfrm>
            <a:off x="8075523" y="2662709"/>
            <a:ext cx="3044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0E3C9351-0144-5F84-837D-A4C656D9B5D0}"/>
              </a:ext>
            </a:extLst>
          </p:cNvPr>
          <p:cNvGrpSpPr/>
          <p:nvPr/>
        </p:nvGrpSpPr>
        <p:grpSpPr>
          <a:xfrm>
            <a:off x="6416986"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04881F3D-C57D-10B9-0EEC-9EB1829E1BE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4BB1045F-E6DF-12DB-841C-D409B56637E6}"/>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55CEEF76-9314-9E78-9B14-C988A57441A3}"/>
              </a:ext>
            </a:extLst>
          </p:cNvPr>
          <p:cNvCxnSpPr>
            <a:cxnSpLocks/>
            <a:stCxn id="56" idx="2"/>
            <a:endCxn id="28" idx="1"/>
          </p:cNvCxnSpPr>
          <p:nvPr/>
        </p:nvCxnSpPr>
        <p:spPr>
          <a:xfrm rot="16200000" flipH="1">
            <a:off x="5881714"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90A4EBBD-9739-9A21-B563-3314157D124C}"/>
              </a:ext>
            </a:extLst>
          </p:cNvPr>
          <p:cNvSpPr/>
          <p:nvPr/>
        </p:nvSpPr>
        <p:spPr>
          <a:xfrm>
            <a:off x="626320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E8E17B6B-4974-7C11-4E92-209A41A7D3DE}"/>
              </a:ext>
            </a:extLst>
          </p:cNvPr>
          <p:cNvSpPr/>
          <p:nvPr/>
        </p:nvSpPr>
        <p:spPr>
          <a:xfrm>
            <a:off x="5496638"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C128963A-628C-FB29-675E-2BA37C6864A6}"/>
              </a:ext>
            </a:extLst>
          </p:cNvPr>
          <p:cNvSpPr/>
          <p:nvPr/>
        </p:nvSpPr>
        <p:spPr>
          <a:xfrm>
            <a:off x="5556776"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94E917B3-2194-7276-C80A-8C76DFA27391}"/>
              </a:ext>
            </a:extLst>
          </p:cNvPr>
          <p:cNvSpPr/>
          <p:nvPr/>
        </p:nvSpPr>
        <p:spPr>
          <a:xfrm>
            <a:off x="5835562"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4EA9A9F8-B9DD-6923-D52B-FD8CA69384C9}"/>
              </a:ext>
            </a:extLst>
          </p:cNvPr>
          <p:cNvCxnSpPr>
            <a:cxnSpLocks/>
            <a:stCxn id="28" idx="3"/>
            <a:endCxn id="137" idx="1"/>
          </p:cNvCxnSpPr>
          <p:nvPr/>
        </p:nvCxnSpPr>
        <p:spPr>
          <a:xfrm flipV="1">
            <a:off x="7012870" y="2662709"/>
            <a:ext cx="466769"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64EF6973-818F-15F5-7D39-FBE9BAB9858D}"/>
              </a:ext>
            </a:extLst>
          </p:cNvPr>
          <p:cNvCxnSpPr>
            <a:cxnSpLocks/>
            <a:stCxn id="28" idx="2"/>
            <a:endCxn id="62" idx="1"/>
          </p:cNvCxnSpPr>
          <p:nvPr/>
        </p:nvCxnSpPr>
        <p:spPr>
          <a:xfrm>
            <a:off x="6714928"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425CB4D5-8E25-CFCF-746D-C76E0276956A}"/>
              </a:ext>
            </a:extLst>
          </p:cNvPr>
          <p:cNvGrpSpPr/>
          <p:nvPr/>
        </p:nvGrpSpPr>
        <p:grpSpPr>
          <a:xfrm>
            <a:off x="6427110"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82AC63A9-5A41-B466-160E-1BA5631468F6}"/>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E2DCFADC-ABC7-3C40-8273-53BBCB4C043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9E993B8F-F083-0C99-367B-FB6BF8942EB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415D683B-62DC-0867-DEE5-7E561A844615}"/>
              </a:ext>
            </a:extLst>
          </p:cNvPr>
          <p:cNvGrpSpPr/>
          <p:nvPr/>
        </p:nvGrpSpPr>
        <p:grpSpPr>
          <a:xfrm>
            <a:off x="6954633" y="4643643"/>
            <a:ext cx="752658" cy="405710"/>
            <a:chOff x="5549538" y="5066857"/>
            <a:chExt cx="752658" cy="405710"/>
          </a:xfrm>
        </p:grpSpPr>
        <p:cxnSp>
          <p:nvCxnSpPr>
            <p:cNvPr id="74" name="直線矢印コネクタ 73">
              <a:extLst>
                <a:ext uri="{FF2B5EF4-FFF2-40B4-BE49-F238E27FC236}">
                  <a16:creationId xmlns:a16="http://schemas.microsoft.com/office/drawing/2014/main" id="{A48ECD1E-CEC0-3301-2998-D16F8C5AF63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0B39BBB6-5C6B-BC19-7003-A56AEC65733E}"/>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2635F9A9-1799-45F6-3A28-3EEEF23E097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62438C3F-9EDD-A393-7DDA-F13FC4A5B52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ED2EDD99-E067-1FBC-8D8D-22B01D38F87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B0D537E4-9D25-5324-CBE3-ADECC388CFA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98" name="グループ化 97">
            <a:extLst>
              <a:ext uri="{FF2B5EF4-FFF2-40B4-BE49-F238E27FC236}">
                <a16:creationId xmlns:a16="http://schemas.microsoft.com/office/drawing/2014/main" id="{815E286F-03C2-D3F3-A8BC-A2667F007732}"/>
              </a:ext>
            </a:extLst>
          </p:cNvPr>
          <p:cNvGrpSpPr/>
          <p:nvPr/>
        </p:nvGrpSpPr>
        <p:grpSpPr>
          <a:xfrm>
            <a:off x="3475284" y="2433953"/>
            <a:ext cx="587415" cy="457512"/>
            <a:chOff x="5266944" y="2798826"/>
            <a:chExt cx="455771" cy="301859"/>
          </a:xfrm>
        </p:grpSpPr>
        <p:sp>
          <p:nvSpPr>
            <p:cNvPr id="103" name="四角形: 角を丸くする 102">
              <a:extLst>
                <a:ext uri="{FF2B5EF4-FFF2-40B4-BE49-F238E27FC236}">
                  <a16:creationId xmlns:a16="http://schemas.microsoft.com/office/drawing/2014/main" id="{5057B3E2-878E-F2C7-6E4B-7C0988A0E6C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44780403-5A0D-BEF8-BCA2-738DBD4E0460}"/>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83978E2E-60F6-AD83-F415-C4C86C24975E}"/>
              </a:ext>
            </a:extLst>
          </p:cNvPr>
          <p:cNvGrpSpPr/>
          <p:nvPr/>
        </p:nvGrpSpPr>
        <p:grpSpPr>
          <a:xfrm>
            <a:off x="7479639"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3B9189C1-9B0C-B9B9-2F85-FDAC0224E0A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9E904B0C-8D2C-7634-7587-3798AC96A05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p>
          </p:txBody>
        </p:sp>
      </p:grpSp>
      <p:cxnSp>
        <p:nvCxnSpPr>
          <p:cNvPr id="138" name="直線矢印コネクタ 137">
            <a:extLst>
              <a:ext uri="{FF2B5EF4-FFF2-40B4-BE49-F238E27FC236}">
                <a16:creationId xmlns:a16="http://schemas.microsoft.com/office/drawing/2014/main" id="{B4BFE308-BE6B-65B4-92E9-70DF0B120A43}"/>
              </a:ext>
            </a:extLst>
          </p:cNvPr>
          <p:cNvCxnSpPr>
            <a:cxnSpLocks/>
            <a:stCxn id="140" idx="1"/>
            <a:endCxn id="137" idx="2"/>
          </p:cNvCxnSpPr>
          <p:nvPr/>
        </p:nvCxnSpPr>
        <p:spPr>
          <a:xfrm flipH="1" flipV="1">
            <a:off x="777758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71014E6C-48F9-6C31-7457-1EAF7CF8E3BA}"/>
              </a:ext>
            </a:extLst>
          </p:cNvPr>
          <p:cNvGrpSpPr/>
          <p:nvPr/>
        </p:nvGrpSpPr>
        <p:grpSpPr>
          <a:xfrm>
            <a:off x="7489763"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93D755F9-796B-1A40-D06D-808628B7F86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EBF596DD-7B45-E82A-6D0D-631289A303C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7986C881-B4DC-A0C0-E976-16E9911D951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B08D92B5-237D-CA6D-7510-C8A39922A44A}"/>
              </a:ext>
            </a:extLst>
          </p:cNvPr>
          <p:cNvGrpSpPr/>
          <p:nvPr/>
        </p:nvGrpSpPr>
        <p:grpSpPr>
          <a:xfrm>
            <a:off x="799791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D985336D-BACB-C0AF-5DE7-296C69BA1B5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7A99D44B-6358-DAF4-918A-FC777379FEE6}"/>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DF8B8006-A074-04A9-249C-70DD0C0D16C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944313FB-C578-C91E-FC94-21075446217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CC92091F-764B-FCE8-C352-9B673AC6C8F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DFE52ACF-DA2C-043E-0D40-3C3CF6C7650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151" name="グループ化 150">
            <a:extLst>
              <a:ext uri="{FF2B5EF4-FFF2-40B4-BE49-F238E27FC236}">
                <a16:creationId xmlns:a16="http://schemas.microsoft.com/office/drawing/2014/main" id="{EB0BA9C3-90FD-9F30-2C49-B2810A67687F}"/>
              </a:ext>
            </a:extLst>
          </p:cNvPr>
          <p:cNvGrpSpPr/>
          <p:nvPr/>
        </p:nvGrpSpPr>
        <p:grpSpPr>
          <a:xfrm>
            <a:off x="7940925"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A251A548-ED8A-7B7D-EFEE-494CA2F73EF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D70D31EB-F343-714F-E8DF-AC419730496B}"/>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8B28EB36-989B-84F6-3575-CA996A5E659F}"/>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cxnSp>
        <p:nvCxnSpPr>
          <p:cNvPr id="164" name="直線矢印コネクタ 163">
            <a:extLst>
              <a:ext uri="{FF2B5EF4-FFF2-40B4-BE49-F238E27FC236}">
                <a16:creationId xmlns:a16="http://schemas.microsoft.com/office/drawing/2014/main" id="{C76E96CC-CEE7-BB57-CDC2-04884580F17A}"/>
              </a:ext>
            </a:extLst>
          </p:cNvPr>
          <p:cNvCxnSpPr>
            <a:cxnSpLocks/>
            <a:stCxn id="20" idx="6"/>
            <a:endCxn id="22" idx="1"/>
          </p:cNvCxnSpPr>
          <p:nvPr/>
        </p:nvCxnSpPr>
        <p:spPr>
          <a:xfrm>
            <a:off x="1314001" y="2662709"/>
            <a:ext cx="22303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CF1ADAA6-9E60-D9BA-ADEA-D0F700239B3C}"/>
              </a:ext>
            </a:extLst>
          </p:cNvPr>
          <p:cNvCxnSpPr>
            <a:cxnSpLocks/>
            <a:stCxn id="22" idx="3"/>
            <a:endCxn id="63" idx="1"/>
          </p:cNvCxnSpPr>
          <p:nvPr/>
        </p:nvCxnSpPr>
        <p:spPr>
          <a:xfrm>
            <a:off x="2132916" y="2662709"/>
            <a:ext cx="4239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A167F4AB-4DE4-7123-D2A2-732D6C3EBA7F}"/>
              </a:ext>
            </a:extLst>
          </p:cNvPr>
          <p:cNvSpPr/>
          <p:nvPr/>
        </p:nvSpPr>
        <p:spPr>
          <a:xfrm>
            <a:off x="759303"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52C42B5B-C6B6-D95E-99AE-625036EF9EDA}"/>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23" name="直線矢印コネクタ 22">
            <a:extLst>
              <a:ext uri="{FF2B5EF4-FFF2-40B4-BE49-F238E27FC236}">
                <a16:creationId xmlns:a16="http://schemas.microsoft.com/office/drawing/2014/main" id="{111EB141-E54E-490F-DD05-23607C727626}"/>
              </a:ext>
            </a:extLst>
          </p:cNvPr>
          <p:cNvCxnSpPr>
            <a:cxnSpLocks/>
            <a:stCxn id="34" idx="3"/>
            <a:endCxn id="56" idx="1"/>
          </p:cNvCxnSpPr>
          <p:nvPr/>
        </p:nvCxnSpPr>
        <p:spPr>
          <a:xfrm>
            <a:off x="4981085" y="2662709"/>
            <a:ext cx="8544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7" name="グループ化 26">
            <a:extLst>
              <a:ext uri="{FF2B5EF4-FFF2-40B4-BE49-F238E27FC236}">
                <a16:creationId xmlns:a16="http://schemas.microsoft.com/office/drawing/2014/main" id="{B84A284E-5224-D915-7CA6-5743D1C400CC}"/>
              </a:ext>
            </a:extLst>
          </p:cNvPr>
          <p:cNvGrpSpPr/>
          <p:nvPr/>
        </p:nvGrpSpPr>
        <p:grpSpPr>
          <a:xfrm>
            <a:off x="4385201" y="2428334"/>
            <a:ext cx="595884" cy="468750"/>
            <a:chOff x="2420174" y="2805910"/>
            <a:chExt cx="595884" cy="468750"/>
          </a:xfrm>
        </p:grpSpPr>
        <p:pic>
          <p:nvPicPr>
            <p:cNvPr id="31" name="グラフィックス 30" descr="ユーザー 枠線">
              <a:extLst>
                <a:ext uri="{FF2B5EF4-FFF2-40B4-BE49-F238E27FC236}">
                  <a16:creationId xmlns:a16="http://schemas.microsoft.com/office/drawing/2014/main" id="{D8EA4926-EC27-9883-3155-4230A61013C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4" name="四角形: 角を丸くする 33">
              <a:extLst>
                <a:ext uri="{FF2B5EF4-FFF2-40B4-BE49-F238E27FC236}">
                  <a16:creationId xmlns:a16="http://schemas.microsoft.com/office/drawing/2014/main" id="{10F95D7F-F36F-E066-EF0A-7A5D39CFDFD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車両情報登録</a:t>
              </a:r>
            </a:p>
          </p:txBody>
        </p:sp>
      </p:grpSp>
      <p:cxnSp>
        <p:nvCxnSpPr>
          <p:cNvPr id="35" name="直線矢印コネクタ 34">
            <a:extLst>
              <a:ext uri="{FF2B5EF4-FFF2-40B4-BE49-F238E27FC236}">
                <a16:creationId xmlns:a16="http://schemas.microsoft.com/office/drawing/2014/main" id="{41AD1947-2FC0-C273-9F47-DB43C71AE627}"/>
              </a:ext>
            </a:extLst>
          </p:cNvPr>
          <p:cNvCxnSpPr>
            <a:cxnSpLocks/>
            <a:stCxn id="37" idx="1"/>
            <a:endCxn id="34" idx="2"/>
          </p:cNvCxnSpPr>
          <p:nvPr/>
        </p:nvCxnSpPr>
        <p:spPr>
          <a:xfrm flipH="1" flipV="1">
            <a:off x="468314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87B7F5F8-F54C-9ABA-290C-CFCD5063FEAF}"/>
              </a:ext>
            </a:extLst>
          </p:cNvPr>
          <p:cNvGrpSpPr/>
          <p:nvPr/>
        </p:nvGrpSpPr>
        <p:grpSpPr>
          <a:xfrm>
            <a:off x="4395325" y="4281501"/>
            <a:ext cx="575637" cy="451948"/>
            <a:chOff x="5274238" y="5435536"/>
            <a:chExt cx="439201" cy="345439"/>
          </a:xfrm>
        </p:grpSpPr>
        <p:sp>
          <p:nvSpPr>
            <p:cNvPr id="37" name="フローチャート: 磁気ディスク 36">
              <a:extLst>
                <a:ext uri="{FF2B5EF4-FFF2-40B4-BE49-F238E27FC236}">
                  <a16:creationId xmlns:a16="http://schemas.microsoft.com/office/drawing/2014/main" id="{F7432D95-F859-C588-7AD8-7F3AECE9738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9" name="円弧 38">
              <a:extLst>
                <a:ext uri="{FF2B5EF4-FFF2-40B4-BE49-F238E27FC236}">
                  <a16:creationId xmlns:a16="http://schemas.microsoft.com/office/drawing/2014/main" id="{533CB8F0-1C75-4051-005A-799B140670D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0" name="円弧 39">
              <a:extLst>
                <a:ext uri="{FF2B5EF4-FFF2-40B4-BE49-F238E27FC236}">
                  <a16:creationId xmlns:a16="http://schemas.microsoft.com/office/drawing/2014/main" id="{8F0CC914-9E80-0FD0-D641-79360313E5B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1" name="グループ化 40">
            <a:extLst>
              <a:ext uri="{FF2B5EF4-FFF2-40B4-BE49-F238E27FC236}">
                <a16:creationId xmlns:a16="http://schemas.microsoft.com/office/drawing/2014/main" id="{2387044C-85D8-08DF-0911-6BD965AC70FA}"/>
              </a:ext>
            </a:extLst>
          </p:cNvPr>
          <p:cNvGrpSpPr/>
          <p:nvPr/>
        </p:nvGrpSpPr>
        <p:grpSpPr>
          <a:xfrm>
            <a:off x="4903479" y="4643643"/>
            <a:ext cx="752658" cy="405710"/>
            <a:chOff x="4488244" y="5206471"/>
            <a:chExt cx="752658" cy="405710"/>
          </a:xfrm>
        </p:grpSpPr>
        <p:cxnSp>
          <p:nvCxnSpPr>
            <p:cNvPr id="42" name="直線矢印コネクタ 41">
              <a:extLst>
                <a:ext uri="{FF2B5EF4-FFF2-40B4-BE49-F238E27FC236}">
                  <a16:creationId xmlns:a16="http://schemas.microsoft.com/office/drawing/2014/main" id="{EE157ED7-4BD1-E029-AA4D-BE070DB7B0B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F34FA4F1-C239-B0F4-2D0B-A96991517967}"/>
                </a:ext>
              </a:extLst>
            </p:cNvPr>
            <p:cNvGrpSpPr/>
            <p:nvPr/>
          </p:nvGrpSpPr>
          <p:grpSpPr>
            <a:xfrm>
              <a:off x="4610864" y="5312359"/>
              <a:ext cx="69614" cy="299822"/>
              <a:chOff x="2439407" y="2962964"/>
              <a:chExt cx="69614" cy="430496"/>
            </a:xfrm>
          </p:grpSpPr>
          <p:cxnSp>
            <p:nvCxnSpPr>
              <p:cNvPr id="46" name="直線コネクタ 45">
                <a:extLst>
                  <a:ext uri="{FF2B5EF4-FFF2-40B4-BE49-F238E27FC236}">
                    <a16:creationId xmlns:a16="http://schemas.microsoft.com/office/drawing/2014/main" id="{DD3455F0-D8D9-D751-4D51-524359E8833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7" name="直線コネクタ 46">
                <a:extLst>
                  <a:ext uri="{FF2B5EF4-FFF2-40B4-BE49-F238E27FC236}">
                    <a16:creationId xmlns:a16="http://schemas.microsoft.com/office/drawing/2014/main" id="{85AF0273-2023-A71E-95C8-18F696F5600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DCB305CB-DA77-3AF1-BC0A-EB61E9D7906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ED16DAC8-A4DA-950D-F18A-05A334906DF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0" name="グループ化 49">
            <a:extLst>
              <a:ext uri="{FF2B5EF4-FFF2-40B4-BE49-F238E27FC236}">
                <a16:creationId xmlns:a16="http://schemas.microsoft.com/office/drawing/2014/main" id="{783078E8-AAAB-1D1F-EA65-221147629EDB}"/>
              </a:ext>
            </a:extLst>
          </p:cNvPr>
          <p:cNvGrpSpPr/>
          <p:nvPr/>
        </p:nvGrpSpPr>
        <p:grpSpPr>
          <a:xfrm>
            <a:off x="4846487" y="2894515"/>
            <a:ext cx="637021" cy="706178"/>
            <a:chOff x="2321719" y="2988182"/>
            <a:chExt cx="637021" cy="706178"/>
          </a:xfrm>
        </p:grpSpPr>
        <p:pic>
          <p:nvPicPr>
            <p:cNvPr id="51" name="グラフィックス 50" descr="紙 枠線">
              <a:extLst>
                <a:ext uri="{FF2B5EF4-FFF2-40B4-BE49-F238E27FC236}">
                  <a16:creationId xmlns:a16="http://schemas.microsoft.com/office/drawing/2014/main" id="{05238318-818C-2D90-DA50-D672D5158F8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52" name="直線矢印コネクタ 36">
              <a:extLst>
                <a:ext uri="{FF2B5EF4-FFF2-40B4-BE49-F238E27FC236}">
                  <a16:creationId xmlns:a16="http://schemas.microsoft.com/office/drawing/2014/main" id="{B9E2242A-9FC2-ECC2-4B1D-3FA68D49351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9E3EE6AB-40B3-37DD-988E-1F09509319FA}"/>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異動一括処理アラートリスト</a:t>
              </a:r>
              <a:endParaRPr kumimoji="1" lang="en-US" altLang="ja-JP" sz="500" b="1" dirty="0">
                <a:solidFill>
                  <a:schemeClr val="tx1"/>
                </a:solidFill>
                <a:latin typeface="+mn-ea"/>
              </a:endParaRPr>
            </a:p>
          </p:txBody>
        </p:sp>
      </p:grpSp>
      <p:cxnSp>
        <p:nvCxnSpPr>
          <p:cNvPr id="54" name="直線矢印コネクタ 53">
            <a:extLst>
              <a:ext uri="{FF2B5EF4-FFF2-40B4-BE49-F238E27FC236}">
                <a16:creationId xmlns:a16="http://schemas.microsoft.com/office/drawing/2014/main" id="{03771304-6DB1-9D1B-011C-94DBC5184CAF}"/>
              </a:ext>
            </a:extLst>
          </p:cNvPr>
          <p:cNvCxnSpPr>
            <a:cxnSpLocks/>
            <a:stCxn id="103" idx="3"/>
            <a:endCxn id="34" idx="1"/>
          </p:cNvCxnSpPr>
          <p:nvPr/>
        </p:nvCxnSpPr>
        <p:spPr>
          <a:xfrm>
            <a:off x="4062699" y="2662709"/>
            <a:ext cx="32250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4AD84B24-2C3B-6ACB-BE16-D77BC848A7E8}"/>
              </a:ext>
            </a:extLst>
          </p:cNvPr>
          <p:cNvGrpSpPr/>
          <p:nvPr/>
        </p:nvGrpSpPr>
        <p:grpSpPr>
          <a:xfrm>
            <a:off x="2556897"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7F3C9FC3-88FD-B545-5CCF-266BD55DC17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FAF59FF9-64AE-A6F8-D390-611080D0C6C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データ取込</a:t>
              </a:r>
            </a:p>
          </p:txBody>
        </p:sp>
      </p:grpSp>
      <p:cxnSp>
        <p:nvCxnSpPr>
          <p:cNvPr id="65" name="直線矢印コネクタ 64">
            <a:extLst>
              <a:ext uri="{FF2B5EF4-FFF2-40B4-BE49-F238E27FC236}">
                <a16:creationId xmlns:a16="http://schemas.microsoft.com/office/drawing/2014/main" id="{092E977C-1463-4EBA-8EA7-F6DC09638783}"/>
              </a:ext>
            </a:extLst>
          </p:cNvPr>
          <p:cNvCxnSpPr>
            <a:cxnSpLocks/>
            <a:stCxn id="67" idx="1"/>
            <a:endCxn id="63" idx="2"/>
          </p:cNvCxnSpPr>
          <p:nvPr/>
        </p:nvCxnSpPr>
        <p:spPr>
          <a:xfrm flipH="1" flipV="1">
            <a:off x="2854839"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94004947-988D-5ED6-4CC3-812C7D8AD053}"/>
              </a:ext>
            </a:extLst>
          </p:cNvPr>
          <p:cNvGrpSpPr/>
          <p:nvPr/>
        </p:nvGrpSpPr>
        <p:grpSpPr>
          <a:xfrm>
            <a:off x="2567021" y="4281501"/>
            <a:ext cx="575637" cy="451948"/>
            <a:chOff x="5274238" y="5435536"/>
            <a:chExt cx="439201" cy="345439"/>
          </a:xfrm>
        </p:grpSpPr>
        <p:sp>
          <p:nvSpPr>
            <p:cNvPr id="67" name="フローチャート: 磁気ディスク 66">
              <a:extLst>
                <a:ext uri="{FF2B5EF4-FFF2-40B4-BE49-F238E27FC236}">
                  <a16:creationId xmlns:a16="http://schemas.microsoft.com/office/drawing/2014/main" id="{0FD539A2-7434-98EB-5FF0-FC87F1D453D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8" name="円弧 67">
              <a:extLst>
                <a:ext uri="{FF2B5EF4-FFF2-40B4-BE49-F238E27FC236}">
                  <a16:creationId xmlns:a16="http://schemas.microsoft.com/office/drawing/2014/main" id="{9B322CFC-69B8-FAD8-E84B-607ECDBBB2B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9" name="円弧 68">
              <a:extLst>
                <a:ext uri="{FF2B5EF4-FFF2-40B4-BE49-F238E27FC236}">
                  <a16:creationId xmlns:a16="http://schemas.microsoft.com/office/drawing/2014/main" id="{D99E7935-0488-29D7-13F1-ED415228FBF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0" name="グループ化 69">
            <a:extLst>
              <a:ext uri="{FF2B5EF4-FFF2-40B4-BE49-F238E27FC236}">
                <a16:creationId xmlns:a16="http://schemas.microsoft.com/office/drawing/2014/main" id="{8623F9DD-A78A-D73B-DCB6-99DD73B3E6B8}"/>
              </a:ext>
            </a:extLst>
          </p:cNvPr>
          <p:cNvGrpSpPr/>
          <p:nvPr/>
        </p:nvGrpSpPr>
        <p:grpSpPr>
          <a:xfrm>
            <a:off x="3075175" y="4643643"/>
            <a:ext cx="752658" cy="405710"/>
            <a:chOff x="4488244" y="5206471"/>
            <a:chExt cx="752658" cy="405710"/>
          </a:xfrm>
        </p:grpSpPr>
        <p:cxnSp>
          <p:nvCxnSpPr>
            <p:cNvPr id="71" name="直線矢印コネクタ 70">
              <a:extLst>
                <a:ext uri="{FF2B5EF4-FFF2-40B4-BE49-F238E27FC236}">
                  <a16:creationId xmlns:a16="http://schemas.microsoft.com/office/drawing/2014/main" id="{71A3BD6C-DE0D-7A55-059E-2875CA48789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34329BD8-C596-7F47-0B33-B20AC18D9975}"/>
                </a:ext>
              </a:extLst>
            </p:cNvPr>
            <p:cNvGrpSpPr/>
            <p:nvPr/>
          </p:nvGrpSpPr>
          <p:grpSpPr>
            <a:xfrm>
              <a:off x="4610864" y="5312359"/>
              <a:ext cx="69614" cy="299822"/>
              <a:chOff x="2439407" y="2962964"/>
              <a:chExt cx="69614" cy="430496"/>
            </a:xfrm>
          </p:grpSpPr>
          <p:cxnSp>
            <p:nvCxnSpPr>
              <p:cNvPr id="84" name="直線コネクタ 83">
                <a:extLst>
                  <a:ext uri="{FF2B5EF4-FFF2-40B4-BE49-F238E27FC236}">
                    <a16:creationId xmlns:a16="http://schemas.microsoft.com/office/drawing/2014/main" id="{476A5328-AE9D-F1D7-13E9-A135B5B65FD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6" name="直線コネクタ 95">
                <a:extLst>
                  <a:ext uri="{FF2B5EF4-FFF2-40B4-BE49-F238E27FC236}">
                    <a16:creationId xmlns:a16="http://schemas.microsoft.com/office/drawing/2014/main" id="{E813FB13-D946-CB67-1CCA-900B2C8D478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BACAB639-AB66-8E10-3C58-16D1FDCBA2C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3" name="正方形/長方形 82">
              <a:extLst>
                <a:ext uri="{FF2B5EF4-FFF2-40B4-BE49-F238E27FC236}">
                  <a16:creationId xmlns:a16="http://schemas.microsoft.com/office/drawing/2014/main" id="{30A41F96-1F33-8F44-E414-B36E0011CD0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0" name="グループ化 109">
            <a:extLst>
              <a:ext uri="{FF2B5EF4-FFF2-40B4-BE49-F238E27FC236}">
                <a16:creationId xmlns:a16="http://schemas.microsoft.com/office/drawing/2014/main" id="{4194A9DF-3B85-EE6B-6EBC-5D9B124C500F}"/>
              </a:ext>
            </a:extLst>
          </p:cNvPr>
          <p:cNvGrpSpPr/>
          <p:nvPr/>
        </p:nvGrpSpPr>
        <p:grpSpPr>
          <a:xfrm>
            <a:off x="3018183" y="2894515"/>
            <a:ext cx="637021" cy="706178"/>
            <a:chOff x="2321719" y="2988182"/>
            <a:chExt cx="637021" cy="706178"/>
          </a:xfrm>
        </p:grpSpPr>
        <p:pic>
          <p:nvPicPr>
            <p:cNvPr id="112" name="グラフィックス 111" descr="紙 枠線">
              <a:extLst>
                <a:ext uri="{FF2B5EF4-FFF2-40B4-BE49-F238E27FC236}">
                  <a16:creationId xmlns:a16="http://schemas.microsoft.com/office/drawing/2014/main" id="{BAC24894-FE15-0F33-4103-08FC824118C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13" name="直線矢印コネクタ 36">
              <a:extLst>
                <a:ext uri="{FF2B5EF4-FFF2-40B4-BE49-F238E27FC236}">
                  <a16:creationId xmlns:a16="http://schemas.microsoft.com/office/drawing/2014/main" id="{77053825-90D8-5C8D-A0C4-DB0362BEE289}"/>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4" name="正方形/長方形 113">
              <a:extLst>
                <a:ext uri="{FF2B5EF4-FFF2-40B4-BE49-F238E27FC236}">
                  <a16:creationId xmlns:a16="http://schemas.microsoft.com/office/drawing/2014/main" id="{677C5D9D-0FA7-9828-5472-E746E48887D5}"/>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電子申告データ取込済みリスト</a:t>
              </a:r>
            </a:p>
            <a:p>
              <a:r>
                <a:rPr kumimoji="1" lang="ja-JP" altLang="en-US" sz="500" b="1" dirty="0">
                  <a:solidFill>
                    <a:schemeClr val="tx1"/>
                  </a:solidFill>
                  <a:latin typeface="+mn-ea"/>
                </a:rPr>
                <a:t>電子申告データ取込エラーリスト</a:t>
              </a:r>
              <a:endParaRPr kumimoji="1" lang="en-US" altLang="ja-JP" sz="500" b="1" dirty="0">
                <a:solidFill>
                  <a:schemeClr val="tx1"/>
                </a:solidFill>
                <a:latin typeface="+mn-ea"/>
              </a:endParaRPr>
            </a:p>
          </p:txBody>
        </p:sp>
      </p:grpSp>
    </p:spTree>
    <p:extLst>
      <p:ext uri="{BB962C8B-B14F-4D97-AF65-F5344CB8AC3E}">
        <p14:creationId xmlns:p14="http://schemas.microsoft.com/office/powerpoint/2010/main" val="824111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6F9AF1-F928-2D1C-6322-2A590BD829B4}"/>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941F99BE-5F3B-2DDE-F843-2DB280BB4262}"/>
              </a:ext>
            </a:extLst>
          </p:cNvPr>
          <p:cNvGrpSpPr/>
          <p:nvPr/>
        </p:nvGrpSpPr>
        <p:grpSpPr>
          <a:xfrm rot="5400000" flipV="1">
            <a:off x="475647" y="1928678"/>
            <a:ext cx="1091210" cy="47531"/>
            <a:chOff x="9040779" y="5728212"/>
            <a:chExt cx="1091210" cy="47531"/>
          </a:xfrm>
        </p:grpSpPr>
        <p:cxnSp>
          <p:nvCxnSpPr>
            <p:cNvPr id="91" name="直線矢印コネクタ 90">
              <a:extLst>
                <a:ext uri="{FF2B5EF4-FFF2-40B4-BE49-F238E27FC236}">
                  <a16:creationId xmlns:a16="http://schemas.microsoft.com/office/drawing/2014/main" id="{2664E4B1-906A-2630-4D82-2FC1006FFADA}"/>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3B750960-E043-E684-C4F7-4B7D5864A45E}"/>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C4ACA33C-BFB3-8914-DFF8-1AAD5C2EF58A}"/>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05A5FEA4-405C-35FB-6DE1-13E8C322FAC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3EC5498-606C-FB7F-D952-9509FF4F0FD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0E94A59E-97FB-B9A3-D698-3AA51E39252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A52A0BD0-90FD-35E9-4BB9-EC0536145EE8}"/>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2B56CAD-78B5-E580-E84F-8DB16B60AEC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090EFEC-B5E8-20D8-CE04-571A2815677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171D187-9266-012E-5886-DC881BC2857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原付・小型特殊</a:t>
              </a:r>
            </a:p>
          </p:txBody>
        </p:sp>
        <p:sp>
          <p:nvSpPr>
            <p:cNvPr id="14" name="正方形/長方形 13">
              <a:extLst>
                <a:ext uri="{FF2B5EF4-FFF2-40B4-BE49-F238E27FC236}">
                  <a16:creationId xmlns:a16="http://schemas.microsoft.com/office/drawing/2014/main" id="{01BEE423-09EF-8386-4E40-7F29022A9A1C}"/>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変更登録処理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47BEECC0-3D6D-1409-CBED-D6D782E71386}"/>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6E993C81-0100-707C-1A04-ACB1326E451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5D272160-8B2E-2BA4-B77D-D9F41689905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E4C93367-2C78-3C1B-BD5C-D7334E79C1E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5</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3010832E-28D0-5927-B913-08064F08B795}"/>
              </a:ext>
            </a:extLst>
          </p:cNvPr>
          <p:cNvGrpSpPr/>
          <p:nvPr/>
        </p:nvGrpSpPr>
        <p:grpSpPr>
          <a:xfrm>
            <a:off x="3670644"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66DEC499-7A7D-1CFB-EF5F-A78651A54AD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5A9E1952-E8A3-49A1-8B23-5BA44443EB0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車両情報変更</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C3B2FEEB-5FA6-04CB-92FE-E61AE577EBDA}"/>
              </a:ext>
            </a:extLst>
          </p:cNvPr>
          <p:cNvCxnSpPr>
            <a:cxnSpLocks/>
            <a:stCxn id="22" idx="2"/>
            <a:endCxn id="118" idx="1"/>
          </p:cNvCxnSpPr>
          <p:nvPr/>
        </p:nvCxnSpPr>
        <p:spPr>
          <a:xfrm>
            <a:off x="3968586"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A437F755-8BFD-FC8F-0257-A7C3A234F8CF}"/>
              </a:ext>
            </a:extLst>
          </p:cNvPr>
          <p:cNvCxnSpPr>
            <a:cxnSpLocks/>
            <a:stCxn id="4" idx="6"/>
            <a:endCxn id="20" idx="1"/>
          </p:cNvCxnSpPr>
          <p:nvPr/>
        </p:nvCxnSpPr>
        <p:spPr>
          <a:xfrm>
            <a:off x="1174252"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BDFCE188-D9D1-B52F-FBF9-D973C633C6B6}"/>
              </a:ext>
            </a:extLst>
          </p:cNvPr>
          <p:cNvSpPr/>
          <p:nvPr/>
        </p:nvSpPr>
        <p:spPr>
          <a:xfrm>
            <a:off x="7797553"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FF0DD514-3A71-BFFF-1467-695D763C17CB}"/>
              </a:ext>
            </a:extLst>
          </p:cNvPr>
          <p:cNvSpPr/>
          <p:nvPr/>
        </p:nvSpPr>
        <p:spPr>
          <a:xfrm>
            <a:off x="6758568" y="5448309"/>
            <a:ext cx="2053792" cy="105612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1.2.9.</a:t>
            </a:r>
            <a:r>
              <a:rPr kumimoji="1" lang="ja-JP" altLang="en-US" sz="500" b="1" dirty="0">
                <a:solidFill>
                  <a:schemeClr val="tx1"/>
                </a:solidFill>
                <a:latin typeface="游ゴシック" panose="020B0400000000000000" pitchFamily="50" charset="-128"/>
                <a:ea typeface="游ゴシック" panose="020B0400000000000000" pitchFamily="50" charset="-128"/>
              </a:rPr>
              <a:t>　変更登録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4.3.1.1</a:t>
            </a:r>
            <a:r>
              <a:rPr kumimoji="1" lang="ja-JP" altLang="en-US" sz="500" b="1" dirty="0">
                <a:solidFill>
                  <a:schemeClr val="tx1"/>
                </a:solidFill>
                <a:latin typeface="游ゴシック" panose="020B0400000000000000" pitchFamily="50" charset="-128"/>
                <a:ea typeface="游ゴシック" panose="020B0400000000000000" pitchFamily="50" charset="-128"/>
              </a:rPr>
              <a:t>　標識交付証明書発行</a:t>
            </a:r>
          </a:p>
          <a:p>
            <a:r>
              <a:rPr kumimoji="1" lang="en-US" altLang="ja-JP" sz="500" b="1" dirty="0">
                <a:solidFill>
                  <a:schemeClr val="tx1"/>
                </a:solidFill>
                <a:latin typeface="游ゴシック" panose="020B0400000000000000" pitchFamily="50" charset="-128"/>
                <a:ea typeface="游ゴシック" panose="020B0400000000000000" pitchFamily="50" charset="-128"/>
              </a:rPr>
              <a:t>4.3.2.</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4.3.3.</a:t>
            </a:r>
            <a:r>
              <a:rPr kumimoji="1" lang="ja-JP" altLang="en-US" sz="500" b="1" dirty="0">
                <a:solidFill>
                  <a:schemeClr val="tx1"/>
                </a:solidFill>
                <a:latin typeface="游ゴシック" panose="020B0400000000000000" pitchFamily="50" charset="-128"/>
                <a:ea typeface="游ゴシック" panose="020B0400000000000000" pitchFamily="50" charset="-128"/>
              </a:rPr>
              <a:t>　廃車申告受付書発行</a:t>
            </a:r>
          </a:p>
          <a:p>
            <a:r>
              <a:rPr kumimoji="1" lang="en-US" altLang="ja-JP" sz="500" b="1" dirty="0">
                <a:solidFill>
                  <a:srgbClr val="0070C0"/>
                </a:solidFill>
                <a:latin typeface="游ゴシック" panose="020B0400000000000000" pitchFamily="50" charset="-128"/>
                <a:ea typeface="游ゴシック" panose="020B0400000000000000" pitchFamily="50" charset="-128"/>
              </a:rPr>
              <a:t>4.3.5.</a:t>
            </a:r>
            <a:r>
              <a:rPr kumimoji="1" lang="ja-JP" altLang="en-US" sz="500" b="1" dirty="0">
                <a:solidFill>
                  <a:srgbClr val="0070C0"/>
                </a:solidFill>
                <a:latin typeface="游ゴシック" panose="020B0400000000000000" pitchFamily="50" charset="-128"/>
                <a:ea typeface="游ゴシック" panose="020B0400000000000000" pitchFamily="50" charset="-128"/>
              </a:rPr>
              <a:t>　廃車申告受付書発行</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735E9DCF-3E0E-0C00-5700-429F2199E4E1}"/>
              </a:ext>
            </a:extLst>
          </p:cNvPr>
          <p:cNvGrpSpPr/>
          <p:nvPr/>
        </p:nvGrpSpPr>
        <p:grpSpPr>
          <a:xfrm>
            <a:off x="3680768"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E8526D1A-FC4A-9D8F-D1F9-EC212D9F032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63D36E3E-C91E-FB6B-0870-445F58F92A1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013BEA1E-E0C4-2F29-CB27-28966489274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C4E1A83B-724B-F15D-AF14-4333343042B1}"/>
              </a:ext>
            </a:extLst>
          </p:cNvPr>
          <p:cNvSpPr/>
          <p:nvPr/>
        </p:nvSpPr>
        <p:spPr>
          <a:xfrm>
            <a:off x="8139501"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5F0B260E-7F22-056B-43E1-C3D31247779C}"/>
              </a:ext>
            </a:extLst>
          </p:cNvPr>
          <p:cNvSpPr/>
          <p:nvPr/>
        </p:nvSpPr>
        <p:spPr>
          <a:xfrm>
            <a:off x="619554"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46BE31FE-45AF-8484-0907-6A5CBEA008C7}"/>
              </a:ext>
            </a:extLst>
          </p:cNvPr>
          <p:cNvCxnSpPr>
            <a:cxnSpLocks/>
            <a:stCxn id="56" idx="3"/>
            <a:endCxn id="137" idx="1"/>
          </p:cNvCxnSpPr>
          <p:nvPr/>
        </p:nvCxnSpPr>
        <p:spPr>
          <a:xfrm>
            <a:off x="4999131" y="2662709"/>
            <a:ext cx="9936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6FF5F2E7-E16D-9A1A-3B69-425FBB7C1CEE}"/>
              </a:ext>
            </a:extLst>
          </p:cNvPr>
          <p:cNvGrpSpPr/>
          <p:nvPr/>
        </p:nvGrpSpPr>
        <p:grpSpPr>
          <a:xfrm>
            <a:off x="4188922" y="4643643"/>
            <a:ext cx="752658" cy="405710"/>
            <a:chOff x="4488244" y="5206471"/>
            <a:chExt cx="752658" cy="405710"/>
          </a:xfrm>
        </p:grpSpPr>
        <p:cxnSp>
          <p:nvCxnSpPr>
            <p:cNvPr id="80" name="直線矢印コネクタ 79">
              <a:extLst>
                <a:ext uri="{FF2B5EF4-FFF2-40B4-BE49-F238E27FC236}">
                  <a16:creationId xmlns:a16="http://schemas.microsoft.com/office/drawing/2014/main" id="{A335D604-1EE1-47C0-711D-C85D120FE31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785471FA-E960-AAEA-7EA7-DB37318C4CF3}"/>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F3CF625F-550A-CCBE-FAEA-753B806011F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44ED1BCA-588F-F56A-DBFE-196EE0BAAE3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27AA0134-3B47-9D14-B494-6AAE731C927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65E98F7B-B6A4-AB23-F85E-4A42C5211AD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BDB0CF47-CC44-CDC0-4CD9-5846F6E07754}"/>
              </a:ext>
            </a:extLst>
          </p:cNvPr>
          <p:cNvGrpSpPr/>
          <p:nvPr/>
        </p:nvGrpSpPr>
        <p:grpSpPr>
          <a:xfrm>
            <a:off x="1027603"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50671ED6-2D0A-EA6C-CE37-A29979430A34}"/>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791DA5BD-D175-8B24-8FBC-62B57749ED55}"/>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軽自動車税申告</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報告</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書兼標識交付申請書</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pic>
          <p:nvPicPr>
            <p:cNvPr id="100" name="グラフィックス 99" descr="紙 枠線">
              <a:extLst>
                <a:ext uri="{FF2B5EF4-FFF2-40B4-BE49-F238E27FC236}">
                  <a16:creationId xmlns:a16="http://schemas.microsoft.com/office/drawing/2014/main" id="{899B74D0-E844-2197-3AEC-5464E5A5F7C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017F873D-1BCB-552C-BBFD-A73FD0E0B17B}"/>
              </a:ext>
            </a:extLst>
          </p:cNvPr>
          <p:cNvGrpSpPr/>
          <p:nvPr/>
        </p:nvGrpSpPr>
        <p:grpSpPr>
          <a:xfrm>
            <a:off x="868252" y="2509709"/>
            <a:ext cx="306000" cy="306000"/>
            <a:chOff x="8420362" y="5457393"/>
            <a:chExt cx="182044" cy="182044"/>
          </a:xfrm>
        </p:grpSpPr>
        <p:sp>
          <p:nvSpPr>
            <p:cNvPr id="4" name="楕円 3">
              <a:extLst>
                <a:ext uri="{FF2B5EF4-FFF2-40B4-BE49-F238E27FC236}">
                  <a16:creationId xmlns:a16="http://schemas.microsoft.com/office/drawing/2014/main" id="{E298307B-D312-2644-AC89-E833929B650D}"/>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0A787C9E-A6E0-62C5-22B4-097F10B5D61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738DFEBE-56A0-E8E7-8535-6016C39C8EA6}"/>
              </a:ext>
            </a:extLst>
          </p:cNvPr>
          <p:cNvCxnSpPr>
            <a:cxnSpLocks/>
            <a:stCxn id="137" idx="3"/>
            <a:endCxn id="65" idx="2"/>
          </p:cNvCxnSpPr>
          <p:nvPr/>
        </p:nvCxnSpPr>
        <p:spPr>
          <a:xfrm>
            <a:off x="6588657" y="2662709"/>
            <a:ext cx="3087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501B1727-85EE-4C4D-361C-CE8EBCC02195}"/>
              </a:ext>
            </a:extLst>
          </p:cNvPr>
          <p:cNvSpPr/>
          <p:nvPr/>
        </p:nvSpPr>
        <p:spPr>
          <a:xfrm>
            <a:off x="614512"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grpSp>
        <p:nvGrpSpPr>
          <p:cNvPr id="12" name="グループ化 11">
            <a:extLst>
              <a:ext uri="{FF2B5EF4-FFF2-40B4-BE49-F238E27FC236}">
                <a16:creationId xmlns:a16="http://schemas.microsoft.com/office/drawing/2014/main" id="{0B51BA6D-7331-3080-F61C-4222C07036EC}"/>
              </a:ext>
            </a:extLst>
          </p:cNvPr>
          <p:cNvGrpSpPr/>
          <p:nvPr/>
        </p:nvGrpSpPr>
        <p:grpSpPr>
          <a:xfrm>
            <a:off x="1357789" y="2433953"/>
            <a:ext cx="587415" cy="457512"/>
            <a:chOff x="5266944" y="2798826"/>
            <a:chExt cx="455771" cy="301859"/>
          </a:xfrm>
        </p:grpSpPr>
        <p:sp>
          <p:nvSpPr>
            <p:cNvPr id="20" name="四角形: 角を丸くする 19">
              <a:extLst>
                <a:ext uri="{FF2B5EF4-FFF2-40B4-BE49-F238E27FC236}">
                  <a16:creationId xmlns:a16="http://schemas.microsoft.com/office/drawing/2014/main" id="{BED456BA-0606-63B2-98A8-7A365583CD2B}"/>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p>
          </p:txBody>
        </p:sp>
        <p:pic>
          <p:nvPicPr>
            <p:cNvPr id="23" name="グラフィックス 22" descr="挙手 枠線">
              <a:extLst>
                <a:ext uri="{FF2B5EF4-FFF2-40B4-BE49-F238E27FC236}">
                  <a16:creationId xmlns:a16="http://schemas.microsoft.com/office/drawing/2014/main" id="{6870DAAD-0157-FEEB-970B-B512239C2EE7}"/>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E1DCA9E6-5D40-1380-B4A5-765EFBE3CF3C}"/>
              </a:ext>
            </a:extLst>
          </p:cNvPr>
          <p:cNvCxnSpPr>
            <a:cxnSpLocks/>
            <a:stCxn id="103" idx="3"/>
            <a:endCxn id="107" idx="1"/>
          </p:cNvCxnSpPr>
          <p:nvPr/>
        </p:nvCxnSpPr>
        <p:spPr>
          <a:xfrm>
            <a:off x="2716156"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C2FF4022-D08E-6B42-230F-ABE7C91236CE}"/>
              </a:ext>
            </a:extLst>
          </p:cNvPr>
          <p:cNvGrpSpPr/>
          <p:nvPr/>
        </p:nvGrpSpPr>
        <p:grpSpPr>
          <a:xfrm>
            <a:off x="5147912"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761B206B-FD9D-63BE-A413-885F09E389B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4AACC110-08B1-6B47-30C0-1DC9CBC8C89A}"/>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CA49BFC4-A919-AB91-2798-312D98F636B3}"/>
              </a:ext>
            </a:extLst>
          </p:cNvPr>
          <p:cNvCxnSpPr>
            <a:cxnSpLocks/>
            <a:stCxn id="56" idx="2"/>
            <a:endCxn id="28" idx="1"/>
          </p:cNvCxnSpPr>
          <p:nvPr/>
        </p:nvCxnSpPr>
        <p:spPr>
          <a:xfrm rot="16200000" flipH="1">
            <a:off x="4656976" y="2969882"/>
            <a:ext cx="661107" cy="32076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E81D3597-F8CB-8A24-F9DD-8B53A0978353}"/>
              </a:ext>
            </a:extLst>
          </p:cNvPr>
          <p:cNvSpPr/>
          <p:nvPr/>
        </p:nvSpPr>
        <p:spPr>
          <a:xfrm>
            <a:off x="4975340"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2571FD72-F372-9054-BA0B-3F5C175D65C5}"/>
              </a:ext>
            </a:extLst>
          </p:cNvPr>
          <p:cNvSpPr/>
          <p:nvPr/>
        </p:nvSpPr>
        <p:spPr>
          <a:xfrm>
            <a:off x="4316236"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0B8CFDCE-69A1-2D77-E10F-DA3E620DB5E9}"/>
              </a:ext>
            </a:extLst>
          </p:cNvPr>
          <p:cNvSpPr/>
          <p:nvPr/>
        </p:nvSpPr>
        <p:spPr>
          <a:xfrm>
            <a:off x="4376374"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31170BF8-C944-1952-C87D-BC77911EEBEC}"/>
              </a:ext>
            </a:extLst>
          </p:cNvPr>
          <p:cNvSpPr/>
          <p:nvPr/>
        </p:nvSpPr>
        <p:spPr>
          <a:xfrm>
            <a:off x="4655160"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3D6E4E0B-74F3-8901-3601-BD8415EF3335}"/>
              </a:ext>
            </a:extLst>
          </p:cNvPr>
          <p:cNvCxnSpPr>
            <a:cxnSpLocks/>
            <a:stCxn id="28" idx="3"/>
            <a:endCxn id="137" idx="1"/>
          </p:cNvCxnSpPr>
          <p:nvPr/>
        </p:nvCxnSpPr>
        <p:spPr>
          <a:xfrm flipV="1">
            <a:off x="5743796" y="2662709"/>
            <a:ext cx="248977"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A757B539-D893-06FE-9FFB-4FE0F4FDA50B}"/>
              </a:ext>
            </a:extLst>
          </p:cNvPr>
          <p:cNvCxnSpPr>
            <a:cxnSpLocks/>
            <a:stCxn id="28" idx="2"/>
            <a:endCxn id="62" idx="1"/>
          </p:cNvCxnSpPr>
          <p:nvPr/>
        </p:nvCxnSpPr>
        <p:spPr>
          <a:xfrm>
            <a:off x="5445854"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C65BAF2C-A73B-43CD-39F6-E82A28A4416C}"/>
              </a:ext>
            </a:extLst>
          </p:cNvPr>
          <p:cNvGrpSpPr/>
          <p:nvPr/>
        </p:nvGrpSpPr>
        <p:grpSpPr>
          <a:xfrm>
            <a:off x="5158036"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C17EE327-1369-3904-9636-BB27E3369C47}"/>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A303CF39-5C68-AA58-52A8-691F4F9DBF2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7AB24DD7-7B8F-1F77-80B5-7E990578214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9728D7BF-8F18-0B67-D20B-10F36EC6D206}"/>
              </a:ext>
            </a:extLst>
          </p:cNvPr>
          <p:cNvGrpSpPr/>
          <p:nvPr/>
        </p:nvGrpSpPr>
        <p:grpSpPr>
          <a:xfrm>
            <a:off x="5685559" y="4643643"/>
            <a:ext cx="752658" cy="405710"/>
            <a:chOff x="5549538" y="5066857"/>
            <a:chExt cx="752658" cy="405710"/>
          </a:xfrm>
        </p:grpSpPr>
        <p:cxnSp>
          <p:nvCxnSpPr>
            <p:cNvPr id="74" name="直線矢印コネクタ 73">
              <a:extLst>
                <a:ext uri="{FF2B5EF4-FFF2-40B4-BE49-F238E27FC236}">
                  <a16:creationId xmlns:a16="http://schemas.microsoft.com/office/drawing/2014/main" id="{8892B82C-25E1-46F1-E74E-C0965F9348D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740B48BF-C028-0CB8-60D0-BCB851E24C3A}"/>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102EA44F-CF92-A8B4-A756-D39D79E061F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BDE33DE6-5B65-055F-A4D6-40A6EEEEE5F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1FE1661E-A137-0DA8-5D5C-CC0389C9BAE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AB9CAC3D-1B71-FAD8-EB26-DD4D95661DF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96" name="直線矢印コネクタ 95">
            <a:extLst>
              <a:ext uri="{FF2B5EF4-FFF2-40B4-BE49-F238E27FC236}">
                <a16:creationId xmlns:a16="http://schemas.microsoft.com/office/drawing/2014/main" id="{7B6F1774-CEB9-981A-C752-E0938C53EB4C}"/>
              </a:ext>
            </a:extLst>
          </p:cNvPr>
          <p:cNvCxnSpPr>
            <a:cxnSpLocks/>
            <a:stCxn id="20" idx="3"/>
            <a:endCxn id="103" idx="1"/>
          </p:cNvCxnSpPr>
          <p:nvPr/>
        </p:nvCxnSpPr>
        <p:spPr>
          <a:xfrm>
            <a:off x="1945204"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1F187755-3BF6-C448-C4C4-72FB7FB2A05F}"/>
              </a:ext>
            </a:extLst>
          </p:cNvPr>
          <p:cNvGrpSpPr/>
          <p:nvPr/>
        </p:nvGrpSpPr>
        <p:grpSpPr>
          <a:xfrm rot="16200000">
            <a:off x="6513776" y="1956812"/>
            <a:ext cx="1073222" cy="47531"/>
            <a:chOff x="8353051" y="5728208"/>
            <a:chExt cx="1073222" cy="47531"/>
          </a:xfrm>
        </p:grpSpPr>
        <p:cxnSp>
          <p:nvCxnSpPr>
            <p:cNvPr id="47" name="直線矢印コネクタ 46">
              <a:extLst>
                <a:ext uri="{FF2B5EF4-FFF2-40B4-BE49-F238E27FC236}">
                  <a16:creationId xmlns:a16="http://schemas.microsoft.com/office/drawing/2014/main" id="{DF24BB55-3BB2-0504-BF8D-E65E82E6F975}"/>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77DB34D2-3DA8-7575-6F59-106896008954}"/>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D6625F86-0B0C-CEFA-B3B8-D2A4C18AAF97}"/>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60" name="グループ化 59">
            <a:extLst>
              <a:ext uri="{FF2B5EF4-FFF2-40B4-BE49-F238E27FC236}">
                <a16:creationId xmlns:a16="http://schemas.microsoft.com/office/drawing/2014/main" id="{6A7DC1DF-C48E-E9C8-FB82-425907D3A570}"/>
              </a:ext>
            </a:extLst>
          </p:cNvPr>
          <p:cNvGrpSpPr/>
          <p:nvPr/>
        </p:nvGrpSpPr>
        <p:grpSpPr>
          <a:xfrm>
            <a:off x="6897377" y="2509709"/>
            <a:ext cx="306000" cy="306000"/>
            <a:chOff x="2810266" y="3583909"/>
            <a:chExt cx="182044" cy="182044"/>
          </a:xfrm>
        </p:grpSpPr>
        <p:sp>
          <p:nvSpPr>
            <p:cNvPr id="65" name="楕円 64">
              <a:extLst>
                <a:ext uri="{FF2B5EF4-FFF2-40B4-BE49-F238E27FC236}">
                  <a16:creationId xmlns:a16="http://schemas.microsoft.com/office/drawing/2014/main" id="{B3B41A0C-0309-EA9A-B931-9C4C1CAA4A4B}"/>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66" name="グループ化 65">
              <a:extLst>
                <a:ext uri="{FF2B5EF4-FFF2-40B4-BE49-F238E27FC236}">
                  <a16:creationId xmlns:a16="http://schemas.microsoft.com/office/drawing/2014/main" id="{4751B4A4-4C55-B253-FC88-95C48A7CDD7B}"/>
                </a:ext>
              </a:extLst>
            </p:cNvPr>
            <p:cNvGrpSpPr/>
            <p:nvPr/>
          </p:nvGrpSpPr>
          <p:grpSpPr>
            <a:xfrm>
              <a:off x="2835232" y="3634549"/>
              <a:ext cx="132113" cy="80765"/>
              <a:chOff x="2601006" y="3678667"/>
              <a:chExt cx="132113" cy="80765"/>
            </a:xfrm>
          </p:grpSpPr>
          <p:sp>
            <p:nvSpPr>
              <p:cNvPr id="67" name="正方形/長方形 66">
                <a:extLst>
                  <a:ext uri="{FF2B5EF4-FFF2-40B4-BE49-F238E27FC236}">
                    <a16:creationId xmlns:a16="http://schemas.microsoft.com/office/drawing/2014/main" id="{E5F7F0A2-61E2-5201-83E3-2B7F61DB6F5C}"/>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8" name="二等辺三角形 67">
                <a:extLst>
                  <a:ext uri="{FF2B5EF4-FFF2-40B4-BE49-F238E27FC236}">
                    <a16:creationId xmlns:a16="http://schemas.microsoft.com/office/drawing/2014/main" id="{266C7EE4-084F-EBA5-708F-1597551C675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9" name="二等辺三角形 68">
                <a:extLst>
                  <a:ext uri="{FF2B5EF4-FFF2-40B4-BE49-F238E27FC236}">
                    <a16:creationId xmlns:a16="http://schemas.microsoft.com/office/drawing/2014/main" id="{B6BDBFC2-94CF-A37A-E92F-F3A2FD6342C0}"/>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70" name="正方形/長方形 69">
                <a:extLst>
                  <a:ext uri="{FF2B5EF4-FFF2-40B4-BE49-F238E27FC236}">
                    <a16:creationId xmlns:a16="http://schemas.microsoft.com/office/drawing/2014/main" id="{28C30D32-0BEB-E0B3-C207-E3D3E0DC1CA7}"/>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71" name="正方形/長方形 70">
            <a:extLst>
              <a:ext uri="{FF2B5EF4-FFF2-40B4-BE49-F238E27FC236}">
                <a16:creationId xmlns:a16="http://schemas.microsoft.com/office/drawing/2014/main" id="{C2D78738-1374-BBDE-2DB4-0E8419BE54A9}"/>
              </a:ext>
            </a:extLst>
          </p:cNvPr>
          <p:cNvSpPr/>
          <p:nvPr/>
        </p:nvSpPr>
        <p:spPr>
          <a:xfrm>
            <a:off x="6701771"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手渡し</a:t>
            </a:r>
            <a:endParaRPr kumimoji="1" lang="en-US" altLang="ja-JP" sz="600" b="1" dirty="0">
              <a:solidFill>
                <a:schemeClr val="tx1"/>
              </a:solidFill>
              <a:highlight>
                <a:srgbClr val="FFFFFF"/>
              </a:highlight>
              <a:latin typeface="+mn-ea"/>
            </a:endParaRPr>
          </a:p>
        </p:txBody>
      </p:sp>
      <p:grpSp>
        <p:nvGrpSpPr>
          <p:cNvPr id="98" name="グループ化 97">
            <a:extLst>
              <a:ext uri="{FF2B5EF4-FFF2-40B4-BE49-F238E27FC236}">
                <a16:creationId xmlns:a16="http://schemas.microsoft.com/office/drawing/2014/main" id="{22390406-8F43-3874-747D-89EBADAA72AC}"/>
              </a:ext>
            </a:extLst>
          </p:cNvPr>
          <p:cNvGrpSpPr/>
          <p:nvPr/>
        </p:nvGrpSpPr>
        <p:grpSpPr>
          <a:xfrm>
            <a:off x="2128741" y="2433953"/>
            <a:ext cx="587415" cy="457512"/>
            <a:chOff x="5266944" y="2798826"/>
            <a:chExt cx="455771" cy="301859"/>
          </a:xfrm>
        </p:grpSpPr>
        <p:sp>
          <p:nvSpPr>
            <p:cNvPr id="103" name="四角形: 角を丸くする 102">
              <a:extLst>
                <a:ext uri="{FF2B5EF4-FFF2-40B4-BE49-F238E27FC236}">
                  <a16:creationId xmlns:a16="http://schemas.microsoft.com/office/drawing/2014/main" id="{AFA7D656-963B-E46B-3520-C37D14218869}"/>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8F85ED83-9884-FF5A-4593-60FF23CCC968}"/>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DBCE9497-42A6-36F6-5381-6FBAEB936939}"/>
              </a:ext>
            </a:extLst>
          </p:cNvPr>
          <p:cNvGrpSpPr/>
          <p:nvPr/>
        </p:nvGrpSpPr>
        <p:grpSpPr>
          <a:xfrm>
            <a:off x="2899693" y="2433953"/>
            <a:ext cx="587415" cy="457512"/>
            <a:chOff x="5266944" y="2798826"/>
            <a:chExt cx="455771" cy="301859"/>
          </a:xfrm>
        </p:grpSpPr>
        <p:sp>
          <p:nvSpPr>
            <p:cNvPr id="107" name="四角形: 角を丸くする 106">
              <a:extLst>
                <a:ext uri="{FF2B5EF4-FFF2-40B4-BE49-F238E27FC236}">
                  <a16:creationId xmlns:a16="http://schemas.microsoft.com/office/drawing/2014/main" id="{AE042862-BD35-FBD1-5F16-BA0B63253774}"/>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20F25E4C-0592-BDCC-0C39-BE9DE2C66FB9}"/>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12" name="グループ化 111">
            <a:extLst>
              <a:ext uri="{FF2B5EF4-FFF2-40B4-BE49-F238E27FC236}">
                <a16:creationId xmlns:a16="http://schemas.microsoft.com/office/drawing/2014/main" id="{9623185B-6CAB-0113-C881-4C2B31514223}"/>
              </a:ext>
            </a:extLst>
          </p:cNvPr>
          <p:cNvGrpSpPr/>
          <p:nvPr/>
        </p:nvGrpSpPr>
        <p:grpSpPr>
          <a:xfrm>
            <a:off x="7340211" y="2428334"/>
            <a:ext cx="595884" cy="468750"/>
            <a:chOff x="2420174" y="2805910"/>
            <a:chExt cx="595884" cy="468750"/>
          </a:xfrm>
        </p:grpSpPr>
        <p:pic>
          <p:nvPicPr>
            <p:cNvPr id="113" name="グラフィックス 112" descr="ユーザー 枠線">
              <a:extLst>
                <a:ext uri="{FF2B5EF4-FFF2-40B4-BE49-F238E27FC236}">
                  <a16:creationId xmlns:a16="http://schemas.microsoft.com/office/drawing/2014/main" id="{BFBC8CB8-1B5A-0224-FACB-0010F39F61E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4" name="四角形: 角を丸くする 113">
              <a:extLst>
                <a:ext uri="{FF2B5EF4-FFF2-40B4-BE49-F238E27FC236}">
                  <a16:creationId xmlns:a16="http://schemas.microsoft.com/office/drawing/2014/main" id="{B0D45352-39DA-3145-9322-20E2F375C53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endParaRPr kumimoji="1" lang="en-US" altLang="ja-JP" sz="500" b="1" dirty="0">
                <a:solidFill>
                  <a:schemeClr val="tx1"/>
                </a:solidFill>
                <a:latin typeface="+mn-ea"/>
              </a:endParaRPr>
            </a:p>
          </p:txBody>
        </p:sp>
      </p:grpSp>
      <p:cxnSp>
        <p:nvCxnSpPr>
          <p:cNvPr id="115" name="直線矢印コネクタ 114">
            <a:extLst>
              <a:ext uri="{FF2B5EF4-FFF2-40B4-BE49-F238E27FC236}">
                <a16:creationId xmlns:a16="http://schemas.microsoft.com/office/drawing/2014/main" id="{95DFDE50-0825-3361-4080-BAD3D1FBBEC8}"/>
              </a:ext>
            </a:extLst>
          </p:cNvPr>
          <p:cNvCxnSpPr>
            <a:cxnSpLocks/>
            <a:stCxn id="117" idx="1"/>
            <a:endCxn id="114" idx="2"/>
          </p:cNvCxnSpPr>
          <p:nvPr/>
        </p:nvCxnSpPr>
        <p:spPr>
          <a:xfrm flipH="1" flipV="1">
            <a:off x="763815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83462211-4BCF-5D4A-3722-49F3A76906F9}"/>
              </a:ext>
            </a:extLst>
          </p:cNvPr>
          <p:cNvGrpSpPr/>
          <p:nvPr/>
        </p:nvGrpSpPr>
        <p:grpSpPr>
          <a:xfrm>
            <a:off x="7350335" y="4281501"/>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1B0321AB-1D17-C91A-CA80-F9579B9923D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1" name="円弧 120">
              <a:extLst>
                <a:ext uri="{FF2B5EF4-FFF2-40B4-BE49-F238E27FC236}">
                  <a16:creationId xmlns:a16="http://schemas.microsoft.com/office/drawing/2014/main" id="{760B4495-A15B-EA1B-891A-180B75FCD10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2" name="円弧 121">
              <a:extLst>
                <a:ext uri="{FF2B5EF4-FFF2-40B4-BE49-F238E27FC236}">
                  <a16:creationId xmlns:a16="http://schemas.microsoft.com/office/drawing/2014/main" id="{4009D777-9924-807B-60E4-9B3FA7C525E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3" name="グループ化 122">
            <a:extLst>
              <a:ext uri="{FF2B5EF4-FFF2-40B4-BE49-F238E27FC236}">
                <a16:creationId xmlns:a16="http://schemas.microsoft.com/office/drawing/2014/main" id="{0D1E133F-8A4C-A352-A64F-125CFBDADB64}"/>
              </a:ext>
            </a:extLst>
          </p:cNvPr>
          <p:cNvGrpSpPr/>
          <p:nvPr/>
        </p:nvGrpSpPr>
        <p:grpSpPr>
          <a:xfrm>
            <a:off x="7858489" y="4643643"/>
            <a:ext cx="752658" cy="405710"/>
            <a:chOff x="4488244" y="5206471"/>
            <a:chExt cx="752658" cy="405710"/>
          </a:xfrm>
        </p:grpSpPr>
        <p:cxnSp>
          <p:nvCxnSpPr>
            <p:cNvPr id="124" name="直線矢印コネクタ 123">
              <a:extLst>
                <a:ext uri="{FF2B5EF4-FFF2-40B4-BE49-F238E27FC236}">
                  <a16:creationId xmlns:a16="http://schemas.microsoft.com/office/drawing/2014/main" id="{F6D4CB59-5CD8-9CF5-BD15-5636E676888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00176D33-071E-C04B-3212-5A3C17E527BE}"/>
                </a:ext>
              </a:extLst>
            </p:cNvPr>
            <p:cNvGrpSpPr/>
            <p:nvPr/>
          </p:nvGrpSpPr>
          <p:grpSpPr>
            <a:xfrm>
              <a:off x="4610864" y="5312359"/>
              <a:ext cx="69614" cy="299822"/>
              <a:chOff x="2439407" y="2962964"/>
              <a:chExt cx="69614" cy="430496"/>
            </a:xfrm>
          </p:grpSpPr>
          <p:cxnSp>
            <p:nvCxnSpPr>
              <p:cNvPr id="127" name="直線コネクタ 126">
                <a:extLst>
                  <a:ext uri="{FF2B5EF4-FFF2-40B4-BE49-F238E27FC236}">
                    <a16:creationId xmlns:a16="http://schemas.microsoft.com/office/drawing/2014/main" id="{323689A0-1EDB-B54F-A4C1-2539890D4EA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8" name="直線コネクタ 127">
                <a:extLst>
                  <a:ext uri="{FF2B5EF4-FFF2-40B4-BE49-F238E27FC236}">
                    <a16:creationId xmlns:a16="http://schemas.microsoft.com/office/drawing/2014/main" id="{52FBB0D3-7332-66E8-6564-D6325B09E11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8DE17798-DC60-A318-F849-BD259A45CEA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6" name="正方形/長方形 125">
              <a:extLst>
                <a:ext uri="{FF2B5EF4-FFF2-40B4-BE49-F238E27FC236}">
                  <a16:creationId xmlns:a16="http://schemas.microsoft.com/office/drawing/2014/main" id="{ED1BF02D-4D9A-F8F3-4916-0BB24418871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130" name="グループ化 129">
            <a:extLst>
              <a:ext uri="{FF2B5EF4-FFF2-40B4-BE49-F238E27FC236}">
                <a16:creationId xmlns:a16="http://schemas.microsoft.com/office/drawing/2014/main" id="{8F1D13E1-414F-D9E9-D6D4-CFC2A6ACB36F}"/>
              </a:ext>
            </a:extLst>
          </p:cNvPr>
          <p:cNvGrpSpPr/>
          <p:nvPr/>
        </p:nvGrpSpPr>
        <p:grpSpPr>
          <a:xfrm>
            <a:off x="7801497" y="2894515"/>
            <a:ext cx="636379" cy="706178"/>
            <a:chOff x="2321719" y="2988182"/>
            <a:chExt cx="636379" cy="706178"/>
          </a:xfrm>
        </p:grpSpPr>
        <p:pic>
          <p:nvPicPr>
            <p:cNvPr id="131" name="グラフィックス 130" descr="紙 枠線">
              <a:extLst>
                <a:ext uri="{FF2B5EF4-FFF2-40B4-BE49-F238E27FC236}">
                  <a16:creationId xmlns:a16="http://schemas.microsoft.com/office/drawing/2014/main" id="{BBC46913-00D1-8175-DBC6-0E235D8AE6F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32" name="直線矢印コネクタ 36">
              <a:extLst>
                <a:ext uri="{FF2B5EF4-FFF2-40B4-BE49-F238E27FC236}">
                  <a16:creationId xmlns:a16="http://schemas.microsoft.com/office/drawing/2014/main" id="{1E588093-3709-748B-E0AE-6EF33FEE1203}"/>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4" name="正方形/長方形 133">
              <a:extLst>
                <a:ext uri="{FF2B5EF4-FFF2-40B4-BE49-F238E27FC236}">
                  <a16:creationId xmlns:a16="http://schemas.microsoft.com/office/drawing/2014/main" id="{CF232F40-7B46-7BC5-C045-F66127101476}"/>
                </a:ext>
              </a:extLst>
            </p:cNvPr>
            <p:cNvSpPr/>
            <p:nvPr/>
          </p:nvSpPr>
          <p:spPr>
            <a:xfrm>
              <a:off x="2336473"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grpSp>
        <p:nvGrpSpPr>
          <p:cNvPr id="135" name="グループ化 134">
            <a:extLst>
              <a:ext uri="{FF2B5EF4-FFF2-40B4-BE49-F238E27FC236}">
                <a16:creationId xmlns:a16="http://schemas.microsoft.com/office/drawing/2014/main" id="{2F374608-619F-E51C-33F2-6BE637295CB5}"/>
              </a:ext>
            </a:extLst>
          </p:cNvPr>
          <p:cNvGrpSpPr/>
          <p:nvPr/>
        </p:nvGrpSpPr>
        <p:grpSpPr>
          <a:xfrm>
            <a:off x="5992773"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DB2CD8F5-1EDE-4081-6402-98E68FE1067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A7017AAF-8EA9-482B-A5E0-1F4BAB8EC26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標識交付証明書等</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311B35CC-FEB3-4D6F-02C8-ABF9D5A05450}"/>
              </a:ext>
            </a:extLst>
          </p:cNvPr>
          <p:cNvCxnSpPr>
            <a:cxnSpLocks/>
            <a:stCxn id="140" idx="1"/>
            <a:endCxn id="137" idx="2"/>
          </p:cNvCxnSpPr>
          <p:nvPr/>
        </p:nvCxnSpPr>
        <p:spPr>
          <a:xfrm flipH="1" flipV="1">
            <a:off x="629071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C8EDE04F-BBAF-5C81-888D-46C90D5C354A}"/>
              </a:ext>
            </a:extLst>
          </p:cNvPr>
          <p:cNvGrpSpPr/>
          <p:nvPr/>
        </p:nvGrpSpPr>
        <p:grpSpPr>
          <a:xfrm>
            <a:off x="6002897"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C013CC93-D347-13AA-665B-FD5208391AC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7E290E75-EBD4-2487-D5D9-996EB90C536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32D105C4-11E5-7134-DAEF-D35E59C0B41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770A400-BC5C-8DDF-AD7F-0DDA5B8D0B24}"/>
              </a:ext>
            </a:extLst>
          </p:cNvPr>
          <p:cNvGrpSpPr/>
          <p:nvPr/>
        </p:nvGrpSpPr>
        <p:grpSpPr>
          <a:xfrm>
            <a:off x="6511051"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D802FF87-ABAE-6A64-786E-FF9F1463640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5682A70A-9AB9-D385-01D0-95F3967D87B6}"/>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4D132639-B948-3A9A-7DB8-A1319943C82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F5FB4460-5615-CDC6-F618-F4CE32C5ABF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BE9FF2CD-890A-E79E-900D-865AAE381FE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B30A3D25-6E8C-7F1B-9C7A-5FCE165921C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51" name="グループ化 150">
            <a:extLst>
              <a:ext uri="{FF2B5EF4-FFF2-40B4-BE49-F238E27FC236}">
                <a16:creationId xmlns:a16="http://schemas.microsoft.com/office/drawing/2014/main" id="{1E57A451-74A6-50B4-2A32-D69E6E2D06CD}"/>
              </a:ext>
            </a:extLst>
          </p:cNvPr>
          <p:cNvGrpSpPr/>
          <p:nvPr/>
        </p:nvGrpSpPr>
        <p:grpSpPr>
          <a:xfrm>
            <a:off x="6454059"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4CE63C57-F24A-EEF8-E4B4-8C3AEC2A134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618B3400-1A56-19A6-A0B3-972E1A90A81A}"/>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2A385203-F396-132B-8125-74075EF6B524}"/>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a:p>
              <a:r>
                <a:rPr kumimoji="1" lang="ja-JP" altLang="en-US" sz="500" b="1" dirty="0">
                  <a:solidFill>
                    <a:schemeClr val="tx1"/>
                  </a:solidFill>
                  <a:latin typeface="+mn-ea"/>
                </a:rPr>
                <a:t>標識交付証明書</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EDC1EC0F-67E2-1E81-5194-A87AE021EE63}"/>
              </a:ext>
            </a:extLst>
          </p:cNvPr>
          <p:cNvGrpSpPr/>
          <p:nvPr/>
        </p:nvGrpSpPr>
        <p:grpSpPr>
          <a:xfrm>
            <a:off x="7050377" y="1505275"/>
            <a:ext cx="1482128" cy="307340"/>
            <a:chOff x="5071794" y="4316156"/>
            <a:chExt cx="1482128" cy="307340"/>
          </a:xfrm>
        </p:grpSpPr>
        <p:cxnSp>
          <p:nvCxnSpPr>
            <p:cNvPr id="157" name="直線矢印コネクタ 156">
              <a:extLst>
                <a:ext uri="{FF2B5EF4-FFF2-40B4-BE49-F238E27FC236}">
                  <a16:creationId xmlns:a16="http://schemas.microsoft.com/office/drawing/2014/main" id="{7C650FD3-AC69-96EE-E3CC-1A950D9AA5C3}"/>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269E502D-CD50-939F-0D49-93107E63AF7B}"/>
                </a:ext>
              </a:extLst>
            </p:cNvPr>
            <p:cNvSpPr/>
            <p:nvPr/>
          </p:nvSpPr>
          <p:spPr>
            <a:xfrm>
              <a:off x="5564507"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a:p>
              <a:r>
                <a:rPr kumimoji="1" lang="ja-JP" altLang="en-US" sz="500" b="1" dirty="0">
                  <a:solidFill>
                    <a:schemeClr val="tx1"/>
                  </a:solidFill>
                  <a:latin typeface="+mn-ea"/>
                </a:rPr>
                <a:t>標識交付証明書</a:t>
              </a:r>
              <a:endParaRPr kumimoji="1" lang="en-US" altLang="ja-JP"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C96F0067-5AF9-7F76-06EC-0841B47A415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cxnSp>
        <p:nvCxnSpPr>
          <p:cNvPr id="164" name="直線矢印コネクタ 163">
            <a:extLst>
              <a:ext uri="{FF2B5EF4-FFF2-40B4-BE49-F238E27FC236}">
                <a16:creationId xmlns:a16="http://schemas.microsoft.com/office/drawing/2014/main" id="{B4D4AE83-A3D5-5EF7-5A49-EE5E25367123}"/>
              </a:ext>
            </a:extLst>
          </p:cNvPr>
          <p:cNvCxnSpPr>
            <a:cxnSpLocks/>
            <a:stCxn id="107" idx="3"/>
            <a:endCxn id="22" idx="1"/>
          </p:cNvCxnSpPr>
          <p:nvPr/>
        </p:nvCxnSpPr>
        <p:spPr>
          <a:xfrm>
            <a:off x="3487108" y="2662709"/>
            <a:ext cx="18353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42989C41-6C61-C53C-5365-4F4D65ED26BB}"/>
              </a:ext>
            </a:extLst>
          </p:cNvPr>
          <p:cNvCxnSpPr>
            <a:cxnSpLocks/>
            <a:stCxn id="22" idx="3"/>
            <a:endCxn id="56" idx="1"/>
          </p:cNvCxnSpPr>
          <p:nvPr/>
        </p:nvCxnSpPr>
        <p:spPr>
          <a:xfrm>
            <a:off x="4266528" y="2662709"/>
            <a:ext cx="3886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9" name="直線矢印コネクタ 178">
            <a:extLst>
              <a:ext uri="{FF2B5EF4-FFF2-40B4-BE49-F238E27FC236}">
                <a16:creationId xmlns:a16="http://schemas.microsoft.com/office/drawing/2014/main" id="{97AC6433-6DC7-E0E1-AF12-2096BBB11AF5}"/>
              </a:ext>
            </a:extLst>
          </p:cNvPr>
          <p:cNvCxnSpPr>
            <a:cxnSpLocks/>
            <a:stCxn id="65" idx="6"/>
            <a:endCxn id="114" idx="1"/>
          </p:cNvCxnSpPr>
          <p:nvPr/>
        </p:nvCxnSpPr>
        <p:spPr>
          <a:xfrm>
            <a:off x="7203377" y="2662709"/>
            <a:ext cx="1368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94B0C467-3032-68BA-E4D3-167BCA2A838E}"/>
              </a:ext>
            </a:extLst>
          </p:cNvPr>
          <p:cNvCxnSpPr>
            <a:cxnSpLocks/>
            <a:stCxn id="114" idx="3"/>
            <a:endCxn id="38" idx="2"/>
          </p:cNvCxnSpPr>
          <p:nvPr/>
        </p:nvCxnSpPr>
        <p:spPr>
          <a:xfrm>
            <a:off x="7936095" y="2662709"/>
            <a:ext cx="2034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0" name="直線矢印コネクタ 199">
            <a:extLst>
              <a:ext uri="{FF2B5EF4-FFF2-40B4-BE49-F238E27FC236}">
                <a16:creationId xmlns:a16="http://schemas.microsoft.com/office/drawing/2014/main" id="{925A44BE-7736-06FC-67D8-2A2CB5EAE731}"/>
              </a:ext>
            </a:extLst>
          </p:cNvPr>
          <p:cNvCxnSpPr>
            <a:cxnSpLocks/>
            <a:stCxn id="152" idx="3"/>
            <a:endCxn id="65" idx="4"/>
          </p:cNvCxnSpPr>
          <p:nvPr/>
        </p:nvCxnSpPr>
        <p:spPr>
          <a:xfrm flipV="1">
            <a:off x="6932572" y="2815709"/>
            <a:ext cx="117805"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98694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D4206-A2CE-6002-DF2F-A6109CA89123}"/>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871765EE-A916-C6C7-CFBE-5BE2A2B2B9BC}"/>
              </a:ext>
            </a:extLst>
          </p:cNvPr>
          <p:cNvGrpSpPr/>
          <p:nvPr/>
        </p:nvGrpSpPr>
        <p:grpSpPr>
          <a:xfrm rot="5400000" flipV="1">
            <a:off x="588533" y="1928678"/>
            <a:ext cx="1091210" cy="47531"/>
            <a:chOff x="9040779" y="5728212"/>
            <a:chExt cx="1091210" cy="47531"/>
          </a:xfrm>
        </p:grpSpPr>
        <p:cxnSp>
          <p:nvCxnSpPr>
            <p:cNvPr id="91" name="直線矢印コネクタ 90">
              <a:extLst>
                <a:ext uri="{FF2B5EF4-FFF2-40B4-BE49-F238E27FC236}">
                  <a16:creationId xmlns:a16="http://schemas.microsoft.com/office/drawing/2014/main" id="{A0F52ABA-7C59-DF63-639C-9FB9A32A89CA}"/>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A678AC65-23FC-AE8C-998D-98319724D509}"/>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3B01BFD7-2963-F05E-7FAD-BB88E7F053BC}"/>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9F0C6489-1ABE-464A-3731-2DFC2B354AE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10AE45B-C5F9-6974-D823-AF6BBA6A61A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D29EA5D2-9A50-C2D2-A77B-355B261B948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A9379499-9163-28F3-F9A0-AF0110C5FD2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B8371FC-DFA0-928A-DAA5-1438CF84836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E8904D9-9941-E832-6240-FED5FDD96B48}"/>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B7880A73-DA86-2C91-82C0-FA1EC6B05B8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その他軽自動車</a:t>
              </a:r>
              <a:r>
                <a:rPr kumimoji="1" lang="en-US" altLang="ja-JP" sz="1000" b="1" dirty="0">
                  <a:solidFill>
                    <a:schemeClr val="tx1"/>
                  </a:solidFill>
                  <a:latin typeface="+mn-ea"/>
                </a:rPr>
                <a:t>(</a:t>
              </a:r>
              <a:r>
                <a:rPr kumimoji="1" lang="ja-JP" altLang="en-US" sz="1000" b="1" dirty="0">
                  <a:solidFill>
                    <a:schemeClr val="tx1"/>
                  </a:solidFill>
                  <a:latin typeface="+mn-ea"/>
                </a:rPr>
                <a:t>申告書</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05437470-7A2F-ADE1-516C-3FABFD352EF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変更登録処理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F676834B-3A2C-A5FD-9E70-F9111425EF07}"/>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F8C06B5E-5A7D-C1A5-2720-423DA47A576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514AC63D-9492-359E-02D7-FC4E9162011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52C7D955-DF46-0572-E1DF-3D209324BAF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6</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99442A04-12E5-FFFD-4F11-25751B28AE92}"/>
              </a:ext>
            </a:extLst>
          </p:cNvPr>
          <p:cNvGrpSpPr/>
          <p:nvPr/>
        </p:nvGrpSpPr>
        <p:grpSpPr>
          <a:xfrm>
            <a:off x="3357896"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2D10BE39-B52C-ADD6-CAC6-507FE2C2B9B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75D97E67-0576-F7E7-34C7-8569D9559C2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車両情報変更</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14375612-FD9C-49A1-CEC5-C2103B5BAE06}"/>
              </a:ext>
            </a:extLst>
          </p:cNvPr>
          <p:cNvCxnSpPr>
            <a:cxnSpLocks/>
            <a:stCxn id="22" idx="2"/>
            <a:endCxn id="118" idx="1"/>
          </p:cNvCxnSpPr>
          <p:nvPr/>
        </p:nvCxnSpPr>
        <p:spPr>
          <a:xfrm>
            <a:off x="365583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1702D36E-F20C-A8EC-4C96-096318D9625D}"/>
              </a:ext>
            </a:extLst>
          </p:cNvPr>
          <p:cNvCxnSpPr>
            <a:cxnSpLocks/>
            <a:stCxn id="4" idx="6"/>
            <a:endCxn id="103" idx="1"/>
          </p:cNvCxnSpPr>
          <p:nvPr/>
        </p:nvCxnSpPr>
        <p:spPr>
          <a:xfrm>
            <a:off x="1287138" y="2662709"/>
            <a:ext cx="2986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9061FDE0-4D02-71A3-1CA7-634BEA17C5E6}"/>
              </a:ext>
            </a:extLst>
          </p:cNvPr>
          <p:cNvSpPr/>
          <p:nvPr/>
        </p:nvSpPr>
        <p:spPr>
          <a:xfrm>
            <a:off x="6993584"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FDBBA4AC-6A36-781B-5AEF-FC55D99CA1DA}"/>
              </a:ext>
            </a:extLst>
          </p:cNvPr>
          <p:cNvSpPr/>
          <p:nvPr/>
        </p:nvSpPr>
        <p:spPr>
          <a:xfrm>
            <a:off x="6758568" y="5734055"/>
            <a:ext cx="2053792" cy="77037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1.2.9.</a:t>
            </a:r>
            <a:r>
              <a:rPr kumimoji="1" lang="ja-JP" altLang="en-US" sz="500" b="1" dirty="0">
                <a:solidFill>
                  <a:schemeClr val="tx1"/>
                </a:solidFill>
                <a:latin typeface="游ゴシック" panose="020B0400000000000000" pitchFamily="50" charset="-128"/>
                <a:ea typeface="游ゴシック" panose="020B0400000000000000" pitchFamily="50" charset="-128"/>
              </a:rPr>
              <a:t>　変更登録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BAABD260-D795-E29A-BA18-02965C6E671A}"/>
              </a:ext>
            </a:extLst>
          </p:cNvPr>
          <p:cNvGrpSpPr/>
          <p:nvPr/>
        </p:nvGrpSpPr>
        <p:grpSpPr>
          <a:xfrm>
            <a:off x="3368020"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51983481-2A9D-6EBB-5ED5-A3D4E99B6B7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38507222-FCD4-413B-CEAA-9D915080984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1DBBE16E-1095-1811-D0A4-47630A33FC3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FC562610-0F6C-0C69-1DE8-7A1FFD9B2A0C}"/>
              </a:ext>
            </a:extLst>
          </p:cNvPr>
          <p:cNvSpPr/>
          <p:nvPr/>
        </p:nvSpPr>
        <p:spPr>
          <a:xfrm>
            <a:off x="7335532"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F85201CE-0BDA-5126-10C7-69BCADDF00B9}"/>
              </a:ext>
            </a:extLst>
          </p:cNvPr>
          <p:cNvSpPr/>
          <p:nvPr/>
        </p:nvSpPr>
        <p:spPr>
          <a:xfrm>
            <a:off x="732440"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EAD2ED3E-CE94-2E52-93FF-4D38F0B6D0F4}"/>
              </a:ext>
            </a:extLst>
          </p:cNvPr>
          <p:cNvCxnSpPr>
            <a:cxnSpLocks/>
            <a:stCxn id="56" idx="3"/>
            <a:endCxn id="137" idx="1"/>
          </p:cNvCxnSpPr>
          <p:nvPr/>
        </p:nvCxnSpPr>
        <p:spPr>
          <a:xfrm>
            <a:off x="4790623" y="2662709"/>
            <a:ext cx="14919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6E34C6D8-6D5B-D848-9586-3FEF37673704}"/>
              </a:ext>
            </a:extLst>
          </p:cNvPr>
          <p:cNvGrpSpPr/>
          <p:nvPr/>
        </p:nvGrpSpPr>
        <p:grpSpPr>
          <a:xfrm>
            <a:off x="3876174" y="4643643"/>
            <a:ext cx="752658" cy="405710"/>
            <a:chOff x="4488244" y="5206471"/>
            <a:chExt cx="752658" cy="405710"/>
          </a:xfrm>
        </p:grpSpPr>
        <p:cxnSp>
          <p:nvCxnSpPr>
            <p:cNvPr id="80" name="直線矢印コネクタ 79">
              <a:extLst>
                <a:ext uri="{FF2B5EF4-FFF2-40B4-BE49-F238E27FC236}">
                  <a16:creationId xmlns:a16="http://schemas.microsoft.com/office/drawing/2014/main" id="{E52D891C-75C1-AC62-EF0C-846543F8B85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49D59BB4-3BB1-5AF4-3A14-81652657B901}"/>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20AB1D94-C802-039E-0746-2C7D2C21A63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66AAA869-46A9-C749-C2F3-3E656F2C1F5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B88FBBFA-CF6C-950F-2914-A6BC59F551B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EBA42575-5F73-1F67-3B93-E180C8B1871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02546BE3-B574-6F0B-2660-0E1CFD3D861D}"/>
              </a:ext>
            </a:extLst>
          </p:cNvPr>
          <p:cNvGrpSpPr/>
          <p:nvPr/>
        </p:nvGrpSpPr>
        <p:grpSpPr>
          <a:xfrm>
            <a:off x="1140489"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E1164D4A-E865-333B-1EA8-4CA11F498B9F}"/>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BF5F6492-EAFD-36E5-699A-8BC9691572FA}"/>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a:t>
              </a:r>
              <a:r>
                <a:rPr kumimoji="1" lang="ja-JP" altLang="en-US" sz="500" b="1" dirty="0">
                  <a:solidFill>
                    <a:schemeClr val="tx1"/>
                  </a:solidFill>
                  <a:latin typeface="游ゴシック" panose="020B0400000000000000" pitchFamily="50" charset="-128"/>
                  <a:ea typeface="游ゴシック" panose="020B0400000000000000" pitchFamily="50" charset="-128"/>
                </a:rPr>
                <a:t>申告</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報告</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書</a:t>
              </a:r>
            </a:p>
          </p:txBody>
        </p:sp>
        <p:pic>
          <p:nvPicPr>
            <p:cNvPr id="100" name="グラフィックス 99" descr="紙 枠線">
              <a:extLst>
                <a:ext uri="{FF2B5EF4-FFF2-40B4-BE49-F238E27FC236}">
                  <a16:creationId xmlns:a16="http://schemas.microsoft.com/office/drawing/2014/main" id="{9D2A1092-87F6-04A1-1342-595E0AC9385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4AD430E7-652A-532C-2208-BD75DF271622}"/>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3BA674E2-8A75-A867-3B43-F8A8515F78AA}"/>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C2D0B970-6ACA-C58A-C7AE-432C66FBAB1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54B622D8-F0C0-6918-7561-9EA906FAE5BD}"/>
              </a:ext>
            </a:extLst>
          </p:cNvPr>
          <p:cNvCxnSpPr>
            <a:cxnSpLocks/>
            <a:stCxn id="137" idx="3"/>
            <a:endCxn id="38" idx="2"/>
          </p:cNvCxnSpPr>
          <p:nvPr/>
        </p:nvCxnSpPr>
        <p:spPr>
          <a:xfrm>
            <a:off x="6878422"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9CAC847B-5161-E21E-16BC-9C66602EE239}"/>
              </a:ext>
            </a:extLst>
          </p:cNvPr>
          <p:cNvSpPr/>
          <p:nvPr/>
        </p:nvSpPr>
        <p:spPr>
          <a:xfrm>
            <a:off x="727398"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cxnSp>
        <p:nvCxnSpPr>
          <p:cNvPr id="24" name="直線矢印コネクタ 23">
            <a:extLst>
              <a:ext uri="{FF2B5EF4-FFF2-40B4-BE49-F238E27FC236}">
                <a16:creationId xmlns:a16="http://schemas.microsoft.com/office/drawing/2014/main" id="{EC182C23-5138-5B4E-DC5F-23D04B46F30B}"/>
              </a:ext>
            </a:extLst>
          </p:cNvPr>
          <p:cNvCxnSpPr>
            <a:cxnSpLocks/>
            <a:stCxn id="103" idx="3"/>
            <a:endCxn id="107" idx="1"/>
          </p:cNvCxnSpPr>
          <p:nvPr/>
        </p:nvCxnSpPr>
        <p:spPr>
          <a:xfrm>
            <a:off x="2173196" y="2662709"/>
            <a:ext cx="2986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1C6426AA-2F26-6F0E-EA3A-D97DE787525C}"/>
              </a:ext>
            </a:extLst>
          </p:cNvPr>
          <p:cNvGrpSpPr/>
          <p:nvPr/>
        </p:nvGrpSpPr>
        <p:grpSpPr>
          <a:xfrm>
            <a:off x="5028076"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2409A583-AD79-34D1-F7A8-6AA3527B1AA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7090CC3A-2672-B671-8705-984721692790}"/>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C3BDD8CB-ECF5-B98C-22CB-61A7D9F70642}"/>
              </a:ext>
            </a:extLst>
          </p:cNvPr>
          <p:cNvCxnSpPr>
            <a:cxnSpLocks/>
            <a:stCxn id="56" idx="2"/>
            <a:endCxn id="28" idx="1"/>
          </p:cNvCxnSpPr>
          <p:nvPr/>
        </p:nvCxnSpPr>
        <p:spPr>
          <a:xfrm rot="16200000" flipH="1">
            <a:off x="4492804"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6C7DB5FD-DAB7-519A-1744-91DC1C2073C7}"/>
              </a:ext>
            </a:extLst>
          </p:cNvPr>
          <p:cNvSpPr/>
          <p:nvPr/>
        </p:nvSpPr>
        <p:spPr>
          <a:xfrm>
            <a:off x="487429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6547B2B9-FF95-1407-F3C1-A8A1642425DA}"/>
              </a:ext>
            </a:extLst>
          </p:cNvPr>
          <p:cNvSpPr/>
          <p:nvPr/>
        </p:nvSpPr>
        <p:spPr>
          <a:xfrm>
            <a:off x="4107728"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EE809014-C231-69BE-05B6-6D73A5A2BA75}"/>
              </a:ext>
            </a:extLst>
          </p:cNvPr>
          <p:cNvSpPr/>
          <p:nvPr/>
        </p:nvSpPr>
        <p:spPr>
          <a:xfrm>
            <a:off x="4167866"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4C6DB3D3-A113-D010-8D45-68518C938DE5}"/>
              </a:ext>
            </a:extLst>
          </p:cNvPr>
          <p:cNvSpPr/>
          <p:nvPr/>
        </p:nvSpPr>
        <p:spPr>
          <a:xfrm>
            <a:off x="4446652"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EC5AB765-11B1-E19A-F418-E33ABF98C89D}"/>
              </a:ext>
            </a:extLst>
          </p:cNvPr>
          <p:cNvCxnSpPr>
            <a:cxnSpLocks/>
            <a:stCxn id="28" idx="3"/>
            <a:endCxn id="137" idx="1"/>
          </p:cNvCxnSpPr>
          <p:nvPr/>
        </p:nvCxnSpPr>
        <p:spPr>
          <a:xfrm flipV="1">
            <a:off x="5623960" y="2662709"/>
            <a:ext cx="658578"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4A9449C8-C405-8E44-4732-E9B2B389671F}"/>
              </a:ext>
            </a:extLst>
          </p:cNvPr>
          <p:cNvCxnSpPr>
            <a:cxnSpLocks/>
            <a:stCxn id="28" idx="2"/>
            <a:endCxn id="62" idx="1"/>
          </p:cNvCxnSpPr>
          <p:nvPr/>
        </p:nvCxnSpPr>
        <p:spPr>
          <a:xfrm>
            <a:off x="5326018"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C92A2B61-3BF6-4571-65C4-F07C7713905E}"/>
              </a:ext>
            </a:extLst>
          </p:cNvPr>
          <p:cNvGrpSpPr/>
          <p:nvPr/>
        </p:nvGrpSpPr>
        <p:grpSpPr>
          <a:xfrm>
            <a:off x="5038200"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BBF47091-1412-A49D-E90B-ECF25053F383}"/>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A76A580D-13E2-1E0F-C998-989EBE5A41E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5472DF1E-D2CC-B840-B560-F1DEB8F4A80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0C123F1E-D3D5-0D3E-FA0C-8594289356FE}"/>
              </a:ext>
            </a:extLst>
          </p:cNvPr>
          <p:cNvGrpSpPr/>
          <p:nvPr/>
        </p:nvGrpSpPr>
        <p:grpSpPr>
          <a:xfrm>
            <a:off x="5565723" y="4643643"/>
            <a:ext cx="752658" cy="405710"/>
            <a:chOff x="5549538" y="5066857"/>
            <a:chExt cx="752658" cy="405710"/>
          </a:xfrm>
        </p:grpSpPr>
        <p:cxnSp>
          <p:nvCxnSpPr>
            <p:cNvPr id="74" name="直線矢印コネクタ 73">
              <a:extLst>
                <a:ext uri="{FF2B5EF4-FFF2-40B4-BE49-F238E27FC236}">
                  <a16:creationId xmlns:a16="http://schemas.microsoft.com/office/drawing/2014/main" id="{50C4DB2A-9FD2-F680-5FD8-DBF9ED21DA7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400EE5F9-EC0E-8445-6B04-4D305E21742A}"/>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2080DB70-9BA7-A46B-6B1D-A3DC3B1EE7D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18167A1E-B5F9-ACD0-0693-9EF61B0A75E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1C5A80F6-A694-0B49-5DFF-5966090AF65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919F6379-606F-ACA7-4449-466D664C45C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8" name="グループ化 97">
            <a:extLst>
              <a:ext uri="{FF2B5EF4-FFF2-40B4-BE49-F238E27FC236}">
                <a16:creationId xmlns:a16="http://schemas.microsoft.com/office/drawing/2014/main" id="{632B5E8D-27BA-4FDE-BE7B-AB9714A90F7F}"/>
              </a:ext>
            </a:extLst>
          </p:cNvPr>
          <p:cNvGrpSpPr/>
          <p:nvPr/>
        </p:nvGrpSpPr>
        <p:grpSpPr>
          <a:xfrm>
            <a:off x="1585781" y="2433953"/>
            <a:ext cx="587415" cy="457512"/>
            <a:chOff x="5266944" y="2798826"/>
            <a:chExt cx="455771" cy="301859"/>
          </a:xfrm>
        </p:grpSpPr>
        <p:sp>
          <p:nvSpPr>
            <p:cNvPr id="103" name="四角形: 角を丸くする 102">
              <a:extLst>
                <a:ext uri="{FF2B5EF4-FFF2-40B4-BE49-F238E27FC236}">
                  <a16:creationId xmlns:a16="http://schemas.microsoft.com/office/drawing/2014/main" id="{E8EB1F34-57C2-9C75-7621-131208C3028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47C0EC7B-CFE0-BD9C-E3B6-EE2066AD8DC6}"/>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9465CD51-AD11-3FDD-CDF0-4A2E1DBB0024}"/>
              </a:ext>
            </a:extLst>
          </p:cNvPr>
          <p:cNvGrpSpPr/>
          <p:nvPr/>
        </p:nvGrpSpPr>
        <p:grpSpPr>
          <a:xfrm>
            <a:off x="2471839" y="2433953"/>
            <a:ext cx="587415" cy="457512"/>
            <a:chOff x="5266944" y="2798826"/>
            <a:chExt cx="455771" cy="301859"/>
          </a:xfrm>
        </p:grpSpPr>
        <p:sp>
          <p:nvSpPr>
            <p:cNvPr id="107" name="四角形: 角を丸くする 106">
              <a:extLst>
                <a:ext uri="{FF2B5EF4-FFF2-40B4-BE49-F238E27FC236}">
                  <a16:creationId xmlns:a16="http://schemas.microsoft.com/office/drawing/2014/main" id="{A19522C4-BF47-3DAE-D6DD-7662DBDC4B76}"/>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9A311F52-0EE6-BDD6-11F8-3DB891337546}"/>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36E48214-294D-1F3D-CC4A-CF6EA1E2295C}"/>
              </a:ext>
            </a:extLst>
          </p:cNvPr>
          <p:cNvGrpSpPr/>
          <p:nvPr/>
        </p:nvGrpSpPr>
        <p:grpSpPr>
          <a:xfrm>
            <a:off x="6282538"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FCD8E00C-D1EB-0804-962B-7486960EEC5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A08AD987-AB61-6E6F-62DB-3D2067FF2C0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p>
          </p:txBody>
        </p:sp>
      </p:grpSp>
      <p:cxnSp>
        <p:nvCxnSpPr>
          <p:cNvPr id="138" name="直線矢印コネクタ 137">
            <a:extLst>
              <a:ext uri="{FF2B5EF4-FFF2-40B4-BE49-F238E27FC236}">
                <a16:creationId xmlns:a16="http://schemas.microsoft.com/office/drawing/2014/main" id="{5F344B67-1067-7F04-7D09-1F970025B576}"/>
              </a:ext>
            </a:extLst>
          </p:cNvPr>
          <p:cNvCxnSpPr>
            <a:cxnSpLocks/>
            <a:stCxn id="140" idx="1"/>
            <a:endCxn id="137" idx="2"/>
          </p:cNvCxnSpPr>
          <p:nvPr/>
        </p:nvCxnSpPr>
        <p:spPr>
          <a:xfrm flipH="1" flipV="1">
            <a:off x="6580480"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DF58AE24-0D68-0733-8861-7462448438B2}"/>
              </a:ext>
            </a:extLst>
          </p:cNvPr>
          <p:cNvGrpSpPr/>
          <p:nvPr/>
        </p:nvGrpSpPr>
        <p:grpSpPr>
          <a:xfrm>
            <a:off x="6292662"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629A77B1-5977-F921-2656-5E15C15E105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490E0FAA-328D-5000-EB42-F7B2C8A304D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04B90D8A-1BC5-37CD-F557-E3112C3B7AC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D16CF9C6-7A39-3B08-F938-582D1FA94459}"/>
              </a:ext>
            </a:extLst>
          </p:cNvPr>
          <p:cNvGrpSpPr/>
          <p:nvPr/>
        </p:nvGrpSpPr>
        <p:grpSpPr>
          <a:xfrm>
            <a:off x="6800816"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DB33D1DB-6C91-A5F7-1348-54B34AE2865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C335AFE5-FB35-8134-F1EB-69D5B298B270}"/>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AEF26DDD-838D-5ED5-6183-7FC9B2015BE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010BE85D-B81B-FBB2-5AA3-D77A2A2DB8D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E0AB37A6-E472-D7A9-504E-DB76D98FB16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9AA9BE31-A912-5513-EED3-A8486F2A61A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51" name="グループ化 150">
            <a:extLst>
              <a:ext uri="{FF2B5EF4-FFF2-40B4-BE49-F238E27FC236}">
                <a16:creationId xmlns:a16="http://schemas.microsoft.com/office/drawing/2014/main" id="{E24260BF-DF96-3449-9F34-DDA3AA7897A8}"/>
              </a:ext>
            </a:extLst>
          </p:cNvPr>
          <p:cNvGrpSpPr/>
          <p:nvPr/>
        </p:nvGrpSpPr>
        <p:grpSpPr>
          <a:xfrm>
            <a:off x="6743824"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BDC6D155-15FD-D338-2D19-ECB74CF8832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ABC03B23-1F2E-14A2-C649-04121B0B2684}"/>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A9F140CD-E73E-967B-2D15-2D41AD9EA099}"/>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cxnSp>
        <p:nvCxnSpPr>
          <p:cNvPr id="164" name="直線矢印コネクタ 163">
            <a:extLst>
              <a:ext uri="{FF2B5EF4-FFF2-40B4-BE49-F238E27FC236}">
                <a16:creationId xmlns:a16="http://schemas.microsoft.com/office/drawing/2014/main" id="{B6EC9AB7-69C1-FAEF-9443-340545D9D759}"/>
              </a:ext>
            </a:extLst>
          </p:cNvPr>
          <p:cNvCxnSpPr>
            <a:cxnSpLocks/>
            <a:stCxn id="107" idx="3"/>
            <a:endCxn id="22" idx="1"/>
          </p:cNvCxnSpPr>
          <p:nvPr/>
        </p:nvCxnSpPr>
        <p:spPr>
          <a:xfrm>
            <a:off x="3059254" y="2662709"/>
            <a:ext cx="2986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853D8A81-B700-43C2-C4D7-08C47FDA7D52}"/>
              </a:ext>
            </a:extLst>
          </p:cNvPr>
          <p:cNvCxnSpPr>
            <a:cxnSpLocks/>
            <a:stCxn id="22" idx="3"/>
            <a:endCxn id="56" idx="1"/>
          </p:cNvCxnSpPr>
          <p:nvPr/>
        </p:nvCxnSpPr>
        <p:spPr>
          <a:xfrm>
            <a:off x="3953780" y="2662709"/>
            <a:ext cx="4928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34155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6973A-D527-0DF8-874E-9CE78D295FF2}"/>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8A282E03-E399-34C5-0B02-82DCB12173E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5E356BB-8AFA-54DB-4CC6-488E9F3C9D9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1E4B3C90-5E6E-E1D0-0B77-470F1E9DC85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C224CC47-E6AA-CF1F-87BD-36954D3DEE1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7E21EE6-7C3F-55E0-2019-042BE673253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FADE038-7CBF-CDDA-48CF-13656B73102C}"/>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207C242B-854F-E04F-5710-BF2A1016002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その他軽自動車</a:t>
              </a:r>
              <a:r>
                <a:rPr kumimoji="1" lang="en-US" altLang="ja-JP" sz="1000" b="1" dirty="0">
                  <a:solidFill>
                    <a:schemeClr val="tx1"/>
                  </a:solidFill>
                  <a:latin typeface="+mn-ea"/>
                </a:rPr>
                <a:t>(</a:t>
              </a:r>
              <a:r>
                <a:rPr kumimoji="1" lang="ja-JP" altLang="en-US" sz="1000" b="1" dirty="0">
                  <a:solidFill>
                    <a:schemeClr val="tx1"/>
                  </a:solidFill>
                  <a:latin typeface="+mn-ea"/>
                </a:rPr>
                <a:t>軽自動車</a:t>
              </a:r>
              <a:r>
                <a:rPr kumimoji="1" lang="en-US" altLang="ja-JP" sz="1000" b="1" dirty="0">
                  <a:solidFill>
                    <a:schemeClr val="tx1"/>
                  </a:solidFill>
                  <a:latin typeface="+mn-ea"/>
                </a:rPr>
                <a:t>OSS</a:t>
              </a:r>
              <a:r>
                <a:rPr kumimoji="1" lang="ja-JP" altLang="en-US" sz="1000" b="1" dirty="0">
                  <a:solidFill>
                    <a:schemeClr val="tx1"/>
                  </a:solidFill>
                  <a:latin typeface="+mn-ea"/>
                </a:rPr>
                <a:t>による電子申告</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954C0BFF-6F71-C1C7-4FFC-AE58E343C46F}"/>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変更登録処理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5DB1A702-5DEF-6551-EA29-47787914A197}"/>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88115D44-C828-E938-8D8A-6997316BA0E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A8D6E451-24FA-1420-1E0D-4BE33F25745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9E79CAA8-AD6C-F292-EE5F-C8141068BAF0}"/>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7</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A2B4923B-43A8-E95C-CBFD-8F53710E7295}"/>
              </a:ext>
            </a:extLst>
          </p:cNvPr>
          <p:cNvGrpSpPr/>
          <p:nvPr/>
        </p:nvGrpSpPr>
        <p:grpSpPr>
          <a:xfrm>
            <a:off x="1537032"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9AA55F26-2A45-99FC-2470-586F6144640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E970EF87-4DC4-B1ED-ECFB-3C7F992FE16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申告データ出力</a:t>
              </a:r>
            </a:p>
          </p:txBody>
        </p:sp>
      </p:grpSp>
      <p:cxnSp>
        <p:nvCxnSpPr>
          <p:cNvPr id="33" name="直線矢印コネクタ 32">
            <a:extLst>
              <a:ext uri="{FF2B5EF4-FFF2-40B4-BE49-F238E27FC236}">
                <a16:creationId xmlns:a16="http://schemas.microsoft.com/office/drawing/2014/main" id="{F090917E-7D4E-3DF9-8B0E-37D3C2FE8EBD}"/>
              </a:ext>
            </a:extLst>
          </p:cNvPr>
          <p:cNvCxnSpPr>
            <a:cxnSpLocks/>
            <a:stCxn id="118" idx="1"/>
            <a:endCxn id="22" idx="2"/>
          </p:cNvCxnSpPr>
          <p:nvPr/>
        </p:nvCxnSpPr>
        <p:spPr>
          <a:xfrm flipH="1" flipV="1">
            <a:off x="1834974"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74CF1568-BD21-546F-26A4-530EBD58761E}"/>
              </a:ext>
            </a:extLst>
          </p:cNvPr>
          <p:cNvCxnSpPr>
            <a:cxnSpLocks/>
            <a:stCxn id="63" idx="3"/>
            <a:endCxn id="103" idx="1"/>
          </p:cNvCxnSpPr>
          <p:nvPr/>
        </p:nvCxnSpPr>
        <p:spPr>
          <a:xfrm>
            <a:off x="3152781" y="2662709"/>
            <a:ext cx="3225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3C5F8CC4-4D22-93DE-18D8-1E0CE2E7E078}"/>
              </a:ext>
            </a:extLst>
          </p:cNvPr>
          <p:cNvSpPr/>
          <p:nvPr/>
        </p:nvSpPr>
        <p:spPr>
          <a:xfrm>
            <a:off x="8038051"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4A78B170-BB7B-D694-B81A-1C9495AE13E4}"/>
              </a:ext>
            </a:extLst>
          </p:cNvPr>
          <p:cNvSpPr/>
          <p:nvPr/>
        </p:nvSpPr>
        <p:spPr>
          <a:xfrm>
            <a:off x="6758568" y="5590032"/>
            <a:ext cx="2053792" cy="914398"/>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1.2.20.</a:t>
            </a:r>
            <a:r>
              <a:rPr kumimoji="1" lang="zh-TW" altLang="en-US" sz="500" b="1" dirty="0">
                <a:solidFill>
                  <a:schemeClr val="tx1"/>
                </a:solidFill>
                <a:latin typeface="游ゴシック" panose="020B0400000000000000" pitchFamily="50" charset="-128"/>
                <a:ea typeface="游ゴシック" panose="020B0400000000000000" pitchFamily="50" charset="-128"/>
              </a:rPr>
              <a:t>　軽自動車</a:t>
            </a:r>
            <a:r>
              <a:rPr kumimoji="1" lang="en-US" altLang="zh-TW" sz="500" b="1" dirty="0">
                <a:solidFill>
                  <a:schemeClr val="tx1"/>
                </a:solidFill>
                <a:latin typeface="游ゴシック" panose="020B0400000000000000" pitchFamily="50" charset="-128"/>
                <a:ea typeface="游ゴシック" panose="020B0400000000000000" pitchFamily="50" charset="-128"/>
              </a:rPr>
              <a:t>OSS</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p>
          <a:p>
            <a:r>
              <a:rPr kumimoji="1" lang="en-US" altLang="zh-TW" sz="500" b="1" dirty="0">
                <a:solidFill>
                  <a:schemeClr val="tx1"/>
                </a:solidFill>
                <a:latin typeface="游ゴシック" panose="020B0400000000000000" pitchFamily="50" charset="-128"/>
                <a:ea typeface="游ゴシック" panose="020B0400000000000000" pitchFamily="50" charset="-128"/>
              </a:rPr>
              <a:t>1.2.21.</a:t>
            </a:r>
            <a:r>
              <a:rPr kumimoji="1" lang="zh-TW" altLang="en-US" sz="500" b="1" dirty="0">
                <a:solidFill>
                  <a:schemeClr val="tx1"/>
                </a:solidFill>
                <a:latin typeface="游ゴシック" panose="020B0400000000000000" pitchFamily="50" charset="-128"/>
                <a:ea typeface="游ゴシック" panose="020B0400000000000000" pitchFamily="50" charset="-128"/>
              </a:rPr>
              <a:t>　軽自動車</a:t>
            </a:r>
            <a:r>
              <a:rPr kumimoji="1" lang="en-US" altLang="zh-TW" sz="500" b="1" dirty="0">
                <a:solidFill>
                  <a:schemeClr val="tx1"/>
                </a:solidFill>
                <a:latin typeface="游ゴシック" panose="020B0400000000000000" pitchFamily="50" charset="-128"/>
                <a:ea typeface="游ゴシック" panose="020B0400000000000000" pitchFamily="50" charset="-128"/>
              </a:rPr>
              <a:t>OSS</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1.2.9.</a:t>
            </a:r>
            <a:r>
              <a:rPr kumimoji="1" lang="ja-JP" altLang="en-US" sz="500" b="1" dirty="0">
                <a:solidFill>
                  <a:schemeClr val="tx1"/>
                </a:solidFill>
                <a:latin typeface="游ゴシック" panose="020B0400000000000000" pitchFamily="50" charset="-128"/>
                <a:ea typeface="游ゴシック" panose="020B0400000000000000" pitchFamily="50" charset="-128"/>
              </a:rPr>
              <a:t>　変更登録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B8D0E07B-EB50-18C0-147E-ABD8DEF45FDF}"/>
              </a:ext>
            </a:extLst>
          </p:cNvPr>
          <p:cNvGrpSpPr/>
          <p:nvPr/>
        </p:nvGrpSpPr>
        <p:grpSpPr>
          <a:xfrm>
            <a:off x="1547156"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171F14B3-D2B8-C91D-C137-18845093D02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a:t>
              </a:r>
              <a:r>
                <a:rPr kumimoji="1" lang="en-US" altLang="ja-JP" sz="500" b="1" dirty="0">
                  <a:solidFill>
                    <a:schemeClr val="tx1"/>
                  </a:solidFill>
                  <a:latin typeface="+mn-ea"/>
                </a:rPr>
                <a:t>OSS</a:t>
              </a:r>
              <a:endParaRPr kumimoji="1" lang="ja-JP" altLang="en-US" sz="500" b="1" dirty="0">
                <a:solidFill>
                  <a:schemeClr val="tx1"/>
                </a:solidFill>
                <a:latin typeface="+mn-ea"/>
              </a:endParaRPr>
            </a:p>
          </p:txBody>
        </p:sp>
        <p:sp>
          <p:nvSpPr>
            <p:cNvPr id="119" name="円弧 118">
              <a:extLst>
                <a:ext uri="{FF2B5EF4-FFF2-40B4-BE49-F238E27FC236}">
                  <a16:creationId xmlns:a16="http://schemas.microsoft.com/office/drawing/2014/main" id="{97E513A0-77F4-A082-57A0-6B7A2E8A9DD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2179F843-CF42-C526-FF5E-159B05C9675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0AD15CCE-54F8-279E-039B-A042AA6FE44D}"/>
              </a:ext>
            </a:extLst>
          </p:cNvPr>
          <p:cNvSpPr/>
          <p:nvPr/>
        </p:nvSpPr>
        <p:spPr>
          <a:xfrm>
            <a:off x="8379999"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409B6F4B-D740-BB19-14DB-91D57AA43304}"/>
              </a:ext>
            </a:extLst>
          </p:cNvPr>
          <p:cNvCxnSpPr>
            <a:cxnSpLocks/>
            <a:stCxn id="56" idx="3"/>
            <a:endCxn id="137" idx="1"/>
          </p:cNvCxnSpPr>
          <p:nvPr/>
        </p:nvCxnSpPr>
        <p:spPr>
          <a:xfrm>
            <a:off x="6179533" y="2662709"/>
            <a:ext cx="13001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1" name="直線矢印コネクタ 100">
            <a:extLst>
              <a:ext uri="{FF2B5EF4-FFF2-40B4-BE49-F238E27FC236}">
                <a16:creationId xmlns:a16="http://schemas.microsoft.com/office/drawing/2014/main" id="{C079BDD3-FF1B-6161-4E22-1EF69FEB1B45}"/>
              </a:ext>
            </a:extLst>
          </p:cNvPr>
          <p:cNvCxnSpPr>
            <a:cxnSpLocks/>
            <a:stCxn id="137" idx="3"/>
            <a:endCxn id="38" idx="2"/>
          </p:cNvCxnSpPr>
          <p:nvPr/>
        </p:nvCxnSpPr>
        <p:spPr>
          <a:xfrm>
            <a:off x="8075523" y="2662709"/>
            <a:ext cx="3044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689A701E-0DA6-56C2-3386-96F6B5192D3B}"/>
              </a:ext>
            </a:extLst>
          </p:cNvPr>
          <p:cNvGrpSpPr/>
          <p:nvPr/>
        </p:nvGrpSpPr>
        <p:grpSpPr>
          <a:xfrm>
            <a:off x="6416986"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E4BE44D0-A31F-7C6D-011C-3B9C6B8FE60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28EE09C5-A9A2-922C-1255-B924B7BF887A}"/>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8B8BE219-6367-7A6F-3F44-C75C475CC6B1}"/>
              </a:ext>
            </a:extLst>
          </p:cNvPr>
          <p:cNvCxnSpPr>
            <a:cxnSpLocks/>
            <a:stCxn id="56" idx="2"/>
            <a:endCxn id="28" idx="1"/>
          </p:cNvCxnSpPr>
          <p:nvPr/>
        </p:nvCxnSpPr>
        <p:spPr>
          <a:xfrm rot="16200000" flipH="1">
            <a:off x="5881714"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DCF5CA20-AF49-9DF5-7415-FB0E73B1DC90}"/>
              </a:ext>
            </a:extLst>
          </p:cNvPr>
          <p:cNvSpPr/>
          <p:nvPr/>
        </p:nvSpPr>
        <p:spPr>
          <a:xfrm>
            <a:off x="626320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5606A681-4787-C1DD-082F-2ECC2B5C5EAA}"/>
              </a:ext>
            </a:extLst>
          </p:cNvPr>
          <p:cNvSpPr/>
          <p:nvPr/>
        </p:nvSpPr>
        <p:spPr>
          <a:xfrm>
            <a:off x="5496638"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AE67F3B3-788A-84B6-B6F4-294511107E33}"/>
              </a:ext>
            </a:extLst>
          </p:cNvPr>
          <p:cNvSpPr/>
          <p:nvPr/>
        </p:nvSpPr>
        <p:spPr>
          <a:xfrm>
            <a:off x="5556776"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C9A8B386-5959-A080-2047-CAE4BCEDC775}"/>
              </a:ext>
            </a:extLst>
          </p:cNvPr>
          <p:cNvSpPr/>
          <p:nvPr/>
        </p:nvSpPr>
        <p:spPr>
          <a:xfrm>
            <a:off x="5835562"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371E4B52-180E-1A88-35D3-57A641152366}"/>
              </a:ext>
            </a:extLst>
          </p:cNvPr>
          <p:cNvCxnSpPr>
            <a:cxnSpLocks/>
            <a:stCxn id="28" idx="3"/>
            <a:endCxn id="137" idx="1"/>
          </p:cNvCxnSpPr>
          <p:nvPr/>
        </p:nvCxnSpPr>
        <p:spPr>
          <a:xfrm flipV="1">
            <a:off x="7012870" y="2662709"/>
            <a:ext cx="466769"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A526CF5E-BBB8-CC7F-41C1-7DD5E5E16E96}"/>
              </a:ext>
            </a:extLst>
          </p:cNvPr>
          <p:cNvCxnSpPr>
            <a:cxnSpLocks/>
            <a:stCxn id="28" idx="2"/>
            <a:endCxn id="62" idx="1"/>
          </p:cNvCxnSpPr>
          <p:nvPr/>
        </p:nvCxnSpPr>
        <p:spPr>
          <a:xfrm>
            <a:off x="6714928"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D90B824A-242B-8D11-C8DE-668A50995BB2}"/>
              </a:ext>
            </a:extLst>
          </p:cNvPr>
          <p:cNvGrpSpPr/>
          <p:nvPr/>
        </p:nvGrpSpPr>
        <p:grpSpPr>
          <a:xfrm>
            <a:off x="6427110"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F32690C3-19F9-59D7-282D-AEF7E3BA3A1C}"/>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A8A7FB20-1C93-0911-4AA7-0AF70495E36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F72E4371-A8A3-8975-675F-09D73956247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0F5D1148-4AB8-552D-0688-308275F83A45}"/>
              </a:ext>
            </a:extLst>
          </p:cNvPr>
          <p:cNvGrpSpPr/>
          <p:nvPr/>
        </p:nvGrpSpPr>
        <p:grpSpPr>
          <a:xfrm>
            <a:off x="6954633" y="4643643"/>
            <a:ext cx="752658" cy="405710"/>
            <a:chOff x="5549538" y="5066857"/>
            <a:chExt cx="752658" cy="405710"/>
          </a:xfrm>
        </p:grpSpPr>
        <p:cxnSp>
          <p:nvCxnSpPr>
            <p:cNvPr id="74" name="直線矢印コネクタ 73">
              <a:extLst>
                <a:ext uri="{FF2B5EF4-FFF2-40B4-BE49-F238E27FC236}">
                  <a16:creationId xmlns:a16="http://schemas.microsoft.com/office/drawing/2014/main" id="{5D302536-7831-9422-1602-42244C069DA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F56F5B4D-331D-B613-8753-77969A43134D}"/>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39C1B924-5CB1-E14C-AECC-CC6521F6762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B13BC708-99C1-DC98-7B9F-DD334777FD0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81574B3B-D09C-A0AD-E611-70C93A6D68F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DD74B497-6BAE-22A9-5165-B26A2079A48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98" name="グループ化 97">
            <a:extLst>
              <a:ext uri="{FF2B5EF4-FFF2-40B4-BE49-F238E27FC236}">
                <a16:creationId xmlns:a16="http://schemas.microsoft.com/office/drawing/2014/main" id="{F2B6B26C-C096-1B09-0DB3-579B09C80425}"/>
              </a:ext>
            </a:extLst>
          </p:cNvPr>
          <p:cNvGrpSpPr/>
          <p:nvPr/>
        </p:nvGrpSpPr>
        <p:grpSpPr>
          <a:xfrm>
            <a:off x="3475284" y="2433953"/>
            <a:ext cx="587415" cy="457512"/>
            <a:chOff x="5266944" y="2798826"/>
            <a:chExt cx="455771" cy="301859"/>
          </a:xfrm>
        </p:grpSpPr>
        <p:sp>
          <p:nvSpPr>
            <p:cNvPr id="103" name="四角形: 角を丸くする 102">
              <a:extLst>
                <a:ext uri="{FF2B5EF4-FFF2-40B4-BE49-F238E27FC236}">
                  <a16:creationId xmlns:a16="http://schemas.microsoft.com/office/drawing/2014/main" id="{ECDCF7F9-02C0-4DFA-93A5-5B855665EFD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D25E050B-34A1-11BE-392B-00BBA4945836}"/>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11D6DE6F-4A8B-AB17-B942-6438916C28A9}"/>
              </a:ext>
            </a:extLst>
          </p:cNvPr>
          <p:cNvGrpSpPr/>
          <p:nvPr/>
        </p:nvGrpSpPr>
        <p:grpSpPr>
          <a:xfrm>
            <a:off x="7479639"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24B39D57-7627-A57F-99ED-248B080A7BB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D146D56A-08FB-6C3C-7CAB-A3A721A488C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p>
          </p:txBody>
        </p:sp>
      </p:grpSp>
      <p:cxnSp>
        <p:nvCxnSpPr>
          <p:cNvPr id="138" name="直線矢印コネクタ 137">
            <a:extLst>
              <a:ext uri="{FF2B5EF4-FFF2-40B4-BE49-F238E27FC236}">
                <a16:creationId xmlns:a16="http://schemas.microsoft.com/office/drawing/2014/main" id="{7D9BE6CE-D039-CB8E-7819-7616D875DFA7}"/>
              </a:ext>
            </a:extLst>
          </p:cNvPr>
          <p:cNvCxnSpPr>
            <a:cxnSpLocks/>
            <a:stCxn id="140" idx="1"/>
            <a:endCxn id="137" idx="2"/>
          </p:cNvCxnSpPr>
          <p:nvPr/>
        </p:nvCxnSpPr>
        <p:spPr>
          <a:xfrm flipH="1" flipV="1">
            <a:off x="777758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AD152266-381D-ABDA-519E-4E2C14386001}"/>
              </a:ext>
            </a:extLst>
          </p:cNvPr>
          <p:cNvGrpSpPr/>
          <p:nvPr/>
        </p:nvGrpSpPr>
        <p:grpSpPr>
          <a:xfrm>
            <a:off x="7489763"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DD81B7AE-5137-C4B2-6308-8847DE6E774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67088C9A-02DB-2281-FEAC-9604E9D5C49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3071117A-32AA-6D10-4E0D-519AAAAB49D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A24517CF-6FF0-3B94-7491-792A69C1679F}"/>
              </a:ext>
            </a:extLst>
          </p:cNvPr>
          <p:cNvGrpSpPr/>
          <p:nvPr/>
        </p:nvGrpSpPr>
        <p:grpSpPr>
          <a:xfrm>
            <a:off x="799791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3D1C31B0-834C-8404-5F26-AD39C363FF5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2E1EB671-C751-DB5C-E0DD-1B4302333078}"/>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24C9049C-FFF6-743E-1DAC-92010BFDDFB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884B8BE0-6C99-BC36-1FAE-2AB5AF6D992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53BDE1DF-DBF0-98E3-44C7-0EA6EFBCA95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25DA252C-ACF1-AA97-6B4F-76AD61B1A31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151" name="グループ化 150">
            <a:extLst>
              <a:ext uri="{FF2B5EF4-FFF2-40B4-BE49-F238E27FC236}">
                <a16:creationId xmlns:a16="http://schemas.microsoft.com/office/drawing/2014/main" id="{04F180CD-66F7-FEF6-095D-2B07187AA5E3}"/>
              </a:ext>
            </a:extLst>
          </p:cNvPr>
          <p:cNvGrpSpPr/>
          <p:nvPr/>
        </p:nvGrpSpPr>
        <p:grpSpPr>
          <a:xfrm>
            <a:off x="7940925"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481A4705-FF67-2BBC-6631-1FE4AA69B63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78E350BB-E497-862D-91C2-9D43FE2FE2DE}"/>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38B34797-3FE8-8F0F-F7EE-69EA72FD3F04}"/>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cxnSp>
        <p:nvCxnSpPr>
          <p:cNvPr id="164" name="直線矢印コネクタ 163">
            <a:extLst>
              <a:ext uri="{FF2B5EF4-FFF2-40B4-BE49-F238E27FC236}">
                <a16:creationId xmlns:a16="http://schemas.microsoft.com/office/drawing/2014/main" id="{5E3A34D6-F0FB-48EB-F138-8F77E2E96E65}"/>
              </a:ext>
            </a:extLst>
          </p:cNvPr>
          <p:cNvCxnSpPr>
            <a:cxnSpLocks/>
            <a:stCxn id="5" idx="6"/>
            <a:endCxn id="22" idx="1"/>
          </p:cNvCxnSpPr>
          <p:nvPr/>
        </p:nvCxnSpPr>
        <p:spPr>
          <a:xfrm>
            <a:off x="1314001" y="2662709"/>
            <a:ext cx="22303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43076E1E-78EA-0535-3508-9AD38B2007A5}"/>
              </a:ext>
            </a:extLst>
          </p:cNvPr>
          <p:cNvCxnSpPr>
            <a:cxnSpLocks/>
            <a:stCxn id="22" idx="3"/>
            <a:endCxn id="63" idx="1"/>
          </p:cNvCxnSpPr>
          <p:nvPr/>
        </p:nvCxnSpPr>
        <p:spPr>
          <a:xfrm>
            <a:off x="2132916" y="2662709"/>
            <a:ext cx="4239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4966EC68-9B84-6BAA-77D6-FE56CA418D99}"/>
              </a:ext>
            </a:extLst>
          </p:cNvPr>
          <p:cNvSpPr/>
          <p:nvPr/>
        </p:nvSpPr>
        <p:spPr>
          <a:xfrm>
            <a:off x="759303"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23" name="直線矢印コネクタ 22">
            <a:extLst>
              <a:ext uri="{FF2B5EF4-FFF2-40B4-BE49-F238E27FC236}">
                <a16:creationId xmlns:a16="http://schemas.microsoft.com/office/drawing/2014/main" id="{6B9DF028-4BCA-08B5-6B07-8DDFA299A706}"/>
              </a:ext>
            </a:extLst>
          </p:cNvPr>
          <p:cNvCxnSpPr>
            <a:cxnSpLocks/>
            <a:stCxn id="34" idx="3"/>
            <a:endCxn id="56" idx="1"/>
          </p:cNvCxnSpPr>
          <p:nvPr/>
        </p:nvCxnSpPr>
        <p:spPr>
          <a:xfrm>
            <a:off x="4981085" y="2662709"/>
            <a:ext cx="8544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7" name="グループ化 26">
            <a:extLst>
              <a:ext uri="{FF2B5EF4-FFF2-40B4-BE49-F238E27FC236}">
                <a16:creationId xmlns:a16="http://schemas.microsoft.com/office/drawing/2014/main" id="{560024B4-D4CA-DEA1-4409-72ADDDAC87A2}"/>
              </a:ext>
            </a:extLst>
          </p:cNvPr>
          <p:cNvGrpSpPr/>
          <p:nvPr/>
        </p:nvGrpSpPr>
        <p:grpSpPr>
          <a:xfrm>
            <a:off x="4385201" y="2428334"/>
            <a:ext cx="595884" cy="468750"/>
            <a:chOff x="2420174" y="2805910"/>
            <a:chExt cx="595884" cy="468750"/>
          </a:xfrm>
        </p:grpSpPr>
        <p:pic>
          <p:nvPicPr>
            <p:cNvPr id="31" name="グラフィックス 30" descr="ユーザー 枠線">
              <a:extLst>
                <a:ext uri="{FF2B5EF4-FFF2-40B4-BE49-F238E27FC236}">
                  <a16:creationId xmlns:a16="http://schemas.microsoft.com/office/drawing/2014/main" id="{4B7A9145-FE94-7536-5C41-687E002A2DC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4" name="四角形: 角を丸くする 33">
              <a:extLst>
                <a:ext uri="{FF2B5EF4-FFF2-40B4-BE49-F238E27FC236}">
                  <a16:creationId xmlns:a16="http://schemas.microsoft.com/office/drawing/2014/main" id="{81EE222A-B71E-58CF-0B69-CAA15B1108A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車両情報変更</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5" name="直線矢印コネクタ 34">
            <a:extLst>
              <a:ext uri="{FF2B5EF4-FFF2-40B4-BE49-F238E27FC236}">
                <a16:creationId xmlns:a16="http://schemas.microsoft.com/office/drawing/2014/main" id="{051A9AA4-7BD8-27D2-B439-7CA5DB5BE708}"/>
              </a:ext>
            </a:extLst>
          </p:cNvPr>
          <p:cNvCxnSpPr>
            <a:cxnSpLocks/>
            <a:stCxn id="34" idx="2"/>
            <a:endCxn id="37" idx="1"/>
          </p:cNvCxnSpPr>
          <p:nvPr/>
        </p:nvCxnSpPr>
        <p:spPr>
          <a:xfrm>
            <a:off x="468314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3B7DB5D0-6CEC-57C9-D531-DD41093CF535}"/>
              </a:ext>
            </a:extLst>
          </p:cNvPr>
          <p:cNvGrpSpPr/>
          <p:nvPr/>
        </p:nvGrpSpPr>
        <p:grpSpPr>
          <a:xfrm>
            <a:off x="4395325" y="4281501"/>
            <a:ext cx="575637" cy="451948"/>
            <a:chOff x="5274238" y="5435536"/>
            <a:chExt cx="439201" cy="345439"/>
          </a:xfrm>
        </p:grpSpPr>
        <p:sp>
          <p:nvSpPr>
            <p:cNvPr id="37" name="フローチャート: 磁気ディスク 36">
              <a:extLst>
                <a:ext uri="{FF2B5EF4-FFF2-40B4-BE49-F238E27FC236}">
                  <a16:creationId xmlns:a16="http://schemas.microsoft.com/office/drawing/2014/main" id="{6D106BB2-F7A6-BDF3-3AF7-57074115705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9" name="円弧 38">
              <a:extLst>
                <a:ext uri="{FF2B5EF4-FFF2-40B4-BE49-F238E27FC236}">
                  <a16:creationId xmlns:a16="http://schemas.microsoft.com/office/drawing/2014/main" id="{4949A12A-5F2B-C844-A57C-D96DD64B468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0" name="円弧 39">
              <a:extLst>
                <a:ext uri="{FF2B5EF4-FFF2-40B4-BE49-F238E27FC236}">
                  <a16:creationId xmlns:a16="http://schemas.microsoft.com/office/drawing/2014/main" id="{FFBC266D-2059-8082-D9D0-399453D09F0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1" name="グループ化 40">
            <a:extLst>
              <a:ext uri="{FF2B5EF4-FFF2-40B4-BE49-F238E27FC236}">
                <a16:creationId xmlns:a16="http://schemas.microsoft.com/office/drawing/2014/main" id="{A9497975-62E7-88A3-7673-58F2AF21066F}"/>
              </a:ext>
            </a:extLst>
          </p:cNvPr>
          <p:cNvGrpSpPr/>
          <p:nvPr/>
        </p:nvGrpSpPr>
        <p:grpSpPr>
          <a:xfrm>
            <a:off x="4903479" y="4643643"/>
            <a:ext cx="752658" cy="405710"/>
            <a:chOff x="4488244" y="5206471"/>
            <a:chExt cx="752658" cy="405710"/>
          </a:xfrm>
        </p:grpSpPr>
        <p:cxnSp>
          <p:nvCxnSpPr>
            <p:cNvPr id="42" name="直線矢印コネクタ 41">
              <a:extLst>
                <a:ext uri="{FF2B5EF4-FFF2-40B4-BE49-F238E27FC236}">
                  <a16:creationId xmlns:a16="http://schemas.microsoft.com/office/drawing/2014/main" id="{E2C0BA14-A726-3703-05DC-C135AF60265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D37E5AE8-E5F1-9C6E-09ED-E4E59A583F32}"/>
                </a:ext>
              </a:extLst>
            </p:cNvPr>
            <p:cNvGrpSpPr/>
            <p:nvPr/>
          </p:nvGrpSpPr>
          <p:grpSpPr>
            <a:xfrm>
              <a:off x="4610864" y="5312359"/>
              <a:ext cx="69614" cy="299822"/>
              <a:chOff x="2439407" y="2962964"/>
              <a:chExt cx="69614" cy="430496"/>
            </a:xfrm>
          </p:grpSpPr>
          <p:cxnSp>
            <p:nvCxnSpPr>
              <p:cNvPr id="46" name="直線コネクタ 45">
                <a:extLst>
                  <a:ext uri="{FF2B5EF4-FFF2-40B4-BE49-F238E27FC236}">
                    <a16:creationId xmlns:a16="http://schemas.microsoft.com/office/drawing/2014/main" id="{5534A22E-DBEA-9A69-952B-07468DA366D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7" name="直線コネクタ 46">
                <a:extLst>
                  <a:ext uri="{FF2B5EF4-FFF2-40B4-BE49-F238E27FC236}">
                    <a16:creationId xmlns:a16="http://schemas.microsoft.com/office/drawing/2014/main" id="{B1B16E13-B593-2A7B-F423-67A1C21C009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E49DA03C-0DDD-2305-8FCD-EC132166BD8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921A5E85-2450-1CDA-1E88-67456BAD6E0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0" name="グループ化 49">
            <a:extLst>
              <a:ext uri="{FF2B5EF4-FFF2-40B4-BE49-F238E27FC236}">
                <a16:creationId xmlns:a16="http://schemas.microsoft.com/office/drawing/2014/main" id="{D8564652-6631-4D4C-FBD9-673A6FEFBB73}"/>
              </a:ext>
            </a:extLst>
          </p:cNvPr>
          <p:cNvGrpSpPr/>
          <p:nvPr/>
        </p:nvGrpSpPr>
        <p:grpSpPr>
          <a:xfrm>
            <a:off x="4846487" y="2894515"/>
            <a:ext cx="637021" cy="706178"/>
            <a:chOff x="2321719" y="2988182"/>
            <a:chExt cx="637021" cy="706178"/>
          </a:xfrm>
        </p:grpSpPr>
        <p:pic>
          <p:nvPicPr>
            <p:cNvPr id="51" name="グラフィックス 50" descr="紙 枠線">
              <a:extLst>
                <a:ext uri="{FF2B5EF4-FFF2-40B4-BE49-F238E27FC236}">
                  <a16:creationId xmlns:a16="http://schemas.microsoft.com/office/drawing/2014/main" id="{E2AEC5E5-E8CE-CC92-EFDB-21C6C95D412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52" name="直線矢印コネクタ 36">
              <a:extLst>
                <a:ext uri="{FF2B5EF4-FFF2-40B4-BE49-F238E27FC236}">
                  <a16:creationId xmlns:a16="http://schemas.microsoft.com/office/drawing/2014/main" id="{91D6E4C2-D560-D647-6DC0-74B376E75FA9}"/>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86D363C2-006F-717C-945C-F622536406FE}"/>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異動一括処理アラートリスト</a:t>
              </a:r>
              <a:endParaRPr kumimoji="1" lang="en-US" altLang="ja-JP" sz="500" b="1" dirty="0">
                <a:solidFill>
                  <a:schemeClr val="tx1"/>
                </a:solidFill>
                <a:latin typeface="+mn-ea"/>
              </a:endParaRPr>
            </a:p>
          </p:txBody>
        </p:sp>
      </p:grpSp>
      <p:cxnSp>
        <p:nvCxnSpPr>
          <p:cNvPr id="54" name="直線矢印コネクタ 53">
            <a:extLst>
              <a:ext uri="{FF2B5EF4-FFF2-40B4-BE49-F238E27FC236}">
                <a16:creationId xmlns:a16="http://schemas.microsoft.com/office/drawing/2014/main" id="{93147A23-F5BC-D568-1E2D-D8C54C513753}"/>
              </a:ext>
            </a:extLst>
          </p:cNvPr>
          <p:cNvCxnSpPr>
            <a:cxnSpLocks/>
            <a:stCxn id="103" idx="3"/>
            <a:endCxn id="34" idx="1"/>
          </p:cNvCxnSpPr>
          <p:nvPr/>
        </p:nvCxnSpPr>
        <p:spPr>
          <a:xfrm>
            <a:off x="4062699" y="2662709"/>
            <a:ext cx="32250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1B8D955B-2D19-8A2A-9F0D-1CAD86644B79}"/>
              </a:ext>
            </a:extLst>
          </p:cNvPr>
          <p:cNvGrpSpPr/>
          <p:nvPr/>
        </p:nvGrpSpPr>
        <p:grpSpPr>
          <a:xfrm>
            <a:off x="2556897"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FC8F5695-F094-6897-C4BC-1CBDAAFAB5E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6D70451D-25B2-2DF9-73D8-DE59D29E557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データ取込</a:t>
              </a:r>
            </a:p>
          </p:txBody>
        </p:sp>
      </p:grpSp>
      <p:cxnSp>
        <p:nvCxnSpPr>
          <p:cNvPr id="65" name="直線矢印コネクタ 64">
            <a:extLst>
              <a:ext uri="{FF2B5EF4-FFF2-40B4-BE49-F238E27FC236}">
                <a16:creationId xmlns:a16="http://schemas.microsoft.com/office/drawing/2014/main" id="{DCCCEA4B-92FB-C488-5A35-9776DDEA2A6D}"/>
              </a:ext>
            </a:extLst>
          </p:cNvPr>
          <p:cNvCxnSpPr>
            <a:cxnSpLocks/>
            <a:stCxn id="67" idx="1"/>
            <a:endCxn id="63" idx="2"/>
          </p:cNvCxnSpPr>
          <p:nvPr/>
        </p:nvCxnSpPr>
        <p:spPr>
          <a:xfrm flipH="1" flipV="1">
            <a:off x="2854839"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5C8D52B4-0FA4-C83F-A42A-F0B49D13C2ED}"/>
              </a:ext>
            </a:extLst>
          </p:cNvPr>
          <p:cNvGrpSpPr/>
          <p:nvPr/>
        </p:nvGrpSpPr>
        <p:grpSpPr>
          <a:xfrm>
            <a:off x="2567021" y="4281501"/>
            <a:ext cx="575637" cy="451948"/>
            <a:chOff x="5274238" y="5435536"/>
            <a:chExt cx="439201" cy="345439"/>
          </a:xfrm>
        </p:grpSpPr>
        <p:sp>
          <p:nvSpPr>
            <p:cNvPr id="67" name="フローチャート: 磁気ディスク 66">
              <a:extLst>
                <a:ext uri="{FF2B5EF4-FFF2-40B4-BE49-F238E27FC236}">
                  <a16:creationId xmlns:a16="http://schemas.microsoft.com/office/drawing/2014/main" id="{22BA4597-742C-44A0-51F5-BA080D70B4A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8" name="円弧 67">
              <a:extLst>
                <a:ext uri="{FF2B5EF4-FFF2-40B4-BE49-F238E27FC236}">
                  <a16:creationId xmlns:a16="http://schemas.microsoft.com/office/drawing/2014/main" id="{2A887077-42B4-B95D-957B-D5B4E2F61F6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9" name="円弧 68">
              <a:extLst>
                <a:ext uri="{FF2B5EF4-FFF2-40B4-BE49-F238E27FC236}">
                  <a16:creationId xmlns:a16="http://schemas.microsoft.com/office/drawing/2014/main" id="{981C3B96-BDEE-A529-A5C2-969EA73B045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0" name="グループ化 69">
            <a:extLst>
              <a:ext uri="{FF2B5EF4-FFF2-40B4-BE49-F238E27FC236}">
                <a16:creationId xmlns:a16="http://schemas.microsoft.com/office/drawing/2014/main" id="{7408E76A-A5E3-225C-0B31-0DFDF9F726C1}"/>
              </a:ext>
            </a:extLst>
          </p:cNvPr>
          <p:cNvGrpSpPr/>
          <p:nvPr/>
        </p:nvGrpSpPr>
        <p:grpSpPr>
          <a:xfrm>
            <a:off x="3075175" y="4643643"/>
            <a:ext cx="752658" cy="405710"/>
            <a:chOff x="4488244" y="5206471"/>
            <a:chExt cx="752658" cy="405710"/>
          </a:xfrm>
        </p:grpSpPr>
        <p:cxnSp>
          <p:nvCxnSpPr>
            <p:cNvPr id="71" name="直線矢印コネクタ 70">
              <a:extLst>
                <a:ext uri="{FF2B5EF4-FFF2-40B4-BE49-F238E27FC236}">
                  <a16:creationId xmlns:a16="http://schemas.microsoft.com/office/drawing/2014/main" id="{90AA2318-ACFF-DA66-98FB-1575FF6F4C7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58E9FBFC-E1C9-1C6A-1D56-53C2AA5DA4E5}"/>
                </a:ext>
              </a:extLst>
            </p:cNvPr>
            <p:cNvGrpSpPr/>
            <p:nvPr/>
          </p:nvGrpSpPr>
          <p:grpSpPr>
            <a:xfrm>
              <a:off x="4610864" y="5312359"/>
              <a:ext cx="69614" cy="299822"/>
              <a:chOff x="2439407" y="2962964"/>
              <a:chExt cx="69614" cy="430496"/>
            </a:xfrm>
          </p:grpSpPr>
          <p:cxnSp>
            <p:nvCxnSpPr>
              <p:cNvPr id="84" name="直線コネクタ 83">
                <a:extLst>
                  <a:ext uri="{FF2B5EF4-FFF2-40B4-BE49-F238E27FC236}">
                    <a16:creationId xmlns:a16="http://schemas.microsoft.com/office/drawing/2014/main" id="{0BB33376-315D-0B28-8517-67E211A3756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6" name="直線コネクタ 95">
                <a:extLst>
                  <a:ext uri="{FF2B5EF4-FFF2-40B4-BE49-F238E27FC236}">
                    <a16:creationId xmlns:a16="http://schemas.microsoft.com/office/drawing/2014/main" id="{FBD87058-218A-A933-37C7-784678D51D2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5F581D99-3B4E-C0FE-DB2C-3D2DA9869A8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3" name="正方形/長方形 82">
              <a:extLst>
                <a:ext uri="{FF2B5EF4-FFF2-40B4-BE49-F238E27FC236}">
                  <a16:creationId xmlns:a16="http://schemas.microsoft.com/office/drawing/2014/main" id="{E0D35B42-2BFC-3BC0-994A-DA2DC4231CF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0" name="グループ化 109">
            <a:extLst>
              <a:ext uri="{FF2B5EF4-FFF2-40B4-BE49-F238E27FC236}">
                <a16:creationId xmlns:a16="http://schemas.microsoft.com/office/drawing/2014/main" id="{EB2967D6-242C-2F21-BE93-C6704E609921}"/>
              </a:ext>
            </a:extLst>
          </p:cNvPr>
          <p:cNvGrpSpPr/>
          <p:nvPr/>
        </p:nvGrpSpPr>
        <p:grpSpPr>
          <a:xfrm>
            <a:off x="3018183" y="2894515"/>
            <a:ext cx="637021" cy="706178"/>
            <a:chOff x="2321719" y="2988182"/>
            <a:chExt cx="637021" cy="706178"/>
          </a:xfrm>
        </p:grpSpPr>
        <p:pic>
          <p:nvPicPr>
            <p:cNvPr id="112" name="グラフィックス 111" descr="紙 枠線">
              <a:extLst>
                <a:ext uri="{FF2B5EF4-FFF2-40B4-BE49-F238E27FC236}">
                  <a16:creationId xmlns:a16="http://schemas.microsoft.com/office/drawing/2014/main" id="{AC7AF673-3AEA-7F11-F95F-C46BC169366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13" name="直線矢印コネクタ 36">
              <a:extLst>
                <a:ext uri="{FF2B5EF4-FFF2-40B4-BE49-F238E27FC236}">
                  <a16:creationId xmlns:a16="http://schemas.microsoft.com/office/drawing/2014/main" id="{E6822683-FC6E-8056-31AC-CEE92AD7D49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4" name="正方形/長方形 113">
              <a:extLst>
                <a:ext uri="{FF2B5EF4-FFF2-40B4-BE49-F238E27FC236}">
                  <a16:creationId xmlns:a16="http://schemas.microsoft.com/office/drawing/2014/main" id="{606193ED-32C4-101E-0A6C-09AE33052235}"/>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電子申告データ取込済みリスト</a:t>
              </a:r>
            </a:p>
            <a:p>
              <a:r>
                <a:rPr kumimoji="1" lang="ja-JP" altLang="en-US" sz="500" b="1" dirty="0">
                  <a:solidFill>
                    <a:schemeClr val="tx1"/>
                  </a:solidFill>
                  <a:latin typeface="+mn-ea"/>
                </a:rPr>
                <a:t>電子申告データ取込エラーリスト</a:t>
              </a:r>
              <a:endParaRPr kumimoji="1" lang="en-US" altLang="ja-JP" sz="500" b="1" dirty="0">
                <a:solidFill>
                  <a:schemeClr val="tx1"/>
                </a:solidFill>
                <a:latin typeface="+mn-ea"/>
              </a:endParaRPr>
            </a:p>
          </p:txBody>
        </p:sp>
      </p:grpSp>
      <p:grpSp>
        <p:nvGrpSpPr>
          <p:cNvPr id="4" name="グループ化 3">
            <a:extLst>
              <a:ext uri="{FF2B5EF4-FFF2-40B4-BE49-F238E27FC236}">
                <a16:creationId xmlns:a16="http://schemas.microsoft.com/office/drawing/2014/main" id="{FDA2B6EC-43BB-BEA3-31E1-656FE087D1DA}"/>
              </a:ext>
            </a:extLst>
          </p:cNvPr>
          <p:cNvGrpSpPr/>
          <p:nvPr/>
        </p:nvGrpSpPr>
        <p:grpSpPr>
          <a:xfrm>
            <a:off x="1008001" y="2509709"/>
            <a:ext cx="306000" cy="306000"/>
            <a:chOff x="8420362" y="5457393"/>
            <a:chExt cx="182044" cy="182044"/>
          </a:xfrm>
        </p:grpSpPr>
        <p:sp>
          <p:nvSpPr>
            <p:cNvPr id="5" name="楕円 4">
              <a:extLst>
                <a:ext uri="{FF2B5EF4-FFF2-40B4-BE49-F238E27FC236}">
                  <a16:creationId xmlns:a16="http://schemas.microsoft.com/office/drawing/2014/main" id="{BF9FFF66-6530-ABAC-A52A-AFE053A24586}"/>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6" name="グラフィックス 5" descr="封筒 枠線">
              <a:extLst>
                <a:ext uri="{FF2B5EF4-FFF2-40B4-BE49-F238E27FC236}">
                  <a16:creationId xmlns:a16="http://schemas.microsoft.com/office/drawing/2014/main" id="{998DC03E-2DEC-C27B-CB19-F9E09CD38E4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432184" y="5469215"/>
              <a:ext cx="158400" cy="158400"/>
            </a:xfrm>
            <a:prstGeom prst="rect">
              <a:avLst/>
            </a:prstGeom>
          </p:spPr>
        </p:pic>
      </p:grpSp>
    </p:spTree>
    <p:extLst>
      <p:ext uri="{BB962C8B-B14F-4D97-AF65-F5344CB8AC3E}">
        <p14:creationId xmlns:p14="http://schemas.microsoft.com/office/powerpoint/2010/main" val="3845184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5E4AC-78C8-6C3F-856A-D6AD2EB75337}"/>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ABC0F72B-9144-5238-67AC-86E8369F60DB}"/>
              </a:ext>
            </a:extLst>
          </p:cNvPr>
          <p:cNvGrpSpPr/>
          <p:nvPr/>
        </p:nvGrpSpPr>
        <p:grpSpPr>
          <a:xfrm rot="5400000" flipV="1">
            <a:off x="475647" y="1928678"/>
            <a:ext cx="1091210" cy="47531"/>
            <a:chOff x="9040779" y="5728212"/>
            <a:chExt cx="1091210" cy="47531"/>
          </a:xfrm>
        </p:grpSpPr>
        <p:cxnSp>
          <p:nvCxnSpPr>
            <p:cNvPr id="91" name="直線矢印コネクタ 90">
              <a:extLst>
                <a:ext uri="{FF2B5EF4-FFF2-40B4-BE49-F238E27FC236}">
                  <a16:creationId xmlns:a16="http://schemas.microsoft.com/office/drawing/2014/main" id="{67638E23-9F21-B609-CE04-B63CD107BE21}"/>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3AB1A45D-5007-52D3-4DF7-6CE1EF9778F9}"/>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6CF6D93F-3FE2-B1B7-6847-083902415DB8}"/>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5F4A3871-5296-C035-465B-7F697E0910D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5DCFEE8-407A-55AE-0D13-3AE98647363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941A906E-5670-099D-F597-E3073EE51CB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AF59E045-BE6E-D6C6-561E-FD1553A76B6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A2A85F0-14C3-A0EF-E406-69AD7E9EA1E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FE9327BE-8AA0-24B3-B5C2-498BCAEACE7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E3E6DFA-BC6A-BB20-6034-DB295055972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原付・小型特殊</a:t>
              </a:r>
              <a:r>
                <a:rPr kumimoji="1" lang="en-US" altLang="ja-JP" sz="1000" b="1" dirty="0">
                  <a:solidFill>
                    <a:schemeClr val="tx1"/>
                  </a:solidFill>
                  <a:latin typeface="+mn-ea"/>
                </a:rPr>
                <a:t>(</a:t>
              </a:r>
              <a:r>
                <a:rPr kumimoji="1" lang="ja-JP" altLang="en-US" sz="1000" b="1" dirty="0">
                  <a:solidFill>
                    <a:schemeClr val="tx1"/>
                  </a:solidFill>
                  <a:latin typeface="+mn-ea"/>
                </a:rPr>
                <a:t>自地方団体交付の標識</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FFA381C2-73C1-A906-ACF9-817C206BEB1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廃車登録処理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5E10B7E4-13AC-6B6E-8BC8-C0927725CFB8}"/>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5B1E0D83-13EA-4D74-A4BB-2BE14E243E1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A7D6BC72-0F32-C8CF-E10D-AD3725B0E14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7F900755-643D-7C53-7E23-0F6A308564E0}"/>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8</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2D12B942-C070-02E2-04AA-FE8EAC88309A}"/>
              </a:ext>
            </a:extLst>
          </p:cNvPr>
          <p:cNvGrpSpPr/>
          <p:nvPr/>
        </p:nvGrpSpPr>
        <p:grpSpPr>
          <a:xfrm>
            <a:off x="3670644"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54871405-E8C0-A10F-E4E8-D352FBC77A3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AAFB5C68-21C0-F4E6-25D3-19EE5D80D34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廃車登録</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50F02963-7484-74D6-66BC-0369F4CCB1BA}"/>
              </a:ext>
            </a:extLst>
          </p:cNvPr>
          <p:cNvCxnSpPr>
            <a:cxnSpLocks/>
            <a:stCxn id="22" idx="2"/>
            <a:endCxn id="118" idx="1"/>
          </p:cNvCxnSpPr>
          <p:nvPr/>
        </p:nvCxnSpPr>
        <p:spPr>
          <a:xfrm>
            <a:off x="3968586"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BC270F97-F20F-6A63-3645-06DA08A7CB9F}"/>
              </a:ext>
            </a:extLst>
          </p:cNvPr>
          <p:cNvCxnSpPr>
            <a:cxnSpLocks/>
            <a:stCxn id="4" idx="6"/>
            <a:endCxn id="20" idx="1"/>
          </p:cNvCxnSpPr>
          <p:nvPr/>
        </p:nvCxnSpPr>
        <p:spPr>
          <a:xfrm>
            <a:off x="1174252"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0FB9884C-F367-BC07-1A24-6604F8C94CD2}"/>
              </a:ext>
            </a:extLst>
          </p:cNvPr>
          <p:cNvSpPr/>
          <p:nvPr/>
        </p:nvSpPr>
        <p:spPr>
          <a:xfrm>
            <a:off x="7944035"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2F18AF57-93EA-85BC-3824-DE81699CE14F}"/>
              </a:ext>
            </a:extLst>
          </p:cNvPr>
          <p:cNvSpPr/>
          <p:nvPr/>
        </p:nvSpPr>
        <p:spPr>
          <a:xfrm>
            <a:off x="6758568" y="5478379"/>
            <a:ext cx="2053792" cy="102605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a:t>
            </a:r>
            <a:r>
              <a:rPr kumimoji="1" lang="en-US" altLang="zh-TW" sz="500" b="1" dirty="0">
                <a:solidFill>
                  <a:schemeClr val="tx1"/>
                </a:solidFill>
                <a:latin typeface="游ゴシック" panose="020B0400000000000000" pitchFamily="50" charset="-128"/>
                <a:ea typeface="游ゴシック" panose="020B0400000000000000" pitchFamily="50" charset="-128"/>
              </a:rPr>
              <a:t>14.</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廃車登録</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1.2.16.</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1.2.17.</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廃車登録</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4.3.2.</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4.3.3.</a:t>
            </a:r>
            <a:r>
              <a:rPr kumimoji="1" lang="ja-JP" altLang="en-US" sz="500" b="1" dirty="0">
                <a:solidFill>
                  <a:schemeClr val="tx1"/>
                </a:solidFill>
                <a:latin typeface="游ゴシック" panose="020B0400000000000000" pitchFamily="50" charset="-128"/>
                <a:ea typeface="游ゴシック" panose="020B0400000000000000" pitchFamily="50" charset="-128"/>
              </a:rPr>
              <a:t>　廃車申告受付書発行</a:t>
            </a:r>
          </a:p>
          <a:p>
            <a:r>
              <a:rPr kumimoji="1" lang="en-US" altLang="ja-JP" sz="500" b="1" dirty="0">
                <a:solidFill>
                  <a:srgbClr val="0070C0"/>
                </a:solidFill>
                <a:latin typeface="游ゴシック" panose="020B0400000000000000" pitchFamily="50" charset="-128"/>
                <a:ea typeface="游ゴシック" panose="020B0400000000000000" pitchFamily="50" charset="-128"/>
              </a:rPr>
              <a:t>4.3.5.</a:t>
            </a:r>
            <a:r>
              <a:rPr kumimoji="1" lang="ja-JP" altLang="en-US" sz="500" b="1" dirty="0">
                <a:solidFill>
                  <a:srgbClr val="0070C0"/>
                </a:solidFill>
                <a:latin typeface="游ゴシック" panose="020B0400000000000000" pitchFamily="50" charset="-128"/>
                <a:ea typeface="游ゴシック" panose="020B0400000000000000" pitchFamily="50" charset="-128"/>
              </a:rPr>
              <a:t>　廃車申告受付書発行</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139132A4-4538-4902-FEA8-DC18C5594E6C}"/>
              </a:ext>
            </a:extLst>
          </p:cNvPr>
          <p:cNvGrpSpPr/>
          <p:nvPr/>
        </p:nvGrpSpPr>
        <p:grpSpPr>
          <a:xfrm>
            <a:off x="3680768"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9DBDE0CC-ADAB-0677-6052-7BC802575DB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5EBD78EA-9BFB-3FE2-FE2A-9818397A72D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B0B39AC6-C985-4568-B20D-04F0712AAF1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E1633EFA-1583-49B7-75EC-158399744EB3}"/>
              </a:ext>
            </a:extLst>
          </p:cNvPr>
          <p:cNvSpPr/>
          <p:nvPr/>
        </p:nvSpPr>
        <p:spPr>
          <a:xfrm>
            <a:off x="8285983"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CFD7E663-4BFF-C6A7-4FB8-1688E1270B54}"/>
              </a:ext>
            </a:extLst>
          </p:cNvPr>
          <p:cNvSpPr/>
          <p:nvPr/>
        </p:nvSpPr>
        <p:spPr>
          <a:xfrm>
            <a:off x="619554"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A5DC7EFF-08D5-2D5D-0D26-86D5999B1FB5}"/>
              </a:ext>
            </a:extLst>
          </p:cNvPr>
          <p:cNvCxnSpPr>
            <a:cxnSpLocks/>
            <a:stCxn id="56" idx="3"/>
            <a:endCxn id="137" idx="1"/>
          </p:cNvCxnSpPr>
          <p:nvPr/>
        </p:nvCxnSpPr>
        <p:spPr>
          <a:xfrm>
            <a:off x="4999131" y="2662709"/>
            <a:ext cx="9936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6250446D-82AB-F7A2-9E2B-191A9D794F0F}"/>
              </a:ext>
            </a:extLst>
          </p:cNvPr>
          <p:cNvGrpSpPr/>
          <p:nvPr/>
        </p:nvGrpSpPr>
        <p:grpSpPr>
          <a:xfrm>
            <a:off x="4188922" y="4643643"/>
            <a:ext cx="752658" cy="405710"/>
            <a:chOff x="4488244" y="5206471"/>
            <a:chExt cx="752658" cy="405710"/>
          </a:xfrm>
        </p:grpSpPr>
        <p:cxnSp>
          <p:nvCxnSpPr>
            <p:cNvPr id="80" name="直線矢印コネクタ 79">
              <a:extLst>
                <a:ext uri="{FF2B5EF4-FFF2-40B4-BE49-F238E27FC236}">
                  <a16:creationId xmlns:a16="http://schemas.microsoft.com/office/drawing/2014/main" id="{83359842-B8AE-585F-C6DF-C0E540BEEFC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981A19D3-64B5-386F-4793-12C7E0E0471E}"/>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2D8E2565-C93C-27AE-5326-898B2F32524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1B82A94A-D273-C133-899E-AC3CF04222C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CBC584BF-6C0C-1765-387F-DDDF029CD55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0219EDDE-F600-AAB5-6233-A9EE8757DC1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6F00A2A3-9B7B-26E5-04C0-E32BC18C621E}"/>
              </a:ext>
            </a:extLst>
          </p:cNvPr>
          <p:cNvGrpSpPr/>
          <p:nvPr/>
        </p:nvGrpSpPr>
        <p:grpSpPr>
          <a:xfrm>
            <a:off x="1027603"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DB0B241F-6B89-5D4B-4072-5952951FEE79}"/>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912EB149-CD70-F363-7D01-3B448043FECD}"/>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a:t>
              </a:r>
              <a:r>
                <a:rPr kumimoji="1" lang="ja-JP" altLang="en-US" sz="500" b="1" dirty="0">
                  <a:solidFill>
                    <a:schemeClr val="tx1"/>
                  </a:solidFill>
                  <a:latin typeface="游ゴシック" panose="020B0400000000000000" pitchFamily="50" charset="-128"/>
                  <a:ea typeface="游ゴシック" panose="020B0400000000000000" pitchFamily="50" charset="-128"/>
                </a:rPr>
                <a:t>廃車申告書</a:t>
              </a:r>
            </a:p>
          </p:txBody>
        </p:sp>
        <p:pic>
          <p:nvPicPr>
            <p:cNvPr id="100" name="グラフィックス 99" descr="紙 枠線">
              <a:extLst>
                <a:ext uri="{FF2B5EF4-FFF2-40B4-BE49-F238E27FC236}">
                  <a16:creationId xmlns:a16="http://schemas.microsoft.com/office/drawing/2014/main" id="{908BD6ED-D7AD-3090-FB04-976DFD660EA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724141F8-B77D-1722-DA3A-3732757379BD}"/>
              </a:ext>
            </a:extLst>
          </p:cNvPr>
          <p:cNvGrpSpPr/>
          <p:nvPr/>
        </p:nvGrpSpPr>
        <p:grpSpPr>
          <a:xfrm>
            <a:off x="868252" y="2509709"/>
            <a:ext cx="306000" cy="306000"/>
            <a:chOff x="8420362" y="5457393"/>
            <a:chExt cx="182044" cy="182044"/>
          </a:xfrm>
        </p:grpSpPr>
        <p:sp>
          <p:nvSpPr>
            <p:cNvPr id="4" name="楕円 3">
              <a:extLst>
                <a:ext uri="{FF2B5EF4-FFF2-40B4-BE49-F238E27FC236}">
                  <a16:creationId xmlns:a16="http://schemas.microsoft.com/office/drawing/2014/main" id="{D0553FCA-3A63-1EB2-92AA-4667A7139D33}"/>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13DDC394-4E76-832A-7BBB-A2522BADDD6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EFD360A1-EAC9-ADCB-12EB-D9EE6C873973}"/>
              </a:ext>
            </a:extLst>
          </p:cNvPr>
          <p:cNvCxnSpPr>
            <a:cxnSpLocks/>
            <a:stCxn id="137" idx="3"/>
            <a:endCxn id="65" idx="2"/>
          </p:cNvCxnSpPr>
          <p:nvPr/>
        </p:nvCxnSpPr>
        <p:spPr>
          <a:xfrm>
            <a:off x="6588657" y="2662709"/>
            <a:ext cx="3087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203B38BB-C39B-B2E1-245F-6D429A815BE3}"/>
              </a:ext>
            </a:extLst>
          </p:cNvPr>
          <p:cNvSpPr/>
          <p:nvPr/>
        </p:nvSpPr>
        <p:spPr>
          <a:xfrm>
            <a:off x="614512"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grpSp>
        <p:nvGrpSpPr>
          <p:cNvPr id="12" name="グループ化 11">
            <a:extLst>
              <a:ext uri="{FF2B5EF4-FFF2-40B4-BE49-F238E27FC236}">
                <a16:creationId xmlns:a16="http://schemas.microsoft.com/office/drawing/2014/main" id="{16F6997D-239B-DF61-B61B-85008226A402}"/>
              </a:ext>
            </a:extLst>
          </p:cNvPr>
          <p:cNvGrpSpPr/>
          <p:nvPr/>
        </p:nvGrpSpPr>
        <p:grpSpPr>
          <a:xfrm>
            <a:off x="1357789" y="2433953"/>
            <a:ext cx="587415" cy="457512"/>
            <a:chOff x="5266944" y="2798826"/>
            <a:chExt cx="455771" cy="301859"/>
          </a:xfrm>
        </p:grpSpPr>
        <p:sp>
          <p:nvSpPr>
            <p:cNvPr id="20" name="四角形: 角を丸くする 19">
              <a:extLst>
                <a:ext uri="{FF2B5EF4-FFF2-40B4-BE49-F238E27FC236}">
                  <a16:creationId xmlns:a16="http://schemas.microsoft.com/office/drawing/2014/main" id="{7CB21E64-A006-CA1F-976D-6370F711042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p>
          </p:txBody>
        </p:sp>
        <p:pic>
          <p:nvPicPr>
            <p:cNvPr id="23" name="グラフィックス 22" descr="挙手 枠線">
              <a:extLst>
                <a:ext uri="{FF2B5EF4-FFF2-40B4-BE49-F238E27FC236}">
                  <a16:creationId xmlns:a16="http://schemas.microsoft.com/office/drawing/2014/main" id="{3EBC5F31-E8DC-C752-0E53-A5605EED9230}"/>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4F1F787C-FCA2-29E9-997E-76890EC5444C}"/>
              </a:ext>
            </a:extLst>
          </p:cNvPr>
          <p:cNvCxnSpPr>
            <a:cxnSpLocks/>
            <a:stCxn id="103" idx="3"/>
            <a:endCxn id="107" idx="1"/>
          </p:cNvCxnSpPr>
          <p:nvPr/>
        </p:nvCxnSpPr>
        <p:spPr>
          <a:xfrm>
            <a:off x="2716156"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84E2F601-1644-1F90-54FC-AF1392844534}"/>
              </a:ext>
            </a:extLst>
          </p:cNvPr>
          <p:cNvGrpSpPr/>
          <p:nvPr/>
        </p:nvGrpSpPr>
        <p:grpSpPr>
          <a:xfrm>
            <a:off x="5147912"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F78D8A33-2396-4062-5902-94B8CF53606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9F710D37-F62C-2631-38CC-48133AD42C02}"/>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82DDA5EF-1EEF-DD94-E091-C9DC11F1F96C}"/>
              </a:ext>
            </a:extLst>
          </p:cNvPr>
          <p:cNvCxnSpPr>
            <a:cxnSpLocks/>
            <a:stCxn id="56" idx="2"/>
            <a:endCxn id="28" idx="1"/>
          </p:cNvCxnSpPr>
          <p:nvPr/>
        </p:nvCxnSpPr>
        <p:spPr>
          <a:xfrm rot="16200000" flipH="1">
            <a:off x="4656976" y="2969882"/>
            <a:ext cx="661107" cy="32076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875781C2-94F9-360D-1CDA-FC9DB8AAF1B5}"/>
              </a:ext>
            </a:extLst>
          </p:cNvPr>
          <p:cNvSpPr/>
          <p:nvPr/>
        </p:nvSpPr>
        <p:spPr>
          <a:xfrm>
            <a:off x="4975340"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AC29F8A1-869A-AE9A-30EA-70E3349B4B6E}"/>
              </a:ext>
            </a:extLst>
          </p:cNvPr>
          <p:cNvSpPr/>
          <p:nvPr/>
        </p:nvSpPr>
        <p:spPr>
          <a:xfrm>
            <a:off x="4316236"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AEC78F4D-588E-3490-B626-70554F615ED5}"/>
              </a:ext>
            </a:extLst>
          </p:cNvPr>
          <p:cNvSpPr/>
          <p:nvPr/>
        </p:nvSpPr>
        <p:spPr>
          <a:xfrm>
            <a:off x="4376374"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3C511EAD-2F0E-18AB-23D2-757D054D5484}"/>
              </a:ext>
            </a:extLst>
          </p:cNvPr>
          <p:cNvSpPr/>
          <p:nvPr/>
        </p:nvSpPr>
        <p:spPr>
          <a:xfrm>
            <a:off x="4655160"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4E0E81D5-6503-45D6-BC7A-24FE22D81DD5}"/>
              </a:ext>
            </a:extLst>
          </p:cNvPr>
          <p:cNvCxnSpPr>
            <a:cxnSpLocks/>
            <a:stCxn id="28" idx="3"/>
            <a:endCxn id="137" idx="1"/>
          </p:cNvCxnSpPr>
          <p:nvPr/>
        </p:nvCxnSpPr>
        <p:spPr>
          <a:xfrm flipV="1">
            <a:off x="5743796" y="2662709"/>
            <a:ext cx="248977"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8A945501-8DA5-2ED8-CC71-56479B059B04}"/>
              </a:ext>
            </a:extLst>
          </p:cNvPr>
          <p:cNvCxnSpPr>
            <a:cxnSpLocks/>
            <a:stCxn id="28" idx="2"/>
            <a:endCxn id="62" idx="1"/>
          </p:cNvCxnSpPr>
          <p:nvPr/>
        </p:nvCxnSpPr>
        <p:spPr>
          <a:xfrm>
            <a:off x="5445854"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32524FB8-D565-2021-4F41-7223BC2C4F93}"/>
              </a:ext>
            </a:extLst>
          </p:cNvPr>
          <p:cNvGrpSpPr/>
          <p:nvPr/>
        </p:nvGrpSpPr>
        <p:grpSpPr>
          <a:xfrm>
            <a:off x="5158036"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2E7DBDA3-5CF5-CA86-BB7D-9A8427C0558C}"/>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3B762CEB-3010-7AAF-C1E6-D0AC39B7218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0D868F2E-671A-5D74-53C7-153F001357F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9A015BA4-BBFC-CA42-F586-0CB3F0BBB8BB}"/>
              </a:ext>
            </a:extLst>
          </p:cNvPr>
          <p:cNvGrpSpPr/>
          <p:nvPr/>
        </p:nvGrpSpPr>
        <p:grpSpPr>
          <a:xfrm>
            <a:off x="5685559" y="4643643"/>
            <a:ext cx="752658" cy="405710"/>
            <a:chOff x="5549538" y="5066857"/>
            <a:chExt cx="752658" cy="405710"/>
          </a:xfrm>
        </p:grpSpPr>
        <p:cxnSp>
          <p:nvCxnSpPr>
            <p:cNvPr id="74" name="直線矢印コネクタ 73">
              <a:extLst>
                <a:ext uri="{FF2B5EF4-FFF2-40B4-BE49-F238E27FC236}">
                  <a16:creationId xmlns:a16="http://schemas.microsoft.com/office/drawing/2014/main" id="{BE6B1ED7-DEF6-DD06-9286-49B6BDCD5F5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52A86884-F1EA-B22B-7684-BCC445BA6B2F}"/>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101A52B1-4923-0A6B-9B24-D06CC7D068A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EEC9B455-99AD-5F2B-270D-E2B922B4F34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B39D4121-EAAD-DACB-9BE8-60661A26AD1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CE8C5A97-1AE1-3B86-661F-2EA44A5A130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96" name="直線矢印コネクタ 95">
            <a:extLst>
              <a:ext uri="{FF2B5EF4-FFF2-40B4-BE49-F238E27FC236}">
                <a16:creationId xmlns:a16="http://schemas.microsoft.com/office/drawing/2014/main" id="{8F3AA505-FD00-EAFC-8007-6DD52F9AC71B}"/>
              </a:ext>
            </a:extLst>
          </p:cNvPr>
          <p:cNvCxnSpPr>
            <a:cxnSpLocks/>
            <a:stCxn id="20" idx="3"/>
            <a:endCxn id="103" idx="1"/>
          </p:cNvCxnSpPr>
          <p:nvPr/>
        </p:nvCxnSpPr>
        <p:spPr>
          <a:xfrm>
            <a:off x="1945204"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D426B83C-0E0B-0B6D-79DA-FA952B723659}"/>
              </a:ext>
            </a:extLst>
          </p:cNvPr>
          <p:cNvGrpSpPr/>
          <p:nvPr/>
        </p:nvGrpSpPr>
        <p:grpSpPr>
          <a:xfrm rot="16200000">
            <a:off x="6513776" y="1956812"/>
            <a:ext cx="1073222" cy="47531"/>
            <a:chOff x="8353051" y="5728208"/>
            <a:chExt cx="1073222" cy="47531"/>
          </a:xfrm>
        </p:grpSpPr>
        <p:cxnSp>
          <p:nvCxnSpPr>
            <p:cNvPr id="47" name="直線矢印コネクタ 46">
              <a:extLst>
                <a:ext uri="{FF2B5EF4-FFF2-40B4-BE49-F238E27FC236}">
                  <a16:creationId xmlns:a16="http://schemas.microsoft.com/office/drawing/2014/main" id="{F497430B-7939-7607-6427-22E802BE6329}"/>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3EE00601-5132-35D8-F2D9-AF4AC401633A}"/>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6E6B9A78-BB1D-2284-BD9D-E7E26D6664B0}"/>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60" name="グループ化 59">
            <a:extLst>
              <a:ext uri="{FF2B5EF4-FFF2-40B4-BE49-F238E27FC236}">
                <a16:creationId xmlns:a16="http://schemas.microsoft.com/office/drawing/2014/main" id="{EF6EA8E4-7E36-82BC-F19C-B6BE98C5F93B}"/>
              </a:ext>
            </a:extLst>
          </p:cNvPr>
          <p:cNvGrpSpPr/>
          <p:nvPr/>
        </p:nvGrpSpPr>
        <p:grpSpPr>
          <a:xfrm>
            <a:off x="6897377" y="2509709"/>
            <a:ext cx="306000" cy="306000"/>
            <a:chOff x="2810266" y="3583909"/>
            <a:chExt cx="182044" cy="182044"/>
          </a:xfrm>
        </p:grpSpPr>
        <p:sp>
          <p:nvSpPr>
            <p:cNvPr id="65" name="楕円 64">
              <a:extLst>
                <a:ext uri="{FF2B5EF4-FFF2-40B4-BE49-F238E27FC236}">
                  <a16:creationId xmlns:a16="http://schemas.microsoft.com/office/drawing/2014/main" id="{F3E7B9F4-B1A1-DDFB-020B-D92B28E85D9C}"/>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66" name="グループ化 65">
              <a:extLst>
                <a:ext uri="{FF2B5EF4-FFF2-40B4-BE49-F238E27FC236}">
                  <a16:creationId xmlns:a16="http://schemas.microsoft.com/office/drawing/2014/main" id="{3DB6E7FF-C748-3B3B-D8A9-63E579D87F72}"/>
                </a:ext>
              </a:extLst>
            </p:cNvPr>
            <p:cNvGrpSpPr/>
            <p:nvPr/>
          </p:nvGrpSpPr>
          <p:grpSpPr>
            <a:xfrm>
              <a:off x="2835232" y="3634549"/>
              <a:ext cx="132113" cy="80765"/>
              <a:chOff x="2601006" y="3678667"/>
              <a:chExt cx="132113" cy="80765"/>
            </a:xfrm>
          </p:grpSpPr>
          <p:sp>
            <p:nvSpPr>
              <p:cNvPr id="67" name="正方形/長方形 66">
                <a:extLst>
                  <a:ext uri="{FF2B5EF4-FFF2-40B4-BE49-F238E27FC236}">
                    <a16:creationId xmlns:a16="http://schemas.microsoft.com/office/drawing/2014/main" id="{75E8D2EC-8263-10DF-1939-8B31977AD08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8" name="二等辺三角形 67">
                <a:extLst>
                  <a:ext uri="{FF2B5EF4-FFF2-40B4-BE49-F238E27FC236}">
                    <a16:creationId xmlns:a16="http://schemas.microsoft.com/office/drawing/2014/main" id="{9A8ADD81-F17A-5BAD-A232-F580B42B3FB9}"/>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9" name="二等辺三角形 68">
                <a:extLst>
                  <a:ext uri="{FF2B5EF4-FFF2-40B4-BE49-F238E27FC236}">
                    <a16:creationId xmlns:a16="http://schemas.microsoft.com/office/drawing/2014/main" id="{F600EE69-FF67-61D4-505A-D660BC5A350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70" name="正方形/長方形 69">
                <a:extLst>
                  <a:ext uri="{FF2B5EF4-FFF2-40B4-BE49-F238E27FC236}">
                    <a16:creationId xmlns:a16="http://schemas.microsoft.com/office/drawing/2014/main" id="{E9EA014E-662E-DD3D-6D39-601A214BE60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71" name="正方形/長方形 70">
            <a:extLst>
              <a:ext uri="{FF2B5EF4-FFF2-40B4-BE49-F238E27FC236}">
                <a16:creationId xmlns:a16="http://schemas.microsoft.com/office/drawing/2014/main" id="{69BCA0F6-1B9A-CC6C-57B4-EC53485AAF0C}"/>
              </a:ext>
            </a:extLst>
          </p:cNvPr>
          <p:cNvSpPr/>
          <p:nvPr/>
        </p:nvSpPr>
        <p:spPr>
          <a:xfrm>
            <a:off x="6701771"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手渡し</a:t>
            </a:r>
            <a:endParaRPr kumimoji="1" lang="en-US" altLang="ja-JP" sz="600" b="1" dirty="0">
              <a:solidFill>
                <a:schemeClr val="tx1"/>
              </a:solidFill>
              <a:highlight>
                <a:srgbClr val="FFFFFF"/>
              </a:highlight>
              <a:latin typeface="+mn-ea"/>
            </a:endParaRPr>
          </a:p>
        </p:txBody>
      </p:sp>
      <p:grpSp>
        <p:nvGrpSpPr>
          <p:cNvPr id="98" name="グループ化 97">
            <a:extLst>
              <a:ext uri="{FF2B5EF4-FFF2-40B4-BE49-F238E27FC236}">
                <a16:creationId xmlns:a16="http://schemas.microsoft.com/office/drawing/2014/main" id="{95FD334A-01C9-3080-9D5F-7390DC097A95}"/>
              </a:ext>
            </a:extLst>
          </p:cNvPr>
          <p:cNvGrpSpPr/>
          <p:nvPr/>
        </p:nvGrpSpPr>
        <p:grpSpPr>
          <a:xfrm>
            <a:off x="2128741" y="2433953"/>
            <a:ext cx="587415" cy="457512"/>
            <a:chOff x="5266944" y="2798826"/>
            <a:chExt cx="455771" cy="301859"/>
          </a:xfrm>
        </p:grpSpPr>
        <p:sp>
          <p:nvSpPr>
            <p:cNvPr id="103" name="四角形: 角を丸くする 102">
              <a:extLst>
                <a:ext uri="{FF2B5EF4-FFF2-40B4-BE49-F238E27FC236}">
                  <a16:creationId xmlns:a16="http://schemas.microsoft.com/office/drawing/2014/main" id="{937E01D9-1F08-EDFA-A2BC-5890B4D0BFD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4C3D5CC9-A335-9C1B-723A-CA99D6A6E36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518ECCB5-663F-8FC2-783E-F4914020DDCC}"/>
              </a:ext>
            </a:extLst>
          </p:cNvPr>
          <p:cNvGrpSpPr/>
          <p:nvPr/>
        </p:nvGrpSpPr>
        <p:grpSpPr>
          <a:xfrm>
            <a:off x="2899693" y="2433953"/>
            <a:ext cx="587415" cy="457512"/>
            <a:chOff x="5266944" y="2798826"/>
            <a:chExt cx="455771" cy="301859"/>
          </a:xfrm>
        </p:grpSpPr>
        <p:sp>
          <p:nvSpPr>
            <p:cNvPr id="107" name="四角形: 角を丸くする 106">
              <a:extLst>
                <a:ext uri="{FF2B5EF4-FFF2-40B4-BE49-F238E27FC236}">
                  <a16:creationId xmlns:a16="http://schemas.microsoft.com/office/drawing/2014/main" id="{C4E9ED40-192C-4F85-7C6F-9C3F68EE1ACD}"/>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D1ABBC81-84B4-D24A-457B-21A2966D3EFD}"/>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12" name="グループ化 111">
            <a:extLst>
              <a:ext uri="{FF2B5EF4-FFF2-40B4-BE49-F238E27FC236}">
                <a16:creationId xmlns:a16="http://schemas.microsoft.com/office/drawing/2014/main" id="{FBD23CAE-5D4B-3B5A-BBD1-4550103788A2}"/>
              </a:ext>
            </a:extLst>
          </p:cNvPr>
          <p:cNvGrpSpPr/>
          <p:nvPr/>
        </p:nvGrpSpPr>
        <p:grpSpPr>
          <a:xfrm>
            <a:off x="7340211" y="2428334"/>
            <a:ext cx="595884" cy="468750"/>
            <a:chOff x="2420174" y="2805910"/>
            <a:chExt cx="595884" cy="468750"/>
          </a:xfrm>
        </p:grpSpPr>
        <p:pic>
          <p:nvPicPr>
            <p:cNvPr id="113" name="グラフィックス 112" descr="ユーザー 枠線">
              <a:extLst>
                <a:ext uri="{FF2B5EF4-FFF2-40B4-BE49-F238E27FC236}">
                  <a16:creationId xmlns:a16="http://schemas.microsoft.com/office/drawing/2014/main" id="{EC1ACF15-DE6F-5967-672D-A6DEECD61E1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4" name="四角形: 角を丸くする 113">
              <a:extLst>
                <a:ext uri="{FF2B5EF4-FFF2-40B4-BE49-F238E27FC236}">
                  <a16:creationId xmlns:a16="http://schemas.microsoft.com/office/drawing/2014/main" id="{835A9015-98DA-505F-B9AA-CC3AA51A83C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endParaRPr kumimoji="1" lang="en-US" altLang="ja-JP" sz="500" b="1" dirty="0">
                <a:solidFill>
                  <a:schemeClr val="tx1"/>
                </a:solidFill>
                <a:latin typeface="+mn-ea"/>
              </a:endParaRPr>
            </a:p>
          </p:txBody>
        </p:sp>
      </p:grpSp>
      <p:cxnSp>
        <p:nvCxnSpPr>
          <p:cNvPr id="115" name="直線矢印コネクタ 114">
            <a:extLst>
              <a:ext uri="{FF2B5EF4-FFF2-40B4-BE49-F238E27FC236}">
                <a16:creationId xmlns:a16="http://schemas.microsoft.com/office/drawing/2014/main" id="{D7593DFC-447B-B45B-550F-53ED0B737DCF}"/>
              </a:ext>
            </a:extLst>
          </p:cNvPr>
          <p:cNvCxnSpPr>
            <a:cxnSpLocks/>
            <a:stCxn id="117" idx="1"/>
            <a:endCxn id="114" idx="2"/>
          </p:cNvCxnSpPr>
          <p:nvPr/>
        </p:nvCxnSpPr>
        <p:spPr>
          <a:xfrm flipH="1" flipV="1">
            <a:off x="763815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648BFEEE-92BD-45C2-E706-1DFC55AF01B3}"/>
              </a:ext>
            </a:extLst>
          </p:cNvPr>
          <p:cNvGrpSpPr/>
          <p:nvPr/>
        </p:nvGrpSpPr>
        <p:grpSpPr>
          <a:xfrm>
            <a:off x="7350335" y="4281501"/>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198F8629-0861-E217-C151-037F76E6496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1" name="円弧 120">
              <a:extLst>
                <a:ext uri="{FF2B5EF4-FFF2-40B4-BE49-F238E27FC236}">
                  <a16:creationId xmlns:a16="http://schemas.microsoft.com/office/drawing/2014/main" id="{0E2A75EB-0BA5-8E71-6F64-FD0FBFFB478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2" name="円弧 121">
              <a:extLst>
                <a:ext uri="{FF2B5EF4-FFF2-40B4-BE49-F238E27FC236}">
                  <a16:creationId xmlns:a16="http://schemas.microsoft.com/office/drawing/2014/main" id="{AABFD6F4-ED81-1F94-92E4-209F0743F2A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3" name="グループ化 122">
            <a:extLst>
              <a:ext uri="{FF2B5EF4-FFF2-40B4-BE49-F238E27FC236}">
                <a16:creationId xmlns:a16="http://schemas.microsoft.com/office/drawing/2014/main" id="{29B8D1DA-F814-90E8-A373-9210265CB69E}"/>
              </a:ext>
            </a:extLst>
          </p:cNvPr>
          <p:cNvGrpSpPr/>
          <p:nvPr/>
        </p:nvGrpSpPr>
        <p:grpSpPr>
          <a:xfrm>
            <a:off x="7858489" y="4643643"/>
            <a:ext cx="752658" cy="405710"/>
            <a:chOff x="4488244" y="5206471"/>
            <a:chExt cx="752658" cy="405710"/>
          </a:xfrm>
        </p:grpSpPr>
        <p:cxnSp>
          <p:nvCxnSpPr>
            <p:cNvPr id="124" name="直線矢印コネクタ 123">
              <a:extLst>
                <a:ext uri="{FF2B5EF4-FFF2-40B4-BE49-F238E27FC236}">
                  <a16:creationId xmlns:a16="http://schemas.microsoft.com/office/drawing/2014/main" id="{24E443D0-E20F-7376-64FC-E16A1EC3C25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D4F69012-878D-E880-1F64-101FB0ECE04F}"/>
                </a:ext>
              </a:extLst>
            </p:cNvPr>
            <p:cNvGrpSpPr/>
            <p:nvPr/>
          </p:nvGrpSpPr>
          <p:grpSpPr>
            <a:xfrm>
              <a:off x="4610864" y="5312359"/>
              <a:ext cx="69614" cy="299822"/>
              <a:chOff x="2439407" y="2962964"/>
              <a:chExt cx="69614" cy="430496"/>
            </a:xfrm>
          </p:grpSpPr>
          <p:cxnSp>
            <p:nvCxnSpPr>
              <p:cNvPr id="127" name="直線コネクタ 126">
                <a:extLst>
                  <a:ext uri="{FF2B5EF4-FFF2-40B4-BE49-F238E27FC236}">
                    <a16:creationId xmlns:a16="http://schemas.microsoft.com/office/drawing/2014/main" id="{3BF8F244-CDD1-53DB-04C3-E9852CF5AD7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8" name="直線コネクタ 127">
                <a:extLst>
                  <a:ext uri="{FF2B5EF4-FFF2-40B4-BE49-F238E27FC236}">
                    <a16:creationId xmlns:a16="http://schemas.microsoft.com/office/drawing/2014/main" id="{C0707B89-6D52-9B43-4E2C-CD77862745B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9EB7B620-C906-845B-8389-981D4842DAD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6" name="正方形/長方形 125">
              <a:extLst>
                <a:ext uri="{FF2B5EF4-FFF2-40B4-BE49-F238E27FC236}">
                  <a16:creationId xmlns:a16="http://schemas.microsoft.com/office/drawing/2014/main" id="{B06FEB9E-33EB-88CB-E9D8-F2E5F0ABB07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130" name="グループ化 129">
            <a:extLst>
              <a:ext uri="{FF2B5EF4-FFF2-40B4-BE49-F238E27FC236}">
                <a16:creationId xmlns:a16="http://schemas.microsoft.com/office/drawing/2014/main" id="{2760C7E0-955A-13F7-7D8E-6D468CA704E2}"/>
              </a:ext>
            </a:extLst>
          </p:cNvPr>
          <p:cNvGrpSpPr/>
          <p:nvPr/>
        </p:nvGrpSpPr>
        <p:grpSpPr>
          <a:xfrm>
            <a:off x="7801497" y="2894515"/>
            <a:ext cx="636379" cy="706178"/>
            <a:chOff x="2321719" y="2988182"/>
            <a:chExt cx="636379" cy="706178"/>
          </a:xfrm>
        </p:grpSpPr>
        <p:pic>
          <p:nvPicPr>
            <p:cNvPr id="131" name="グラフィックス 130" descr="紙 枠線">
              <a:extLst>
                <a:ext uri="{FF2B5EF4-FFF2-40B4-BE49-F238E27FC236}">
                  <a16:creationId xmlns:a16="http://schemas.microsoft.com/office/drawing/2014/main" id="{26C064D2-A4F4-B0B4-987A-444FE278028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32" name="直線矢印コネクタ 36">
              <a:extLst>
                <a:ext uri="{FF2B5EF4-FFF2-40B4-BE49-F238E27FC236}">
                  <a16:creationId xmlns:a16="http://schemas.microsoft.com/office/drawing/2014/main" id="{AC98213A-9EEF-9B19-A9EF-7FEA53103E3A}"/>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4" name="正方形/長方形 133">
              <a:extLst>
                <a:ext uri="{FF2B5EF4-FFF2-40B4-BE49-F238E27FC236}">
                  <a16:creationId xmlns:a16="http://schemas.microsoft.com/office/drawing/2014/main" id="{A0D2F71D-8F31-D2DC-3DBF-575BE35CC4B9}"/>
                </a:ext>
              </a:extLst>
            </p:cNvPr>
            <p:cNvSpPr/>
            <p:nvPr/>
          </p:nvSpPr>
          <p:spPr>
            <a:xfrm>
              <a:off x="2336473"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grpSp>
        <p:nvGrpSpPr>
          <p:cNvPr id="135" name="グループ化 134">
            <a:extLst>
              <a:ext uri="{FF2B5EF4-FFF2-40B4-BE49-F238E27FC236}">
                <a16:creationId xmlns:a16="http://schemas.microsoft.com/office/drawing/2014/main" id="{E787E56B-B017-BDCA-CABC-45291ECDAC42}"/>
              </a:ext>
            </a:extLst>
          </p:cNvPr>
          <p:cNvGrpSpPr/>
          <p:nvPr/>
        </p:nvGrpSpPr>
        <p:grpSpPr>
          <a:xfrm>
            <a:off x="5992773"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D38EE48A-30B0-9289-A46F-2F0AD894D7D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A1EFB911-6902-BB9C-B8A5-63AC0136EDD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endParaRPr kumimoji="1" lang="en-US" altLang="ja-JP" sz="500" b="1" dirty="0">
                <a:solidFill>
                  <a:schemeClr val="tx1"/>
                </a:solidFill>
                <a:latin typeface="+mn-ea"/>
              </a:endParaRPr>
            </a:p>
            <a:p>
              <a:pPr algn="ctr"/>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D649747F-E2B5-3A43-94FB-B9767C3DB7FD}"/>
              </a:ext>
            </a:extLst>
          </p:cNvPr>
          <p:cNvCxnSpPr>
            <a:cxnSpLocks/>
            <a:stCxn id="140" idx="1"/>
            <a:endCxn id="137" idx="2"/>
          </p:cNvCxnSpPr>
          <p:nvPr/>
        </p:nvCxnSpPr>
        <p:spPr>
          <a:xfrm flipH="1" flipV="1">
            <a:off x="629071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6D35FDC7-9C49-29C5-8E30-1527515F8DE3}"/>
              </a:ext>
            </a:extLst>
          </p:cNvPr>
          <p:cNvGrpSpPr/>
          <p:nvPr/>
        </p:nvGrpSpPr>
        <p:grpSpPr>
          <a:xfrm>
            <a:off x="6002897"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55D8D8EB-EDAD-EB22-742D-4CA0736DB6E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9FFCB092-C1DC-ECA5-BA11-6C74C02A660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D66FB69B-F245-08DD-18B5-D5773E1DD7D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7CE45CAA-D816-5DDD-E45B-2C71D6169A41}"/>
              </a:ext>
            </a:extLst>
          </p:cNvPr>
          <p:cNvGrpSpPr/>
          <p:nvPr/>
        </p:nvGrpSpPr>
        <p:grpSpPr>
          <a:xfrm>
            <a:off x="6511051"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BC2CB41D-EF41-AF7F-8BB8-912C9C19D97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1C106370-8E93-0C48-9537-31EFB17A9C17}"/>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FFB8C469-AC86-ABE1-33AE-FDE34B70E69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28622AAD-53F6-999B-3A04-0A2599C3470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15F6BF19-7D53-48D2-631C-E551CDAEEEA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E0CA7A64-51B1-54A6-36B4-4E975414082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51" name="グループ化 150">
            <a:extLst>
              <a:ext uri="{FF2B5EF4-FFF2-40B4-BE49-F238E27FC236}">
                <a16:creationId xmlns:a16="http://schemas.microsoft.com/office/drawing/2014/main" id="{C5DA868B-7B92-576F-6153-B4ED377C8FCE}"/>
              </a:ext>
            </a:extLst>
          </p:cNvPr>
          <p:cNvGrpSpPr/>
          <p:nvPr/>
        </p:nvGrpSpPr>
        <p:grpSpPr>
          <a:xfrm>
            <a:off x="6454059"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1279A8E5-4E3F-DFDD-8E74-321F6B875AA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8E378D89-C8F3-595A-447A-6D8506454D49}"/>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3F54F536-E32D-28AA-7854-70E528489290}"/>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E66F2897-54C6-15D2-C708-8F00E3DD66D6}"/>
              </a:ext>
            </a:extLst>
          </p:cNvPr>
          <p:cNvGrpSpPr/>
          <p:nvPr/>
        </p:nvGrpSpPr>
        <p:grpSpPr>
          <a:xfrm>
            <a:off x="7050377" y="1505275"/>
            <a:ext cx="1482128" cy="307340"/>
            <a:chOff x="5071794" y="4316156"/>
            <a:chExt cx="1482128" cy="307340"/>
          </a:xfrm>
        </p:grpSpPr>
        <p:cxnSp>
          <p:nvCxnSpPr>
            <p:cNvPr id="157" name="直線矢印コネクタ 156">
              <a:extLst>
                <a:ext uri="{FF2B5EF4-FFF2-40B4-BE49-F238E27FC236}">
                  <a16:creationId xmlns:a16="http://schemas.microsoft.com/office/drawing/2014/main" id="{E8C3A4BB-9E58-AECC-A20C-9BA1650BF45C}"/>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9FDB8925-D236-4314-7A97-ADBCED698A4D}"/>
                </a:ext>
              </a:extLst>
            </p:cNvPr>
            <p:cNvSpPr/>
            <p:nvPr/>
          </p:nvSpPr>
          <p:spPr>
            <a:xfrm>
              <a:off x="5564507"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C1F362F7-7D17-8514-FEE9-B79D57E7595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cxnSp>
        <p:nvCxnSpPr>
          <p:cNvPr id="164" name="直線矢印コネクタ 163">
            <a:extLst>
              <a:ext uri="{FF2B5EF4-FFF2-40B4-BE49-F238E27FC236}">
                <a16:creationId xmlns:a16="http://schemas.microsoft.com/office/drawing/2014/main" id="{46EAC528-9C01-0C81-5AC9-7821578589DA}"/>
              </a:ext>
            </a:extLst>
          </p:cNvPr>
          <p:cNvCxnSpPr>
            <a:cxnSpLocks/>
            <a:stCxn id="107" idx="3"/>
            <a:endCxn id="22" idx="1"/>
          </p:cNvCxnSpPr>
          <p:nvPr/>
        </p:nvCxnSpPr>
        <p:spPr>
          <a:xfrm>
            <a:off x="3487108" y="2662709"/>
            <a:ext cx="18353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A728B96C-74D1-29BD-8406-002CA6C2B682}"/>
              </a:ext>
            </a:extLst>
          </p:cNvPr>
          <p:cNvCxnSpPr>
            <a:cxnSpLocks/>
            <a:stCxn id="22" idx="3"/>
            <a:endCxn id="56" idx="1"/>
          </p:cNvCxnSpPr>
          <p:nvPr/>
        </p:nvCxnSpPr>
        <p:spPr>
          <a:xfrm>
            <a:off x="4266528" y="2662709"/>
            <a:ext cx="3886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9" name="直線矢印コネクタ 178">
            <a:extLst>
              <a:ext uri="{FF2B5EF4-FFF2-40B4-BE49-F238E27FC236}">
                <a16:creationId xmlns:a16="http://schemas.microsoft.com/office/drawing/2014/main" id="{197D474F-F132-F53F-FC77-5870F1D22F45}"/>
              </a:ext>
            </a:extLst>
          </p:cNvPr>
          <p:cNvCxnSpPr>
            <a:cxnSpLocks/>
            <a:stCxn id="65" idx="6"/>
            <a:endCxn id="114" idx="1"/>
          </p:cNvCxnSpPr>
          <p:nvPr/>
        </p:nvCxnSpPr>
        <p:spPr>
          <a:xfrm>
            <a:off x="7203377" y="2662709"/>
            <a:ext cx="1368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02C8C58D-D98F-2802-42D1-8102897B471A}"/>
              </a:ext>
            </a:extLst>
          </p:cNvPr>
          <p:cNvCxnSpPr>
            <a:cxnSpLocks/>
            <a:stCxn id="114" idx="3"/>
            <a:endCxn id="38" idx="2"/>
          </p:cNvCxnSpPr>
          <p:nvPr/>
        </p:nvCxnSpPr>
        <p:spPr>
          <a:xfrm>
            <a:off x="7936095" y="2662709"/>
            <a:ext cx="34988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0" name="直線矢印コネクタ 199">
            <a:extLst>
              <a:ext uri="{FF2B5EF4-FFF2-40B4-BE49-F238E27FC236}">
                <a16:creationId xmlns:a16="http://schemas.microsoft.com/office/drawing/2014/main" id="{42A00037-E9D5-F7B4-3115-CEA538DF607D}"/>
              </a:ext>
            </a:extLst>
          </p:cNvPr>
          <p:cNvCxnSpPr>
            <a:cxnSpLocks/>
            <a:stCxn id="152" idx="3"/>
            <a:endCxn id="65" idx="4"/>
          </p:cNvCxnSpPr>
          <p:nvPr/>
        </p:nvCxnSpPr>
        <p:spPr>
          <a:xfrm flipV="1">
            <a:off x="6932572" y="2815709"/>
            <a:ext cx="117805"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08652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78C4A-5A0A-912F-3033-82BF727EA5EF}"/>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9E41BBF6-F396-C4A6-0689-D2070A07C144}"/>
              </a:ext>
            </a:extLst>
          </p:cNvPr>
          <p:cNvGrpSpPr/>
          <p:nvPr/>
        </p:nvGrpSpPr>
        <p:grpSpPr>
          <a:xfrm rot="5400000" flipV="1">
            <a:off x="363922" y="1928678"/>
            <a:ext cx="1091210" cy="47531"/>
            <a:chOff x="9040779" y="5728212"/>
            <a:chExt cx="1091210" cy="47531"/>
          </a:xfrm>
        </p:grpSpPr>
        <p:cxnSp>
          <p:nvCxnSpPr>
            <p:cNvPr id="91" name="直線矢印コネクタ 90">
              <a:extLst>
                <a:ext uri="{FF2B5EF4-FFF2-40B4-BE49-F238E27FC236}">
                  <a16:creationId xmlns:a16="http://schemas.microsoft.com/office/drawing/2014/main" id="{622A82CF-4047-A833-1A64-B8DC7577A93E}"/>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17A649CB-8A95-18CB-1F92-EBB83A18D1C7}"/>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DBC5736A-380D-A9FE-5B86-5A0B613DFA1A}"/>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450945AD-4920-4658-2998-18B3204535B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2DA97C5-B7BB-7C92-9CBE-257982ECFCB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0A568556-5F98-7B9A-5C68-FC82FF5A15E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935FDD7-A70C-C11C-4A7F-2DC67E7DB1C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37FC2D9-8BA6-0A52-003A-CD84740B301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D79003B3-D3B8-BB45-8AE7-6E492FFDBF9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BAF883A5-8789-4C59-3822-E166CBCC1FB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原付・小型特殊</a:t>
              </a:r>
              <a:r>
                <a:rPr kumimoji="1" lang="en-US" altLang="ja-JP" sz="1000" b="1" dirty="0">
                  <a:solidFill>
                    <a:schemeClr val="tx1"/>
                  </a:solidFill>
                  <a:latin typeface="+mn-ea"/>
                </a:rPr>
                <a:t>(</a:t>
              </a:r>
              <a:r>
                <a:rPr kumimoji="1" lang="ja-JP" altLang="en-US" sz="1000" b="1" dirty="0">
                  <a:solidFill>
                    <a:schemeClr val="tx1"/>
                  </a:solidFill>
                  <a:latin typeface="+mn-ea"/>
                </a:rPr>
                <a:t>他の地方団体交付の標識</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DD917265-7AB3-2535-2814-E42EDFF76FD4}"/>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廃車登録処理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0F443D96-C7D6-C2C4-2A4F-ED97D5EDC790}"/>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D716029A-FA1F-FD1E-3A1B-39C305758C9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9514A9E3-0491-AB24-3D6F-1FCD5192604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EF56C458-C8EB-00B0-48FA-852240F23CF3}"/>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9</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4813FB83-4C89-CBFF-F4E0-2B6C8E2205D6}"/>
              </a:ext>
            </a:extLst>
          </p:cNvPr>
          <p:cNvGrpSpPr/>
          <p:nvPr/>
        </p:nvGrpSpPr>
        <p:grpSpPr>
          <a:xfrm>
            <a:off x="3670644"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BCA4931E-7EE0-5841-4322-45FD035B3CD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3BF9921C-9B7B-10B0-4DC2-B3A36F52BCE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廃車登録</a:t>
              </a:r>
              <a:r>
                <a:rPr kumimoji="1" lang="en-US" altLang="ja-JP" sz="500" b="1" dirty="0">
                  <a:solidFill>
                    <a:schemeClr val="tx1"/>
                  </a:solidFill>
                  <a:latin typeface="+mn-ea"/>
                </a:rPr>
                <a:t>/</a:t>
              </a:r>
              <a:r>
                <a:rPr kumimoji="1" lang="ja-JP" altLang="en-US" sz="500" b="1" dirty="0">
                  <a:solidFill>
                    <a:schemeClr val="tx1"/>
                  </a:solidFill>
                  <a:latin typeface="+mn-ea"/>
                </a:rPr>
                <a:t>新規登録</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7E04B097-145B-A302-5329-D3F060E4322A}"/>
              </a:ext>
            </a:extLst>
          </p:cNvPr>
          <p:cNvCxnSpPr>
            <a:cxnSpLocks/>
            <a:stCxn id="22" idx="2"/>
            <a:endCxn id="118" idx="1"/>
          </p:cNvCxnSpPr>
          <p:nvPr/>
        </p:nvCxnSpPr>
        <p:spPr>
          <a:xfrm>
            <a:off x="3968586"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6E2FC7ED-957B-5B34-F322-E54DED132551}"/>
              </a:ext>
            </a:extLst>
          </p:cNvPr>
          <p:cNvCxnSpPr>
            <a:cxnSpLocks/>
            <a:stCxn id="4" idx="6"/>
            <a:endCxn id="20" idx="1"/>
          </p:cNvCxnSpPr>
          <p:nvPr/>
        </p:nvCxnSpPr>
        <p:spPr>
          <a:xfrm>
            <a:off x="1062527" y="2662709"/>
            <a:ext cx="2952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7EF6714-CB0D-32AD-799F-760206B10ACE}"/>
              </a:ext>
            </a:extLst>
          </p:cNvPr>
          <p:cNvSpPr/>
          <p:nvPr/>
        </p:nvSpPr>
        <p:spPr>
          <a:xfrm>
            <a:off x="6758568" y="5205664"/>
            <a:ext cx="2053792" cy="129876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4.2.6.</a:t>
            </a:r>
            <a:r>
              <a:rPr kumimoji="1" lang="ja-JP" altLang="en-US" sz="500" b="1" dirty="0">
                <a:solidFill>
                  <a:schemeClr val="tx1"/>
                </a:solidFill>
                <a:latin typeface="游ゴシック" panose="020B0400000000000000" pitchFamily="50" charset="-128"/>
                <a:ea typeface="游ゴシック" panose="020B0400000000000000" pitchFamily="50" charset="-128"/>
              </a:rPr>
              <a:t>　課税物件異動通知発行</a:t>
            </a:r>
          </a:p>
          <a:p>
            <a:r>
              <a:rPr kumimoji="1" lang="en-US" altLang="ja-JP" sz="500" b="1" dirty="0">
                <a:solidFill>
                  <a:srgbClr val="0070C0"/>
                </a:solidFill>
                <a:latin typeface="游ゴシック" panose="020B0400000000000000" pitchFamily="50" charset="-128"/>
                <a:ea typeface="游ゴシック" panose="020B0400000000000000" pitchFamily="50" charset="-128"/>
              </a:rPr>
              <a:t>4.2.7.</a:t>
            </a:r>
            <a:r>
              <a:rPr kumimoji="1" lang="ja-JP" altLang="en-US" sz="500" b="1" dirty="0">
                <a:solidFill>
                  <a:srgbClr val="0070C0"/>
                </a:solidFill>
                <a:latin typeface="游ゴシック" panose="020B0400000000000000" pitchFamily="50" charset="-128"/>
                <a:ea typeface="游ゴシック" panose="020B0400000000000000" pitchFamily="50" charset="-128"/>
              </a:rPr>
              <a:t>　課税物件異動通知発行</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rgbClr val="0070C0"/>
                </a:solidFill>
                <a:latin typeface="游ゴシック" panose="020B0400000000000000" pitchFamily="50" charset="-128"/>
                <a:ea typeface="游ゴシック" panose="020B0400000000000000" pitchFamily="50" charset="-128"/>
              </a:rPr>
              <a:t>1.2.3.</a:t>
            </a:r>
            <a:r>
              <a:rPr kumimoji="1" lang="ja-JP" altLang="en-US" sz="500" b="1" dirty="0">
                <a:solidFill>
                  <a:srgbClr val="0070C0"/>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1.2.4.</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1.2.5.</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4.2.6.</a:t>
            </a:r>
            <a:r>
              <a:rPr kumimoji="1" lang="ja-JP" altLang="en-US" sz="500" b="1" dirty="0">
                <a:solidFill>
                  <a:schemeClr val="tx1"/>
                </a:solidFill>
                <a:latin typeface="游ゴシック" panose="020B0400000000000000" pitchFamily="50" charset="-128"/>
                <a:ea typeface="游ゴシック" panose="020B0400000000000000" pitchFamily="50" charset="-128"/>
              </a:rPr>
              <a:t>　課税物件異動通知発行</a:t>
            </a:r>
          </a:p>
          <a:p>
            <a:r>
              <a:rPr kumimoji="1" lang="en-US" altLang="ja-JP" sz="500" b="1" dirty="0">
                <a:solidFill>
                  <a:srgbClr val="0070C0"/>
                </a:solidFill>
                <a:latin typeface="游ゴシック" panose="020B0400000000000000" pitchFamily="50" charset="-128"/>
                <a:ea typeface="游ゴシック" panose="020B0400000000000000" pitchFamily="50" charset="-128"/>
              </a:rPr>
              <a:t>4.2.7.</a:t>
            </a:r>
            <a:r>
              <a:rPr kumimoji="1" lang="ja-JP" altLang="en-US" sz="500" b="1" dirty="0">
                <a:solidFill>
                  <a:srgbClr val="0070C0"/>
                </a:solidFill>
                <a:latin typeface="游ゴシック" panose="020B0400000000000000" pitchFamily="50" charset="-128"/>
                <a:ea typeface="游ゴシック" panose="020B0400000000000000" pitchFamily="50" charset="-128"/>
              </a:rPr>
              <a:t>　課税物件異動通知発行</a:t>
            </a:r>
          </a:p>
          <a:p>
            <a:r>
              <a:rPr kumimoji="1" lang="en-US" altLang="ja-JP" sz="500" b="1" dirty="0">
                <a:solidFill>
                  <a:schemeClr val="tx1"/>
                </a:solidFill>
                <a:latin typeface="游ゴシック" panose="020B0400000000000000" pitchFamily="50" charset="-128"/>
                <a:ea typeface="游ゴシック" panose="020B0400000000000000" pitchFamily="50" charset="-128"/>
              </a:rPr>
              <a:t>4.3.2.</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4.3.3.</a:t>
            </a:r>
            <a:r>
              <a:rPr kumimoji="1" lang="ja-JP" altLang="en-US" sz="500" b="1" dirty="0">
                <a:solidFill>
                  <a:schemeClr val="tx1"/>
                </a:solidFill>
                <a:latin typeface="游ゴシック" panose="020B0400000000000000" pitchFamily="50" charset="-128"/>
                <a:ea typeface="游ゴシック" panose="020B0400000000000000" pitchFamily="50" charset="-128"/>
              </a:rPr>
              <a:t>　廃車申告受付書発行</a:t>
            </a:r>
          </a:p>
          <a:p>
            <a:r>
              <a:rPr kumimoji="1" lang="en-US" altLang="ja-JP" sz="500" b="1" dirty="0">
                <a:solidFill>
                  <a:srgbClr val="0070C0"/>
                </a:solidFill>
                <a:latin typeface="游ゴシック" panose="020B0400000000000000" pitchFamily="50" charset="-128"/>
                <a:ea typeface="游ゴシック" panose="020B0400000000000000" pitchFamily="50" charset="-128"/>
              </a:rPr>
              <a:t>4.3.5.</a:t>
            </a:r>
            <a:r>
              <a:rPr kumimoji="1" lang="ja-JP" altLang="en-US" sz="500" b="1" dirty="0">
                <a:solidFill>
                  <a:srgbClr val="0070C0"/>
                </a:solidFill>
                <a:latin typeface="游ゴシック" panose="020B0400000000000000" pitchFamily="50" charset="-128"/>
                <a:ea typeface="游ゴシック" panose="020B0400000000000000" pitchFamily="50" charset="-128"/>
              </a:rPr>
              <a:t>　廃車申告受付書発行</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4.2.5.</a:t>
            </a:r>
            <a:r>
              <a:rPr kumimoji="1" lang="ja-JP" altLang="en-US" sz="500" b="1" dirty="0">
                <a:solidFill>
                  <a:schemeClr val="tx1"/>
                </a:solidFill>
                <a:latin typeface="游ゴシック" panose="020B0400000000000000" pitchFamily="50" charset="-128"/>
                <a:ea typeface="游ゴシック" panose="020B0400000000000000" pitchFamily="50" charset="-128"/>
              </a:rPr>
              <a:t>　他の地方団体標識の廃車申告情報管理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④</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4.2.6.</a:t>
            </a:r>
            <a:r>
              <a:rPr kumimoji="1" lang="ja-JP" altLang="en-US" sz="500" b="1" dirty="0">
                <a:solidFill>
                  <a:schemeClr val="tx1"/>
                </a:solidFill>
                <a:latin typeface="游ゴシック" panose="020B0400000000000000" pitchFamily="50" charset="-128"/>
                <a:ea typeface="游ゴシック" panose="020B0400000000000000" pitchFamily="50" charset="-128"/>
              </a:rPr>
              <a:t>　課税物件異動通知発行</a:t>
            </a:r>
          </a:p>
          <a:p>
            <a:r>
              <a:rPr kumimoji="1" lang="en-US" altLang="ja-JP" sz="500" b="1" dirty="0">
                <a:solidFill>
                  <a:srgbClr val="0070C0"/>
                </a:solidFill>
                <a:latin typeface="游ゴシック" panose="020B0400000000000000" pitchFamily="50" charset="-128"/>
                <a:ea typeface="游ゴシック" panose="020B0400000000000000" pitchFamily="50" charset="-128"/>
              </a:rPr>
              <a:t>4.2.7.</a:t>
            </a:r>
            <a:r>
              <a:rPr kumimoji="1" lang="ja-JP" altLang="en-US" sz="500" b="1" dirty="0">
                <a:solidFill>
                  <a:srgbClr val="0070C0"/>
                </a:solidFill>
                <a:latin typeface="游ゴシック" panose="020B0400000000000000" pitchFamily="50" charset="-128"/>
                <a:ea typeface="游ゴシック" panose="020B0400000000000000" pitchFamily="50" charset="-128"/>
              </a:rPr>
              <a:t>　課税物件異動通知発行</a:t>
            </a:r>
            <a:endParaRPr kumimoji="1" lang="en-US" altLang="zh-TW" sz="500" b="1" dirty="0">
              <a:solidFill>
                <a:srgbClr val="0070C0"/>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C6120CBC-8C88-CD6A-1F4B-FBA1EF28524E}"/>
              </a:ext>
            </a:extLst>
          </p:cNvPr>
          <p:cNvGrpSpPr/>
          <p:nvPr/>
        </p:nvGrpSpPr>
        <p:grpSpPr>
          <a:xfrm>
            <a:off x="3680768"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012E64A9-577B-C467-BD59-084203D2F18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E2C6913D-1B6B-1AA3-686A-CB8E5049DB3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D808C7D6-5613-9DDE-1825-EBA5F95BA10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95" name="正方形/長方形 94">
            <a:extLst>
              <a:ext uri="{FF2B5EF4-FFF2-40B4-BE49-F238E27FC236}">
                <a16:creationId xmlns:a16="http://schemas.microsoft.com/office/drawing/2014/main" id="{19504F65-547F-AA41-24E4-14F35325FA4D}"/>
              </a:ext>
            </a:extLst>
          </p:cNvPr>
          <p:cNvSpPr/>
          <p:nvPr/>
        </p:nvSpPr>
        <p:spPr>
          <a:xfrm>
            <a:off x="507829"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79" name="グループ化 78">
            <a:extLst>
              <a:ext uri="{FF2B5EF4-FFF2-40B4-BE49-F238E27FC236}">
                <a16:creationId xmlns:a16="http://schemas.microsoft.com/office/drawing/2014/main" id="{5D0C0657-0370-3A22-7203-71B3C8349BF8}"/>
              </a:ext>
            </a:extLst>
          </p:cNvPr>
          <p:cNvGrpSpPr/>
          <p:nvPr/>
        </p:nvGrpSpPr>
        <p:grpSpPr>
          <a:xfrm>
            <a:off x="4188922" y="4643643"/>
            <a:ext cx="752658" cy="405710"/>
            <a:chOff x="4488244" y="5206471"/>
            <a:chExt cx="752658" cy="405710"/>
          </a:xfrm>
        </p:grpSpPr>
        <p:cxnSp>
          <p:nvCxnSpPr>
            <p:cNvPr id="80" name="直線矢印コネクタ 79">
              <a:extLst>
                <a:ext uri="{FF2B5EF4-FFF2-40B4-BE49-F238E27FC236}">
                  <a16:creationId xmlns:a16="http://schemas.microsoft.com/office/drawing/2014/main" id="{4D621A94-A3DD-1F40-19F6-41D2D0BC3F1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8A6DC072-5C11-013C-BC57-7F60514B6420}"/>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6EA58F85-F663-2AAA-F7C5-C7E765D7434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0FA83EB4-DBCB-B4A9-B6CF-843B25A313C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43E2B54B-27A9-430D-5EAA-9625CC24F6E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543D42D4-CDFF-E13D-6CEA-5E0195365D9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EB1C89F7-6D23-9848-1128-FA9AB7CC0B24}"/>
              </a:ext>
            </a:extLst>
          </p:cNvPr>
          <p:cNvGrpSpPr/>
          <p:nvPr/>
        </p:nvGrpSpPr>
        <p:grpSpPr>
          <a:xfrm>
            <a:off x="915878"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5D64D749-AEC6-0494-E016-697BB88B1247}"/>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90DF4EDA-2667-772A-38BB-EA87F64C2E04}"/>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軽自動車税申告</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報告</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書兼標識交付申請書</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軽自動車税廃車申告書</a:t>
              </a:r>
            </a:p>
          </p:txBody>
        </p:sp>
        <p:pic>
          <p:nvPicPr>
            <p:cNvPr id="100" name="グラフィックス 99" descr="紙 枠線">
              <a:extLst>
                <a:ext uri="{FF2B5EF4-FFF2-40B4-BE49-F238E27FC236}">
                  <a16:creationId xmlns:a16="http://schemas.microsoft.com/office/drawing/2014/main" id="{E4FCDDA3-E220-0621-38F5-1D78E0F0544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C1BF420B-F7C0-57FC-47B6-F12149480D86}"/>
              </a:ext>
            </a:extLst>
          </p:cNvPr>
          <p:cNvGrpSpPr/>
          <p:nvPr/>
        </p:nvGrpSpPr>
        <p:grpSpPr>
          <a:xfrm>
            <a:off x="756527" y="2509709"/>
            <a:ext cx="306000" cy="306000"/>
            <a:chOff x="8420362" y="5457393"/>
            <a:chExt cx="182044" cy="182044"/>
          </a:xfrm>
        </p:grpSpPr>
        <p:sp>
          <p:nvSpPr>
            <p:cNvPr id="4" name="楕円 3">
              <a:extLst>
                <a:ext uri="{FF2B5EF4-FFF2-40B4-BE49-F238E27FC236}">
                  <a16:creationId xmlns:a16="http://schemas.microsoft.com/office/drawing/2014/main" id="{D91EAEAC-9EDC-1358-60DA-1C3250A1608C}"/>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96EB3141-4214-3495-5F06-1253BCD9F99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7C9AA088-9779-5B90-A1F1-5D5A9A21AA2C}"/>
              </a:ext>
            </a:extLst>
          </p:cNvPr>
          <p:cNvCxnSpPr>
            <a:cxnSpLocks/>
            <a:stCxn id="137" idx="3"/>
            <a:endCxn id="65" idx="2"/>
          </p:cNvCxnSpPr>
          <p:nvPr/>
        </p:nvCxnSpPr>
        <p:spPr>
          <a:xfrm>
            <a:off x="5052933" y="2662709"/>
            <a:ext cx="3087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F7C58621-AD16-3EDA-32BE-186B102FF841}"/>
              </a:ext>
            </a:extLst>
          </p:cNvPr>
          <p:cNvSpPr/>
          <p:nvPr/>
        </p:nvSpPr>
        <p:spPr>
          <a:xfrm>
            <a:off x="502787"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grpSp>
        <p:nvGrpSpPr>
          <p:cNvPr id="12" name="グループ化 11">
            <a:extLst>
              <a:ext uri="{FF2B5EF4-FFF2-40B4-BE49-F238E27FC236}">
                <a16:creationId xmlns:a16="http://schemas.microsoft.com/office/drawing/2014/main" id="{63D67BB3-D33C-5A1E-8952-EFEC4EFB3902}"/>
              </a:ext>
            </a:extLst>
          </p:cNvPr>
          <p:cNvGrpSpPr/>
          <p:nvPr/>
        </p:nvGrpSpPr>
        <p:grpSpPr>
          <a:xfrm>
            <a:off x="1357789" y="2433953"/>
            <a:ext cx="587415" cy="457512"/>
            <a:chOff x="5266944" y="2798826"/>
            <a:chExt cx="455771" cy="301859"/>
          </a:xfrm>
        </p:grpSpPr>
        <p:sp>
          <p:nvSpPr>
            <p:cNvPr id="20" name="四角形: 角を丸くする 19">
              <a:extLst>
                <a:ext uri="{FF2B5EF4-FFF2-40B4-BE49-F238E27FC236}">
                  <a16:creationId xmlns:a16="http://schemas.microsoft.com/office/drawing/2014/main" id="{8FBCE0DC-7CEF-9030-8700-DC155A663E61}"/>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p>
          </p:txBody>
        </p:sp>
        <p:pic>
          <p:nvPicPr>
            <p:cNvPr id="23" name="グラフィックス 22" descr="挙手 枠線">
              <a:extLst>
                <a:ext uri="{FF2B5EF4-FFF2-40B4-BE49-F238E27FC236}">
                  <a16:creationId xmlns:a16="http://schemas.microsoft.com/office/drawing/2014/main" id="{56860AAB-8C0D-8FAE-E303-7C732ACFBCDA}"/>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D8A7194E-6D53-2815-760D-5A3678E849F5}"/>
              </a:ext>
            </a:extLst>
          </p:cNvPr>
          <p:cNvCxnSpPr>
            <a:cxnSpLocks/>
            <a:stCxn id="103" idx="3"/>
            <a:endCxn id="107" idx="1"/>
          </p:cNvCxnSpPr>
          <p:nvPr/>
        </p:nvCxnSpPr>
        <p:spPr>
          <a:xfrm>
            <a:off x="2716156"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6" name="直線矢印コネクタ 95">
            <a:extLst>
              <a:ext uri="{FF2B5EF4-FFF2-40B4-BE49-F238E27FC236}">
                <a16:creationId xmlns:a16="http://schemas.microsoft.com/office/drawing/2014/main" id="{EB6A645B-B2A5-4AB6-65A0-1659CD4A014C}"/>
              </a:ext>
            </a:extLst>
          </p:cNvPr>
          <p:cNvCxnSpPr>
            <a:cxnSpLocks/>
            <a:stCxn id="20" idx="3"/>
            <a:endCxn id="103" idx="1"/>
          </p:cNvCxnSpPr>
          <p:nvPr/>
        </p:nvCxnSpPr>
        <p:spPr>
          <a:xfrm>
            <a:off x="1945204"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00182FFB-8F39-429D-AB66-6950D3D30A5D}"/>
              </a:ext>
            </a:extLst>
          </p:cNvPr>
          <p:cNvGrpSpPr/>
          <p:nvPr/>
        </p:nvGrpSpPr>
        <p:grpSpPr>
          <a:xfrm rot="16200000">
            <a:off x="4978052" y="1956812"/>
            <a:ext cx="1073222" cy="47531"/>
            <a:chOff x="8353051" y="5728208"/>
            <a:chExt cx="1073222" cy="47531"/>
          </a:xfrm>
        </p:grpSpPr>
        <p:cxnSp>
          <p:nvCxnSpPr>
            <p:cNvPr id="47" name="直線矢印コネクタ 46">
              <a:extLst>
                <a:ext uri="{FF2B5EF4-FFF2-40B4-BE49-F238E27FC236}">
                  <a16:creationId xmlns:a16="http://schemas.microsoft.com/office/drawing/2014/main" id="{E84206D4-24D4-4439-C60F-EBD0FD742E9F}"/>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7027E98F-04C4-81BB-6F0C-D1326017A4D1}"/>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D592517F-D6BF-CC74-9726-53E651838E36}"/>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60" name="グループ化 59">
            <a:extLst>
              <a:ext uri="{FF2B5EF4-FFF2-40B4-BE49-F238E27FC236}">
                <a16:creationId xmlns:a16="http://schemas.microsoft.com/office/drawing/2014/main" id="{0CABD720-CADD-EC86-AC45-B963DD01049E}"/>
              </a:ext>
            </a:extLst>
          </p:cNvPr>
          <p:cNvGrpSpPr/>
          <p:nvPr/>
        </p:nvGrpSpPr>
        <p:grpSpPr>
          <a:xfrm>
            <a:off x="5361653" y="2509709"/>
            <a:ext cx="306000" cy="306000"/>
            <a:chOff x="2810266" y="3583909"/>
            <a:chExt cx="182044" cy="182044"/>
          </a:xfrm>
        </p:grpSpPr>
        <p:sp>
          <p:nvSpPr>
            <p:cNvPr id="65" name="楕円 64">
              <a:extLst>
                <a:ext uri="{FF2B5EF4-FFF2-40B4-BE49-F238E27FC236}">
                  <a16:creationId xmlns:a16="http://schemas.microsoft.com/office/drawing/2014/main" id="{CCA269D0-08FE-2FF3-8A10-8E63AAD622CC}"/>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66" name="グループ化 65">
              <a:extLst>
                <a:ext uri="{FF2B5EF4-FFF2-40B4-BE49-F238E27FC236}">
                  <a16:creationId xmlns:a16="http://schemas.microsoft.com/office/drawing/2014/main" id="{42997677-0BBA-1E9E-444F-9DC6AC88ABA8}"/>
                </a:ext>
              </a:extLst>
            </p:cNvPr>
            <p:cNvGrpSpPr/>
            <p:nvPr/>
          </p:nvGrpSpPr>
          <p:grpSpPr>
            <a:xfrm>
              <a:off x="2835232" y="3634549"/>
              <a:ext cx="132113" cy="80765"/>
              <a:chOff x="2601006" y="3678667"/>
              <a:chExt cx="132113" cy="80765"/>
            </a:xfrm>
          </p:grpSpPr>
          <p:sp>
            <p:nvSpPr>
              <p:cNvPr id="67" name="正方形/長方形 66">
                <a:extLst>
                  <a:ext uri="{FF2B5EF4-FFF2-40B4-BE49-F238E27FC236}">
                    <a16:creationId xmlns:a16="http://schemas.microsoft.com/office/drawing/2014/main" id="{BAAC0981-A96F-1AFC-63F3-66091E32ADA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8" name="二等辺三角形 67">
                <a:extLst>
                  <a:ext uri="{FF2B5EF4-FFF2-40B4-BE49-F238E27FC236}">
                    <a16:creationId xmlns:a16="http://schemas.microsoft.com/office/drawing/2014/main" id="{5DBD119E-4C51-2A90-A7DE-366DF22CCA5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9" name="二等辺三角形 68">
                <a:extLst>
                  <a:ext uri="{FF2B5EF4-FFF2-40B4-BE49-F238E27FC236}">
                    <a16:creationId xmlns:a16="http://schemas.microsoft.com/office/drawing/2014/main" id="{4D0DF0EE-7417-388F-ECF4-F5DF1F87D68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70" name="正方形/長方形 69">
                <a:extLst>
                  <a:ext uri="{FF2B5EF4-FFF2-40B4-BE49-F238E27FC236}">
                    <a16:creationId xmlns:a16="http://schemas.microsoft.com/office/drawing/2014/main" id="{6818A937-9C91-E880-5517-7B9D8F3F6F14}"/>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71" name="正方形/長方形 70">
            <a:extLst>
              <a:ext uri="{FF2B5EF4-FFF2-40B4-BE49-F238E27FC236}">
                <a16:creationId xmlns:a16="http://schemas.microsoft.com/office/drawing/2014/main" id="{E61711AE-12C9-27FF-4CC6-C28A0ED9F64C}"/>
              </a:ext>
            </a:extLst>
          </p:cNvPr>
          <p:cNvSpPr/>
          <p:nvPr/>
        </p:nvSpPr>
        <p:spPr>
          <a:xfrm>
            <a:off x="5166047"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手渡し</a:t>
            </a:r>
            <a:endParaRPr kumimoji="1" lang="en-US" altLang="ja-JP" sz="600" b="1" dirty="0">
              <a:solidFill>
                <a:schemeClr val="tx1"/>
              </a:solidFill>
              <a:highlight>
                <a:srgbClr val="FFFFFF"/>
              </a:highlight>
              <a:latin typeface="+mn-ea"/>
            </a:endParaRPr>
          </a:p>
        </p:txBody>
      </p:sp>
      <p:grpSp>
        <p:nvGrpSpPr>
          <p:cNvPr id="98" name="グループ化 97">
            <a:extLst>
              <a:ext uri="{FF2B5EF4-FFF2-40B4-BE49-F238E27FC236}">
                <a16:creationId xmlns:a16="http://schemas.microsoft.com/office/drawing/2014/main" id="{87FA3113-E42B-54BE-6607-E0F972D4855B}"/>
              </a:ext>
            </a:extLst>
          </p:cNvPr>
          <p:cNvGrpSpPr/>
          <p:nvPr/>
        </p:nvGrpSpPr>
        <p:grpSpPr>
          <a:xfrm>
            <a:off x="2128741" y="2433953"/>
            <a:ext cx="587415" cy="457512"/>
            <a:chOff x="5266944" y="2798826"/>
            <a:chExt cx="455771" cy="301859"/>
          </a:xfrm>
        </p:grpSpPr>
        <p:sp>
          <p:nvSpPr>
            <p:cNvPr id="103" name="四角形: 角を丸くする 102">
              <a:extLst>
                <a:ext uri="{FF2B5EF4-FFF2-40B4-BE49-F238E27FC236}">
                  <a16:creationId xmlns:a16="http://schemas.microsoft.com/office/drawing/2014/main" id="{43015C12-1259-E6E3-0376-75055C7206B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標識ありのみ受付</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04" name="グラフィックス 103" descr="挙手 枠線">
              <a:extLst>
                <a:ext uri="{FF2B5EF4-FFF2-40B4-BE49-F238E27FC236}">
                  <a16:creationId xmlns:a16="http://schemas.microsoft.com/office/drawing/2014/main" id="{0ECB21F3-D7C4-E28D-044D-01416B964DD0}"/>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DDAA0A73-9575-20DD-18F8-086E1E6B48EA}"/>
              </a:ext>
            </a:extLst>
          </p:cNvPr>
          <p:cNvGrpSpPr/>
          <p:nvPr/>
        </p:nvGrpSpPr>
        <p:grpSpPr>
          <a:xfrm>
            <a:off x="2899693" y="2433953"/>
            <a:ext cx="587415" cy="457512"/>
            <a:chOff x="5266944" y="2798826"/>
            <a:chExt cx="455771" cy="301859"/>
          </a:xfrm>
        </p:grpSpPr>
        <p:sp>
          <p:nvSpPr>
            <p:cNvPr id="107" name="四角形: 角を丸くする 106">
              <a:extLst>
                <a:ext uri="{FF2B5EF4-FFF2-40B4-BE49-F238E27FC236}">
                  <a16:creationId xmlns:a16="http://schemas.microsoft.com/office/drawing/2014/main" id="{0CF2FA56-9AF1-6C90-54AB-9B38A014FF5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32604060-9A23-2B03-CB8E-D82C71C460CB}"/>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12" name="グループ化 111">
            <a:extLst>
              <a:ext uri="{FF2B5EF4-FFF2-40B4-BE49-F238E27FC236}">
                <a16:creationId xmlns:a16="http://schemas.microsoft.com/office/drawing/2014/main" id="{3AC473CE-3F02-DC68-DC6B-2460649328E0}"/>
              </a:ext>
            </a:extLst>
          </p:cNvPr>
          <p:cNvGrpSpPr/>
          <p:nvPr/>
        </p:nvGrpSpPr>
        <p:grpSpPr>
          <a:xfrm>
            <a:off x="6583936" y="2428334"/>
            <a:ext cx="595884" cy="468750"/>
            <a:chOff x="2420174" y="2805910"/>
            <a:chExt cx="595884" cy="468750"/>
          </a:xfrm>
        </p:grpSpPr>
        <p:pic>
          <p:nvPicPr>
            <p:cNvPr id="113" name="グラフィックス 112" descr="ユーザー 枠線">
              <a:extLst>
                <a:ext uri="{FF2B5EF4-FFF2-40B4-BE49-F238E27FC236}">
                  <a16:creationId xmlns:a16="http://schemas.microsoft.com/office/drawing/2014/main" id="{016F412F-957B-0F79-A4C1-DF3D139A7C2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4" name="四角形: 角を丸くする 113">
              <a:extLst>
                <a:ext uri="{FF2B5EF4-FFF2-40B4-BE49-F238E27FC236}">
                  <a16:creationId xmlns:a16="http://schemas.microsoft.com/office/drawing/2014/main" id="{55DD29A2-5105-D8D4-8B63-CF3B4468329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課税物件異動通知書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endParaRPr kumimoji="1" lang="en-US" altLang="ja-JP" sz="500" b="1" dirty="0">
                <a:solidFill>
                  <a:schemeClr val="tx1"/>
                </a:solidFill>
                <a:latin typeface="+mn-ea"/>
              </a:endParaRPr>
            </a:p>
          </p:txBody>
        </p:sp>
      </p:grpSp>
      <p:cxnSp>
        <p:nvCxnSpPr>
          <p:cNvPr id="115" name="直線矢印コネクタ 114">
            <a:extLst>
              <a:ext uri="{FF2B5EF4-FFF2-40B4-BE49-F238E27FC236}">
                <a16:creationId xmlns:a16="http://schemas.microsoft.com/office/drawing/2014/main" id="{3C90DF15-5040-8F29-6278-6EFE3ABCD719}"/>
              </a:ext>
            </a:extLst>
          </p:cNvPr>
          <p:cNvCxnSpPr>
            <a:cxnSpLocks/>
            <a:stCxn id="117" idx="1"/>
            <a:endCxn id="114" idx="2"/>
          </p:cNvCxnSpPr>
          <p:nvPr/>
        </p:nvCxnSpPr>
        <p:spPr>
          <a:xfrm flipH="1" flipV="1">
            <a:off x="688187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78AE2679-87A7-51B4-5DA4-084C7E969852}"/>
              </a:ext>
            </a:extLst>
          </p:cNvPr>
          <p:cNvGrpSpPr/>
          <p:nvPr/>
        </p:nvGrpSpPr>
        <p:grpSpPr>
          <a:xfrm>
            <a:off x="6594060" y="4281501"/>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72DE48DA-46E1-41BB-29A5-2571EDC15A3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1" name="円弧 120">
              <a:extLst>
                <a:ext uri="{FF2B5EF4-FFF2-40B4-BE49-F238E27FC236}">
                  <a16:creationId xmlns:a16="http://schemas.microsoft.com/office/drawing/2014/main" id="{2C33B9A8-B990-4981-50FA-BED28B49E51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2" name="円弧 121">
              <a:extLst>
                <a:ext uri="{FF2B5EF4-FFF2-40B4-BE49-F238E27FC236}">
                  <a16:creationId xmlns:a16="http://schemas.microsoft.com/office/drawing/2014/main" id="{2B4D0966-C35B-599C-59F6-A18056C504A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3" name="グループ化 122">
            <a:extLst>
              <a:ext uri="{FF2B5EF4-FFF2-40B4-BE49-F238E27FC236}">
                <a16:creationId xmlns:a16="http://schemas.microsoft.com/office/drawing/2014/main" id="{6737818E-3DA1-3037-EB56-2FB9E9B517B3}"/>
              </a:ext>
            </a:extLst>
          </p:cNvPr>
          <p:cNvGrpSpPr/>
          <p:nvPr/>
        </p:nvGrpSpPr>
        <p:grpSpPr>
          <a:xfrm>
            <a:off x="7102214" y="4643643"/>
            <a:ext cx="752658" cy="405710"/>
            <a:chOff x="4488244" y="5206471"/>
            <a:chExt cx="752658" cy="405710"/>
          </a:xfrm>
        </p:grpSpPr>
        <p:cxnSp>
          <p:nvCxnSpPr>
            <p:cNvPr id="124" name="直線矢印コネクタ 123">
              <a:extLst>
                <a:ext uri="{FF2B5EF4-FFF2-40B4-BE49-F238E27FC236}">
                  <a16:creationId xmlns:a16="http://schemas.microsoft.com/office/drawing/2014/main" id="{1545C2E8-EDB8-DDCA-0C7A-762CCE1BB28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68907532-EF1F-E24E-9D76-2556E72F2330}"/>
                </a:ext>
              </a:extLst>
            </p:cNvPr>
            <p:cNvGrpSpPr/>
            <p:nvPr/>
          </p:nvGrpSpPr>
          <p:grpSpPr>
            <a:xfrm>
              <a:off x="4610864" y="5312359"/>
              <a:ext cx="69614" cy="299822"/>
              <a:chOff x="2439407" y="2962964"/>
              <a:chExt cx="69614" cy="430496"/>
            </a:xfrm>
          </p:grpSpPr>
          <p:cxnSp>
            <p:nvCxnSpPr>
              <p:cNvPr id="127" name="直線コネクタ 126">
                <a:extLst>
                  <a:ext uri="{FF2B5EF4-FFF2-40B4-BE49-F238E27FC236}">
                    <a16:creationId xmlns:a16="http://schemas.microsoft.com/office/drawing/2014/main" id="{E173E4B9-B456-0D60-536B-FCE51D2A664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8" name="直線コネクタ 127">
                <a:extLst>
                  <a:ext uri="{FF2B5EF4-FFF2-40B4-BE49-F238E27FC236}">
                    <a16:creationId xmlns:a16="http://schemas.microsoft.com/office/drawing/2014/main" id="{5001F131-31AA-9A0C-FA23-4ADA6FE472F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1CEC3401-EE49-7363-AC4F-259D82352D2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6" name="正方形/長方形 125">
              <a:extLst>
                <a:ext uri="{FF2B5EF4-FFF2-40B4-BE49-F238E27FC236}">
                  <a16:creationId xmlns:a16="http://schemas.microsoft.com/office/drawing/2014/main" id="{5357D0DB-30B6-0007-7EFE-443B92BFA58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130" name="グループ化 129">
            <a:extLst>
              <a:ext uri="{FF2B5EF4-FFF2-40B4-BE49-F238E27FC236}">
                <a16:creationId xmlns:a16="http://schemas.microsoft.com/office/drawing/2014/main" id="{2ECA4178-F937-C367-0E05-24EB6ADBCF1E}"/>
              </a:ext>
            </a:extLst>
          </p:cNvPr>
          <p:cNvGrpSpPr/>
          <p:nvPr/>
        </p:nvGrpSpPr>
        <p:grpSpPr>
          <a:xfrm>
            <a:off x="6881878" y="1893317"/>
            <a:ext cx="754934" cy="535017"/>
            <a:chOff x="2104739" y="2949346"/>
            <a:chExt cx="754934" cy="535017"/>
          </a:xfrm>
        </p:grpSpPr>
        <p:pic>
          <p:nvPicPr>
            <p:cNvPr id="131" name="グラフィックス 130" descr="紙 枠線">
              <a:extLst>
                <a:ext uri="{FF2B5EF4-FFF2-40B4-BE49-F238E27FC236}">
                  <a16:creationId xmlns:a16="http://schemas.microsoft.com/office/drawing/2014/main" id="{A4FDDBDE-FADF-49F2-ABA0-A9E54566732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32" name="直線矢印コネクタ 36">
              <a:extLst>
                <a:ext uri="{FF2B5EF4-FFF2-40B4-BE49-F238E27FC236}">
                  <a16:creationId xmlns:a16="http://schemas.microsoft.com/office/drawing/2014/main" id="{5B7CB4B3-8C4D-10A6-E1AD-2A0B8C5202C3}"/>
                </a:ext>
              </a:extLst>
            </p:cNvPr>
            <p:cNvCxnSpPr>
              <a:cxnSpLocks/>
              <a:stCxn id="114" idx="0"/>
            </p:cNvCxnSpPr>
            <p:nvPr/>
          </p:nvCxnSpPr>
          <p:spPr>
            <a:xfrm rot="5400000" flipH="1" flipV="1">
              <a:off x="2226124" y="3164120"/>
              <a:ext cx="198858" cy="441628"/>
            </a:xfrm>
            <a:prstGeom prst="curved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4" name="正方形/長方形 133">
              <a:extLst>
                <a:ext uri="{FF2B5EF4-FFF2-40B4-BE49-F238E27FC236}">
                  <a16:creationId xmlns:a16="http://schemas.microsoft.com/office/drawing/2014/main" id="{34170A7A-F9CB-CBF0-542F-07E7B5858A2A}"/>
                </a:ext>
              </a:extLst>
            </p:cNvPr>
            <p:cNvSpPr/>
            <p:nvPr/>
          </p:nvSpPr>
          <p:spPr>
            <a:xfrm>
              <a:off x="2238048" y="294934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課税物件異動通知書</a:t>
              </a:r>
              <a:endParaRPr kumimoji="1" lang="en-US" altLang="ja-JP" sz="500" b="1" dirty="0">
                <a:solidFill>
                  <a:schemeClr val="tx1"/>
                </a:solidFill>
                <a:latin typeface="+mn-ea"/>
              </a:endParaRPr>
            </a:p>
            <a:p>
              <a:r>
                <a:rPr kumimoji="1" lang="ja-JP" altLang="en-US" sz="500" b="1" dirty="0">
                  <a:solidFill>
                    <a:schemeClr val="tx1"/>
                  </a:solidFill>
                  <a:latin typeface="+mn-ea"/>
                </a:rPr>
                <a:t>課税物件異動通知書発送者一覧</a:t>
              </a:r>
              <a:endParaRPr kumimoji="1" lang="en-US" altLang="ja-JP" sz="500" b="1" dirty="0">
                <a:solidFill>
                  <a:schemeClr val="tx1"/>
                </a:solidFill>
                <a:latin typeface="+mn-ea"/>
              </a:endParaRPr>
            </a:p>
          </p:txBody>
        </p:sp>
      </p:grpSp>
      <p:grpSp>
        <p:nvGrpSpPr>
          <p:cNvPr id="135" name="グループ化 134">
            <a:extLst>
              <a:ext uri="{FF2B5EF4-FFF2-40B4-BE49-F238E27FC236}">
                <a16:creationId xmlns:a16="http://schemas.microsoft.com/office/drawing/2014/main" id="{4197F4BB-CB09-E329-62EC-D3F829468057}"/>
              </a:ext>
            </a:extLst>
          </p:cNvPr>
          <p:cNvGrpSpPr/>
          <p:nvPr/>
        </p:nvGrpSpPr>
        <p:grpSpPr>
          <a:xfrm>
            <a:off x="4457049"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F8E5ECED-F3BC-FF76-B027-9D66E2A4916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78C3EDC-7B45-0C52-67ED-E5B44D24879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廃車申告受付書等</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19A5C23F-3B59-4074-33FB-B121B76519F1}"/>
              </a:ext>
            </a:extLst>
          </p:cNvPr>
          <p:cNvCxnSpPr>
            <a:cxnSpLocks/>
            <a:stCxn id="140" idx="1"/>
            <a:endCxn id="137" idx="2"/>
          </p:cNvCxnSpPr>
          <p:nvPr/>
        </p:nvCxnSpPr>
        <p:spPr>
          <a:xfrm flipH="1" flipV="1">
            <a:off x="475499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E2D7C009-B963-1B92-F303-82F7C08DE922}"/>
              </a:ext>
            </a:extLst>
          </p:cNvPr>
          <p:cNvGrpSpPr/>
          <p:nvPr/>
        </p:nvGrpSpPr>
        <p:grpSpPr>
          <a:xfrm>
            <a:off x="4467173"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A1893E0E-65F2-F9AD-283F-16760D73C7B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ADA54EE8-25F4-A0AE-5AB9-FB8298283C7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6426A177-9600-F6D0-30D8-E821D12909B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90BAE9A-CB58-5251-DD59-85F83FF6A6C5}"/>
              </a:ext>
            </a:extLst>
          </p:cNvPr>
          <p:cNvGrpSpPr/>
          <p:nvPr/>
        </p:nvGrpSpPr>
        <p:grpSpPr>
          <a:xfrm>
            <a:off x="497532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6086FD71-E028-06A1-94B2-81FFDAFFD8E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7B9B003B-0359-1556-090A-40EEB87D97C2}"/>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AD66234D-4EFB-76D7-F062-F98420607AC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23AEAC05-74A7-F837-DC6C-1CB92FF7C6C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F2EC28C9-702F-6FBD-3FAB-EC65C74C7E2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85B03BFF-44CE-A103-3657-239549E494C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51" name="グループ化 150">
            <a:extLst>
              <a:ext uri="{FF2B5EF4-FFF2-40B4-BE49-F238E27FC236}">
                <a16:creationId xmlns:a16="http://schemas.microsoft.com/office/drawing/2014/main" id="{A3C8B001-211C-ED07-224A-730D0A0F2D51}"/>
              </a:ext>
            </a:extLst>
          </p:cNvPr>
          <p:cNvGrpSpPr/>
          <p:nvPr/>
        </p:nvGrpSpPr>
        <p:grpSpPr>
          <a:xfrm>
            <a:off x="4918335"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91E6F124-CAC5-3E7F-4257-B4F4E992F91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D1E5E41E-742A-71F2-A7BF-8748B24C057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037FE0C0-ADCB-27E3-973A-96B130343BE9}"/>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a:p>
              <a:r>
                <a:rPr kumimoji="1" lang="ja-JP" altLang="en-US" sz="500" b="1" dirty="0">
                  <a:solidFill>
                    <a:schemeClr val="tx1"/>
                  </a:solidFill>
                  <a:latin typeface="+mn-ea"/>
                </a:rPr>
                <a:t>標識交付証明書</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079F0DD8-83F5-BB9F-D9B2-8BB23EBB0E28}"/>
              </a:ext>
            </a:extLst>
          </p:cNvPr>
          <p:cNvGrpSpPr/>
          <p:nvPr/>
        </p:nvGrpSpPr>
        <p:grpSpPr>
          <a:xfrm>
            <a:off x="5514653" y="1505275"/>
            <a:ext cx="1482128" cy="307340"/>
            <a:chOff x="5071794" y="4316156"/>
            <a:chExt cx="1482128" cy="307340"/>
          </a:xfrm>
        </p:grpSpPr>
        <p:cxnSp>
          <p:nvCxnSpPr>
            <p:cNvPr id="157" name="直線矢印コネクタ 156">
              <a:extLst>
                <a:ext uri="{FF2B5EF4-FFF2-40B4-BE49-F238E27FC236}">
                  <a16:creationId xmlns:a16="http://schemas.microsoft.com/office/drawing/2014/main" id="{9AEC6A1F-81C8-000C-0B64-3AFDC0EAC395}"/>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629B4112-3383-3AF1-1B15-CA2C1F6183E0}"/>
                </a:ext>
              </a:extLst>
            </p:cNvPr>
            <p:cNvSpPr/>
            <p:nvPr/>
          </p:nvSpPr>
          <p:spPr>
            <a:xfrm>
              <a:off x="5564507"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a:p>
              <a:r>
                <a:rPr kumimoji="1" lang="ja-JP" altLang="en-US" sz="500" b="1" dirty="0">
                  <a:solidFill>
                    <a:schemeClr val="tx1"/>
                  </a:solidFill>
                  <a:latin typeface="+mn-ea"/>
                </a:rPr>
                <a:t>標識交付証明書</a:t>
              </a:r>
              <a:endParaRPr kumimoji="1" lang="en-US" altLang="ja-JP"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CD294A9A-11F3-6D3A-A5C7-B9E8392ECF3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cxnSp>
        <p:nvCxnSpPr>
          <p:cNvPr id="164" name="直線矢印コネクタ 163">
            <a:extLst>
              <a:ext uri="{FF2B5EF4-FFF2-40B4-BE49-F238E27FC236}">
                <a16:creationId xmlns:a16="http://schemas.microsoft.com/office/drawing/2014/main" id="{18421C92-DEA4-2CE3-F153-55CAA30B570B}"/>
              </a:ext>
            </a:extLst>
          </p:cNvPr>
          <p:cNvCxnSpPr>
            <a:cxnSpLocks/>
            <a:stCxn id="107" idx="3"/>
            <a:endCxn id="22" idx="1"/>
          </p:cNvCxnSpPr>
          <p:nvPr/>
        </p:nvCxnSpPr>
        <p:spPr>
          <a:xfrm>
            <a:off x="3487108" y="2662709"/>
            <a:ext cx="18353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9" name="直線矢印コネクタ 178">
            <a:extLst>
              <a:ext uri="{FF2B5EF4-FFF2-40B4-BE49-F238E27FC236}">
                <a16:creationId xmlns:a16="http://schemas.microsoft.com/office/drawing/2014/main" id="{BD70C8E1-8DAB-B0AD-BC43-7128E32ABA7B}"/>
              </a:ext>
            </a:extLst>
          </p:cNvPr>
          <p:cNvCxnSpPr>
            <a:cxnSpLocks/>
            <a:stCxn id="65" idx="6"/>
          </p:cNvCxnSpPr>
          <p:nvPr/>
        </p:nvCxnSpPr>
        <p:spPr>
          <a:xfrm>
            <a:off x="5667653" y="2662709"/>
            <a:ext cx="1368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C80945EA-8875-82A8-5401-9E11BCEA23FC}"/>
              </a:ext>
            </a:extLst>
          </p:cNvPr>
          <p:cNvCxnSpPr>
            <a:cxnSpLocks/>
            <a:stCxn id="114" idx="3"/>
            <a:endCxn id="30" idx="2"/>
          </p:cNvCxnSpPr>
          <p:nvPr/>
        </p:nvCxnSpPr>
        <p:spPr>
          <a:xfrm>
            <a:off x="7179820" y="2662709"/>
            <a:ext cx="6078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0" name="直線矢印コネクタ 199">
            <a:extLst>
              <a:ext uri="{FF2B5EF4-FFF2-40B4-BE49-F238E27FC236}">
                <a16:creationId xmlns:a16="http://schemas.microsoft.com/office/drawing/2014/main" id="{CEC0887D-EB50-D7AC-474B-BEE26F03B95A}"/>
              </a:ext>
            </a:extLst>
          </p:cNvPr>
          <p:cNvCxnSpPr>
            <a:cxnSpLocks/>
            <a:stCxn id="152" idx="3"/>
            <a:endCxn id="65" idx="4"/>
          </p:cNvCxnSpPr>
          <p:nvPr/>
        </p:nvCxnSpPr>
        <p:spPr>
          <a:xfrm flipV="1">
            <a:off x="5396848" y="2815709"/>
            <a:ext cx="117805"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24E2EF7B-9DD8-8FB9-9DFC-C66434A09A50}"/>
              </a:ext>
            </a:extLst>
          </p:cNvPr>
          <p:cNvGrpSpPr/>
          <p:nvPr/>
        </p:nvGrpSpPr>
        <p:grpSpPr>
          <a:xfrm>
            <a:off x="5818669" y="2428334"/>
            <a:ext cx="595884" cy="468750"/>
            <a:chOff x="2420174" y="2805910"/>
            <a:chExt cx="595884" cy="468750"/>
          </a:xfrm>
        </p:grpSpPr>
        <p:pic>
          <p:nvPicPr>
            <p:cNvPr id="19" name="グラフィックス 18" descr="ユーザー 枠線">
              <a:extLst>
                <a:ext uri="{FF2B5EF4-FFF2-40B4-BE49-F238E27FC236}">
                  <a16:creationId xmlns:a16="http://schemas.microsoft.com/office/drawing/2014/main" id="{CABAA93C-B374-596A-19AF-DBAF7E83651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1" name="四角形: 角を丸くする 30">
              <a:extLst>
                <a:ext uri="{FF2B5EF4-FFF2-40B4-BE49-F238E27FC236}">
                  <a16:creationId xmlns:a16="http://schemas.microsoft.com/office/drawing/2014/main" id="{80FFAD85-BEE2-8D47-BF6F-B576C32F5D0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対象車両確認</a:t>
              </a:r>
            </a:p>
          </p:txBody>
        </p:sp>
      </p:grpSp>
      <p:cxnSp>
        <p:nvCxnSpPr>
          <p:cNvPr id="34" name="直線矢印コネクタ 33">
            <a:extLst>
              <a:ext uri="{FF2B5EF4-FFF2-40B4-BE49-F238E27FC236}">
                <a16:creationId xmlns:a16="http://schemas.microsoft.com/office/drawing/2014/main" id="{1D012255-8C3F-4AC3-2D90-FD2E7C637D29}"/>
              </a:ext>
            </a:extLst>
          </p:cNvPr>
          <p:cNvCxnSpPr>
            <a:cxnSpLocks/>
            <a:stCxn id="31" idx="2"/>
            <a:endCxn id="36" idx="1"/>
          </p:cNvCxnSpPr>
          <p:nvPr/>
        </p:nvCxnSpPr>
        <p:spPr>
          <a:xfrm>
            <a:off x="611661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A4093F53-8DF9-C45B-713F-C1A8F1A7EA87}"/>
              </a:ext>
            </a:extLst>
          </p:cNvPr>
          <p:cNvGrpSpPr/>
          <p:nvPr/>
        </p:nvGrpSpPr>
        <p:grpSpPr>
          <a:xfrm>
            <a:off x="5828793" y="4281501"/>
            <a:ext cx="575637" cy="451948"/>
            <a:chOff x="5274238" y="5435536"/>
            <a:chExt cx="439201" cy="345439"/>
          </a:xfrm>
        </p:grpSpPr>
        <p:sp>
          <p:nvSpPr>
            <p:cNvPr id="36" name="フローチャート: 磁気ディスク 35">
              <a:extLst>
                <a:ext uri="{FF2B5EF4-FFF2-40B4-BE49-F238E27FC236}">
                  <a16:creationId xmlns:a16="http://schemas.microsoft.com/office/drawing/2014/main" id="{EA7BBCE5-37B5-B004-BA37-8E36CC1049F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7" name="円弧 36">
              <a:extLst>
                <a:ext uri="{FF2B5EF4-FFF2-40B4-BE49-F238E27FC236}">
                  <a16:creationId xmlns:a16="http://schemas.microsoft.com/office/drawing/2014/main" id="{9AF7BC6D-FE37-ECDE-1CB1-BFD94B262BB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7FF11937-73B0-1B2A-A616-F41A04BA4E9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05B7BF07-BDBB-755D-82FF-BF4155B90F32}"/>
              </a:ext>
            </a:extLst>
          </p:cNvPr>
          <p:cNvGrpSpPr/>
          <p:nvPr/>
        </p:nvGrpSpPr>
        <p:grpSpPr>
          <a:xfrm>
            <a:off x="6336947" y="4643643"/>
            <a:ext cx="752658" cy="405710"/>
            <a:chOff x="4488244" y="5206471"/>
            <a:chExt cx="752658" cy="405710"/>
          </a:xfrm>
        </p:grpSpPr>
        <p:cxnSp>
          <p:nvCxnSpPr>
            <p:cNvPr id="41" name="直線矢印コネクタ 40">
              <a:extLst>
                <a:ext uri="{FF2B5EF4-FFF2-40B4-BE49-F238E27FC236}">
                  <a16:creationId xmlns:a16="http://schemas.microsoft.com/office/drawing/2014/main" id="{35D260B1-63F3-9182-37D5-B25C679AF0D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BF2BD56E-EDAE-3BC7-72B2-486E0594D034}"/>
                </a:ext>
              </a:extLst>
            </p:cNvPr>
            <p:cNvGrpSpPr/>
            <p:nvPr/>
          </p:nvGrpSpPr>
          <p:grpSpPr>
            <a:xfrm>
              <a:off x="4610864" y="5312359"/>
              <a:ext cx="69614" cy="299822"/>
              <a:chOff x="2439407" y="2962964"/>
              <a:chExt cx="69614" cy="430496"/>
            </a:xfrm>
          </p:grpSpPr>
          <p:cxnSp>
            <p:nvCxnSpPr>
              <p:cNvPr id="45" name="直線コネクタ 44">
                <a:extLst>
                  <a:ext uri="{FF2B5EF4-FFF2-40B4-BE49-F238E27FC236}">
                    <a16:creationId xmlns:a16="http://schemas.microsoft.com/office/drawing/2014/main" id="{7D2A32AF-4C87-02ED-C37C-5CFA2CAE1FD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0" name="直線コネクタ 49">
                <a:extLst>
                  <a:ext uri="{FF2B5EF4-FFF2-40B4-BE49-F238E27FC236}">
                    <a16:creationId xmlns:a16="http://schemas.microsoft.com/office/drawing/2014/main" id="{7BF0F874-67CA-6ECB-B0F3-2D362252E9F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AC9926E1-FEE7-0BEC-8FE1-6B6082217D8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4" name="正方形/長方形 43">
              <a:extLst>
                <a:ext uri="{FF2B5EF4-FFF2-40B4-BE49-F238E27FC236}">
                  <a16:creationId xmlns:a16="http://schemas.microsoft.com/office/drawing/2014/main" id="{8B6DBAB3-9AFD-4F35-8793-7432F6A84D9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6" name="グループ化 5">
            <a:extLst>
              <a:ext uri="{FF2B5EF4-FFF2-40B4-BE49-F238E27FC236}">
                <a16:creationId xmlns:a16="http://schemas.microsoft.com/office/drawing/2014/main" id="{7CF952F5-4B9B-DCE3-7947-7AE89714FB41}"/>
              </a:ext>
            </a:extLst>
          </p:cNvPr>
          <p:cNvGrpSpPr/>
          <p:nvPr/>
        </p:nvGrpSpPr>
        <p:grpSpPr>
          <a:xfrm rot="5400000" flipV="1">
            <a:off x="6974863" y="3750811"/>
            <a:ext cx="1931664" cy="47531"/>
            <a:chOff x="8488723" y="5728211"/>
            <a:chExt cx="1931664" cy="47531"/>
          </a:xfrm>
        </p:grpSpPr>
        <p:cxnSp>
          <p:nvCxnSpPr>
            <p:cNvPr id="25" name="直線矢印コネクタ 24">
              <a:extLst>
                <a:ext uri="{FF2B5EF4-FFF2-40B4-BE49-F238E27FC236}">
                  <a16:creationId xmlns:a16="http://schemas.microsoft.com/office/drawing/2014/main" id="{03687C29-CF8E-942F-9E9B-87C0CDAE8889}"/>
                </a:ext>
              </a:extLst>
            </p:cNvPr>
            <p:cNvCxnSpPr>
              <a:cxnSpLocks/>
              <a:stCxn id="26" idx="6"/>
              <a:endCxn id="28" idx="0"/>
            </p:cNvCxnSpPr>
            <p:nvPr/>
          </p:nvCxnSpPr>
          <p:spPr>
            <a:xfrm rot="5400000" flipH="1" flipV="1">
              <a:off x="9478320" y="4809910"/>
              <a:ext cx="2" cy="188413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01A33AF7-CB06-FCE5-018D-1C1FF12C0995}"/>
                </a:ext>
              </a:extLst>
            </p:cNvPr>
            <p:cNvSpPr/>
            <p:nvPr/>
          </p:nvSpPr>
          <p:spPr>
            <a:xfrm>
              <a:off x="8488723"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8" name="二等辺三角形 27">
              <a:extLst>
                <a:ext uri="{FF2B5EF4-FFF2-40B4-BE49-F238E27FC236}">
                  <a16:creationId xmlns:a16="http://schemas.microsoft.com/office/drawing/2014/main" id="{1D8CA50B-416C-F45A-6125-C88711028E3E}"/>
                </a:ext>
              </a:extLst>
            </p:cNvPr>
            <p:cNvSpPr/>
            <p:nvPr/>
          </p:nvSpPr>
          <p:spPr>
            <a:xfrm rot="5400000">
              <a:off x="10361140"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29" name="グループ化 28">
            <a:extLst>
              <a:ext uri="{FF2B5EF4-FFF2-40B4-BE49-F238E27FC236}">
                <a16:creationId xmlns:a16="http://schemas.microsoft.com/office/drawing/2014/main" id="{E2493650-288C-1FC2-35A5-D899410B10FA}"/>
              </a:ext>
            </a:extLst>
          </p:cNvPr>
          <p:cNvGrpSpPr/>
          <p:nvPr/>
        </p:nvGrpSpPr>
        <p:grpSpPr>
          <a:xfrm>
            <a:off x="7787680" y="2509709"/>
            <a:ext cx="306000" cy="306000"/>
            <a:chOff x="547477" y="5946304"/>
            <a:chExt cx="182044" cy="182044"/>
          </a:xfrm>
        </p:grpSpPr>
        <p:sp>
          <p:nvSpPr>
            <p:cNvPr id="30" name="楕円 29">
              <a:extLst>
                <a:ext uri="{FF2B5EF4-FFF2-40B4-BE49-F238E27FC236}">
                  <a16:creationId xmlns:a16="http://schemas.microsoft.com/office/drawing/2014/main" id="{D1428D32-8B0D-8D5A-C702-C34356C3C10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2" name="グループ化 31">
              <a:extLst>
                <a:ext uri="{FF2B5EF4-FFF2-40B4-BE49-F238E27FC236}">
                  <a16:creationId xmlns:a16="http://schemas.microsoft.com/office/drawing/2014/main" id="{7FB0FD27-216E-BF13-A823-5E74A23C5FD4}"/>
                </a:ext>
              </a:extLst>
            </p:cNvPr>
            <p:cNvGrpSpPr/>
            <p:nvPr/>
          </p:nvGrpSpPr>
          <p:grpSpPr>
            <a:xfrm>
              <a:off x="572442" y="5996943"/>
              <a:ext cx="132113" cy="80765"/>
              <a:chOff x="2601006" y="3678667"/>
              <a:chExt cx="132113" cy="80765"/>
            </a:xfrm>
          </p:grpSpPr>
          <p:sp>
            <p:nvSpPr>
              <p:cNvPr id="38" name="正方形/長方形 37">
                <a:extLst>
                  <a:ext uri="{FF2B5EF4-FFF2-40B4-BE49-F238E27FC236}">
                    <a16:creationId xmlns:a16="http://schemas.microsoft.com/office/drawing/2014/main" id="{A19100F9-FEC5-CAE5-F74B-2426B0FBDBA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49B89D6C-899A-C321-95F5-C6FF67B7235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2" name="二等辺三角形 51">
                <a:extLst>
                  <a:ext uri="{FF2B5EF4-FFF2-40B4-BE49-F238E27FC236}">
                    <a16:creationId xmlns:a16="http://schemas.microsoft.com/office/drawing/2014/main" id="{C5B618E7-A476-F243-8CB4-478A8169C6C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3" name="正方形/長方形 52">
                <a:extLst>
                  <a:ext uri="{FF2B5EF4-FFF2-40B4-BE49-F238E27FC236}">
                    <a16:creationId xmlns:a16="http://schemas.microsoft.com/office/drawing/2014/main" id="{60C61759-2EC8-27BF-D8F4-D2DD1C53B459}"/>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8D280B0C-C52E-7860-EB6D-63264D7D036F}"/>
              </a:ext>
            </a:extLst>
          </p:cNvPr>
          <p:cNvSpPr/>
          <p:nvPr/>
        </p:nvSpPr>
        <p:spPr>
          <a:xfrm>
            <a:off x="7940678" y="2819221"/>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発行して終了</a:t>
            </a:r>
          </a:p>
        </p:txBody>
      </p:sp>
      <p:grpSp>
        <p:nvGrpSpPr>
          <p:cNvPr id="57" name="グループ化 56">
            <a:extLst>
              <a:ext uri="{FF2B5EF4-FFF2-40B4-BE49-F238E27FC236}">
                <a16:creationId xmlns:a16="http://schemas.microsoft.com/office/drawing/2014/main" id="{6478CDB5-9F86-C3F2-2D50-684AD765A9D1}"/>
              </a:ext>
            </a:extLst>
          </p:cNvPr>
          <p:cNvGrpSpPr/>
          <p:nvPr/>
        </p:nvGrpSpPr>
        <p:grpSpPr>
          <a:xfrm>
            <a:off x="7940021" y="4165709"/>
            <a:ext cx="989415" cy="485872"/>
            <a:chOff x="6494140" y="1535482"/>
            <a:chExt cx="989415" cy="485872"/>
          </a:xfrm>
        </p:grpSpPr>
        <p:cxnSp>
          <p:nvCxnSpPr>
            <p:cNvPr id="59" name="直線矢印コネクタ 58">
              <a:extLst>
                <a:ext uri="{FF2B5EF4-FFF2-40B4-BE49-F238E27FC236}">
                  <a16:creationId xmlns:a16="http://schemas.microsoft.com/office/drawing/2014/main" id="{6162AED7-F057-8A91-7D4A-9D1E4768DCBE}"/>
                </a:ext>
              </a:extLst>
            </p:cNvPr>
            <p:cNvCxnSpPr>
              <a:cxnSpLocks/>
              <a:endCxn id="58" idx="1"/>
            </p:cNvCxnSpPr>
            <p:nvPr/>
          </p:nvCxnSpPr>
          <p:spPr>
            <a:xfrm>
              <a:off x="6494797" y="1665949"/>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1" name="正方形/長方形 60">
              <a:extLst>
                <a:ext uri="{FF2B5EF4-FFF2-40B4-BE49-F238E27FC236}">
                  <a16:creationId xmlns:a16="http://schemas.microsoft.com/office/drawing/2014/main" id="{45D69B00-08EB-9CE6-B433-1DC4D67E01B0}"/>
                </a:ext>
              </a:extLst>
            </p:cNvPr>
            <p:cNvSpPr/>
            <p:nvPr/>
          </p:nvSpPr>
          <p:spPr>
            <a:xfrm>
              <a:off x="6494140" y="173890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課税物件異動通知書</a:t>
              </a:r>
            </a:p>
          </p:txBody>
        </p:sp>
        <p:pic>
          <p:nvPicPr>
            <p:cNvPr id="58" name="グラフィックス 57" descr="紙 枠線">
              <a:extLst>
                <a:ext uri="{FF2B5EF4-FFF2-40B4-BE49-F238E27FC236}">
                  <a16:creationId xmlns:a16="http://schemas.microsoft.com/office/drawing/2014/main" id="{3A6CF0B5-4DB2-7D07-4358-245755A7E6D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855824" y="1535482"/>
              <a:ext cx="260934" cy="260934"/>
            </a:xfrm>
            <a:prstGeom prst="rect">
              <a:avLst/>
            </a:prstGeom>
          </p:spPr>
        </p:pic>
      </p:grpSp>
      <p:sp>
        <p:nvSpPr>
          <p:cNvPr id="62" name="正方形/長方形 61">
            <a:extLst>
              <a:ext uri="{FF2B5EF4-FFF2-40B4-BE49-F238E27FC236}">
                <a16:creationId xmlns:a16="http://schemas.microsoft.com/office/drawing/2014/main" id="{5685FB5D-C877-6D47-F6AF-354DDABEF4BF}"/>
              </a:ext>
            </a:extLst>
          </p:cNvPr>
          <p:cNvSpPr/>
          <p:nvPr/>
        </p:nvSpPr>
        <p:spPr>
          <a:xfrm>
            <a:off x="7591415" y="3435152"/>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郵送</a:t>
            </a:r>
          </a:p>
        </p:txBody>
      </p:sp>
      <p:grpSp>
        <p:nvGrpSpPr>
          <p:cNvPr id="63" name="グループ化 62">
            <a:extLst>
              <a:ext uri="{FF2B5EF4-FFF2-40B4-BE49-F238E27FC236}">
                <a16:creationId xmlns:a16="http://schemas.microsoft.com/office/drawing/2014/main" id="{DEB38172-F80D-DA6C-6C81-5D6F4DBB37AD}"/>
              </a:ext>
            </a:extLst>
          </p:cNvPr>
          <p:cNvGrpSpPr/>
          <p:nvPr/>
        </p:nvGrpSpPr>
        <p:grpSpPr>
          <a:xfrm>
            <a:off x="7535555" y="4749505"/>
            <a:ext cx="1276805" cy="378876"/>
            <a:chOff x="6954823" y="5133875"/>
            <a:chExt cx="1276805" cy="449892"/>
          </a:xfrm>
        </p:grpSpPr>
        <p:sp>
          <p:nvSpPr>
            <p:cNvPr id="64" name="正方形/長方形 63">
              <a:extLst>
                <a:ext uri="{FF2B5EF4-FFF2-40B4-BE49-F238E27FC236}">
                  <a16:creationId xmlns:a16="http://schemas.microsoft.com/office/drawing/2014/main" id="{2042A42F-53AB-CD78-63DD-8050663B03DB}"/>
                </a:ext>
              </a:extLst>
            </p:cNvPr>
            <p:cNvSpPr/>
            <p:nvPr/>
          </p:nvSpPr>
          <p:spPr>
            <a:xfrm>
              <a:off x="6954823" y="5133875"/>
              <a:ext cx="889308"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標識発行元地方団体</a:t>
              </a:r>
            </a:p>
          </p:txBody>
        </p:sp>
        <p:sp>
          <p:nvSpPr>
            <p:cNvPr id="72" name="正方形/長方形 71">
              <a:extLst>
                <a:ext uri="{FF2B5EF4-FFF2-40B4-BE49-F238E27FC236}">
                  <a16:creationId xmlns:a16="http://schemas.microsoft.com/office/drawing/2014/main" id="{8278FCBC-EBE4-BFF4-B5C4-A2129C85F5FF}"/>
                </a:ext>
              </a:extLst>
            </p:cNvPr>
            <p:cNvSpPr/>
            <p:nvPr/>
          </p:nvSpPr>
          <p:spPr>
            <a:xfrm>
              <a:off x="7844131" y="5133875"/>
              <a:ext cx="387497"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73" name="直線矢印コネクタ 72">
            <a:extLst>
              <a:ext uri="{FF2B5EF4-FFF2-40B4-BE49-F238E27FC236}">
                <a16:creationId xmlns:a16="http://schemas.microsoft.com/office/drawing/2014/main" id="{C0D42221-B50A-C92D-DC44-A1F239BF83E1}"/>
              </a:ext>
            </a:extLst>
          </p:cNvPr>
          <p:cNvCxnSpPr>
            <a:cxnSpLocks/>
            <a:stCxn id="22" idx="3"/>
            <a:endCxn id="137" idx="1"/>
          </p:cNvCxnSpPr>
          <p:nvPr/>
        </p:nvCxnSpPr>
        <p:spPr>
          <a:xfrm>
            <a:off x="4266528" y="2662709"/>
            <a:ext cx="1905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77" name="直線矢印コネクタ 76">
            <a:extLst>
              <a:ext uri="{FF2B5EF4-FFF2-40B4-BE49-F238E27FC236}">
                <a16:creationId xmlns:a16="http://schemas.microsoft.com/office/drawing/2014/main" id="{45C4DD62-447F-DCCB-7B0D-3E21AC47679B}"/>
              </a:ext>
            </a:extLst>
          </p:cNvPr>
          <p:cNvCxnSpPr>
            <a:cxnSpLocks/>
            <a:stCxn id="31" idx="3"/>
            <a:endCxn id="114" idx="1"/>
          </p:cNvCxnSpPr>
          <p:nvPr/>
        </p:nvCxnSpPr>
        <p:spPr>
          <a:xfrm>
            <a:off x="6414553" y="2662709"/>
            <a:ext cx="1693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7" name="直線矢印コネクタ 199">
            <a:extLst>
              <a:ext uri="{FF2B5EF4-FFF2-40B4-BE49-F238E27FC236}">
                <a16:creationId xmlns:a16="http://schemas.microsoft.com/office/drawing/2014/main" id="{DE26E568-1FED-C1EB-4F97-508D27D89E37}"/>
              </a:ext>
            </a:extLst>
          </p:cNvPr>
          <p:cNvCxnSpPr>
            <a:cxnSpLocks/>
            <a:stCxn id="131" idx="3"/>
            <a:endCxn id="30" idx="0"/>
          </p:cNvCxnSpPr>
          <p:nvPr/>
        </p:nvCxnSpPr>
        <p:spPr>
          <a:xfrm>
            <a:off x="7577371" y="2229477"/>
            <a:ext cx="363309" cy="280232"/>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6675253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3a2261b-2587-4adb-9c03-01724b202f01">
      <Terms xmlns="http://schemas.microsoft.com/office/infopath/2007/PartnerControls"/>
    </lcf76f155ced4ddcb4097134ff3c332f>
    <TaxCatchAll xmlns="956f8374-eac6-4c01-9e9a-c7d7573af74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91ACED340670CC42812F6743EF07ABC6" ma:contentTypeVersion="14" ma:contentTypeDescription="新しいドキュメントを作成します。" ma:contentTypeScope="" ma:versionID="557f66ece46de670fc270dd59d8cb8fa">
  <xsd:schema xmlns:xsd="http://www.w3.org/2001/XMLSchema" xmlns:xs="http://www.w3.org/2001/XMLSchema" xmlns:p="http://schemas.microsoft.com/office/2006/metadata/properties" xmlns:ns2="93a2261b-2587-4adb-9c03-01724b202f01" xmlns:ns3="956f8374-eac6-4c01-9e9a-c7d7573af740" targetNamespace="http://schemas.microsoft.com/office/2006/metadata/properties" ma:root="true" ma:fieldsID="bfaf4732f5e2f61fd9cc0e716c2fdba0" ns2:_="" ns3:_="">
    <xsd:import namespace="93a2261b-2587-4adb-9c03-01724b202f01"/>
    <xsd:import namespace="956f8374-eac6-4c01-9e9a-c7d7573af74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a2261b-2587-4adb-9c03-01724b202f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descriptio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56f8374-eac6-4c01-9e9a-c7d7573af74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d0b15c3-b217-4866-9a6e-9fbac2b337da}" ma:internalName="TaxCatchAll" ma:showField="CatchAllData" ma:web="956f8374-eac6-4c01-9e9a-c7d7573af74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61B16F-FAF3-4459-8683-F4B0D56B7624}">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B36BA084-BC71-4F19-ABFF-1AC1B83898A3}">
  <ds:schemaRefs>
    <ds:schemaRef ds:uri="http://schemas.microsoft.com/sharepoint/v3/contenttype/forms"/>
  </ds:schemaRefs>
</ds:datastoreItem>
</file>

<file path=customXml/itemProps3.xml><?xml version="1.0" encoding="utf-8"?>
<ds:datastoreItem xmlns:ds="http://schemas.openxmlformats.org/officeDocument/2006/customXml" ds:itemID="{02CE1DAB-A107-4C6B-A560-25085965580C}"/>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emplate>Office Theme</Template>
  <Words>4199</Words>
  <PresentationFormat>画面に合わせる (4:3)</PresentationFormat>
  <Paragraphs>1287</Paragraphs>
  <Slides>23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23</vt:i4>
      </vt:variant>
    </vt:vector>
  </HeadingPairs>
  <TitlesOfParts>
    <vt:vector size="28" baseType="lpstr">
      <vt:lpstr>游ゴシック</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0x01010091ACED340670CC42812F6743EF07ABC6</vt:lpwstr>
  </property>
</Properties>
</file>