
<file path=[Content_Types].xml><?xml version="1.0" encoding="utf-8"?>
<Types xmlns="http://schemas.openxmlformats.org/package/2006/content-types">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customXmlProperties+xml" PartName="/customXml/itemProps1.xml"/>
  <Override ContentType="application/vnd.openxmlformats-officedocument.customXmlProperties+xml" PartName="/customXml/itemProps2.xml"/>
  <Override ContentType="application/vnd.openxmlformats-officedocument.customXmlProperties+xml" PartName="/customXml/itemProps3.xml"/>
  <Override ContentType="application/vnd.ms-office.classificationlabels+xml" PartName="/docMetadata/LabelInfo.xml"/>
  <Override ContentType="application/vnd.openxmlformats-officedocument.extended-properties+xml" PartName="/docProps/app.xml"/>
  <Override ContentType="application/vnd.openxmlformats-package.core-properties+xml" PartName="/docProps/core.xml"/>
  <Override ContentType="application/vnd.openxmlformats-officedocument.custom-properties+xml" PartName="/docProps/custom.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slide+xml" PartName="/ppt/slides/slide18.xml"/>
  <Override ContentType="application/vnd.openxmlformats-officedocument.presentationml.slide+xml" PartName="/ppt/slides/slide19.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22.xml"/>
  <Override ContentType="application/vnd.openxmlformats-officedocument.presentationml.slide+xml" PartName="/ppt/slides/slide23.xml"/>
  <Override ContentType="application/vnd.openxmlformats-officedocument.presentationml.slide+xml" PartName="/ppt/slides/slide24.xml"/>
  <Override ContentType="application/vnd.openxmlformats-officedocument.presentationml.slide+xml" PartName="/ppt/slides/slide25.xml"/>
  <Override ContentType="application/vnd.openxmlformats-officedocument.presentationml.slide+xml" PartName="/ppt/slides/slide26.xml"/>
  <Override ContentType="application/vnd.openxmlformats-officedocument.presentationml.slide+xml" PartName="/ppt/slides/slide27.xml"/>
  <Override ContentType="application/vnd.openxmlformats-officedocument.presentationml.slide+xml" PartName="/ppt/slides/slide28.xml"/>
  <Override ContentType="application/vnd.openxmlformats-officedocument.presentationml.slide+xml" PartName="/ppt/slides/slide29.xml"/>
  <Override ContentType="application/vnd.openxmlformats-officedocument.presentationml.slide+xml" PartName="/ppt/slides/slide30.xml"/>
  <Override ContentType="application/vnd.openxmlformats-officedocument.presentationml.slide+xml" PartName="/ppt/slides/slide31.xml"/>
  <Override ContentType="application/vnd.openxmlformats-officedocument.presentationml.slide+xml" PartName="/ppt/slides/slide32.xml"/>
  <Override ContentType="application/vnd.openxmlformats-officedocument.presentationml.slide+xml" PartName="/ppt/slides/slide33.xml"/>
  <Override ContentType="application/vnd.openxmlformats-officedocument.presentationml.slide+xml" PartName="/ppt/slides/slide34.xml"/>
  <Override ContentType="application/vnd.openxmlformats-officedocument.presentationml.slide+xml" PartName="/ppt/slides/slide35.xml"/>
  <Override ContentType="application/vnd.openxmlformats-officedocument.presentationml.slide+xml" PartName="/ppt/slides/slide36.xml"/>
  <Override ContentType="application/vnd.openxmlformats-officedocument.presentationml.slide+xml" PartName="/ppt/slides/slide37.xml"/>
  <Override ContentType="application/vnd.openxmlformats-officedocument.presentationml.slide+xml" PartName="/ppt/slides/slide38.xml"/>
  <Override ContentType="application/vnd.openxmlformats-officedocument.presentationml.tableStyles+xml" PartName="/ppt/tableStyle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thumbnail.jpeg" Type="http://schemas.openxmlformats.org/package/2006/relationships/metadata/thumbnail"/><Relationship Id="rId3" Target="docProps/core.xml" Type="http://schemas.openxmlformats.org/package/2006/relationships/metadata/core-properties"/><Relationship Id="rId4" Target="docProps/app.xml" Type="http://schemas.openxmlformats.org/officeDocument/2006/relationships/extended-properties"/><Relationship Id="rId5" Target="docMetadata/LabelInfo.xml" Type="http://schemas.microsoft.com/office/2020/02/relationships/classificationlabels"/><Relationship Id="rId6" Target="docProps/custom.xml" Type="http://schemas.openxmlformats.org/officeDocument/2006/relationships/custom-properties"/></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sldIdLst>
    <p:sldId id="257" r:id="rId2"/>
    <p:sldId id="282" r:id="rId3"/>
    <p:sldId id="270" r:id="rId4"/>
    <p:sldId id="283" r:id="rId5"/>
    <p:sldId id="284" r:id="rId6"/>
    <p:sldId id="285" r:id="rId7"/>
    <p:sldId id="286" r:id="rId8"/>
    <p:sldId id="287" r:id="rId9"/>
    <p:sldId id="288" r:id="rId10"/>
    <p:sldId id="289" r:id="rId11"/>
    <p:sldId id="290" r:id="rId12"/>
    <p:sldId id="291" r:id="rId13"/>
    <p:sldId id="292" r:id="rId14"/>
    <p:sldId id="293" r:id="rId15"/>
    <p:sldId id="294" r:id="rId16"/>
    <p:sldId id="295" r:id="rId17"/>
    <p:sldId id="296" r:id="rId18"/>
    <p:sldId id="297"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5" r:id="rId37"/>
    <p:sldId id="316" r:id="rId38"/>
    <p:sldId id="317" r:id="rId3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173" autoAdjust="0"/>
    <p:restoredTop sz="92368" autoAdjust="0"/>
  </p:normalViewPr>
  <p:slideViewPr>
    <p:cSldViewPr snapToGrid="0">
      <p:cViewPr varScale="1">
        <p:scale>
          <a:sx n="102" d="100"/>
          <a:sy n="102" d="100"/>
        </p:scale>
        <p:origin x="2082" y="318"/>
      </p:cViewPr>
      <p:guideLst/>
    </p:cSldViewPr>
  </p:slideViewPr>
  <p:notesTextViewPr>
    <p:cViewPr>
      <p:scale>
        <a:sx n="1" d="1"/>
        <a:sy n="1" d="1"/>
      </p:scale>
      <p:origin x="0" y="0"/>
    </p:cViewPr>
  </p:notesText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9.xml" Type="http://schemas.openxmlformats.org/officeDocument/2006/relationships/slide"/><Relationship Id="rId11" Target="slides/slide10.xml" Type="http://schemas.openxmlformats.org/officeDocument/2006/relationships/slide"/><Relationship Id="rId12" Target="slides/slide11.xml" Type="http://schemas.openxmlformats.org/officeDocument/2006/relationships/slide"/><Relationship Id="rId13" Target="slides/slide12.xml" Type="http://schemas.openxmlformats.org/officeDocument/2006/relationships/slide"/><Relationship Id="rId14" Target="slides/slide13.xml" Type="http://schemas.openxmlformats.org/officeDocument/2006/relationships/slide"/><Relationship Id="rId15" Target="slides/slide14.xml" Type="http://schemas.openxmlformats.org/officeDocument/2006/relationships/slide"/><Relationship Id="rId16" Target="slides/slide15.xml" Type="http://schemas.openxmlformats.org/officeDocument/2006/relationships/slide"/><Relationship Id="rId17" Target="slides/slide16.xml" Type="http://schemas.openxmlformats.org/officeDocument/2006/relationships/slide"/><Relationship Id="rId18" Target="slides/slide17.xml" Type="http://schemas.openxmlformats.org/officeDocument/2006/relationships/slide"/><Relationship Id="rId19" Target="slides/slide18.xml" Type="http://schemas.openxmlformats.org/officeDocument/2006/relationships/slide"/><Relationship Id="rId2" Target="slides/slide1.xml" Type="http://schemas.openxmlformats.org/officeDocument/2006/relationships/slide"/><Relationship Id="rId20" Target="slides/slide19.xml" Type="http://schemas.openxmlformats.org/officeDocument/2006/relationships/slide"/><Relationship Id="rId21" Target="slides/slide20.xml" Type="http://schemas.openxmlformats.org/officeDocument/2006/relationships/slide"/><Relationship Id="rId22" Target="slides/slide21.xml" Type="http://schemas.openxmlformats.org/officeDocument/2006/relationships/slide"/><Relationship Id="rId23" Target="slides/slide22.xml" Type="http://schemas.openxmlformats.org/officeDocument/2006/relationships/slide"/><Relationship Id="rId24" Target="slides/slide23.xml" Type="http://schemas.openxmlformats.org/officeDocument/2006/relationships/slide"/><Relationship Id="rId25" Target="slides/slide24.xml" Type="http://schemas.openxmlformats.org/officeDocument/2006/relationships/slide"/><Relationship Id="rId26" Target="slides/slide25.xml" Type="http://schemas.openxmlformats.org/officeDocument/2006/relationships/slide"/><Relationship Id="rId27" Target="slides/slide26.xml" Type="http://schemas.openxmlformats.org/officeDocument/2006/relationships/slide"/><Relationship Id="rId28" Target="slides/slide27.xml" Type="http://schemas.openxmlformats.org/officeDocument/2006/relationships/slide"/><Relationship Id="rId29" Target="slides/slide28.xml" Type="http://schemas.openxmlformats.org/officeDocument/2006/relationships/slide"/><Relationship Id="rId3" Target="slides/slide2.xml" Type="http://schemas.openxmlformats.org/officeDocument/2006/relationships/slide"/><Relationship Id="rId30" Target="slides/slide29.xml" Type="http://schemas.openxmlformats.org/officeDocument/2006/relationships/slide"/><Relationship Id="rId31" Target="slides/slide30.xml" Type="http://schemas.openxmlformats.org/officeDocument/2006/relationships/slide"/><Relationship Id="rId32" Target="slides/slide31.xml" Type="http://schemas.openxmlformats.org/officeDocument/2006/relationships/slide"/><Relationship Id="rId33" Target="slides/slide32.xml" Type="http://schemas.openxmlformats.org/officeDocument/2006/relationships/slide"/><Relationship Id="rId34" Target="slides/slide33.xml" Type="http://schemas.openxmlformats.org/officeDocument/2006/relationships/slide"/><Relationship Id="rId35" Target="slides/slide34.xml" Type="http://schemas.openxmlformats.org/officeDocument/2006/relationships/slide"/><Relationship Id="rId36" Target="slides/slide35.xml" Type="http://schemas.openxmlformats.org/officeDocument/2006/relationships/slide"/><Relationship Id="rId37" Target="slides/slide36.xml" Type="http://schemas.openxmlformats.org/officeDocument/2006/relationships/slide"/><Relationship Id="rId38" Target="slides/slide37.xml" Type="http://schemas.openxmlformats.org/officeDocument/2006/relationships/slide"/><Relationship Id="rId39" Target="slides/slide38.xml" Type="http://schemas.openxmlformats.org/officeDocument/2006/relationships/slide"/><Relationship Id="rId4" Target="slides/slide3.xml" Type="http://schemas.openxmlformats.org/officeDocument/2006/relationships/slide"/><Relationship Id="rId40" Target="notesMasters/notesMaster1.xml" Type="http://schemas.openxmlformats.org/officeDocument/2006/relationships/notesMaster"/><Relationship Id="rId41" Target="presProps.xml" Type="http://schemas.openxmlformats.org/officeDocument/2006/relationships/presProps"/><Relationship Id="rId42" Target="viewProps.xml" Type="http://schemas.openxmlformats.org/officeDocument/2006/relationships/viewProps"/><Relationship Id="rId43" Target="theme/theme1.xml" Type="http://schemas.openxmlformats.org/officeDocument/2006/relationships/theme"/><Relationship Id="rId44" Target="tableStyles.xml" Type="http://schemas.openxmlformats.org/officeDocument/2006/relationships/tableStyles"/><Relationship Id="rId45" Target="../customXml/item1.xml" Type="http://schemas.openxmlformats.org/officeDocument/2006/relationships/customXml"/><Relationship Id="rId46" Target="../customXml/item2.xml" Type="http://schemas.openxmlformats.org/officeDocument/2006/relationships/customXml"/><Relationship Id="rId47" Target="../customXml/item3.xml" Type="http://schemas.openxmlformats.org/officeDocument/2006/relationships/customXml"/><Relationship Id="rId5" Target="slides/slide4.xml" Type="http://schemas.openxmlformats.org/officeDocument/2006/relationships/slide"/><Relationship Id="rId6" Target="slides/slide5.xml" Type="http://schemas.openxmlformats.org/officeDocument/2006/relationships/slide"/><Relationship Id="rId7" Target="slides/slide6.xml" Type="http://schemas.openxmlformats.org/officeDocument/2006/relationships/slide"/><Relationship Id="rId8" Target="slides/slide7.xml" Type="http://schemas.openxmlformats.org/officeDocument/2006/relationships/slide"/><Relationship Id="rId9" Target="slides/slide8.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2.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25A9217-2D5D-433C-A13A-2EDD53E7C068}" type="datetimeFigureOut">
              <a:rPr kumimoji="1" lang="ja-JP" altLang="en-US" smtClean="0"/>
              <a:t>2025/6/20</a:t>
            </a:fld>
            <a:endParaRPr kumimoji="1" lang="ja-JP" altLang="en-US"/>
          </a:p>
        </p:txBody>
      </p:sp>
      <p:sp>
        <p:nvSpPr>
          <p:cNvPr id="4" name="スライド イメージ プレースホルダー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868B0E1-4B39-4C49-8B05-76B11F79E455}" type="slidenum">
              <a:rPr kumimoji="1" lang="ja-JP" altLang="en-US" smtClean="0"/>
              <a:t>‹#›</a:t>
            </a:fld>
            <a:endParaRPr kumimoji="1" lang="ja-JP" altLang="en-US"/>
          </a:p>
        </p:txBody>
      </p:sp>
    </p:spTree>
    <p:extLst>
      <p:ext uri="{BB962C8B-B14F-4D97-AF65-F5344CB8AC3E}">
        <p14:creationId xmlns:p14="http://schemas.microsoft.com/office/powerpoint/2010/main" val="220461970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2.xml" Type="http://schemas.openxmlformats.org/officeDocument/2006/relationships/slide"/></Relationships>
</file>

<file path=ppt/notesSlides/_rels/notesSlide2.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3.xml" Type="http://schemas.openxmlformats.org/officeDocument/2006/relationships/slide"/></Relationships>
</file>

<file path=ppt/notesSlides/_rels/notesSlide3.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5.xml" Type="http://schemas.openxmlformats.org/officeDocument/2006/relationships/slide"/></Relationships>
</file>

<file path=ppt/notesSlides/_rels/notesSlide4.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6.xml" Type="http://schemas.openxmlformats.org/officeDocument/2006/relationships/slide"/></Relationships>
</file>

<file path=ppt/notesSlides/_rels/notesSlide5.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17.xml" Type="http://schemas.openxmlformats.org/officeDocument/2006/relationships/slide"/></Relationships>
</file>

<file path=ppt/notesSlides/_rels/notesSlide6.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26.xml" Type="http://schemas.openxmlformats.org/officeDocument/2006/relationships/slide"/></Relationships>
</file>

<file path=ppt/notesSlides/_rels/notesSlide7.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3.xml" Type="http://schemas.openxmlformats.org/officeDocument/2006/relationships/slide"/></Relationships>
</file>

<file path=ppt/notesSlides/_rels/notesSlide8.xml.rels><?xml version="1.0" encoding="UTF-8" standalone="yes"?><Relationships xmlns="http://schemas.openxmlformats.org/package/2006/relationships"><Relationship Id="rId1" Target="../notesMasters/notesMaster1.xml" Type="http://schemas.openxmlformats.org/officeDocument/2006/relationships/notesMaster"/><Relationship Id="rId2" Target="../slides/slide37.xml" Type="http://schemas.openxmlformats.org/officeDocument/2006/relationships/slide"/></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868B0E1-4B39-4C49-8B05-76B11F79E455}" type="slidenum">
              <a:rPr kumimoji="1" lang="ja-JP" altLang="en-US" smtClean="0"/>
              <a:t>12</a:t>
            </a:fld>
            <a:endParaRPr kumimoji="1" lang="ja-JP" altLang="en-US"/>
          </a:p>
        </p:txBody>
      </p:sp>
    </p:spTree>
    <p:extLst>
      <p:ext uri="{BB962C8B-B14F-4D97-AF65-F5344CB8AC3E}">
        <p14:creationId xmlns:p14="http://schemas.microsoft.com/office/powerpoint/2010/main" val="9485032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7908193-8BA6-1408-774D-74A07B2EE50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544EDB1F-7145-6DDD-ABC4-01600FAD74D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1A5AEC94-4C2A-9301-3928-417E730CC20C}"/>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899D229C-A18A-CEFB-F028-DC2B8A571F8F}"/>
              </a:ext>
            </a:extLst>
          </p:cNvPr>
          <p:cNvSpPr>
            <a:spLocks noGrp="1"/>
          </p:cNvSpPr>
          <p:nvPr>
            <p:ph type="sldNum" sz="quarter" idx="5"/>
          </p:nvPr>
        </p:nvSpPr>
        <p:spPr/>
        <p:txBody>
          <a:bodyPr/>
          <a:lstStyle/>
          <a:p>
            <a:fld id="{9868B0E1-4B39-4C49-8B05-76B11F79E455}" type="slidenum">
              <a:rPr kumimoji="1" lang="ja-JP" altLang="en-US" smtClean="0"/>
              <a:t>13</a:t>
            </a:fld>
            <a:endParaRPr kumimoji="1" lang="ja-JP" altLang="en-US"/>
          </a:p>
        </p:txBody>
      </p:sp>
    </p:spTree>
    <p:extLst>
      <p:ext uri="{BB962C8B-B14F-4D97-AF65-F5344CB8AC3E}">
        <p14:creationId xmlns:p14="http://schemas.microsoft.com/office/powerpoint/2010/main" val="6516579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2AD33F-F7B5-9003-9F2F-DF3C13F81FEC}"/>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E68CC07-C296-70E2-2ACC-59EE9B06226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7184D50-EB68-9EF4-B322-7BE8002B9BEF}"/>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254817E2-3DB0-5B4E-B4D6-95DDF6FC11E1}"/>
              </a:ext>
            </a:extLst>
          </p:cNvPr>
          <p:cNvSpPr>
            <a:spLocks noGrp="1"/>
          </p:cNvSpPr>
          <p:nvPr>
            <p:ph type="sldNum" sz="quarter" idx="5"/>
          </p:nvPr>
        </p:nvSpPr>
        <p:spPr/>
        <p:txBody>
          <a:bodyPr/>
          <a:lstStyle/>
          <a:p>
            <a:fld id="{9868B0E1-4B39-4C49-8B05-76B11F79E455}" type="slidenum">
              <a:rPr kumimoji="1" lang="ja-JP" altLang="en-US" smtClean="0"/>
              <a:t>15</a:t>
            </a:fld>
            <a:endParaRPr kumimoji="1" lang="ja-JP" altLang="en-US"/>
          </a:p>
        </p:txBody>
      </p:sp>
    </p:spTree>
    <p:extLst>
      <p:ext uri="{BB962C8B-B14F-4D97-AF65-F5344CB8AC3E}">
        <p14:creationId xmlns:p14="http://schemas.microsoft.com/office/powerpoint/2010/main" val="11927797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C1F07F-78EC-290D-D7AE-CBE48DEE0F71}"/>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A56E5D66-7A03-9C2C-92D8-C6C92463B3BD}"/>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D32C3BA9-BD6F-29BA-B5E5-C5D9E0301382}"/>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91B83F53-C799-8079-683F-71FE7A529F31}"/>
              </a:ext>
            </a:extLst>
          </p:cNvPr>
          <p:cNvSpPr>
            <a:spLocks noGrp="1"/>
          </p:cNvSpPr>
          <p:nvPr>
            <p:ph type="sldNum" sz="quarter" idx="5"/>
          </p:nvPr>
        </p:nvSpPr>
        <p:spPr/>
        <p:txBody>
          <a:bodyPr/>
          <a:lstStyle/>
          <a:p>
            <a:fld id="{9868B0E1-4B39-4C49-8B05-76B11F79E455}" type="slidenum">
              <a:rPr kumimoji="1" lang="ja-JP" altLang="en-US" smtClean="0"/>
              <a:t>16</a:t>
            </a:fld>
            <a:endParaRPr kumimoji="1" lang="ja-JP" altLang="en-US"/>
          </a:p>
        </p:txBody>
      </p:sp>
    </p:spTree>
    <p:extLst>
      <p:ext uri="{BB962C8B-B14F-4D97-AF65-F5344CB8AC3E}">
        <p14:creationId xmlns:p14="http://schemas.microsoft.com/office/powerpoint/2010/main" val="26880309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911424-5B15-F91B-D271-9691392CB34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8410E120-1F72-F321-1BB6-C8F68164B664}"/>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62D1335F-CDCA-52A8-5C65-CFF51FA5A800}"/>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3924CF3-D8AE-09DA-37C0-D9FC42B43B0C}"/>
              </a:ext>
            </a:extLst>
          </p:cNvPr>
          <p:cNvSpPr>
            <a:spLocks noGrp="1"/>
          </p:cNvSpPr>
          <p:nvPr>
            <p:ph type="sldNum" sz="quarter" idx="5"/>
          </p:nvPr>
        </p:nvSpPr>
        <p:spPr/>
        <p:txBody>
          <a:bodyPr/>
          <a:lstStyle/>
          <a:p>
            <a:fld id="{9868B0E1-4B39-4C49-8B05-76B11F79E455}" type="slidenum">
              <a:rPr kumimoji="1" lang="ja-JP" altLang="en-US" smtClean="0"/>
              <a:t>17</a:t>
            </a:fld>
            <a:endParaRPr kumimoji="1" lang="ja-JP" altLang="en-US"/>
          </a:p>
        </p:txBody>
      </p:sp>
    </p:spTree>
    <p:extLst>
      <p:ext uri="{BB962C8B-B14F-4D97-AF65-F5344CB8AC3E}">
        <p14:creationId xmlns:p14="http://schemas.microsoft.com/office/powerpoint/2010/main" val="63924171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4E8059F-25E6-C670-A8C4-BC43ED5724F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CAD75636-AAE9-FBA4-21B8-407C535F788E}"/>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5198B14C-CA2F-E990-6E84-1CF54F4FA2B8}"/>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A56B1B5A-AB99-BA58-411A-C22BA7D2BB80}"/>
              </a:ext>
            </a:extLst>
          </p:cNvPr>
          <p:cNvSpPr>
            <a:spLocks noGrp="1"/>
          </p:cNvSpPr>
          <p:nvPr>
            <p:ph type="sldNum" sz="quarter" idx="5"/>
          </p:nvPr>
        </p:nvSpPr>
        <p:spPr/>
        <p:txBody>
          <a:bodyPr/>
          <a:lstStyle/>
          <a:p>
            <a:fld id="{9868B0E1-4B39-4C49-8B05-76B11F79E455}" type="slidenum">
              <a:rPr kumimoji="1" lang="ja-JP" altLang="en-US" smtClean="0"/>
              <a:t>26</a:t>
            </a:fld>
            <a:endParaRPr kumimoji="1" lang="ja-JP" altLang="en-US"/>
          </a:p>
        </p:txBody>
      </p:sp>
    </p:spTree>
    <p:extLst>
      <p:ext uri="{BB962C8B-B14F-4D97-AF65-F5344CB8AC3E}">
        <p14:creationId xmlns:p14="http://schemas.microsoft.com/office/powerpoint/2010/main" val="314373317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2A19F8-0A55-2516-B744-C23941EE9AD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70FFBD02-4B56-4402-40B4-C6368CCF3009}"/>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2A35D0F7-7F40-83E8-0DDA-96792A0701D6}"/>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E6582CCF-B24B-BF6F-0D2B-E5E7CC7D367C}"/>
              </a:ext>
            </a:extLst>
          </p:cNvPr>
          <p:cNvSpPr>
            <a:spLocks noGrp="1"/>
          </p:cNvSpPr>
          <p:nvPr>
            <p:ph type="sldNum" sz="quarter" idx="5"/>
          </p:nvPr>
        </p:nvSpPr>
        <p:spPr/>
        <p:txBody>
          <a:bodyPr/>
          <a:lstStyle/>
          <a:p>
            <a:fld id="{9868B0E1-4B39-4C49-8B05-76B11F79E455}" type="slidenum">
              <a:rPr kumimoji="1" lang="ja-JP" altLang="en-US" smtClean="0"/>
              <a:t>33</a:t>
            </a:fld>
            <a:endParaRPr kumimoji="1" lang="ja-JP" altLang="en-US"/>
          </a:p>
        </p:txBody>
      </p:sp>
    </p:spTree>
    <p:extLst>
      <p:ext uri="{BB962C8B-B14F-4D97-AF65-F5344CB8AC3E}">
        <p14:creationId xmlns:p14="http://schemas.microsoft.com/office/powerpoint/2010/main" val="244656670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9868B0E1-4B39-4C49-8B05-76B11F79E455}" type="slidenum">
              <a:rPr kumimoji="1" lang="ja-JP" altLang="en-US" smtClean="0"/>
              <a:t>37</a:t>
            </a:fld>
            <a:endParaRPr kumimoji="1" lang="ja-JP" altLang="en-US"/>
          </a:p>
        </p:txBody>
      </p:sp>
    </p:spTree>
    <p:extLst>
      <p:ext uri="{BB962C8B-B14F-4D97-AF65-F5344CB8AC3E}">
        <p14:creationId xmlns:p14="http://schemas.microsoft.com/office/powerpoint/2010/main" val="193888385"/>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2097517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1997581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0920012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8763619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126174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3784131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16976179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41752410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269105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233797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6AF2D13B-BC4D-4A33-8B58-8FF41B713193}" type="datetimeFigureOut">
              <a:rPr kumimoji="1" lang="ja-JP" altLang="en-US" smtClean="0"/>
              <a:t>2025/6/20</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417677111"/>
      </p:ext>
    </p:extLst>
  </p:cSld>
  <p:clrMapOvr>
    <a:masterClrMapping/>
  </p:clrMapOvr>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10" Target="../slideLayouts/slideLayout10.xml" Type="http://schemas.openxmlformats.org/officeDocument/2006/relationships/slideLayout"/><Relationship Id="rId11" Target="../slideLayouts/slideLayout11.xml" Type="http://schemas.openxmlformats.org/officeDocument/2006/relationships/slideLayout"/><Relationship Id="rId12" Target="../theme/theme1.xml" Type="http://schemas.openxmlformats.org/officeDocument/2006/relationships/theme"/><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slideLayouts/slideLayout5.xml" Type="http://schemas.openxmlformats.org/officeDocument/2006/relationships/slideLayout"/><Relationship Id="rId6" Target="../slideLayouts/slideLayout6.xml" Type="http://schemas.openxmlformats.org/officeDocument/2006/relationships/slideLayout"/><Relationship Id="rId7" Target="../slideLayouts/slideLayout7.xml" Type="http://schemas.openxmlformats.org/officeDocument/2006/relationships/slideLayout"/><Relationship Id="rId8" Target="../slideLayouts/slideLayout8.xml" Type="http://schemas.openxmlformats.org/officeDocument/2006/relationships/slideLayout"/><Relationship Id="rId9" Target="../slideLayouts/slideLayout9.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6AF2D13B-BC4D-4A33-8B58-8FF41B713193}" type="datetimeFigureOut">
              <a:rPr kumimoji="1" lang="ja-JP" altLang="en-US" smtClean="0"/>
              <a:t>2025/6/20</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7D67A69-13FF-439B-A597-25F220776051}" type="slidenum">
              <a:rPr kumimoji="1" lang="ja-JP" altLang="en-US" smtClean="0"/>
              <a:t>‹#›</a:t>
            </a:fld>
            <a:endParaRPr kumimoji="1" lang="ja-JP" altLang="en-US"/>
          </a:p>
        </p:txBody>
      </p:sp>
    </p:spTree>
    <p:extLst>
      <p:ext uri="{BB962C8B-B14F-4D97-AF65-F5344CB8AC3E}">
        <p14:creationId xmlns:p14="http://schemas.microsoft.com/office/powerpoint/2010/main" val="33940725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1.xml" Type="http://schemas.openxmlformats.org/officeDocument/2006/relationships/slideLayout"/><Relationship Id="rId10" Target="../media/image9.png" Type="http://schemas.openxmlformats.org/officeDocument/2006/relationships/image"/><Relationship Id="rId11" Target="../media/image10.svg" Type="http://schemas.openxmlformats.org/officeDocument/2006/relationships/image"/><Relationship Id="rId12" Target="../media/image11.svg" Type="http://schemas.openxmlformats.org/officeDocument/2006/relationships/image"/><Relationship Id="rId2" Target="../media/image1.png" Type="http://schemas.openxmlformats.org/officeDocument/2006/relationships/image"/><Relationship Id="rId3" Target="../media/image2.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5.png" Type="http://schemas.openxmlformats.org/officeDocument/2006/relationships/image"/><Relationship Id="rId7" Target="../media/image6.svg" Type="http://schemas.openxmlformats.org/officeDocument/2006/relationships/image"/><Relationship Id="rId8" Target="../media/image7.png" Type="http://schemas.openxmlformats.org/officeDocument/2006/relationships/image"/><Relationship Id="rId9" Target="../media/image8.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1.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 Id="rId9" Target="../media/image3.png" Type="http://schemas.openxmlformats.org/officeDocument/2006/relationships/imag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2.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 Id="rId9" Target="../media/image3.png"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4.xml" Type="http://schemas.openxmlformats.org/officeDocument/2006/relationships/notesSlide"/><Relationship Id="rId3" Target="../media/image14.png" Type="http://schemas.openxmlformats.org/officeDocument/2006/relationships/image"/><Relationship Id="rId4" Target="../media/image15.svg" Type="http://schemas.openxmlformats.org/officeDocument/2006/relationships/image"/><Relationship Id="rId5" Target="../media/image7.png" Type="http://schemas.openxmlformats.org/officeDocument/2006/relationships/image"/><Relationship Id="rId6" Target="../media/image8.svg" Type="http://schemas.openxmlformats.org/officeDocument/2006/relationships/imag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5.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 Id="rId9" Target="../media/image3.png" Type="http://schemas.openxmlformats.org/officeDocument/2006/relationships/image"/></Relationships>
</file>

<file path=ppt/slides/_rels/slide1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1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14.png" Type="http://schemas.openxmlformats.org/officeDocument/2006/relationships/image"/><Relationship Id="rId5" Target="../media/image15.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2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2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7.png" Type="http://schemas.openxmlformats.org/officeDocument/2006/relationships/image"/><Relationship Id="rId3" Target="../media/image8.svg" Type="http://schemas.openxmlformats.org/officeDocument/2006/relationships/image"/><Relationship Id="rId4" Target="../media/image14.png" Type="http://schemas.openxmlformats.org/officeDocument/2006/relationships/image"/><Relationship Id="rId5" Target="../media/image15.svg" Type="http://schemas.openxmlformats.org/officeDocument/2006/relationships/image"/></Relationships>
</file>

<file path=ppt/slides/_rels/slide2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s>
</file>

<file path=ppt/slides/_rels/slide26.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6.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2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2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s>
</file>

<file path=ppt/slides/_rels/slide2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3.png" Type="http://schemas.openxmlformats.org/officeDocument/2006/relationships/image"/><Relationship Id="rId5" Target="../media/image4.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30.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s>
</file>

<file path=ppt/slides/_rels/slide31.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6.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32.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33.xml.rels><?xml version="1.0" encoding="UTF-8" standalone="yes"?><Relationships xmlns="http://schemas.openxmlformats.org/package/2006/relationships"><Relationship Id="rId1" Target="../slideLayouts/slideLayout2.xml" Type="http://schemas.openxmlformats.org/officeDocument/2006/relationships/slideLayout"/><Relationship Id="rId10" Target="../media/image4.svg" Type="http://schemas.openxmlformats.org/officeDocument/2006/relationships/image"/><Relationship Id="rId2" Target="../notesSlides/notesSlide7.xml" Type="http://schemas.openxmlformats.org/officeDocument/2006/relationships/notesSlide"/><Relationship Id="rId3" Target="../media/image12.png" Type="http://schemas.openxmlformats.org/officeDocument/2006/relationships/image"/><Relationship Id="rId4" Target="../media/image13.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 Id="rId9" Target="../media/image3.png" Type="http://schemas.openxmlformats.org/officeDocument/2006/relationships/image"/></Relationships>
</file>

<file path=ppt/slides/_rels/slide3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 Id="rId6" Target="../media/image3.png" Type="http://schemas.openxmlformats.org/officeDocument/2006/relationships/image"/><Relationship Id="rId7" Target="../media/image4.svg" Type="http://schemas.openxmlformats.org/officeDocument/2006/relationships/image"/></Relationships>
</file>

<file path=ppt/slides/_rels/slide3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3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3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8.xml" Type="http://schemas.openxmlformats.org/officeDocument/2006/relationships/notesSlide"/><Relationship Id="rId3" Target="../media/image12.png" Type="http://schemas.openxmlformats.org/officeDocument/2006/relationships/image"/><Relationship Id="rId4" Target="../media/image16.svg" Type="http://schemas.openxmlformats.org/officeDocument/2006/relationships/image"/><Relationship Id="rId5" Target="../media/image14.png" Type="http://schemas.openxmlformats.org/officeDocument/2006/relationships/image"/><Relationship Id="rId6" Target="../media/image15.svg" Type="http://schemas.openxmlformats.org/officeDocument/2006/relationships/image"/><Relationship Id="rId7" Target="../media/image7.png" Type="http://schemas.openxmlformats.org/officeDocument/2006/relationships/image"/><Relationship Id="rId8" Target="../media/image8.svg" Type="http://schemas.openxmlformats.org/officeDocument/2006/relationships/image"/></Relationships>
</file>

<file path=ppt/slides/_rels/slide3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4.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14.png" Type="http://schemas.openxmlformats.org/officeDocument/2006/relationships/image"/><Relationship Id="rId5" Target="../media/image15.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_rels/slide6.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2.png" Type="http://schemas.openxmlformats.org/officeDocument/2006/relationships/image"/><Relationship Id="rId3" Target="../media/image13.svg" Type="http://schemas.openxmlformats.org/officeDocument/2006/relationships/image"/><Relationship Id="rId4" Target="../media/image14.png" Type="http://schemas.openxmlformats.org/officeDocument/2006/relationships/image"/><Relationship Id="rId5" Target="../media/image15.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s>
</file>

<file path=ppt/slides/_rels/slide8.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12.png" Type="http://schemas.openxmlformats.org/officeDocument/2006/relationships/image"/><Relationship Id="rId5" Target="../media/image13.svg" Type="http://schemas.openxmlformats.org/officeDocument/2006/relationships/image"/><Relationship Id="rId6" Target="../media/image7.png" Type="http://schemas.openxmlformats.org/officeDocument/2006/relationships/image"/><Relationship Id="rId7" Target="../media/image8.svg" Type="http://schemas.openxmlformats.org/officeDocument/2006/relationships/image"/><Relationship Id="rId8" Target="../media/image3.png" Type="http://schemas.openxmlformats.org/officeDocument/2006/relationships/image"/><Relationship Id="rId9" Target="../media/image4.svg" Type="http://schemas.openxmlformats.org/officeDocument/2006/relationships/image"/></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media/image14.png" Type="http://schemas.openxmlformats.org/officeDocument/2006/relationships/image"/><Relationship Id="rId3" Target="../media/image15.svg" Type="http://schemas.openxmlformats.org/officeDocument/2006/relationships/image"/><Relationship Id="rId4" Target="../media/image7.png" Type="http://schemas.openxmlformats.org/officeDocument/2006/relationships/image"/><Relationship Id="rId5" Target="../media/image8.svg" Type="http://schemas.openxmlformats.org/officeDocument/2006/relationships/image"/></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a:extLst>
              <a:ext uri="{FF2B5EF4-FFF2-40B4-BE49-F238E27FC236}">
                <a16:creationId xmlns:a16="http://schemas.microsoft.com/office/drawing/2014/main" id="{083A5364-4B0F-CBE4-5312-12A2FA44FD33}"/>
              </a:ext>
            </a:extLst>
          </p:cNvPr>
          <p:cNvSpPr/>
          <p:nvPr/>
        </p:nvSpPr>
        <p:spPr>
          <a:xfrm>
            <a:off x="353962" y="530943"/>
            <a:ext cx="8436077" cy="2123768"/>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ja-JP" altLang="en-US" sz="2800" b="0" i="0" u="none" strike="noStrike" baseline="0" dirty="0">
                <a:solidFill>
                  <a:srgbClr val="000000"/>
                </a:solidFill>
                <a:latin typeface="游ゴシック" panose="020B0400000000000000" pitchFamily="50" charset="-128"/>
                <a:ea typeface="游ゴシック" panose="020B0400000000000000" pitchFamily="50" charset="-128"/>
              </a:rPr>
              <a:t>業務フロー</a:t>
            </a:r>
            <a:r>
              <a:rPr lang="en-US" altLang="ja-JP" sz="2800" b="0" i="0" u="none" strike="noStrike" baseline="0" dirty="0">
                <a:solidFill>
                  <a:srgbClr val="000000"/>
                </a:solidFill>
                <a:latin typeface="游ゴシック" panose="020B0400000000000000" pitchFamily="50" charset="-128"/>
                <a:ea typeface="游ゴシック" panose="020B0400000000000000" pitchFamily="50" charset="-128"/>
              </a:rPr>
              <a:t>_</a:t>
            </a:r>
            <a:r>
              <a:rPr lang="ja-JP" altLang="en-US" sz="2800" dirty="0">
                <a:solidFill>
                  <a:srgbClr val="000000"/>
                </a:solidFill>
                <a:latin typeface="游ゴシック" panose="020B0400000000000000" pitchFamily="50" charset="-128"/>
                <a:ea typeface="游ゴシック" panose="020B0400000000000000" pitchFamily="50" charset="-128"/>
              </a:rPr>
              <a:t>収納管理</a:t>
            </a:r>
            <a:endParaRPr kumimoji="1" lang="ja-JP" altLang="en-US" sz="2800" dirty="0">
              <a:latin typeface="游ゴシック" panose="020B0400000000000000" pitchFamily="50" charset="-128"/>
              <a:ea typeface="游ゴシック" panose="020B0400000000000000" pitchFamily="50" charset="-128"/>
            </a:endParaRPr>
          </a:p>
        </p:txBody>
      </p:sp>
      <p:sp>
        <p:nvSpPr>
          <p:cNvPr id="9" name="正方形/長方形 8">
            <a:extLst>
              <a:ext uri="{FF2B5EF4-FFF2-40B4-BE49-F238E27FC236}">
                <a16:creationId xmlns:a16="http://schemas.microsoft.com/office/drawing/2014/main" id="{DB62800D-798A-2D1C-1E41-D9354DFD59EC}"/>
              </a:ext>
            </a:extLst>
          </p:cNvPr>
          <p:cNvSpPr/>
          <p:nvPr/>
        </p:nvSpPr>
        <p:spPr>
          <a:xfrm>
            <a:off x="353962" y="2654711"/>
            <a:ext cx="8436077" cy="3672346"/>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t"/>
          <a:lstStyle/>
          <a:p>
            <a:pPr algn="ctr"/>
            <a:r>
              <a:rPr kumimoji="1" lang="en-US" altLang="ja-JP" sz="1100" dirty="0">
                <a:solidFill>
                  <a:schemeClr val="tx1"/>
                </a:solidFill>
                <a:latin typeface="游ゴシック" panose="020B0400000000000000" pitchFamily="50" charset="-128"/>
                <a:ea typeface="游ゴシック" panose="020B0400000000000000" pitchFamily="50" charset="-128"/>
              </a:rPr>
              <a:t>BPMN</a:t>
            </a:r>
            <a:r>
              <a:rPr kumimoji="1" lang="ja-JP" altLang="en-US" sz="1100" dirty="0">
                <a:solidFill>
                  <a:schemeClr val="tx1"/>
                </a:solidFill>
                <a:latin typeface="游ゴシック" panose="020B0400000000000000" pitchFamily="50" charset="-128"/>
                <a:ea typeface="游ゴシック" panose="020B0400000000000000" pitchFamily="50" charset="-128"/>
              </a:rPr>
              <a:t>凡例</a:t>
            </a:r>
            <a:endParaRPr kumimoji="1" lang="ja-JP" altLang="en-US" sz="1600" dirty="0">
              <a:solidFill>
                <a:schemeClr val="tx1"/>
              </a:solidFill>
              <a:latin typeface="游ゴシック" panose="020B0400000000000000" pitchFamily="50" charset="-128"/>
              <a:ea typeface="游ゴシック" panose="020B0400000000000000" pitchFamily="50" charset="-128"/>
            </a:endParaRPr>
          </a:p>
        </p:txBody>
      </p:sp>
      <p:grpSp>
        <p:nvGrpSpPr>
          <p:cNvPr id="22" name="グループ化 21">
            <a:extLst>
              <a:ext uri="{FF2B5EF4-FFF2-40B4-BE49-F238E27FC236}">
                <a16:creationId xmlns:a16="http://schemas.microsoft.com/office/drawing/2014/main" id="{532C8893-C466-EACF-51AA-AC8ED34B7398}"/>
              </a:ext>
            </a:extLst>
          </p:cNvPr>
          <p:cNvGrpSpPr/>
          <p:nvPr/>
        </p:nvGrpSpPr>
        <p:grpSpPr>
          <a:xfrm>
            <a:off x="547477" y="2897160"/>
            <a:ext cx="1783080" cy="560760"/>
            <a:chOff x="6903720" y="2897160"/>
            <a:chExt cx="1783080" cy="560760"/>
          </a:xfrm>
        </p:grpSpPr>
        <p:sp>
          <p:nvSpPr>
            <p:cNvPr id="11" name="正方形/長方形 10">
              <a:extLst>
                <a:ext uri="{FF2B5EF4-FFF2-40B4-BE49-F238E27FC236}">
                  <a16:creationId xmlns:a16="http://schemas.microsoft.com/office/drawing/2014/main" id="{7BCE702F-8D84-05E3-381C-564CCDFB5F84}"/>
                </a:ext>
              </a:extLst>
            </p:cNvPr>
            <p:cNvSpPr/>
            <p:nvPr/>
          </p:nvSpPr>
          <p:spPr>
            <a:xfrm>
              <a:off x="6903720" y="2897160"/>
              <a:ext cx="369570" cy="56076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プール１</a:t>
              </a:r>
            </a:p>
          </p:txBody>
        </p:sp>
        <p:sp>
          <p:nvSpPr>
            <p:cNvPr id="12" name="正方形/長方形 11">
              <a:extLst>
                <a:ext uri="{FF2B5EF4-FFF2-40B4-BE49-F238E27FC236}">
                  <a16:creationId xmlns:a16="http://schemas.microsoft.com/office/drawing/2014/main" id="{AD61C040-BDD2-8633-AD98-F4397466DD70}"/>
                </a:ext>
              </a:extLst>
            </p:cNvPr>
            <p:cNvSpPr/>
            <p:nvPr/>
          </p:nvSpPr>
          <p:spPr>
            <a:xfrm>
              <a:off x="7273290" y="289716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レーン１</a:t>
              </a:r>
            </a:p>
          </p:txBody>
        </p:sp>
        <p:sp>
          <p:nvSpPr>
            <p:cNvPr id="13" name="正方形/長方形 12">
              <a:extLst>
                <a:ext uri="{FF2B5EF4-FFF2-40B4-BE49-F238E27FC236}">
                  <a16:creationId xmlns:a16="http://schemas.microsoft.com/office/drawing/2014/main" id="{4F66DC0F-41CC-E80B-4D2A-42C47EB88684}"/>
                </a:ext>
              </a:extLst>
            </p:cNvPr>
            <p:cNvSpPr/>
            <p:nvPr/>
          </p:nvSpPr>
          <p:spPr>
            <a:xfrm>
              <a:off x="7273290" y="3177540"/>
              <a:ext cx="41148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レーン２</a:t>
              </a:r>
            </a:p>
          </p:txBody>
        </p:sp>
        <p:sp>
          <p:nvSpPr>
            <p:cNvPr id="14" name="正方形/長方形 13">
              <a:extLst>
                <a:ext uri="{FF2B5EF4-FFF2-40B4-BE49-F238E27FC236}">
                  <a16:creationId xmlns:a16="http://schemas.microsoft.com/office/drawing/2014/main" id="{9B9E3D33-17AB-C17C-7E47-FC2526381905}"/>
                </a:ext>
              </a:extLst>
            </p:cNvPr>
            <p:cNvSpPr/>
            <p:nvPr/>
          </p:nvSpPr>
          <p:spPr>
            <a:xfrm>
              <a:off x="7684770" y="289716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5" name="正方形/長方形 14">
              <a:extLst>
                <a:ext uri="{FF2B5EF4-FFF2-40B4-BE49-F238E27FC236}">
                  <a16:creationId xmlns:a16="http://schemas.microsoft.com/office/drawing/2014/main" id="{0F30861C-9FED-E347-BB90-A56ECAF61FD1}"/>
                </a:ext>
              </a:extLst>
            </p:cNvPr>
            <p:cNvSpPr/>
            <p:nvPr/>
          </p:nvSpPr>
          <p:spPr>
            <a:xfrm>
              <a:off x="7684770" y="3177540"/>
              <a:ext cx="1002030"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16" name="正方形/長方形 15">
            <a:extLst>
              <a:ext uri="{FF2B5EF4-FFF2-40B4-BE49-F238E27FC236}">
                <a16:creationId xmlns:a16="http://schemas.microsoft.com/office/drawing/2014/main" id="{2B5F6F83-F589-E818-DF88-7F4898046C6A}"/>
              </a:ext>
            </a:extLst>
          </p:cNvPr>
          <p:cNvSpPr/>
          <p:nvPr/>
        </p:nvSpPr>
        <p:spPr>
          <a:xfrm>
            <a:off x="547477" y="3578860"/>
            <a:ext cx="39814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400" dirty="0">
                <a:solidFill>
                  <a:schemeClr val="tx1"/>
                </a:solidFill>
                <a:latin typeface="游ゴシック" panose="020B0400000000000000" pitchFamily="50" charset="-128"/>
                <a:ea typeface="游ゴシック" panose="020B0400000000000000" pitchFamily="50" charset="-128"/>
              </a:rPr>
              <a:t>プール２</a:t>
            </a:r>
          </a:p>
        </p:txBody>
      </p:sp>
      <p:sp>
        <p:nvSpPr>
          <p:cNvPr id="17" name="正方形/長方形 16">
            <a:extLst>
              <a:ext uri="{FF2B5EF4-FFF2-40B4-BE49-F238E27FC236}">
                <a16:creationId xmlns:a16="http://schemas.microsoft.com/office/drawing/2014/main" id="{32757456-28A4-B44A-3C37-F37D464770EA}"/>
              </a:ext>
            </a:extLst>
          </p:cNvPr>
          <p:cNvSpPr/>
          <p:nvPr/>
        </p:nvSpPr>
        <p:spPr>
          <a:xfrm>
            <a:off x="945621" y="3578860"/>
            <a:ext cx="668655" cy="280380"/>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4" name="正方形/長方形 23">
            <a:extLst>
              <a:ext uri="{FF2B5EF4-FFF2-40B4-BE49-F238E27FC236}">
                <a16:creationId xmlns:a16="http://schemas.microsoft.com/office/drawing/2014/main" id="{0C7B23D1-0C6D-8F97-17D7-7DED834B454E}"/>
              </a:ext>
            </a:extLst>
          </p:cNvPr>
          <p:cNvSpPr/>
          <p:nvPr/>
        </p:nvSpPr>
        <p:spPr>
          <a:xfrm>
            <a:off x="2449757" y="2938290"/>
            <a:ext cx="277948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プールとレーン：</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プールの中に関係者とその活動内容が記載される。１組織が１つのプールとして示され、レーン１と２は当該組織内の部署や役割を示す。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またプールは、プール２のように外部組織を表現する場合などには内部に何も記載しない状態で表現することもできる。</a:t>
            </a:r>
          </a:p>
        </p:txBody>
      </p:sp>
      <p:cxnSp>
        <p:nvCxnSpPr>
          <p:cNvPr id="26" name="直線コネクタ 25">
            <a:extLst>
              <a:ext uri="{FF2B5EF4-FFF2-40B4-BE49-F238E27FC236}">
                <a16:creationId xmlns:a16="http://schemas.microsoft.com/office/drawing/2014/main" id="{F949A9DA-ED7E-173C-7188-939DEF859DE2}"/>
              </a:ext>
            </a:extLst>
          </p:cNvPr>
          <p:cNvCxnSpPr>
            <a:cxnSpLocks/>
            <a:endCxn id="24" idx="1"/>
          </p:cNvCxnSpPr>
          <p:nvPr/>
        </p:nvCxnSpPr>
        <p:spPr>
          <a:xfrm>
            <a:off x="2021513" y="3046690"/>
            <a:ext cx="428244" cy="13085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28" name="グループ化 127">
            <a:extLst>
              <a:ext uri="{FF2B5EF4-FFF2-40B4-BE49-F238E27FC236}">
                <a16:creationId xmlns:a16="http://schemas.microsoft.com/office/drawing/2014/main" id="{031461C8-86A2-291C-A6DA-AFD290445344}"/>
              </a:ext>
            </a:extLst>
          </p:cNvPr>
          <p:cNvGrpSpPr/>
          <p:nvPr/>
        </p:nvGrpSpPr>
        <p:grpSpPr>
          <a:xfrm>
            <a:off x="2449240" y="2962964"/>
            <a:ext cx="69614" cy="428983"/>
            <a:chOff x="2439407" y="2962964"/>
            <a:chExt cx="69614" cy="428983"/>
          </a:xfrm>
        </p:grpSpPr>
        <p:cxnSp>
          <p:nvCxnSpPr>
            <p:cNvPr id="116" name="直線コネクタ 115">
              <a:extLst>
                <a:ext uri="{FF2B5EF4-FFF2-40B4-BE49-F238E27FC236}">
                  <a16:creationId xmlns:a16="http://schemas.microsoft.com/office/drawing/2014/main" id="{8CA8FC86-E47F-8F6C-B0B9-C82BF85D61F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20" name="直線コネクタ 119">
              <a:extLst>
                <a:ext uri="{FF2B5EF4-FFF2-40B4-BE49-F238E27FC236}">
                  <a16:creationId xmlns:a16="http://schemas.microsoft.com/office/drawing/2014/main" id="{80F20D9C-457D-CFC4-1970-5D4FE63953D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21" name="直線コネクタ 120">
              <a:extLst>
                <a:ext uri="{FF2B5EF4-FFF2-40B4-BE49-F238E27FC236}">
                  <a16:creationId xmlns:a16="http://schemas.microsoft.com/office/drawing/2014/main" id="{168D8DE2-A682-D21E-86D5-E55C1E6BC9E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 name="楕円 31">
            <a:extLst>
              <a:ext uri="{FF2B5EF4-FFF2-40B4-BE49-F238E27FC236}">
                <a16:creationId xmlns:a16="http://schemas.microsoft.com/office/drawing/2014/main" id="{FB2C2364-D5F4-FA72-872C-7F37B858EC0F}"/>
              </a:ext>
            </a:extLst>
          </p:cNvPr>
          <p:cNvSpPr/>
          <p:nvPr/>
        </p:nvSpPr>
        <p:spPr>
          <a:xfrm>
            <a:off x="547477" y="4067261"/>
            <a:ext cx="182044" cy="182044"/>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04" name="グループ化 303">
            <a:extLst>
              <a:ext uri="{FF2B5EF4-FFF2-40B4-BE49-F238E27FC236}">
                <a16:creationId xmlns:a16="http://schemas.microsoft.com/office/drawing/2014/main" id="{D6182982-D9CA-54B4-0025-C2AE9BA31932}"/>
              </a:ext>
            </a:extLst>
          </p:cNvPr>
          <p:cNvGrpSpPr/>
          <p:nvPr/>
        </p:nvGrpSpPr>
        <p:grpSpPr>
          <a:xfrm>
            <a:off x="729521" y="3919033"/>
            <a:ext cx="2098149" cy="478500"/>
            <a:chOff x="719688" y="3919033"/>
            <a:chExt cx="2098149" cy="478500"/>
          </a:xfrm>
        </p:grpSpPr>
        <p:cxnSp>
          <p:nvCxnSpPr>
            <p:cNvPr id="129" name="直線コネクタ 128">
              <a:extLst>
                <a:ext uri="{FF2B5EF4-FFF2-40B4-BE49-F238E27FC236}">
                  <a16:creationId xmlns:a16="http://schemas.microsoft.com/office/drawing/2014/main" id="{B27272B3-34DC-CBC8-ED39-29C8361D7FF2}"/>
                </a:ext>
              </a:extLst>
            </p:cNvPr>
            <p:cNvCxnSpPr>
              <a:cxnSpLocks/>
              <a:stCxn id="32" idx="6"/>
              <a:endCxn id="135"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1" name="グループ化 300">
              <a:extLst>
                <a:ext uri="{FF2B5EF4-FFF2-40B4-BE49-F238E27FC236}">
                  <a16:creationId xmlns:a16="http://schemas.microsoft.com/office/drawing/2014/main" id="{852553DF-5FC0-B233-0571-C6E941F16F4D}"/>
                </a:ext>
              </a:extLst>
            </p:cNvPr>
            <p:cNvGrpSpPr/>
            <p:nvPr/>
          </p:nvGrpSpPr>
          <p:grpSpPr>
            <a:xfrm>
              <a:off x="1031931" y="3919033"/>
              <a:ext cx="1785906" cy="478500"/>
              <a:chOff x="949016" y="3919033"/>
              <a:chExt cx="1785906" cy="478500"/>
            </a:xfrm>
          </p:grpSpPr>
          <p:grpSp>
            <p:nvGrpSpPr>
              <p:cNvPr id="130" name="グループ化 129">
                <a:extLst>
                  <a:ext uri="{FF2B5EF4-FFF2-40B4-BE49-F238E27FC236}">
                    <a16:creationId xmlns:a16="http://schemas.microsoft.com/office/drawing/2014/main" id="{D758D632-BC5B-6FC3-D5C1-DA4CEC8B16C7}"/>
                  </a:ext>
                </a:extLst>
              </p:cNvPr>
              <p:cNvGrpSpPr/>
              <p:nvPr/>
            </p:nvGrpSpPr>
            <p:grpSpPr>
              <a:xfrm>
                <a:off x="949016" y="4008899"/>
                <a:ext cx="69614" cy="298768"/>
                <a:chOff x="2439407" y="2962964"/>
                <a:chExt cx="69614" cy="428983"/>
              </a:xfrm>
            </p:grpSpPr>
            <p:cxnSp>
              <p:nvCxnSpPr>
                <p:cNvPr id="131" name="直線コネクタ 130">
                  <a:extLst>
                    <a:ext uri="{FF2B5EF4-FFF2-40B4-BE49-F238E27FC236}">
                      <a16:creationId xmlns:a16="http://schemas.microsoft.com/office/drawing/2014/main" id="{0F48E90C-FB62-5DAD-1EA6-3F1DAD91B27F}"/>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32" name="直線コネクタ 131">
                  <a:extLst>
                    <a:ext uri="{FF2B5EF4-FFF2-40B4-BE49-F238E27FC236}">
                      <a16:creationId xmlns:a16="http://schemas.microsoft.com/office/drawing/2014/main" id="{912D0ADE-F87D-B5C9-108E-AF36CC2F998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33" name="直線コネクタ 132">
                  <a:extLst>
                    <a:ext uri="{FF2B5EF4-FFF2-40B4-BE49-F238E27FC236}">
                      <a16:creationId xmlns:a16="http://schemas.microsoft.com/office/drawing/2014/main" id="{A10B7EA8-8905-5490-B10D-85488BAADC3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35" name="正方形/長方形 134">
                <a:extLst>
                  <a:ext uri="{FF2B5EF4-FFF2-40B4-BE49-F238E27FC236}">
                    <a16:creationId xmlns:a16="http://schemas.microsoft.com/office/drawing/2014/main" id="{3406E73F-AF68-C03D-B3FB-0F97899923DD}"/>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開始イベント：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事務の開始を示し、必ず記載する必要がある。</a:t>
                </a:r>
              </a:p>
            </p:txBody>
          </p:sp>
        </p:grpSp>
      </p:grpSp>
      <p:grpSp>
        <p:nvGrpSpPr>
          <p:cNvPr id="357" name="グループ化 356">
            <a:extLst>
              <a:ext uri="{FF2B5EF4-FFF2-40B4-BE49-F238E27FC236}">
                <a16:creationId xmlns:a16="http://schemas.microsoft.com/office/drawing/2014/main" id="{0DAFFC3C-E31F-5E2A-85CE-ECAB92F09C84}"/>
              </a:ext>
            </a:extLst>
          </p:cNvPr>
          <p:cNvGrpSpPr/>
          <p:nvPr/>
        </p:nvGrpSpPr>
        <p:grpSpPr>
          <a:xfrm>
            <a:off x="3027353" y="3438297"/>
            <a:ext cx="2090089" cy="478500"/>
            <a:chOff x="3017520" y="3438297"/>
            <a:chExt cx="2090089" cy="478500"/>
          </a:xfrm>
        </p:grpSpPr>
        <p:cxnSp>
          <p:nvCxnSpPr>
            <p:cNvPr id="171" name="直線コネクタ 170">
              <a:extLst>
                <a:ext uri="{FF2B5EF4-FFF2-40B4-BE49-F238E27FC236}">
                  <a16:creationId xmlns:a16="http://schemas.microsoft.com/office/drawing/2014/main" id="{2F320CA1-56BC-3767-9CB5-15420025D6D8}"/>
                </a:ext>
              </a:extLst>
            </p:cNvPr>
            <p:cNvCxnSpPr>
              <a:cxnSpLocks/>
              <a:endCxn id="173" idx="1"/>
            </p:cNvCxnSpPr>
            <p:nvPr/>
          </p:nvCxnSpPr>
          <p:spPr>
            <a:xfrm>
              <a:off x="3017520" y="367754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1D2506C8-8D65-5D19-71F6-7DCA588790F4}"/>
                </a:ext>
              </a:extLst>
            </p:cNvPr>
            <p:cNvGrpSpPr/>
            <p:nvPr/>
          </p:nvGrpSpPr>
          <p:grpSpPr>
            <a:xfrm>
              <a:off x="3321703" y="3528163"/>
              <a:ext cx="69614" cy="298768"/>
              <a:chOff x="2439407" y="2962964"/>
              <a:chExt cx="69614" cy="428983"/>
            </a:xfrm>
          </p:grpSpPr>
          <p:cxnSp>
            <p:nvCxnSpPr>
              <p:cNvPr id="174" name="直線コネクタ 173">
                <a:extLst>
                  <a:ext uri="{FF2B5EF4-FFF2-40B4-BE49-F238E27FC236}">
                    <a16:creationId xmlns:a16="http://schemas.microsoft.com/office/drawing/2014/main" id="{D2A44CF3-23AD-D39B-1748-ACE0512501F2}"/>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75" name="直線コネクタ 174">
                <a:extLst>
                  <a:ext uri="{FF2B5EF4-FFF2-40B4-BE49-F238E27FC236}">
                    <a16:creationId xmlns:a16="http://schemas.microsoft.com/office/drawing/2014/main" id="{51A86CDC-4E03-CBE4-EE7D-FFDE1D27ABA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76" name="直線コネクタ 175">
                <a:extLst>
                  <a:ext uri="{FF2B5EF4-FFF2-40B4-BE49-F238E27FC236}">
                    <a16:creationId xmlns:a16="http://schemas.microsoft.com/office/drawing/2014/main" id="{854D579F-74F7-2F29-48F0-0E2EA7C928FC}"/>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8B709013-4349-DFEC-384C-1EF05B869A1B}"/>
                </a:ext>
              </a:extLst>
            </p:cNvPr>
            <p:cNvSpPr/>
            <p:nvPr/>
          </p:nvSpPr>
          <p:spPr>
            <a:xfrm>
              <a:off x="3327337" y="34382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メッセージ送信中間イベント：</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業務フロー図の中間に配置され、他のプールにメッセージを送ってから、直ちに次の作業に移ることを示す。</a:t>
              </a:r>
            </a:p>
          </p:txBody>
        </p:sp>
      </p:grpSp>
      <p:grpSp>
        <p:nvGrpSpPr>
          <p:cNvPr id="76" name="グループ化 75">
            <a:extLst>
              <a:ext uri="{FF2B5EF4-FFF2-40B4-BE49-F238E27FC236}">
                <a16:creationId xmlns:a16="http://schemas.microsoft.com/office/drawing/2014/main" id="{8FF4C419-F34F-E974-59B7-AD312F8B2C52}"/>
              </a:ext>
            </a:extLst>
          </p:cNvPr>
          <p:cNvGrpSpPr/>
          <p:nvPr/>
        </p:nvGrpSpPr>
        <p:grpSpPr>
          <a:xfrm>
            <a:off x="2810236" y="4057917"/>
            <a:ext cx="182044" cy="182044"/>
            <a:chOff x="2800403" y="4055471"/>
            <a:chExt cx="182044" cy="182044"/>
          </a:xfrm>
        </p:grpSpPr>
        <p:sp>
          <p:nvSpPr>
            <p:cNvPr id="51" name="楕円 50">
              <a:extLst>
                <a:ext uri="{FF2B5EF4-FFF2-40B4-BE49-F238E27FC236}">
                  <a16:creationId xmlns:a16="http://schemas.microsoft.com/office/drawing/2014/main" id="{D420A0D1-4116-141D-C28B-5073DA96731F}"/>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55" name="グラフィックス 54" descr="封筒 枠線">
              <a:extLst>
                <a:ext uri="{FF2B5EF4-FFF2-40B4-BE49-F238E27FC236}">
                  <a16:creationId xmlns:a16="http://schemas.microsoft.com/office/drawing/2014/main" id="{DCD9FB18-89D1-7A65-DF7A-5831D53FB53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812225" y="4067293"/>
              <a:ext cx="158400" cy="158400"/>
            </a:xfrm>
            <a:prstGeom prst="rect">
              <a:avLst/>
            </a:prstGeom>
          </p:spPr>
        </p:pic>
      </p:grpSp>
      <p:grpSp>
        <p:nvGrpSpPr>
          <p:cNvPr id="355" name="グループ化 354">
            <a:extLst>
              <a:ext uri="{FF2B5EF4-FFF2-40B4-BE49-F238E27FC236}">
                <a16:creationId xmlns:a16="http://schemas.microsoft.com/office/drawing/2014/main" id="{B00D6681-1264-2235-0F3D-1D4EC6AF01AC}"/>
              </a:ext>
            </a:extLst>
          </p:cNvPr>
          <p:cNvGrpSpPr/>
          <p:nvPr/>
        </p:nvGrpSpPr>
        <p:grpSpPr>
          <a:xfrm>
            <a:off x="3027353" y="3910253"/>
            <a:ext cx="2090089" cy="478500"/>
            <a:chOff x="3017520" y="3907807"/>
            <a:chExt cx="2090089" cy="478500"/>
          </a:xfrm>
        </p:grpSpPr>
        <p:cxnSp>
          <p:nvCxnSpPr>
            <p:cNvPr id="178" name="直線コネクタ 177">
              <a:extLst>
                <a:ext uri="{FF2B5EF4-FFF2-40B4-BE49-F238E27FC236}">
                  <a16:creationId xmlns:a16="http://schemas.microsoft.com/office/drawing/2014/main" id="{A886F46F-1CA0-FC66-1CE4-A0C5CD107CE1}"/>
                </a:ext>
              </a:extLst>
            </p:cNvPr>
            <p:cNvCxnSpPr>
              <a:cxnSpLocks/>
              <a:endCxn id="180" idx="1"/>
            </p:cNvCxnSpPr>
            <p:nvPr/>
          </p:nvCxnSpPr>
          <p:spPr>
            <a:xfrm>
              <a:off x="3017520" y="4147057"/>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179" name="グループ化 178">
              <a:extLst>
                <a:ext uri="{FF2B5EF4-FFF2-40B4-BE49-F238E27FC236}">
                  <a16:creationId xmlns:a16="http://schemas.microsoft.com/office/drawing/2014/main" id="{B9A03435-EE15-CF15-C5E5-FE0DBEA9C131}"/>
                </a:ext>
              </a:extLst>
            </p:cNvPr>
            <p:cNvGrpSpPr/>
            <p:nvPr/>
          </p:nvGrpSpPr>
          <p:grpSpPr>
            <a:xfrm>
              <a:off x="3321703" y="3997673"/>
              <a:ext cx="69614" cy="298768"/>
              <a:chOff x="2439407" y="2962964"/>
              <a:chExt cx="69614" cy="428983"/>
            </a:xfrm>
          </p:grpSpPr>
          <p:cxnSp>
            <p:nvCxnSpPr>
              <p:cNvPr id="181" name="直線コネクタ 180">
                <a:extLst>
                  <a:ext uri="{FF2B5EF4-FFF2-40B4-BE49-F238E27FC236}">
                    <a16:creationId xmlns:a16="http://schemas.microsoft.com/office/drawing/2014/main" id="{16298B90-5C3D-2A58-AE58-EC10F59C1D2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2" name="直線コネクタ 181">
                <a:extLst>
                  <a:ext uri="{FF2B5EF4-FFF2-40B4-BE49-F238E27FC236}">
                    <a16:creationId xmlns:a16="http://schemas.microsoft.com/office/drawing/2014/main" id="{E019881F-93C2-C727-E4D5-DF3A97C0527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83" name="直線コネクタ 182">
                <a:extLst>
                  <a:ext uri="{FF2B5EF4-FFF2-40B4-BE49-F238E27FC236}">
                    <a16:creationId xmlns:a16="http://schemas.microsoft.com/office/drawing/2014/main" id="{440FF5AE-59C3-B78C-BC34-5AD8F0E982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180" name="正方形/長方形 179">
              <a:extLst>
                <a:ext uri="{FF2B5EF4-FFF2-40B4-BE49-F238E27FC236}">
                  <a16:creationId xmlns:a16="http://schemas.microsoft.com/office/drawing/2014/main" id="{A2F60F21-6A57-E73D-6ED3-0B3C86F7BAEA}"/>
                </a:ext>
              </a:extLst>
            </p:cNvPr>
            <p:cNvSpPr/>
            <p:nvPr/>
          </p:nvSpPr>
          <p:spPr>
            <a:xfrm>
              <a:off x="3327337" y="390780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メッセージ受信中間イベント：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業務フロー図の中間に配置され、他のプールからのメッセージを送信するまで作業が待機されることを示す。</a:t>
              </a:r>
            </a:p>
          </p:txBody>
        </p:sp>
      </p:grpSp>
      <p:grpSp>
        <p:nvGrpSpPr>
          <p:cNvPr id="186" name="グループ化 185">
            <a:extLst>
              <a:ext uri="{FF2B5EF4-FFF2-40B4-BE49-F238E27FC236}">
                <a16:creationId xmlns:a16="http://schemas.microsoft.com/office/drawing/2014/main" id="{5F408DC9-8872-CE1A-2E80-8D29B757C1C0}"/>
              </a:ext>
            </a:extLst>
          </p:cNvPr>
          <p:cNvGrpSpPr/>
          <p:nvPr/>
        </p:nvGrpSpPr>
        <p:grpSpPr>
          <a:xfrm>
            <a:off x="3331536" y="4476616"/>
            <a:ext cx="69614" cy="298768"/>
            <a:chOff x="2439407" y="2962964"/>
            <a:chExt cx="69614" cy="428983"/>
          </a:xfrm>
        </p:grpSpPr>
        <p:cxnSp>
          <p:nvCxnSpPr>
            <p:cNvPr id="188" name="直線コネクタ 187">
              <a:extLst>
                <a:ext uri="{FF2B5EF4-FFF2-40B4-BE49-F238E27FC236}">
                  <a16:creationId xmlns:a16="http://schemas.microsoft.com/office/drawing/2014/main" id="{A0F5E3B9-9F3D-4B6F-2A15-86B53367663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89" name="直線コネクタ 188">
              <a:extLst>
                <a:ext uri="{FF2B5EF4-FFF2-40B4-BE49-F238E27FC236}">
                  <a16:creationId xmlns:a16="http://schemas.microsoft.com/office/drawing/2014/main" id="{698022DC-DA47-18FB-E621-4250D82650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0" name="直線コネクタ 189">
              <a:extLst>
                <a:ext uri="{FF2B5EF4-FFF2-40B4-BE49-F238E27FC236}">
                  <a16:creationId xmlns:a16="http://schemas.microsoft.com/office/drawing/2014/main" id="{E84C88A0-56A0-305F-403A-BA99FAC753F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4" name="グループ化 73">
            <a:extLst>
              <a:ext uri="{FF2B5EF4-FFF2-40B4-BE49-F238E27FC236}">
                <a16:creationId xmlns:a16="http://schemas.microsoft.com/office/drawing/2014/main" id="{662B9D0B-440F-111F-CE30-56E1851DFA65}"/>
              </a:ext>
            </a:extLst>
          </p:cNvPr>
          <p:cNvGrpSpPr/>
          <p:nvPr/>
        </p:nvGrpSpPr>
        <p:grpSpPr>
          <a:xfrm>
            <a:off x="2810236" y="4530437"/>
            <a:ext cx="182044" cy="182044"/>
            <a:chOff x="2800403" y="4528867"/>
            <a:chExt cx="182044" cy="182044"/>
          </a:xfrm>
        </p:grpSpPr>
        <p:sp>
          <p:nvSpPr>
            <p:cNvPr id="49" name="楕円 48">
              <a:extLst>
                <a:ext uri="{FF2B5EF4-FFF2-40B4-BE49-F238E27FC236}">
                  <a16:creationId xmlns:a16="http://schemas.microsoft.com/office/drawing/2014/main" id="{6A44E847-E149-5C0B-7622-1C668553E26C}"/>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9" name="矢印: 右 68">
              <a:extLst>
                <a:ext uri="{FF2B5EF4-FFF2-40B4-BE49-F238E27FC236}">
                  <a16:creationId xmlns:a16="http://schemas.microsoft.com/office/drawing/2014/main" id="{55EE449A-22DB-ED73-002E-96E0A45E34DC}"/>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53" name="グループ化 352">
            <a:extLst>
              <a:ext uri="{FF2B5EF4-FFF2-40B4-BE49-F238E27FC236}">
                <a16:creationId xmlns:a16="http://schemas.microsoft.com/office/drawing/2014/main" id="{BEF1BDBC-0B61-FA4E-2A87-217C5DEAC006}"/>
              </a:ext>
            </a:extLst>
          </p:cNvPr>
          <p:cNvGrpSpPr/>
          <p:nvPr/>
        </p:nvGrpSpPr>
        <p:grpSpPr>
          <a:xfrm>
            <a:off x="3027353" y="4382209"/>
            <a:ext cx="2090089" cy="478500"/>
            <a:chOff x="3017520" y="4386750"/>
            <a:chExt cx="2090089" cy="478500"/>
          </a:xfrm>
        </p:grpSpPr>
        <p:cxnSp>
          <p:nvCxnSpPr>
            <p:cNvPr id="185" name="直線コネクタ 184">
              <a:extLst>
                <a:ext uri="{FF2B5EF4-FFF2-40B4-BE49-F238E27FC236}">
                  <a16:creationId xmlns:a16="http://schemas.microsoft.com/office/drawing/2014/main" id="{753D65E7-7B84-DC9A-7769-FC7FD82E7E3C}"/>
                </a:ext>
              </a:extLst>
            </p:cNvPr>
            <p:cNvCxnSpPr>
              <a:cxnSpLocks/>
              <a:endCxn id="187" idx="1"/>
            </p:cNvCxnSpPr>
            <p:nvPr/>
          </p:nvCxnSpPr>
          <p:spPr>
            <a:xfrm>
              <a:off x="3017520" y="4626000"/>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87" name="正方形/長方形 186">
              <a:extLst>
                <a:ext uri="{FF2B5EF4-FFF2-40B4-BE49-F238E27FC236}">
                  <a16:creationId xmlns:a16="http://schemas.microsoft.com/office/drawing/2014/main" id="{B0C6F527-3724-9CD6-AB07-CD57740CD7E4}"/>
                </a:ext>
              </a:extLst>
            </p:cNvPr>
            <p:cNvSpPr/>
            <p:nvPr/>
          </p:nvSpPr>
          <p:spPr>
            <a:xfrm>
              <a:off x="3327337" y="4386750"/>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リンク・スルーイベント：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193" name="グループ化 192">
            <a:extLst>
              <a:ext uri="{FF2B5EF4-FFF2-40B4-BE49-F238E27FC236}">
                <a16:creationId xmlns:a16="http://schemas.microsoft.com/office/drawing/2014/main" id="{32169928-1C30-5193-3226-080F27A3444C}"/>
              </a:ext>
            </a:extLst>
          </p:cNvPr>
          <p:cNvGrpSpPr/>
          <p:nvPr/>
        </p:nvGrpSpPr>
        <p:grpSpPr>
          <a:xfrm>
            <a:off x="3331536" y="4944814"/>
            <a:ext cx="69614" cy="298768"/>
            <a:chOff x="2439407" y="2962964"/>
            <a:chExt cx="69614" cy="428983"/>
          </a:xfrm>
        </p:grpSpPr>
        <p:cxnSp>
          <p:nvCxnSpPr>
            <p:cNvPr id="195" name="直線コネクタ 194">
              <a:extLst>
                <a:ext uri="{FF2B5EF4-FFF2-40B4-BE49-F238E27FC236}">
                  <a16:creationId xmlns:a16="http://schemas.microsoft.com/office/drawing/2014/main" id="{283819D0-70AB-679B-F0BD-186C1028ED35}"/>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196" name="直線コネクタ 195">
              <a:extLst>
                <a:ext uri="{FF2B5EF4-FFF2-40B4-BE49-F238E27FC236}">
                  <a16:creationId xmlns:a16="http://schemas.microsoft.com/office/drawing/2014/main" id="{B188B74D-AA48-C0D1-A73C-6F2B473F73B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197" name="直線コネクタ 196">
              <a:extLst>
                <a:ext uri="{FF2B5EF4-FFF2-40B4-BE49-F238E27FC236}">
                  <a16:creationId xmlns:a16="http://schemas.microsoft.com/office/drawing/2014/main" id="{C2274E22-4E7E-C82B-6A7B-C119E495EB4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75" name="グループ化 74">
            <a:extLst>
              <a:ext uri="{FF2B5EF4-FFF2-40B4-BE49-F238E27FC236}">
                <a16:creationId xmlns:a16="http://schemas.microsoft.com/office/drawing/2014/main" id="{37A9ABA4-62FA-4B02-B4D3-3C02B898A1E1}"/>
              </a:ext>
            </a:extLst>
          </p:cNvPr>
          <p:cNvGrpSpPr/>
          <p:nvPr/>
        </p:nvGrpSpPr>
        <p:grpSpPr>
          <a:xfrm>
            <a:off x="2810236" y="5000563"/>
            <a:ext cx="182044" cy="182044"/>
            <a:chOff x="2800403" y="5001346"/>
            <a:chExt cx="182044" cy="182044"/>
          </a:xfrm>
        </p:grpSpPr>
        <p:sp>
          <p:nvSpPr>
            <p:cNvPr id="54" name="楕円 53">
              <a:extLst>
                <a:ext uri="{FF2B5EF4-FFF2-40B4-BE49-F238E27FC236}">
                  <a16:creationId xmlns:a16="http://schemas.microsoft.com/office/drawing/2014/main" id="{EEDC3577-BC26-0927-F4C3-AF8F64DFEB9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EF5D6242-DC9D-0968-EEE5-26E8A772F18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9" name="グループ化 348">
            <a:extLst>
              <a:ext uri="{FF2B5EF4-FFF2-40B4-BE49-F238E27FC236}">
                <a16:creationId xmlns:a16="http://schemas.microsoft.com/office/drawing/2014/main" id="{92FA1C88-3E4E-988E-9648-F00E7AE7C55D}"/>
              </a:ext>
            </a:extLst>
          </p:cNvPr>
          <p:cNvGrpSpPr/>
          <p:nvPr/>
        </p:nvGrpSpPr>
        <p:grpSpPr>
          <a:xfrm>
            <a:off x="3027353" y="4854165"/>
            <a:ext cx="2090089" cy="478500"/>
            <a:chOff x="3017520" y="4854948"/>
            <a:chExt cx="2090089" cy="478500"/>
          </a:xfrm>
        </p:grpSpPr>
        <p:cxnSp>
          <p:nvCxnSpPr>
            <p:cNvPr id="192" name="直線コネクタ 191">
              <a:extLst>
                <a:ext uri="{FF2B5EF4-FFF2-40B4-BE49-F238E27FC236}">
                  <a16:creationId xmlns:a16="http://schemas.microsoft.com/office/drawing/2014/main" id="{A6F62BF0-77DD-D00D-3F7D-4EE0004D846F}"/>
                </a:ext>
              </a:extLst>
            </p:cNvPr>
            <p:cNvCxnSpPr>
              <a:cxnSpLocks/>
              <a:endCxn id="194" idx="1"/>
            </p:cNvCxnSpPr>
            <p:nvPr/>
          </p:nvCxnSpPr>
          <p:spPr>
            <a:xfrm>
              <a:off x="3017520" y="5094198"/>
              <a:ext cx="30981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194" name="正方形/長方形 193">
              <a:extLst>
                <a:ext uri="{FF2B5EF4-FFF2-40B4-BE49-F238E27FC236}">
                  <a16:creationId xmlns:a16="http://schemas.microsoft.com/office/drawing/2014/main" id="{60A1BB45-D275-18D7-CE7F-2BE365A4E699}"/>
                </a:ext>
              </a:extLst>
            </p:cNvPr>
            <p:cNvSpPr/>
            <p:nvPr/>
          </p:nvSpPr>
          <p:spPr>
            <a:xfrm>
              <a:off x="3327337" y="4854948"/>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リンク・キャッチイベント：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単一の業務フローがページを跨ることを示す。</a:t>
              </a:r>
            </a:p>
          </p:txBody>
        </p:sp>
      </p:grpSp>
      <p:grpSp>
        <p:nvGrpSpPr>
          <p:cNvPr id="351" name="グループ化 350">
            <a:extLst>
              <a:ext uri="{FF2B5EF4-FFF2-40B4-BE49-F238E27FC236}">
                <a16:creationId xmlns:a16="http://schemas.microsoft.com/office/drawing/2014/main" id="{8DEDDFD7-D405-47E2-632F-426F3E17BFC9}"/>
              </a:ext>
            </a:extLst>
          </p:cNvPr>
          <p:cNvGrpSpPr/>
          <p:nvPr/>
        </p:nvGrpSpPr>
        <p:grpSpPr>
          <a:xfrm>
            <a:off x="2746318" y="5326121"/>
            <a:ext cx="2371124" cy="478500"/>
            <a:chOff x="2736485" y="5325597"/>
            <a:chExt cx="2371124" cy="478500"/>
          </a:xfrm>
        </p:grpSpPr>
        <p:cxnSp>
          <p:nvCxnSpPr>
            <p:cNvPr id="57" name="直線矢印コネクタ 56">
              <a:extLst>
                <a:ext uri="{FF2B5EF4-FFF2-40B4-BE49-F238E27FC236}">
                  <a16:creationId xmlns:a16="http://schemas.microsoft.com/office/drawing/2014/main" id="{9B0FFACC-3857-ABE4-67B3-4EDF645A0387}"/>
                </a:ext>
              </a:extLst>
            </p:cNvPr>
            <p:cNvCxnSpPr>
              <a:cxnSpLocks/>
            </p:cNvCxnSpPr>
            <p:nvPr/>
          </p:nvCxnSpPr>
          <p:spPr>
            <a:xfrm>
              <a:off x="2736485" y="5564847"/>
              <a:ext cx="30988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48" name="グループ化 347">
              <a:extLst>
                <a:ext uri="{FF2B5EF4-FFF2-40B4-BE49-F238E27FC236}">
                  <a16:creationId xmlns:a16="http://schemas.microsoft.com/office/drawing/2014/main" id="{A14687C9-F0E1-2AF0-DD7F-AE3288A410F6}"/>
                </a:ext>
              </a:extLst>
            </p:cNvPr>
            <p:cNvGrpSpPr/>
            <p:nvPr/>
          </p:nvGrpSpPr>
          <p:grpSpPr>
            <a:xfrm>
              <a:off x="3175488" y="5325597"/>
              <a:ext cx="1932121" cy="478500"/>
              <a:chOff x="3175488" y="5325597"/>
              <a:chExt cx="1932121" cy="478500"/>
            </a:xfrm>
          </p:grpSpPr>
          <p:cxnSp>
            <p:nvCxnSpPr>
              <p:cNvPr id="199" name="直線コネクタ 198">
                <a:extLst>
                  <a:ext uri="{FF2B5EF4-FFF2-40B4-BE49-F238E27FC236}">
                    <a16:creationId xmlns:a16="http://schemas.microsoft.com/office/drawing/2014/main" id="{F12DE4C2-66FA-0ACE-611F-A048C05544B5}"/>
                  </a:ext>
                </a:extLst>
              </p:cNvPr>
              <p:cNvCxnSpPr>
                <a:cxnSpLocks/>
                <a:endCxn id="201" idx="1"/>
              </p:cNvCxnSpPr>
              <p:nvPr/>
            </p:nvCxnSpPr>
            <p:spPr>
              <a:xfrm>
                <a:off x="3175488" y="5564847"/>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00" name="グループ化 199">
                <a:extLst>
                  <a:ext uri="{FF2B5EF4-FFF2-40B4-BE49-F238E27FC236}">
                    <a16:creationId xmlns:a16="http://schemas.microsoft.com/office/drawing/2014/main" id="{56BCA107-17F8-D017-B24B-4A3D37977B7E}"/>
                  </a:ext>
                </a:extLst>
              </p:cNvPr>
              <p:cNvGrpSpPr/>
              <p:nvPr/>
            </p:nvGrpSpPr>
            <p:grpSpPr>
              <a:xfrm>
                <a:off x="3321703" y="5415463"/>
                <a:ext cx="69614" cy="298768"/>
                <a:chOff x="2439407" y="2962964"/>
                <a:chExt cx="69614" cy="428983"/>
              </a:xfrm>
            </p:grpSpPr>
            <p:cxnSp>
              <p:nvCxnSpPr>
                <p:cNvPr id="202" name="直線コネクタ 201">
                  <a:extLst>
                    <a:ext uri="{FF2B5EF4-FFF2-40B4-BE49-F238E27FC236}">
                      <a16:creationId xmlns:a16="http://schemas.microsoft.com/office/drawing/2014/main" id="{313A5A13-A423-A4E1-5B8D-90BD7A9CF0F1}"/>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03" name="直線コネクタ 202">
                  <a:extLst>
                    <a:ext uri="{FF2B5EF4-FFF2-40B4-BE49-F238E27FC236}">
                      <a16:creationId xmlns:a16="http://schemas.microsoft.com/office/drawing/2014/main" id="{1197A645-94C6-F5A2-8093-5411FCABCEDF}"/>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04" name="直線コネクタ 203">
                  <a:extLst>
                    <a:ext uri="{FF2B5EF4-FFF2-40B4-BE49-F238E27FC236}">
                      <a16:creationId xmlns:a16="http://schemas.microsoft.com/office/drawing/2014/main" id="{2A6C64E3-9B5D-DDA2-8179-40C360691D1F}"/>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01" name="正方形/長方形 200">
                <a:extLst>
                  <a:ext uri="{FF2B5EF4-FFF2-40B4-BE49-F238E27FC236}">
                    <a16:creationId xmlns:a16="http://schemas.microsoft.com/office/drawing/2014/main" id="{E5FE8404-9FA6-71FD-D8CB-F597CA19E9E3}"/>
                  </a:ext>
                </a:extLst>
              </p:cNvPr>
              <p:cNvSpPr/>
              <p:nvPr/>
            </p:nvSpPr>
            <p:spPr>
              <a:xfrm>
                <a:off x="3327337" y="5325597"/>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シーケンスフロー：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イベントやアクティビティ同士を接続する。</a:t>
                </a:r>
              </a:p>
            </p:txBody>
          </p:sp>
        </p:grpSp>
      </p:grpSp>
      <p:grpSp>
        <p:nvGrpSpPr>
          <p:cNvPr id="219" name="グループ化 218">
            <a:extLst>
              <a:ext uri="{FF2B5EF4-FFF2-40B4-BE49-F238E27FC236}">
                <a16:creationId xmlns:a16="http://schemas.microsoft.com/office/drawing/2014/main" id="{E6037F22-D55E-63E0-F6E7-C76FEE6864DE}"/>
              </a:ext>
            </a:extLst>
          </p:cNvPr>
          <p:cNvGrpSpPr/>
          <p:nvPr/>
        </p:nvGrpSpPr>
        <p:grpSpPr>
          <a:xfrm>
            <a:off x="5276777" y="2787361"/>
            <a:ext cx="455771" cy="301859"/>
            <a:chOff x="5266944" y="2798826"/>
            <a:chExt cx="455771" cy="301859"/>
          </a:xfrm>
        </p:grpSpPr>
        <p:sp>
          <p:nvSpPr>
            <p:cNvPr id="78" name="四角形: 角を丸くする 77">
              <a:extLst>
                <a:ext uri="{FF2B5EF4-FFF2-40B4-BE49-F238E27FC236}">
                  <a16:creationId xmlns:a16="http://schemas.microsoft.com/office/drawing/2014/main" id="{67BDF6D9-7E2C-2EEB-2F3F-450EB9D9D28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82" name="グラフィックス 81" descr="挙手 枠線">
              <a:extLst>
                <a:ext uri="{FF2B5EF4-FFF2-40B4-BE49-F238E27FC236}">
                  <a16:creationId xmlns:a16="http://schemas.microsoft.com/office/drawing/2014/main" id="{E502BADA-F0D5-5AE6-C357-3CD8E3DDFE0C}"/>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cxnSp>
        <p:nvCxnSpPr>
          <p:cNvPr id="213" name="直線コネクタ 212">
            <a:extLst>
              <a:ext uri="{FF2B5EF4-FFF2-40B4-BE49-F238E27FC236}">
                <a16:creationId xmlns:a16="http://schemas.microsoft.com/office/drawing/2014/main" id="{9C615B66-6A6C-BE94-2D66-9C0A5220372D}"/>
              </a:ext>
            </a:extLst>
          </p:cNvPr>
          <p:cNvCxnSpPr>
            <a:cxnSpLocks/>
            <a:endCxn id="215" idx="1"/>
          </p:cNvCxnSpPr>
          <p:nvPr/>
        </p:nvCxnSpPr>
        <p:spPr>
          <a:xfrm>
            <a:off x="5742848" y="2938290"/>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14" name="グループ化 213">
            <a:extLst>
              <a:ext uri="{FF2B5EF4-FFF2-40B4-BE49-F238E27FC236}">
                <a16:creationId xmlns:a16="http://schemas.microsoft.com/office/drawing/2014/main" id="{CB1998BF-F83D-955D-3DEA-42C171604CBD}"/>
              </a:ext>
            </a:extLst>
          </p:cNvPr>
          <p:cNvGrpSpPr/>
          <p:nvPr/>
        </p:nvGrpSpPr>
        <p:grpSpPr>
          <a:xfrm>
            <a:off x="5973447" y="2788906"/>
            <a:ext cx="68400" cy="298768"/>
            <a:chOff x="2439407" y="2962964"/>
            <a:chExt cx="69614" cy="428983"/>
          </a:xfrm>
        </p:grpSpPr>
        <p:cxnSp>
          <p:nvCxnSpPr>
            <p:cNvPr id="216" name="直線コネクタ 215">
              <a:extLst>
                <a:ext uri="{FF2B5EF4-FFF2-40B4-BE49-F238E27FC236}">
                  <a16:creationId xmlns:a16="http://schemas.microsoft.com/office/drawing/2014/main" id="{6C461503-F66A-A5EF-B479-E3D5677F03E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17" name="直線コネクタ 216">
              <a:extLst>
                <a:ext uri="{FF2B5EF4-FFF2-40B4-BE49-F238E27FC236}">
                  <a16:creationId xmlns:a16="http://schemas.microsoft.com/office/drawing/2014/main" id="{A1294017-51F2-42DE-ADFF-C8A0393A40B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18" name="直線コネクタ 217">
              <a:extLst>
                <a:ext uri="{FF2B5EF4-FFF2-40B4-BE49-F238E27FC236}">
                  <a16:creationId xmlns:a16="http://schemas.microsoft.com/office/drawing/2014/main" id="{49A49F1A-A4A0-C86A-5E1C-29D920311BB7}"/>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15" name="正方形/長方形 214">
            <a:extLst>
              <a:ext uri="{FF2B5EF4-FFF2-40B4-BE49-F238E27FC236}">
                <a16:creationId xmlns:a16="http://schemas.microsoft.com/office/drawing/2014/main" id="{EE504C51-50AA-F757-F78D-AB4297337475}"/>
              </a:ext>
            </a:extLst>
          </p:cNvPr>
          <p:cNvSpPr/>
          <p:nvPr/>
        </p:nvSpPr>
        <p:spPr>
          <a:xfrm>
            <a:off x="5982332" y="2699040"/>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マニュアル 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人が手作業で行うタスクであることを示す。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370" name="グループ化 369">
            <a:extLst>
              <a:ext uri="{FF2B5EF4-FFF2-40B4-BE49-F238E27FC236}">
                <a16:creationId xmlns:a16="http://schemas.microsoft.com/office/drawing/2014/main" id="{EFAD8EB5-BE8C-260D-BE75-972FD7E23526}"/>
              </a:ext>
            </a:extLst>
          </p:cNvPr>
          <p:cNvGrpSpPr/>
          <p:nvPr/>
        </p:nvGrpSpPr>
        <p:grpSpPr>
          <a:xfrm>
            <a:off x="5276777" y="3241846"/>
            <a:ext cx="455771" cy="301859"/>
            <a:chOff x="5266944" y="3241846"/>
            <a:chExt cx="455771" cy="301859"/>
          </a:xfrm>
        </p:grpSpPr>
        <p:pic>
          <p:nvPicPr>
            <p:cNvPr id="84" name="グラフィックス 83" descr="ユーザー 枠線">
              <a:extLst>
                <a:ext uri="{FF2B5EF4-FFF2-40B4-BE49-F238E27FC236}">
                  <a16:creationId xmlns:a16="http://schemas.microsoft.com/office/drawing/2014/main" id="{B568A253-0BC1-FC20-A116-D2073A44C98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a:off x="5301234" y="3273832"/>
              <a:ext cx="98334" cy="98334"/>
            </a:xfrm>
            <a:prstGeom prst="rect">
              <a:avLst/>
            </a:prstGeom>
          </p:spPr>
        </p:pic>
        <p:sp>
          <p:nvSpPr>
            <p:cNvPr id="81" name="四角形: 角を丸くする 80">
              <a:extLst>
                <a:ext uri="{FF2B5EF4-FFF2-40B4-BE49-F238E27FC236}">
                  <a16:creationId xmlns:a16="http://schemas.microsoft.com/office/drawing/2014/main" id="{4167D8A7-33D1-8FCE-4431-3F36F349F392}"/>
                </a:ext>
              </a:extLst>
            </p:cNvPr>
            <p:cNvSpPr/>
            <p:nvPr/>
          </p:nvSpPr>
          <p:spPr>
            <a:xfrm>
              <a:off x="5266944" y="324184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6" name="グループ化 375">
            <a:extLst>
              <a:ext uri="{FF2B5EF4-FFF2-40B4-BE49-F238E27FC236}">
                <a16:creationId xmlns:a16="http://schemas.microsoft.com/office/drawing/2014/main" id="{7F2D0EB8-7A1A-56A9-83B7-DFC144A717CD}"/>
              </a:ext>
            </a:extLst>
          </p:cNvPr>
          <p:cNvGrpSpPr/>
          <p:nvPr/>
        </p:nvGrpSpPr>
        <p:grpSpPr>
          <a:xfrm>
            <a:off x="5742848" y="3148971"/>
            <a:ext cx="3047191" cy="478500"/>
            <a:chOff x="5742848" y="3148971"/>
            <a:chExt cx="3047191" cy="478500"/>
          </a:xfrm>
        </p:grpSpPr>
        <p:cxnSp>
          <p:nvCxnSpPr>
            <p:cNvPr id="221" name="直線コネクタ 220">
              <a:extLst>
                <a:ext uri="{FF2B5EF4-FFF2-40B4-BE49-F238E27FC236}">
                  <a16:creationId xmlns:a16="http://schemas.microsoft.com/office/drawing/2014/main" id="{E9034793-3FB4-58A8-48A3-8835995778DE}"/>
                </a:ext>
              </a:extLst>
            </p:cNvPr>
            <p:cNvCxnSpPr>
              <a:cxnSpLocks/>
              <a:endCxn id="223" idx="1"/>
            </p:cNvCxnSpPr>
            <p:nvPr/>
          </p:nvCxnSpPr>
          <p:spPr>
            <a:xfrm>
              <a:off x="5742848" y="3388221"/>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2" name="グループ化 221">
              <a:extLst>
                <a:ext uri="{FF2B5EF4-FFF2-40B4-BE49-F238E27FC236}">
                  <a16:creationId xmlns:a16="http://schemas.microsoft.com/office/drawing/2014/main" id="{13F526C0-063F-73EE-2BD0-5DAEDF18961C}"/>
                </a:ext>
              </a:extLst>
            </p:cNvPr>
            <p:cNvGrpSpPr/>
            <p:nvPr/>
          </p:nvGrpSpPr>
          <p:grpSpPr>
            <a:xfrm>
              <a:off x="5973447" y="3238837"/>
              <a:ext cx="68400" cy="298768"/>
              <a:chOff x="2439407" y="2962964"/>
              <a:chExt cx="69614" cy="428983"/>
            </a:xfrm>
          </p:grpSpPr>
          <p:cxnSp>
            <p:nvCxnSpPr>
              <p:cNvPr id="224" name="直線コネクタ 223">
                <a:extLst>
                  <a:ext uri="{FF2B5EF4-FFF2-40B4-BE49-F238E27FC236}">
                    <a16:creationId xmlns:a16="http://schemas.microsoft.com/office/drawing/2014/main" id="{1379C60C-F05D-9D19-6C76-955F99495EB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25" name="直線コネクタ 224">
                <a:extLst>
                  <a:ext uri="{FF2B5EF4-FFF2-40B4-BE49-F238E27FC236}">
                    <a16:creationId xmlns:a16="http://schemas.microsoft.com/office/drawing/2014/main" id="{1BE431F9-C198-C8E8-30A3-B8C5E6FE7D7B}"/>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26" name="直線コネクタ 225">
                <a:extLst>
                  <a:ext uri="{FF2B5EF4-FFF2-40B4-BE49-F238E27FC236}">
                    <a16:creationId xmlns:a16="http://schemas.microsoft.com/office/drawing/2014/main" id="{A6573457-D358-44ED-5AD0-039AB7FE672B}"/>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23" name="正方形/長方形 222">
              <a:extLst>
                <a:ext uri="{FF2B5EF4-FFF2-40B4-BE49-F238E27FC236}">
                  <a16:creationId xmlns:a16="http://schemas.microsoft.com/office/drawing/2014/main" id="{9C8FF1F9-2B63-319D-F9BC-87995F063914}"/>
                </a:ext>
              </a:extLst>
            </p:cNvPr>
            <p:cNvSpPr/>
            <p:nvPr/>
          </p:nvSpPr>
          <p:spPr>
            <a:xfrm>
              <a:off x="5982332" y="3148971"/>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ユーザータスク：</a:t>
              </a:r>
            </a:p>
            <a:p>
              <a:r>
                <a:rPr kumimoji="1" lang="ja-JP" altLang="en-US" sz="500" dirty="0">
                  <a:solidFill>
                    <a:schemeClr val="tx1"/>
                  </a:solidFill>
                  <a:latin typeface="游ゴシック" panose="020B0400000000000000" pitchFamily="50" charset="-128"/>
                  <a:ea typeface="游ゴシック" panose="020B0400000000000000" pitchFamily="50" charset="-128"/>
                </a:rPr>
                <a:t>人が情報システム等を使って行うタスクであることを示す。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61" name="グループ化 360">
            <a:extLst>
              <a:ext uri="{FF2B5EF4-FFF2-40B4-BE49-F238E27FC236}">
                <a16:creationId xmlns:a16="http://schemas.microsoft.com/office/drawing/2014/main" id="{2A8E9A36-E103-E610-29F4-99CC8962C7B8}"/>
              </a:ext>
            </a:extLst>
          </p:cNvPr>
          <p:cNvGrpSpPr/>
          <p:nvPr/>
        </p:nvGrpSpPr>
        <p:grpSpPr>
          <a:xfrm>
            <a:off x="5349722" y="3598902"/>
            <a:ext cx="3440317" cy="478500"/>
            <a:chOff x="5339889" y="3472482"/>
            <a:chExt cx="3440317" cy="478500"/>
          </a:xfrm>
        </p:grpSpPr>
        <p:grpSp>
          <p:nvGrpSpPr>
            <p:cNvPr id="88" name="グループ化 87">
              <a:extLst>
                <a:ext uri="{FF2B5EF4-FFF2-40B4-BE49-F238E27FC236}">
                  <a16:creationId xmlns:a16="http://schemas.microsoft.com/office/drawing/2014/main" id="{DA6BB0FA-43EB-9C5E-4DCB-D010D24F35C8}"/>
                </a:ext>
              </a:extLst>
            </p:cNvPr>
            <p:cNvGrpSpPr/>
            <p:nvPr/>
          </p:nvGrpSpPr>
          <p:grpSpPr>
            <a:xfrm>
              <a:off x="5339889" y="3663446"/>
              <a:ext cx="309880" cy="91022"/>
              <a:chOff x="5331714" y="3674931"/>
              <a:chExt cx="309880" cy="91022"/>
            </a:xfrm>
          </p:grpSpPr>
          <p:cxnSp>
            <p:nvCxnSpPr>
              <p:cNvPr id="86" name="直線矢印コネクタ 85">
                <a:extLst>
                  <a:ext uri="{FF2B5EF4-FFF2-40B4-BE49-F238E27FC236}">
                    <a16:creationId xmlns:a16="http://schemas.microsoft.com/office/drawing/2014/main" id="{8043F7D3-9D17-7328-659A-47DB87F221C6}"/>
                  </a:ext>
                </a:extLst>
              </p:cNvPr>
              <p:cNvCxnSpPr>
                <a:cxnSpLocks/>
              </p:cNvCxnSpPr>
              <p:nvPr/>
            </p:nvCxnSpPr>
            <p:spPr>
              <a:xfrm>
                <a:off x="5331714" y="3674931"/>
                <a:ext cx="309880" cy="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87" name="直線矢印コネクタ 86">
                <a:extLst>
                  <a:ext uri="{FF2B5EF4-FFF2-40B4-BE49-F238E27FC236}">
                    <a16:creationId xmlns:a16="http://schemas.microsoft.com/office/drawing/2014/main" id="{9F76B847-758B-5196-5E67-979842C0FA81}"/>
                  </a:ext>
                </a:extLst>
              </p:cNvPr>
              <p:cNvCxnSpPr>
                <a:cxnSpLocks/>
              </p:cNvCxnSpPr>
              <p:nvPr/>
            </p:nvCxnSpPr>
            <p:spPr>
              <a:xfrm>
                <a:off x="5331714" y="3765953"/>
                <a:ext cx="309880"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cxnSp>
          <p:nvCxnSpPr>
            <p:cNvPr id="228" name="直線コネクタ 227">
              <a:extLst>
                <a:ext uri="{FF2B5EF4-FFF2-40B4-BE49-F238E27FC236}">
                  <a16:creationId xmlns:a16="http://schemas.microsoft.com/office/drawing/2014/main" id="{8D87E10D-37C2-923C-A38B-342FBE209CCE}"/>
                </a:ext>
              </a:extLst>
            </p:cNvPr>
            <p:cNvCxnSpPr>
              <a:cxnSpLocks/>
              <a:endCxn id="230" idx="1"/>
            </p:cNvCxnSpPr>
            <p:nvPr/>
          </p:nvCxnSpPr>
          <p:spPr>
            <a:xfrm>
              <a:off x="5733015" y="3711732"/>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EA92263B-E318-FA79-44EB-F26ECB8BCF9C}"/>
                </a:ext>
              </a:extLst>
            </p:cNvPr>
            <p:cNvGrpSpPr/>
            <p:nvPr/>
          </p:nvGrpSpPr>
          <p:grpSpPr>
            <a:xfrm>
              <a:off x="5963614" y="3562348"/>
              <a:ext cx="68400" cy="298768"/>
              <a:chOff x="2439407" y="2962964"/>
              <a:chExt cx="69614" cy="428983"/>
            </a:xfrm>
          </p:grpSpPr>
          <p:cxnSp>
            <p:nvCxnSpPr>
              <p:cNvPr id="231" name="直線コネクタ 230">
                <a:extLst>
                  <a:ext uri="{FF2B5EF4-FFF2-40B4-BE49-F238E27FC236}">
                    <a16:creationId xmlns:a16="http://schemas.microsoft.com/office/drawing/2014/main" id="{1BB3F20E-773F-E13F-B246-CE0AEC107566}"/>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2" name="直線コネクタ 231">
                <a:extLst>
                  <a:ext uri="{FF2B5EF4-FFF2-40B4-BE49-F238E27FC236}">
                    <a16:creationId xmlns:a16="http://schemas.microsoft.com/office/drawing/2014/main" id="{A031FBC5-204C-D7AB-8CED-7639C1311E7E}"/>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C7F3F300-6311-3AE2-B96B-6B3FFC2C65C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634B0AF4-2CC5-3489-77A1-EC065F7543A9}"/>
                </a:ext>
              </a:extLst>
            </p:cNvPr>
            <p:cNvSpPr/>
            <p:nvPr/>
          </p:nvSpPr>
          <p:spPr>
            <a:xfrm>
              <a:off x="5972499" y="3472482"/>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関連／データ関連：</a:t>
              </a:r>
            </a:p>
            <a:p>
              <a:r>
                <a:rPr kumimoji="1" lang="ja-JP" altLang="en-US" sz="500" dirty="0">
                  <a:solidFill>
                    <a:schemeClr val="tx1"/>
                  </a:solidFill>
                  <a:latin typeface="游ゴシック" panose="020B0400000000000000" pitchFamily="50" charset="-128"/>
                  <a:ea typeface="游ゴシック" panose="020B0400000000000000" pitchFamily="50" charset="-128"/>
                </a:rPr>
                <a:t>データや注釈との関連があることを示す。データストア間の接続にはデータ関連を用いる。</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371" name="グループ化 370">
            <a:extLst>
              <a:ext uri="{FF2B5EF4-FFF2-40B4-BE49-F238E27FC236}">
                <a16:creationId xmlns:a16="http://schemas.microsoft.com/office/drawing/2014/main" id="{DDA5908A-6763-301E-80CF-A7E21907CAF3}"/>
              </a:ext>
            </a:extLst>
          </p:cNvPr>
          <p:cNvGrpSpPr/>
          <p:nvPr/>
        </p:nvGrpSpPr>
        <p:grpSpPr>
          <a:xfrm>
            <a:off x="5309590" y="4125523"/>
            <a:ext cx="390144" cy="325120"/>
            <a:chOff x="5299757" y="4130088"/>
            <a:chExt cx="390144" cy="325120"/>
          </a:xfrm>
        </p:grpSpPr>
        <p:sp>
          <p:nvSpPr>
            <p:cNvPr id="97" name="加算記号 96">
              <a:extLst>
                <a:ext uri="{FF2B5EF4-FFF2-40B4-BE49-F238E27FC236}">
                  <a16:creationId xmlns:a16="http://schemas.microsoft.com/office/drawing/2014/main" id="{AF09B368-C577-C337-9D7F-2B2AEB3A0D4E}"/>
                </a:ext>
              </a:extLst>
            </p:cNvPr>
            <p:cNvSpPr/>
            <p:nvPr/>
          </p:nvSpPr>
          <p:spPr>
            <a:xfrm>
              <a:off x="5390649" y="4182956"/>
              <a:ext cx="208360" cy="210255"/>
            </a:xfrm>
            <a:prstGeom prst="mathPlus">
              <a:avLst>
                <a:gd name="adj1" fmla="val 9501"/>
              </a:avLst>
            </a:prstGeom>
            <a:solidFill>
              <a:schemeClr val="tx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9" name="ひし形 88">
              <a:extLst>
                <a:ext uri="{FF2B5EF4-FFF2-40B4-BE49-F238E27FC236}">
                  <a16:creationId xmlns:a16="http://schemas.microsoft.com/office/drawing/2014/main" id="{C7B92ABF-2152-F63B-9790-15ED5E44CB34}"/>
                </a:ext>
              </a:extLst>
            </p:cNvPr>
            <p:cNvSpPr/>
            <p:nvPr/>
          </p:nvSpPr>
          <p:spPr>
            <a:xfrm>
              <a:off x="5299757" y="4130088"/>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grpSp>
      <p:grpSp>
        <p:nvGrpSpPr>
          <p:cNvPr id="4" name="グループ化 3">
            <a:extLst>
              <a:ext uri="{FF2B5EF4-FFF2-40B4-BE49-F238E27FC236}">
                <a16:creationId xmlns:a16="http://schemas.microsoft.com/office/drawing/2014/main" id="{85AA283F-3153-C04F-E31F-C0C455DD83DD}"/>
              </a:ext>
            </a:extLst>
          </p:cNvPr>
          <p:cNvGrpSpPr/>
          <p:nvPr/>
        </p:nvGrpSpPr>
        <p:grpSpPr>
          <a:xfrm>
            <a:off x="5699734" y="4048833"/>
            <a:ext cx="3090305" cy="478500"/>
            <a:chOff x="5699734" y="4048833"/>
            <a:chExt cx="3090305" cy="478500"/>
          </a:xfrm>
        </p:grpSpPr>
        <p:cxnSp>
          <p:nvCxnSpPr>
            <p:cNvPr id="235" name="直線コネクタ 234">
              <a:extLst>
                <a:ext uri="{FF2B5EF4-FFF2-40B4-BE49-F238E27FC236}">
                  <a16:creationId xmlns:a16="http://schemas.microsoft.com/office/drawing/2014/main" id="{7B0B341D-5199-DA9E-63A3-BFEBB828C3B4}"/>
                </a:ext>
              </a:extLst>
            </p:cNvPr>
            <p:cNvCxnSpPr>
              <a:cxnSpLocks/>
              <a:stCxn id="89" idx="3"/>
              <a:endCxn id="237" idx="1"/>
            </p:cNvCxnSpPr>
            <p:nvPr/>
          </p:nvCxnSpPr>
          <p:spPr>
            <a:xfrm>
              <a:off x="5699734" y="4288083"/>
              <a:ext cx="282598"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36" name="グループ化 235">
              <a:extLst>
                <a:ext uri="{FF2B5EF4-FFF2-40B4-BE49-F238E27FC236}">
                  <a16:creationId xmlns:a16="http://schemas.microsoft.com/office/drawing/2014/main" id="{B1E2F300-6AAF-31BF-DB61-6DF8EA26F752}"/>
                </a:ext>
              </a:extLst>
            </p:cNvPr>
            <p:cNvGrpSpPr/>
            <p:nvPr/>
          </p:nvGrpSpPr>
          <p:grpSpPr>
            <a:xfrm>
              <a:off x="5973447" y="4092505"/>
              <a:ext cx="68400" cy="391156"/>
              <a:chOff x="2439407" y="2962964"/>
              <a:chExt cx="69614" cy="428983"/>
            </a:xfrm>
          </p:grpSpPr>
          <p:cxnSp>
            <p:nvCxnSpPr>
              <p:cNvPr id="238" name="直線コネクタ 237">
                <a:extLst>
                  <a:ext uri="{FF2B5EF4-FFF2-40B4-BE49-F238E27FC236}">
                    <a16:creationId xmlns:a16="http://schemas.microsoft.com/office/drawing/2014/main" id="{F0F44F94-BEA3-0727-8374-D93E7166F64D}"/>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39" name="直線コネクタ 238">
                <a:extLst>
                  <a:ext uri="{FF2B5EF4-FFF2-40B4-BE49-F238E27FC236}">
                    <a16:creationId xmlns:a16="http://schemas.microsoft.com/office/drawing/2014/main" id="{D78664DC-8920-C752-6816-1932E708D964}"/>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40" name="直線コネクタ 239">
                <a:extLst>
                  <a:ext uri="{FF2B5EF4-FFF2-40B4-BE49-F238E27FC236}">
                    <a16:creationId xmlns:a16="http://schemas.microsoft.com/office/drawing/2014/main" id="{BB4FADD2-D062-1FE9-BBB6-A0EF6A915E79}"/>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37" name="正方形/長方形 236">
              <a:extLst>
                <a:ext uri="{FF2B5EF4-FFF2-40B4-BE49-F238E27FC236}">
                  <a16:creationId xmlns:a16="http://schemas.microsoft.com/office/drawing/2014/main" id="{5D105BEA-FE2C-7FE7-E67D-098909B07AA1}"/>
                </a:ext>
              </a:extLst>
            </p:cNvPr>
            <p:cNvSpPr/>
            <p:nvPr/>
          </p:nvSpPr>
          <p:spPr>
            <a:xfrm>
              <a:off x="5982332" y="4048833"/>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並列ゲートウェイ：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条件）で使われ、条件に基づいて判断が行われることを示す。本資料では分岐と統合の両方で使用し、分岐（流出）または結合（流入）する経路のうち、いずれか若しくは双方の経路に流れることを示す。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grpSp>
        <p:nvGrpSpPr>
          <p:cNvPr id="115" name="グループ化 114">
            <a:extLst>
              <a:ext uri="{FF2B5EF4-FFF2-40B4-BE49-F238E27FC236}">
                <a16:creationId xmlns:a16="http://schemas.microsoft.com/office/drawing/2014/main" id="{D37B5F7F-ABF3-8BC1-A241-542F3D9F2509}"/>
              </a:ext>
            </a:extLst>
          </p:cNvPr>
          <p:cNvGrpSpPr/>
          <p:nvPr/>
        </p:nvGrpSpPr>
        <p:grpSpPr>
          <a:xfrm>
            <a:off x="5284071" y="5466424"/>
            <a:ext cx="439201" cy="345439"/>
            <a:chOff x="5274238" y="5435536"/>
            <a:chExt cx="439201" cy="345439"/>
          </a:xfrm>
        </p:grpSpPr>
        <p:sp>
          <p:nvSpPr>
            <p:cNvPr id="96" name="フローチャート: 磁気ディスク 95">
              <a:extLst>
                <a:ext uri="{FF2B5EF4-FFF2-40B4-BE49-F238E27FC236}">
                  <a16:creationId xmlns:a16="http://schemas.microsoft.com/office/drawing/2014/main" id="{3BDE6508-BA9E-FB7E-63B3-DFB1CBC5B79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2" name="円弧 111">
              <a:extLst>
                <a:ext uri="{FF2B5EF4-FFF2-40B4-BE49-F238E27FC236}">
                  <a16:creationId xmlns:a16="http://schemas.microsoft.com/office/drawing/2014/main" id="{2A14C72E-1DA1-1625-413D-4ABCF2B1277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4" name="円弧 113">
              <a:extLst>
                <a:ext uri="{FF2B5EF4-FFF2-40B4-BE49-F238E27FC236}">
                  <a16:creationId xmlns:a16="http://schemas.microsoft.com/office/drawing/2014/main" id="{4DB77D5B-AA18-8CE1-F0CA-898E53A26FF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375" name="グループ化 374">
            <a:extLst>
              <a:ext uri="{FF2B5EF4-FFF2-40B4-BE49-F238E27FC236}">
                <a16:creationId xmlns:a16="http://schemas.microsoft.com/office/drawing/2014/main" id="{05CAC3E9-CF0D-C8E4-BCFF-EFD17AE1601B}"/>
              </a:ext>
            </a:extLst>
          </p:cNvPr>
          <p:cNvGrpSpPr/>
          <p:nvPr/>
        </p:nvGrpSpPr>
        <p:grpSpPr>
          <a:xfrm>
            <a:off x="5723272" y="5398626"/>
            <a:ext cx="3066767" cy="478500"/>
            <a:chOff x="5723272" y="5398626"/>
            <a:chExt cx="3066767" cy="478500"/>
          </a:xfrm>
        </p:grpSpPr>
        <p:cxnSp>
          <p:nvCxnSpPr>
            <p:cNvPr id="256" name="直線コネクタ 255">
              <a:extLst>
                <a:ext uri="{FF2B5EF4-FFF2-40B4-BE49-F238E27FC236}">
                  <a16:creationId xmlns:a16="http://schemas.microsoft.com/office/drawing/2014/main" id="{DB9035E3-4983-B22C-A594-A552F63DD291}"/>
                </a:ext>
              </a:extLst>
            </p:cNvPr>
            <p:cNvCxnSpPr>
              <a:cxnSpLocks/>
              <a:stCxn id="96" idx="4"/>
              <a:endCxn id="258" idx="1"/>
            </p:cNvCxnSpPr>
            <p:nvPr/>
          </p:nvCxnSpPr>
          <p:spPr>
            <a:xfrm flipV="1">
              <a:off x="5723272" y="5637876"/>
              <a:ext cx="259060" cy="1268"/>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57" name="グループ化 256">
              <a:extLst>
                <a:ext uri="{FF2B5EF4-FFF2-40B4-BE49-F238E27FC236}">
                  <a16:creationId xmlns:a16="http://schemas.microsoft.com/office/drawing/2014/main" id="{D7CEC4CB-110C-5ECB-6B81-2C7C89E4862D}"/>
                </a:ext>
              </a:extLst>
            </p:cNvPr>
            <p:cNvGrpSpPr/>
            <p:nvPr/>
          </p:nvGrpSpPr>
          <p:grpSpPr>
            <a:xfrm>
              <a:off x="5973447" y="5488492"/>
              <a:ext cx="68400" cy="298768"/>
              <a:chOff x="2439407" y="2962964"/>
              <a:chExt cx="69614" cy="428983"/>
            </a:xfrm>
          </p:grpSpPr>
          <p:cxnSp>
            <p:nvCxnSpPr>
              <p:cNvPr id="259" name="直線コネクタ 258">
                <a:extLst>
                  <a:ext uri="{FF2B5EF4-FFF2-40B4-BE49-F238E27FC236}">
                    <a16:creationId xmlns:a16="http://schemas.microsoft.com/office/drawing/2014/main" id="{3957A4E2-73F4-A41F-1B53-D0472E2BCA60}"/>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0" name="直線コネクタ 259">
                <a:extLst>
                  <a:ext uri="{FF2B5EF4-FFF2-40B4-BE49-F238E27FC236}">
                    <a16:creationId xmlns:a16="http://schemas.microsoft.com/office/drawing/2014/main" id="{036A4FAD-2E88-977A-B8E4-B488E3C2E91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1" name="直線コネクタ 260">
                <a:extLst>
                  <a:ext uri="{FF2B5EF4-FFF2-40B4-BE49-F238E27FC236}">
                    <a16:creationId xmlns:a16="http://schemas.microsoft.com/office/drawing/2014/main" id="{55C7D8DC-D474-3AC7-CA63-236D31D6DEB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58" name="正方形/長方形 257">
              <a:extLst>
                <a:ext uri="{FF2B5EF4-FFF2-40B4-BE49-F238E27FC236}">
                  <a16:creationId xmlns:a16="http://schemas.microsoft.com/office/drawing/2014/main" id="{BB745815-6FFB-9276-6E2D-568C9F474C1D}"/>
                </a:ext>
              </a:extLst>
            </p:cNvPr>
            <p:cNvSpPr/>
            <p:nvPr/>
          </p:nvSpPr>
          <p:spPr>
            <a:xfrm>
              <a:off x="5982332" y="5398626"/>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データストア：</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業務フロー内において継続的に参照されたり更新されたりする、蓄積された情報群を示す。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pic>
        <p:nvPicPr>
          <p:cNvPr id="95" name="グラフィックス 94" descr="紙 枠線">
            <a:extLst>
              <a:ext uri="{FF2B5EF4-FFF2-40B4-BE49-F238E27FC236}">
                <a16:creationId xmlns:a16="http://schemas.microsoft.com/office/drawing/2014/main" id="{9501BE58-36A5-7807-004F-C442A02A1270}"/>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5352998" y="5957400"/>
            <a:ext cx="303328" cy="303328"/>
          </a:xfrm>
          <a:prstGeom prst="rect">
            <a:avLst/>
          </a:prstGeom>
        </p:spPr>
      </p:pic>
      <p:grpSp>
        <p:nvGrpSpPr>
          <p:cNvPr id="377" name="グループ化 376">
            <a:extLst>
              <a:ext uri="{FF2B5EF4-FFF2-40B4-BE49-F238E27FC236}">
                <a16:creationId xmlns:a16="http://schemas.microsoft.com/office/drawing/2014/main" id="{567EEDD6-0102-8F12-2554-D0EDBAE6F845}"/>
              </a:ext>
            </a:extLst>
          </p:cNvPr>
          <p:cNvGrpSpPr/>
          <p:nvPr/>
        </p:nvGrpSpPr>
        <p:grpSpPr>
          <a:xfrm>
            <a:off x="5742848" y="5848557"/>
            <a:ext cx="3047191" cy="478500"/>
            <a:chOff x="5742848" y="5848557"/>
            <a:chExt cx="3047191" cy="478500"/>
          </a:xfrm>
        </p:grpSpPr>
        <p:cxnSp>
          <p:nvCxnSpPr>
            <p:cNvPr id="263" name="直線コネクタ 262">
              <a:extLst>
                <a:ext uri="{FF2B5EF4-FFF2-40B4-BE49-F238E27FC236}">
                  <a16:creationId xmlns:a16="http://schemas.microsoft.com/office/drawing/2014/main" id="{257C4DA9-0437-7DA6-EB88-541357F5340A}"/>
                </a:ext>
              </a:extLst>
            </p:cNvPr>
            <p:cNvCxnSpPr>
              <a:cxnSpLocks/>
              <a:endCxn id="265" idx="1"/>
            </p:cNvCxnSpPr>
            <p:nvPr/>
          </p:nvCxnSpPr>
          <p:spPr>
            <a:xfrm>
              <a:off x="5742848" y="6087807"/>
              <a:ext cx="23948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3F9C8131-BAEF-0D6E-21B7-C98AC32CB1E5}"/>
                </a:ext>
              </a:extLst>
            </p:cNvPr>
            <p:cNvGrpSpPr/>
            <p:nvPr/>
          </p:nvGrpSpPr>
          <p:grpSpPr>
            <a:xfrm>
              <a:off x="5973447" y="5938423"/>
              <a:ext cx="68400" cy="298768"/>
              <a:chOff x="2439407" y="2962964"/>
              <a:chExt cx="69614" cy="428983"/>
            </a:xfrm>
          </p:grpSpPr>
          <p:cxnSp>
            <p:nvCxnSpPr>
              <p:cNvPr id="266" name="直線コネクタ 265">
                <a:extLst>
                  <a:ext uri="{FF2B5EF4-FFF2-40B4-BE49-F238E27FC236}">
                    <a16:creationId xmlns:a16="http://schemas.microsoft.com/office/drawing/2014/main" id="{6F3D50D9-3503-DB66-D7C0-539DD5689E6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67" name="直線コネクタ 266">
                <a:extLst>
                  <a:ext uri="{FF2B5EF4-FFF2-40B4-BE49-F238E27FC236}">
                    <a16:creationId xmlns:a16="http://schemas.microsoft.com/office/drawing/2014/main" id="{6863CBD3-59F8-C651-EDDE-C89771CA365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68" name="直線コネクタ 267">
                <a:extLst>
                  <a:ext uri="{FF2B5EF4-FFF2-40B4-BE49-F238E27FC236}">
                    <a16:creationId xmlns:a16="http://schemas.microsoft.com/office/drawing/2014/main" id="{ABF6E549-E787-0BDB-EF74-EDD2246946CE}"/>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265" name="正方形/長方形 264">
              <a:extLst>
                <a:ext uri="{FF2B5EF4-FFF2-40B4-BE49-F238E27FC236}">
                  <a16:creationId xmlns:a16="http://schemas.microsoft.com/office/drawing/2014/main" id="{8D2AA20C-BA89-4FBD-708A-6DFBD4E24F0F}"/>
                </a:ext>
              </a:extLst>
            </p:cNvPr>
            <p:cNvSpPr/>
            <p:nvPr/>
          </p:nvSpPr>
          <p:spPr>
            <a:xfrm>
              <a:off x="5982332" y="5848557"/>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データオブジェクト：</a:t>
              </a:r>
            </a:p>
            <a:p>
              <a:r>
                <a:rPr kumimoji="1" lang="ja-JP" altLang="en-US" sz="500" dirty="0">
                  <a:solidFill>
                    <a:schemeClr val="tx1"/>
                  </a:solidFill>
                  <a:latin typeface="游ゴシック" panose="020B0400000000000000" pitchFamily="50" charset="-128"/>
                  <a:ea typeface="游ゴシック" panose="020B0400000000000000" pitchFamily="50" charset="-128"/>
                </a:rPr>
                <a:t>アクティビティで必要とされるデータや作成されるデータを示す。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cxnSp>
        <p:nvCxnSpPr>
          <p:cNvPr id="242" name="直線コネクタ 241">
            <a:extLst>
              <a:ext uri="{FF2B5EF4-FFF2-40B4-BE49-F238E27FC236}">
                <a16:creationId xmlns:a16="http://schemas.microsoft.com/office/drawing/2014/main" id="{FAE2F752-E806-12B7-2B9B-B7736488AA28}"/>
              </a:ext>
            </a:extLst>
          </p:cNvPr>
          <p:cNvCxnSpPr>
            <a:cxnSpLocks/>
            <a:stCxn id="406" idx="3"/>
            <a:endCxn id="244" idx="1"/>
          </p:cNvCxnSpPr>
          <p:nvPr/>
        </p:nvCxnSpPr>
        <p:spPr>
          <a:xfrm>
            <a:off x="5699062" y="4738014"/>
            <a:ext cx="283270"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44" name="正方形/長方形 243">
            <a:extLst>
              <a:ext uri="{FF2B5EF4-FFF2-40B4-BE49-F238E27FC236}">
                <a16:creationId xmlns:a16="http://schemas.microsoft.com/office/drawing/2014/main" id="{93DF54A9-F2CF-47CE-0532-2171E7D4F400}"/>
              </a:ext>
            </a:extLst>
          </p:cNvPr>
          <p:cNvSpPr/>
          <p:nvPr/>
        </p:nvSpPr>
        <p:spPr>
          <a:xfrm>
            <a:off x="5982332" y="4498764"/>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排他ゲートウェイ：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業務フローの分岐や結合（</a:t>
            </a:r>
            <a:r>
              <a:rPr kumimoji="1" lang="en-US" altLang="ja-JP" sz="500" dirty="0">
                <a:solidFill>
                  <a:schemeClr val="tx1"/>
                </a:solidFill>
                <a:latin typeface="游ゴシック" panose="020B0400000000000000" pitchFamily="50" charset="-128"/>
                <a:ea typeface="游ゴシック" panose="020B0400000000000000" pitchFamily="50" charset="-128"/>
              </a:rPr>
              <a:t>XOR</a:t>
            </a:r>
            <a:r>
              <a:rPr kumimoji="1" lang="ja-JP" altLang="en-US" sz="500" dirty="0">
                <a:solidFill>
                  <a:schemeClr val="tx1"/>
                </a:solidFill>
                <a:latin typeface="游ゴシック" panose="020B0400000000000000" pitchFamily="50" charset="-128"/>
                <a:ea typeface="游ゴシック" panose="020B0400000000000000" pitchFamily="50" charset="-128"/>
              </a:rPr>
              <a:t>条件）で使われ、条件に基づいて判断が行われることを示す。</a:t>
            </a:r>
          </a:p>
          <a:p>
            <a:r>
              <a:rPr kumimoji="1" lang="ja-JP" altLang="en-US" sz="500" dirty="0">
                <a:solidFill>
                  <a:schemeClr val="tx1"/>
                </a:solidFill>
                <a:latin typeface="游ゴシック" panose="020B0400000000000000" pitchFamily="50" charset="-128"/>
                <a:ea typeface="游ゴシック" panose="020B0400000000000000" pitchFamily="50" charset="-128"/>
              </a:rPr>
              <a:t>本資料では分岐と統合の両方で使用し、分岐（流出）または結合（流入）する経路のうち、必ずいずれか一つの経路に流れることを示す。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5" name="グループ化 274">
            <a:extLst>
              <a:ext uri="{FF2B5EF4-FFF2-40B4-BE49-F238E27FC236}">
                <a16:creationId xmlns:a16="http://schemas.microsoft.com/office/drawing/2014/main" id="{91805203-00A3-2B85-15F5-643F5A51725C}"/>
              </a:ext>
            </a:extLst>
          </p:cNvPr>
          <p:cNvGrpSpPr/>
          <p:nvPr/>
        </p:nvGrpSpPr>
        <p:grpSpPr>
          <a:xfrm>
            <a:off x="5973447" y="4537883"/>
            <a:ext cx="68400" cy="391156"/>
            <a:chOff x="2439407" y="2962964"/>
            <a:chExt cx="69614" cy="428983"/>
          </a:xfrm>
        </p:grpSpPr>
        <p:cxnSp>
          <p:nvCxnSpPr>
            <p:cNvPr id="276" name="直線コネクタ 275">
              <a:extLst>
                <a:ext uri="{FF2B5EF4-FFF2-40B4-BE49-F238E27FC236}">
                  <a16:creationId xmlns:a16="http://schemas.microsoft.com/office/drawing/2014/main" id="{8AA07A6A-91BD-10C2-27A7-1285875C316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77" name="直線コネクタ 276">
              <a:extLst>
                <a:ext uri="{FF2B5EF4-FFF2-40B4-BE49-F238E27FC236}">
                  <a16:creationId xmlns:a16="http://schemas.microsoft.com/office/drawing/2014/main" id="{00AAB2CA-4B33-A4E8-A15E-6C0E49707755}"/>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78" name="直線コネクタ 277">
              <a:extLst>
                <a:ext uri="{FF2B5EF4-FFF2-40B4-BE49-F238E27FC236}">
                  <a16:creationId xmlns:a16="http://schemas.microsoft.com/office/drawing/2014/main" id="{34249AA4-4190-DD44-3DF8-216F02151FC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nvGrpSpPr>
          <p:cNvPr id="364" name="グループ化 363">
            <a:extLst>
              <a:ext uri="{FF2B5EF4-FFF2-40B4-BE49-F238E27FC236}">
                <a16:creationId xmlns:a16="http://schemas.microsoft.com/office/drawing/2014/main" id="{0B83B511-F903-B482-6AA9-CE47A3DC5DCB}"/>
              </a:ext>
            </a:extLst>
          </p:cNvPr>
          <p:cNvGrpSpPr/>
          <p:nvPr/>
        </p:nvGrpSpPr>
        <p:grpSpPr>
          <a:xfrm>
            <a:off x="5309590" y="4948695"/>
            <a:ext cx="3480449" cy="478500"/>
            <a:chOff x="5299757" y="4854948"/>
            <a:chExt cx="3480449" cy="478500"/>
          </a:xfrm>
        </p:grpSpPr>
        <p:grpSp>
          <p:nvGrpSpPr>
            <p:cNvPr id="103" name="グループ化 102">
              <a:extLst>
                <a:ext uri="{FF2B5EF4-FFF2-40B4-BE49-F238E27FC236}">
                  <a16:creationId xmlns:a16="http://schemas.microsoft.com/office/drawing/2014/main" id="{6BF71E52-A037-5796-CE38-64473A5874B5}"/>
                </a:ext>
              </a:extLst>
            </p:cNvPr>
            <p:cNvGrpSpPr/>
            <p:nvPr/>
          </p:nvGrpSpPr>
          <p:grpSpPr>
            <a:xfrm>
              <a:off x="5299757" y="4933989"/>
              <a:ext cx="390144" cy="325120"/>
              <a:chOff x="5299757" y="4933989"/>
              <a:chExt cx="390144" cy="325120"/>
            </a:xfrm>
          </p:grpSpPr>
          <p:sp>
            <p:nvSpPr>
              <p:cNvPr id="93" name="ひし形 92">
                <a:extLst>
                  <a:ext uri="{FF2B5EF4-FFF2-40B4-BE49-F238E27FC236}">
                    <a16:creationId xmlns:a16="http://schemas.microsoft.com/office/drawing/2014/main" id="{29404368-0FB6-E01F-29EA-78A544B77871}"/>
                  </a:ext>
                </a:extLst>
              </p:cNvPr>
              <p:cNvSpPr/>
              <p:nvPr/>
            </p:nvSpPr>
            <p:spPr>
              <a:xfrm>
                <a:off x="5299757" y="4933989"/>
                <a:ext cx="390144" cy="32512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solidFill>
                    <a:schemeClr val="tx1"/>
                  </a:solidFill>
                  <a:latin typeface="游ゴシック" panose="020B0400000000000000" pitchFamily="50" charset="-128"/>
                  <a:ea typeface="游ゴシック" panose="020B0400000000000000" pitchFamily="50" charset="-128"/>
                </a:endParaRPr>
              </a:p>
            </p:txBody>
          </p:sp>
          <p:sp>
            <p:nvSpPr>
              <p:cNvPr id="100" name="楕円 99">
                <a:extLst>
                  <a:ext uri="{FF2B5EF4-FFF2-40B4-BE49-F238E27FC236}">
                    <a16:creationId xmlns:a16="http://schemas.microsoft.com/office/drawing/2014/main" id="{22D54DE7-0AFC-2321-6602-43F41EC72B1D}"/>
                  </a:ext>
                </a:extLst>
              </p:cNvPr>
              <p:cNvSpPr/>
              <p:nvPr/>
            </p:nvSpPr>
            <p:spPr>
              <a:xfrm>
                <a:off x="5403807" y="500552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1" name="五角形 100">
                <a:extLst>
                  <a:ext uri="{FF2B5EF4-FFF2-40B4-BE49-F238E27FC236}">
                    <a16:creationId xmlns:a16="http://schemas.microsoft.com/office/drawing/2014/main" id="{4E198FA7-16CE-067D-8A43-F5FEC731AC62}"/>
                  </a:ext>
                </a:extLst>
              </p:cNvPr>
              <p:cNvSpPr/>
              <p:nvPr/>
            </p:nvSpPr>
            <p:spPr>
              <a:xfrm>
                <a:off x="5436727" y="5038949"/>
                <a:ext cx="116205" cy="115200"/>
              </a:xfrm>
              <a:prstGeom prst="pentagon">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cxnSp>
          <p:nvCxnSpPr>
            <p:cNvPr id="249" name="直線コネクタ 248">
              <a:extLst>
                <a:ext uri="{FF2B5EF4-FFF2-40B4-BE49-F238E27FC236}">
                  <a16:creationId xmlns:a16="http://schemas.microsoft.com/office/drawing/2014/main" id="{BDCF37AD-5693-F344-1A38-5783CDE5F109}"/>
                </a:ext>
              </a:extLst>
            </p:cNvPr>
            <p:cNvCxnSpPr>
              <a:cxnSpLocks/>
              <a:stCxn id="93" idx="3"/>
              <a:endCxn id="251" idx="1"/>
            </p:cNvCxnSpPr>
            <p:nvPr/>
          </p:nvCxnSpPr>
          <p:spPr>
            <a:xfrm flipV="1">
              <a:off x="5689901" y="5094198"/>
              <a:ext cx="282598" cy="2351"/>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51" name="正方形/長方形 250">
              <a:extLst>
                <a:ext uri="{FF2B5EF4-FFF2-40B4-BE49-F238E27FC236}">
                  <a16:creationId xmlns:a16="http://schemas.microsoft.com/office/drawing/2014/main" id="{11624568-B0F0-0F69-95FE-BA4F863106C7}"/>
                </a:ext>
              </a:extLst>
            </p:cNvPr>
            <p:cNvSpPr/>
            <p:nvPr/>
          </p:nvSpPr>
          <p:spPr>
            <a:xfrm>
              <a:off x="5972499" y="4854948"/>
              <a:ext cx="2807707"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イベントベースゲートウェイ：</a:t>
              </a:r>
            </a:p>
            <a:p>
              <a:r>
                <a:rPr kumimoji="1" lang="ja-JP" altLang="en-US" sz="500" dirty="0">
                  <a:solidFill>
                    <a:schemeClr val="tx1"/>
                  </a:solidFill>
                  <a:latin typeface="游ゴシック" panose="020B0400000000000000" pitchFamily="50" charset="-128"/>
                  <a:ea typeface="游ゴシック" panose="020B0400000000000000" pitchFamily="50" charset="-128"/>
                </a:rPr>
                <a:t>業務フローの分岐で使われ、その先には複数のタイマー中間イベントやメッセージ受信中間イベント、受信タスク等が接続される。接続されたイベントやタスクのうち、最初に発生したもののみが実施されることを示す。</a:t>
              </a:r>
              <a:endParaRPr kumimoji="1" lang="en-US" altLang="ja-JP" sz="500" dirty="0">
                <a:solidFill>
                  <a:schemeClr val="tx1"/>
                </a:solidFill>
                <a:latin typeface="游ゴシック" panose="020B0400000000000000" pitchFamily="50" charset="-128"/>
                <a:ea typeface="游ゴシック" panose="020B0400000000000000" pitchFamily="50" charset="-128"/>
              </a:endParaRPr>
            </a:p>
          </p:txBody>
        </p:sp>
        <p:grpSp>
          <p:nvGrpSpPr>
            <p:cNvPr id="279" name="グループ化 278">
              <a:extLst>
                <a:ext uri="{FF2B5EF4-FFF2-40B4-BE49-F238E27FC236}">
                  <a16:creationId xmlns:a16="http://schemas.microsoft.com/office/drawing/2014/main" id="{5AD371D6-DA59-A544-9D69-BABA4F4DBB5E}"/>
                </a:ext>
              </a:extLst>
            </p:cNvPr>
            <p:cNvGrpSpPr/>
            <p:nvPr/>
          </p:nvGrpSpPr>
          <p:grpSpPr>
            <a:xfrm>
              <a:off x="5963614" y="4898620"/>
              <a:ext cx="68400" cy="391156"/>
              <a:chOff x="2439407" y="2962964"/>
              <a:chExt cx="69614" cy="428983"/>
            </a:xfrm>
          </p:grpSpPr>
          <p:cxnSp>
            <p:nvCxnSpPr>
              <p:cNvPr id="280" name="直線コネクタ 279">
                <a:extLst>
                  <a:ext uri="{FF2B5EF4-FFF2-40B4-BE49-F238E27FC236}">
                    <a16:creationId xmlns:a16="http://schemas.microsoft.com/office/drawing/2014/main" id="{CE1B2947-3213-E8C5-9B8A-0638F8C556A8}"/>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1" name="直線コネクタ 280">
                <a:extLst>
                  <a:ext uri="{FF2B5EF4-FFF2-40B4-BE49-F238E27FC236}">
                    <a16:creationId xmlns:a16="http://schemas.microsoft.com/office/drawing/2014/main" id="{012A1219-E093-6270-EC86-859FEFAB4543}"/>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2" name="直線コネクタ 281">
                <a:extLst>
                  <a:ext uri="{FF2B5EF4-FFF2-40B4-BE49-F238E27FC236}">
                    <a16:creationId xmlns:a16="http://schemas.microsoft.com/office/drawing/2014/main" id="{670DF3BE-CB3B-C818-6BEE-22F7E55D1246}"/>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65" name="グループ化 64">
            <a:extLst>
              <a:ext uri="{FF2B5EF4-FFF2-40B4-BE49-F238E27FC236}">
                <a16:creationId xmlns:a16="http://schemas.microsoft.com/office/drawing/2014/main" id="{A77BAC78-683F-15DB-EE8F-8AD70A7D70FC}"/>
              </a:ext>
            </a:extLst>
          </p:cNvPr>
          <p:cNvGrpSpPr/>
          <p:nvPr/>
        </p:nvGrpSpPr>
        <p:grpSpPr>
          <a:xfrm>
            <a:off x="2731895" y="6013561"/>
            <a:ext cx="332977" cy="47531"/>
            <a:chOff x="8094074" y="5728204"/>
            <a:chExt cx="332977" cy="47531"/>
          </a:xfrm>
        </p:grpSpPr>
        <p:cxnSp>
          <p:nvCxnSpPr>
            <p:cNvPr id="61" name="直線矢印コネクタ 60">
              <a:extLst>
                <a:ext uri="{FF2B5EF4-FFF2-40B4-BE49-F238E27FC236}">
                  <a16:creationId xmlns:a16="http://schemas.microsoft.com/office/drawing/2014/main" id="{B8CD56C5-B421-92C7-D142-929E938F41F0}"/>
                </a:ext>
              </a:extLst>
            </p:cNvPr>
            <p:cNvCxnSpPr>
              <a:cxnSpLocks/>
              <a:stCxn id="63" idx="6"/>
              <a:endCxn id="64" idx="3"/>
            </p:cNvCxnSpPr>
            <p:nvPr/>
          </p:nvCxnSpPr>
          <p:spPr>
            <a:xfrm flipV="1">
              <a:off x="8141605" y="5751969"/>
              <a:ext cx="213572" cy="1"/>
            </a:xfrm>
            <a:prstGeom prst="straightConnector1">
              <a:avLst/>
            </a:prstGeom>
            <a:ln w="9525">
              <a:solidFill>
                <a:schemeClr val="tx1"/>
              </a:solidFill>
              <a:prstDash val="lgDash"/>
              <a:headEnd type="none" w="med" len="med"/>
              <a:tailEnd type="none" w="med" len="med"/>
            </a:ln>
          </p:spPr>
          <p:style>
            <a:lnRef idx="2">
              <a:schemeClr val="accent1"/>
            </a:lnRef>
            <a:fillRef idx="0">
              <a:schemeClr val="accent1"/>
            </a:fillRef>
            <a:effectRef idx="1">
              <a:schemeClr val="accent1"/>
            </a:effectRef>
            <a:fontRef idx="minor">
              <a:schemeClr val="tx1"/>
            </a:fontRef>
          </p:style>
        </p:cxnSp>
        <p:sp>
          <p:nvSpPr>
            <p:cNvPr id="63" name="楕円 62">
              <a:extLst>
                <a:ext uri="{FF2B5EF4-FFF2-40B4-BE49-F238E27FC236}">
                  <a16:creationId xmlns:a16="http://schemas.microsoft.com/office/drawing/2014/main" id="{70CBEB89-684A-B22E-A188-1854EE44C289}"/>
                </a:ext>
              </a:extLst>
            </p:cNvPr>
            <p:cNvSpPr/>
            <p:nvPr/>
          </p:nvSpPr>
          <p:spPr>
            <a:xfrm>
              <a:off x="8094074" y="5728204"/>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4" name="二等辺三角形 63">
              <a:extLst>
                <a:ext uri="{FF2B5EF4-FFF2-40B4-BE49-F238E27FC236}">
                  <a16:creationId xmlns:a16="http://schemas.microsoft.com/office/drawing/2014/main" id="{0DB38E32-D483-311B-25FB-7516EFD90D24}"/>
                </a:ext>
              </a:extLst>
            </p:cNvPr>
            <p:cNvSpPr/>
            <p:nvPr/>
          </p:nvSpPr>
          <p:spPr>
            <a:xfrm rot="5400000">
              <a:off x="8367804" y="571603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347" name="グループ化 346">
            <a:extLst>
              <a:ext uri="{FF2B5EF4-FFF2-40B4-BE49-F238E27FC236}">
                <a16:creationId xmlns:a16="http://schemas.microsoft.com/office/drawing/2014/main" id="{FF8A185C-00EA-E0A5-4D96-99413CDD9981}"/>
              </a:ext>
            </a:extLst>
          </p:cNvPr>
          <p:cNvGrpSpPr/>
          <p:nvPr/>
        </p:nvGrpSpPr>
        <p:grpSpPr>
          <a:xfrm>
            <a:off x="3185321" y="5798076"/>
            <a:ext cx="1932121" cy="478500"/>
            <a:chOff x="3175488" y="5798076"/>
            <a:chExt cx="1932121" cy="478500"/>
          </a:xfrm>
        </p:grpSpPr>
        <p:cxnSp>
          <p:nvCxnSpPr>
            <p:cNvPr id="206" name="直線コネクタ 205">
              <a:extLst>
                <a:ext uri="{FF2B5EF4-FFF2-40B4-BE49-F238E27FC236}">
                  <a16:creationId xmlns:a16="http://schemas.microsoft.com/office/drawing/2014/main" id="{7732FA73-F4D3-4F5D-566C-A6CAE198C723}"/>
                </a:ext>
              </a:extLst>
            </p:cNvPr>
            <p:cNvCxnSpPr>
              <a:cxnSpLocks/>
            </p:cNvCxnSpPr>
            <p:nvPr/>
          </p:nvCxnSpPr>
          <p:spPr>
            <a:xfrm>
              <a:off x="3175488" y="6037326"/>
              <a:ext cx="151849"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sp>
          <p:nvSpPr>
            <p:cNvPr id="208" name="正方形/長方形 207">
              <a:extLst>
                <a:ext uri="{FF2B5EF4-FFF2-40B4-BE49-F238E27FC236}">
                  <a16:creationId xmlns:a16="http://schemas.microsoft.com/office/drawing/2014/main" id="{43047A80-A0AA-A4C6-CD70-1F7D77972043}"/>
                </a:ext>
              </a:extLst>
            </p:cNvPr>
            <p:cNvSpPr/>
            <p:nvPr/>
          </p:nvSpPr>
          <p:spPr>
            <a:xfrm>
              <a:off x="3327337" y="5798076"/>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メッセージフロー：</a:t>
              </a:r>
            </a:p>
            <a:p>
              <a:r>
                <a:rPr kumimoji="1" lang="ja-JP" altLang="en-US" sz="500" dirty="0">
                  <a:solidFill>
                    <a:schemeClr val="tx1"/>
                  </a:solidFill>
                  <a:latin typeface="游ゴシック" panose="020B0400000000000000" pitchFamily="50" charset="-128"/>
                  <a:ea typeface="游ゴシック" panose="020B0400000000000000" pitchFamily="50" charset="-128"/>
                </a:rPr>
                <a:t>プールを跨いでメッセージのやり取りがあることを示す際に使用する。メッセージとは口頭や文書、メール等である。同一プール内では使用できない。</a:t>
              </a:r>
            </a:p>
          </p:txBody>
        </p:sp>
        <p:grpSp>
          <p:nvGrpSpPr>
            <p:cNvPr id="283" name="グループ化 282">
              <a:extLst>
                <a:ext uri="{FF2B5EF4-FFF2-40B4-BE49-F238E27FC236}">
                  <a16:creationId xmlns:a16="http://schemas.microsoft.com/office/drawing/2014/main" id="{84A5814E-69BF-8CF0-1734-D24641657769}"/>
                </a:ext>
              </a:extLst>
            </p:cNvPr>
            <p:cNvGrpSpPr/>
            <p:nvPr/>
          </p:nvGrpSpPr>
          <p:grpSpPr>
            <a:xfrm>
              <a:off x="3321702" y="5841748"/>
              <a:ext cx="68400" cy="391156"/>
              <a:chOff x="2439407" y="2962964"/>
              <a:chExt cx="69614" cy="428983"/>
            </a:xfrm>
          </p:grpSpPr>
          <p:cxnSp>
            <p:nvCxnSpPr>
              <p:cNvPr id="284" name="直線コネクタ 283">
                <a:extLst>
                  <a:ext uri="{FF2B5EF4-FFF2-40B4-BE49-F238E27FC236}">
                    <a16:creationId xmlns:a16="http://schemas.microsoft.com/office/drawing/2014/main" id="{BB1171E9-3B2A-CD6B-2DD0-92D33C88C82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285" name="直線コネクタ 284">
                <a:extLst>
                  <a:ext uri="{FF2B5EF4-FFF2-40B4-BE49-F238E27FC236}">
                    <a16:creationId xmlns:a16="http://schemas.microsoft.com/office/drawing/2014/main" id="{28A4087D-6E67-0222-9486-2F746732AED2}"/>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286" name="直線コネクタ 285">
                <a:extLst>
                  <a:ext uri="{FF2B5EF4-FFF2-40B4-BE49-F238E27FC236}">
                    <a16:creationId xmlns:a16="http://schemas.microsoft.com/office/drawing/2014/main" id="{E27EA952-7E2D-584D-1DEA-16A9BF71FD51}"/>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grpSp>
      <p:grpSp>
        <p:nvGrpSpPr>
          <p:cNvPr id="40" name="グループ化 39">
            <a:extLst>
              <a:ext uri="{FF2B5EF4-FFF2-40B4-BE49-F238E27FC236}">
                <a16:creationId xmlns:a16="http://schemas.microsoft.com/office/drawing/2014/main" id="{AA27697A-DF1C-7A14-C626-13008D87B763}"/>
              </a:ext>
            </a:extLst>
          </p:cNvPr>
          <p:cNvGrpSpPr/>
          <p:nvPr/>
        </p:nvGrpSpPr>
        <p:grpSpPr>
          <a:xfrm>
            <a:off x="547477" y="4537022"/>
            <a:ext cx="182044" cy="182044"/>
            <a:chOff x="8420362" y="4556924"/>
            <a:chExt cx="182044" cy="182044"/>
          </a:xfrm>
        </p:grpSpPr>
        <p:sp>
          <p:nvSpPr>
            <p:cNvPr id="33" name="楕円 32">
              <a:extLst>
                <a:ext uri="{FF2B5EF4-FFF2-40B4-BE49-F238E27FC236}">
                  <a16:creationId xmlns:a16="http://schemas.microsoft.com/office/drawing/2014/main" id="{AE3D04C6-CE52-B425-2737-538855C36FBB}"/>
                </a:ext>
              </a:extLst>
            </p:cNvPr>
            <p:cNvSpPr/>
            <p:nvPr/>
          </p:nvSpPr>
          <p:spPr>
            <a:xfrm>
              <a:off x="8420362" y="4556924"/>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39" name="グラフィックス 38" descr="時計 単色塗りつぶし">
              <a:extLst>
                <a:ext uri="{FF2B5EF4-FFF2-40B4-BE49-F238E27FC236}">
                  <a16:creationId xmlns:a16="http://schemas.microsoft.com/office/drawing/2014/main" id="{264E1F7F-A877-28FE-3C8A-D815392AA0AA}"/>
                </a:ext>
              </a:extLst>
            </p:cNvPr>
            <p:cNvPicPr>
              <a:picLocks noChangeAspect="1"/>
            </p:cNvPicPr>
            <p:nvPr/>
          </p:nvPicPr>
          <p:blipFill>
            <a:blip r:embed="rId10">
              <a:extLst>
                <a:ext uri="{96DAC541-7B7A-43D3-8B79-37D633B846F1}">
                  <asvg:svgBlip xmlns:asvg="http://schemas.microsoft.com/office/drawing/2016/SVG/main" r:embed="rId11"/>
                </a:ext>
              </a:extLst>
            </a:blip>
            <a:srcRect/>
            <a:stretch/>
          </p:blipFill>
          <p:spPr>
            <a:xfrm>
              <a:off x="8432124" y="4568686"/>
              <a:ext cx="158520" cy="158520"/>
            </a:xfrm>
            <a:prstGeom prst="rect">
              <a:avLst/>
            </a:prstGeom>
          </p:spPr>
        </p:pic>
      </p:grpSp>
      <p:grpSp>
        <p:nvGrpSpPr>
          <p:cNvPr id="305" name="グループ化 304">
            <a:extLst>
              <a:ext uri="{FF2B5EF4-FFF2-40B4-BE49-F238E27FC236}">
                <a16:creationId xmlns:a16="http://schemas.microsoft.com/office/drawing/2014/main" id="{313E7966-912F-0633-9E49-066612FF57F9}"/>
              </a:ext>
            </a:extLst>
          </p:cNvPr>
          <p:cNvGrpSpPr/>
          <p:nvPr/>
        </p:nvGrpSpPr>
        <p:grpSpPr>
          <a:xfrm>
            <a:off x="729521" y="4388794"/>
            <a:ext cx="2098149" cy="478500"/>
            <a:chOff x="719688" y="3919033"/>
            <a:chExt cx="2098149" cy="478500"/>
          </a:xfrm>
        </p:grpSpPr>
        <p:cxnSp>
          <p:nvCxnSpPr>
            <p:cNvPr id="306" name="直線コネクタ 305">
              <a:extLst>
                <a:ext uri="{FF2B5EF4-FFF2-40B4-BE49-F238E27FC236}">
                  <a16:creationId xmlns:a16="http://schemas.microsoft.com/office/drawing/2014/main" id="{871482B6-424B-7109-7BB1-1D5F05EDAAAA}"/>
                </a:ext>
              </a:extLst>
            </p:cNvPr>
            <p:cNvCxnSpPr>
              <a:cxnSpLocks/>
              <a:endCxn id="309"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07" name="グループ化 306">
              <a:extLst>
                <a:ext uri="{FF2B5EF4-FFF2-40B4-BE49-F238E27FC236}">
                  <a16:creationId xmlns:a16="http://schemas.microsoft.com/office/drawing/2014/main" id="{9DCD2DEF-309B-6FE8-48FD-3DE7D38A8709}"/>
                </a:ext>
              </a:extLst>
            </p:cNvPr>
            <p:cNvGrpSpPr/>
            <p:nvPr/>
          </p:nvGrpSpPr>
          <p:grpSpPr>
            <a:xfrm>
              <a:off x="1031931" y="3919033"/>
              <a:ext cx="1785906" cy="478500"/>
              <a:chOff x="949016" y="3919033"/>
              <a:chExt cx="1785906" cy="478500"/>
            </a:xfrm>
          </p:grpSpPr>
          <p:grpSp>
            <p:nvGrpSpPr>
              <p:cNvPr id="308" name="グループ化 307">
                <a:extLst>
                  <a:ext uri="{FF2B5EF4-FFF2-40B4-BE49-F238E27FC236}">
                    <a16:creationId xmlns:a16="http://schemas.microsoft.com/office/drawing/2014/main" id="{A5C83DA5-5EC0-5E7F-7BE2-E5D247C64E46}"/>
                  </a:ext>
                </a:extLst>
              </p:cNvPr>
              <p:cNvGrpSpPr/>
              <p:nvPr/>
            </p:nvGrpSpPr>
            <p:grpSpPr>
              <a:xfrm>
                <a:off x="949016" y="4008899"/>
                <a:ext cx="69614" cy="298768"/>
                <a:chOff x="2439407" y="2962964"/>
                <a:chExt cx="69614" cy="428983"/>
              </a:xfrm>
            </p:grpSpPr>
            <p:cxnSp>
              <p:nvCxnSpPr>
                <p:cNvPr id="310" name="直線コネクタ 309">
                  <a:extLst>
                    <a:ext uri="{FF2B5EF4-FFF2-40B4-BE49-F238E27FC236}">
                      <a16:creationId xmlns:a16="http://schemas.microsoft.com/office/drawing/2014/main" id="{E3703342-8C1E-D275-C052-AEDAD6E4B48E}"/>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1" name="直線コネクタ 310">
                  <a:extLst>
                    <a:ext uri="{FF2B5EF4-FFF2-40B4-BE49-F238E27FC236}">
                      <a16:creationId xmlns:a16="http://schemas.microsoft.com/office/drawing/2014/main" id="{861D0458-0766-D455-889F-A51CCBF985F6}"/>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12" name="直線コネクタ 311">
                  <a:extLst>
                    <a:ext uri="{FF2B5EF4-FFF2-40B4-BE49-F238E27FC236}">
                      <a16:creationId xmlns:a16="http://schemas.microsoft.com/office/drawing/2014/main" id="{9326A9D8-C8E0-9D17-0F85-75530D166D23}"/>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09" name="正方形/長方形 308">
                <a:extLst>
                  <a:ext uri="{FF2B5EF4-FFF2-40B4-BE49-F238E27FC236}">
                    <a16:creationId xmlns:a16="http://schemas.microsoft.com/office/drawing/2014/main" id="{5C43D740-8246-4272-0F7E-2DE097C4B20C}"/>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タイマー開始イベント：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期日の到来による事務の開始を示す。</a:t>
                </a:r>
              </a:p>
            </p:txBody>
          </p:sp>
        </p:grpSp>
      </p:grpSp>
      <p:sp>
        <p:nvSpPr>
          <p:cNvPr id="34" name="楕円 33">
            <a:extLst>
              <a:ext uri="{FF2B5EF4-FFF2-40B4-BE49-F238E27FC236}">
                <a16:creationId xmlns:a16="http://schemas.microsoft.com/office/drawing/2014/main" id="{4665FD8F-1887-8730-8729-AD3969393DD0}"/>
              </a:ext>
            </a:extLst>
          </p:cNvPr>
          <p:cNvSpPr/>
          <p:nvPr/>
        </p:nvSpPr>
        <p:spPr>
          <a:xfrm>
            <a:off x="547477" y="5006783"/>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13" name="グループ化 312">
            <a:extLst>
              <a:ext uri="{FF2B5EF4-FFF2-40B4-BE49-F238E27FC236}">
                <a16:creationId xmlns:a16="http://schemas.microsoft.com/office/drawing/2014/main" id="{6D125BAA-C761-391E-5013-CC4CFD3F4292}"/>
              </a:ext>
            </a:extLst>
          </p:cNvPr>
          <p:cNvGrpSpPr/>
          <p:nvPr/>
        </p:nvGrpSpPr>
        <p:grpSpPr>
          <a:xfrm>
            <a:off x="729521" y="4858555"/>
            <a:ext cx="2098149" cy="478500"/>
            <a:chOff x="719688" y="3919033"/>
            <a:chExt cx="2098149" cy="478500"/>
          </a:xfrm>
        </p:grpSpPr>
        <p:cxnSp>
          <p:nvCxnSpPr>
            <p:cNvPr id="314" name="直線コネクタ 313">
              <a:extLst>
                <a:ext uri="{FF2B5EF4-FFF2-40B4-BE49-F238E27FC236}">
                  <a16:creationId xmlns:a16="http://schemas.microsoft.com/office/drawing/2014/main" id="{6582D63B-7E4C-C43E-3037-2D2BFDC59B38}"/>
                </a:ext>
              </a:extLst>
            </p:cNvPr>
            <p:cNvCxnSpPr>
              <a:cxnSpLocks/>
              <a:endCxn id="317" idx="1"/>
            </p:cNvCxnSpPr>
            <p:nvPr/>
          </p:nvCxnSpPr>
          <p:spPr>
            <a:xfrm>
              <a:off x="719688" y="4158283"/>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15" name="グループ化 314">
              <a:extLst>
                <a:ext uri="{FF2B5EF4-FFF2-40B4-BE49-F238E27FC236}">
                  <a16:creationId xmlns:a16="http://schemas.microsoft.com/office/drawing/2014/main" id="{36EE1416-9B37-1AE2-C1FF-3036B20D8059}"/>
                </a:ext>
              </a:extLst>
            </p:cNvPr>
            <p:cNvGrpSpPr/>
            <p:nvPr/>
          </p:nvGrpSpPr>
          <p:grpSpPr>
            <a:xfrm>
              <a:off x="1031931" y="3919033"/>
              <a:ext cx="1785906" cy="478500"/>
              <a:chOff x="949016" y="3919033"/>
              <a:chExt cx="1785906" cy="478500"/>
            </a:xfrm>
          </p:grpSpPr>
          <p:grpSp>
            <p:nvGrpSpPr>
              <p:cNvPr id="316" name="グループ化 315">
                <a:extLst>
                  <a:ext uri="{FF2B5EF4-FFF2-40B4-BE49-F238E27FC236}">
                    <a16:creationId xmlns:a16="http://schemas.microsoft.com/office/drawing/2014/main" id="{890CC843-50BC-2943-3F2C-75394E96F3C9}"/>
                  </a:ext>
                </a:extLst>
              </p:cNvPr>
              <p:cNvGrpSpPr/>
              <p:nvPr/>
            </p:nvGrpSpPr>
            <p:grpSpPr>
              <a:xfrm>
                <a:off x="949016" y="4008899"/>
                <a:ext cx="69614" cy="298768"/>
                <a:chOff x="2439407" y="2962964"/>
                <a:chExt cx="69614" cy="428983"/>
              </a:xfrm>
            </p:grpSpPr>
            <p:cxnSp>
              <p:nvCxnSpPr>
                <p:cNvPr id="318" name="直線コネクタ 317">
                  <a:extLst>
                    <a:ext uri="{FF2B5EF4-FFF2-40B4-BE49-F238E27FC236}">
                      <a16:creationId xmlns:a16="http://schemas.microsoft.com/office/drawing/2014/main" id="{A49B3683-BDD9-52B9-613F-96A45F1D4F8B}"/>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19" name="直線コネクタ 318">
                  <a:extLst>
                    <a:ext uri="{FF2B5EF4-FFF2-40B4-BE49-F238E27FC236}">
                      <a16:creationId xmlns:a16="http://schemas.microsoft.com/office/drawing/2014/main" id="{02188016-CF2B-F281-7E27-7F1C0455543D}"/>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0" name="直線コネクタ 319">
                  <a:extLst>
                    <a:ext uri="{FF2B5EF4-FFF2-40B4-BE49-F238E27FC236}">
                      <a16:creationId xmlns:a16="http://schemas.microsoft.com/office/drawing/2014/main" id="{F7D039D8-DF5E-430E-FB65-230EF35F4F28}"/>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17" name="正方形/長方形 316">
                <a:extLst>
                  <a:ext uri="{FF2B5EF4-FFF2-40B4-BE49-F238E27FC236}">
                    <a16:creationId xmlns:a16="http://schemas.microsoft.com/office/drawing/2014/main" id="{2320F7C4-C89C-5DAC-9A44-12E056C08C92}"/>
                  </a:ext>
                </a:extLst>
              </p:cNvPr>
              <p:cNvSpPr/>
              <p:nvPr/>
            </p:nvSpPr>
            <p:spPr>
              <a:xfrm>
                <a:off x="954650" y="3919033"/>
                <a:ext cx="1780272"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事務の終了を示し、必ず記載する必要がある。</a:t>
                </a:r>
              </a:p>
            </p:txBody>
          </p:sp>
        </p:grpSp>
      </p:grpSp>
      <p:grpSp>
        <p:nvGrpSpPr>
          <p:cNvPr id="45" name="グループ化 44">
            <a:extLst>
              <a:ext uri="{FF2B5EF4-FFF2-40B4-BE49-F238E27FC236}">
                <a16:creationId xmlns:a16="http://schemas.microsoft.com/office/drawing/2014/main" id="{120C1782-1201-1B99-DB18-E856D0315A5A}"/>
              </a:ext>
            </a:extLst>
          </p:cNvPr>
          <p:cNvGrpSpPr/>
          <p:nvPr/>
        </p:nvGrpSpPr>
        <p:grpSpPr>
          <a:xfrm>
            <a:off x="547477" y="5476544"/>
            <a:ext cx="182044" cy="182044"/>
            <a:chOff x="8420362" y="5457393"/>
            <a:chExt cx="182044" cy="182044"/>
          </a:xfrm>
        </p:grpSpPr>
        <p:sp>
          <p:nvSpPr>
            <p:cNvPr id="35" name="楕円 34">
              <a:extLst>
                <a:ext uri="{FF2B5EF4-FFF2-40B4-BE49-F238E27FC236}">
                  <a16:creationId xmlns:a16="http://schemas.microsoft.com/office/drawing/2014/main" id="{8F8610E2-9C62-F819-48F0-28FB535E6BEB}"/>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pic>
          <p:nvPicPr>
            <p:cNvPr id="44" name="グラフィックス 43" descr="封筒 枠線">
              <a:extLst>
                <a:ext uri="{FF2B5EF4-FFF2-40B4-BE49-F238E27FC236}">
                  <a16:creationId xmlns:a16="http://schemas.microsoft.com/office/drawing/2014/main" id="{F1D0D136-C707-464A-D8E3-4B9CF2501AD4}"/>
                </a:ext>
              </a:extLst>
            </p:cNvPr>
            <p:cNvPicPr>
              <a:picLocks noChangeAspect="1"/>
            </p:cNvPicPr>
            <p:nvPr/>
          </p:nvPicPr>
          <p:blipFill>
            <a:blip r:embed="rId2">
              <a:extLst>
                <a:ext uri="{96DAC541-7B7A-43D3-8B79-37D633B846F1}">
                  <asvg:svgBlip xmlns:asvg="http://schemas.microsoft.com/office/drawing/2016/SVG/main" r:embed="rId12"/>
                </a:ext>
              </a:extLst>
            </a:blip>
            <a:stretch>
              <a:fillRect/>
            </a:stretch>
          </p:blipFill>
          <p:spPr>
            <a:xfrm>
              <a:off x="8432184" y="5469215"/>
              <a:ext cx="158400" cy="158400"/>
            </a:xfrm>
            <a:prstGeom prst="rect">
              <a:avLst/>
            </a:prstGeom>
          </p:spPr>
        </p:pic>
      </p:grpSp>
      <p:grpSp>
        <p:nvGrpSpPr>
          <p:cNvPr id="343" name="グループ化 342">
            <a:extLst>
              <a:ext uri="{FF2B5EF4-FFF2-40B4-BE49-F238E27FC236}">
                <a16:creationId xmlns:a16="http://schemas.microsoft.com/office/drawing/2014/main" id="{D3AEE1BE-64ED-B5FD-8222-178ECC8B0464}"/>
              </a:ext>
            </a:extLst>
          </p:cNvPr>
          <p:cNvGrpSpPr/>
          <p:nvPr/>
        </p:nvGrpSpPr>
        <p:grpSpPr>
          <a:xfrm>
            <a:off x="729521" y="5328316"/>
            <a:ext cx="1956456" cy="478500"/>
            <a:chOff x="719688" y="5325597"/>
            <a:chExt cx="1956456" cy="478500"/>
          </a:xfrm>
        </p:grpSpPr>
        <p:cxnSp>
          <p:nvCxnSpPr>
            <p:cNvPr id="322" name="直線コネクタ 321">
              <a:extLst>
                <a:ext uri="{FF2B5EF4-FFF2-40B4-BE49-F238E27FC236}">
                  <a16:creationId xmlns:a16="http://schemas.microsoft.com/office/drawing/2014/main" id="{5DD9C4C4-0473-386C-50F6-CE27CEA6283B}"/>
                </a:ext>
              </a:extLst>
            </p:cNvPr>
            <p:cNvCxnSpPr>
              <a:cxnSpLocks/>
              <a:endCxn id="325" idx="1"/>
            </p:cNvCxnSpPr>
            <p:nvPr/>
          </p:nvCxnSpPr>
          <p:spPr>
            <a:xfrm>
              <a:off x="719688" y="5564847"/>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24" name="グループ化 323">
              <a:extLst>
                <a:ext uri="{FF2B5EF4-FFF2-40B4-BE49-F238E27FC236}">
                  <a16:creationId xmlns:a16="http://schemas.microsoft.com/office/drawing/2014/main" id="{60E42DED-EB78-057A-C7DE-25F332EE4140}"/>
                </a:ext>
              </a:extLst>
            </p:cNvPr>
            <p:cNvGrpSpPr/>
            <p:nvPr/>
          </p:nvGrpSpPr>
          <p:grpSpPr>
            <a:xfrm>
              <a:off x="1031931" y="5415463"/>
              <a:ext cx="69614" cy="298768"/>
              <a:chOff x="2439407" y="2962964"/>
              <a:chExt cx="69614" cy="428983"/>
            </a:xfrm>
          </p:grpSpPr>
          <p:cxnSp>
            <p:nvCxnSpPr>
              <p:cNvPr id="326" name="直線コネクタ 325">
                <a:extLst>
                  <a:ext uri="{FF2B5EF4-FFF2-40B4-BE49-F238E27FC236}">
                    <a16:creationId xmlns:a16="http://schemas.microsoft.com/office/drawing/2014/main" id="{19E33D6D-5DE1-7606-E04D-F02F66D662EA}"/>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27" name="直線コネクタ 326">
                <a:extLst>
                  <a:ext uri="{FF2B5EF4-FFF2-40B4-BE49-F238E27FC236}">
                    <a16:creationId xmlns:a16="http://schemas.microsoft.com/office/drawing/2014/main" id="{007AD1F4-711E-B9AE-C2C5-A5AFA88B6FB0}"/>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28" name="直線コネクタ 327">
                <a:extLst>
                  <a:ext uri="{FF2B5EF4-FFF2-40B4-BE49-F238E27FC236}">
                    <a16:creationId xmlns:a16="http://schemas.microsoft.com/office/drawing/2014/main" id="{546C3708-93B9-026A-6BA3-DF1008757154}"/>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25" name="正方形/長方形 324">
              <a:extLst>
                <a:ext uri="{FF2B5EF4-FFF2-40B4-BE49-F238E27FC236}">
                  <a16:creationId xmlns:a16="http://schemas.microsoft.com/office/drawing/2014/main" id="{1277C96D-BBE6-0E4F-A046-057C9C044B88}"/>
                </a:ext>
              </a:extLst>
            </p:cNvPr>
            <p:cNvSpPr/>
            <p:nvPr/>
          </p:nvSpPr>
          <p:spPr>
            <a:xfrm>
              <a:off x="1037565" y="5325597"/>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メッセージ開始イベント：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他のプールからのメッセージを受け取ることで事務が開始することを示す。</a:t>
              </a:r>
            </a:p>
          </p:txBody>
        </p:sp>
      </p:grpSp>
      <p:grpSp>
        <p:nvGrpSpPr>
          <p:cNvPr id="345" name="グループ化 344">
            <a:extLst>
              <a:ext uri="{FF2B5EF4-FFF2-40B4-BE49-F238E27FC236}">
                <a16:creationId xmlns:a16="http://schemas.microsoft.com/office/drawing/2014/main" id="{E0649BC9-770E-AF32-E90C-3AA8EC7CA8B4}"/>
              </a:ext>
            </a:extLst>
          </p:cNvPr>
          <p:cNvGrpSpPr/>
          <p:nvPr/>
        </p:nvGrpSpPr>
        <p:grpSpPr>
          <a:xfrm>
            <a:off x="729521" y="5798076"/>
            <a:ext cx="1956456" cy="478500"/>
            <a:chOff x="719688" y="5798076"/>
            <a:chExt cx="1956456" cy="478500"/>
          </a:xfrm>
        </p:grpSpPr>
        <p:cxnSp>
          <p:nvCxnSpPr>
            <p:cNvPr id="330" name="直線コネクタ 329">
              <a:extLst>
                <a:ext uri="{FF2B5EF4-FFF2-40B4-BE49-F238E27FC236}">
                  <a16:creationId xmlns:a16="http://schemas.microsoft.com/office/drawing/2014/main" id="{4D982E03-CF64-B903-5C68-7F1BD2A377CA}"/>
                </a:ext>
              </a:extLst>
            </p:cNvPr>
            <p:cNvCxnSpPr>
              <a:cxnSpLocks/>
              <a:endCxn id="333" idx="1"/>
            </p:cNvCxnSpPr>
            <p:nvPr/>
          </p:nvCxnSpPr>
          <p:spPr>
            <a:xfrm>
              <a:off x="719688" y="6037326"/>
              <a:ext cx="317877"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nvGrpSpPr>
            <p:cNvPr id="332" name="グループ化 331">
              <a:extLst>
                <a:ext uri="{FF2B5EF4-FFF2-40B4-BE49-F238E27FC236}">
                  <a16:creationId xmlns:a16="http://schemas.microsoft.com/office/drawing/2014/main" id="{C311FA80-6391-6E42-6551-A904AAF9BC81}"/>
                </a:ext>
              </a:extLst>
            </p:cNvPr>
            <p:cNvGrpSpPr/>
            <p:nvPr/>
          </p:nvGrpSpPr>
          <p:grpSpPr>
            <a:xfrm>
              <a:off x="1031931" y="5887942"/>
              <a:ext cx="69614" cy="298768"/>
              <a:chOff x="2439407" y="2962964"/>
              <a:chExt cx="69614" cy="428983"/>
            </a:xfrm>
          </p:grpSpPr>
          <p:cxnSp>
            <p:nvCxnSpPr>
              <p:cNvPr id="334" name="直線コネクタ 333">
                <a:extLst>
                  <a:ext uri="{FF2B5EF4-FFF2-40B4-BE49-F238E27FC236}">
                    <a16:creationId xmlns:a16="http://schemas.microsoft.com/office/drawing/2014/main" id="{7DB1DA41-3748-E21F-C564-6E3084B51977}"/>
                  </a:ext>
                </a:extLst>
              </p:cNvPr>
              <p:cNvCxnSpPr>
                <a:cxnSpLocks/>
              </p:cNvCxnSpPr>
              <p:nvPr/>
            </p:nvCxnSpPr>
            <p:spPr>
              <a:xfrm>
                <a:off x="2439407" y="2963133"/>
                <a:ext cx="0" cy="428814"/>
              </a:xfrm>
              <a:prstGeom prst="line">
                <a:avLst/>
              </a:prstGeom>
              <a:ln w="9525" cap="sq">
                <a:solidFill>
                  <a:schemeClr val="tx1">
                    <a:alpha val="93000"/>
                  </a:schemeClr>
                </a:solidFill>
                <a:prstDash val="sysDot"/>
              </a:ln>
            </p:spPr>
            <p:style>
              <a:lnRef idx="2">
                <a:schemeClr val="accent1"/>
              </a:lnRef>
              <a:fillRef idx="0">
                <a:schemeClr val="accent1"/>
              </a:fillRef>
              <a:effectRef idx="1">
                <a:schemeClr val="accent1"/>
              </a:effectRef>
              <a:fontRef idx="minor">
                <a:schemeClr val="tx1"/>
              </a:fontRef>
            </p:style>
          </p:cxnSp>
          <p:cxnSp>
            <p:nvCxnSpPr>
              <p:cNvPr id="335" name="直線コネクタ 334">
                <a:extLst>
                  <a:ext uri="{FF2B5EF4-FFF2-40B4-BE49-F238E27FC236}">
                    <a16:creationId xmlns:a16="http://schemas.microsoft.com/office/drawing/2014/main" id="{654AD2A4-9B42-5A9D-608E-B771D0A0C37C}"/>
                  </a:ext>
                </a:extLst>
              </p:cNvPr>
              <p:cNvCxnSpPr>
                <a:cxnSpLocks/>
              </p:cNvCxnSpPr>
              <p:nvPr/>
            </p:nvCxnSpPr>
            <p:spPr>
              <a:xfrm flipH="1">
                <a:off x="2439407" y="3390042"/>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cxnSp>
            <p:nvCxnSpPr>
              <p:cNvPr id="336" name="直線コネクタ 335">
                <a:extLst>
                  <a:ext uri="{FF2B5EF4-FFF2-40B4-BE49-F238E27FC236}">
                    <a16:creationId xmlns:a16="http://schemas.microsoft.com/office/drawing/2014/main" id="{7B8D8C86-DF65-DC3D-5E82-CE6313323E95}"/>
                  </a:ext>
                </a:extLst>
              </p:cNvPr>
              <p:cNvCxnSpPr>
                <a:cxnSpLocks/>
              </p:cNvCxnSpPr>
              <p:nvPr/>
            </p:nvCxnSpPr>
            <p:spPr>
              <a:xfrm>
                <a:off x="2439407" y="2962964"/>
                <a:ext cx="69614" cy="0"/>
              </a:xfrm>
              <a:prstGeom prst="line">
                <a:avLst/>
              </a:prstGeom>
              <a:ln w="9525">
                <a:solidFill>
                  <a:schemeClr val="tx1"/>
                </a:solidFill>
                <a:prstDash val="sysDot"/>
              </a:ln>
            </p:spPr>
            <p:style>
              <a:lnRef idx="2">
                <a:schemeClr val="accent1"/>
              </a:lnRef>
              <a:fillRef idx="0">
                <a:schemeClr val="accent1"/>
              </a:fillRef>
              <a:effectRef idx="1">
                <a:schemeClr val="accent1"/>
              </a:effectRef>
              <a:fontRef idx="minor">
                <a:schemeClr val="tx1"/>
              </a:fontRef>
            </p:style>
          </p:cxnSp>
        </p:grpSp>
        <p:sp>
          <p:nvSpPr>
            <p:cNvPr id="333" name="正方形/長方形 332">
              <a:extLst>
                <a:ext uri="{FF2B5EF4-FFF2-40B4-BE49-F238E27FC236}">
                  <a16:creationId xmlns:a16="http://schemas.microsoft.com/office/drawing/2014/main" id="{A398EC67-AF79-5F52-7A57-29EED16C52D5}"/>
                </a:ext>
              </a:extLst>
            </p:cNvPr>
            <p:cNvSpPr/>
            <p:nvPr/>
          </p:nvSpPr>
          <p:spPr>
            <a:xfrm>
              <a:off x="1037565" y="5798076"/>
              <a:ext cx="1638579" cy="478500"/>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dirty="0">
                  <a:solidFill>
                    <a:schemeClr val="tx1"/>
                  </a:solidFill>
                  <a:latin typeface="游ゴシック" panose="020B0400000000000000" pitchFamily="50" charset="-128"/>
                  <a:ea typeface="游ゴシック" panose="020B0400000000000000" pitchFamily="50" charset="-128"/>
                </a:rPr>
                <a:t>メッセージ終了イベント：</a:t>
              </a:r>
            </a:p>
            <a:p>
              <a:r>
                <a:rPr kumimoji="1" lang="ja-JP" altLang="en-US" sz="500" dirty="0">
                  <a:solidFill>
                    <a:schemeClr val="tx1"/>
                  </a:solidFill>
                  <a:latin typeface="游ゴシック" panose="020B0400000000000000" pitchFamily="50" charset="-128"/>
                  <a:ea typeface="游ゴシック" panose="020B0400000000000000" pitchFamily="50" charset="-128"/>
                </a:rPr>
                <a:t>他のプールにメッセージを送って、事務が終了することを示す。</a:t>
              </a:r>
            </a:p>
          </p:txBody>
        </p:sp>
      </p:grpSp>
      <p:grpSp>
        <p:nvGrpSpPr>
          <p:cNvPr id="407" name="グループ化 406">
            <a:extLst>
              <a:ext uri="{FF2B5EF4-FFF2-40B4-BE49-F238E27FC236}">
                <a16:creationId xmlns:a16="http://schemas.microsoft.com/office/drawing/2014/main" id="{5EDF4FA3-1CAA-6BA1-3AC0-E507C2887B4F}"/>
              </a:ext>
            </a:extLst>
          </p:cNvPr>
          <p:cNvGrpSpPr/>
          <p:nvPr/>
        </p:nvGrpSpPr>
        <p:grpSpPr>
          <a:xfrm>
            <a:off x="2810266" y="3583909"/>
            <a:ext cx="182044" cy="182044"/>
            <a:chOff x="2810266" y="3583909"/>
            <a:chExt cx="182044" cy="182044"/>
          </a:xfrm>
        </p:grpSpPr>
        <p:sp>
          <p:nvSpPr>
            <p:cNvPr id="48" name="楕円 47">
              <a:extLst>
                <a:ext uri="{FF2B5EF4-FFF2-40B4-BE49-F238E27FC236}">
                  <a16:creationId xmlns:a16="http://schemas.microsoft.com/office/drawing/2014/main" id="{4F7FCE7C-2023-0F72-7F1B-3DA33EF9DA93}"/>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94" name="グループ化 393">
              <a:extLst>
                <a:ext uri="{FF2B5EF4-FFF2-40B4-BE49-F238E27FC236}">
                  <a16:creationId xmlns:a16="http://schemas.microsoft.com/office/drawing/2014/main" id="{B2B03675-2FC7-B3CF-2C04-F06C92E7146C}"/>
                </a:ext>
              </a:extLst>
            </p:cNvPr>
            <p:cNvGrpSpPr/>
            <p:nvPr/>
          </p:nvGrpSpPr>
          <p:grpSpPr>
            <a:xfrm>
              <a:off x="2835232" y="3634549"/>
              <a:ext cx="132113" cy="80765"/>
              <a:chOff x="2601006" y="3678667"/>
              <a:chExt cx="132113" cy="80765"/>
            </a:xfrm>
          </p:grpSpPr>
          <p:sp>
            <p:nvSpPr>
              <p:cNvPr id="389" name="正方形/長方形 388">
                <a:extLst>
                  <a:ext uri="{FF2B5EF4-FFF2-40B4-BE49-F238E27FC236}">
                    <a16:creationId xmlns:a16="http://schemas.microsoft.com/office/drawing/2014/main" id="{74BF7F4F-45D8-4CB7-4A12-5E84ECDF22E8}"/>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0" name="二等辺三角形 389">
                <a:extLst>
                  <a:ext uri="{FF2B5EF4-FFF2-40B4-BE49-F238E27FC236}">
                    <a16:creationId xmlns:a16="http://schemas.microsoft.com/office/drawing/2014/main" id="{C86C4506-D083-C6FD-2A22-0447F10BBEDE}"/>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92" name="二等辺三角形 391">
                <a:extLst>
                  <a:ext uri="{FF2B5EF4-FFF2-40B4-BE49-F238E27FC236}">
                    <a16:creationId xmlns:a16="http://schemas.microsoft.com/office/drawing/2014/main" id="{C3EDFD91-8830-3E97-9C7C-13201C4ED2D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93" name="正方形/長方形 392">
                <a:extLst>
                  <a:ext uri="{FF2B5EF4-FFF2-40B4-BE49-F238E27FC236}">
                    <a16:creationId xmlns:a16="http://schemas.microsoft.com/office/drawing/2014/main" id="{26568535-0174-A171-E145-9F6F0F743C4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405" name="グループ化 404">
            <a:extLst>
              <a:ext uri="{FF2B5EF4-FFF2-40B4-BE49-F238E27FC236}">
                <a16:creationId xmlns:a16="http://schemas.microsoft.com/office/drawing/2014/main" id="{3D6845C9-0B9E-3D66-6601-EB37AF62AB10}"/>
              </a:ext>
            </a:extLst>
          </p:cNvPr>
          <p:cNvGrpSpPr/>
          <p:nvPr/>
        </p:nvGrpSpPr>
        <p:grpSpPr>
          <a:xfrm>
            <a:off x="547477" y="5946304"/>
            <a:ext cx="182044" cy="182044"/>
            <a:chOff x="547477" y="5946304"/>
            <a:chExt cx="182044" cy="182044"/>
          </a:xfrm>
        </p:grpSpPr>
        <p:sp>
          <p:nvSpPr>
            <p:cNvPr id="37" name="楕円 36">
              <a:extLst>
                <a:ext uri="{FF2B5EF4-FFF2-40B4-BE49-F238E27FC236}">
                  <a16:creationId xmlns:a16="http://schemas.microsoft.com/office/drawing/2014/main" id="{2DB963B9-DC15-300F-1788-D03DEEC34E4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400" name="グループ化 399">
              <a:extLst>
                <a:ext uri="{FF2B5EF4-FFF2-40B4-BE49-F238E27FC236}">
                  <a16:creationId xmlns:a16="http://schemas.microsoft.com/office/drawing/2014/main" id="{475CA3F3-470D-068F-12C9-B11BEA2F91F6}"/>
                </a:ext>
              </a:extLst>
            </p:cNvPr>
            <p:cNvGrpSpPr/>
            <p:nvPr/>
          </p:nvGrpSpPr>
          <p:grpSpPr>
            <a:xfrm>
              <a:off x="572442" y="5996943"/>
              <a:ext cx="132113" cy="80765"/>
              <a:chOff x="2601006" y="3678667"/>
              <a:chExt cx="132113" cy="80765"/>
            </a:xfrm>
          </p:grpSpPr>
          <p:sp>
            <p:nvSpPr>
              <p:cNvPr id="401" name="正方形/長方形 400">
                <a:extLst>
                  <a:ext uri="{FF2B5EF4-FFF2-40B4-BE49-F238E27FC236}">
                    <a16:creationId xmlns:a16="http://schemas.microsoft.com/office/drawing/2014/main" id="{6BECA6CF-6BE4-D51D-B03B-3463F45056DE}"/>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2" name="二等辺三角形 401">
                <a:extLst>
                  <a:ext uri="{FF2B5EF4-FFF2-40B4-BE49-F238E27FC236}">
                    <a16:creationId xmlns:a16="http://schemas.microsoft.com/office/drawing/2014/main" id="{A53F9631-E4AD-EA33-FFD4-6A6F38468002}"/>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03" name="二等辺三角形 402">
                <a:extLst>
                  <a:ext uri="{FF2B5EF4-FFF2-40B4-BE49-F238E27FC236}">
                    <a16:creationId xmlns:a16="http://schemas.microsoft.com/office/drawing/2014/main" id="{A891383A-CD62-41D5-C79F-3395FE99F4B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04" name="正方形/長方形 403">
                <a:extLst>
                  <a:ext uri="{FF2B5EF4-FFF2-40B4-BE49-F238E27FC236}">
                    <a16:creationId xmlns:a16="http://schemas.microsoft.com/office/drawing/2014/main" id="{7609DB91-1BBC-A09E-FC13-28F973859BA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06" name="ひし形 405">
            <a:extLst>
              <a:ext uri="{FF2B5EF4-FFF2-40B4-BE49-F238E27FC236}">
                <a16:creationId xmlns:a16="http://schemas.microsoft.com/office/drawing/2014/main" id="{86F93B86-3590-6F3F-ABBC-E66421AAD34B}"/>
              </a:ext>
            </a:extLst>
          </p:cNvPr>
          <p:cNvSpPr/>
          <p:nvPr/>
        </p:nvSpPr>
        <p:spPr>
          <a:xfrm>
            <a:off x="5310262" y="4576014"/>
            <a:ext cx="388800" cy="324000"/>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Tree>
    <p:extLst>
      <p:ext uri="{BB962C8B-B14F-4D97-AF65-F5344CB8AC3E}">
        <p14:creationId xmlns:p14="http://schemas.microsoft.com/office/powerpoint/2010/main" val="156735268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E7C3F7-96FC-1AC0-CC43-9F73FFF4A6D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2E1D7F1B-D0D5-297B-69D2-1CE49D9979A6}"/>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86ABCD5-2B1F-8396-14C8-2F6BE448F25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86E6D08-ED31-D4D5-B1DF-C19D12293B7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9023569-F0B0-B3D3-F685-BEA5504FD4A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C925B99-E0FF-193F-0B6B-F521BF9EA98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7B070E6-690B-13ED-8636-AD862B0F894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576FCFD0-F6BB-018E-B096-E1308580BB5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調定がない場合の消込</a:t>
              </a:r>
              <a:r>
                <a:rPr kumimoji="1" lang="en-US" altLang="ja-JP" sz="1000" b="1" dirty="0">
                  <a:solidFill>
                    <a:schemeClr val="tx1"/>
                  </a:solidFill>
                  <a:latin typeface="+mn-ea"/>
                </a:rPr>
                <a:t>(</a:t>
              </a:r>
              <a:r>
                <a:rPr kumimoji="1" lang="ja-JP" altLang="en-US" sz="1000" b="1" dirty="0">
                  <a:solidFill>
                    <a:schemeClr val="tx1"/>
                  </a:solidFill>
                  <a:latin typeface="+mn-ea"/>
                </a:rPr>
                <a:t>法人住民税</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450A1046-EA19-67B2-AA89-0196F8DD639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49A9CEA7-B52E-4664-D80D-8218CBD91295}"/>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A9E518A1-FCED-7107-DA91-D5D4FAE3C90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2FF0446-8E6A-25E4-6278-CF342534ADE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BC0492F8-CC5B-60D3-B4D7-94356992ACE4}"/>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10</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6A8869CA-3F36-3B72-74DF-AA1A1DF9F4A5}"/>
              </a:ext>
            </a:extLst>
          </p:cNvPr>
          <p:cNvCxnSpPr>
            <a:cxnSpLocks/>
            <a:stCxn id="29" idx="6"/>
            <a:endCxn id="137" idx="1"/>
          </p:cNvCxnSpPr>
          <p:nvPr/>
        </p:nvCxnSpPr>
        <p:spPr>
          <a:xfrm>
            <a:off x="1314001" y="2662709"/>
            <a:ext cx="3462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AEB1F680-155C-C214-A002-9D56C8524F38}"/>
              </a:ext>
            </a:extLst>
          </p:cNvPr>
          <p:cNvSpPr/>
          <p:nvPr/>
        </p:nvSpPr>
        <p:spPr>
          <a:xfrm>
            <a:off x="5125590"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158FC6A8-A639-12FA-D7A5-CCC857CFDD39}"/>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2.1.12</a:t>
            </a:r>
            <a:r>
              <a:rPr kumimoji="1" lang="ja-JP" altLang="en-US" sz="500" b="1" dirty="0">
                <a:solidFill>
                  <a:schemeClr val="tx1"/>
                </a:solidFill>
                <a:latin typeface="游ゴシック" panose="020B0400000000000000" pitchFamily="50" charset="-128"/>
                <a:ea typeface="游ゴシック" panose="020B0400000000000000" pitchFamily="50" charset="-128"/>
              </a:rPr>
              <a:t>　調定がない場合の消込</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法人住民税</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sp>
        <p:nvSpPr>
          <p:cNvPr id="38" name="楕円 37">
            <a:extLst>
              <a:ext uri="{FF2B5EF4-FFF2-40B4-BE49-F238E27FC236}">
                <a16:creationId xmlns:a16="http://schemas.microsoft.com/office/drawing/2014/main" id="{54C20A33-9D3E-9EE0-BC03-E0B55CD8C3C2}"/>
              </a:ext>
            </a:extLst>
          </p:cNvPr>
          <p:cNvSpPr/>
          <p:nvPr/>
        </p:nvSpPr>
        <p:spPr>
          <a:xfrm>
            <a:off x="5467538"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1" name="直線矢印コネクタ 100">
            <a:extLst>
              <a:ext uri="{FF2B5EF4-FFF2-40B4-BE49-F238E27FC236}">
                <a16:creationId xmlns:a16="http://schemas.microsoft.com/office/drawing/2014/main" id="{227A10FB-E615-EB7A-FCD8-C0D9D0881E6D}"/>
              </a:ext>
            </a:extLst>
          </p:cNvPr>
          <p:cNvCxnSpPr>
            <a:cxnSpLocks/>
            <a:stCxn id="39" idx="3"/>
            <a:endCxn id="38" idx="2"/>
          </p:cNvCxnSpPr>
          <p:nvPr/>
        </p:nvCxnSpPr>
        <p:spPr>
          <a:xfrm>
            <a:off x="4986835" y="2662709"/>
            <a:ext cx="4807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CA5166B7-AF11-86F4-73D0-407132644B11}"/>
              </a:ext>
            </a:extLst>
          </p:cNvPr>
          <p:cNvGrpSpPr/>
          <p:nvPr/>
        </p:nvGrpSpPr>
        <p:grpSpPr>
          <a:xfrm>
            <a:off x="1660205"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F7C6B9E-15D7-22AF-48A2-25E76B8E31A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8E3DB80-7A5A-EE1E-8CF4-82984FAFAA7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納付を保留</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4805EE0D-3F1E-B395-A701-4A5160AD260E}"/>
              </a:ext>
            </a:extLst>
          </p:cNvPr>
          <p:cNvCxnSpPr>
            <a:cxnSpLocks/>
            <a:stCxn id="137" idx="2"/>
            <a:endCxn id="140" idx="1"/>
          </p:cNvCxnSpPr>
          <p:nvPr/>
        </p:nvCxnSpPr>
        <p:spPr>
          <a:xfrm>
            <a:off x="1958147"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DC5B75BC-85A1-06F9-F099-CC87626EA0C5}"/>
              </a:ext>
            </a:extLst>
          </p:cNvPr>
          <p:cNvGrpSpPr/>
          <p:nvPr/>
        </p:nvGrpSpPr>
        <p:grpSpPr>
          <a:xfrm>
            <a:off x="1670329"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0E74C38-7FAC-2591-9D56-3C8F4F670DA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B37455FF-E1B7-CA70-C62D-55F3894CEF6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A435CBE9-2796-D0DA-50F5-3A634A7F308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CC5EE23-26EE-3FF4-8C64-E85415FF9981}"/>
              </a:ext>
            </a:extLst>
          </p:cNvPr>
          <p:cNvGrpSpPr/>
          <p:nvPr/>
        </p:nvGrpSpPr>
        <p:grpSpPr>
          <a:xfrm flipH="1">
            <a:off x="989164"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119F011A-8BA6-10E1-F54B-CE776A8C788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7952106C-CB89-72BF-C9BB-2D325D3555E6}"/>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C01A0A7-FF87-C920-5579-33FCD175D28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106F42F7-F7A0-0C2C-37E4-7602B4121F4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89679937-7BB5-A06C-4343-6065AB2960F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2F926FF7-8129-3847-305C-907CB2E3865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28" name="正方形/長方形 27">
            <a:extLst>
              <a:ext uri="{FF2B5EF4-FFF2-40B4-BE49-F238E27FC236}">
                <a16:creationId xmlns:a16="http://schemas.microsoft.com/office/drawing/2014/main" id="{8C1382E3-38E0-355F-A289-4B4F7565BAD8}"/>
              </a:ext>
            </a:extLst>
          </p:cNvPr>
          <p:cNvSpPr/>
          <p:nvPr/>
        </p:nvSpPr>
        <p:spPr>
          <a:xfrm>
            <a:off x="759303" y="281225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2089C3D7-9451-6ECC-1896-C939A4AE1E61}"/>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5" name="直線矢印コネクタ 34">
            <a:extLst>
              <a:ext uri="{FF2B5EF4-FFF2-40B4-BE49-F238E27FC236}">
                <a16:creationId xmlns:a16="http://schemas.microsoft.com/office/drawing/2014/main" id="{DF0B3BF4-A63B-AA13-9BAA-7291FD15E51B}"/>
              </a:ext>
            </a:extLst>
          </p:cNvPr>
          <p:cNvCxnSpPr>
            <a:cxnSpLocks/>
            <a:stCxn id="22" idx="3"/>
            <a:endCxn id="39" idx="1"/>
          </p:cNvCxnSpPr>
          <p:nvPr/>
        </p:nvCxnSpPr>
        <p:spPr>
          <a:xfrm>
            <a:off x="4003717" y="2662709"/>
            <a:ext cx="3872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FA6D5CE7-15B3-A4D9-A888-964D0200881C}"/>
              </a:ext>
            </a:extLst>
          </p:cNvPr>
          <p:cNvGrpSpPr/>
          <p:nvPr/>
        </p:nvGrpSpPr>
        <p:grpSpPr>
          <a:xfrm>
            <a:off x="4390951" y="24283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8CBE9AA4-FEC0-9B91-E589-7FD12108E4B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2675275E-8C67-4625-11BD-32A5270802C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再消込処理</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64659CC5-2F5C-02F2-81FF-642AAF00C644}"/>
              </a:ext>
            </a:extLst>
          </p:cNvPr>
          <p:cNvCxnSpPr>
            <a:cxnSpLocks/>
            <a:stCxn id="39" idx="2"/>
            <a:endCxn id="42" idx="1"/>
          </p:cNvCxnSpPr>
          <p:nvPr/>
        </p:nvCxnSpPr>
        <p:spPr>
          <a:xfrm>
            <a:off x="468889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C0A6468A-CEA8-6E8D-E2AF-27CFB65E9956}"/>
              </a:ext>
            </a:extLst>
          </p:cNvPr>
          <p:cNvGrpSpPr/>
          <p:nvPr/>
        </p:nvGrpSpPr>
        <p:grpSpPr>
          <a:xfrm>
            <a:off x="4401075" y="4281501"/>
            <a:ext cx="575637" cy="451948"/>
            <a:chOff x="5274238" y="5435536"/>
            <a:chExt cx="439201" cy="345439"/>
          </a:xfrm>
        </p:grpSpPr>
        <p:sp>
          <p:nvSpPr>
            <p:cNvPr id="42" name="フローチャート: 磁気ディスク 41">
              <a:extLst>
                <a:ext uri="{FF2B5EF4-FFF2-40B4-BE49-F238E27FC236}">
                  <a16:creationId xmlns:a16="http://schemas.microsoft.com/office/drawing/2014/main" id="{4E2BEE6D-C34F-180A-CF82-24898301938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B0FD03C0-EDB7-4A9D-AADC-46EF6F3D33F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28E4CBF2-E340-EA92-E51F-A6965AF3870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C7E02C8A-F579-B072-3164-5D88B7F7D5C5}"/>
              </a:ext>
            </a:extLst>
          </p:cNvPr>
          <p:cNvGrpSpPr/>
          <p:nvPr/>
        </p:nvGrpSpPr>
        <p:grpSpPr>
          <a:xfrm flipH="1">
            <a:off x="3719910" y="4643643"/>
            <a:ext cx="752658" cy="405710"/>
            <a:chOff x="4488244" y="5206471"/>
            <a:chExt cx="752658" cy="405710"/>
          </a:xfrm>
        </p:grpSpPr>
        <p:cxnSp>
          <p:nvCxnSpPr>
            <p:cNvPr id="47" name="直線矢印コネクタ 46">
              <a:extLst>
                <a:ext uri="{FF2B5EF4-FFF2-40B4-BE49-F238E27FC236}">
                  <a16:creationId xmlns:a16="http://schemas.microsoft.com/office/drawing/2014/main" id="{AF076783-738E-0622-7704-AAA2BAA3F7E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D3B4063F-6DA5-0D61-82E3-F5D395A6A767}"/>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CA651887-AC88-A518-03BC-AB4EB987FBC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8F5BFB3C-2FC7-AA62-F9B5-F700602FA52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8AA28785-86BB-82DE-B596-C9C9B98ACE8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2DD45586-6B62-1BC7-716E-A51D8DA50BD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4" name="グループ化 3">
            <a:extLst>
              <a:ext uri="{FF2B5EF4-FFF2-40B4-BE49-F238E27FC236}">
                <a16:creationId xmlns:a16="http://schemas.microsoft.com/office/drawing/2014/main" id="{BCE5F886-BA68-B3C2-3588-6268CE9FC356}"/>
              </a:ext>
            </a:extLst>
          </p:cNvPr>
          <p:cNvGrpSpPr/>
          <p:nvPr/>
        </p:nvGrpSpPr>
        <p:grpSpPr>
          <a:xfrm>
            <a:off x="2681139" y="2509709"/>
            <a:ext cx="306000" cy="306000"/>
            <a:chOff x="2800403" y="4055471"/>
            <a:chExt cx="182044" cy="182044"/>
          </a:xfrm>
        </p:grpSpPr>
        <p:sp>
          <p:nvSpPr>
            <p:cNvPr id="5" name="楕円 4">
              <a:extLst>
                <a:ext uri="{FF2B5EF4-FFF2-40B4-BE49-F238E27FC236}">
                  <a16:creationId xmlns:a16="http://schemas.microsoft.com/office/drawing/2014/main" id="{151B00FD-DF63-F664-81E6-A8ADA2519D4B}"/>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70310AC3-56D7-8DE5-2326-0BEE6F408E4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A70B8AD1-7DFD-E807-ACD7-68CA439020E4}"/>
              </a:ext>
            </a:extLst>
          </p:cNvPr>
          <p:cNvCxnSpPr>
            <a:cxnSpLocks/>
            <a:stCxn id="5" idx="6"/>
            <a:endCxn id="22" idx="1"/>
          </p:cNvCxnSpPr>
          <p:nvPr/>
        </p:nvCxnSpPr>
        <p:spPr>
          <a:xfrm>
            <a:off x="2987139" y="2662709"/>
            <a:ext cx="42069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776C9811-8D4D-9984-F4C1-43E141D80ECE}"/>
              </a:ext>
            </a:extLst>
          </p:cNvPr>
          <p:cNvGrpSpPr/>
          <p:nvPr/>
        </p:nvGrpSpPr>
        <p:grpSpPr>
          <a:xfrm>
            <a:off x="3407833"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425B1963-B4E4-AB7A-C421-EDAA8C7C7F6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D769E336-26B7-2F30-A004-1607079370C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調定情報の登録</a:t>
              </a:r>
              <a:endParaRPr kumimoji="1" lang="en-US" altLang="ja-JP" sz="500" b="1" dirty="0">
                <a:solidFill>
                  <a:schemeClr val="tx1"/>
                </a:solidFill>
                <a:latin typeface="+mn-ea"/>
              </a:endParaRPr>
            </a:p>
          </p:txBody>
        </p:sp>
      </p:grpSp>
      <p:cxnSp>
        <p:nvCxnSpPr>
          <p:cNvPr id="23" name="直線矢印コネクタ 22">
            <a:extLst>
              <a:ext uri="{FF2B5EF4-FFF2-40B4-BE49-F238E27FC236}">
                <a16:creationId xmlns:a16="http://schemas.microsoft.com/office/drawing/2014/main" id="{4C53AD4D-A9AC-925F-6ECE-A21BBF78A487}"/>
              </a:ext>
            </a:extLst>
          </p:cNvPr>
          <p:cNvCxnSpPr>
            <a:cxnSpLocks/>
            <a:stCxn id="22" idx="2"/>
            <a:endCxn id="25" idx="1"/>
          </p:cNvCxnSpPr>
          <p:nvPr/>
        </p:nvCxnSpPr>
        <p:spPr>
          <a:xfrm>
            <a:off x="370577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C7CAB41B-DCBB-A3BB-FE85-32236014540C}"/>
              </a:ext>
            </a:extLst>
          </p:cNvPr>
          <p:cNvGrpSpPr/>
          <p:nvPr/>
        </p:nvGrpSpPr>
        <p:grpSpPr>
          <a:xfrm>
            <a:off x="3417957"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D8E02928-4319-A8E5-7111-A2CC1AF7B3D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3CA326BE-4DC9-6290-6B4B-757914C3B39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5594AAAB-345F-DDFE-7B02-1471805CE40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B5EC5E72-B94B-4BB0-D6D4-8291108CEE18}"/>
              </a:ext>
            </a:extLst>
          </p:cNvPr>
          <p:cNvGrpSpPr/>
          <p:nvPr/>
        </p:nvGrpSpPr>
        <p:grpSpPr>
          <a:xfrm flipH="1">
            <a:off x="2736792" y="4643643"/>
            <a:ext cx="752658" cy="405710"/>
            <a:chOff x="4488244" y="5206471"/>
            <a:chExt cx="752658" cy="405710"/>
          </a:xfrm>
        </p:grpSpPr>
        <p:cxnSp>
          <p:nvCxnSpPr>
            <p:cNvPr id="53" name="直線矢印コネクタ 52">
              <a:extLst>
                <a:ext uri="{FF2B5EF4-FFF2-40B4-BE49-F238E27FC236}">
                  <a16:creationId xmlns:a16="http://schemas.microsoft.com/office/drawing/2014/main" id="{E896806E-601F-1ADF-38B9-F144B7645F8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D16A3D3B-7C11-2CA4-6654-248E4B519926}"/>
                </a:ext>
              </a:extLst>
            </p:cNvPr>
            <p:cNvGrpSpPr/>
            <p:nvPr/>
          </p:nvGrpSpPr>
          <p:grpSpPr>
            <a:xfrm>
              <a:off x="4610864" y="5312359"/>
              <a:ext cx="69614" cy="299822"/>
              <a:chOff x="2439407" y="2962964"/>
              <a:chExt cx="69614" cy="430496"/>
            </a:xfrm>
          </p:grpSpPr>
          <p:cxnSp>
            <p:nvCxnSpPr>
              <p:cNvPr id="57" name="直線コネクタ 56">
                <a:extLst>
                  <a:ext uri="{FF2B5EF4-FFF2-40B4-BE49-F238E27FC236}">
                    <a16:creationId xmlns:a16="http://schemas.microsoft.com/office/drawing/2014/main" id="{65E1E3A1-A44E-0DD3-CE10-E03CCB4C046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6385DFF9-E0FB-CBCE-B9A7-B0EDD627529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9" name="直線コネクタ 58">
                <a:extLst>
                  <a:ext uri="{FF2B5EF4-FFF2-40B4-BE49-F238E27FC236}">
                    <a16:creationId xmlns:a16="http://schemas.microsoft.com/office/drawing/2014/main" id="{BE10D826-4DCF-EC04-26EC-5B049E7E845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6" name="正方形/長方形 55">
              <a:extLst>
                <a:ext uri="{FF2B5EF4-FFF2-40B4-BE49-F238E27FC236}">
                  <a16:creationId xmlns:a16="http://schemas.microsoft.com/office/drawing/2014/main" id="{AF47AB8B-A178-EA9F-DB9C-320509E52DD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68" name="グループ化 67">
            <a:extLst>
              <a:ext uri="{FF2B5EF4-FFF2-40B4-BE49-F238E27FC236}">
                <a16:creationId xmlns:a16="http://schemas.microsoft.com/office/drawing/2014/main" id="{730D4663-CA10-A6F1-E82F-D8620FBE8AE5}"/>
              </a:ext>
            </a:extLst>
          </p:cNvPr>
          <p:cNvGrpSpPr/>
          <p:nvPr/>
        </p:nvGrpSpPr>
        <p:grpSpPr>
          <a:xfrm>
            <a:off x="2056592" y="1957198"/>
            <a:ext cx="1663318" cy="466198"/>
            <a:chOff x="4966969" y="1988022"/>
            <a:chExt cx="1663318" cy="466198"/>
          </a:xfrm>
        </p:grpSpPr>
        <p:cxnSp>
          <p:nvCxnSpPr>
            <p:cNvPr id="69" name="直線矢印コネクタ 68">
              <a:extLst>
                <a:ext uri="{FF2B5EF4-FFF2-40B4-BE49-F238E27FC236}">
                  <a16:creationId xmlns:a16="http://schemas.microsoft.com/office/drawing/2014/main" id="{A0B8B4BA-F80F-1623-CE31-6CB1F320E4B6}"/>
                </a:ext>
              </a:extLst>
            </p:cNvPr>
            <p:cNvCxnSpPr>
              <a:cxnSpLocks/>
              <a:endCxn id="71" idx="1"/>
            </p:cNvCxnSpPr>
            <p:nvPr/>
          </p:nvCxnSpPr>
          <p:spPr>
            <a:xfrm flipV="1">
              <a:off x="4966969" y="2139295"/>
              <a:ext cx="185692"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A8B8BB80-71D3-9D86-B444-ED9A900D794B}"/>
                </a:ext>
              </a:extLst>
            </p:cNvPr>
            <p:cNvGrpSpPr/>
            <p:nvPr/>
          </p:nvGrpSpPr>
          <p:grpSpPr>
            <a:xfrm>
              <a:off x="5152661" y="1988022"/>
              <a:ext cx="69614" cy="303585"/>
              <a:chOff x="2439407" y="2962964"/>
              <a:chExt cx="69614" cy="430453"/>
            </a:xfrm>
          </p:grpSpPr>
          <p:cxnSp>
            <p:nvCxnSpPr>
              <p:cNvPr id="72" name="直線コネクタ 71">
                <a:extLst>
                  <a:ext uri="{FF2B5EF4-FFF2-40B4-BE49-F238E27FC236}">
                    <a16:creationId xmlns:a16="http://schemas.microsoft.com/office/drawing/2014/main" id="{CF0E9115-4703-ACCF-AC08-91F01FCE235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D940066C-47FE-7D27-E5A6-1557913BC860}"/>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4" name="直線コネクタ 73">
                <a:extLst>
                  <a:ext uri="{FF2B5EF4-FFF2-40B4-BE49-F238E27FC236}">
                    <a16:creationId xmlns:a16="http://schemas.microsoft.com/office/drawing/2014/main" id="{38F91919-FFD9-8AFA-C069-F18288699EA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1" name="正方形/長方形 70">
              <a:extLst>
                <a:ext uri="{FF2B5EF4-FFF2-40B4-BE49-F238E27FC236}">
                  <a16:creationId xmlns:a16="http://schemas.microsoft.com/office/drawing/2014/main" id="{ADD44C2A-DCBE-ADE4-DB74-7B3E2A129F9A}"/>
                </a:ext>
              </a:extLst>
            </p:cNvPr>
            <p:cNvSpPr/>
            <p:nvPr/>
          </p:nvSpPr>
          <p:spPr>
            <a:xfrm>
              <a:off x="5152661" y="1998068"/>
              <a:ext cx="14776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保留または</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暫定的な消込とすること</a:t>
              </a:r>
            </a:p>
          </p:txBody>
        </p:sp>
      </p:grpSp>
      <p:grpSp>
        <p:nvGrpSpPr>
          <p:cNvPr id="75" name="グループ化 74">
            <a:extLst>
              <a:ext uri="{FF2B5EF4-FFF2-40B4-BE49-F238E27FC236}">
                <a16:creationId xmlns:a16="http://schemas.microsoft.com/office/drawing/2014/main" id="{9E03D0EA-7107-A794-328E-BDA9D74AD017}"/>
              </a:ext>
            </a:extLst>
          </p:cNvPr>
          <p:cNvGrpSpPr/>
          <p:nvPr/>
        </p:nvGrpSpPr>
        <p:grpSpPr>
          <a:xfrm>
            <a:off x="4788638" y="1957198"/>
            <a:ext cx="1663318" cy="466198"/>
            <a:chOff x="4966969" y="1988022"/>
            <a:chExt cx="1663318" cy="466198"/>
          </a:xfrm>
        </p:grpSpPr>
        <p:cxnSp>
          <p:nvCxnSpPr>
            <p:cNvPr id="76" name="直線矢印コネクタ 75">
              <a:extLst>
                <a:ext uri="{FF2B5EF4-FFF2-40B4-BE49-F238E27FC236}">
                  <a16:creationId xmlns:a16="http://schemas.microsoft.com/office/drawing/2014/main" id="{018DF93B-1049-2371-A91B-A396AB5307A6}"/>
                </a:ext>
              </a:extLst>
            </p:cNvPr>
            <p:cNvCxnSpPr>
              <a:cxnSpLocks/>
              <a:endCxn id="78" idx="1"/>
            </p:cNvCxnSpPr>
            <p:nvPr/>
          </p:nvCxnSpPr>
          <p:spPr>
            <a:xfrm flipV="1">
              <a:off x="4966969" y="2139295"/>
              <a:ext cx="185692"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22B90107-1925-CF47-2838-EB41C197F77B}"/>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F916203A-3CAC-E463-E944-330C5E796AF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174148C2-AD74-29E2-07EC-8283D174F778}"/>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4A792307-CB28-25D1-05F8-6F41A911880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8" name="正方形/長方形 77">
              <a:extLst>
                <a:ext uri="{FF2B5EF4-FFF2-40B4-BE49-F238E27FC236}">
                  <a16:creationId xmlns:a16="http://schemas.microsoft.com/office/drawing/2014/main" id="{799FCE31-4115-6328-E169-1D044031105C}"/>
                </a:ext>
              </a:extLst>
            </p:cNvPr>
            <p:cNvSpPr/>
            <p:nvPr/>
          </p:nvSpPr>
          <p:spPr>
            <a:xfrm>
              <a:off x="5152661" y="1998068"/>
              <a:ext cx="14776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暫定的な消込としていたものは</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正規の消込扱いとなること</a:t>
              </a:r>
            </a:p>
          </p:txBody>
        </p:sp>
      </p:grpSp>
      <p:cxnSp>
        <p:nvCxnSpPr>
          <p:cNvPr id="87" name="直線矢印コネクタ 86">
            <a:extLst>
              <a:ext uri="{FF2B5EF4-FFF2-40B4-BE49-F238E27FC236}">
                <a16:creationId xmlns:a16="http://schemas.microsoft.com/office/drawing/2014/main" id="{414DBE76-427B-3E78-B683-38BA802B9248}"/>
              </a:ext>
            </a:extLst>
          </p:cNvPr>
          <p:cNvCxnSpPr>
            <a:cxnSpLocks/>
            <a:stCxn id="89" idx="1"/>
            <a:endCxn id="5" idx="4"/>
          </p:cNvCxnSpPr>
          <p:nvPr/>
        </p:nvCxnSpPr>
        <p:spPr>
          <a:xfrm flipH="1" flipV="1">
            <a:off x="2834139"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8" name="グループ化 87">
            <a:extLst>
              <a:ext uri="{FF2B5EF4-FFF2-40B4-BE49-F238E27FC236}">
                <a16:creationId xmlns:a16="http://schemas.microsoft.com/office/drawing/2014/main" id="{9EB57824-620C-D13F-13A1-53433198DDA7}"/>
              </a:ext>
            </a:extLst>
          </p:cNvPr>
          <p:cNvGrpSpPr/>
          <p:nvPr/>
        </p:nvGrpSpPr>
        <p:grpSpPr>
          <a:xfrm>
            <a:off x="2546321" y="4281501"/>
            <a:ext cx="575637" cy="451948"/>
            <a:chOff x="5274238" y="5435536"/>
            <a:chExt cx="439201" cy="345439"/>
          </a:xfrm>
        </p:grpSpPr>
        <p:sp>
          <p:nvSpPr>
            <p:cNvPr id="89" name="フローチャート: 磁気ディスク 88">
              <a:extLst>
                <a:ext uri="{FF2B5EF4-FFF2-40B4-BE49-F238E27FC236}">
                  <a16:creationId xmlns:a16="http://schemas.microsoft.com/office/drawing/2014/main" id="{41474092-FCC0-0207-F09B-67CE0AC15FF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0" name="円弧 89">
              <a:extLst>
                <a:ext uri="{FF2B5EF4-FFF2-40B4-BE49-F238E27FC236}">
                  <a16:creationId xmlns:a16="http://schemas.microsoft.com/office/drawing/2014/main" id="{AE3679A2-2D66-896C-5646-4268FA1C53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1" name="円弧 90">
              <a:extLst>
                <a:ext uri="{FF2B5EF4-FFF2-40B4-BE49-F238E27FC236}">
                  <a16:creationId xmlns:a16="http://schemas.microsoft.com/office/drawing/2014/main" id="{14793C29-3964-EF81-F1D2-62C71A32F8C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6" name="グループ化 95">
            <a:extLst>
              <a:ext uri="{FF2B5EF4-FFF2-40B4-BE49-F238E27FC236}">
                <a16:creationId xmlns:a16="http://schemas.microsoft.com/office/drawing/2014/main" id="{0ACB80CC-366D-2216-2F25-0C6C3370B8E9}"/>
              </a:ext>
            </a:extLst>
          </p:cNvPr>
          <p:cNvGrpSpPr/>
          <p:nvPr/>
        </p:nvGrpSpPr>
        <p:grpSpPr>
          <a:xfrm>
            <a:off x="2701011" y="3383875"/>
            <a:ext cx="989415" cy="561163"/>
            <a:chOff x="6505144" y="1535482"/>
            <a:chExt cx="989415" cy="561163"/>
          </a:xfrm>
        </p:grpSpPr>
        <p:cxnSp>
          <p:nvCxnSpPr>
            <p:cNvPr id="97" name="直線矢印コネクタ 96">
              <a:extLst>
                <a:ext uri="{FF2B5EF4-FFF2-40B4-BE49-F238E27FC236}">
                  <a16:creationId xmlns:a16="http://schemas.microsoft.com/office/drawing/2014/main" id="{0C419E13-5FEE-6475-B2D5-9390EC25AC21}"/>
                </a:ext>
              </a:extLst>
            </p:cNvPr>
            <p:cNvCxnSpPr>
              <a:cxnSpLocks/>
              <a:endCxn id="99"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69D8716A-5E9F-F134-7169-97A88E8AF4A8}"/>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調定情報</a:t>
              </a:r>
            </a:p>
          </p:txBody>
        </p:sp>
        <p:pic>
          <p:nvPicPr>
            <p:cNvPr id="99" name="グラフィックス 98" descr="紙 枠線">
              <a:extLst>
                <a:ext uri="{FF2B5EF4-FFF2-40B4-BE49-F238E27FC236}">
                  <a16:creationId xmlns:a16="http://schemas.microsoft.com/office/drawing/2014/main" id="{F0097820-894E-4C19-852C-32F9A2B801E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cxnSp>
        <p:nvCxnSpPr>
          <p:cNvPr id="102" name="直線矢印コネクタ 101">
            <a:extLst>
              <a:ext uri="{FF2B5EF4-FFF2-40B4-BE49-F238E27FC236}">
                <a16:creationId xmlns:a16="http://schemas.microsoft.com/office/drawing/2014/main" id="{C62F790D-1BAE-6262-46FE-8A450EC72FDE}"/>
              </a:ext>
            </a:extLst>
          </p:cNvPr>
          <p:cNvCxnSpPr>
            <a:cxnSpLocks/>
            <a:stCxn id="137" idx="3"/>
            <a:endCxn id="5" idx="2"/>
          </p:cNvCxnSpPr>
          <p:nvPr/>
        </p:nvCxnSpPr>
        <p:spPr>
          <a:xfrm>
            <a:off x="2256089" y="2662709"/>
            <a:ext cx="4250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A9D6EA5D-E4D5-FA7F-35A8-A39888A679D9}"/>
              </a:ext>
            </a:extLst>
          </p:cNvPr>
          <p:cNvSpPr/>
          <p:nvPr/>
        </p:nvSpPr>
        <p:spPr>
          <a:xfrm>
            <a:off x="2337253" y="22331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a:t>
            </a:r>
            <a:endParaRPr kumimoji="1" lang="en-US" altLang="ja-JP" sz="600" b="1" dirty="0">
              <a:solidFill>
                <a:schemeClr val="tx1"/>
              </a:solidFill>
              <a:latin typeface="+mn-ea"/>
            </a:endParaRPr>
          </a:p>
        </p:txBody>
      </p:sp>
      <p:cxnSp>
        <p:nvCxnSpPr>
          <p:cNvPr id="115" name="直線矢印コネクタ 114">
            <a:extLst>
              <a:ext uri="{FF2B5EF4-FFF2-40B4-BE49-F238E27FC236}">
                <a16:creationId xmlns:a16="http://schemas.microsoft.com/office/drawing/2014/main" id="{BB90D467-7444-C974-B6D1-295BF4176484}"/>
              </a:ext>
            </a:extLst>
          </p:cNvPr>
          <p:cNvCxnSpPr>
            <a:cxnSpLocks/>
            <a:stCxn id="117" idx="1"/>
            <a:endCxn id="89" idx="3"/>
          </p:cNvCxnSpPr>
          <p:nvPr/>
        </p:nvCxnSpPr>
        <p:spPr>
          <a:xfrm flipV="1">
            <a:off x="2835438" y="4733449"/>
            <a:ext cx="0" cy="3300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AE91D18D-F369-0EC1-3001-8C9CF4392001}"/>
              </a:ext>
            </a:extLst>
          </p:cNvPr>
          <p:cNvGrpSpPr/>
          <p:nvPr/>
        </p:nvGrpSpPr>
        <p:grpSpPr>
          <a:xfrm>
            <a:off x="2546321" y="5063513"/>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541C9EB6-BEF0-5F0C-A8A4-0A12515241F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法人住民税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8" name="円弧 117">
              <a:extLst>
                <a:ext uri="{FF2B5EF4-FFF2-40B4-BE49-F238E27FC236}">
                  <a16:creationId xmlns:a16="http://schemas.microsoft.com/office/drawing/2014/main" id="{9D82DD45-E9C8-7BAF-C469-55C39ECF720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9" name="円弧 118">
              <a:extLst>
                <a:ext uri="{FF2B5EF4-FFF2-40B4-BE49-F238E27FC236}">
                  <a16:creationId xmlns:a16="http://schemas.microsoft.com/office/drawing/2014/main" id="{C589B049-08A0-8FEE-B458-BAFD7504662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Tree>
    <p:extLst>
      <p:ext uri="{BB962C8B-B14F-4D97-AF65-F5344CB8AC3E}">
        <p14:creationId xmlns:p14="http://schemas.microsoft.com/office/powerpoint/2010/main" val="1359702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EC3C3D-BD73-FE86-93B1-506BEA9AF6B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F2740E94-5507-1439-5D18-B50553267AD3}"/>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2768344-4F79-DE24-EA60-05502742FFA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7B50EB2-A9E2-4624-47D1-FFEA6B0AC6F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43E8ABB-CB61-F530-DE52-C1755ED6433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1FC5D28-7B58-A1AD-80EF-FC1BDFFBA35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4E022B1-04AE-0910-1067-26F7EFDAA312}"/>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CB98D25-AE3C-C6FF-E0E1-71278F24F55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調定がない場合の消込</a:t>
              </a:r>
              <a:r>
                <a:rPr kumimoji="1" lang="en-US" altLang="ja-JP" sz="1000" b="1" dirty="0">
                  <a:solidFill>
                    <a:schemeClr val="tx1"/>
                  </a:solidFill>
                  <a:latin typeface="+mn-ea"/>
                </a:rPr>
                <a:t>(</a:t>
              </a:r>
              <a:r>
                <a:rPr kumimoji="1" lang="ja-JP" altLang="en-US" sz="1000" b="1" dirty="0">
                  <a:solidFill>
                    <a:schemeClr val="tx1"/>
                  </a:solidFill>
                  <a:latin typeface="+mn-ea"/>
                </a:rPr>
                <a:t>個人住民税</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02EE1366-76F3-416D-4330-E444E90CCFF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F324FF31-BE75-3C77-E457-11120106465D}"/>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8B709446-88D7-37F4-F054-4126F35A1D5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5BEF2642-53CC-7B8D-424F-7838FD089E9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C7CE8C0D-E6DC-2300-C1BA-11B3FA1B6FC6}"/>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11</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98229321-9612-968D-D4D9-96A3E23B6487}"/>
              </a:ext>
            </a:extLst>
          </p:cNvPr>
          <p:cNvCxnSpPr>
            <a:cxnSpLocks/>
            <a:stCxn id="29" idx="6"/>
            <a:endCxn id="137" idx="1"/>
          </p:cNvCxnSpPr>
          <p:nvPr/>
        </p:nvCxnSpPr>
        <p:spPr>
          <a:xfrm>
            <a:off x="1314001" y="2662709"/>
            <a:ext cx="3462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9349173-AEF3-D64D-4868-37A178C9D0D8}"/>
              </a:ext>
            </a:extLst>
          </p:cNvPr>
          <p:cNvSpPr/>
          <p:nvPr/>
        </p:nvSpPr>
        <p:spPr>
          <a:xfrm>
            <a:off x="5125590"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F4D71C82-90A1-80A9-3BF9-553C719A8D52}"/>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2.1.13</a:t>
            </a:r>
            <a:r>
              <a:rPr kumimoji="1" lang="ja-JP" altLang="en-US" sz="500" b="1" dirty="0">
                <a:solidFill>
                  <a:schemeClr val="tx1"/>
                </a:solidFill>
                <a:latin typeface="游ゴシック" panose="020B0400000000000000" pitchFamily="50" charset="-128"/>
                <a:ea typeface="游ゴシック" panose="020B0400000000000000" pitchFamily="50" charset="-128"/>
              </a:rPr>
              <a:t>　調定がない場合の消込</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個人住民税</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sp>
        <p:nvSpPr>
          <p:cNvPr id="38" name="楕円 37">
            <a:extLst>
              <a:ext uri="{FF2B5EF4-FFF2-40B4-BE49-F238E27FC236}">
                <a16:creationId xmlns:a16="http://schemas.microsoft.com/office/drawing/2014/main" id="{B375FDB4-DEC1-99B7-4065-B7209D462598}"/>
              </a:ext>
            </a:extLst>
          </p:cNvPr>
          <p:cNvSpPr/>
          <p:nvPr/>
        </p:nvSpPr>
        <p:spPr>
          <a:xfrm>
            <a:off x="5467538"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1" name="直線矢印コネクタ 100">
            <a:extLst>
              <a:ext uri="{FF2B5EF4-FFF2-40B4-BE49-F238E27FC236}">
                <a16:creationId xmlns:a16="http://schemas.microsoft.com/office/drawing/2014/main" id="{034DD917-FFE2-246A-C786-B695928DBAB3}"/>
              </a:ext>
            </a:extLst>
          </p:cNvPr>
          <p:cNvCxnSpPr>
            <a:cxnSpLocks/>
            <a:stCxn id="39" idx="3"/>
            <a:endCxn id="38" idx="2"/>
          </p:cNvCxnSpPr>
          <p:nvPr/>
        </p:nvCxnSpPr>
        <p:spPr>
          <a:xfrm>
            <a:off x="4986835" y="2662709"/>
            <a:ext cx="4807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A91B53D0-710E-9D15-B014-A8CF29E49B2E}"/>
              </a:ext>
            </a:extLst>
          </p:cNvPr>
          <p:cNvGrpSpPr/>
          <p:nvPr/>
        </p:nvGrpSpPr>
        <p:grpSpPr>
          <a:xfrm>
            <a:off x="1660205"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638CFE23-919D-0173-1D58-8B39BBDFF98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1E75A25C-322F-B486-276C-0812D673350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納付を保留</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C26F2BBA-8B5E-C47A-C3A4-420371B12A5E}"/>
              </a:ext>
            </a:extLst>
          </p:cNvPr>
          <p:cNvCxnSpPr>
            <a:cxnSpLocks/>
            <a:stCxn id="137" idx="2"/>
            <a:endCxn id="140" idx="1"/>
          </p:cNvCxnSpPr>
          <p:nvPr/>
        </p:nvCxnSpPr>
        <p:spPr>
          <a:xfrm>
            <a:off x="1958147"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2F6288D2-43F8-E0E4-DE5F-0DC419C882F2}"/>
              </a:ext>
            </a:extLst>
          </p:cNvPr>
          <p:cNvGrpSpPr/>
          <p:nvPr/>
        </p:nvGrpSpPr>
        <p:grpSpPr>
          <a:xfrm>
            <a:off x="1670329"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3339B6C0-793C-F593-3AD0-775D77E9D23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BBBE0D9F-1A62-48CB-6A98-424C8C15CEE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8E68AC5D-7CBA-55EC-BE64-CDC174F6842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1B258800-BAE7-4432-7078-FEF340707DF6}"/>
              </a:ext>
            </a:extLst>
          </p:cNvPr>
          <p:cNvGrpSpPr/>
          <p:nvPr/>
        </p:nvGrpSpPr>
        <p:grpSpPr>
          <a:xfrm flipH="1">
            <a:off x="989164"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60E8E88-2739-20C0-3757-C51A52A1C3B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194939E2-E3E6-125E-34AE-E739046749E5}"/>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F6B009CC-B308-C2BF-8DF6-775D28EF319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7CDC9577-7A84-17A0-1EB9-DC0327B1441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1E11E1C-7AAC-F65A-3049-001273B3C4F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50E27F45-77CD-A2B5-0B80-EABC967A33E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28" name="正方形/長方形 27">
            <a:extLst>
              <a:ext uri="{FF2B5EF4-FFF2-40B4-BE49-F238E27FC236}">
                <a16:creationId xmlns:a16="http://schemas.microsoft.com/office/drawing/2014/main" id="{66638849-F860-1FCB-FF9A-DAD3C8FAFBA4}"/>
              </a:ext>
            </a:extLst>
          </p:cNvPr>
          <p:cNvSpPr/>
          <p:nvPr/>
        </p:nvSpPr>
        <p:spPr>
          <a:xfrm>
            <a:off x="759303" y="281225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26AEDF29-DA0D-8911-E8A9-3B4FA45122C4}"/>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5" name="直線矢印コネクタ 34">
            <a:extLst>
              <a:ext uri="{FF2B5EF4-FFF2-40B4-BE49-F238E27FC236}">
                <a16:creationId xmlns:a16="http://schemas.microsoft.com/office/drawing/2014/main" id="{C9E7DC7E-2369-ACC7-A5D3-32EA9E67A149}"/>
              </a:ext>
            </a:extLst>
          </p:cNvPr>
          <p:cNvCxnSpPr>
            <a:cxnSpLocks/>
            <a:stCxn id="22" idx="3"/>
            <a:endCxn id="39" idx="1"/>
          </p:cNvCxnSpPr>
          <p:nvPr/>
        </p:nvCxnSpPr>
        <p:spPr>
          <a:xfrm>
            <a:off x="4003717" y="2662709"/>
            <a:ext cx="3872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EC53C996-15EB-A182-34C5-90027F26BA2E}"/>
              </a:ext>
            </a:extLst>
          </p:cNvPr>
          <p:cNvGrpSpPr/>
          <p:nvPr/>
        </p:nvGrpSpPr>
        <p:grpSpPr>
          <a:xfrm>
            <a:off x="4390951" y="24283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DC2AE251-BD4C-7AF5-8625-156A51307A6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0BB250C4-7261-2C57-1FC4-60CB4E0F0BD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再消込処理</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E5B5EC51-8E96-364A-DA91-D5B9CA1742F3}"/>
              </a:ext>
            </a:extLst>
          </p:cNvPr>
          <p:cNvCxnSpPr>
            <a:cxnSpLocks/>
            <a:stCxn id="39" idx="2"/>
            <a:endCxn id="42" idx="1"/>
          </p:cNvCxnSpPr>
          <p:nvPr/>
        </p:nvCxnSpPr>
        <p:spPr>
          <a:xfrm>
            <a:off x="468889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EBA516BC-666D-8ED2-9E44-6539F9A42791}"/>
              </a:ext>
            </a:extLst>
          </p:cNvPr>
          <p:cNvGrpSpPr/>
          <p:nvPr/>
        </p:nvGrpSpPr>
        <p:grpSpPr>
          <a:xfrm>
            <a:off x="4401075" y="4281501"/>
            <a:ext cx="575637" cy="451948"/>
            <a:chOff x="5274238" y="5435536"/>
            <a:chExt cx="439201" cy="345439"/>
          </a:xfrm>
        </p:grpSpPr>
        <p:sp>
          <p:nvSpPr>
            <p:cNvPr id="42" name="フローチャート: 磁気ディスク 41">
              <a:extLst>
                <a:ext uri="{FF2B5EF4-FFF2-40B4-BE49-F238E27FC236}">
                  <a16:creationId xmlns:a16="http://schemas.microsoft.com/office/drawing/2014/main" id="{0FAAF7F4-6FBD-0997-5DBE-8C80652E6F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998A573A-136C-014C-2586-CBF1A0B765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455D300A-365A-A2F8-93B1-401B7BC5D1E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B69D9A54-3C78-6A61-312E-E46B97D67195}"/>
              </a:ext>
            </a:extLst>
          </p:cNvPr>
          <p:cNvGrpSpPr/>
          <p:nvPr/>
        </p:nvGrpSpPr>
        <p:grpSpPr>
          <a:xfrm flipH="1">
            <a:off x="3719910" y="4643643"/>
            <a:ext cx="752658" cy="405710"/>
            <a:chOff x="4488244" y="5206471"/>
            <a:chExt cx="752658" cy="405710"/>
          </a:xfrm>
        </p:grpSpPr>
        <p:cxnSp>
          <p:nvCxnSpPr>
            <p:cNvPr id="47" name="直線矢印コネクタ 46">
              <a:extLst>
                <a:ext uri="{FF2B5EF4-FFF2-40B4-BE49-F238E27FC236}">
                  <a16:creationId xmlns:a16="http://schemas.microsoft.com/office/drawing/2014/main" id="{D12DDBB9-A830-268E-0FF3-48CE9DC864F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CF208189-59B6-6BC1-34FB-AB25EE2DDC69}"/>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5C301B08-C0E4-3951-6580-CCE49F62169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9F714907-11A7-D980-7BA8-D2941C8C98F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9AEE84CC-2F0E-86C8-8BF4-84BD4504617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9C6C120B-AC95-8079-7C21-18B3A1B05D2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4" name="グループ化 3">
            <a:extLst>
              <a:ext uri="{FF2B5EF4-FFF2-40B4-BE49-F238E27FC236}">
                <a16:creationId xmlns:a16="http://schemas.microsoft.com/office/drawing/2014/main" id="{D5E363A8-F189-D31A-FFD1-2753A116DA15}"/>
              </a:ext>
            </a:extLst>
          </p:cNvPr>
          <p:cNvGrpSpPr/>
          <p:nvPr/>
        </p:nvGrpSpPr>
        <p:grpSpPr>
          <a:xfrm>
            <a:off x="2681139" y="2509709"/>
            <a:ext cx="306000" cy="306000"/>
            <a:chOff x="2800403" y="4055471"/>
            <a:chExt cx="182044" cy="182044"/>
          </a:xfrm>
        </p:grpSpPr>
        <p:sp>
          <p:nvSpPr>
            <p:cNvPr id="5" name="楕円 4">
              <a:extLst>
                <a:ext uri="{FF2B5EF4-FFF2-40B4-BE49-F238E27FC236}">
                  <a16:creationId xmlns:a16="http://schemas.microsoft.com/office/drawing/2014/main" id="{59793E28-0168-08E9-3552-6EF3FF44DFA5}"/>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B5159CE3-823E-B905-CD67-AA8C6B6947B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58766D2B-BE3A-2CA9-8887-6DB2DC187DF3}"/>
              </a:ext>
            </a:extLst>
          </p:cNvPr>
          <p:cNvCxnSpPr>
            <a:cxnSpLocks/>
            <a:stCxn id="5" idx="6"/>
            <a:endCxn id="22" idx="1"/>
          </p:cNvCxnSpPr>
          <p:nvPr/>
        </p:nvCxnSpPr>
        <p:spPr>
          <a:xfrm>
            <a:off x="2987139" y="2662709"/>
            <a:ext cx="42069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AF10E4B8-960B-BDDE-F54C-F48DEF313ED1}"/>
              </a:ext>
            </a:extLst>
          </p:cNvPr>
          <p:cNvGrpSpPr/>
          <p:nvPr/>
        </p:nvGrpSpPr>
        <p:grpSpPr>
          <a:xfrm>
            <a:off x="3407833"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77F05402-8FFD-60AB-1888-98A1EAE74A0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9BF43BAA-9D45-67D7-E564-FC4A4318460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調定情報の登録</a:t>
              </a:r>
              <a:endParaRPr kumimoji="1" lang="en-US" altLang="ja-JP" sz="500" b="1" dirty="0">
                <a:solidFill>
                  <a:schemeClr val="tx1"/>
                </a:solidFill>
                <a:latin typeface="+mn-ea"/>
              </a:endParaRPr>
            </a:p>
          </p:txBody>
        </p:sp>
      </p:grpSp>
      <p:cxnSp>
        <p:nvCxnSpPr>
          <p:cNvPr id="23" name="直線矢印コネクタ 22">
            <a:extLst>
              <a:ext uri="{FF2B5EF4-FFF2-40B4-BE49-F238E27FC236}">
                <a16:creationId xmlns:a16="http://schemas.microsoft.com/office/drawing/2014/main" id="{843FB32F-F7D3-13EA-490C-64B356434B23}"/>
              </a:ext>
            </a:extLst>
          </p:cNvPr>
          <p:cNvCxnSpPr>
            <a:cxnSpLocks/>
            <a:stCxn id="22" idx="2"/>
            <a:endCxn id="25" idx="1"/>
          </p:cNvCxnSpPr>
          <p:nvPr/>
        </p:nvCxnSpPr>
        <p:spPr>
          <a:xfrm>
            <a:off x="370577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4" name="グループ化 23">
            <a:extLst>
              <a:ext uri="{FF2B5EF4-FFF2-40B4-BE49-F238E27FC236}">
                <a16:creationId xmlns:a16="http://schemas.microsoft.com/office/drawing/2014/main" id="{37BDB2A8-05E0-A991-938C-462E33FAD97C}"/>
              </a:ext>
            </a:extLst>
          </p:cNvPr>
          <p:cNvGrpSpPr/>
          <p:nvPr/>
        </p:nvGrpSpPr>
        <p:grpSpPr>
          <a:xfrm>
            <a:off x="3417957" y="4281501"/>
            <a:ext cx="575637" cy="451948"/>
            <a:chOff x="5274238" y="5435536"/>
            <a:chExt cx="439201" cy="345439"/>
          </a:xfrm>
        </p:grpSpPr>
        <p:sp>
          <p:nvSpPr>
            <p:cNvPr id="25" name="フローチャート: 磁気ディスク 24">
              <a:extLst>
                <a:ext uri="{FF2B5EF4-FFF2-40B4-BE49-F238E27FC236}">
                  <a16:creationId xmlns:a16="http://schemas.microsoft.com/office/drawing/2014/main" id="{B5E0334B-3F7E-1972-7D89-175368F691F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6" name="円弧 25">
              <a:extLst>
                <a:ext uri="{FF2B5EF4-FFF2-40B4-BE49-F238E27FC236}">
                  <a16:creationId xmlns:a16="http://schemas.microsoft.com/office/drawing/2014/main" id="{5EAB8621-870C-DBAF-2AA9-C22B843BFBC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2A952A51-26B7-956C-1699-3569CBA4344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E9D76E4D-7A5D-CD02-1709-548D4AC30128}"/>
              </a:ext>
            </a:extLst>
          </p:cNvPr>
          <p:cNvGrpSpPr/>
          <p:nvPr/>
        </p:nvGrpSpPr>
        <p:grpSpPr>
          <a:xfrm flipH="1">
            <a:off x="2736792" y="4643643"/>
            <a:ext cx="752658" cy="405710"/>
            <a:chOff x="4488244" y="5206471"/>
            <a:chExt cx="752658" cy="405710"/>
          </a:xfrm>
        </p:grpSpPr>
        <p:cxnSp>
          <p:nvCxnSpPr>
            <p:cNvPr id="53" name="直線矢印コネクタ 52">
              <a:extLst>
                <a:ext uri="{FF2B5EF4-FFF2-40B4-BE49-F238E27FC236}">
                  <a16:creationId xmlns:a16="http://schemas.microsoft.com/office/drawing/2014/main" id="{C800CE66-3506-EA6D-DECB-E2A35A00147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4FF92BC2-F91C-C2CF-D943-F30473072D5B}"/>
                </a:ext>
              </a:extLst>
            </p:cNvPr>
            <p:cNvGrpSpPr/>
            <p:nvPr/>
          </p:nvGrpSpPr>
          <p:grpSpPr>
            <a:xfrm>
              <a:off x="4610864" y="5312359"/>
              <a:ext cx="69614" cy="299822"/>
              <a:chOff x="2439407" y="2962964"/>
              <a:chExt cx="69614" cy="430496"/>
            </a:xfrm>
          </p:grpSpPr>
          <p:cxnSp>
            <p:nvCxnSpPr>
              <p:cNvPr id="57" name="直線コネクタ 56">
                <a:extLst>
                  <a:ext uri="{FF2B5EF4-FFF2-40B4-BE49-F238E27FC236}">
                    <a16:creationId xmlns:a16="http://schemas.microsoft.com/office/drawing/2014/main" id="{EF5573BC-EE1F-57AC-0087-477A68E7E3F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73E84BA5-BA4C-17C9-2166-1F0002974B6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9" name="直線コネクタ 58">
                <a:extLst>
                  <a:ext uri="{FF2B5EF4-FFF2-40B4-BE49-F238E27FC236}">
                    <a16:creationId xmlns:a16="http://schemas.microsoft.com/office/drawing/2014/main" id="{C2E6103E-20EA-B5F6-E5F2-6AC4D747275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6" name="正方形/長方形 55">
              <a:extLst>
                <a:ext uri="{FF2B5EF4-FFF2-40B4-BE49-F238E27FC236}">
                  <a16:creationId xmlns:a16="http://schemas.microsoft.com/office/drawing/2014/main" id="{ACB4A008-6CDB-0BBB-2870-97A1DB80AA4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68" name="グループ化 67">
            <a:extLst>
              <a:ext uri="{FF2B5EF4-FFF2-40B4-BE49-F238E27FC236}">
                <a16:creationId xmlns:a16="http://schemas.microsoft.com/office/drawing/2014/main" id="{3D0B6C12-085B-204C-C445-4EDA526FCFE1}"/>
              </a:ext>
            </a:extLst>
          </p:cNvPr>
          <p:cNvGrpSpPr/>
          <p:nvPr/>
        </p:nvGrpSpPr>
        <p:grpSpPr>
          <a:xfrm>
            <a:off x="2056592" y="1957198"/>
            <a:ext cx="1663318" cy="466198"/>
            <a:chOff x="4966969" y="1988022"/>
            <a:chExt cx="1663318" cy="466198"/>
          </a:xfrm>
        </p:grpSpPr>
        <p:cxnSp>
          <p:nvCxnSpPr>
            <p:cNvPr id="69" name="直線矢印コネクタ 68">
              <a:extLst>
                <a:ext uri="{FF2B5EF4-FFF2-40B4-BE49-F238E27FC236}">
                  <a16:creationId xmlns:a16="http://schemas.microsoft.com/office/drawing/2014/main" id="{854715DD-CF31-DA6F-2CAA-0BB051785D3A}"/>
                </a:ext>
              </a:extLst>
            </p:cNvPr>
            <p:cNvCxnSpPr>
              <a:cxnSpLocks/>
              <a:endCxn id="71" idx="1"/>
            </p:cNvCxnSpPr>
            <p:nvPr/>
          </p:nvCxnSpPr>
          <p:spPr>
            <a:xfrm flipV="1">
              <a:off x="4966969" y="2139295"/>
              <a:ext cx="185692"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0" name="グループ化 69">
              <a:extLst>
                <a:ext uri="{FF2B5EF4-FFF2-40B4-BE49-F238E27FC236}">
                  <a16:creationId xmlns:a16="http://schemas.microsoft.com/office/drawing/2014/main" id="{E1BFB219-E39F-98C1-E9AE-4E16C6F54D2D}"/>
                </a:ext>
              </a:extLst>
            </p:cNvPr>
            <p:cNvGrpSpPr/>
            <p:nvPr/>
          </p:nvGrpSpPr>
          <p:grpSpPr>
            <a:xfrm>
              <a:off x="5152661" y="1988022"/>
              <a:ext cx="69614" cy="303585"/>
              <a:chOff x="2439407" y="2962964"/>
              <a:chExt cx="69614" cy="430453"/>
            </a:xfrm>
          </p:grpSpPr>
          <p:cxnSp>
            <p:nvCxnSpPr>
              <p:cNvPr id="72" name="直線コネクタ 71">
                <a:extLst>
                  <a:ext uri="{FF2B5EF4-FFF2-40B4-BE49-F238E27FC236}">
                    <a16:creationId xmlns:a16="http://schemas.microsoft.com/office/drawing/2014/main" id="{73960C83-FCC4-B34B-B3D9-55D71100222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BB632C8A-8ACB-288F-8C26-BAFDB4926F4C}"/>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4" name="直線コネクタ 73">
                <a:extLst>
                  <a:ext uri="{FF2B5EF4-FFF2-40B4-BE49-F238E27FC236}">
                    <a16:creationId xmlns:a16="http://schemas.microsoft.com/office/drawing/2014/main" id="{07EAAF26-B979-2369-645B-59B10DA99FD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1" name="正方形/長方形 70">
              <a:extLst>
                <a:ext uri="{FF2B5EF4-FFF2-40B4-BE49-F238E27FC236}">
                  <a16:creationId xmlns:a16="http://schemas.microsoft.com/office/drawing/2014/main" id="{00EF5D2C-F0CE-21A0-61CB-E302B8F9143D}"/>
                </a:ext>
              </a:extLst>
            </p:cNvPr>
            <p:cNvSpPr/>
            <p:nvPr/>
          </p:nvSpPr>
          <p:spPr>
            <a:xfrm>
              <a:off x="5152661" y="1998068"/>
              <a:ext cx="14776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保留または</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暫定的な消込とすること</a:t>
              </a:r>
            </a:p>
          </p:txBody>
        </p:sp>
      </p:grpSp>
      <p:grpSp>
        <p:nvGrpSpPr>
          <p:cNvPr id="75" name="グループ化 74">
            <a:extLst>
              <a:ext uri="{FF2B5EF4-FFF2-40B4-BE49-F238E27FC236}">
                <a16:creationId xmlns:a16="http://schemas.microsoft.com/office/drawing/2014/main" id="{4FE86FAC-FC9F-AF71-6F0D-9431329A79EA}"/>
              </a:ext>
            </a:extLst>
          </p:cNvPr>
          <p:cNvGrpSpPr/>
          <p:nvPr/>
        </p:nvGrpSpPr>
        <p:grpSpPr>
          <a:xfrm>
            <a:off x="4788638" y="1957198"/>
            <a:ext cx="1663318" cy="466198"/>
            <a:chOff x="4966969" y="1988022"/>
            <a:chExt cx="1663318" cy="466198"/>
          </a:xfrm>
        </p:grpSpPr>
        <p:cxnSp>
          <p:nvCxnSpPr>
            <p:cNvPr id="76" name="直線矢印コネクタ 75">
              <a:extLst>
                <a:ext uri="{FF2B5EF4-FFF2-40B4-BE49-F238E27FC236}">
                  <a16:creationId xmlns:a16="http://schemas.microsoft.com/office/drawing/2014/main" id="{319DC1DA-7A3C-B98A-61EC-E284CBF22828}"/>
                </a:ext>
              </a:extLst>
            </p:cNvPr>
            <p:cNvCxnSpPr>
              <a:cxnSpLocks/>
              <a:endCxn id="78" idx="1"/>
            </p:cNvCxnSpPr>
            <p:nvPr/>
          </p:nvCxnSpPr>
          <p:spPr>
            <a:xfrm flipV="1">
              <a:off x="4966969" y="2139295"/>
              <a:ext cx="185692" cy="314925"/>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7" name="グループ化 76">
              <a:extLst>
                <a:ext uri="{FF2B5EF4-FFF2-40B4-BE49-F238E27FC236}">
                  <a16:creationId xmlns:a16="http://schemas.microsoft.com/office/drawing/2014/main" id="{21EB3C74-8755-82C3-9E94-FBAC8B5074E8}"/>
                </a:ext>
              </a:extLst>
            </p:cNvPr>
            <p:cNvGrpSpPr/>
            <p:nvPr/>
          </p:nvGrpSpPr>
          <p:grpSpPr>
            <a:xfrm>
              <a:off x="5152661" y="1988022"/>
              <a:ext cx="69614" cy="303585"/>
              <a:chOff x="2439407" y="2962964"/>
              <a:chExt cx="69614" cy="430453"/>
            </a:xfrm>
          </p:grpSpPr>
          <p:cxnSp>
            <p:nvCxnSpPr>
              <p:cNvPr id="79" name="直線コネクタ 78">
                <a:extLst>
                  <a:ext uri="{FF2B5EF4-FFF2-40B4-BE49-F238E27FC236}">
                    <a16:creationId xmlns:a16="http://schemas.microsoft.com/office/drawing/2014/main" id="{3C87626A-43BB-1F72-4D9E-7A462F75FBE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ABFCD746-7EB9-876D-E0F1-66F001796EF8}"/>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4F0586A3-2E59-1EDD-75E1-AB75B3E8D3C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8" name="正方形/長方形 77">
              <a:extLst>
                <a:ext uri="{FF2B5EF4-FFF2-40B4-BE49-F238E27FC236}">
                  <a16:creationId xmlns:a16="http://schemas.microsoft.com/office/drawing/2014/main" id="{0563C78F-46F3-F33F-3E87-B6189AD1CA84}"/>
                </a:ext>
              </a:extLst>
            </p:cNvPr>
            <p:cNvSpPr/>
            <p:nvPr/>
          </p:nvSpPr>
          <p:spPr>
            <a:xfrm>
              <a:off x="5152661" y="1998068"/>
              <a:ext cx="1477626"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暫定的な消込としていたものは</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正規の消込扱いとなること</a:t>
              </a:r>
            </a:p>
          </p:txBody>
        </p:sp>
      </p:grpSp>
      <p:cxnSp>
        <p:nvCxnSpPr>
          <p:cNvPr id="87" name="直線矢印コネクタ 86">
            <a:extLst>
              <a:ext uri="{FF2B5EF4-FFF2-40B4-BE49-F238E27FC236}">
                <a16:creationId xmlns:a16="http://schemas.microsoft.com/office/drawing/2014/main" id="{BAE6F460-7D55-051A-41F5-063D2FC10538}"/>
              </a:ext>
            </a:extLst>
          </p:cNvPr>
          <p:cNvCxnSpPr>
            <a:cxnSpLocks/>
            <a:stCxn id="89" idx="1"/>
            <a:endCxn id="5" idx="4"/>
          </p:cNvCxnSpPr>
          <p:nvPr/>
        </p:nvCxnSpPr>
        <p:spPr>
          <a:xfrm flipH="1" flipV="1">
            <a:off x="2834139"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88" name="グループ化 87">
            <a:extLst>
              <a:ext uri="{FF2B5EF4-FFF2-40B4-BE49-F238E27FC236}">
                <a16:creationId xmlns:a16="http://schemas.microsoft.com/office/drawing/2014/main" id="{872B6F3A-B52A-DE5D-C4D7-4951C5626147}"/>
              </a:ext>
            </a:extLst>
          </p:cNvPr>
          <p:cNvGrpSpPr/>
          <p:nvPr/>
        </p:nvGrpSpPr>
        <p:grpSpPr>
          <a:xfrm>
            <a:off x="2546321" y="4281501"/>
            <a:ext cx="575637" cy="451948"/>
            <a:chOff x="5274238" y="5435536"/>
            <a:chExt cx="439201" cy="345439"/>
          </a:xfrm>
        </p:grpSpPr>
        <p:sp>
          <p:nvSpPr>
            <p:cNvPr id="89" name="フローチャート: 磁気ディスク 88">
              <a:extLst>
                <a:ext uri="{FF2B5EF4-FFF2-40B4-BE49-F238E27FC236}">
                  <a16:creationId xmlns:a16="http://schemas.microsoft.com/office/drawing/2014/main" id="{00973E1D-07B0-8A80-BAA0-91AF35A3942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0" name="円弧 89">
              <a:extLst>
                <a:ext uri="{FF2B5EF4-FFF2-40B4-BE49-F238E27FC236}">
                  <a16:creationId xmlns:a16="http://schemas.microsoft.com/office/drawing/2014/main" id="{D5BB2B9C-83F5-7277-647E-D4E19398F1D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1" name="円弧 90">
              <a:extLst>
                <a:ext uri="{FF2B5EF4-FFF2-40B4-BE49-F238E27FC236}">
                  <a16:creationId xmlns:a16="http://schemas.microsoft.com/office/drawing/2014/main" id="{50E671F4-9132-796C-72DE-0452EC1D417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6" name="グループ化 95">
            <a:extLst>
              <a:ext uri="{FF2B5EF4-FFF2-40B4-BE49-F238E27FC236}">
                <a16:creationId xmlns:a16="http://schemas.microsoft.com/office/drawing/2014/main" id="{DB9BC297-0F5A-3E72-1EC0-BA573CFB1D65}"/>
              </a:ext>
            </a:extLst>
          </p:cNvPr>
          <p:cNvGrpSpPr/>
          <p:nvPr/>
        </p:nvGrpSpPr>
        <p:grpSpPr>
          <a:xfrm>
            <a:off x="2701011" y="3383875"/>
            <a:ext cx="989415" cy="561163"/>
            <a:chOff x="6505144" y="1535482"/>
            <a:chExt cx="989415" cy="561163"/>
          </a:xfrm>
        </p:grpSpPr>
        <p:cxnSp>
          <p:nvCxnSpPr>
            <p:cNvPr id="97" name="直線矢印コネクタ 96">
              <a:extLst>
                <a:ext uri="{FF2B5EF4-FFF2-40B4-BE49-F238E27FC236}">
                  <a16:creationId xmlns:a16="http://schemas.microsoft.com/office/drawing/2014/main" id="{71A9CBE5-3E6F-7051-2B00-17B48324E3A2}"/>
                </a:ext>
              </a:extLst>
            </p:cNvPr>
            <p:cNvCxnSpPr>
              <a:cxnSpLocks/>
              <a:endCxn id="99"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756F8446-96A5-CB84-CE18-41677F2CEB58}"/>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調定情報</a:t>
              </a:r>
            </a:p>
          </p:txBody>
        </p:sp>
        <p:pic>
          <p:nvPicPr>
            <p:cNvPr id="99" name="グラフィックス 98" descr="紙 枠線">
              <a:extLst>
                <a:ext uri="{FF2B5EF4-FFF2-40B4-BE49-F238E27FC236}">
                  <a16:creationId xmlns:a16="http://schemas.microsoft.com/office/drawing/2014/main" id="{49BCC316-D1E9-1CB0-54B1-6BFD299B28B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cxnSp>
        <p:nvCxnSpPr>
          <p:cNvPr id="102" name="直線矢印コネクタ 101">
            <a:extLst>
              <a:ext uri="{FF2B5EF4-FFF2-40B4-BE49-F238E27FC236}">
                <a16:creationId xmlns:a16="http://schemas.microsoft.com/office/drawing/2014/main" id="{8A98AE72-A6CB-D6DC-1A1C-CAA399B1CF0D}"/>
              </a:ext>
            </a:extLst>
          </p:cNvPr>
          <p:cNvCxnSpPr>
            <a:cxnSpLocks/>
            <a:stCxn id="137" idx="3"/>
            <a:endCxn id="5" idx="2"/>
          </p:cNvCxnSpPr>
          <p:nvPr/>
        </p:nvCxnSpPr>
        <p:spPr>
          <a:xfrm>
            <a:off x="2256089" y="2662709"/>
            <a:ext cx="42505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356584BF-F15A-6598-B04F-35DC0855EE8F}"/>
              </a:ext>
            </a:extLst>
          </p:cNvPr>
          <p:cNvSpPr/>
          <p:nvPr/>
        </p:nvSpPr>
        <p:spPr>
          <a:xfrm>
            <a:off x="2337253" y="22331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a:t>
            </a:r>
            <a:endParaRPr kumimoji="1" lang="en-US" altLang="ja-JP" sz="600" b="1" dirty="0">
              <a:solidFill>
                <a:schemeClr val="tx1"/>
              </a:solidFill>
              <a:latin typeface="+mn-ea"/>
            </a:endParaRPr>
          </a:p>
        </p:txBody>
      </p:sp>
      <p:cxnSp>
        <p:nvCxnSpPr>
          <p:cNvPr id="115" name="直線矢印コネクタ 114">
            <a:extLst>
              <a:ext uri="{FF2B5EF4-FFF2-40B4-BE49-F238E27FC236}">
                <a16:creationId xmlns:a16="http://schemas.microsoft.com/office/drawing/2014/main" id="{D025B0E9-EF8B-541E-963B-D9250C9E400D}"/>
              </a:ext>
            </a:extLst>
          </p:cNvPr>
          <p:cNvCxnSpPr>
            <a:cxnSpLocks/>
            <a:stCxn id="117" idx="1"/>
            <a:endCxn id="89" idx="3"/>
          </p:cNvCxnSpPr>
          <p:nvPr/>
        </p:nvCxnSpPr>
        <p:spPr>
          <a:xfrm flipV="1">
            <a:off x="2835438" y="4733449"/>
            <a:ext cx="0" cy="33006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16" name="グループ化 115">
            <a:extLst>
              <a:ext uri="{FF2B5EF4-FFF2-40B4-BE49-F238E27FC236}">
                <a16:creationId xmlns:a16="http://schemas.microsoft.com/office/drawing/2014/main" id="{DD13A4D8-E850-43F0-9F58-94F8F2513534}"/>
              </a:ext>
            </a:extLst>
          </p:cNvPr>
          <p:cNvGrpSpPr/>
          <p:nvPr/>
        </p:nvGrpSpPr>
        <p:grpSpPr>
          <a:xfrm>
            <a:off x="2546321" y="5063513"/>
            <a:ext cx="575637" cy="451948"/>
            <a:chOff x="5274238" y="5435536"/>
            <a:chExt cx="439201" cy="345439"/>
          </a:xfrm>
        </p:grpSpPr>
        <p:sp>
          <p:nvSpPr>
            <p:cNvPr id="117" name="フローチャート: 磁気ディスク 116">
              <a:extLst>
                <a:ext uri="{FF2B5EF4-FFF2-40B4-BE49-F238E27FC236}">
                  <a16:creationId xmlns:a16="http://schemas.microsoft.com/office/drawing/2014/main" id="{5A065AE5-27C8-97CA-8A59-62565201490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個人住民税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8" name="円弧 117">
              <a:extLst>
                <a:ext uri="{FF2B5EF4-FFF2-40B4-BE49-F238E27FC236}">
                  <a16:creationId xmlns:a16="http://schemas.microsoft.com/office/drawing/2014/main" id="{4CA8E4C4-25AB-5D57-649D-A4441EB3C3C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19" name="円弧 118">
              <a:extLst>
                <a:ext uri="{FF2B5EF4-FFF2-40B4-BE49-F238E27FC236}">
                  <a16:creationId xmlns:a16="http://schemas.microsoft.com/office/drawing/2014/main" id="{92B1399A-2A2D-E7F0-38E8-AFD60908954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Tree>
    <p:extLst>
      <p:ext uri="{BB962C8B-B14F-4D97-AF65-F5344CB8AC3E}">
        <p14:creationId xmlns:p14="http://schemas.microsoft.com/office/powerpoint/2010/main" val="19426463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995BE6-2441-F9AD-FF52-B9A5489EC125}"/>
            </a:ext>
          </a:extLst>
        </p:cNvPr>
        <p:cNvGrpSpPr/>
        <p:nvPr/>
      </p:nvGrpSpPr>
      <p:grpSpPr>
        <a:xfrm>
          <a:off x="0" y="0"/>
          <a:ext cx="0" cy="0"/>
          <a:chOff x="0" y="0"/>
          <a:chExt cx="0" cy="0"/>
        </a:xfrm>
      </p:grpSpPr>
      <p:grpSp>
        <p:nvGrpSpPr>
          <p:cNvPr id="98" name="グループ化 97">
            <a:extLst>
              <a:ext uri="{FF2B5EF4-FFF2-40B4-BE49-F238E27FC236}">
                <a16:creationId xmlns:a16="http://schemas.microsoft.com/office/drawing/2014/main" id="{1D70D635-EDA9-6986-7C63-2021CB16A135}"/>
              </a:ext>
            </a:extLst>
          </p:cNvPr>
          <p:cNvGrpSpPr/>
          <p:nvPr/>
        </p:nvGrpSpPr>
        <p:grpSpPr>
          <a:xfrm rot="16200000">
            <a:off x="5254732" y="1958071"/>
            <a:ext cx="1075851" cy="47531"/>
            <a:chOff x="9074130" y="5728209"/>
            <a:chExt cx="1075851" cy="47531"/>
          </a:xfrm>
        </p:grpSpPr>
        <p:cxnSp>
          <p:nvCxnSpPr>
            <p:cNvPr id="99" name="直線矢印コネクタ 98">
              <a:extLst>
                <a:ext uri="{FF2B5EF4-FFF2-40B4-BE49-F238E27FC236}">
                  <a16:creationId xmlns:a16="http://schemas.microsoft.com/office/drawing/2014/main" id="{DE630049-4D3C-1B35-C1C3-1897EEC645C4}"/>
                </a:ext>
              </a:extLst>
            </p:cNvPr>
            <p:cNvCxnSpPr>
              <a:cxnSpLocks/>
              <a:stCxn id="100" idx="6"/>
              <a:endCxn id="102" idx="0"/>
            </p:cNvCxnSpPr>
            <p:nvPr/>
          </p:nvCxnSpPr>
          <p:spPr>
            <a:xfrm rot="5400000" flipV="1">
              <a:off x="9635817" y="5237819"/>
              <a:ext cx="7" cy="102832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9274D5A0-C8DA-D833-B0AF-EC50CF788199}"/>
                </a:ext>
              </a:extLst>
            </p:cNvPr>
            <p:cNvSpPr/>
            <p:nvPr/>
          </p:nvSpPr>
          <p:spPr>
            <a:xfrm>
              <a:off x="907413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5EAA623B-9BD5-570F-6D03-9BA58BF4F951}"/>
                </a:ext>
              </a:extLst>
            </p:cNvPr>
            <p:cNvSpPr/>
            <p:nvPr/>
          </p:nvSpPr>
          <p:spPr>
            <a:xfrm rot="5400000">
              <a:off x="10090734"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7268E586-E8FF-4202-BECA-1D5DCD32BE14}"/>
              </a:ext>
            </a:extLst>
          </p:cNvPr>
          <p:cNvGrpSpPr/>
          <p:nvPr/>
        </p:nvGrpSpPr>
        <p:grpSpPr>
          <a:xfrm rot="5400000" flipV="1">
            <a:off x="587321" y="1929624"/>
            <a:ext cx="1093642" cy="47531"/>
            <a:chOff x="7899456" y="5728209"/>
            <a:chExt cx="1093642" cy="47531"/>
          </a:xfrm>
        </p:grpSpPr>
        <p:cxnSp>
          <p:nvCxnSpPr>
            <p:cNvPr id="20" name="直線矢印コネクタ 19">
              <a:extLst>
                <a:ext uri="{FF2B5EF4-FFF2-40B4-BE49-F238E27FC236}">
                  <a16:creationId xmlns:a16="http://schemas.microsoft.com/office/drawing/2014/main" id="{6DD4D9CD-04E4-BF02-9BEA-A03554A02B58}"/>
                </a:ext>
              </a:extLst>
            </p:cNvPr>
            <p:cNvCxnSpPr>
              <a:cxnSpLocks/>
              <a:stCxn id="23" idx="6"/>
              <a:endCxn id="25" idx="0"/>
            </p:cNvCxnSpPr>
            <p:nvPr/>
          </p:nvCxnSpPr>
          <p:spPr>
            <a:xfrm rot="5400000" flipV="1">
              <a:off x="8470039" y="5228924"/>
              <a:ext cx="8" cy="104611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99B9B169-4780-936D-ECAF-F6791A67B257}"/>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478E1662-7FD1-ABE1-3D56-ADD84E4C08C7}"/>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E21F1682-4387-F310-3713-9B7CDD1ECA8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33EDD6B-1891-6C77-68F9-2C2D5CAF79E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5450103-DCAC-2B31-793C-A2D5D0662A8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F394B1B-FB73-6E26-FBE8-E9F2A8C8E79B}"/>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1C1B696-158E-D3AD-9B56-6B8B273CED4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F1C35C3-DB3C-FC8A-0644-5C506787B48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389DF9C8-1600-403D-ED3C-A74E03041AE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窓口納付</a:t>
              </a:r>
            </a:p>
          </p:txBody>
        </p:sp>
        <p:sp>
          <p:nvSpPr>
            <p:cNvPr id="14" name="正方形/長方形 13">
              <a:extLst>
                <a:ext uri="{FF2B5EF4-FFF2-40B4-BE49-F238E27FC236}">
                  <a16:creationId xmlns:a16="http://schemas.microsoft.com/office/drawing/2014/main" id="{4DC7E014-7954-1A3E-9DF7-D6B256F6D69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0D66F8BB-B2B3-C3BF-D6E1-33F943D4D23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B5B7C4E2-3654-6949-A8B1-D45A6D7088E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AB002BFC-39D5-45F9-95ED-292A79B3E32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D6735DAA-F9E1-BCAA-DC9A-7C71AC7443E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12</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5DA99609-2E20-D14D-7E22-D03EF330B602}"/>
              </a:ext>
            </a:extLst>
          </p:cNvPr>
          <p:cNvCxnSpPr>
            <a:cxnSpLocks/>
            <a:stCxn id="4" idx="6"/>
            <a:endCxn id="38" idx="1"/>
          </p:cNvCxnSpPr>
          <p:nvPr/>
        </p:nvCxnSpPr>
        <p:spPr>
          <a:xfrm>
            <a:off x="1287138" y="2662709"/>
            <a:ext cx="191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545403E8-33F9-F634-1BC1-FBA3F3E525FA}"/>
              </a:ext>
            </a:extLst>
          </p:cNvPr>
          <p:cNvSpPr/>
          <p:nvPr/>
        </p:nvSpPr>
        <p:spPr>
          <a:xfrm>
            <a:off x="6758568" y="6007100"/>
            <a:ext cx="2053792" cy="4973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6.1.1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納付書即時発行</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2.1.5</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消込処理</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一般納付</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827CB6D7-D81D-CB72-AFDA-9F90CF72EBA8}"/>
              </a:ext>
            </a:extLst>
          </p:cNvPr>
          <p:cNvSpPr/>
          <p:nvPr/>
        </p:nvSpPr>
        <p:spPr>
          <a:xfrm>
            <a:off x="732440" y="282489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E69A6858-70A4-8CEB-719C-20688AEAAE8B}"/>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90CEC222-0D0B-3AE8-55B4-A2BA418866B8}"/>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CF58EC98-5049-C596-2BF9-8494970B5E7C}"/>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D1F775EC-8632-DE3C-6FF2-511CD1C94D44}"/>
              </a:ext>
            </a:extLst>
          </p:cNvPr>
          <p:cNvCxnSpPr>
            <a:cxnSpLocks/>
            <a:stCxn id="38" idx="3"/>
            <a:endCxn id="36" idx="1"/>
          </p:cNvCxnSpPr>
          <p:nvPr/>
        </p:nvCxnSpPr>
        <p:spPr>
          <a:xfrm>
            <a:off x="2066187" y="2662709"/>
            <a:ext cx="35961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DAA306B5-A9AA-741A-AE7D-71C68F6D59DF}"/>
              </a:ext>
            </a:extLst>
          </p:cNvPr>
          <p:cNvGrpSpPr/>
          <p:nvPr/>
        </p:nvGrpSpPr>
        <p:grpSpPr>
          <a:xfrm>
            <a:off x="6331323"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18F34534-8378-E5BA-337F-4F98F0203DF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EDC763A2-7B90-71E2-21BD-D9703FA8CE0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仮消込登録</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50A4CF3D-1586-6370-9B71-5B2106727DC2}"/>
              </a:ext>
            </a:extLst>
          </p:cNvPr>
          <p:cNvCxnSpPr>
            <a:cxnSpLocks/>
            <a:stCxn id="137" idx="2"/>
            <a:endCxn id="140" idx="1"/>
          </p:cNvCxnSpPr>
          <p:nvPr/>
        </p:nvCxnSpPr>
        <p:spPr>
          <a:xfrm>
            <a:off x="662926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B82841B8-93B6-3B96-2F91-449D9B5E73D3}"/>
              </a:ext>
            </a:extLst>
          </p:cNvPr>
          <p:cNvGrpSpPr/>
          <p:nvPr/>
        </p:nvGrpSpPr>
        <p:grpSpPr>
          <a:xfrm>
            <a:off x="6341447"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06DCB6A8-4E41-E8BA-4F30-B29A2703800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F09F1C22-C48B-5F49-1B7A-C31488A41A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3DA07A5A-7503-313E-7C44-E02E156FA4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28" name="正方形/長方形 27">
            <a:extLst>
              <a:ext uri="{FF2B5EF4-FFF2-40B4-BE49-F238E27FC236}">
                <a16:creationId xmlns:a16="http://schemas.microsoft.com/office/drawing/2014/main" id="{69D89A25-7C32-C455-ADD5-79C9B0778593}"/>
              </a:ext>
            </a:extLst>
          </p:cNvPr>
          <p:cNvSpPr/>
          <p:nvPr/>
        </p:nvSpPr>
        <p:spPr>
          <a:xfrm>
            <a:off x="6914860" y="282489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29" name="楕円 28">
            <a:extLst>
              <a:ext uri="{FF2B5EF4-FFF2-40B4-BE49-F238E27FC236}">
                <a16:creationId xmlns:a16="http://schemas.microsoft.com/office/drawing/2014/main" id="{579822B2-7E67-3B8E-607E-145CFEA3ACFB}"/>
              </a:ext>
            </a:extLst>
          </p:cNvPr>
          <p:cNvSpPr/>
          <p:nvPr/>
        </p:nvSpPr>
        <p:spPr>
          <a:xfrm>
            <a:off x="7256808"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4" name="直線矢印コネクタ 128">
            <a:extLst>
              <a:ext uri="{FF2B5EF4-FFF2-40B4-BE49-F238E27FC236}">
                <a16:creationId xmlns:a16="http://schemas.microsoft.com/office/drawing/2014/main" id="{F67027AD-5744-A219-525F-ACA520DD10BB}"/>
              </a:ext>
            </a:extLst>
          </p:cNvPr>
          <p:cNvCxnSpPr>
            <a:cxnSpLocks/>
            <a:stCxn id="36" idx="0"/>
            <a:endCxn id="164" idx="1"/>
          </p:cNvCxnSpPr>
          <p:nvPr/>
        </p:nvCxnSpPr>
        <p:spPr>
          <a:xfrm rot="5400000" flipH="1" flipV="1">
            <a:off x="2671489" y="2180946"/>
            <a:ext cx="271062" cy="41845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6" name="ひし形 35">
            <a:extLst>
              <a:ext uri="{FF2B5EF4-FFF2-40B4-BE49-F238E27FC236}">
                <a16:creationId xmlns:a16="http://schemas.microsoft.com/office/drawing/2014/main" id="{7CC56907-0F97-303F-FF22-E9156A7F16E5}"/>
              </a:ext>
            </a:extLst>
          </p:cNvPr>
          <p:cNvSpPr/>
          <p:nvPr/>
        </p:nvSpPr>
        <p:spPr>
          <a:xfrm>
            <a:off x="2425805"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7" name="直線矢印コネクタ 128">
            <a:extLst>
              <a:ext uri="{FF2B5EF4-FFF2-40B4-BE49-F238E27FC236}">
                <a16:creationId xmlns:a16="http://schemas.microsoft.com/office/drawing/2014/main" id="{84EF1672-41C9-07C3-BE2B-8BEAD679C566}"/>
              </a:ext>
            </a:extLst>
          </p:cNvPr>
          <p:cNvCxnSpPr>
            <a:cxnSpLocks/>
            <a:stCxn id="54" idx="3"/>
            <a:endCxn id="108" idx="1"/>
          </p:cNvCxnSpPr>
          <p:nvPr/>
        </p:nvCxnSpPr>
        <p:spPr>
          <a:xfrm>
            <a:off x="4389795" y="2254644"/>
            <a:ext cx="377256" cy="408065"/>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2" name="グループ化 51">
            <a:extLst>
              <a:ext uri="{FF2B5EF4-FFF2-40B4-BE49-F238E27FC236}">
                <a16:creationId xmlns:a16="http://schemas.microsoft.com/office/drawing/2014/main" id="{462BDBFA-3B3E-043F-382C-4D3A1A2EA806}"/>
              </a:ext>
            </a:extLst>
          </p:cNvPr>
          <p:cNvGrpSpPr/>
          <p:nvPr/>
        </p:nvGrpSpPr>
        <p:grpSpPr>
          <a:xfrm>
            <a:off x="3793911" y="2020269"/>
            <a:ext cx="595884" cy="468750"/>
            <a:chOff x="6615900" y="3043528"/>
            <a:chExt cx="595884" cy="468750"/>
          </a:xfrm>
        </p:grpSpPr>
        <p:pic>
          <p:nvPicPr>
            <p:cNvPr id="53" name="グラフィックス 52" descr="ユーザー 枠線">
              <a:extLst>
                <a:ext uri="{FF2B5EF4-FFF2-40B4-BE49-F238E27FC236}">
                  <a16:creationId xmlns:a16="http://schemas.microsoft.com/office/drawing/2014/main" id="{2E7CBD22-0F77-2E72-0C19-8C08A9C08A84}"/>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6660730" y="3093198"/>
              <a:ext cx="151195" cy="152701"/>
            </a:xfrm>
            <a:prstGeom prst="rect">
              <a:avLst/>
            </a:prstGeom>
          </p:spPr>
        </p:pic>
        <p:sp>
          <p:nvSpPr>
            <p:cNvPr id="54" name="四角形: 角を丸くする 53">
              <a:extLst>
                <a:ext uri="{FF2B5EF4-FFF2-40B4-BE49-F238E27FC236}">
                  <a16:creationId xmlns:a16="http://schemas.microsoft.com/office/drawing/2014/main" id="{ACF16547-0A6D-1627-C095-3F27A136549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納付書発行</a:t>
              </a:r>
              <a:endParaRPr kumimoji="1" lang="en-US" altLang="ja-JP" sz="500" b="1" dirty="0">
                <a:solidFill>
                  <a:schemeClr val="tx1"/>
                </a:solidFill>
                <a:latin typeface="+mn-ea"/>
              </a:endParaRPr>
            </a:p>
          </p:txBody>
        </p:sp>
      </p:grpSp>
      <p:cxnSp>
        <p:nvCxnSpPr>
          <p:cNvPr id="56" name="直線矢印コネクタ 55">
            <a:extLst>
              <a:ext uri="{FF2B5EF4-FFF2-40B4-BE49-F238E27FC236}">
                <a16:creationId xmlns:a16="http://schemas.microsoft.com/office/drawing/2014/main" id="{F7640329-C7D0-43B5-2704-5E37193407A6}"/>
              </a:ext>
            </a:extLst>
          </p:cNvPr>
          <p:cNvCxnSpPr>
            <a:cxnSpLocks/>
            <a:stCxn id="58" idx="1"/>
            <a:endCxn id="54" idx="2"/>
          </p:cNvCxnSpPr>
          <p:nvPr/>
        </p:nvCxnSpPr>
        <p:spPr>
          <a:xfrm flipH="1" flipV="1">
            <a:off x="4091853" y="2489019"/>
            <a:ext cx="1299" cy="17970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7" name="グループ化 56">
            <a:extLst>
              <a:ext uri="{FF2B5EF4-FFF2-40B4-BE49-F238E27FC236}">
                <a16:creationId xmlns:a16="http://schemas.microsoft.com/office/drawing/2014/main" id="{7EBF9C93-57BE-ACA5-94EB-F04E64A4A98C}"/>
              </a:ext>
            </a:extLst>
          </p:cNvPr>
          <p:cNvGrpSpPr/>
          <p:nvPr/>
        </p:nvGrpSpPr>
        <p:grpSpPr>
          <a:xfrm>
            <a:off x="3804035" y="4286070"/>
            <a:ext cx="575637" cy="451948"/>
            <a:chOff x="5274238" y="5435541"/>
            <a:chExt cx="439201" cy="345439"/>
          </a:xfrm>
        </p:grpSpPr>
        <p:sp>
          <p:nvSpPr>
            <p:cNvPr id="58" name="フローチャート: 磁気ディスク 57">
              <a:extLst>
                <a:ext uri="{FF2B5EF4-FFF2-40B4-BE49-F238E27FC236}">
                  <a16:creationId xmlns:a16="http://schemas.microsoft.com/office/drawing/2014/main" id="{2519630A-BF00-F4AC-EA9F-2EDFA7AE5FBB}"/>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9" name="円弧 58">
              <a:extLst>
                <a:ext uri="{FF2B5EF4-FFF2-40B4-BE49-F238E27FC236}">
                  <a16:creationId xmlns:a16="http://schemas.microsoft.com/office/drawing/2014/main" id="{2E6F9B39-E4D4-38E4-2522-9D4E712AFFE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0" name="円弧 59">
              <a:extLst>
                <a:ext uri="{FF2B5EF4-FFF2-40B4-BE49-F238E27FC236}">
                  <a16:creationId xmlns:a16="http://schemas.microsoft.com/office/drawing/2014/main" id="{D0FCBA1E-A38F-C9AC-82AE-201C6FFB568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1" name="グループ化 60">
            <a:extLst>
              <a:ext uri="{FF2B5EF4-FFF2-40B4-BE49-F238E27FC236}">
                <a16:creationId xmlns:a16="http://schemas.microsoft.com/office/drawing/2014/main" id="{5EDAEAFB-62CF-F597-82EF-43313A6415E5}"/>
              </a:ext>
            </a:extLst>
          </p:cNvPr>
          <p:cNvGrpSpPr/>
          <p:nvPr/>
        </p:nvGrpSpPr>
        <p:grpSpPr>
          <a:xfrm flipH="1">
            <a:off x="3142172" y="4648212"/>
            <a:ext cx="752658" cy="405710"/>
            <a:chOff x="5549538" y="5066857"/>
            <a:chExt cx="752658" cy="405710"/>
          </a:xfrm>
        </p:grpSpPr>
        <p:cxnSp>
          <p:nvCxnSpPr>
            <p:cNvPr id="62" name="直線矢印コネクタ 61">
              <a:extLst>
                <a:ext uri="{FF2B5EF4-FFF2-40B4-BE49-F238E27FC236}">
                  <a16:creationId xmlns:a16="http://schemas.microsoft.com/office/drawing/2014/main" id="{7E460A82-283A-DB0D-CB0C-A1068A63590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3" name="グループ化 62">
              <a:extLst>
                <a:ext uri="{FF2B5EF4-FFF2-40B4-BE49-F238E27FC236}">
                  <a16:creationId xmlns:a16="http://schemas.microsoft.com/office/drawing/2014/main" id="{2AA2DC4A-5C78-BEEE-1894-F39D31706550}"/>
                </a:ext>
              </a:extLst>
            </p:cNvPr>
            <p:cNvGrpSpPr/>
            <p:nvPr/>
          </p:nvGrpSpPr>
          <p:grpSpPr>
            <a:xfrm>
              <a:off x="5672158" y="5172745"/>
              <a:ext cx="69614" cy="299822"/>
              <a:chOff x="2439407" y="2962964"/>
              <a:chExt cx="69614" cy="430496"/>
            </a:xfrm>
          </p:grpSpPr>
          <p:cxnSp>
            <p:nvCxnSpPr>
              <p:cNvPr id="65" name="直線コネクタ 64">
                <a:extLst>
                  <a:ext uri="{FF2B5EF4-FFF2-40B4-BE49-F238E27FC236}">
                    <a16:creationId xmlns:a16="http://schemas.microsoft.com/office/drawing/2014/main" id="{104576DF-5B7B-9F07-8C95-7C5AB7C6EBF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6" name="直線コネクタ 65">
                <a:extLst>
                  <a:ext uri="{FF2B5EF4-FFF2-40B4-BE49-F238E27FC236}">
                    <a16:creationId xmlns:a16="http://schemas.microsoft.com/office/drawing/2014/main" id="{84FA48E9-B662-229E-CCA8-6C7A247554A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4B9F41D1-8E46-CB45-5098-160DD8B8414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9919B0F8-E396-EDD8-84D8-3F99BA1ED5D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68" name="直線矢印コネクタ 67">
            <a:extLst>
              <a:ext uri="{FF2B5EF4-FFF2-40B4-BE49-F238E27FC236}">
                <a16:creationId xmlns:a16="http://schemas.microsoft.com/office/drawing/2014/main" id="{5ABEF85A-BA2E-6A14-9D4B-E866E2C44F59}"/>
              </a:ext>
            </a:extLst>
          </p:cNvPr>
          <p:cNvCxnSpPr>
            <a:cxnSpLocks/>
            <a:stCxn id="164" idx="3"/>
            <a:endCxn id="54" idx="1"/>
          </p:cNvCxnSpPr>
          <p:nvPr/>
        </p:nvCxnSpPr>
        <p:spPr>
          <a:xfrm>
            <a:off x="3603664" y="2254644"/>
            <a:ext cx="1902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87AC077C-DAE0-67FC-E61A-C6624235D733}"/>
              </a:ext>
            </a:extLst>
          </p:cNvPr>
          <p:cNvSpPr/>
          <p:nvPr/>
        </p:nvSpPr>
        <p:spPr>
          <a:xfrm>
            <a:off x="2147019" y="223523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持参なし</a:t>
            </a:r>
          </a:p>
        </p:txBody>
      </p:sp>
      <p:sp>
        <p:nvSpPr>
          <p:cNvPr id="81" name="正方形/長方形 80">
            <a:extLst>
              <a:ext uri="{FF2B5EF4-FFF2-40B4-BE49-F238E27FC236}">
                <a16:creationId xmlns:a16="http://schemas.microsoft.com/office/drawing/2014/main" id="{764E7AB0-7D32-5535-B6A8-DE061A63943F}"/>
              </a:ext>
            </a:extLst>
          </p:cNvPr>
          <p:cNvSpPr/>
          <p:nvPr/>
        </p:nvSpPr>
        <p:spPr>
          <a:xfrm>
            <a:off x="2088855" y="2788610"/>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納付書を持参しているか</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どうか</a:t>
            </a:r>
          </a:p>
        </p:txBody>
      </p:sp>
      <p:grpSp>
        <p:nvGrpSpPr>
          <p:cNvPr id="87" name="グループ化 86">
            <a:extLst>
              <a:ext uri="{FF2B5EF4-FFF2-40B4-BE49-F238E27FC236}">
                <a16:creationId xmlns:a16="http://schemas.microsoft.com/office/drawing/2014/main" id="{1FB8BB57-7027-CFE2-B4EA-F0E83CFA2F28}"/>
              </a:ext>
            </a:extLst>
          </p:cNvPr>
          <p:cNvGrpSpPr/>
          <p:nvPr/>
        </p:nvGrpSpPr>
        <p:grpSpPr>
          <a:xfrm>
            <a:off x="4236425" y="2485626"/>
            <a:ext cx="650473" cy="1092352"/>
            <a:chOff x="2308267" y="2601749"/>
            <a:chExt cx="650473" cy="1092352"/>
          </a:xfrm>
        </p:grpSpPr>
        <p:pic>
          <p:nvPicPr>
            <p:cNvPr id="88" name="グラフィックス 87" descr="紙 枠線">
              <a:extLst>
                <a:ext uri="{FF2B5EF4-FFF2-40B4-BE49-F238E27FC236}">
                  <a16:creationId xmlns:a16="http://schemas.microsoft.com/office/drawing/2014/main" id="{729E72C1-C15D-0989-3F11-3F59AA7DA63B}"/>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5752347A-4F0D-A7AD-351B-B1DCE7EACC6E}"/>
                </a:ext>
              </a:extLst>
            </p:cNvPr>
            <p:cNvCxnSpPr>
              <a:cxnSpLocks/>
            </p:cNvCxnSpPr>
            <p:nvPr/>
          </p:nvCxnSpPr>
          <p:spPr>
            <a:xfrm rot="16200000" flipH="1">
              <a:off x="2085439" y="2824577"/>
              <a:ext cx="683756" cy="238099"/>
            </a:xfrm>
            <a:prstGeom prst="curvedConnector3">
              <a:avLst>
                <a:gd name="adj1" fmla="val 9980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046C2495-7DC6-D3E9-1324-CD7E7FF6F33D}"/>
                </a:ext>
              </a:extLst>
            </p:cNvPr>
            <p:cNvSpPr/>
            <p:nvPr/>
          </p:nvSpPr>
          <p:spPr>
            <a:xfrm>
              <a:off x="2337115"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納付書</a:t>
              </a:r>
              <a:endParaRPr kumimoji="1" lang="en-US" altLang="ja-JP" sz="500" b="1" dirty="0">
                <a:solidFill>
                  <a:schemeClr val="tx1"/>
                </a:solidFill>
                <a:latin typeface="+mn-ea"/>
              </a:endParaRPr>
            </a:p>
          </p:txBody>
        </p:sp>
      </p:grpSp>
      <p:grpSp>
        <p:nvGrpSpPr>
          <p:cNvPr id="26" name="グループ化 25">
            <a:extLst>
              <a:ext uri="{FF2B5EF4-FFF2-40B4-BE49-F238E27FC236}">
                <a16:creationId xmlns:a16="http://schemas.microsoft.com/office/drawing/2014/main" id="{907E5D35-D8DF-37E6-BE13-A41ED9AAA4CC}"/>
              </a:ext>
            </a:extLst>
          </p:cNvPr>
          <p:cNvGrpSpPr/>
          <p:nvPr/>
        </p:nvGrpSpPr>
        <p:grpSpPr>
          <a:xfrm>
            <a:off x="1478772" y="2433953"/>
            <a:ext cx="587415" cy="457512"/>
            <a:chOff x="5266944" y="2798826"/>
            <a:chExt cx="455771" cy="301859"/>
          </a:xfrm>
        </p:grpSpPr>
        <p:sp>
          <p:nvSpPr>
            <p:cNvPr id="38" name="四角形: 角を丸くする 37">
              <a:extLst>
                <a:ext uri="{FF2B5EF4-FFF2-40B4-BE49-F238E27FC236}">
                  <a16:creationId xmlns:a16="http://schemas.microsoft.com/office/drawing/2014/main" id="{5015F00A-F25A-FF06-6E02-9AB3FDD4FAD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受付</a:t>
              </a:r>
              <a:endParaRPr kumimoji="1" lang="en-US" altLang="ja-JP" sz="500" b="1" dirty="0">
                <a:solidFill>
                  <a:schemeClr val="tx1"/>
                </a:solidFill>
                <a:latin typeface="+mn-ea"/>
              </a:endParaRPr>
            </a:p>
          </p:txBody>
        </p:sp>
        <p:pic>
          <p:nvPicPr>
            <p:cNvPr id="76" name="グラフィックス 75" descr="挙手 枠線">
              <a:extLst>
                <a:ext uri="{FF2B5EF4-FFF2-40B4-BE49-F238E27FC236}">
                  <a16:creationId xmlns:a16="http://schemas.microsoft.com/office/drawing/2014/main" id="{81050903-6DE4-E862-7332-C7EB42E396CF}"/>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77" name="グループ化 76">
            <a:extLst>
              <a:ext uri="{FF2B5EF4-FFF2-40B4-BE49-F238E27FC236}">
                <a16:creationId xmlns:a16="http://schemas.microsoft.com/office/drawing/2014/main" id="{A6E2B11C-164C-C27C-9AD7-AE3B3CC8899A}"/>
              </a:ext>
            </a:extLst>
          </p:cNvPr>
          <p:cNvGrpSpPr>
            <a:grpSpLocks noChangeAspect="1"/>
          </p:cNvGrpSpPr>
          <p:nvPr/>
        </p:nvGrpSpPr>
        <p:grpSpPr>
          <a:xfrm>
            <a:off x="5639655" y="2509709"/>
            <a:ext cx="306000" cy="306000"/>
            <a:chOff x="2810266" y="3583909"/>
            <a:chExt cx="182044" cy="182044"/>
          </a:xfrm>
        </p:grpSpPr>
        <p:sp>
          <p:nvSpPr>
            <p:cNvPr id="78" name="楕円 77">
              <a:extLst>
                <a:ext uri="{FF2B5EF4-FFF2-40B4-BE49-F238E27FC236}">
                  <a16:creationId xmlns:a16="http://schemas.microsoft.com/office/drawing/2014/main" id="{D928B452-CAE0-0923-357D-08965D4AC618}"/>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79" name="グループ化 78">
              <a:extLst>
                <a:ext uri="{FF2B5EF4-FFF2-40B4-BE49-F238E27FC236}">
                  <a16:creationId xmlns:a16="http://schemas.microsoft.com/office/drawing/2014/main" id="{725FFED6-53FD-C5D2-BD60-EBA633F27B06}"/>
                </a:ext>
              </a:extLst>
            </p:cNvPr>
            <p:cNvGrpSpPr/>
            <p:nvPr/>
          </p:nvGrpSpPr>
          <p:grpSpPr>
            <a:xfrm>
              <a:off x="2835232" y="3634549"/>
              <a:ext cx="132113" cy="80765"/>
              <a:chOff x="2601006" y="3678667"/>
              <a:chExt cx="132113" cy="80765"/>
            </a:xfrm>
          </p:grpSpPr>
          <p:sp>
            <p:nvSpPr>
              <p:cNvPr id="82" name="正方形/長方形 81">
                <a:extLst>
                  <a:ext uri="{FF2B5EF4-FFF2-40B4-BE49-F238E27FC236}">
                    <a16:creationId xmlns:a16="http://schemas.microsoft.com/office/drawing/2014/main" id="{A75B6DE8-3EAB-20D0-FA55-F6522831867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3" name="二等辺三角形 82">
                <a:extLst>
                  <a:ext uri="{FF2B5EF4-FFF2-40B4-BE49-F238E27FC236}">
                    <a16:creationId xmlns:a16="http://schemas.microsoft.com/office/drawing/2014/main" id="{8455E5DA-5475-E090-9904-24C5A704948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4" name="二等辺三角形 83">
                <a:extLst>
                  <a:ext uri="{FF2B5EF4-FFF2-40B4-BE49-F238E27FC236}">
                    <a16:creationId xmlns:a16="http://schemas.microsoft.com/office/drawing/2014/main" id="{186DC15E-6501-7E80-0991-B7C4DB680EB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5" name="正方形/長方形 84">
                <a:extLst>
                  <a:ext uri="{FF2B5EF4-FFF2-40B4-BE49-F238E27FC236}">
                    <a16:creationId xmlns:a16="http://schemas.microsoft.com/office/drawing/2014/main" id="{68C0F855-3786-18A1-15B7-BE3A1AAB143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86" name="グループ化 85">
            <a:extLst>
              <a:ext uri="{FF2B5EF4-FFF2-40B4-BE49-F238E27FC236}">
                <a16:creationId xmlns:a16="http://schemas.microsoft.com/office/drawing/2014/main" id="{76F924D2-478F-69CD-8247-CAF0348E8B8A}"/>
              </a:ext>
            </a:extLst>
          </p:cNvPr>
          <p:cNvGrpSpPr/>
          <p:nvPr/>
        </p:nvGrpSpPr>
        <p:grpSpPr>
          <a:xfrm>
            <a:off x="4859758" y="1473265"/>
            <a:ext cx="989415" cy="488732"/>
            <a:chOff x="4990995" y="4316156"/>
            <a:chExt cx="989415" cy="488732"/>
          </a:xfrm>
        </p:grpSpPr>
        <p:cxnSp>
          <p:nvCxnSpPr>
            <p:cNvPr id="91" name="直線矢印コネクタ 90">
              <a:extLst>
                <a:ext uri="{FF2B5EF4-FFF2-40B4-BE49-F238E27FC236}">
                  <a16:creationId xmlns:a16="http://schemas.microsoft.com/office/drawing/2014/main" id="{B7B2CA0B-C7DA-B9DE-72F9-3978AF43ACF6}"/>
                </a:ext>
              </a:extLst>
            </p:cNvPr>
            <p:cNvCxnSpPr>
              <a:cxnSpLocks/>
              <a:endCxn id="93" idx="3"/>
            </p:cNvCxnSpPr>
            <p:nvPr/>
          </p:nvCxnSpPr>
          <p:spPr>
            <a:xfrm flipH="1">
              <a:off x="5643981" y="4469826"/>
              <a:ext cx="27991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062184F2-1D4E-1D6F-F016-55CE6390777E}"/>
                </a:ext>
              </a:extLst>
            </p:cNvPr>
            <p:cNvSpPr/>
            <p:nvPr/>
          </p:nvSpPr>
          <p:spPr>
            <a:xfrm>
              <a:off x="4990995" y="452243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領収書</a:t>
              </a:r>
              <a:endParaRPr kumimoji="1" lang="en-US" altLang="ja-JP" sz="500" b="1" dirty="0">
                <a:solidFill>
                  <a:schemeClr val="tx1"/>
                </a:solidFill>
                <a:latin typeface="+mn-ea"/>
              </a:endParaRPr>
            </a:p>
          </p:txBody>
        </p:sp>
        <p:pic>
          <p:nvPicPr>
            <p:cNvPr id="93" name="グラフィックス 92" descr="紙 枠線">
              <a:extLst>
                <a:ext uri="{FF2B5EF4-FFF2-40B4-BE49-F238E27FC236}">
                  <a16:creationId xmlns:a16="http://schemas.microsoft.com/office/drawing/2014/main" id="{19CED21A-27C4-F8AE-9935-CA33B788772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
        <p:nvSpPr>
          <p:cNvPr id="103" name="正方形/長方形 102">
            <a:extLst>
              <a:ext uri="{FF2B5EF4-FFF2-40B4-BE49-F238E27FC236}">
                <a16:creationId xmlns:a16="http://schemas.microsoft.com/office/drawing/2014/main" id="{D1FE2F7C-96BE-D256-CB03-88BB12FD7544}"/>
              </a:ext>
            </a:extLst>
          </p:cNvPr>
          <p:cNvSpPr/>
          <p:nvPr/>
        </p:nvSpPr>
        <p:spPr>
          <a:xfrm>
            <a:off x="5444049"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手交</a:t>
            </a:r>
            <a:endParaRPr kumimoji="1" lang="en-US" altLang="ja-JP" sz="600" b="1" dirty="0">
              <a:solidFill>
                <a:schemeClr val="tx1"/>
              </a:solidFill>
              <a:highlight>
                <a:srgbClr val="FFFFFF"/>
              </a:highlight>
              <a:latin typeface="+mn-ea"/>
            </a:endParaRPr>
          </a:p>
        </p:txBody>
      </p:sp>
      <p:grpSp>
        <p:nvGrpSpPr>
          <p:cNvPr id="107" name="グループ化 106">
            <a:extLst>
              <a:ext uri="{FF2B5EF4-FFF2-40B4-BE49-F238E27FC236}">
                <a16:creationId xmlns:a16="http://schemas.microsoft.com/office/drawing/2014/main" id="{C2C39B11-840A-5A0C-CAAA-A8C30E9F0851}"/>
              </a:ext>
            </a:extLst>
          </p:cNvPr>
          <p:cNvGrpSpPr/>
          <p:nvPr/>
        </p:nvGrpSpPr>
        <p:grpSpPr>
          <a:xfrm>
            <a:off x="4767051" y="2433953"/>
            <a:ext cx="587415" cy="457512"/>
            <a:chOff x="5266944" y="2798826"/>
            <a:chExt cx="455771" cy="301859"/>
          </a:xfrm>
        </p:grpSpPr>
        <p:sp>
          <p:nvSpPr>
            <p:cNvPr id="108" name="四角形: 角を丸くする 107">
              <a:extLst>
                <a:ext uri="{FF2B5EF4-FFF2-40B4-BE49-F238E27FC236}">
                  <a16:creationId xmlns:a16="http://schemas.microsoft.com/office/drawing/2014/main" id="{6B605972-31EC-9D9D-53BA-5035E7CAAED6}"/>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窓口納付受領</a:t>
              </a:r>
            </a:p>
          </p:txBody>
        </p:sp>
        <p:pic>
          <p:nvPicPr>
            <p:cNvPr id="109" name="グラフィックス 108" descr="挙手 枠線">
              <a:extLst>
                <a:ext uri="{FF2B5EF4-FFF2-40B4-BE49-F238E27FC236}">
                  <a16:creationId xmlns:a16="http://schemas.microsoft.com/office/drawing/2014/main" id="{9363ACFC-2F9C-41DE-2720-15D62057B4B0}"/>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110" name="グループ化 109">
            <a:extLst>
              <a:ext uri="{FF2B5EF4-FFF2-40B4-BE49-F238E27FC236}">
                <a16:creationId xmlns:a16="http://schemas.microsoft.com/office/drawing/2014/main" id="{4A0A95FC-3846-C132-CD69-F12C7C5DB271}"/>
              </a:ext>
            </a:extLst>
          </p:cNvPr>
          <p:cNvGrpSpPr/>
          <p:nvPr/>
        </p:nvGrpSpPr>
        <p:grpSpPr>
          <a:xfrm flipH="1">
            <a:off x="5681621"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BB888086-E41F-74EF-D98A-B2C5F6B96829}"/>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605E262-2393-7A61-EE0D-659B7AD8C793}"/>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D2EC9B74-9F47-DBFA-CA03-DCE89CFC959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6DAAB8C-EBCA-621A-E4AD-CAC5AE407EE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0A2736AC-0181-DCB5-1A64-A2902A5DECB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157A0680-E958-E6F1-6F2C-F9C0D17A2A3E}"/>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cxnSp>
        <p:nvCxnSpPr>
          <p:cNvPr id="123" name="直線矢印コネクタ 122">
            <a:extLst>
              <a:ext uri="{FF2B5EF4-FFF2-40B4-BE49-F238E27FC236}">
                <a16:creationId xmlns:a16="http://schemas.microsoft.com/office/drawing/2014/main" id="{8426B99D-331B-AEC0-9755-8164210EDF6A}"/>
              </a:ext>
            </a:extLst>
          </p:cNvPr>
          <p:cNvCxnSpPr>
            <a:cxnSpLocks/>
            <a:stCxn id="108" idx="3"/>
            <a:endCxn id="78" idx="2"/>
          </p:cNvCxnSpPr>
          <p:nvPr/>
        </p:nvCxnSpPr>
        <p:spPr>
          <a:xfrm>
            <a:off x="5354466" y="2662709"/>
            <a:ext cx="28518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6" name="直線矢印コネクタ 125">
            <a:extLst>
              <a:ext uri="{FF2B5EF4-FFF2-40B4-BE49-F238E27FC236}">
                <a16:creationId xmlns:a16="http://schemas.microsoft.com/office/drawing/2014/main" id="{1DD359AE-2CAF-8713-431F-9B12C9E932CD}"/>
              </a:ext>
            </a:extLst>
          </p:cNvPr>
          <p:cNvCxnSpPr>
            <a:cxnSpLocks/>
            <a:stCxn id="78" idx="6"/>
            <a:endCxn id="137" idx="1"/>
          </p:cNvCxnSpPr>
          <p:nvPr/>
        </p:nvCxnSpPr>
        <p:spPr>
          <a:xfrm>
            <a:off x="5945655" y="2662709"/>
            <a:ext cx="3856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9" name="直線矢印コネクタ 128">
            <a:extLst>
              <a:ext uri="{FF2B5EF4-FFF2-40B4-BE49-F238E27FC236}">
                <a16:creationId xmlns:a16="http://schemas.microsoft.com/office/drawing/2014/main" id="{1F8A4264-ADFD-BEC3-641F-F001A6782C6E}"/>
              </a:ext>
            </a:extLst>
          </p:cNvPr>
          <p:cNvCxnSpPr>
            <a:cxnSpLocks/>
            <a:stCxn id="137" idx="3"/>
            <a:endCxn id="29" idx="2"/>
          </p:cNvCxnSpPr>
          <p:nvPr/>
        </p:nvCxnSpPr>
        <p:spPr>
          <a:xfrm>
            <a:off x="6927207" y="2662709"/>
            <a:ext cx="32960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80" name="グループ化 179">
            <a:extLst>
              <a:ext uri="{FF2B5EF4-FFF2-40B4-BE49-F238E27FC236}">
                <a16:creationId xmlns:a16="http://schemas.microsoft.com/office/drawing/2014/main" id="{D2562B3A-7DE9-EA4F-3917-03A93FBE55F6}"/>
              </a:ext>
            </a:extLst>
          </p:cNvPr>
          <p:cNvGrpSpPr/>
          <p:nvPr/>
        </p:nvGrpSpPr>
        <p:grpSpPr>
          <a:xfrm>
            <a:off x="2769776" y="2612430"/>
            <a:ext cx="1997275" cy="122657"/>
            <a:chOff x="2769776" y="2612430"/>
            <a:chExt cx="1997275" cy="122657"/>
          </a:xfrm>
        </p:grpSpPr>
        <p:cxnSp>
          <p:nvCxnSpPr>
            <p:cNvPr id="30" name="直線矢印コネクタ 29">
              <a:extLst>
                <a:ext uri="{FF2B5EF4-FFF2-40B4-BE49-F238E27FC236}">
                  <a16:creationId xmlns:a16="http://schemas.microsoft.com/office/drawing/2014/main" id="{5C2018F5-ABC8-0303-EFC9-70E7AF9FABF5}"/>
                </a:ext>
              </a:extLst>
            </p:cNvPr>
            <p:cNvCxnSpPr>
              <a:cxnSpLocks/>
              <a:stCxn id="36" idx="3"/>
              <a:endCxn id="108" idx="1"/>
            </p:cNvCxnSpPr>
            <p:nvPr/>
          </p:nvCxnSpPr>
          <p:spPr>
            <a:xfrm>
              <a:off x="2769776" y="2662709"/>
              <a:ext cx="199727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4" name="円弧 103">
              <a:extLst>
                <a:ext uri="{FF2B5EF4-FFF2-40B4-BE49-F238E27FC236}">
                  <a16:creationId xmlns:a16="http://schemas.microsoft.com/office/drawing/2014/main" id="{1292D5A2-EDF1-2ADC-3C79-DC9E3CA516CD}"/>
                </a:ext>
              </a:extLst>
            </p:cNvPr>
            <p:cNvSpPr/>
            <p:nvPr/>
          </p:nvSpPr>
          <p:spPr>
            <a:xfrm>
              <a:off x="4037134" y="2612430"/>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sp>
          <p:nvSpPr>
            <p:cNvPr id="134" name="円弧 133">
              <a:extLst>
                <a:ext uri="{FF2B5EF4-FFF2-40B4-BE49-F238E27FC236}">
                  <a16:creationId xmlns:a16="http://schemas.microsoft.com/office/drawing/2014/main" id="{6B670898-CC7F-F739-2454-C3690C55FC5D}"/>
                </a:ext>
              </a:extLst>
            </p:cNvPr>
            <p:cNvSpPr/>
            <p:nvPr/>
          </p:nvSpPr>
          <p:spPr>
            <a:xfrm>
              <a:off x="4184764" y="2612430"/>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cxnSp>
        <p:nvCxnSpPr>
          <p:cNvPr id="152" name="直線矢印コネクタ 151">
            <a:extLst>
              <a:ext uri="{FF2B5EF4-FFF2-40B4-BE49-F238E27FC236}">
                <a16:creationId xmlns:a16="http://schemas.microsoft.com/office/drawing/2014/main" id="{76B11A87-6B44-B5DF-9318-B51BF96D827C}"/>
              </a:ext>
            </a:extLst>
          </p:cNvPr>
          <p:cNvCxnSpPr>
            <a:cxnSpLocks/>
            <a:stCxn id="88" idx="3"/>
            <a:endCxn id="78" idx="4"/>
          </p:cNvCxnSpPr>
          <p:nvPr/>
        </p:nvCxnSpPr>
        <p:spPr>
          <a:xfrm flipV="1">
            <a:off x="4728390" y="2815709"/>
            <a:ext cx="1064265"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3" name="グループ化 162">
            <a:extLst>
              <a:ext uri="{FF2B5EF4-FFF2-40B4-BE49-F238E27FC236}">
                <a16:creationId xmlns:a16="http://schemas.microsoft.com/office/drawing/2014/main" id="{A76BE1EC-2C95-200D-689C-2EEA14EBA884}"/>
              </a:ext>
            </a:extLst>
          </p:cNvPr>
          <p:cNvGrpSpPr/>
          <p:nvPr/>
        </p:nvGrpSpPr>
        <p:grpSpPr>
          <a:xfrm>
            <a:off x="3016249" y="2025888"/>
            <a:ext cx="587415" cy="457512"/>
            <a:chOff x="5266944" y="2798826"/>
            <a:chExt cx="455771" cy="301859"/>
          </a:xfrm>
        </p:grpSpPr>
        <p:sp>
          <p:nvSpPr>
            <p:cNvPr id="164" name="四角形: 角を丸くする 163">
              <a:extLst>
                <a:ext uri="{FF2B5EF4-FFF2-40B4-BE49-F238E27FC236}">
                  <a16:creationId xmlns:a16="http://schemas.microsoft.com/office/drawing/2014/main" id="{BB477372-DC4B-D59D-7EAD-AA00D77B7BA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本人確認</a:t>
              </a:r>
              <a:endParaRPr kumimoji="1" lang="en-US" altLang="ja-JP" sz="500" b="1" dirty="0">
                <a:solidFill>
                  <a:schemeClr val="tx1"/>
                </a:solidFill>
                <a:latin typeface="+mn-ea"/>
              </a:endParaRPr>
            </a:p>
          </p:txBody>
        </p:sp>
        <p:pic>
          <p:nvPicPr>
            <p:cNvPr id="165" name="グラフィックス 164" descr="挙手 枠線">
              <a:extLst>
                <a:ext uri="{FF2B5EF4-FFF2-40B4-BE49-F238E27FC236}">
                  <a16:creationId xmlns:a16="http://schemas.microsoft.com/office/drawing/2014/main" id="{16BA97B1-4C2F-E960-313B-34A344438C8E}"/>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sp>
        <p:nvSpPr>
          <p:cNvPr id="175" name="正方形/長方形 174">
            <a:extLst>
              <a:ext uri="{FF2B5EF4-FFF2-40B4-BE49-F238E27FC236}">
                <a16:creationId xmlns:a16="http://schemas.microsoft.com/office/drawing/2014/main" id="{5018B3EB-473C-98A0-8E30-3E689CCCA921}"/>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納税義務者</a:t>
            </a:r>
          </a:p>
        </p:txBody>
      </p:sp>
      <p:sp>
        <p:nvSpPr>
          <p:cNvPr id="176" name="正方形/長方形 175">
            <a:extLst>
              <a:ext uri="{FF2B5EF4-FFF2-40B4-BE49-F238E27FC236}">
                <a16:creationId xmlns:a16="http://schemas.microsoft.com/office/drawing/2014/main" id="{D74CB486-967D-520E-CF87-221DE91B860E}"/>
              </a:ext>
            </a:extLst>
          </p:cNvPr>
          <p:cNvSpPr/>
          <p:nvPr/>
        </p:nvSpPr>
        <p:spPr>
          <a:xfrm>
            <a:off x="5347732" y="1058477"/>
            <a:ext cx="889846"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納税義務者</a:t>
            </a:r>
          </a:p>
        </p:txBody>
      </p:sp>
      <p:sp>
        <p:nvSpPr>
          <p:cNvPr id="177" name="正方形/長方形 176">
            <a:extLst>
              <a:ext uri="{FF2B5EF4-FFF2-40B4-BE49-F238E27FC236}">
                <a16:creationId xmlns:a16="http://schemas.microsoft.com/office/drawing/2014/main" id="{24E3A255-BE83-D835-5ABA-BE745E2C7F59}"/>
              </a:ext>
            </a:extLst>
          </p:cNvPr>
          <p:cNvSpPr/>
          <p:nvPr/>
        </p:nvSpPr>
        <p:spPr>
          <a:xfrm>
            <a:off x="785532" y="159252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納税の希望</a:t>
            </a:r>
            <a:endParaRPr kumimoji="1" lang="en-US" altLang="ja-JP" sz="600" b="1" dirty="0">
              <a:solidFill>
                <a:schemeClr val="tx1"/>
              </a:solidFill>
              <a:highlight>
                <a:srgbClr val="FFFFFF"/>
              </a:highlight>
              <a:latin typeface="+mn-ea"/>
            </a:endParaRPr>
          </a:p>
        </p:txBody>
      </p:sp>
      <p:sp>
        <p:nvSpPr>
          <p:cNvPr id="178" name="正方形/長方形 177">
            <a:extLst>
              <a:ext uri="{FF2B5EF4-FFF2-40B4-BE49-F238E27FC236}">
                <a16:creationId xmlns:a16="http://schemas.microsoft.com/office/drawing/2014/main" id="{50493336-7A84-C1C4-5961-F44F840D3440}"/>
              </a:ext>
            </a:extLst>
          </p:cNvPr>
          <p:cNvSpPr/>
          <p:nvPr/>
        </p:nvSpPr>
        <p:spPr>
          <a:xfrm>
            <a:off x="5503462" y="227208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交付</a:t>
            </a:r>
          </a:p>
        </p:txBody>
      </p:sp>
      <p:sp>
        <p:nvSpPr>
          <p:cNvPr id="35" name="正方形/長方形 34">
            <a:extLst>
              <a:ext uri="{FF2B5EF4-FFF2-40B4-BE49-F238E27FC236}">
                <a16:creationId xmlns:a16="http://schemas.microsoft.com/office/drawing/2014/main" id="{DA8856C0-1405-C52F-464F-DD5A462F1E10}"/>
              </a:ext>
            </a:extLst>
          </p:cNvPr>
          <p:cNvSpPr/>
          <p:nvPr/>
        </p:nvSpPr>
        <p:spPr>
          <a:xfrm>
            <a:off x="2854002"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持参あり</a:t>
            </a:r>
          </a:p>
        </p:txBody>
      </p:sp>
    </p:spTree>
    <p:extLst>
      <p:ext uri="{BB962C8B-B14F-4D97-AF65-F5344CB8AC3E}">
        <p14:creationId xmlns:p14="http://schemas.microsoft.com/office/powerpoint/2010/main" val="4070804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C114C1-D088-A30E-6CBE-D83BF2A2F186}"/>
            </a:ext>
          </a:extLst>
        </p:cNvPr>
        <p:cNvGrpSpPr/>
        <p:nvPr/>
      </p:nvGrpSpPr>
      <p:grpSpPr>
        <a:xfrm>
          <a:off x="0" y="0"/>
          <a:ext cx="0" cy="0"/>
          <a:chOff x="0" y="0"/>
          <a:chExt cx="0" cy="0"/>
        </a:xfrm>
      </p:grpSpPr>
      <p:grpSp>
        <p:nvGrpSpPr>
          <p:cNvPr id="97" name="グループ化 96">
            <a:extLst>
              <a:ext uri="{FF2B5EF4-FFF2-40B4-BE49-F238E27FC236}">
                <a16:creationId xmlns:a16="http://schemas.microsoft.com/office/drawing/2014/main" id="{338918EE-1F38-EDB9-E4B1-45F1B6B9BC97}"/>
              </a:ext>
            </a:extLst>
          </p:cNvPr>
          <p:cNvGrpSpPr/>
          <p:nvPr/>
        </p:nvGrpSpPr>
        <p:grpSpPr>
          <a:xfrm rot="5400000" flipV="1">
            <a:off x="3452611" y="3806892"/>
            <a:ext cx="920740" cy="47531"/>
            <a:chOff x="7904966" y="5728210"/>
            <a:chExt cx="920740" cy="47531"/>
          </a:xfrm>
        </p:grpSpPr>
        <p:cxnSp>
          <p:nvCxnSpPr>
            <p:cNvPr id="105" name="直線矢印コネクタ 104">
              <a:extLst>
                <a:ext uri="{FF2B5EF4-FFF2-40B4-BE49-F238E27FC236}">
                  <a16:creationId xmlns:a16="http://schemas.microsoft.com/office/drawing/2014/main" id="{234D7E77-62C3-801B-225A-5912C366D56A}"/>
                </a:ext>
              </a:extLst>
            </p:cNvPr>
            <p:cNvCxnSpPr>
              <a:cxnSpLocks/>
              <a:stCxn id="106" idx="6"/>
              <a:endCxn id="117" idx="0"/>
            </p:cNvCxnSpPr>
            <p:nvPr/>
          </p:nvCxnSpPr>
          <p:spPr>
            <a:xfrm rot="5400000" flipV="1">
              <a:off x="8389098" y="5315377"/>
              <a:ext cx="8" cy="87320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6" name="楕円 105">
              <a:extLst>
                <a:ext uri="{FF2B5EF4-FFF2-40B4-BE49-F238E27FC236}">
                  <a16:creationId xmlns:a16="http://schemas.microsoft.com/office/drawing/2014/main" id="{E2F6A90E-ED8D-11AD-D1FB-9323F3F9A4FC}"/>
                </a:ext>
              </a:extLst>
            </p:cNvPr>
            <p:cNvSpPr/>
            <p:nvPr/>
          </p:nvSpPr>
          <p:spPr>
            <a:xfrm>
              <a:off x="7904966"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17" name="二等辺三角形 116">
              <a:extLst>
                <a:ext uri="{FF2B5EF4-FFF2-40B4-BE49-F238E27FC236}">
                  <a16:creationId xmlns:a16="http://schemas.microsoft.com/office/drawing/2014/main" id="{6116AF1A-95BB-5689-93D0-DD730FE4E7BD}"/>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21" name="グループ化 120">
            <a:extLst>
              <a:ext uri="{FF2B5EF4-FFF2-40B4-BE49-F238E27FC236}">
                <a16:creationId xmlns:a16="http://schemas.microsoft.com/office/drawing/2014/main" id="{A8213324-E70C-1E52-EA57-90C2482836AD}"/>
              </a:ext>
            </a:extLst>
          </p:cNvPr>
          <p:cNvGrpSpPr/>
          <p:nvPr/>
        </p:nvGrpSpPr>
        <p:grpSpPr>
          <a:xfrm rot="16200000">
            <a:off x="4421827" y="3841424"/>
            <a:ext cx="930449" cy="47531"/>
            <a:chOff x="8071377" y="5728210"/>
            <a:chExt cx="930449" cy="47531"/>
          </a:xfrm>
        </p:grpSpPr>
        <p:cxnSp>
          <p:nvCxnSpPr>
            <p:cNvPr id="122" name="直線矢印コネクタ 121">
              <a:extLst>
                <a:ext uri="{FF2B5EF4-FFF2-40B4-BE49-F238E27FC236}">
                  <a16:creationId xmlns:a16="http://schemas.microsoft.com/office/drawing/2014/main" id="{C3AA8AB2-C209-9967-BDC0-89048B9DCB0F}"/>
                </a:ext>
              </a:extLst>
            </p:cNvPr>
            <p:cNvCxnSpPr>
              <a:cxnSpLocks/>
              <a:stCxn id="124" idx="6"/>
              <a:endCxn id="125" idx="0"/>
            </p:cNvCxnSpPr>
            <p:nvPr/>
          </p:nvCxnSpPr>
          <p:spPr>
            <a:xfrm rot="5400000" flipV="1">
              <a:off x="8560363" y="5310521"/>
              <a:ext cx="8" cy="88291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24" name="楕円 123">
              <a:extLst>
                <a:ext uri="{FF2B5EF4-FFF2-40B4-BE49-F238E27FC236}">
                  <a16:creationId xmlns:a16="http://schemas.microsoft.com/office/drawing/2014/main" id="{9008874D-87E5-86DA-CBD7-BC096B958541}"/>
                </a:ext>
              </a:extLst>
            </p:cNvPr>
            <p:cNvSpPr/>
            <p:nvPr/>
          </p:nvSpPr>
          <p:spPr>
            <a:xfrm>
              <a:off x="8071377"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25" name="二等辺三角形 124">
              <a:extLst>
                <a:ext uri="{FF2B5EF4-FFF2-40B4-BE49-F238E27FC236}">
                  <a16:creationId xmlns:a16="http://schemas.microsoft.com/office/drawing/2014/main" id="{E3BEEB44-9F46-0290-753C-90EC4084B877}"/>
                </a:ext>
              </a:extLst>
            </p:cNvPr>
            <p:cNvSpPr/>
            <p:nvPr/>
          </p:nvSpPr>
          <p:spPr>
            <a:xfrm rot="5400000">
              <a:off x="8942579"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cxnSp>
        <p:nvCxnSpPr>
          <p:cNvPr id="30" name="直線矢印コネクタ 29">
            <a:extLst>
              <a:ext uri="{FF2B5EF4-FFF2-40B4-BE49-F238E27FC236}">
                <a16:creationId xmlns:a16="http://schemas.microsoft.com/office/drawing/2014/main" id="{11BCB54E-9D38-5BD5-FB30-8FC684A8CA64}"/>
              </a:ext>
            </a:extLst>
          </p:cNvPr>
          <p:cNvCxnSpPr>
            <a:cxnSpLocks/>
            <a:stCxn id="36" idx="3"/>
            <a:endCxn id="41" idx="1"/>
          </p:cNvCxnSpPr>
          <p:nvPr/>
        </p:nvCxnSpPr>
        <p:spPr>
          <a:xfrm>
            <a:off x="3372799" y="2662709"/>
            <a:ext cx="22130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2A322224-9AA8-457D-757E-B4FDBB500ADF}"/>
              </a:ext>
            </a:extLst>
          </p:cNvPr>
          <p:cNvGrpSpPr/>
          <p:nvPr/>
        </p:nvGrpSpPr>
        <p:grpSpPr>
          <a:xfrm rot="16200000">
            <a:off x="7057182" y="1958071"/>
            <a:ext cx="1075851" cy="47531"/>
            <a:chOff x="9074130" y="5728209"/>
            <a:chExt cx="1075851" cy="47531"/>
          </a:xfrm>
        </p:grpSpPr>
        <p:cxnSp>
          <p:nvCxnSpPr>
            <p:cNvPr id="99" name="直線矢印コネクタ 98">
              <a:extLst>
                <a:ext uri="{FF2B5EF4-FFF2-40B4-BE49-F238E27FC236}">
                  <a16:creationId xmlns:a16="http://schemas.microsoft.com/office/drawing/2014/main" id="{169C734B-3152-A71D-8C23-DCEA7C7A1848}"/>
                </a:ext>
              </a:extLst>
            </p:cNvPr>
            <p:cNvCxnSpPr>
              <a:cxnSpLocks/>
              <a:stCxn id="100" idx="6"/>
              <a:endCxn id="102" idx="0"/>
            </p:cNvCxnSpPr>
            <p:nvPr/>
          </p:nvCxnSpPr>
          <p:spPr>
            <a:xfrm rot="5400000" flipV="1">
              <a:off x="9635817" y="5237819"/>
              <a:ext cx="7" cy="102832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327D2D13-4FF3-6CA7-11B6-A68227401B6C}"/>
                </a:ext>
              </a:extLst>
            </p:cNvPr>
            <p:cNvSpPr/>
            <p:nvPr/>
          </p:nvSpPr>
          <p:spPr>
            <a:xfrm>
              <a:off x="907413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4E0A10AE-7561-9DF2-0A67-35666B1AC137}"/>
                </a:ext>
              </a:extLst>
            </p:cNvPr>
            <p:cNvSpPr/>
            <p:nvPr/>
          </p:nvSpPr>
          <p:spPr>
            <a:xfrm rot="5400000">
              <a:off x="10090734"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CA9FE70F-7A65-C59B-C8BD-9B07FCDB5805}"/>
              </a:ext>
            </a:extLst>
          </p:cNvPr>
          <p:cNvGrpSpPr/>
          <p:nvPr/>
        </p:nvGrpSpPr>
        <p:grpSpPr>
          <a:xfrm rot="5400000" flipV="1">
            <a:off x="587317" y="1929624"/>
            <a:ext cx="1093642" cy="47531"/>
            <a:chOff x="7899456" y="5728209"/>
            <a:chExt cx="1093642" cy="47531"/>
          </a:xfrm>
        </p:grpSpPr>
        <p:cxnSp>
          <p:nvCxnSpPr>
            <p:cNvPr id="20" name="直線矢印コネクタ 19">
              <a:extLst>
                <a:ext uri="{FF2B5EF4-FFF2-40B4-BE49-F238E27FC236}">
                  <a16:creationId xmlns:a16="http://schemas.microsoft.com/office/drawing/2014/main" id="{795EBB42-2F8A-BC81-592E-D47C1156E1C5}"/>
                </a:ext>
              </a:extLst>
            </p:cNvPr>
            <p:cNvCxnSpPr>
              <a:cxnSpLocks/>
              <a:stCxn id="23" idx="6"/>
              <a:endCxn id="25" idx="0"/>
            </p:cNvCxnSpPr>
            <p:nvPr/>
          </p:nvCxnSpPr>
          <p:spPr>
            <a:xfrm rot="5400000" flipV="1">
              <a:off x="8470039" y="5228924"/>
              <a:ext cx="8" cy="104611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E175EE5F-1378-E6A0-8080-294D7CA3DA5B}"/>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4F3E63AC-BCC3-220D-C3D0-78D71039A2B0}"/>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4EACF2BA-C3FC-6F84-523B-A66B9309CCE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2C3EAFE-1B35-5485-B5C4-7459E3704B4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52607545-EB53-90BB-5A34-A6D58ED42E9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593B6523-71F2-1F5A-896A-F0FEC1F37CC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3425E42-B808-94D5-7BD6-C1663250B05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ED552C7-281A-1905-3F2F-541C62D9C34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80CBF52A-85EE-0A0A-D7AA-E7554003F56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口座振替登録・変更</a:t>
              </a:r>
            </a:p>
          </p:txBody>
        </p:sp>
        <p:sp>
          <p:nvSpPr>
            <p:cNvPr id="14" name="正方形/長方形 13">
              <a:extLst>
                <a:ext uri="{FF2B5EF4-FFF2-40B4-BE49-F238E27FC236}">
                  <a16:creationId xmlns:a16="http://schemas.microsoft.com/office/drawing/2014/main" id="{33203D93-51C0-83D2-3583-F919BA40401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a:t>
              </a:r>
            </a:p>
          </p:txBody>
        </p:sp>
      </p:grpSp>
      <p:grpSp>
        <p:nvGrpSpPr>
          <p:cNvPr id="16" name="グループ化 15">
            <a:extLst>
              <a:ext uri="{FF2B5EF4-FFF2-40B4-BE49-F238E27FC236}">
                <a16:creationId xmlns:a16="http://schemas.microsoft.com/office/drawing/2014/main" id="{9F6A860C-70A0-5FCC-5E31-70FE521DDE49}"/>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24DADB67-D88F-6C98-EAB4-A6865FCBFF4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A8054596-DED1-B95B-D895-7F3E4C503B0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EB785F2-CF63-2D02-303B-976266C2E0E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13</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07E51581-80A8-AE86-D3D0-E1AAA2CCD9DD}"/>
              </a:ext>
            </a:extLst>
          </p:cNvPr>
          <p:cNvCxnSpPr>
            <a:cxnSpLocks/>
            <a:stCxn id="4" idx="6"/>
            <a:endCxn id="38" idx="1"/>
          </p:cNvCxnSpPr>
          <p:nvPr/>
        </p:nvCxnSpPr>
        <p:spPr>
          <a:xfrm>
            <a:off x="1287138" y="2662709"/>
            <a:ext cx="191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A110118E-30DB-7034-17EF-AC274F167287}"/>
              </a:ext>
            </a:extLst>
          </p:cNvPr>
          <p:cNvSpPr/>
          <p:nvPr/>
        </p:nvSpPr>
        <p:spPr>
          <a:xfrm>
            <a:off x="6758568" y="6007100"/>
            <a:ext cx="2053792" cy="4973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口座情報管理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2.2.9</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各種通知書作成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40EE2E5D-68B6-1EE9-28B1-1DCEC4CC2BE9}"/>
              </a:ext>
            </a:extLst>
          </p:cNvPr>
          <p:cNvSpPr/>
          <p:nvPr/>
        </p:nvSpPr>
        <p:spPr>
          <a:xfrm>
            <a:off x="732440" y="282489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4AE698BF-61E5-1F9B-DC70-873ECA0C8F0A}"/>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6D53B1DE-C0FC-CAB9-FAE7-AFE11367F1D7}"/>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515B2681-8094-7E89-0A28-2963B17AF3F5}"/>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C00EA792-8802-74BD-662E-B37C2694DCEE}"/>
              </a:ext>
            </a:extLst>
          </p:cNvPr>
          <p:cNvCxnSpPr>
            <a:cxnSpLocks/>
            <a:stCxn id="73" idx="3"/>
            <a:endCxn id="36" idx="1"/>
          </p:cNvCxnSpPr>
          <p:nvPr/>
        </p:nvCxnSpPr>
        <p:spPr>
          <a:xfrm>
            <a:off x="2805504" y="2662709"/>
            <a:ext cx="2233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9C6E1FE6-D4BE-DD5A-0005-EF665C1689DF}"/>
              </a:ext>
            </a:extLst>
          </p:cNvPr>
          <p:cNvCxnSpPr>
            <a:cxnSpLocks/>
            <a:stCxn id="140" idx="1"/>
            <a:endCxn id="137" idx="2"/>
          </p:cNvCxnSpPr>
          <p:nvPr/>
        </p:nvCxnSpPr>
        <p:spPr>
          <a:xfrm flipH="1" flipV="1">
            <a:off x="6881584"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2F718400-7E25-1C64-76EB-491FBADF0AAD}"/>
              </a:ext>
            </a:extLst>
          </p:cNvPr>
          <p:cNvGrpSpPr/>
          <p:nvPr/>
        </p:nvGrpSpPr>
        <p:grpSpPr>
          <a:xfrm>
            <a:off x="6583642"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63FCD781-3E5B-F724-7FF0-31A3482398A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3645703-FAD9-0022-FCD2-E831AB62EBA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口座振替開始</a:t>
              </a:r>
              <a:r>
                <a:rPr kumimoji="1" lang="en-US" altLang="ja-JP" sz="500" b="1" dirty="0">
                  <a:solidFill>
                    <a:schemeClr val="tx1"/>
                  </a:solidFill>
                  <a:latin typeface="+mn-ea"/>
                </a:rPr>
                <a:t>(</a:t>
              </a:r>
              <a:r>
                <a:rPr kumimoji="1" lang="ja-JP" altLang="en-US" sz="500" b="1" dirty="0">
                  <a:solidFill>
                    <a:schemeClr val="tx1"/>
                  </a:solidFill>
                  <a:latin typeface="+mn-ea"/>
                </a:rPr>
                <a:t>変更</a:t>
              </a:r>
              <a:r>
                <a:rPr kumimoji="1" lang="en-US" altLang="ja-JP" sz="500" b="1" dirty="0">
                  <a:solidFill>
                    <a:schemeClr val="tx1"/>
                  </a:solidFill>
                  <a:latin typeface="+mn-ea"/>
                </a:rPr>
                <a:t>)</a:t>
              </a:r>
            </a:p>
            <a:p>
              <a:pPr algn="ctr"/>
              <a:r>
                <a:rPr kumimoji="1" lang="ja-JP" altLang="en-US" sz="500" b="1" dirty="0">
                  <a:solidFill>
                    <a:schemeClr val="tx1"/>
                  </a:solidFill>
                  <a:latin typeface="+mn-ea"/>
                </a:rPr>
                <a:t>・廃止通知作成</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B553C321-840E-F090-51FA-3936CCEE599C}"/>
              </a:ext>
            </a:extLst>
          </p:cNvPr>
          <p:cNvGrpSpPr/>
          <p:nvPr/>
        </p:nvGrpSpPr>
        <p:grpSpPr>
          <a:xfrm>
            <a:off x="6593766"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FB064AC5-7A41-E61B-9B5F-389C51402F7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99188493-2BEE-EFA0-217F-5CEEE8EA3E7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FB0EEBBF-1A6C-67BD-7F35-1452F1EDC92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34" name="直線矢印コネクタ 128">
            <a:extLst>
              <a:ext uri="{FF2B5EF4-FFF2-40B4-BE49-F238E27FC236}">
                <a16:creationId xmlns:a16="http://schemas.microsoft.com/office/drawing/2014/main" id="{476278AC-89D9-BA49-9E3C-99B1A62378B8}"/>
              </a:ext>
            </a:extLst>
          </p:cNvPr>
          <p:cNvCxnSpPr>
            <a:cxnSpLocks/>
            <a:stCxn id="36" idx="2"/>
            <a:endCxn id="164" idx="1"/>
          </p:cNvCxnSpPr>
          <p:nvPr/>
        </p:nvCxnSpPr>
        <p:spPr>
          <a:xfrm rot="16200000" flipH="1">
            <a:off x="3227251" y="2773275"/>
            <a:ext cx="365585" cy="41845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3449021D-244C-BF4A-614E-FD3FAC4053F8}"/>
              </a:ext>
            </a:extLst>
          </p:cNvPr>
          <p:cNvSpPr/>
          <p:nvPr/>
        </p:nvSpPr>
        <p:spPr>
          <a:xfrm>
            <a:off x="343483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廃止</a:t>
            </a:r>
          </a:p>
        </p:txBody>
      </p:sp>
      <p:sp>
        <p:nvSpPr>
          <p:cNvPr id="36" name="ひし形 35">
            <a:extLst>
              <a:ext uri="{FF2B5EF4-FFF2-40B4-BE49-F238E27FC236}">
                <a16:creationId xmlns:a16="http://schemas.microsoft.com/office/drawing/2014/main" id="{040306C7-3B35-8FDB-924B-F0B46167ED4E}"/>
              </a:ext>
            </a:extLst>
          </p:cNvPr>
          <p:cNvSpPr/>
          <p:nvPr/>
        </p:nvSpPr>
        <p:spPr>
          <a:xfrm>
            <a:off x="3028828"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7" name="直線矢印コネクタ 128">
            <a:extLst>
              <a:ext uri="{FF2B5EF4-FFF2-40B4-BE49-F238E27FC236}">
                <a16:creationId xmlns:a16="http://schemas.microsoft.com/office/drawing/2014/main" id="{46AED706-F29D-EF05-1F31-DD06DBF0AEF7}"/>
              </a:ext>
            </a:extLst>
          </p:cNvPr>
          <p:cNvCxnSpPr>
            <a:cxnSpLocks/>
            <a:stCxn id="119" idx="0"/>
            <a:endCxn id="41" idx="1"/>
          </p:cNvCxnSpPr>
          <p:nvPr/>
        </p:nvCxnSpPr>
        <p:spPr>
          <a:xfrm rot="5400000" flipH="1" flipV="1">
            <a:off x="5099537" y="2450219"/>
            <a:ext cx="273832" cy="69881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68" name="直線矢印コネクタ 67">
            <a:extLst>
              <a:ext uri="{FF2B5EF4-FFF2-40B4-BE49-F238E27FC236}">
                <a16:creationId xmlns:a16="http://schemas.microsoft.com/office/drawing/2014/main" id="{1ADAE9CE-9EF3-6A06-1089-EFCE1EC50B1E}"/>
              </a:ext>
            </a:extLst>
          </p:cNvPr>
          <p:cNvCxnSpPr>
            <a:cxnSpLocks/>
            <a:stCxn id="164" idx="3"/>
            <a:endCxn id="119" idx="1"/>
          </p:cNvCxnSpPr>
          <p:nvPr/>
        </p:nvCxnSpPr>
        <p:spPr>
          <a:xfrm>
            <a:off x="4206687" y="3165297"/>
            <a:ext cx="38665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C5F32046-3B91-0E16-96E7-B8B23D64BCCF}"/>
              </a:ext>
            </a:extLst>
          </p:cNvPr>
          <p:cNvSpPr/>
          <p:nvPr/>
        </p:nvSpPr>
        <p:spPr>
          <a:xfrm>
            <a:off x="2750042" y="291737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登録・修正</a:t>
            </a:r>
          </a:p>
        </p:txBody>
      </p:sp>
      <p:sp>
        <p:nvSpPr>
          <p:cNvPr id="81" name="正方形/長方形 80">
            <a:extLst>
              <a:ext uri="{FF2B5EF4-FFF2-40B4-BE49-F238E27FC236}">
                <a16:creationId xmlns:a16="http://schemas.microsoft.com/office/drawing/2014/main" id="{5BB9E472-5672-694A-FEB3-4D602C5EEF5B}"/>
              </a:ext>
            </a:extLst>
          </p:cNvPr>
          <p:cNvSpPr/>
          <p:nvPr/>
        </p:nvSpPr>
        <p:spPr>
          <a:xfrm>
            <a:off x="2691878" y="217871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口座情報の登録・修正か、</a:t>
            </a:r>
            <a:endParaRPr kumimoji="1" lang="en-US" altLang="ja-JP" sz="600" b="1" dirty="0">
              <a:solidFill>
                <a:schemeClr val="tx1"/>
              </a:solidFill>
              <a:latin typeface="+mn-ea"/>
            </a:endParaRPr>
          </a:p>
          <a:p>
            <a:pPr algn="ctr"/>
            <a:r>
              <a:rPr kumimoji="1" lang="ja-JP" altLang="en-US" sz="600" b="1" dirty="0">
                <a:solidFill>
                  <a:schemeClr val="tx1"/>
                </a:solidFill>
                <a:latin typeface="+mn-ea"/>
              </a:rPr>
              <a:t>廃止か</a:t>
            </a:r>
          </a:p>
        </p:txBody>
      </p:sp>
      <p:grpSp>
        <p:nvGrpSpPr>
          <p:cNvPr id="87" name="グループ化 86">
            <a:extLst>
              <a:ext uri="{FF2B5EF4-FFF2-40B4-BE49-F238E27FC236}">
                <a16:creationId xmlns:a16="http://schemas.microsoft.com/office/drawing/2014/main" id="{5BA32869-5B5F-5EB1-539F-77043BC3B41F}"/>
              </a:ext>
            </a:extLst>
          </p:cNvPr>
          <p:cNvGrpSpPr/>
          <p:nvPr/>
        </p:nvGrpSpPr>
        <p:grpSpPr>
          <a:xfrm>
            <a:off x="6953757" y="2899166"/>
            <a:ext cx="621625" cy="678812"/>
            <a:chOff x="2260872" y="3015289"/>
            <a:chExt cx="621625" cy="678812"/>
          </a:xfrm>
        </p:grpSpPr>
        <p:pic>
          <p:nvPicPr>
            <p:cNvPr id="88" name="グラフィックス 87" descr="紙 枠線">
              <a:extLst>
                <a:ext uri="{FF2B5EF4-FFF2-40B4-BE49-F238E27FC236}">
                  <a16:creationId xmlns:a16="http://schemas.microsoft.com/office/drawing/2014/main" id="{DFD7A9E8-B362-8933-08D9-C62ECADFF2BE}"/>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24ED0C1E-C367-ECDE-7DA5-EE0CB6808CB4}"/>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00E88923-C4C5-AA27-10EE-FB411FA623EF}"/>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口座振替開始</a:t>
              </a:r>
              <a:r>
                <a:rPr kumimoji="1" lang="en-US" altLang="ja-JP" sz="500" b="1" dirty="0">
                  <a:solidFill>
                    <a:schemeClr val="tx1"/>
                  </a:solidFill>
                  <a:latin typeface="+mn-ea"/>
                </a:rPr>
                <a:t>(</a:t>
              </a:r>
              <a:r>
                <a:rPr kumimoji="1" lang="ja-JP" altLang="en-US" sz="500" b="1" dirty="0">
                  <a:solidFill>
                    <a:schemeClr val="tx1"/>
                  </a:solidFill>
                  <a:latin typeface="+mn-ea"/>
                </a:rPr>
                <a:t>変更</a:t>
              </a:r>
              <a:r>
                <a:rPr kumimoji="1" lang="en-US" altLang="ja-JP" sz="500" b="1" dirty="0">
                  <a:solidFill>
                    <a:schemeClr val="tx1"/>
                  </a:solidFill>
                  <a:latin typeface="+mn-ea"/>
                </a:rPr>
                <a:t>)</a:t>
              </a:r>
              <a:r>
                <a:rPr kumimoji="1" lang="ja-JP" altLang="en-US" sz="500" b="1" dirty="0">
                  <a:solidFill>
                    <a:schemeClr val="tx1"/>
                  </a:solidFill>
                  <a:latin typeface="+mn-ea"/>
                </a:rPr>
                <a:t>通知</a:t>
              </a:r>
            </a:p>
            <a:p>
              <a:r>
                <a:rPr kumimoji="1" lang="ja-JP" altLang="en-US" sz="500" b="1" dirty="0">
                  <a:solidFill>
                    <a:schemeClr val="tx1"/>
                  </a:solidFill>
                  <a:latin typeface="+mn-ea"/>
                </a:rPr>
                <a:t>口座振替開始通知出力リスト</a:t>
              </a:r>
            </a:p>
            <a:p>
              <a:endParaRPr kumimoji="1" lang="en-US" altLang="ja-JP" sz="500" b="1" dirty="0">
                <a:solidFill>
                  <a:schemeClr val="tx1"/>
                </a:solidFill>
                <a:latin typeface="+mn-ea"/>
              </a:endParaRPr>
            </a:p>
            <a:p>
              <a:r>
                <a:rPr kumimoji="1" lang="ja-JP" altLang="en-US" sz="500" b="1" dirty="0">
                  <a:solidFill>
                    <a:schemeClr val="tx1"/>
                  </a:solidFill>
                  <a:latin typeface="+mn-ea"/>
                </a:rPr>
                <a:t>＜標準オプション帳票＞</a:t>
              </a:r>
            </a:p>
            <a:p>
              <a:r>
                <a:rPr kumimoji="1" lang="ja-JP" altLang="en-US" sz="500" b="1" dirty="0">
                  <a:solidFill>
                    <a:schemeClr val="tx1"/>
                  </a:solidFill>
                  <a:latin typeface="+mn-ea"/>
                </a:rPr>
                <a:t>口座振替廃止通知</a:t>
              </a:r>
            </a:p>
            <a:p>
              <a:r>
                <a:rPr kumimoji="1" lang="ja-JP" altLang="en-US" sz="500" b="1" dirty="0">
                  <a:solidFill>
                    <a:schemeClr val="tx1"/>
                  </a:solidFill>
                  <a:latin typeface="+mn-ea"/>
                </a:rPr>
                <a:t>口座振替廃止通知出力リスト</a:t>
              </a:r>
              <a:endParaRPr kumimoji="1" lang="en-US" altLang="ja-JP" sz="500" b="1" dirty="0">
                <a:solidFill>
                  <a:schemeClr val="tx1"/>
                </a:solidFill>
                <a:latin typeface="+mn-ea"/>
              </a:endParaRPr>
            </a:p>
          </p:txBody>
        </p:sp>
      </p:grpSp>
      <p:grpSp>
        <p:nvGrpSpPr>
          <p:cNvPr id="26" name="グループ化 25">
            <a:extLst>
              <a:ext uri="{FF2B5EF4-FFF2-40B4-BE49-F238E27FC236}">
                <a16:creationId xmlns:a16="http://schemas.microsoft.com/office/drawing/2014/main" id="{24094E0E-4228-F9D5-78E9-F4F5A0C20BAF}"/>
              </a:ext>
            </a:extLst>
          </p:cNvPr>
          <p:cNvGrpSpPr/>
          <p:nvPr/>
        </p:nvGrpSpPr>
        <p:grpSpPr>
          <a:xfrm>
            <a:off x="1478772" y="2433953"/>
            <a:ext cx="587415" cy="457512"/>
            <a:chOff x="5266944" y="2798826"/>
            <a:chExt cx="455771" cy="301859"/>
          </a:xfrm>
        </p:grpSpPr>
        <p:sp>
          <p:nvSpPr>
            <p:cNvPr id="38" name="四角形: 角を丸くする 37">
              <a:extLst>
                <a:ext uri="{FF2B5EF4-FFF2-40B4-BE49-F238E27FC236}">
                  <a16:creationId xmlns:a16="http://schemas.microsoft.com/office/drawing/2014/main" id="{3CC8E09B-2E78-E83B-3A2A-E561F119F4F2}"/>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申請受付</a:t>
              </a:r>
              <a:endParaRPr kumimoji="1" lang="en-US" altLang="ja-JP" sz="500" b="1" dirty="0">
                <a:solidFill>
                  <a:schemeClr val="tx1"/>
                </a:solidFill>
                <a:latin typeface="+mn-ea"/>
              </a:endParaRPr>
            </a:p>
          </p:txBody>
        </p:sp>
        <p:pic>
          <p:nvPicPr>
            <p:cNvPr id="76" name="グラフィックス 75" descr="挙手 枠線">
              <a:extLst>
                <a:ext uri="{FF2B5EF4-FFF2-40B4-BE49-F238E27FC236}">
                  <a16:creationId xmlns:a16="http://schemas.microsoft.com/office/drawing/2014/main" id="{2DE96C8B-EE33-4869-58A5-C33AC5985862}"/>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86" name="グループ化 85">
            <a:extLst>
              <a:ext uri="{FF2B5EF4-FFF2-40B4-BE49-F238E27FC236}">
                <a16:creationId xmlns:a16="http://schemas.microsoft.com/office/drawing/2014/main" id="{19FF92D7-8671-B065-0D48-068C20CEB9A2}"/>
              </a:ext>
            </a:extLst>
          </p:cNvPr>
          <p:cNvGrpSpPr/>
          <p:nvPr/>
        </p:nvGrpSpPr>
        <p:grpSpPr>
          <a:xfrm>
            <a:off x="6751793" y="1429774"/>
            <a:ext cx="989415" cy="511362"/>
            <a:chOff x="5080578" y="4316156"/>
            <a:chExt cx="989415" cy="511362"/>
          </a:xfrm>
        </p:grpSpPr>
        <p:cxnSp>
          <p:nvCxnSpPr>
            <p:cNvPr id="91" name="直線矢印コネクタ 90">
              <a:extLst>
                <a:ext uri="{FF2B5EF4-FFF2-40B4-BE49-F238E27FC236}">
                  <a16:creationId xmlns:a16="http://schemas.microsoft.com/office/drawing/2014/main" id="{7492B6BA-9DCA-9636-DFB3-FC7AF5668559}"/>
                </a:ext>
              </a:extLst>
            </p:cNvPr>
            <p:cNvCxnSpPr>
              <a:cxnSpLocks/>
              <a:endCxn id="93" idx="3"/>
            </p:cNvCxnSpPr>
            <p:nvPr/>
          </p:nvCxnSpPr>
          <p:spPr>
            <a:xfrm flipH="1">
              <a:off x="5643981" y="4469826"/>
              <a:ext cx="27991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4CC7B36D-AF81-33D7-02BF-A86613DB665D}"/>
                </a:ext>
              </a:extLst>
            </p:cNvPr>
            <p:cNvSpPr/>
            <p:nvPr/>
          </p:nvSpPr>
          <p:spPr>
            <a:xfrm>
              <a:off x="5080578"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口座振替開始</a:t>
              </a:r>
              <a:r>
                <a:rPr kumimoji="1" lang="en-US" altLang="ja-JP" sz="500" b="1" dirty="0">
                  <a:solidFill>
                    <a:schemeClr val="tx1"/>
                  </a:solidFill>
                  <a:latin typeface="+mn-ea"/>
                </a:rPr>
                <a:t>(</a:t>
              </a:r>
              <a:r>
                <a:rPr kumimoji="1" lang="ja-JP" altLang="en-US" sz="500" b="1" dirty="0">
                  <a:solidFill>
                    <a:schemeClr val="tx1"/>
                  </a:solidFill>
                  <a:latin typeface="+mn-ea"/>
                </a:rPr>
                <a:t>変更</a:t>
              </a:r>
              <a:r>
                <a:rPr kumimoji="1" lang="en-US" altLang="ja-JP" sz="500" b="1" dirty="0">
                  <a:solidFill>
                    <a:schemeClr val="tx1"/>
                  </a:solidFill>
                  <a:latin typeface="+mn-ea"/>
                </a:rPr>
                <a:t>)</a:t>
              </a:r>
              <a:r>
                <a:rPr kumimoji="1" lang="ja-JP" altLang="en-US" sz="500" b="1" dirty="0">
                  <a:solidFill>
                    <a:schemeClr val="tx1"/>
                  </a:solidFill>
                  <a:latin typeface="+mn-ea"/>
                </a:rPr>
                <a:t>通知</a:t>
              </a:r>
              <a:endParaRPr kumimoji="1" lang="en-US" altLang="ja-JP" sz="500" b="1" dirty="0">
                <a:solidFill>
                  <a:schemeClr val="tx1"/>
                </a:solidFill>
                <a:latin typeface="+mn-ea"/>
              </a:endParaRPr>
            </a:p>
            <a:p>
              <a:r>
                <a:rPr kumimoji="1" lang="ja-JP" altLang="en-US" sz="500" b="1" dirty="0">
                  <a:solidFill>
                    <a:schemeClr val="tx1"/>
                  </a:solidFill>
                  <a:latin typeface="+mn-ea"/>
                </a:rPr>
                <a:t>口座振替廃止通知</a:t>
              </a:r>
            </a:p>
          </p:txBody>
        </p:sp>
        <p:pic>
          <p:nvPicPr>
            <p:cNvPr id="93" name="グラフィックス 92" descr="紙 枠線">
              <a:extLst>
                <a:ext uri="{FF2B5EF4-FFF2-40B4-BE49-F238E27FC236}">
                  <a16:creationId xmlns:a16="http://schemas.microsoft.com/office/drawing/2014/main" id="{ED648C20-6807-79FF-D545-5316EFD1C880}"/>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sp>
        <p:nvSpPr>
          <p:cNvPr id="103" name="正方形/長方形 102">
            <a:extLst>
              <a:ext uri="{FF2B5EF4-FFF2-40B4-BE49-F238E27FC236}">
                <a16:creationId xmlns:a16="http://schemas.microsoft.com/office/drawing/2014/main" id="{3EFB78D6-BCD1-B762-B472-39777083497C}"/>
              </a:ext>
            </a:extLst>
          </p:cNvPr>
          <p:cNvSpPr/>
          <p:nvPr/>
        </p:nvSpPr>
        <p:spPr>
          <a:xfrm>
            <a:off x="7246501"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grpSp>
        <p:nvGrpSpPr>
          <p:cNvPr id="110" name="グループ化 109">
            <a:extLst>
              <a:ext uri="{FF2B5EF4-FFF2-40B4-BE49-F238E27FC236}">
                <a16:creationId xmlns:a16="http://schemas.microsoft.com/office/drawing/2014/main" id="{2902BBE5-A3C2-D7E8-3BFA-F46F3C5E9105}"/>
              </a:ext>
            </a:extLst>
          </p:cNvPr>
          <p:cNvGrpSpPr/>
          <p:nvPr/>
        </p:nvGrpSpPr>
        <p:grpSpPr>
          <a:xfrm flipH="1">
            <a:off x="5933940"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D4AD557E-7B91-6874-C9A3-AA7F2D988F5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50068CA0-FF44-ACE9-5B28-BF2F64C43E84}"/>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E2E3A89D-D1E4-634F-531E-1640DDA26B1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15C5F168-F86C-6911-0307-1C4B5751816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6ED81FC4-2B94-0B73-75AA-D0D0E2D9AB5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61470254-C3B1-4CE8-C38E-0909DC70E68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cxnSp>
        <p:nvCxnSpPr>
          <p:cNvPr id="126" name="直線矢印コネクタ 125">
            <a:extLst>
              <a:ext uri="{FF2B5EF4-FFF2-40B4-BE49-F238E27FC236}">
                <a16:creationId xmlns:a16="http://schemas.microsoft.com/office/drawing/2014/main" id="{EEDAA85C-3FA5-3399-E3F1-9EE09243FAB1}"/>
              </a:ext>
            </a:extLst>
          </p:cNvPr>
          <p:cNvCxnSpPr>
            <a:cxnSpLocks/>
            <a:stCxn id="41" idx="3"/>
            <a:endCxn id="137" idx="1"/>
          </p:cNvCxnSpPr>
          <p:nvPr/>
        </p:nvCxnSpPr>
        <p:spPr>
          <a:xfrm>
            <a:off x="6181744" y="2662709"/>
            <a:ext cx="4018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8CC17906-E207-13E8-31DB-F9EF1EE4EEF4}"/>
              </a:ext>
            </a:extLst>
          </p:cNvPr>
          <p:cNvCxnSpPr>
            <a:cxnSpLocks/>
            <a:stCxn id="88" idx="3"/>
            <a:endCxn id="22" idx="4"/>
          </p:cNvCxnSpPr>
          <p:nvPr/>
        </p:nvCxnSpPr>
        <p:spPr>
          <a:xfrm flipV="1">
            <a:off x="7493117" y="2815709"/>
            <a:ext cx="101990"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3" name="グループ化 162">
            <a:extLst>
              <a:ext uri="{FF2B5EF4-FFF2-40B4-BE49-F238E27FC236}">
                <a16:creationId xmlns:a16="http://schemas.microsoft.com/office/drawing/2014/main" id="{555141E7-92CE-D055-BBA1-25EEE5477D98}"/>
              </a:ext>
            </a:extLst>
          </p:cNvPr>
          <p:cNvGrpSpPr/>
          <p:nvPr/>
        </p:nvGrpSpPr>
        <p:grpSpPr>
          <a:xfrm>
            <a:off x="3619272" y="2936541"/>
            <a:ext cx="587415" cy="457512"/>
            <a:chOff x="5266944" y="2798826"/>
            <a:chExt cx="455771" cy="301859"/>
          </a:xfrm>
        </p:grpSpPr>
        <p:sp>
          <p:nvSpPr>
            <p:cNvPr id="164" name="四角形: 角を丸くする 163">
              <a:extLst>
                <a:ext uri="{FF2B5EF4-FFF2-40B4-BE49-F238E27FC236}">
                  <a16:creationId xmlns:a16="http://schemas.microsoft.com/office/drawing/2014/main" id="{29779723-0987-7253-618F-4D9B1D0140EA}"/>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金融機関に</a:t>
              </a: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審査依頼</a:t>
              </a:r>
              <a:endParaRPr kumimoji="1" lang="en-US" altLang="ja-JP" sz="500" b="1" dirty="0">
                <a:solidFill>
                  <a:schemeClr val="tx1"/>
                </a:solidFill>
                <a:latin typeface="+mn-ea"/>
              </a:endParaRPr>
            </a:p>
          </p:txBody>
        </p:sp>
        <p:pic>
          <p:nvPicPr>
            <p:cNvPr id="165" name="グラフィックス 164" descr="挙手 枠線">
              <a:extLst>
                <a:ext uri="{FF2B5EF4-FFF2-40B4-BE49-F238E27FC236}">
                  <a16:creationId xmlns:a16="http://schemas.microsoft.com/office/drawing/2014/main" id="{69F4064A-1748-7166-045B-2113C82CAB74}"/>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sp>
        <p:nvSpPr>
          <p:cNvPr id="175" name="正方形/長方形 174">
            <a:extLst>
              <a:ext uri="{FF2B5EF4-FFF2-40B4-BE49-F238E27FC236}">
                <a16:creationId xmlns:a16="http://schemas.microsoft.com/office/drawing/2014/main" id="{7CEA265A-D0A9-99CA-49E8-0B015DF5AA77}"/>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申請者</a:t>
            </a:r>
          </a:p>
        </p:txBody>
      </p:sp>
      <p:sp>
        <p:nvSpPr>
          <p:cNvPr id="176" name="正方形/長方形 175">
            <a:extLst>
              <a:ext uri="{FF2B5EF4-FFF2-40B4-BE49-F238E27FC236}">
                <a16:creationId xmlns:a16="http://schemas.microsoft.com/office/drawing/2014/main" id="{53FA3481-D20B-0B80-8811-D3D6505070CA}"/>
              </a:ext>
            </a:extLst>
          </p:cNvPr>
          <p:cNvSpPr/>
          <p:nvPr/>
        </p:nvSpPr>
        <p:spPr>
          <a:xfrm>
            <a:off x="7150184" y="1058477"/>
            <a:ext cx="889846"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申請者</a:t>
            </a:r>
          </a:p>
        </p:txBody>
      </p:sp>
      <p:sp>
        <p:nvSpPr>
          <p:cNvPr id="177" name="正方形/長方形 176">
            <a:extLst>
              <a:ext uri="{FF2B5EF4-FFF2-40B4-BE49-F238E27FC236}">
                <a16:creationId xmlns:a16="http://schemas.microsoft.com/office/drawing/2014/main" id="{C3C5747D-317C-C616-EB91-2F9776D77134}"/>
              </a:ext>
            </a:extLst>
          </p:cNvPr>
          <p:cNvSpPr/>
          <p:nvPr/>
        </p:nvSpPr>
        <p:spPr>
          <a:xfrm>
            <a:off x="785532"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申請</a:t>
            </a:r>
            <a:endParaRPr kumimoji="1" lang="en-US" altLang="ja-JP" sz="600" b="1" dirty="0">
              <a:solidFill>
                <a:schemeClr val="tx1"/>
              </a:solidFill>
              <a:highlight>
                <a:srgbClr val="FFFFFF"/>
              </a:highlight>
              <a:latin typeface="+mn-ea"/>
            </a:endParaRPr>
          </a:p>
        </p:txBody>
      </p:sp>
      <p:sp>
        <p:nvSpPr>
          <p:cNvPr id="178" name="正方形/長方形 177">
            <a:extLst>
              <a:ext uri="{FF2B5EF4-FFF2-40B4-BE49-F238E27FC236}">
                <a16:creationId xmlns:a16="http://schemas.microsoft.com/office/drawing/2014/main" id="{EF99378C-8BD5-7A95-D2C9-0911B6509451}"/>
              </a:ext>
            </a:extLst>
          </p:cNvPr>
          <p:cNvSpPr/>
          <p:nvPr/>
        </p:nvSpPr>
        <p:spPr>
          <a:xfrm>
            <a:off x="7493117" y="227208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1" name="グループ化 20">
            <a:extLst>
              <a:ext uri="{FF2B5EF4-FFF2-40B4-BE49-F238E27FC236}">
                <a16:creationId xmlns:a16="http://schemas.microsoft.com/office/drawing/2014/main" id="{CC54DAF2-B8AD-36B1-5EE3-7B6BDF6BE14A}"/>
              </a:ext>
            </a:extLst>
          </p:cNvPr>
          <p:cNvGrpSpPr>
            <a:grpSpLocks noChangeAspect="1"/>
          </p:cNvGrpSpPr>
          <p:nvPr/>
        </p:nvGrpSpPr>
        <p:grpSpPr>
          <a:xfrm>
            <a:off x="7442107" y="2509709"/>
            <a:ext cx="306000" cy="306000"/>
            <a:chOff x="547477" y="5946304"/>
            <a:chExt cx="182044" cy="182044"/>
          </a:xfrm>
        </p:grpSpPr>
        <p:sp>
          <p:nvSpPr>
            <p:cNvPr id="22" name="楕円 21">
              <a:extLst>
                <a:ext uri="{FF2B5EF4-FFF2-40B4-BE49-F238E27FC236}">
                  <a16:creationId xmlns:a16="http://schemas.microsoft.com/office/drawing/2014/main" id="{E12193B2-B590-F500-E092-4D21E340166E}"/>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BE31453A-6D05-DA58-82B0-C32F84DC185A}"/>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557FAD38-E17E-00D7-1C4A-7DD984C39D3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4B8270C0-CBA3-9D21-EC8F-BB15C60F0A0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6DB5A65D-1430-B571-6280-E3601496CA3F}"/>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9711127F-D706-FF01-163E-ED1560598EA4}"/>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39" name="グループ化 38">
            <a:extLst>
              <a:ext uri="{FF2B5EF4-FFF2-40B4-BE49-F238E27FC236}">
                <a16:creationId xmlns:a16="http://schemas.microsoft.com/office/drawing/2014/main" id="{28272541-BCE5-8EDC-C4D6-DD1DFD4D4D63}"/>
              </a:ext>
            </a:extLst>
          </p:cNvPr>
          <p:cNvGrpSpPr/>
          <p:nvPr/>
        </p:nvGrpSpPr>
        <p:grpSpPr>
          <a:xfrm>
            <a:off x="5585860" y="2428334"/>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533DCEE6-B429-5F18-3080-CD20785C39CC}"/>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4A68CA67-1427-22D1-3C00-4F3FBC3FE89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登録・変更・廃止</a:t>
              </a:r>
              <a:endParaRPr kumimoji="1" lang="en-US" altLang="ja-JP" sz="500" b="1" dirty="0">
                <a:solidFill>
                  <a:schemeClr val="tx1"/>
                </a:solidFill>
                <a:latin typeface="+mn-ea"/>
              </a:endParaRPr>
            </a:p>
          </p:txBody>
        </p:sp>
      </p:grpSp>
      <p:cxnSp>
        <p:nvCxnSpPr>
          <p:cNvPr id="42" name="直線矢印コネクタ 41">
            <a:extLst>
              <a:ext uri="{FF2B5EF4-FFF2-40B4-BE49-F238E27FC236}">
                <a16:creationId xmlns:a16="http://schemas.microsoft.com/office/drawing/2014/main" id="{49FEFAA8-0822-78D1-2BBD-B79503C86A30}"/>
              </a:ext>
            </a:extLst>
          </p:cNvPr>
          <p:cNvCxnSpPr>
            <a:cxnSpLocks/>
            <a:stCxn id="41" idx="2"/>
            <a:endCxn id="45" idx="1"/>
          </p:cNvCxnSpPr>
          <p:nvPr/>
        </p:nvCxnSpPr>
        <p:spPr>
          <a:xfrm>
            <a:off x="588380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86F56FA7-80C5-7B4F-5395-3F95FA03C013}"/>
              </a:ext>
            </a:extLst>
          </p:cNvPr>
          <p:cNvGrpSpPr/>
          <p:nvPr/>
        </p:nvGrpSpPr>
        <p:grpSpPr>
          <a:xfrm>
            <a:off x="5595984"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2867D99F-F733-66F9-4D06-3AB24CA9239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055454C2-72A7-D1EA-FEA0-5BC174C930C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7" name="円弧 46">
              <a:extLst>
                <a:ext uri="{FF2B5EF4-FFF2-40B4-BE49-F238E27FC236}">
                  <a16:creationId xmlns:a16="http://schemas.microsoft.com/office/drawing/2014/main" id="{9C5DD0A5-B865-D4A2-97B1-90E6332F609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8" name="グループ化 47">
            <a:extLst>
              <a:ext uri="{FF2B5EF4-FFF2-40B4-BE49-F238E27FC236}">
                <a16:creationId xmlns:a16="http://schemas.microsoft.com/office/drawing/2014/main" id="{1F6C9AEF-DB5B-4736-1B65-BA618EC40743}"/>
              </a:ext>
            </a:extLst>
          </p:cNvPr>
          <p:cNvGrpSpPr/>
          <p:nvPr/>
        </p:nvGrpSpPr>
        <p:grpSpPr>
          <a:xfrm flipH="1">
            <a:off x="4936158" y="4648212"/>
            <a:ext cx="752658" cy="405710"/>
            <a:chOff x="5549538" y="5066857"/>
            <a:chExt cx="752658" cy="405710"/>
          </a:xfrm>
        </p:grpSpPr>
        <p:cxnSp>
          <p:nvCxnSpPr>
            <p:cNvPr id="49" name="直線矢印コネクタ 48">
              <a:extLst>
                <a:ext uri="{FF2B5EF4-FFF2-40B4-BE49-F238E27FC236}">
                  <a16:creationId xmlns:a16="http://schemas.microsoft.com/office/drawing/2014/main" id="{3BDC8270-5BA5-FA57-4347-5A534164A120}"/>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E4608B9D-4D2A-1E4E-E2E6-DEEFB26DCCB3}"/>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5C73C066-0A73-A74B-84C6-51A90433EC3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1CF61622-8F5B-93FD-B870-C63AAF1C7A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A185EAF4-A07E-61F8-DEF8-B0800FFCB20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268E8DE3-4B16-CF1D-0B4A-4520F888AF2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72" name="グループ化 71">
            <a:extLst>
              <a:ext uri="{FF2B5EF4-FFF2-40B4-BE49-F238E27FC236}">
                <a16:creationId xmlns:a16="http://schemas.microsoft.com/office/drawing/2014/main" id="{7434B22C-36B5-D6D9-8023-3A98E85448D6}"/>
              </a:ext>
            </a:extLst>
          </p:cNvPr>
          <p:cNvGrpSpPr/>
          <p:nvPr/>
        </p:nvGrpSpPr>
        <p:grpSpPr>
          <a:xfrm>
            <a:off x="2218089" y="2433953"/>
            <a:ext cx="587415" cy="457512"/>
            <a:chOff x="5266944" y="2798826"/>
            <a:chExt cx="455771" cy="301859"/>
          </a:xfrm>
        </p:grpSpPr>
        <p:sp>
          <p:nvSpPr>
            <p:cNvPr id="73" name="四角形: 角を丸くする 72">
              <a:extLst>
                <a:ext uri="{FF2B5EF4-FFF2-40B4-BE49-F238E27FC236}">
                  <a16:creationId xmlns:a16="http://schemas.microsoft.com/office/drawing/2014/main" id="{C731A72D-15F2-04D5-E66B-F537EF6B7F0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内容の確認</a:t>
              </a:r>
              <a:endParaRPr kumimoji="1" lang="en-US" altLang="ja-JP" sz="500" b="1" dirty="0">
                <a:solidFill>
                  <a:schemeClr val="tx1"/>
                </a:solidFill>
                <a:latin typeface="+mn-ea"/>
              </a:endParaRPr>
            </a:p>
          </p:txBody>
        </p:sp>
        <p:pic>
          <p:nvPicPr>
            <p:cNvPr id="74" name="グラフィックス 73" descr="挙手 枠線">
              <a:extLst>
                <a:ext uri="{FF2B5EF4-FFF2-40B4-BE49-F238E27FC236}">
                  <a16:creationId xmlns:a16="http://schemas.microsoft.com/office/drawing/2014/main" id="{DDE5F104-D70A-9A21-DC46-AB544FF49204}"/>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75" name="グループ化 74">
            <a:extLst>
              <a:ext uri="{FF2B5EF4-FFF2-40B4-BE49-F238E27FC236}">
                <a16:creationId xmlns:a16="http://schemas.microsoft.com/office/drawing/2014/main" id="{0B33FE4C-43A0-B022-779E-1C873569F6AD}"/>
              </a:ext>
            </a:extLst>
          </p:cNvPr>
          <p:cNvGrpSpPr/>
          <p:nvPr/>
        </p:nvGrpSpPr>
        <p:grpSpPr>
          <a:xfrm>
            <a:off x="3372799" y="4305665"/>
            <a:ext cx="1874172" cy="365125"/>
            <a:chOff x="7146961" y="5133875"/>
            <a:chExt cx="1874172" cy="449892"/>
          </a:xfrm>
        </p:grpSpPr>
        <p:sp>
          <p:nvSpPr>
            <p:cNvPr id="94" name="正方形/長方形 93">
              <a:extLst>
                <a:ext uri="{FF2B5EF4-FFF2-40B4-BE49-F238E27FC236}">
                  <a16:creationId xmlns:a16="http://schemas.microsoft.com/office/drawing/2014/main" id="{0A498755-974C-3FFD-C31D-1E3F1675F22C}"/>
                </a:ext>
              </a:extLst>
            </p:cNvPr>
            <p:cNvSpPr/>
            <p:nvPr/>
          </p:nvSpPr>
          <p:spPr>
            <a:xfrm>
              <a:off x="7146961" y="5133875"/>
              <a:ext cx="391627"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96" name="正方形/長方形 95">
              <a:extLst>
                <a:ext uri="{FF2B5EF4-FFF2-40B4-BE49-F238E27FC236}">
                  <a16:creationId xmlns:a16="http://schemas.microsoft.com/office/drawing/2014/main" id="{F4C59E42-AE43-FF49-362B-DEF6A0099EB3}"/>
                </a:ext>
              </a:extLst>
            </p:cNvPr>
            <p:cNvSpPr/>
            <p:nvPr/>
          </p:nvSpPr>
          <p:spPr>
            <a:xfrm>
              <a:off x="7538589" y="5133875"/>
              <a:ext cx="148254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18" name="グループ化 117">
            <a:extLst>
              <a:ext uri="{FF2B5EF4-FFF2-40B4-BE49-F238E27FC236}">
                <a16:creationId xmlns:a16="http://schemas.microsoft.com/office/drawing/2014/main" id="{0F4C0E5A-8FFE-F213-B68F-E8A257309491}"/>
              </a:ext>
            </a:extLst>
          </p:cNvPr>
          <p:cNvGrpSpPr/>
          <p:nvPr/>
        </p:nvGrpSpPr>
        <p:grpSpPr>
          <a:xfrm>
            <a:off x="4593339" y="2936541"/>
            <a:ext cx="587415" cy="457512"/>
            <a:chOff x="5266944" y="2798826"/>
            <a:chExt cx="455771" cy="301859"/>
          </a:xfrm>
        </p:grpSpPr>
        <p:sp>
          <p:nvSpPr>
            <p:cNvPr id="119" name="四角形: 角を丸くする 118">
              <a:extLst>
                <a:ext uri="{FF2B5EF4-FFF2-40B4-BE49-F238E27FC236}">
                  <a16:creationId xmlns:a16="http://schemas.microsoft.com/office/drawing/2014/main" id="{16BBE9F7-5B57-5641-A148-7696580C8E0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審査結果受理</a:t>
              </a:r>
              <a:endParaRPr kumimoji="1" lang="en-US" altLang="ja-JP" sz="500" b="1" dirty="0">
                <a:solidFill>
                  <a:schemeClr val="tx1"/>
                </a:solidFill>
                <a:latin typeface="+mn-ea"/>
              </a:endParaRPr>
            </a:p>
          </p:txBody>
        </p:sp>
        <p:pic>
          <p:nvPicPr>
            <p:cNvPr id="120" name="グラフィックス 119" descr="挙手 枠線">
              <a:extLst>
                <a:ext uri="{FF2B5EF4-FFF2-40B4-BE49-F238E27FC236}">
                  <a16:creationId xmlns:a16="http://schemas.microsoft.com/office/drawing/2014/main" id="{D3D4F282-069D-CEA7-75CD-A59EFDBF83D9}"/>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cxnSp>
        <p:nvCxnSpPr>
          <p:cNvPr id="145" name="直線矢印コネクタ 144">
            <a:extLst>
              <a:ext uri="{FF2B5EF4-FFF2-40B4-BE49-F238E27FC236}">
                <a16:creationId xmlns:a16="http://schemas.microsoft.com/office/drawing/2014/main" id="{3493E610-D146-E3D4-DF19-3A1B9D83C91D}"/>
              </a:ext>
            </a:extLst>
          </p:cNvPr>
          <p:cNvCxnSpPr>
            <a:cxnSpLocks/>
            <a:stCxn id="38" idx="3"/>
            <a:endCxn id="73" idx="1"/>
          </p:cNvCxnSpPr>
          <p:nvPr/>
        </p:nvCxnSpPr>
        <p:spPr>
          <a:xfrm>
            <a:off x="2066187" y="2662709"/>
            <a:ext cx="15190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D1EB4886-275A-1FF7-FDB1-E0D180963486}"/>
              </a:ext>
            </a:extLst>
          </p:cNvPr>
          <p:cNvCxnSpPr>
            <a:cxnSpLocks/>
            <a:stCxn id="137" idx="3"/>
            <a:endCxn id="22" idx="2"/>
          </p:cNvCxnSpPr>
          <p:nvPr/>
        </p:nvCxnSpPr>
        <p:spPr>
          <a:xfrm>
            <a:off x="7179526" y="2662709"/>
            <a:ext cx="2625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61" name="正方形/長方形 160">
            <a:extLst>
              <a:ext uri="{FF2B5EF4-FFF2-40B4-BE49-F238E27FC236}">
                <a16:creationId xmlns:a16="http://schemas.microsoft.com/office/drawing/2014/main" id="{76601E8D-B4A8-D26D-7B7C-304E89381376}"/>
              </a:ext>
            </a:extLst>
          </p:cNvPr>
          <p:cNvSpPr/>
          <p:nvPr/>
        </p:nvSpPr>
        <p:spPr>
          <a:xfrm>
            <a:off x="3563326" y="369270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審査依頼</a:t>
            </a:r>
            <a:endParaRPr kumimoji="1" lang="en-US" altLang="ja-JP" sz="600" b="1" dirty="0">
              <a:solidFill>
                <a:schemeClr val="tx1"/>
              </a:solidFill>
              <a:highlight>
                <a:srgbClr val="FFFFFF"/>
              </a:highlight>
              <a:latin typeface="+mn-ea"/>
            </a:endParaRPr>
          </a:p>
        </p:txBody>
      </p:sp>
      <p:sp>
        <p:nvSpPr>
          <p:cNvPr id="162" name="正方形/長方形 161">
            <a:extLst>
              <a:ext uri="{FF2B5EF4-FFF2-40B4-BE49-F238E27FC236}">
                <a16:creationId xmlns:a16="http://schemas.microsoft.com/office/drawing/2014/main" id="{CA15FB77-F95A-6D44-C2D2-9A3F4B551ABF}"/>
              </a:ext>
            </a:extLst>
          </p:cNvPr>
          <p:cNvSpPr/>
          <p:nvPr/>
        </p:nvSpPr>
        <p:spPr>
          <a:xfrm>
            <a:off x="4540150" y="3692703"/>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審査結果</a:t>
            </a:r>
            <a:endParaRPr kumimoji="1" lang="en-US" altLang="ja-JP" sz="600" b="1" dirty="0">
              <a:solidFill>
                <a:schemeClr val="tx1"/>
              </a:solidFill>
              <a:highlight>
                <a:srgbClr val="FFFFFF"/>
              </a:highlight>
              <a:latin typeface="+mn-ea"/>
            </a:endParaRPr>
          </a:p>
        </p:txBody>
      </p:sp>
    </p:spTree>
    <p:extLst>
      <p:ext uri="{BB962C8B-B14F-4D97-AF65-F5344CB8AC3E}">
        <p14:creationId xmlns:p14="http://schemas.microsoft.com/office/powerpoint/2010/main" val="305259324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75815F-D989-D0A7-B7B2-BD0B5A04914C}"/>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96A48052-13E3-7485-8A62-E0D9EDFBA258}"/>
              </a:ext>
            </a:extLst>
          </p:cNvPr>
          <p:cNvGrpSpPr/>
          <p:nvPr/>
        </p:nvGrpSpPr>
        <p:grpSpPr>
          <a:xfrm rot="5400000" flipV="1">
            <a:off x="1658047" y="3994787"/>
            <a:ext cx="2426192" cy="47531"/>
            <a:chOff x="6399513" y="5728211"/>
            <a:chExt cx="2426192" cy="47531"/>
          </a:xfrm>
        </p:grpSpPr>
        <p:cxnSp>
          <p:nvCxnSpPr>
            <p:cNvPr id="85" name="直線矢印コネクタ 84">
              <a:extLst>
                <a:ext uri="{FF2B5EF4-FFF2-40B4-BE49-F238E27FC236}">
                  <a16:creationId xmlns:a16="http://schemas.microsoft.com/office/drawing/2014/main" id="{F14CC561-7A68-457E-5B03-D9320661EEC9}"/>
                </a:ext>
              </a:extLst>
            </p:cNvPr>
            <p:cNvCxnSpPr>
              <a:cxnSpLocks/>
              <a:stCxn id="86" idx="6"/>
              <a:endCxn id="92" idx="0"/>
            </p:cNvCxnSpPr>
            <p:nvPr/>
          </p:nvCxnSpPr>
          <p:spPr>
            <a:xfrm rot="5400000" flipV="1">
              <a:off x="7636371" y="4562650"/>
              <a:ext cx="8" cy="237866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32BE9F93-A352-2F49-423C-620E77441E8E}"/>
                </a:ext>
              </a:extLst>
            </p:cNvPr>
            <p:cNvSpPr/>
            <p:nvPr/>
          </p:nvSpPr>
          <p:spPr>
            <a:xfrm>
              <a:off x="6399513"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645789F8-95CD-7122-D31D-7D42F675281B}"/>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300513F5-1A86-805D-0C5B-422575BF7E0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6192FB5-F311-15FA-7ACC-00FDEF29C77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75D0B1C-DAF0-1362-BBE4-2E1C42EE68E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C126A024-E999-C391-D52C-7618B57FA96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C8C6FBC-DE03-DC89-02EE-C764B75D075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3BF7806-1AAC-AD0A-9CC2-946D83C0D90A}"/>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3.2.</a:t>
              </a:r>
              <a:endParaRPr kumimoji="1" lang="ja-JP" altLang="en-US" sz="1000" b="1" dirty="0">
                <a:solidFill>
                  <a:schemeClr val="tx1"/>
                </a:solidFill>
                <a:highlight>
                  <a:srgbClr val="FFFF00"/>
                </a:highlight>
                <a:latin typeface="+mn-ea"/>
              </a:endParaRPr>
            </a:p>
          </p:txBody>
        </p:sp>
        <p:sp>
          <p:nvSpPr>
            <p:cNvPr id="10" name="正方形/長方形 9">
              <a:extLst>
                <a:ext uri="{FF2B5EF4-FFF2-40B4-BE49-F238E27FC236}">
                  <a16:creationId xmlns:a16="http://schemas.microsoft.com/office/drawing/2014/main" id="{B0A62169-42F4-19F7-1984-C13572651976}"/>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口座振替処理</a:t>
              </a:r>
            </a:p>
          </p:txBody>
        </p:sp>
        <p:sp>
          <p:nvSpPr>
            <p:cNvPr id="14" name="正方形/長方形 13">
              <a:extLst>
                <a:ext uri="{FF2B5EF4-FFF2-40B4-BE49-F238E27FC236}">
                  <a16:creationId xmlns:a16="http://schemas.microsoft.com/office/drawing/2014/main" id="{F5EE8B96-9868-3C5D-5DC2-D67C193C3C17}"/>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a:t>
              </a:r>
            </a:p>
          </p:txBody>
        </p:sp>
      </p:grpSp>
      <p:grpSp>
        <p:nvGrpSpPr>
          <p:cNvPr id="16" name="グループ化 15">
            <a:extLst>
              <a:ext uri="{FF2B5EF4-FFF2-40B4-BE49-F238E27FC236}">
                <a16:creationId xmlns:a16="http://schemas.microsoft.com/office/drawing/2014/main" id="{37D5B55E-3A1A-F023-7B40-3CC4338BB57C}"/>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DC6DA829-F38C-6056-87BD-B7833DF9E84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5B20920C-26FE-E383-8347-3A8E550EC3F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4FA73C8-E376-84B8-3127-487764842F5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710096AF-764B-7775-48D2-7C6CB1E3E240}"/>
              </a:ext>
            </a:extLst>
          </p:cNvPr>
          <p:cNvCxnSpPr>
            <a:cxnSpLocks/>
            <a:stCxn id="29" idx="6"/>
            <a:endCxn id="137" idx="1"/>
          </p:cNvCxnSpPr>
          <p:nvPr/>
        </p:nvCxnSpPr>
        <p:spPr>
          <a:xfrm>
            <a:off x="1314001" y="2662709"/>
            <a:ext cx="3462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E0978152-C45B-286E-5411-737695855043}"/>
              </a:ext>
            </a:extLst>
          </p:cNvPr>
          <p:cNvSpPr/>
          <p:nvPr/>
        </p:nvSpPr>
        <p:spPr>
          <a:xfrm>
            <a:off x="6159483"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r>
              <a:rPr kumimoji="1" lang="en-US" altLang="ja-JP" sz="600" b="1" dirty="0">
                <a:solidFill>
                  <a:schemeClr val="tx1"/>
                </a:solidFill>
                <a:latin typeface="+mn-ea"/>
              </a:rPr>
              <a:t>(2.4.1</a:t>
            </a:r>
            <a:r>
              <a:rPr kumimoji="1" lang="ja-JP" altLang="en-US" sz="600" b="1" dirty="0">
                <a:solidFill>
                  <a:schemeClr val="tx1"/>
                </a:solidFill>
                <a:latin typeface="+mn-ea"/>
              </a:rPr>
              <a:t> 消込処理へ</a:t>
            </a:r>
            <a:r>
              <a:rPr kumimoji="1" lang="en-US" altLang="ja-JP" sz="600" b="1" dirty="0">
                <a:solidFill>
                  <a:schemeClr val="tx1"/>
                </a:solidFill>
                <a:latin typeface="+mn-ea"/>
              </a:rPr>
              <a:t>)</a:t>
            </a:r>
          </a:p>
        </p:txBody>
      </p:sp>
      <p:sp>
        <p:nvSpPr>
          <p:cNvPr id="159" name="正方形/長方形 158">
            <a:extLst>
              <a:ext uri="{FF2B5EF4-FFF2-40B4-BE49-F238E27FC236}">
                <a16:creationId xmlns:a16="http://schemas.microsoft.com/office/drawing/2014/main" id="{3B1F21C7-4EB9-74E0-5D9D-9AB93E56FA7A}"/>
              </a:ext>
            </a:extLst>
          </p:cNvPr>
          <p:cNvSpPr/>
          <p:nvPr/>
        </p:nvSpPr>
        <p:spPr>
          <a:xfrm>
            <a:off x="6758568" y="6019800"/>
            <a:ext cx="2053792" cy="4846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2.2.5</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口座振替依頼書作成</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口座振替結果管理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56EEC311-A751-41D5-D38C-3F847C770EC9}"/>
              </a:ext>
            </a:extLst>
          </p:cNvPr>
          <p:cNvSpPr/>
          <p:nvPr/>
        </p:nvSpPr>
        <p:spPr>
          <a:xfrm>
            <a:off x="6501431"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1" name="直線矢印コネクタ 100">
            <a:extLst>
              <a:ext uri="{FF2B5EF4-FFF2-40B4-BE49-F238E27FC236}">
                <a16:creationId xmlns:a16="http://schemas.microsoft.com/office/drawing/2014/main" id="{7EC5B540-6E65-4D94-5BEB-43F153212CBE}"/>
              </a:ext>
            </a:extLst>
          </p:cNvPr>
          <p:cNvCxnSpPr>
            <a:cxnSpLocks/>
            <a:endCxn id="38" idx="2"/>
          </p:cNvCxnSpPr>
          <p:nvPr/>
        </p:nvCxnSpPr>
        <p:spPr>
          <a:xfrm>
            <a:off x="6020728" y="2662709"/>
            <a:ext cx="48070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04C4E6D8-514A-2F6D-03DB-F39BB38083A1}"/>
              </a:ext>
            </a:extLst>
          </p:cNvPr>
          <p:cNvGrpSpPr/>
          <p:nvPr/>
        </p:nvGrpSpPr>
        <p:grpSpPr>
          <a:xfrm>
            <a:off x="1660205"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D3AE08D-0F19-CF00-0A85-E97073C132E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BD5F1BE-A61A-CF1F-E5C6-58B391524BD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口座振替依頼</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データ作成</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9687EAA8-8627-28F6-4E3D-63D022EC0662}"/>
              </a:ext>
            </a:extLst>
          </p:cNvPr>
          <p:cNvCxnSpPr>
            <a:cxnSpLocks/>
            <a:stCxn id="140" idx="1"/>
            <a:endCxn id="137" idx="2"/>
          </p:cNvCxnSpPr>
          <p:nvPr/>
        </p:nvCxnSpPr>
        <p:spPr>
          <a:xfrm flipH="1" flipV="1">
            <a:off x="1958147"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5649D007-F5CC-E40E-C04D-CCDF00312F20}"/>
              </a:ext>
            </a:extLst>
          </p:cNvPr>
          <p:cNvGrpSpPr/>
          <p:nvPr/>
        </p:nvGrpSpPr>
        <p:grpSpPr>
          <a:xfrm>
            <a:off x="1670329"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00B60F5-3B8C-5399-D681-D9718D43713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65F732D2-CAA4-4925-B5CF-9F868876F65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4704321-11C6-3635-0618-EA31783916A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19D3EC3B-601A-38AC-111D-DDA82157A75C}"/>
              </a:ext>
            </a:extLst>
          </p:cNvPr>
          <p:cNvGrpSpPr/>
          <p:nvPr/>
        </p:nvGrpSpPr>
        <p:grpSpPr>
          <a:xfrm flipH="1">
            <a:off x="989164"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7F7D195C-6558-D934-2FAA-9BBB8E070AD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E887B19-3BEE-6176-C540-71D3F9D1EF97}"/>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243C7C54-A00D-FD33-0AE5-A3E0B1D541C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34040BA7-201D-26F5-242A-16F41573B59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CDB4B57-6DD4-04B7-F01C-E88948C48E8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80A82688-F82F-525A-8158-BB2AB6BFDBB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28" name="正方形/長方形 27">
            <a:extLst>
              <a:ext uri="{FF2B5EF4-FFF2-40B4-BE49-F238E27FC236}">
                <a16:creationId xmlns:a16="http://schemas.microsoft.com/office/drawing/2014/main" id="{0A12F4A4-494C-F56E-AF94-D3896BABB4AC}"/>
              </a:ext>
            </a:extLst>
          </p:cNvPr>
          <p:cNvSpPr/>
          <p:nvPr/>
        </p:nvSpPr>
        <p:spPr>
          <a:xfrm>
            <a:off x="759303" y="281225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7458685F-7F24-859B-C447-B144717CB3CC}"/>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5" name="直線矢印コネクタ 34">
            <a:extLst>
              <a:ext uri="{FF2B5EF4-FFF2-40B4-BE49-F238E27FC236}">
                <a16:creationId xmlns:a16="http://schemas.microsoft.com/office/drawing/2014/main" id="{01DE03ED-4295-F593-C560-71D686EBB5CB}"/>
              </a:ext>
            </a:extLst>
          </p:cNvPr>
          <p:cNvCxnSpPr>
            <a:cxnSpLocks/>
            <a:stCxn id="5" idx="6"/>
            <a:endCxn id="39" idx="1"/>
          </p:cNvCxnSpPr>
          <p:nvPr/>
        </p:nvCxnSpPr>
        <p:spPr>
          <a:xfrm>
            <a:off x="3786923" y="2662709"/>
            <a:ext cx="60402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B05FBAD6-2A13-ABA4-E939-EAC2402DDDCE}"/>
              </a:ext>
            </a:extLst>
          </p:cNvPr>
          <p:cNvGrpSpPr/>
          <p:nvPr/>
        </p:nvGrpSpPr>
        <p:grpSpPr>
          <a:xfrm>
            <a:off x="4390951" y="24283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18237096-01E7-0E16-902F-F7F8CF6108F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C1A3D4A4-E139-1722-D447-20B13A688C2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口座振替結果確認</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B5ED3D14-6E30-3515-E86E-2A9D04265182}"/>
              </a:ext>
            </a:extLst>
          </p:cNvPr>
          <p:cNvCxnSpPr>
            <a:cxnSpLocks/>
            <a:stCxn id="42" idx="1"/>
            <a:endCxn id="39" idx="2"/>
          </p:cNvCxnSpPr>
          <p:nvPr/>
        </p:nvCxnSpPr>
        <p:spPr>
          <a:xfrm flipH="1" flipV="1">
            <a:off x="4688893"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155C289C-04DD-5023-4CD1-A117607B5240}"/>
              </a:ext>
            </a:extLst>
          </p:cNvPr>
          <p:cNvGrpSpPr/>
          <p:nvPr/>
        </p:nvGrpSpPr>
        <p:grpSpPr>
          <a:xfrm>
            <a:off x="4401075" y="4281501"/>
            <a:ext cx="575637" cy="451948"/>
            <a:chOff x="5274238" y="5435536"/>
            <a:chExt cx="439201" cy="345439"/>
          </a:xfrm>
        </p:grpSpPr>
        <p:sp>
          <p:nvSpPr>
            <p:cNvPr id="42" name="フローチャート: 磁気ディスク 41">
              <a:extLst>
                <a:ext uri="{FF2B5EF4-FFF2-40B4-BE49-F238E27FC236}">
                  <a16:creationId xmlns:a16="http://schemas.microsoft.com/office/drawing/2014/main" id="{3926D81F-0090-8B9A-EB5D-CAC3B30EAF0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15F27CDF-8E8F-0205-DE6C-08738F1E9E5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1B6BFDDD-80CF-A37A-7817-38616A8E738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C070D574-53DC-82FB-3F0D-54B9B8235B77}"/>
              </a:ext>
            </a:extLst>
          </p:cNvPr>
          <p:cNvGrpSpPr/>
          <p:nvPr/>
        </p:nvGrpSpPr>
        <p:grpSpPr>
          <a:xfrm flipH="1">
            <a:off x="3719910" y="4643643"/>
            <a:ext cx="752658" cy="405710"/>
            <a:chOff x="4488244" y="5206471"/>
            <a:chExt cx="752658" cy="405710"/>
          </a:xfrm>
        </p:grpSpPr>
        <p:cxnSp>
          <p:nvCxnSpPr>
            <p:cNvPr id="47" name="直線矢印コネクタ 46">
              <a:extLst>
                <a:ext uri="{FF2B5EF4-FFF2-40B4-BE49-F238E27FC236}">
                  <a16:creationId xmlns:a16="http://schemas.microsoft.com/office/drawing/2014/main" id="{3731E569-3AA1-A340-F2F3-5F159D7A324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D19E36AE-8CA3-55FD-4EFA-E423BAC59E2B}"/>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468409C8-04FB-1FFB-7D16-01383F4A6A4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7F9FFE46-58AF-3E58-3BCC-660582EAD4E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D0B411CB-E325-FE39-2B66-AFED9DCBD82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AE48D417-D733-C7B1-81A4-74894529275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4" name="グループ化 3">
            <a:extLst>
              <a:ext uri="{FF2B5EF4-FFF2-40B4-BE49-F238E27FC236}">
                <a16:creationId xmlns:a16="http://schemas.microsoft.com/office/drawing/2014/main" id="{DD163346-52EA-28EF-9144-2301CE1E20E2}"/>
              </a:ext>
            </a:extLst>
          </p:cNvPr>
          <p:cNvGrpSpPr/>
          <p:nvPr/>
        </p:nvGrpSpPr>
        <p:grpSpPr>
          <a:xfrm>
            <a:off x="3480923" y="2509709"/>
            <a:ext cx="306000" cy="306000"/>
            <a:chOff x="2800403" y="4055471"/>
            <a:chExt cx="182044" cy="182044"/>
          </a:xfrm>
        </p:grpSpPr>
        <p:sp>
          <p:nvSpPr>
            <p:cNvPr id="5" name="楕円 4">
              <a:extLst>
                <a:ext uri="{FF2B5EF4-FFF2-40B4-BE49-F238E27FC236}">
                  <a16:creationId xmlns:a16="http://schemas.microsoft.com/office/drawing/2014/main" id="{1C073C17-3EA0-FB84-57E6-E4887DDDE9E6}"/>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B3A7FE73-733C-0FF6-0942-97C252D6F0A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092A1D52-684D-2D1C-8B66-E11C4DC8CBCF}"/>
              </a:ext>
            </a:extLst>
          </p:cNvPr>
          <p:cNvCxnSpPr>
            <a:cxnSpLocks/>
            <a:stCxn id="39" idx="3"/>
            <a:endCxn id="33" idx="1"/>
          </p:cNvCxnSpPr>
          <p:nvPr/>
        </p:nvCxnSpPr>
        <p:spPr>
          <a:xfrm>
            <a:off x="4986835" y="2662709"/>
            <a:ext cx="7047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5C679E47-0AE4-989C-1258-FE93AA612179}"/>
              </a:ext>
            </a:extLst>
          </p:cNvPr>
          <p:cNvGrpSpPr/>
          <p:nvPr/>
        </p:nvGrpSpPr>
        <p:grpSpPr>
          <a:xfrm>
            <a:off x="3500795" y="3670778"/>
            <a:ext cx="989415" cy="561163"/>
            <a:chOff x="6505144" y="1535482"/>
            <a:chExt cx="989415" cy="561163"/>
          </a:xfrm>
        </p:grpSpPr>
        <p:cxnSp>
          <p:nvCxnSpPr>
            <p:cNvPr id="97" name="直線矢印コネクタ 96">
              <a:extLst>
                <a:ext uri="{FF2B5EF4-FFF2-40B4-BE49-F238E27FC236}">
                  <a16:creationId xmlns:a16="http://schemas.microsoft.com/office/drawing/2014/main" id="{D9EC78D7-73F9-0B5D-0FCE-63301B2C268A}"/>
                </a:ext>
              </a:extLst>
            </p:cNvPr>
            <p:cNvCxnSpPr>
              <a:cxnSpLocks/>
              <a:endCxn id="99"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8" name="正方形/長方形 97">
              <a:extLst>
                <a:ext uri="{FF2B5EF4-FFF2-40B4-BE49-F238E27FC236}">
                  <a16:creationId xmlns:a16="http://schemas.microsoft.com/office/drawing/2014/main" id="{C18E7AC8-D799-24B8-E3E8-AFC8C43D8031}"/>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口座振替結果</a:t>
              </a:r>
            </a:p>
          </p:txBody>
        </p:sp>
        <p:pic>
          <p:nvPicPr>
            <p:cNvPr id="99" name="グラフィックス 98" descr="紙 枠線">
              <a:extLst>
                <a:ext uri="{FF2B5EF4-FFF2-40B4-BE49-F238E27FC236}">
                  <a16:creationId xmlns:a16="http://schemas.microsoft.com/office/drawing/2014/main" id="{1583857D-07A3-28D4-A2E2-11807DE74FD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cxnSp>
        <p:nvCxnSpPr>
          <p:cNvPr id="102" name="直線矢印コネクタ 101">
            <a:extLst>
              <a:ext uri="{FF2B5EF4-FFF2-40B4-BE49-F238E27FC236}">
                <a16:creationId xmlns:a16="http://schemas.microsoft.com/office/drawing/2014/main" id="{D075FE7B-FD53-05A2-4D53-7386FA2F7CD8}"/>
              </a:ext>
            </a:extLst>
          </p:cNvPr>
          <p:cNvCxnSpPr>
            <a:cxnSpLocks/>
            <a:stCxn id="63" idx="6"/>
            <a:endCxn id="5" idx="2"/>
          </p:cNvCxnSpPr>
          <p:nvPr/>
        </p:nvCxnSpPr>
        <p:spPr>
          <a:xfrm>
            <a:off x="3027993" y="2662709"/>
            <a:ext cx="45293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37E8FA65-57CC-611A-4004-728E80A7C760}"/>
              </a:ext>
            </a:extLst>
          </p:cNvPr>
          <p:cNvSpPr/>
          <p:nvPr/>
        </p:nvSpPr>
        <p:spPr>
          <a:xfrm>
            <a:off x="3137037" y="22331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a:t>
            </a:r>
            <a:endParaRPr kumimoji="1" lang="en-US" altLang="ja-JP" sz="600" b="1" dirty="0">
              <a:solidFill>
                <a:schemeClr val="tx1"/>
              </a:solidFill>
              <a:latin typeface="+mn-ea"/>
            </a:endParaRPr>
          </a:p>
        </p:txBody>
      </p:sp>
      <p:cxnSp>
        <p:nvCxnSpPr>
          <p:cNvPr id="30" name="直線矢印コネクタ 29">
            <a:extLst>
              <a:ext uri="{FF2B5EF4-FFF2-40B4-BE49-F238E27FC236}">
                <a16:creationId xmlns:a16="http://schemas.microsoft.com/office/drawing/2014/main" id="{C630CC86-62B6-C35A-A23B-63C68ABDB82A}"/>
              </a:ext>
            </a:extLst>
          </p:cNvPr>
          <p:cNvCxnSpPr>
            <a:cxnSpLocks/>
            <a:stCxn id="33" idx="3"/>
            <a:endCxn id="38" idx="2"/>
          </p:cNvCxnSpPr>
          <p:nvPr/>
        </p:nvCxnSpPr>
        <p:spPr>
          <a:xfrm>
            <a:off x="6035527" y="2662709"/>
            <a:ext cx="4659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1" name="直線矢印コネクタ 128">
            <a:extLst>
              <a:ext uri="{FF2B5EF4-FFF2-40B4-BE49-F238E27FC236}">
                <a16:creationId xmlns:a16="http://schemas.microsoft.com/office/drawing/2014/main" id="{604F3F70-914A-54DD-95B3-A3565A8D3833}"/>
              </a:ext>
            </a:extLst>
          </p:cNvPr>
          <p:cNvCxnSpPr>
            <a:cxnSpLocks/>
            <a:stCxn id="33" idx="2"/>
            <a:endCxn id="125" idx="2"/>
          </p:cNvCxnSpPr>
          <p:nvPr/>
        </p:nvCxnSpPr>
        <p:spPr>
          <a:xfrm rot="16200000" flipH="1">
            <a:off x="5793509" y="2869744"/>
            <a:ext cx="777955" cy="63788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2" name="正方形/長方形 31">
            <a:extLst>
              <a:ext uri="{FF2B5EF4-FFF2-40B4-BE49-F238E27FC236}">
                <a16:creationId xmlns:a16="http://schemas.microsoft.com/office/drawing/2014/main" id="{A853F6B8-4446-AD55-DABC-E0D0E6A84DCB}"/>
              </a:ext>
            </a:extLst>
          </p:cNvPr>
          <p:cNvSpPr/>
          <p:nvPr/>
        </p:nvSpPr>
        <p:spPr>
          <a:xfrm>
            <a:off x="575264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3" name="ひし形 32">
            <a:extLst>
              <a:ext uri="{FF2B5EF4-FFF2-40B4-BE49-F238E27FC236}">
                <a16:creationId xmlns:a16="http://schemas.microsoft.com/office/drawing/2014/main" id="{F4506F17-DE46-3FD3-31D5-7C94FD0BA051}"/>
              </a:ext>
            </a:extLst>
          </p:cNvPr>
          <p:cNvSpPr/>
          <p:nvPr/>
        </p:nvSpPr>
        <p:spPr>
          <a:xfrm>
            <a:off x="5691556"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60" name="正方形/長方形 59">
            <a:extLst>
              <a:ext uri="{FF2B5EF4-FFF2-40B4-BE49-F238E27FC236}">
                <a16:creationId xmlns:a16="http://schemas.microsoft.com/office/drawing/2014/main" id="{D6C044A7-1C10-0A3D-0665-8AA86BFEABD8}"/>
              </a:ext>
            </a:extLst>
          </p:cNvPr>
          <p:cNvSpPr/>
          <p:nvPr/>
        </p:nvSpPr>
        <p:spPr>
          <a:xfrm>
            <a:off x="5412770" y="332646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61" name="正方形/長方形 60">
            <a:extLst>
              <a:ext uri="{FF2B5EF4-FFF2-40B4-BE49-F238E27FC236}">
                <a16:creationId xmlns:a16="http://schemas.microsoft.com/office/drawing/2014/main" id="{4A1D522D-42AC-F591-B027-F3D02DE6452F}"/>
              </a:ext>
            </a:extLst>
          </p:cNvPr>
          <p:cNvSpPr/>
          <p:nvPr/>
        </p:nvSpPr>
        <p:spPr>
          <a:xfrm>
            <a:off x="5352632" y="2273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振替不能の有無</a:t>
            </a:r>
          </a:p>
        </p:txBody>
      </p:sp>
      <p:grpSp>
        <p:nvGrpSpPr>
          <p:cNvPr id="62" name="グループ化 61">
            <a:extLst>
              <a:ext uri="{FF2B5EF4-FFF2-40B4-BE49-F238E27FC236}">
                <a16:creationId xmlns:a16="http://schemas.microsoft.com/office/drawing/2014/main" id="{3E97FEE0-28D4-2544-E852-D5933117EAE0}"/>
              </a:ext>
            </a:extLst>
          </p:cNvPr>
          <p:cNvGrpSpPr>
            <a:grpSpLocks noChangeAspect="1"/>
          </p:cNvGrpSpPr>
          <p:nvPr/>
        </p:nvGrpSpPr>
        <p:grpSpPr>
          <a:xfrm>
            <a:off x="2721993" y="2509709"/>
            <a:ext cx="306000" cy="306000"/>
            <a:chOff x="2810266" y="3583909"/>
            <a:chExt cx="182044" cy="182044"/>
          </a:xfrm>
        </p:grpSpPr>
        <p:sp>
          <p:nvSpPr>
            <p:cNvPr id="63" name="楕円 62">
              <a:extLst>
                <a:ext uri="{FF2B5EF4-FFF2-40B4-BE49-F238E27FC236}">
                  <a16:creationId xmlns:a16="http://schemas.microsoft.com/office/drawing/2014/main" id="{8F8CADBA-66B3-A619-511B-42D4F652DF2D}"/>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A8BFA823-0015-42B7-5D4F-EFE3E98EAFB4}"/>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C8B7BED6-9BD1-7216-226D-18C6D9C91C2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16DC03F9-19F3-A307-7875-68DAD1D28C9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C2628198-7F80-23A2-E782-8E16B2963B3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ED8242F8-1078-671A-F32A-01E741DBF50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1BBF0D36-A461-CEFB-2570-2270BB29188E}"/>
              </a:ext>
            </a:extLst>
          </p:cNvPr>
          <p:cNvSpPr/>
          <p:nvPr/>
        </p:nvSpPr>
        <p:spPr>
          <a:xfrm>
            <a:off x="2385049" y="22331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a:t>
            </a:r>
            <a:endParaRPr kumimoji="1" lang="en-US" altLang="ja-JP" sz="600" b="1" dirty="0">
              <a:solidFill>
                <a:schemeClr val="tx1"/>
              </a:solidFill>
              <a:latin typeface="+mn-ea"/>
            </a:endParaRPr>
          </a:p>
        </p:txBody>
      </p:sp>
      <p:grpSp>
        <p:nvGrpSpPr>
          <p:cNvPr id="93" name="グループ化 92">
            <a:extLst>
              <a:ext uri="{FF2B5EF4-FFF2-40B4-BE49-F238E27FC236}">
                <a16:creationId xmlns:a16="http://schemas.microsoft.com/office/drawing/2014/main" id="{586D1D3B-CF5C-3CB1-50D5-76FFC47B460F}"/>
              </a:ext>
            </a:extLst>
          </p:cNvPr>
          <p:cNvGrpSpPr/>
          <p:nvPr/>
        </p:nvGrpSpPr>
        <p:grpSpPr>
          <a:xfrm rot="16200000">
            <a:off x="2425603" y="4029477"/>
            <a:ext cx="2426601" cy="47531"/>
            <a:chOff x="6575225" y="5728210"/>
            <a:chExt cx="2426601" cy="47531"/>
          </a:xfrm>
        </p:grpSpPr>
        <p:cxnSp>
          <p:nvCxnSpPr>
            <p:cNvPr id="94" name="直線矢印コネクタ 93">
              <a:extLst>
                <a:ext uri="{FF2B5EF4-FFF2-40B4-BE49-F238E27FC236}">
                  <a16:creationId xmlns:a16="http://schemas.microsoft.com/office/drawing/2014/main" id="{CFA315C8-A630-5636-8D42-0F0D43295DF9}"/>
                </a:ext>
              </a:extLst>
            </p:cNvPr>
            <p:cNvCxnSpPr>
              <a:cxnSpLocks/>
              <a:stCxn id="95" idx="6"/>
              <a:endCxn id="100" idx="0"/>
            </p:cNvCxnSpPr>
            <p:nvPr/>
          </p:nvCxnSpPr>
          <p:spPr>
            <a:xfrm rot="5400000" flipV="1">
              <a:off x="7812287" y="4562445"/>
              <a:ext cx="8" cy="237907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5" name="楕円 94">
              <a:extLst>
                <a:ext uri="{FF2B5EF4-FFF2-40B4-BE49-F238E27FC236}">
                  <a16:creationId xmlns:a16="http://schemas.microsoft.com/office/drawing/2014/main" id="{9E82111A-E2E7-A9CD-D560-859A3C1E3027}"/>
                </a:ext>
              </a:extLst>
            </p:cNvPr>
            <p:cNvSpPr/>
            <p:nvPr/>
          </p:nvSpPr>
          <p:spPr>
            <a:xfrm>
              <a:off x="6575225"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0" name="二等辺三角形 99">
              <a:extLst>
                <a:ext uri="{FF2B5EF4-FFF2-40B4-BE49-F238E27FC236}">
                  <a16:creationId xmlns:a16="http://schemas.microsoft.com/office/drawing/2014/main" id="{47E45B25-4DC0-BF0C-194A-39E296533AF0}"/>
                </a:ext>
              </a:extLst>
            </p:cNvPr>
            <p:cNvSpPr/>
            <p:nvPr/>
          </p:nvSpPr>
          <p:spPr>
            <a:xfrm rot="5400000">
              <a:off x="8942579"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03" name="グループ化 102">
            <a:extLst>
              <a:ext uri="{FF2B5EF4-FFF2-40B4-BE49-F238E27FC236}">
                <a16:creationId xmlns:a16="http://schemas.microsoft.com/office/drawing/2014/main" id="{D81DB113-D9C7-2A76-F13C-F965EAC5907D}"/>
              </a:ext>
            </a:extLst>
          </p:cNvPr>
          <p:cNvGrpSpPr/>
          <p:nvPr/>
        </p:nvGrpSpPr>
        <p:grpSpPr>
          <a:xfrm>
            <a:off x="331641" y="5242778"/>
            <a:ext cx="3667182" cy="365125"/>
            <a:chOff x="5353951" y="5133875"/>
            <a:chExt cx="3667182" cy="449892"/>
          </a:xfrm>
        </p:grpSpPr>
        <p:sp>
          <p:nvSpPr>
            <p:cNvPr id="104" name="正方形/長方形 103">
              <a:extLst>
                <a:ext uri="{FF2B5EF4-FFF2-40B4-BE49-F238E27FC236}">
                  <a16:creationId xmlns:a16="http://schemas.microsoft.com/office/drawing/2014/main" id="{35E56FEB-DFDA-0DAE-9635-C3A258DA13FF}"/>
                </a:ext>
              </a:extLst>
            </p:cNvPr>
            <p:cNvSpPr/>
            <p:nvPr/>
          </p:nvSpPr>
          <p:spPr>
            <a:xfrm>
              <a:off x="5353951" y="5133875"/>
              <a:ext cx="359663"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105" name="正方形/長方形 104">
              <a:extLst>
                <a:ext uri="{FF2B5EF4-FFF2-40B4-BE49-F238E27FC236}">
                  <a16:creationId xmlns:a16="http://schemas.microsoft.com/office/drawing/2014/main" id="{ACC7A2FC-FA09-F3E5-B7B1-4D2683769991}"/>
                </a:ext>
              </a:extLst>
            </p:cNvPr>
            <p:cNvSpPr/>
            <p:nvPr/>
          </p:nvSpPr>
          <p:spPr>
            <a:xfrm>
              <a:off x="5713614" y="5133875"/>
              <a:ext cx="330751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06" name="グループ化 105">
            <a:extLst>
              <a:ext uri="{FF2B5EF4-FFF2-40B4-BE49-F238E27FC236}">
                <a16:creationId xmlns:a16="http://schemas.microsoft.com/office/drawing/2014/main" id="{D5341283-2ED9-DA60-45F4-6CC1FC06E97E}"/>
              </a:ext>
            </a:extLst>
          </p:cNvPr>
          <p:cNvGrpSpPr/>
          <p:nvPr/>
        </p:nvGrpSpPr>
        <p:grpSpPr>
          <a:xfrm>
            <a:off x="1826827" y="3670778"/>
            <a:ext cx="989415" cy="561163"/>
            <a:chOff x="6505144" y="1535482"/>
            <a:chExt cx="989415" cy="561163"/>
          </a:xfrm>
        </p:grpSpPr>
        <p:cxnSp>
          <p:nvCxnSpPr>
            <p:cNvPr id="107" name="直線矢印コネクタ 106">
              <a:extLst>
                <a:ext uri="{FF2B5EF4-FFF2-40B4-BE49-F238E27FC236}">
                  <a16:creationId xmlns:a16="http://schemas.microsoft.com/office/drawing/2014/main" id="{A110F632-CE52-2C2D-592E-E378F4D543E2}"/>
                </a:ext>
              </a:extLst>
            </p:cNvPr>
            <p:cNvCxnSpPr>
              <a:cxnSpLocks/>
              <a:endCxn id="110"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08" name="正方形/長方形 107">
              <a:extLst>
                <a:ext uri="{FF2B5EF4-FFF2-40B4-BE49-F238E27FC236}">
                  <a16:creationId xmlns:a16="http://schemas.microsoft.com/office/drawing/2014/main" id="{C8D663AB-0423-9895-DDA6-C42C4D5BB7F2}"/>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口座振替依頼データ</a:t>
              </a:r>
            </a:p>
          </p:txBody>
        </p:sp>
        <p:pic>
          <p:nvPicPr>
            <p:cNvPr id="110" name="グラフィックス 109" descr="紙 枠線">
              <a:extLst>
                <a:ext uri="{FF2B5EF4-FFF2-40B4-BE49-F238E27FC236}">
                  <a16:creationId xmlns:a16="http://schemas.microsoft.com/office/drawing/2014/main" id="{2FD2A0E6-E1CB-32A4-4699-329F955987A8}"/>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grpSp>
        <p:nvGrpSpPr>
          <p:cNvPr id="111" name="グループ化 110">
            <a:extLst>
              <a:ext uri="{FF2B5EF4-FFF2-40B4-BE49-F238E27FC236}">
                <a16:creationId xmlns:a16="http://schemas.microsoft.com/office/drawing/2014/main" id="{FC4B6036-A2AF-225E-ECE0-B25662113C84}"/>
              </a:ext>
            </a:extLst>
          </p:cNvPr>
          <p:cNvGrpSpPr/>
          <p:nvPr/>
        </p:nvGrpSpPr>
        <p:grpSpPr>
          <a:xfrm>
            <a:off x="2136275" y="2899166"/>
            <a:ext cx="621625" cy="681096"/>
            <a:chOff x="2334384" y="3015289"/>
            <a:chExt cx="621625" cy="681096"/>
          </a:xfrm>
        </p:grpSpPr>
        <p:pic>
          <p:nvPicPr>
            <p:cNvPr id="112" name="グラフィックス 111" descr="紙 枠線">
              <a:extLst>
                <a:ext uri="{FF2B5EF4-FFF2-40B4-BE49-F238E27FC236}">
                  <a16:creationId xmlns:a16="http://schemas.microsoft.com/office/drawing/2014/main" id="{0865F299-75CF-CE69-D306-8812CBA26A8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3B0CF1B0-47A5-4BDA-4369-CC87E3D7BD40}"/>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6E24BC12-21FA-ED85-5A0F-2969DB223DD6}"/>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口座振替リスト</a:t>
              </a:r>
            </a:p>
            <a:p>
              <a:r>
                <a:rPr kumimoji="1" lang="ja-JP" altLang="en-US" sz="500" b="1" dirty="0">
                  <a:solidFill>
                    <a:schemeClr val="tx1"/>
                  </a:solidFill>
                  <a:latin typeface="+mn-ea"/>
                </a:rPr>
                <a:t>口座振替請求明細書</a:t>
              </a:r>
              <a:endParaRPr kumimoji="1" lang="en-US" altLang="ja-JP" sz="500" b="1" dirty="0">
                <a:solidFill>
                  <a:schemeClr val="tx1"/>
                </a:solidFill>
                <a:latin typeface="+mn-ea"/>
              </a:endParaRPr>
            </a:p>
          </p:txBody>
        </p:sp>
      </p:grpSp>
      <p:grpSp>
        <p:nvGrpSpPr>
          <p:cNvPr id="120" name="グループ化 119">
            <a:extLst>
              <a:ext uri="{FF2B5EF4-FFF2-40B4-BE49-F238E27FC236}">
                <a16:creationId xmlns:a16="http://schemas.microsoft.com/office/drawing/2014/main" id="{3A25C285-55C1-64AD-8B6C-16CCAD2B18CE}"/>
              </a:ext>
            </a:extLst>
          </p:cNvPr>
          <p:cNvGrpSpPr/>
          <p:nvPr/>
        </p:nvGrpSpPr>
        <p:grpSpPr>
          <a:xfrm>
            <a:off x="4784129" y="2899166"/>
            <a:ext cx="621625" cy="678812"/>
            <a:chOff x="2260872" y="3015289"/>
            <a:chExt cx="621625" cy="678812"/>
          </a:xfrm>
        </p:grpSpPr>
        <p:pic>
          <p:nvPicPr>
            <p:cNvPr id="121" name="グラフィックス 120" descr="紙 枠線">
              <a:extLst>
                <a:ext uri="{FF2B5EF4-FFF2-40B4-BE49-F238E27FC236}">
                  <a16:creationId xmlns:a16="http://schemas.microsoft.com/office/drawing/2014/main" id="{2629852C-F283-A0C2-67AE-DCDC5431EE4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22" name="直線矢印コネクタ 36">
              <a:extLst>
                <a:ext uri="{FF2B5EF4-FFF2-40B4-BE49-F238E27FC236}">
                  <a16:creationId xmlns:a16="http://schemas.microsoft.com/office/drawing/2014/main" id="{8DF04C78-1587-746B-8055-1080620C04C3}"/>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23" name="正方形/長方形 122">
              <a:extLst>
                <a:ext uri="{FF2B5EF4-FFF2-40B4-BE49-F238E27FC236}">
                  <a16:creationId xmlns:a16="http://schemas.microsoft.com/office/drawing/2014/main" id="{D78606E5-4BAC-91AE-A31B-4361305E89ED}"/>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口座振替結果リスト</a:t>
              </a:r>
            </a:p>
            <a:p>
              <a:r>
                <a:rPr kumimoji="1" lang="ja-JP" altLang="en-US" sz="500" b="1" dirty="0">
                  <a:solidFill>
                    <a:schemeClr val="tx1"/>
                  </a:solidFill>
                  <a:latin typeface="+mn-ea"/>
                </a:rPr>
                <a:t>口座振替済対象者リスト</a:t>
              </a:r>
              <a:endParaRPr kumimoji="1" lang="en-US" altLang="ja-JP" sz="500" b="1" dirty="0">
                <a:solidFill>
                  <a:schemeClr val="tx1"/>
                </a:solidFill>
                <a:latin typeface="+mn-ea"/>
              </a:endParaRPr>
            </a:p>
          </p:txBody>
        </p:sp>
      </p:grpSp>
      <p:sp>
        <p:nvSpPr>
          <p:cNvPr id="124" name="正方形/長方形 123">
            <a:extLst>
              <a:ext uri="{FF2B5EF4-FFF2-40B4-BE49-F238E27FC236}">
                <a16:creationId xmlns:a16="http://schemas.microsoft.com/office/drawing/2014/main" id="{16180FC9-FF4A-9B3F-D1B0-0514130B87F4}"/>
              </a:ext>
            </a:extLst>
          </p:cNvPr>
          <p:cNvSpPr/>
          <p:nvPr/>
        </p:nvSpPr>
        <p:spPr>
          <a:xfrm>
            <a:off x="6159483" y="374195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r>
              <a:rPr kumimoji="1" lang="en-US" altLang="ja-JP" sz="600" b="1" dirty="0">
                <a:solidFill>
                  <a:schemeClr val="tx1"/>
                </a:solidFill>
                <a:latin typeface="+mn-ea"/>
              </a:rPr>
              <a:t>(3.5. </a:t>
            </a:r>
            <a:r>
              <a:rPr kumimoji="1" lang="ja-JP" altLang="en-US" sz="600" b="1" dirty="0">
                <a:solidFill>
                  <a:schemeClr val="tx1"/>
                </a:solidFill>
                <a:latin typeface="+mn-ea"/>
              </a:rPr>
              <a:t>口座振替不能対応へ</a:t>
            </a:r>
            <a:r>
              <a:rPr kumimoji="1" lang="en-US" altLang="ja-JP" sz="600" b="1" dirty="0">
                <a:solidFill>
                  <a:schemeClr val="tx1"/>
                </a:solidFill>
                <a:latin typeface="+mn-ea"/>
              </a:rPr>
              <a:t>)</a:t>
            </a:r>
          </a:p>
        </p:txBody>
      </p:sp>
      <p:sp>
        <p:nvSpPr>
          <p:cNvPr id="125" name="楕円 124">
            <a:extLst>
              <a:ext uri="{FF2B5EF4-FFF2-40B4-BE49-F238E27FC236}">
                <a16:creationId xmlns:a16="http://schemas.microsoft.com/office/drawing/2014/main" id="{D26C6ADD-658F-32C9-B720-821166DE9790}"/>
              </a:ext>
            </a:extLst>
          </p:cNvPr>
          <p:cNvSpPr/>
          <p:nvPr/>
        </p:nvSpPr>
        <p:spPr>
          <a:xfrm>
            <a:off x="6501431" y="3424908"/>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28" name="直線矢印コネクタ 127">
            <a:extLst>
              <a:ext uri="{FF2B5EF4-FFF2-40B4-BE49-F238E27FC236}">
                <a16:creationId xmlns:a16="http://schemas.microsoft.com/office/drawing/2014/main" id="{15E5694B-8E9D-0087-6A5D-60B418133C39}"/>
              </a:ext>
            </a:extLst>
          </p:cNvPr>
          <p:cNvCxnSpPr>
            <a:cxnSpLocks/>
            <a:stCxn id="137" idx="3"/>
            <a:endCxn id="63" idx="2"/>
          </p:cNvCxnSpPr>
          <p:nvPr/>
        </p:nvCxnSpPr>
        <p:spPr>
          <a:xfrm>
            <a:off x="2256089" y="2662709"/>
            <a:ext cx="46590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56" name="グループ化 155">
            <a:extLst>
              <a:ext uri="{FF2B5EF4-FFF2-40B4-BE49-F238E27FC236}">
                <a16:creationId xmlns:a16="http://schemas.microsoft.com/office/drawing/2014/main" id="{5117A1EA-A155-7EEF-459C-096F34E87458}"/>
              </a:ext>
            </a:extLst>
          </p:cNvPr>
          <p:cNvGrpSpPr/>
          <p:nvPr/>
        </p:nvGrpSpPr>
        <p:grpSpPr>
          <a:xfrm>
            <a:off x="2732472" y="3670778"/>
            <a:ext cx="989415" cy="561163"/>
            <a:chOff x="6505144" y="1535482"/>
            <a:chExt cx="989415" cy="561163"/>
          </a:xfrm>
        </p:grpSpPr>
        <p:cxnSp>
          <p:nvCxnSpPr>
            <p:cNvPr id="157" name="直線矢印コネクタ 156">
              <a:extLst>
                <a:ext uri="{FF2B5EF4-FFF2-40B4-BE49-F238E27FC236}">
                  <a16:creationId xmlns:a16="http://schemas.microsoft.com/office/drawing/2014/main" id="{8B4C646F-C94C-5678-49C6-30E7829C47F6}"/>
                </a:ext>
              </a:extLst>
            </p:cNvPr>
            <p:cNvCxnSpPr>
              <a:cxnSpLocks/>
              <a:endCxn id="160"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58" name="正方形/長方形 157">
              <a:extLst>
                <a:ext uri="{FF2B5EF4-FFF2-40B4-BE49-F238E27FC236}">
                  <a16:creationId xmlns:a16="http://schemas.microsoft.com/office/drawing/2014/main" id="{CE9559D2-C88F-404C-8A73-5A2086D3F437}"/>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口座振替依頼データ</a:t>
              </a:r>
            </a:p>
          </p:txBody>
        </p:sp>
        <p:pic>
          <p:nvPicPr>
            <p:cNvPr id="160" name="グラフィックス 159" descr="紙 枠線">
              <a:extLst>
                <a:ext uri="{FF2B5EF4-FFF2-40B4-BE49-F238E27FC236}">
                  <a16:creationId xmlns:a16="http://schemas.microsoft.com/office/drawing/2014/main" id="{00D906BD-01ED-B56B-7C6B-A97BFDFCBDB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sp>
        <p:nvSpPr>
          <p:cNvPr id="161" name="正方形/長方形 160">
            <a:extLst>
              <a:ext uri="{FF2B5EF4-FFF2-40B4-BE49-F238E27FC236}">
                <a16:creationId xmlns:a16="http://schemas.microsoft.com/office/drawing/2014/main" id="{C72BC5BA-90B7-4DB0-70DF-4FC0CEA8C451}"/>
              </a:ext>
            </a:extLst>
          </p:cNvPr>
          <p:cNvSpPr/>
          <p:nvPr/>
        </p:nvSpPr>
        <p:spPr>
          <a:xfrm>
            <a:off x="2524032" y="439220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sp>
        <p:nvSpPr>
          <p:cNvPr id="162" name="正方形/長方形 161">
            <a:extLst>
              <a:ext uri="{FF2B5EF4-FFF2-40B4-BE49-F238E27FC236}">
                <a16:creationId xmlns:a16="http://schemas.microsoft.com/office/drawing/2014/main" id="{4006A73C-3A54-95DE-1098-A0BCD1772781}"/>
              </a:ext>
            </a:extLst>
          </p:cNvPr>
          <p:cNvSpPr/>
          <p:nvPr/>
        </p:nvSpPr>
        <p:spPr>
          <a:xfrm>
            <a:off x="3292719" y="439220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データ等を受領</a:t>
            </a:r>
            <a:endParaRPr kumimoji="1" lang="en-US" altLang="ja-JP" sz="600" b="1" dirty="0">
              <a:solidFill>
                <a:schemeClr val="tx1"/>
              </a:solidFill>
              <a:highlight>
                <a:srgbClr val="FFFFFF"/>
              </a:highlight>
              <a:latin typeface="+mn-ea"/>
            </a:endParaRPr>
          </a:p>
        </p:txBody>
      </p:sp>
    </p:spTree>
    <p:extLst>
      <p:ext uri="{BB962C8B-B14F-4D97-AF65-F5344CB8AC3E}">
        <p14:creationId xmlns:p14="http://schemas.microsoft.com/office/powerpoint/2010/main" val="360107492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2F5C696-429E-F1E9-1388-9744F39AEE1C}"/>
            </a:ext>
          </a:extLst>
        </p:cNvPr>
        <p:cNvGrpSpPr/>
        <p:nvPr/>
      </p:nvGrpSpPr>
      <p:grpSpPr>
        <a:xfrm>
          <a:off x="0" y="0"/>
          <a:ext cx="0" cy="0"/>
          <a:chOff x="0" y="0"/>
          <a:chExt cx="0" cy="0"/>
        </a:xfrm>
      </p:grpSpPr>
      <p:grpSp>
        <p:nvGrpSpPr>
          <p:cNvPr id="98" name="グループ化 97">
            <a:extLst>
              <a:ext uri="{FF2B5EF4-FFF2-40B4-BE49-F238E27FC236}">
                <a16:creationId xmlns:a16="http://schemas.microsoft.com/office/drawing/2014/main" id="{F5E9AB73-1F5D-91AC-B07D-E416273A4D62}"/>
              </a:ext>
            </a:extLst>
          </p:cNvPr>
          <p:cNvGrpSpPr/>
          <p:nvPr/>
        </p:nvGrpSpPr>
        <p:grpSpPr>
          <a:xfrm rot="16200000">
            <a:off x="3025100" y="1958071"/>
            <a:ext cx="1075851" cy="47531"/>
            <a:chOff x="9074130" y="5728209"/>
            <a:chExt cx="1075851" cy="47531"/>
          </a:xfrm>
        </p:grpSpPr>
        <p:cxnSp>
          <p:nvCxnSpPr>
            <p:cNvPr id="99" name="直線矢印コネクタ 98">
              <a:extLst>
                <a:ext uri="{FF2B5EF4-FFF2-40B4-BE49-F238E27FC236}">
                  <a16:creationId xmlns:a16="http://schemas.microsoft.com/office/drawing/2014/main" id="{C4F024AC-22C7-33F4-B1C3-1F91B0822AB8}"/>
                </a:ext>
              </a:extLst>
            </p:cNvPr>
            <p:cNvCxnSpPr>
              <a:cxnSpLocks/>
              <a:stCxn id="100" idx="6"/>
              <a:endCxn id="102" idx="0"/>
            </p:cNvCxnSpPr>
            <p:nvPr/>
          </p:nvCxnSpPr>
          <p:spPr>
            <a:xfrm rot="5400000" flipV="1">
              <a:off x="9635817" y="5237819"/>
              <a:ext cx="7" cy="102832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5CAF4B05-14BA-EFFF-4087-65754A020ADC}"/>
                </a:ext>
              </a:extLst>
            </p:cNvPr>
            <p:cNvSpPr/>
            <p:nvPr/>
          </p:nvSpPr>
          <p:spPr>
            <a:xfrm>
              <a:off x="907413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4A3246E9-C60B-30DC-F376-5AD5021E3B80}"/>
                </a:ext>
              </a:extLst>
            </p:cNvPr>
            <p:cNvSpPr/>
            <p:nvPr/>
          </p:nvSpPr>
          <p:spPr>
            <a:xfrm rot="5400000">
              <a:off x="10090734"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D4E70301-AE7F-CBDB-BAD5-2C0C95A88AA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8DA67A7-2DD3-8310-F8B5-230DE10F338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4982FA39-0A5F-8B39-BBD5-7B29B378A67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3023748-2BB3-438E-3BB0-61B35EDCB06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0A45634-8511-B9B1-C462-7F7F14D88EE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84435F5-3B60-1A36-61EF-3946CE67B68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E5CDE4B8-3B28-E6F5-E467-9CEBC41D643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口座振替済通知</a:t>
              </a:r>
            </a:p>
          </p:txBody>
        </p:sp>
        <p:sp>
          <p:nvSpPr>
            <p:cNvPr id="14" name="正方形/長方形 13">
              <a:extLst>
                <a:ext uri="{FF2B5EF4-FFF2-40B4-BE49-F238E27FC236}">
                  <a16:creationId xmlns:a16="http://schemas.microsoft.com/office/drawing/2014/main" id="{F97A083D-06F6-12FE-3DC4-EE9B0A313A46}"/>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口座情報管理</a:t>
              </a:r>
            </a:p>
          </p:txBody>
        </p:sp>
      </p:grpSp>
      <p:grpSp>
        <p:nvGrpSpPr>
          <p:cNvPr id="16" name="グループ化 15">
            <a:extLst>
              <a:ext uri="{FF2B5EF4-FFF2-40B4-BE49-F238E27FC236}">
                <a16:creationId xmlns:a16="http://schemas.microsoft.com/office/drawing/2014/main" id="{EDEF3B71-8739-91B4-A1F1-C25A12ADB446}"/>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5760A91-555D-F058-8409-1DB43089646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F8C80A20-9CE9-D632-669A-5918B09DB4B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8858706-AC77-FD09-6801-F2856A05DDA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15</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18EE54F-D420-5F17-FE78-AD3A5FF112F6}"/>
              </a:ext>
            </a:extLst>
          </p:cNvPr>
          <p:cNvCxnSpPr>
            <a:cxnSpLocks/>
            <a:stCxn id="29" idx="6"/>
            <a:endCxn id="41" idx="1"/>
          </p:cNvCxnSpPr>
          <p:nvPr/>
        </p:nvCxnSpPr>
        <p:spPr>
          <a:xfrm>
            <a:off x="1314001" y="2662709"/>
            <a:ext cx="2397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DE7912B-0D6B-5192-4998-8B6FD1D2AEFD}"/>
              </a:ext>
            </a:extLst>
          </p:cNvPr>
          <p:cNvSpPr/>
          <p:nvPr/>
        </p:nvSpPr>
        <p:spPr>
          <a:xfrm>
            <a:off x="6758568" y="6007100"/>
            <a:ext cx="2053792" cy="4973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2.2.9</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2.2.10</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各種通知書作成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cxnSp>
        <p:nvCxnSpPr>
          <p:cNvPr id="138" name="直線矢印コネクタ 137">
            <a:extLst>
              <a:ext uri="{FF2B5EF4-FFF2-40B4-BE49-F238E27FC236}">
                <a16:creationId xmlns:a16="http://schemas.microsoft.com/office/drawing/2014/main" id="{56830856-A0C8-FC11-7FD1-0729A2C9E0AD}"/>
              </a:ext>
            </a:extLst>
          </p:cNvPr>
          <p:cNvCxnSpPr>
            <a:cxnSpLocks/>
            <a:stCxn id="140" idx="1"/>
            <a:endCxn id="137" idx="2"/>
          </p:cNvCxnSpPr>
          <p:nvPr/>
        </p:nvCxnSpPr>
        <p:spPr>
          <a:xfrm flipH="1" flipV="1">
            <a:off x="284950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B1A8D8DE-13A5-3C82-8320-D544BD8BCEBA}"/>
              </a:ext>
            </a:extLst>
          </p:cNvPr>
          <p:cNvGrpSpPr/>
          <p:nvPr/>
        </p:nvGrpSpPr>
        <p:grpSpPr>
          <a:xfrm>
            <a:off x="255156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09A9FE28-B15E-86C3-BEA4-0945C971046E}"/>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F78E79B0-AB21-C421-F401-5CDD17CD176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口座振替済通知書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613766E0-973B-39E0-FD07-8EC188819055}"/>
              </a:ext>
            </a:extLst>
          </p:cNvPr>
          <p:cNvGrpSpPr/>
          <p:nvPr/>
        </p:nvGrpSpPr>
        <p:grpSpPr>
          <a:xfrm>
            <a:off x="256168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4155C35-96E8-52AD-0224-493A6389BAC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0B6CAE98-8D1A-72CD-88EE-CD48A46F6EE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257353F1-B8B1-C487-FB64-16BC3FFEF34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7" name="グループ化 86">
            <a:extLst>
              <a:ext uri="{FF2B5EF4-FFF2-40B4-BE49-F238E27FC236}">
                <a16:creationId xmlns:a16="http://schemas.microsoft.com/office/drawing/2014/main" id="{4CD09188-3AB6-B64B-8B2E-9C7493EE29C9}"/>
              </a:ext>
            </a:extLst>
          </p:cNvPr>
          <p:cNvGrpSpPr/>
          <p:nvPr/>
        </p:nvGrpSpPr>
        <p:grpSpPr>
          <a:xfrm>
            <a:off x="2921675" y="2899166"/>
            <a:ext cx="621625" cy="678812"/>
            <a:chOff x="2260872" y="3015289"/>
            <a:chExt cx="621625" cy="678812"/>
          </a:xfrm>
        </p:grpSpPr>
        <p:pic>
          <p:nvPicPr>
            <p:cNvPr id="88" name="グラフィックス 87" descr="紙 枠線">
              <a:extLst>
                <a:ext uri="{FF2B5EF4-FFF2-40B4-BE49-F238E27FC236}">
                  <a16:creationId xmlns:a16="http://schemas.microsoft.com/office/drawing/2014/main" id="{CA5AEEC5-5BDD-F001-5A44-7F12E3B6AF02}"/>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04FEC2D8-909A-5803-CF7A-04A6549F2E73}"/>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DA2DC77B-DE49-369E-F3D3-B514496A634F}"/>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游ゴシック" panose="020B0400000000000000" pitchFamily="50" charset="-128"/>
                  <a:ea typeface="游ゴシック" panose="020B0400000000000000" pitchFamily="50" charset="-128"/>
                </a:rPr>
                <a:t>口座振替済通知書</a:t>
              </a:r>
            </a:p>
            <a:p>
              <a:r>
                <a:rPr kumimoji="1" lang="ja-JP" altLang="en-US" sz="500" b="1" dirty="0">
                  <a:solidFill>
                    <a:schemeClr val="tx1"/>
                  </a:solidFill>
                  <a:latin typeface="游ゴシック" panose="020B0400000000000000" pitchFamily="50" charset="-128"/>
                  <a:ea typeface="游ゴシック" panose="020B0400000000000000" pitchFamily="50" charset="-128"/>
                </a:rPr>
                <a:t>継続検査用の納税証明書</a:t>
              </a:r>
            </a:p>
            <a:p>
              <a:r>
                <a:rPr kumimoji="1" lang="ja-JP" altLang="en-US" sz="500" b="1" dirty="0">
                  <a:solidFill>
                    <a:schemeClr val="tx1"/>
                  </a:solidFill>
                  <a:latin typeface="游ゴシック" panose="020B0400000000000000" pitchFamily="50" charset="-128"/>
                  <a:ea typeface="游ゴシック" panose="020B0400000000000000" pitchFamily="50" charset="-128"/>
                </a:rPr>
                <a:t>口座振替済通知書発行リスト</a:t>
              </a:r>
            </a:p>
            <a:p>
              <a:r>
                <a:rPr kumimoji="1" lang="ja-JP" altLang="en-US" sz="500" b="1" dirty="0">
                  <a:solidFill>
                    <a:schemeClr val="tx1"/>
                  </a:solidFill>
                  <a:latin typeface="游ゴシック" panose="020B0400000000000000" pitchFamily="50" charset="-128"/>
                  <a:ea typeface="游ゴシック" panose="020B0400000000000000" pitchFamily="50" charset="-128"/>
                </a:rPr>
                <a:t>継続検査用納税証明書発行リスト</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grpSp>
        <p:nvGrpSpPr>
          <p:cNvPr id="86" name="グループ化 85">
            <a:extLst>
              <a:ext uri="{FF2B5EF4-FFF2-40B4-BE49-F238E27FC236}">
                <a16:creationId xmlns:a16="http://schemas.microsoft.com/office/drawing/2014/main" id="{FC7E5C38-B768-615F-E529-05CA10499EBA}"/>
              </a:ext>
            </a:extLst>
          </p:cNvPr>
          <p:cNvGrpSpPr/>
          <p:nvPr/>
        </p:nvGrpSpPr>
        <p:grpSpPr>
          <a:xfrm>
            <a:off x="2719711" y="1429774"/>
            <a:ext cx="989415" cy="511362"/>
            <a:chOff x="5080578" y="4316156"/>
            <a:chExt cx="989415" cy="511362"/>
          </a:xfrm>
        </p:grpSpPr>
        <p:cxnSp>
          <p:nvCxnSpPr>
            <p:cNvPr id="91" name="直線矢印コネクタ 90">
              <a:extLst>
                <a:ext uri="{FF2B5EF4-FFF2-40B4-BE49-F238E27FC236}">
                  <a16:creationId xmlns:a16="http://schemas.microsoft.com/office/drawing/2014/main" id="{C4EC2483-BAB7-EC41-84C6-EEEC9A0F82CC}"/>
                </a:ext>
              </a:extLst>
            </p:cNvPr>
            <p:cNvCxnSpPr>
              <a:cxnSpLocks/>
              <a:endCxn id="93" idx="3"/>
            </p:cNvCxnSpPr>
            <p:nvPr/>
          </p:nvCxnSpPr>
          <p:spPr>
            <a:xfrm flipH="1">
              <a:off x="5643981" y="4469826"/>
              <a:ext cx="27991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38C9B701-23B6-DF00-468E-8526B40806AB}"/>
                </a:ext>
              </a:extLst>
            </p:cNvPr>
            <p:cNvSpPr/>
            <p:nvPr/>
          </p:nvSpPr>
          <p:spPr>
            <a:xfrm>
              <a:off x="5080578"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游ゴシック" panose="020B0400000000000000" pitchFamily="50" charset="-128"/>
                  <a:ea typeface="游ゴシック" panose="020B0400000000000000" pitchFamily="50" charset="-128"/>
                </a:rPr>
                <a:t>口座振替済通知書</a:t>
              </a:r>
            </a:p>
            <a:p>
              <a:r>
                <a:rPr kumimoji="1" lang="ja-JP" altLang="en-US" sz="500" b="1" dirty="0">
                  <a:solidFill>
                    <a:schemeClr val="tx1"/>
                  </a:solidFill>
                  <a:latin typeface="游ゴシック" panose="020B0400000000000000" pitchFamily="50" charset="-128"/>
                  <a:ea typeface="游ゴシック" panose="020B0400000000000000" pitchFamily="50" charset="-128"/>
                </a:rPr>
                <a:t>継続検査用の納税証明書</a:t>
              </a:r>
            </a:p>
          </p:txBody>
        </p:sp>
        <p:pic>
          <p:nvPicPr>
            <p:cNvPr id="93" name="グラフィックス 92" descr="紙 枠線">
              <a:extLst>
                <a:ext uri="{FF2B5EF4-FFF2-40B4-BE49-F238E27FC236}">
                  <a16:creationId xmlns:a16="http://schemas.microsoft.com/office/drawing/2014/main" id="{BDC93D54-6EEB-37B2-9571-0240B05B185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103" name="正方形/長方形 102">
            <a:extLst>
              <a:ext uri="{FF2B5EF4-FFF2-40B4-BE49-F238E27FC236}">
                <a16:creationId xmlns:a16="http://schemas.microsoft.com/office/drawing/2014/main" id="{F90814DF-FC5F-DE6D-6C3B-C20A7D81F1B8}"/>
              </a:ext>
            </a:extLst>
          </p:cNvPr>
          <p:cNvSpPr/>
          <p:nvPr/>
        </p:nvSpPr>
        <p:spPr>
          <a:xfrm>
            <a:off x="3214419"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grpSp>
        <p:nvGrpSpPr>
          <p:cNvPr id="110" name="グループ化 109">
            <a:extLst>
              <a:ext uri="{FF2B5EF4-FFF2-40B4-BE49-F238E27FC236}">
                <a16:creationId xmlns:a16="http://schemas.microsoft.com/office/drawing/2014/main" id="{1C23B0CE-43F9-1B4A-E731-70724F317E1D}"/>
              </a:ext>
            </a:extLst>
          </p:cNvPr>
          <p:cNvGrpSpPr/>
          <p:nvPr/>
        </p:nvGrpSpPr>
        <p:grpSpPr>
          <a:xfrm flipH="1">
            <a:off x="1901858"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DF002550-80EC-ABF8-3A59-9E4D4D5925D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BEF490C6-897C-D42F-3442-F51269A6929D}"/>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CB88ADE1-938C-AF46-3CA9-06836CD55FA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2ACF5852-2642-E79E-7C77-D0EB5C34722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7DCBA12F-B521-7511-3F40-4878141E510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61AB0EA8-DAA3-9DD4-DE89-DF4408480BF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26" name="直線矢印コネクタ 125">
            <a:extLst>
              <a:ext uri="{FF2B5EF4-FFF2-40B4-BE49-F238E27FC236}">
                <a16:creationId xmlns:a16="http://schemas.microsoft.com/office/drawing/2014/main" id="{3F43A290-8B80-B298-8090-B317A9B0F826}"/>
              </a:ext>
            </a:extLst>
          </p:cNvPr>
          <p:cNvCxnSpPr>
            <a:cxnSpLocks/>
            <a:stCxn id="41" idx="3"/>
            <a:endCxn id="137" idx="1"/>
          </p:cNvCxnSpPr>
          <p:nvPr/>
        </p:nvCxnSpPr>
        <p:spPr>
          <a:xfrm>
            <a:off x="2149662" y="2662709"/>
            <a:ext cx="4018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ACE59763-0C88-D1A3-DE3F-A0550471D60E}"/>
              </a:ext>
            </a:extLst>
          </p:cNvPr>
          <p:cNvCxnSpPr>
            <a:cxnSpLocks/>
            <a:stCxn id="88" idx="3"/>
            <a:endCxn id="22" idx="4"/>
          </p:cNvCxnSpPr>
          <p:nvPr/>
        </p:nvCxnSpPr>
        <p:spPr>
          <a:xfrm flipV="1">
            <a:off x="3461035" y="2815709"/>
            <a:ext cx="101990"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6" name="正方形/長方形 175">
            <a:extLst>
              <a:ext uri="{FF2B5EF4-FFF2-40B4-BE49-F238E27FC236}">
                <a16:creationId xmlns:a16="http://schemas.microsoft.com/office/drawing/2014/main" id="{129C733C-AEC7-15AF-8B98-6B951950242C}"/>
              </a:ext>
            </a:extLst>
          </p:cNvPr>
          <p:cNvSpPr/>
          <p:nvPr/>
        </p:nvSpPr>
        <p:spPr>
          <a:xfrm>
            <a:off x="3118102" y="1058477"/>
            <a:ext cx="889846"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納税義務者</a:t>
            </a:r>
          </a:p>
        </p:txBody>
      </p:sp>
      <p:sp>
        <p:nvSpPr>
          <p:cNvPr id="178" name="正方形/長方形 177">
            <a:extLst>
              <a:ext uri="{FF2B5EF4-FFF2-40B4-BE49-F238E27FC236}">
                <a16:creationId xmlns:a16="http://schemas.microsoft.com/office/drawing/2014/main" id="{7AA09889-021A-2CA0-0C56-AACCAA613B95}"/>
              </a:ext>
            </a:extLst>
          </p:cNvPr>
          <p:cNvSpPr/>
          <p:nvPr/>
        </p:nvSpPr>
        <p:spPr>
          <a:xfrm>
            <a:off x="3461035" y="227208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1" name="グループ化 20">
            <a:extLst>
              <a:ext uri="{FF2B5EF4-FFF2-40B4-BE49-F238E27FC236}">
                <a16:creationId xmlns:a16="http://schemas.microsoft.com/office/drawing/2014/main" id="{8377EC16-CFAF-BED2-1F47-4BBBACC8A9C0}"/>
              </a:ext>
            </a:extLst>
          </p:cNvPr>
          <p:cNvGrpSpPr>
            <a:grpSpLocks noChangeAspect="1"/>
          </p:cNvGrpSpPr>
          <p:nvPr/>
        </p:nvGrpSpPr>
        <p:grpSpPr>
          <a:xfrm>
            <a:off x="3410025" y="2509709"/>
            <a:ext cx="306000" cy="306000"/>
            <a:chOff x="547477" y="5946304"/>
            <a:chExt cx="182044" cy="182044"/>
          </a:xfrm>
        </p:grpSpPr>
        <p:sp>
          <p:nvSpPr>
            <p:cNvPr id="22" name="楕円 21">
              <a:extLst>
                <a:ext uri="{FF2B5EF4-FFF2-40B4-BE49-F238E27FC236}">
                  <a16:creationId xmlns:a16="http://schemas.microsoft.com/office/drawing/2014/main" id="{5DCCD5DF-E34C-DC51-2D63-5A2D15A8CCC8}"/>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F3ECA108-BDBD-A8F8-B391-879116E5AFCC}"/>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B5D2FFF9-6574-B6D1-ACDB-B13D6F0B991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464AF5B9-B995-DC33-07F5-742BCDEE7C4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502A146F-DCA1-A720-4DBE-62D1877D58B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E67180ED-AA61-DDE6-47F0-68651381977B}"/>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39" name="グループ化 38">
            <a:extLst>
              <a:ext uri="{FF2B5EF4-FFF2-40B4-BE49-F238E27FC236}">
                <a16:creationId xmlns:a16="http://schemas.microsoft.com/office/drawing/2014/main" id="{E6D3DCCC-94F9-769E-32B6-83A84E997CDE}"/>
              </a:ext>
            </a:extLst>
          </p:cNvPr>
          <p:cNvGrpSpPr/>
          <p:nvPr/>
        </p:nvGrpSpPr>
        <p:grpSpPr>
          <a:xfrm>
            <a:off x="1553778" y="2428334"/>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7383E37C-A693-002C-4813-A72C0646C7CD}"/>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706240B6-5DB9-585F-D775-607F919DBB5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口座振替済者</a:t>
              </a:r>
              <a:endParaRPr kumimoji="1" lang="en-US" altLang="ja-JP" sz="500" b="1" dirty="0">
                <a:solidFill>
                  <a:schemeClr val="tx1"/>
                </a:solidFill>
                <a:latin typeface="+mn-ea"/>
              </a:endParaRPr>
            </a:p>
            <a:p>
              <a:pPr algn="ctr"/>
              <a:r>
                <a:rPr kumimoji="1" lang="ja-JP" altLang="en-US" sz="500" b="1" dirty="0">
                  <a:solidFill>
                    <a:schemeClr val="tx1"/>
                  </a:solidFill>
                  <a:latin typeface="+mn-ea"/>
                </a:rPr>
                <a:t>抽出</a:t>
              </a:r>
              <a:endParaRPr kumimoji="1" lang="en-US" altLang="ja-JP" sz="500" b="1" dirty="0">
                <a:solidFill>
                  <a:schemeClr val="tx1"/>
                </a:solidFill>
                <a:latin typeface="+mn-ea"/>
              </a:endParaRPr>
            </a:p>
          </p:txBody>
        </p:sp>
      </p:grpSp>
      <p:cxnSp>
        <p:nvCxnSpPr>
          <p:cNvPr id="42" name="直線矢印コネクタ 41">
            <a:extLst>
              <a:ext uri="{FF2B5EF4-FFF2-40B4-BE49-F238E27FC236}">
                <a16:creationId xmlns:a16="http://schemas.microsoft.com/office/drawing/2014/main" id="{5B589819-9654-3AC0-5141-FB4B60DBFB21}"/>
              </a:ext>
            </a:extLst>
          </p:cNvPr>
          <p:cNvCxnSpPr>
            <a:cxnSpLocks/>
            <a:stCxn id="45" idx="1"/>
            <a:endCxn id="41" idx="2"/>
          </p:cNvCxnSpPr>
          <p:nvPr/>
        </p:nvCxnSpPr>
        <p:spPr>
          <a:xfrm flipH="1" flipV="1">
            <a:off x="185172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6C96121D-00C8-FE86-32DF-C263837D1FF1}"/>
              </a:ext>
            </a:extLst>
          </p:cNvPr>
          <p:cNvGrpSpPr/>
          <p:nvPr/>
        </p:nvGrpSpPr>
        <p:grpSpPr>
          <a:xfrm>
            <a:off x="1563902"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6EED4631-A75F-C169-CC1B-C6A6B7CB00B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83DE4349-89A5-BF5B-777A-999300F1D27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7" name="円弧 46">
              <a:extLst>
                <a:ext uri="{FF2B5EF4-FFF2-40B4-BE49-F238E27FC236}">
                  <a16:creationId xmlns:a16="http://schemas.microsoft.com/office/drawing/2014/main" id="{A0F0BF1B-7D76-FEBF-28F4-141900F96C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8" name="グループ化 47">
            <a:extLst>
              <a:ext uri="{FF2B5EF4-FFF2-40B4-BE49-F238E27FC236}">
                <a16:creationId xmlns:a16="http://schemas.microsoft.com/office/drawing/2014/main" id="{754DAA6B-66FC-5A42-7BCE-7C0CE08F3723}"/>
              </a:ext>
            </a:extLst>
          </p:cNvPr>
          <p:cNvGrpSpPr/>
          <p:nvPr/>
        </p:nvGrpSpPr>
        <p:grpSpPr>
          <a:xfrm flipH="1">
            <a:off x="904076" y="4648212"/>
            <a:ext cx="752658" cy="405710"/>
            <a:chOff x="5549538" y="5066857"/>
            <a:chExt cx="752658" cy="405710"/>
          </a:xfrm>
        </p:grpSpPr>
        <p:cxnSp>
          <p:nvCxnSpPr>
            <p:cNvPr id="49" name="直線矢印コネクタ 48">
              <a:extLst>
                <a:ext uri="{FF2B5EF4-FFF2-40B4-BE49-F238E27FC236}">
                  <a16:creationId xmlns:a16="http://schemas.microsoft.com/office/drawing/2014/main" id="{266CEE3B-D591-9FF1-F8C4-EECEDFAD0497}"/>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3E17AC87-55DE-E9D7-E88B-65E24A85DFC9}"/>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0D6292D6-70BF-3551-E211-0735462A8FB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44079F0A-6584-81AE-D623-85092699D74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EFA3DD65-DEF1-27AA-AF1D-AB3BAAF3423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23D1F477-2340-933B-5EB6-298875828C1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53" name="直線矢印コネクタ 152">
            <a:extLst>
              <a:ext uri="{FF2B5EF4-FFF2-40B4-BE49-F238E27FC236}">
                <a16:creationId xmlns:a16="http://schemas.microsoft.com/office/drawing/2014/main" id="{7ECA339A-2F26-DFC7-7082-B10968E04B26}"/>
              </a:ext>
            </a:extLst>
          </p:cNvPr>
          <p:cNvCxnSpPr>
            <a:cxnSpLocks/>
            <a:stCxn id="137" idx="3"/>
            <a:endCxn id="22" idx="2"/>
          </p:cNvCxnSpPr>
          <p:nvPr/>
        </p:nvCxnSpPr>
        <p:spPr>
          <a:xfrm>
            <a:off x="3147444" y="2662709"/>
            <a:ext cx="2625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36267277-51E5-7533-CCC8-A3D67A1D9254}"/>
              </a:ext>
            </a:extLst>
          </p:cNvPr>
          <p:cNvSpPr/>
          <p:nvPr/>
        </p:nvSpPr>
        <p:spPr>
          <a:xfrm>
            <a:off x="759303" y="281225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54506902-01D0-6BD0-DA02-0E6C51748A26}"/>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58" name="グループ化 57">
            <a:extLst>
              <a:ext uri="{FF2B5EF4-FFF2-40B4-BE49-F238E27FC236}">
                <a16:creationId xmlns:a16="http://schemas.microsoft.com/office/drawing/2014/main" id="{90989BE7-7BF9-D2C5-92D2-A4422F668B61}"/>
              </a:ext>
            </a:extLst>
          </p:cNvPr>
          <p:cNvGrpSpPr/>
          <p:nvPr/>
        </p:nvGrpSpPr>
        <p:grpSpPr>
          <a:xfrm flipH="1">
            <a:off x="862908" y="1583444"/>
            <a:ext cx="2112866" cy="689380"/>
            <a:chOff x="4356968" y="1602227"/>
            <a:chExt cx="2112866" cy="689380"/>
          </a:xfrm>
        </p:grpSpPr>
        <p:cxnSp>
          <p:nvCxnSpPr>
            <p:cNvPr id="59" name="直線矢印コネクタ 58">
              <a:extLst>
                <a:ext uri="{FF2B5EF4-FFF2-40B4-BE49-F238E27FC236}">
                  <a16:creationId xmlns:a16="http://schemas.microsoft.com/office/drawing/2014/main" id="{B0A082A8-E743-7BED-6EF8-A0F543F4DD08}"/>
                </a:ext>
              </a:extLst>
            </p:cNvPr>
            <p:cNvCxnSpPr>
              <a:cxnSpLocks/>
              <a:stCxn id="93" idx="1"/>
              <a:endCxn id="61" idx="1"/>
            </p:cNvCxnSpPr>
            <p:nvPr/>
          </p:nvCxnSpPr>
          <p:spPr>
            <a:xfrm>
              <a:off x="4356968" y="1602227"/>
              <a:ext cx="795695" cy="53706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38BCDE8B-9D28-EB8B-1E90-35D329F5CD11}"/>
                </a:ext>
              </a:extLst>
            </p:cNvPr>
            <p:cNvGrpSpPr/>
            <p:nvPr/>
          </p:nvGrpSpPr>
          <p:grpSpPr>
            <a:xfrm>
              <a:off x="5152661" y="1988022"/>
              <a:ext cx="69614" cy="303585"/>
              <a:chOff x="2439407" y="2962964"/>
              <a:chExt cx="69614" cy="430453"/>
            </a:xfrm>
          </p:grpSpPr>
          <p:cxnSp>
            <p:nvCxnSpPr>
              <p:cNvPr id="62" name="直線コネクタ 61">
                <a:extLst>
                  <a:ext uri="{FF2B5EF4-FFF2-40B4-BE49-F238E27FC236}">
                    <a16:creationId xmlns:a16="http://schemas.microsoft.com/office/drawing/2014/main" id="{859A3ECB-2E8C-A391-DE31-5CBBEB3DAE5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3" name="直線コネクタ 62">
                <a:extLst>
                  <a:ext uri="{FF2B5EF4-FFF2-40B4-BE49-F238E27FC236}">
                    <a16:creationId xmlns:a16="http://schemas.microsoft.com/office/drawing/2014/main" id="{43A6A7AA-806D-E948-8942-A9577A5D409E}"/>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4" name="直線コネクタ 63">
                <a:extLst>
                  <a:ext uri="{FF2B5EF4-FFF2-40B4-BE49-F238E27FC236}">
                    <a16:creationId xmlns:a16="http://schemas.microsoft.com/office/drawing/2014/main" id="{5F32BF9B-F603-73C6-D91C-24284EEEA82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1" name="正方形/長方形 60">
              <a:extLst>
                <a:ext uri="{FF2B5EF4-FFF2-40B4-BE49-F238E27FC236}">
                  <a16:creationId xmlns:a16="http://schemas.microsoft.com/office/drawing/2014/main" id="{45B0D771-F6A7-F6C4-0D9E-72F151FF1DEA}"/>
                </a:ext>
              </a:extLst>
            </p:cNvPr>
            <p:cNvSpPr/>
            <p:nvPr/>
          </p:nvSpPr>
          <p:spPr>
            <a:xfrm>
              <a:off x="5152663" y="1998068"/>
              <a:ext cx="1317171"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500" b="1" dirty="0">
                  <a:solidFill>
                    <a:schemeClr val="tx1"/>
                  </a:solidFill>
                  <a:latin typeface="游ゴシック" panose="020B0400000000000000" pitchFamily="50" charset="-128"/>
                  <a:ea typeface="游ゴシック" panose="020B0400000000000000" pitchFamily="50" charset="-128"/>
                </a:rPr>
                <a:t>軽自動車税のみ</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pPr algn="r"/>
              <a:r>
                <a:rPr kumimoji="1" lang="ja-JP" altLang="en-US" sz="500" b="1" dirty="0">
                  <a:solidFill>
                    <a:schemeClr val="tx1"/>
                  </a:solidFill>
                  <a:latin typeface="游ゴシック" panose="020B0400000000000000" pitchFamily="50" charset="-128"/>
                  <a:ea typeface="游ゴシック" panose="020B0400000000000000" pitchFamily="50" charset="-128"/>
                </a:rPr>
                <a:t>継続検査用の納税証明書も送付</a:t>
              </a:r>
            </a:p>
          </p:txBody>
        </p:sp>
      </p:grpSp>
    </p:spTree>
    <p:extLst>
      <p:ext uri="{BB962C8B-B14F-4D97-AF65-F5344CB8AC3E}">
        <p14:creationId xmlns:p14="http://schemas.microsoft.com/office/powerpoint/2010/main" val="26704021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E1F64F-7319-65BD-87FD-BCBCA3691494}"/>
            </a:ext>
          </a:extLst>
        </p:cNvPr>
        <p:cNvGrpSpPr/>
        <p:nvPr/>
      </p:nvGrpSpPr>
      <p:grpSpPr>
        <a:xfrm>
          <a:off x="0" y="0"/>
          <a:ext cx="0" cy="0"/>
          <a:chOff x="0" y="0"/>
          <a:chExt cx="0" cy="0"/>
        </a:xfrm>
      </p:grpSpPr>
      <p:cxnSp>
        <p:nvCxnSpPr>
          <p:cNvPr id="68" name="直線矢印コネクタ 67">
            <a:extLst>
              <a:ext uri="{FF2B5EF4-FFF2-40B4-BE49-F238E27FC236}">
                <a16:creationId xmlns:a16="http://schemas.microsoft.com/office/drawing/2014/main" id="{BC34780A-7BBF-63ED-9BAB-6116F21716BD}"/>
              </a:ext>
            </a:extLst>
          </p:cNvPr>
          <p:cNvCxnSpPr>
            <a:cxnSpLocks/>
            <a:stCxn id="36" idx="3"/>
            <a:endCxn id="107" idx="1"/>
          </p:cNvCxnSpPr>
          <p:nvPr/>
        </p:nvCxnSpPr>
        <p:spPr>
          <a:xfrm>
            <a:off x="2851175" y="2434759"/>
            <a:ext cx="39592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6" name="グループ化 15">
            <a:extLst>
              <a:ext uri="{FF2B5EF4-FFF2-40B4-BE49-F238E27FC236}">
                <a16:creationId xmlns:a16="http://schemas.microsoft.com/office/drawing/2014/main" id="{D0EA1018-D6BA-AE87-D258-922ECACC46B2}"/>
              </a:ext>
            </a:extLst>
          </p:cNvPr>
          <p:cNvGrpSpPr/>
          <p:nvPr/>
        </p:nvGrpSpPr>
        <p:grpSpPr>
          <a:xfrm>
            <a:off x="331641" y="1889570"/>
            <a:ext cx="8480719" cy="2701479"/>
            <a:chOff x="4383024" y="977900"/>
            <a:chExt cx="8480719" cy="447033"/>
          </a:xfrm>
        </p:grpSpPr>
        <p:sp>
          <p:nvSpPr>
            <p:cNvPr id="17" name="正方形/長方形 16">
              <a:extLst>
                <a:ext uri="{FF2B5EF4-FFF2-40B4-BE49-F238E27FC236}">
                  <a16:creationId xmlns:a16="http://schemas.microsoft.com/office/drawing/2014/main" id="{3B931DAF-DAD2-AC5E-C573-F2FCF00350B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C8D4BC5-054B-4625-E34C-3F01CBABB0E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30" name="直線矢印コネクタ 29">
            <a:extLst>
              <a:ext uri="{FF2B5EF4-FFF2-40B4-BE49-F238E27FC236}">
                <a16:creationId xmlns:a16="http://schemas.microsoft.com/office/drawing/2014/main" id="{1C201CFA-E057-635E-58AD-D94713F3299A}"/>
              </a:ext>
            </a:extLst>
          </p:cNvPr>
          <p:cNvCxnSpPr>
            <a:cxnSpLocks/>
            <a:stCxn id="53" idx="6"/>
            <a:endCxn id="137" idx="1"/>
          </p:cNvCxnSpPr>
          <p:nvPr/>
        </p:nvCxnSpPr>
        <p:spPr>
          <a:xfrm>
            <a:off x="5669974" y="3532335"/>
            <a:ext cx="4116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98" name="グループ化 97">
            <a:extLst>
              <a:ext uri="{FF2B5EF4-FFF2-40B4-BE49-F238E27FC236}">
                <a16:creationId xmlns:a16="http://schemas.microsoft.com/office/drawing/2014/main" id="{D586156E-A142-D506-F288-AE18FD53F9FE}"/>
              </a:ext>
            </a:extLst>
          </p:cNvPr>
          <p:cNvGrpSpPr/>
          <p:nvPr/>
        </p:nvGrpSpPr>
        <p:grpSpPr>
          <a:xfrm rot="16200000">
            <a:off x="4305895" y="1841850"/>
            <a:ext cx="843408" cy="47531"/>
            <a:chOff x="9306573" y="5728209"/>
            <a:chExt cx="843408" cy="47531"/>
          </a:xfrm>
        </p:grpSpPr>
        <p:cxnSp>
          <p:nvCxnSpPr>
            <p:cNvPr id="99" name="直線矢印コネクタ 98">
              <a:extLst>
                <a:ext uri="{FF2B5EF4-FFF2-40B4-BE49-F238E27FC236}">
                  <a16:creationId xmlns:a16="http://schemas.microsoft.com/office/drawing/2014/main" id="{7CECBB24-B949-1CA8-3317-C02D53321B63}"/>
                </a:ext>
              </a:extLst>
            </p:cNvPr>
            <p:cNvCxnSpPr>
              <a:cxnSpLocks/>
              <a:stCxn id="100" idx="6"/>
              <a:endCxn id="102" idx="0"/>
            </p:cNvCxnSpPr>
            <p:nvPr/>
          </p:nvCxnSpPr>
          <p:spPr>
            <a:xfrm rot="5400000" flipV="1">
              <a:off x="9752039" y="5354041"/>
              <a:ext cx="7" cy="79587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91C24A17-27B3-B5A7-421E-565CF04BE72E}"/>
                </a:ext>
              </a:extLst>
            </p:cNvPr>
            <p:cNvSpPr/>
            <p:nvPr/>
          </p:nvSpPr>
          <p:spPr>
            <a:xfrm>
              <a:off x="9306573"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5F77D2D4-625C-6523-B4A3-0F45095A9FE2}"/>
                </a:ext>
              </a:extLst>
            </p:cNvPr>
            <p:cNvSpPr/>
            <p:nvPr/>
          </p:nvSpPr>
          <p:spPr>
            <a:xfrm rot="5400000">
              <a:off x="10090734"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F908AA4F-74B2-F3B3-4B5E-996DD8D426BE}"/>
              </a:ext>
            </a:extLst>
          </p:cNvPr>
          <p:cNvGrpSpPr/>
          <p:nvPr/>
        </p:nvGrpSpPr>
        <p:grpSpPr>
          <a:xfrm rot="16200000">
            <a:off x="4539851" y="2392315"/>
            <a:ext cx="1943788" cy="47531"/>
            <a:chOff x="7049310" y="5728209"/>
            <a:chExt cx="1943788" cy="47531"/>
          </a:xfrm>
        </p:grpSpPr>
        <p:cxnSp>
          <p:nvCxnSpPr>
            <p:cNvPr id="20" name="直線矢印コネクタ 19">
              <a:extLst>
                <a:ext uri="{FF2B5EF4-FFF2-40B4-BE49-F238E27FC236}">
                  <a16:creationId xmlns:a16="http://schemas.microsoft.com/office/drawing/2014/main" id="{43ACB606-41A7-D444-9412-9104B62FB705}"/>
                </a:ext>
              </a:extLst>
            </p:cNvPr>
            <p:cNvCxnSpPr>
              <a:cxnSpLocks/>
              <a:stCxn id="23" idx="6"/>
              <a:endCxn id="25" idx="0"/>
            </p:cNvCxnSpPr>
            <p:nvPr/>
          </p:nvCxnSpPr>
          <p:spPr>
            <a:xfrm rot="5400000" flipV="1">
              <a:off x="8044966" y="4803851"/>
              <a:ext cx="8" cy="189625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70551816-D84E-010E-D51F-7F209F566782}"/>
                </a:ext>
              </a:extLst>
            </p:cNvPr>
            <p:cNvSpPr/>
            <p:nvPr/>
          </p:nvSpPr>
          <p:spPr>
            <a:xfrm>
              <a:off x="704931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26E7409E-AB58-233B-FDAE-9212B58C1056}"/>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69F298F-7F7C-B682-3ED8-EC63EEDEAAE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0FFD766F-7435-7B59-970C-FCD0EB23CFBB}"/>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A3025DDC-4514-AC93-7809-5078F3843FD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D0FD848-C093-497A-2D8D-D80C423A1A1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BB11591-60A0-AFB6-AD7B-B9AC073E4D2B}"/>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A5D3328-B954-D5FF-23DD-EC4E3E43289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178D7788-4CF2-EB2F-C983-11DD4213E03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口座振替不能対応</a:t>
              </a:r>
            </a:p>
          </p:txBody>
        </p:sp>
        <p:sp>
          <p:nvSpPr>
            <p:cNvPr id="14" name="正方形/長方形 13">
              <a:extLst>
                <a:ext uri="{FF2B5EF4-FFF2-40B4-BE49-F238E27FC236}">
                  <a16:creationId xmlns:a16="http://schemas.microsoft.com/office/drawing/2014/main" id="{3509165E-BA47-0C9C-5B2B-7EFB0C518B3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a:t>
              </a:r>
            </a:p>
          </p:txBody>
        </p:sp>
      </p:grpSp>
      <p:sp>
        <p:nvSpPr>
          <p:cNvPr id="55" name="スライド番号プレースホルダー 54">
            <a:extLst>
              <a:ext uri="{FF2B5EF4-FFF2-40B4-BE49-F238E27FC236}">
                <a16:creationId xmlns:a16="http://schemas.microsoft.com/office/drawing/2014/main" id="{102DE5E8-C065-A34B-2B9B-4D82B11FFED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16</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36446B69-372B-576B-4FEA-CAB0715A31A4}"/>
              </a:ext>
            </a:extLst>
          </p:cNvPr>
          <p:cNvCxnSpPr>
            <a:cxnSpLocks/>
            <a:stCxn id="29" idx="6"/>
            <a:endCxn id="41" idx="1"/>
          </p:cNvCxnSpPr>
          <p:nvPr/>
        </p:nvCxnSpPr>
        <p:spPr>
          <a:xfrm>
            <a:off x="1221593" y="2434759"/>
            <a:ext cx="22174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F478633-0A95-21C6-7CA3-750D2F883E98}"/>
              </a:ext>
            </a:extLst>
          </p:cNvPr>
          <p:cNvSpPr/>
          <p:nvPr/>
        </p:nvSpPr>
        <p:spPr>
          <a:xfrm>
            <a:off x="6758568" y="6007100"/>
            <a:ext cx="2053792" cy="4973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2.2.6</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口座振替停止情報管理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各種通知書作成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53F55619-A5BD-E4FA-7A93-ED78113CDBFE}"/>
              </a:ext>
            </a:extLst>
          </p:cNvPr>
          <p:cNvCxnSpPr>
            <a:cxnSpLocks/>
            <a:stCxn id="41" idx="3"/>
            <a:endCxn id="36" idx="1"/>
          </p:cNvCxnSpPr>
          <p:nvPr/>
        </p:nvCxnSpPr>
        <p:spPr>
          <a:xfrm>
            <a:off x="2039221" y="2434759"/>
            <a:ext cx="4679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AF57410A-E5BD-6D22-A6B9-F3A5AB0D6D92}"/>
              </a:ext>
            </a:extLst>
          </p:cNvPr>
          <p:cNvCxnSpPr>
            <a:cxnSpLocks/>
            <a:stCxn id="137" idx="2"/>
            <a:endCxn id="140" idx="1"/>
          </p:cNvCxnSpPr>
          <p:nvPr/>
        </p:nvCxnSpPr>
        <p:spPr>
          <a:xfrm>
            <a:off x="6379590" y="3766710"/>
            <a:ext cx="1299" cy="106339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87A3058F-4972-08A3-42D2-00EB984268C0}"/>
              </a:ext>
            </a:extLst>
          </p:cNvPr>
          <p:cNvGrpSpPr/>
          <p:nvPr/>
        </p:nvGrpSpPr>
        <p:grpSpPr>
          <a:xfrm>
            <a:off x="6081648" y="3297960"/>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10A6903-D961-CC89-DD6F-85D87FCF9C5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2C74F8F-6203-992C-0AC0-1C82EA4695A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口座振替停止登録</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ED4F9925-45A1-71BB-35A1-D1E331ADA339}"/>
              </a:ext>
            </a:extLst>
          </p:cNvPr>
          <p:cNvGrpSpPr/>
          <p:nvPr/>
        </p:nvGrpSpPr>
        <p:grpSpPr>
          <a:xfrm>
            <a:off x="6091772" y="4830104"/>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1BC8ACA8-6C8F-36ED-A9E1-4F13FA2F7C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6A8C1A70-94B1-23D6-1E8E-79865E21209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3899A27E-75B9-F960-577D-68A1FD28158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6" name="ひし形 35">
            <a:extLst>
              <a:ext uri="{FF2B5EF4-FFF2-40B4-BE49-F238E27FC236}">
                <a16:creationId xmlns:a16="http://schemas.microsoft.com/office/drawing/2014/main" id="{20BBFE9E-78AA-737E-5D8A-8CB8933AB5EC}"/>
              </a:ext>
            </a:extLst>
          </p:cNvPr>
          <p:cNvSpPr/>
          <p:nvPr/>
        </p:nvSpPr>
        <p:spPr>
          <a:xfrm>
            <a:off x="2507204" y="229775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7" name="直線矢印コネクタ 128">
            <a:extLst>
              <a:ext uri="{FF2B5EF4-FFF2-40B4-BE49-F238E27FC236}">
                <a16:creationId xmlns:a16="http://schemas.microsoft.com/office/drawing/2014/main" id="{8C26DC17-7897-E72F-5076-794E4E38A93F}"/>
              </a:ext>
            </a:extLst>
          </p:cNvPr>
          <p:cNvCxnSpPr>
            <a:cxnSpLocks/>
            <a:stCxn id="137" idx="3"/>
            <a:endCxn id="77" idx="2"/>
          </p:cNvCxnSpPr>
          <p:nvPr/>
        </p:nvCxnSpPr>
        <p:spPr>
          <a:xfrm>
            <a:off x="6677532" y="3532335"/>
            <a:ext cx="4272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1" name="正方形/長方形 80">
            <a:extLst>
              <a:ext uri="{FF2B5EF4-FFF2-40B4-BE49-F238E27FC236}">
                <a16:creationId xmlns:a16="http://schemas.microsoft.com/office/drawing/2014/main" id="{22A1191A-97B0-5B3A-11E3-44ADCDBF8F54}"/>
              </a:ext>
            </a:extLst>
          </p:cNvPr>
          <p:cNvSpPr/>
          <p:nvPr/>
        </p:nvSpPr>
        <p:spPr>
          <a:xfrm>
            <a:off x="2170254" y="2026726"/>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再振替か口座振替不能</a:t>
            </a:r>
          </a:p>
        </p:txBody>
      </p:sp>
      <p:grpSp>
        <p:nvGrpSpPr>
          <p:cNvPr id="86" name="グループ化 85">
            <a:extLst>
              <a:ext uri="{FF2B5EF4-FFF2-40B4-BE49-F238E27FC236}">
                <a16:creationId xmlns:a16="http://schemas.microsoft.com/office/drawing/2014/main" id="{7163B19F-FD56-735A-8E5E-F1186B398A1F}"/>
              </a:ext>
            </a:extLst>
          </p:cNvPr>
          <p:cNvGrpSpPr/>
          <p:nvPr/>
        </p:nvGrpSpPr>
        <p:grpSpPr>
          <a:xfrm>
            <a:off x="3787967" y="1429774"/>
            <a:ext cx="989415" cy="511362"/>
            <a:chOff x="4984261" y="4316156"/>
            <a:chExt cx="989415" cy="511362"/>
          </a:xfrm>
        </p:grpSpPr>
        <p:cxnSp>
          <p:nvCxnSpPr>
            <p:cNvPr id="91" name="直線矢印コネクタ 90">
              <a:extLst>
                <a:ext uri="{FF2B5EF4-FFF2-40B4-BE49-F238E27FC236}">
                  <a16:creationId xmlns:a16="http://schemas.microsoft.com/office/drawing/2014/main" id="{CD0FBFBF-F0B7-C80F-1D0D-43F7D3531E37}"/>
                </a:ext>
              </a:extLst>
            </p:cNvPr>
            <p:cNvCxnSpPr>
              <a:cxnSpLocks/>
              <a:endCxn id="93" idx="3"/>
            </p:cNvCxnSpPr>
            <p:nvPr/>
          </p:nvCxnSpPr>
          <p:spPr>
            <a:xfrm flipH="1">
              <a:off x="5643981" y="4469826"/>
              <a:ext cx="27991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0F9BDBF8-1076-F914-F565-A17059977991}"/>
                </a:ext>
              </a:extLst>
            </p:cNvPr>
            <p:cNvSpPr/>
            <p:nvPr/>
          </p:nvSpPr>
          <p:spPr>
            <a:xfrm>
              <a:off x="498426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再振替のお知らせ</a:t>
              </a:r>
              <a:endParaRPr kumimoji="1" lang="en-US" altLang="ja-JP" sz="500" b="1" dirty="0">
                <a:solidFill>
                  <a:schemeClr val="tx1"/>
                </a:solidFill>
                <a:latin typeface="+mn-ea"/>
              </a:endParaRPr>
            </a:p>
          </p:txBody>
        </p:sp>
        <p:pic>
          <p:nvPicPr>
            <p:cNvPr id="93" name="グラフィックス 92" descr="紙 枠線">
              <a:extLst>
                <a:ext uri="{FF2B5EF4-FFF2-40B4-BE49-F238E27FC236}">
                  <a16:creationId xmlns:a16="http://schemas.microsoft.com/office/drawing/2014/main" id="{CFA5B821-7CA2-F2F2-72ED-C59D93665C0A}"/>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sp>
        <p:nvSpPr>
          <p:cNvPr id="103" name="正方形/長方形 102">
            <a:extLst>
              <a:ext uri="{FF2B5EF4-FFF2-40B4-BE49-F238E27FC236}">
                <a16:creationId xmlns:a16="http://schemas.microsoft.com/office/drawing/2014/main" id="{DF34A7A2-9CE3-9B05-9B79-6871E3AF56E5}"/>
              </a:ext>
            </a:extLst>
          </p:cNvPr>
          <p:cNvSpPr/>
          <p:nvPr/>
        </p:nvSpPr>
        <p:spPr>
          <a:xfrm>
            <a:off x="4378992" y="196866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grpSp>
        <p:nvGrpSpPr>
          <p:cNvPr id="110" name="グループ化 109">
            <a:extLst>
              <a:ext uri="{FF2B5EF4-FFF2-40B4-BE49-F238E27FC236}">
                <a16:creationId xmlns:a16="http://schemas.microsoft.com/office/drawing/2014/main" id="{4CFD7AEA-51A3-F1DF-ECA5-94F7B9E911A9}"/>
              </a:ext>
            </a:extLst>
          </p:cNvPr>
          <p:cNvGrpSpPr/>
          <p:nvPr/>
        </p:nvGrpSpPr>
        <p:grpSpPr>
          <a:xfrm flipH="1">
            <a:off x="5431946" y="5196815"/>
            <a:ext cx="752658" cy="405710"/>
            <a:chOff x="5549538" y="5066857"/>
            <a:chExt cx="752658" cy="405710"/>
          </a:xfrm>
        </p:grpSpPr>
        <p:cxnSp>
          <p:nvCxnSpPr>
            <p:cNvPr id="111" name="直線矢印コネクタ 110">
              <a:extLst>
                <a:ext uri="{FF2B5EF4-FFF2-40B4-BE49-F238E27FC236}">
                  <a16:creationId xmlns:a16="http://schemas.microsoft.com/office/drawing/2014/main" id="{E2A78F0D-835F-EC12-3FDB-D25631BF7B4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9E77848-8158-25D7-1639-404AC5E829AA}"/>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BC7F5131-B936-7D28-5372-D1C0D911E33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D4904BD8-498B-B6F7-A7E6-CF7CFB1CCE7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DA12BAB5-BD4C-8451-EFA0-4A4D3ADF383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BEA034DD-4BDE-B55E-24E2-F4AFA90738C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26" name="直線矢印コネクタ 125">
            <a:extLst>
              <a:ext uri="{FF2B5EF4-FFF2-40B4-BE49-F238E27FC236}">
                <a16:creationId xmlns:a16="http://schemas.microsoft.com/office/drawing/2014/main" id="{FCCD7CA9-8D21-EF03-332B-A4DD9621D950}"/>
              </a:ext>
            </a:extLst>
          </p:cNvPr>
          <p:cNvCxnSpPr>
            <a:cxnSpLocks/>
            <a:stCxn id="107" idx="3"/>
            <a:endCxn id="22" idx="2"/>
          </p:cNvCxnSpPr>
          <p:nvPr/>
        </p:nvCxnSpPr>
        <p:spPr>
          <a:xfrm>
            <a:off x="3842983" y="2434759"/>
            <a:ext cx="7316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E063EDDE-83A8-BB29-1EC9-FA74E41B8ACD}"/>
              </a:ext>
            </a:extLst>
          </p:cNvPr>
          <p:cNvCxnSpPr>
            <a:cxnSpLocks/>
            <a:stCxn id="167" idx="1"/>
            <a:endCxn id="123" idx="2"/>
          </p:cNvCxnSpPr>
          <p:nvPr/>
        </p:nvCxnSpPr>
        <p:spPr>
          <a:xfrm flipH="1" flipV="1">
            <a:off x="4552116" y="3766710"/>
            <a:ext cx="1299" cy="106339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68993FE5-1251-29B2-3A76-5CB43ABE02D2}"/>
              </a:ext>
            </a:extLst>
          </p:cNvPr>
          <p:cNvSpPr/>
          <p:nvPr/>
        </p:nvSpPr>
        <p:spPr>
          <a:xfrm>
            <a:off x="511968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口座振替不能者</a:t>
            </a:r>
          </a:p>
        </p:txBody>
      </p:sp>
      <p:sp>
        <p:nvSpPr>
          <p:cNvPr id="176" name="正方形/長方形 175">
            <a:extLst>
              <a:ext uri="{FF2B5EF4-FFF2-40B4-BE49-F238E27FC236}">
                <a16:creationId xmlns:a16="http://schemas.microsoft.com/office/drawing/2014/main" id="{6B15325F-EA78-284F-58B0-9236CBEC0D1A}"/>
              </a:ext>
            </a:extLst>
          </p:cNvPr>
          <p:cNvSpPr/>
          <p:nvPr/>
        </p:nvSpPr>
        <p:spPr>
          <a:xfrm>
            <a:off x="4282675" y="1058477"/>
            <a:ext cx="889846"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口座振替不能者</a:t>
            </a:r>
          </a:p>
        </p:txBody>
      </p:sp>
      <p:sp>
        <p:nvSpPr>
          <p:cNvPr id="177" name="正方形/長方形 176">
            <a:extLst>
              <a:ext uri="{FF2B5EF4-FFF2-40B4-BE49-F238E27FC236}">
                <a16:creationId xmlns:a16="http://schemas.microsoft.com/office/drawing/2014/main" id="{D2F1714A-A4D1-945D-01ED-2A69E30466C7}"/>
              </a:ext>
            </a:extLst>
          </p:cNvPr>
          <p:cNvSpPr/>
          <p:nvPr/>
        </p:nvSpPr>
        <p:spPr>
          <a:xfrm>
            <a:off x="5163139"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sp>
        <p:nvSpPr>
          <p:cNvPr id="178" name="正方形/長方形 177">
            <a:extLst>
              <a:ext uri="{FF2B5EF4-FFF2-40B4-BE49-F238E27FC236}">
                <a16:creationId xmlns:a16="http://schemas.microsoft.com/office/drawing/2014/main" id="{554B547A-36A6-67A1-2720-E0DFD1DA5828}"/>
              </a:ext>
            </a:extLst>
          </p:cNvPr>
          <p:cNvSpPr/>
          <p:nvPr/>
        </p:nvSpPr>
        <p:spPr>
          <a:xfrm>
            <a:off x="4582288" y="207529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1" name="グループ化 20">
            <a:extLst>
              <a:ext uri="{FF2B5EF4-FFF2-40B4-BE49-F238E27FC236}">
                <a16:creationId xmlns:a16="http://schemas.microsoft.com/office/drawing/2014/main" id="{0114B09D-B16B-539E-6BE4-7A355BC0438A}"/>
              </a:ext>
            </a:extLst>
          </p:cNvPr>
          <p:cNvGrpSpPr>
            <a:grpSpLocks noChangeAspect="1"/>
          </p:cNvGrpSpPr>
          <p:nvPr/>
        </p:nvGrpSpPr>
        <p:grpSpPr>
          <a:xfrm>
            <a:off x="4574598" y="2281759"/>
            <a:ext cx="306000" cy="306000"/>
            <a:chOff x="547477" y="5946304"/>
            <a:chExt cx="182044" cy="182044"/>
          </a:xfrm>
        </p:grpSpPr>
        <p:sp>
          <p:nvSpPr>
            <p:cNvPr id="22" name="楕円 21">
              <a:extLst>
                <a:ext uri="{FF2B5EF4-FFF2-40B4-BE49-F238E27FC236}">
                  <a16:creationId xmlns:a16="http://schemas.microsoft.com/office/drawing/2014/main" id="{A177BCFD-810D-3D2F-5DDB-9B8C93683C43}"/>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137F5AB3-5E34-C983-4B74-850F702369CF}"/>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F5A83714-266B-6352-E7AB-72BFBA21C37A}"/>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55453CA6-6F76-CA7E-2791-5F8F08EB3530}"/>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ED41006D-B02C-112E-2BCC-7BC5DF248B4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369E50A2-F820-781F-A302-EA11937EFCC6}"/>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39" name="グループ化 38">
            <a:extLst>
              <a:ext uri="{FF2B5EF4-FFF2-40B4-BE49-F238E27FC236}">
                <a16:creationId xmlns:a16="http://schemas.microsoft.com/office/drawing/2014/main" id="{5280DD2C-2E2D-B4E0-D544-4B790092B1EF}"/>
              </a:ext>
            </a:extLst>
          </p:cNvPr>
          <p:cNvGrpSpPr/>
          <p:nvPr/>
        </p:nvGrpSpPr>
        <p:grpSpPr>
          <a:xfrm>
            <a:off x="1443337" y="2200384"/>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A708484E-9A28-6A74-A322-20A9752BE7B5}"/>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586F33AF-D22F-404D-3DB5-36143208F71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口座振替不能</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データ抽出</a:t>
              </a:r>
              <a:endParaRPr kumimoji="1" lang="en-US" altLang="ja-JP" sz="500" b="1" dirty="0">
                <a:solidFill>
                  <a:schemeClr val="tx1"/>
                </a:solidFill>
                <a:latin typeface="+mn-ea"/>
              </a:endParaRPr>
            </a:p>
          </p:txBody>
        </p:sp>
      </p:grpSp>
      <p:cxnSp>
        <p:nvCxnSpPr>
          <p:cNvPr id="42" name="直線矢印コネクタ 41">
            <a:extLst>
              <a:ext uri="{FF2B5EF4-FFF2-40B4-BE49-F238E27FC236}">
                <a16:creationId xmlns:a16="http://schemas.microsoft.com/office/drawing/2014/main" id="{040C97D6-ACB9-141E-80BD-4208F8A37B9F}"/>
              </a:ext>
            </a:extLst>
          </p:cNvPr>
          <p:cNvCxnSpPr>
            <a:cxnSpLocks/>
            <a:stCxn id="45" idx="1"/>
            <a:endCxn id="41" idx="2"/>
          </p:cNvCxnSpPr>
          <p:nvPr/>
        </p:nvCxnSpPr>
        <p:spPr>
          <a:xfrm flipH="1" flipV="1">
            <a:off x="1741279" y="2669134"/>
            <a:ext cx="1299" cy="216097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BFD5BF48-DE90-209D-3A7B-1365882C9537}"/>
              </a:ext>
            </a:extLst>
          </p:cNvPr>
          <p:cNvGrpSpPr/>
          <p:nvPr/>
        </p:nvGrpSpPr>
        <p:grpSpPr>
          <a:xfrm>
            <a:off x="1453461" y="4830104"/>
            <a:ext cx="575637" cy="451948"/>
            <a:chOff x="5274238" y="5435536"/>
            <a:chExt cx="439201" cy="345439"/>
          </a:xfrm>
        </p:grpSpPr>
        <p:sp>
          <p:nvSpPr>
            <p:cNvPr id="45" name="フローチャート: 磁気ディスク 44">
              <a:extLst>
                <a:ext uri="{FF2B5EF4-FFF2-40B4-BE49-F238E27FC236}">
                  <a16:creationId xmlns:a16="http://schemas.microsoft.com/office/drawing/2014/main" id="{933332F2-B891-0080-F2D5-B670C8B2E74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66D6882A-A7A0-2D0B-6BB9-7951A038F40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7" name="円弧 46">
              <a:extLst>
                <a:ext uri="{FF2B5EF4-FFF2-40B4-BE49-F238E27FC236}">
                  <a16:creationId xmlns:a16="http://schemas.microsoft.com/office/drawing/2014/main" id="{1AAEAEC3-C994-9C7C-484F-29E69DFA75D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8" name="グループ化 47">
            <a:extLst>
              <a:ext uri="{FF2B5EF4-FFF2-40B4-BE49-F238E27FC236}">
                <a16:creationId xmlns:a16="http://schemas.microsoft.com/office/drawing/2014/main" id="{3A5D7496-5CB1-A4D8-16AD-4CA48CC5ACB7}"/>
              </a:ext>
            </a:extLst>
          </p:cNvPr>
          <p:cNvGrpSpPr/>
          <p:nvPr/>
        </p:nvGrpSpPr>
        <p:grpSpPr>
          <a:xfrm flipH="1">
            <a:off x="793635" y="5196815"/>
            <a:ext cx="752658" cy="405710"/>
            <a:chOff x="5549538" y="5066857"/>
            <a:chExt cx="752658" cy="405710"/>
          </a:xfrm>
        </p:grpSpPr>
        <p:cxnSp>
          <p:nvCxnSpPr>
            <p:cNvPr id="49" name="直線矢印コネクタ 48">
              <a:extLst>
                <a:ext uri="{FF2B5EF4-FFF2-40B4-BE49-F238E27FC236}">
                  <a16:creationId xmlns:a16="http://schemas.microsoft.com/office/drawing/2014/main" id="{B08E273F-3C42-B2A0-E913-AC94CC55C80F}"/>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FD31A872-332D-D714-DE24-C9B12522C498}"/>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C941D18F-C91B-F262-41CC-60EC534866C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36BEC04E-B7A7-88FC-C798-EA4B704536D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FB932BEE-1445-EECE-2A10-15034F0D5AA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D9731FB6-6EAA-ED0E-67CE-6203FA296D3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endParaRPr kumimoji="1" lang="en-US" altLang="ja-JP" sz="600" b="1" dirty="0">
                <a:solidFill>
                  <a:schemeClr val="tx1"/>
                </a:solidFill>
                <a:latin typeface="+mn-ea"/>
              </a:endParaRPr>
            </a:p>
          </p:txBody>
        </p:sp>
      </p:grpSp>
      <p:cxnSp>
        <p:nvCxnSpPr>
          <p:cNvPr id="153" name="直線矢印コネクタ 152">
            <a:extLst>
              <a:ext uri="{FF2B5EF4-FFF2-40B4-BE49-F238E27FC236}">
                <a16:creationId xmlns:a16="http://schemas.microsoft.com/office/drawing/2014/main" id="{31EB6EE6-42ED-AA65-2CD4-FA9A527A5FC8}"/>
              </a:ext>
            </a:extLst>
          </p:cNvPr>
          <p:cNvCxnSpPr>
            <a:cxnSpLocks/>
            <a:stCxn id="123" idx="3"/>
            <a:endCxn id="53" idx="2"/>
          </p:cNvCxnSpPr>
          <p:nvPr/>
        </p:nvCxnSpPr>
        <p:spPr>
          <a:xfrm>
            <a:off x="4850058" y="3532335"/>
            <a:ext cx="5139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52C477A5-C5F1-852F-D218-8D2EFFD0CDE4}"/>
              </a:ext>
            </a:extLst>
          </p:cNvPr>
          <p:cNvSpPr/>
          <p:nvPr/>
        </p:nvSpPr>
        <p:spPr>
          <a:xfrm>
            <a:off x="666895" y="258430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E2AF0BE5-B4DB-92E6-0733-E3A0BAE7492A}"/>
              </a:ext>
            </a:extLst>
          </p:cNvPr>
          <p:cNvSpPr/>
          <p:nvPr/>
        </p:nvSpPr>
        <p:spPr>
          <a:xfrm>
            <a:off x="915593" y="228175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52" name="グループ化 51">
            <a:extLst>
              <a:ext uri="{FF2B5EF4-FFF2-40B4-BE49-F238E27FC236}">
                <a16:creationId xmlns:a16="http://schemas.microsoft.com/office/drawing/2014/main" id="{D97932FC-AD6B-7665-1ABA-69D2A28749BE}"/>
              </a:ext>
            </a:extLst>
          </p:cNvPr>
          <p:cNvGrpSpPr>
            <a:grpSpLocks noChangeAspect="1"/>
          </p:cNvGrpSpPr>
          <p:nvPr/>
        </p:nvGrpSpPr>
        <p:grpSpPr>
          <a:xfrm>
            <a:off x="5363974" y="3379335"/>
            <a:ext cx="306000" cy="306000"/>
            <a:chOff x="2810266" y="3583909"/>
            <a:chExt cx="182044" cy="182044"/>
          </a:xfrm>
        </p:grpSpPr>
        <p:sp>
          <p:nvSpPr>
            <p:cNvPr id="53" name="楕円 52">
              <a:extLst>
                <a:ext uri="{FF2B5EF4-FFF2-40B4-BE49-F238E27FC236}">
                  <a16:creationId xmlns:a16="http://schemas.microsoft.com/office/drawing/2014/main" id="{ABE1E1AC-8E72-A998-0AEC-183AAB721AB5}"/>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54" name="グループ化 53">
              <a:extLst>
                <a:ext uri="{FF2B5EF4-FFF2-40B4-BE49-F238E27FC236}">
                  <a16:creationId xmlns:a16="http://schemas.microsoft.com/office/drawing/2014/main" id="{4991643F-A5A7-9C84-85EB-BBB16432C345}"/>
                </a:ext>
              </a:extLst>
            </p:cNvPr>
            <p:cNvGrpSpPr/>
            <p:nvPr/>
          </p:nvGrpSpPr>
          <p:grpSpPr>
            <a:xfrm>
              <a:off x="2835232" y="3634549"/>
              <a:ext cx="132113" cy="80765"/>
              <a:chOff x="2601006" y="3678667"/>
              <a:chExt cx="132113" cy="80765"/>
            </a:xfrm>
          </p:grpSpPr>
          <p:sp>
            <p:nvSpPr>
              <p:cNvPr id="56" name="正方形/長方形 55">
                <a:extLst>
                  <a:ext uri="{FF2B5EF4-FFF2-40B4-BE49-F238E27FC236}">
                    <a16:creationId xmlns:a16="http://schemas.microsoft.com/office/drawing/2014/main" id="{3F994063-E4C8-E05D-3642-7472F0B57FD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57" name="二等辺三角形 56">
                <a:extLst>
                  <a:ext uri="{FF2B5EF4-FFF2-40B4-BE49-F238E27FC236}">
                    <a16:creationId xmlns:a16="http://schemas.microsoft.com/office/drawing/2014/main" id="{F7B9FA1E-AB5B-C5FB-74A3-43EC3DD8DE6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58" name="二等辺三角形 57">
                <a:extLst>
                  <a:ext uri="{FF2B5EF4-FFF2-40B4-BE49-F238E27FC236}">
                    <a16:creationId xmlns:a16="http://schemas.microsoft.com/office/drawing/2014/main" id="{8BCB6A8B-D7EB-5C58-B266-005CAEBF949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59" name="正方形/長方形 58">
                <a:extLst>
                  <a:ext uri="{FF2B5EF4-FFF2-40B4-BE49-F238E27FC236}">
                    <a16:creationId xmlns:a16="http://schemas.microsoft.com/office/drawing/2014/main" id="{678B7F08-D979-FAFF-9A86-CB4312D0C70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60" name="正方形/長方形 59">
            <a:extLst>
              <a:ext uri="{FF2B5EF4-FFF2-40B4-BE49-F238E27FC236}">
                <a16:creationId xmlns:a16="http://schemas.microsoft.com/office/drawing/2014/main" id="{7A15051B-FB5F-3A8C-1EC8-BC7A7DE7B2C6}"/>
              </a:ext>
            </a:extLst>
          </p:cNvPr>
          <p:cNvSpPr/>
          <p:nvPr/>
        </p:nvSpPr>
        <p:spPr>
          <a:xfrm>
            <a:off x="5219935" y="314166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61" name="グループ化 60">
            <a:extLst>
              <a:ext uri="{FF2B5EF4-FFF2-40B4-BE49-F238E27FC236}">
                <a16:creationId xmlns:a16="http://schemas.microsoft.com/office/drawing/2014/main" id="{77160A58-EE43-3484-118D-0C3A0839C061}"/>
              </a:ext>
            </a:extLst>
          </p:cNvPr>
          <p:cNvGrpSpPr/>
          <p:nvPr/>
        </p:nvGrpSpPr>
        <p:grpSpPr>
          <a:xfrm rot="5400000" flipV="1">
            <a:off x="6644893" y="4265292"/>
            <a:ext cx="1225845" cy="47531"/>
            <a:chOff x="9078968" y="5728210"/>
            <a:chExt cx="1225845" cy="47531"/>
          </a:xfrm>
        </p:grpSpPr>
        <p:cxnSp>
          <p:nvCxnSpPr>
            <p:cNvPr id="62" name="直線矢印コネクタ 61">
              <a:extLst>
                <a:ext uri="{FF2B5EF4-FFF2-40B4-BE49-F238E27FC236}">
                  <a16:creationId xmlns:a16="http://schemas.microsoft.com/office/drawing/2014/main" id="{34E52A8D-26CC-6F3C-3B0D-B140091440D8}"/>
                </a:ext>
              </a:extLst>
            </p:cNvPr>
            <p:cNvCxnSpPr>
              <a:cxnSpLocks/>
              <a:stCxn id="63" idx="6"/>
              <a:endCxn id="64" idx="0"/>
            </p:cNvCxnSpPr>
            <p:nvPr/>
          </p:nvCxnSpPr>
          <p:spPr>
            <a:xfrm rot="5400000" flipV="1">
              <a:off x="9715652" y="5162825"/>
              <a:ext cx="9" cy="117831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63" name="楕円 62">
              <a:extLst>
                <a:ext uri="{FF2B5EF4-FFF2-40B4-BE49-F238E27FC236}">
                  <a16:creationId xmlns:a16="http://schemas.microsoft.com/office/drawing/2014/main" id="{A584D9B1-0FC4-407F-8DBF-74095C34B017}"/>
                </a:ext>
              </a:extLst>
            </p:cNvPr>
            <p:cNvSpPr/>
            <p:nvPr/>
          </p:nvSpPr>
          <p:spPr>
            <a:xfrm>
              <a:off x="9078968"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64" name="二等辺三角形 63">
              <a:extLst>
                <a:ext uri="{FF2B5EF4-FFF2-40B4-BE49-F238E27FC236}">
                  <a16:creationId xmlns:a16="http://schemas.microsoft.com/office/drawing/2014/main" id="{FA9F4B24-900E-A8B0-58F4-5A3D61BD8C2B}"/>
                </a:ext>
              </a:extLst>
            </p:cNvPr>
            <p:cNvSpPr/>
            <p:nvPr/>
          </p:nvSpPr>
          <p:spPr>
            <a:xfrm rot="5400000">
              <a:off x="10245565"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65" name="正方形/長方形 64">
            <a:extLst>
              <a:ext uri="{FF2B5EF4-FFF2-40B4-BE49-F238E27FC236}">
                <a16:creationId xmlns:a16="http://schemas.microsoft.com/office/drawing/2014/main" id="{23D97BA1-8215-307A-9843-C77AF5A07981}"/>
              </a:ext>
            </a:extLst>
          </p:cNvPr>
          <p:cNvSpPr/>
          <p:nvPr/>
        </p:nvSpPr>
        <p:spPr>
          <a:xfrm>
            <a:off x="6909209" y="3873336"/>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振替の停止を依頼</a:t>
            </a:r>
            <a:endParaRPr kumimoji="1" lang="en-US" altLang="ja-JP" sz="600" b="1" dirty="0">
              <a:solidFill>
                <a:schemeClr val="tx1"/>
              </a:solidFill>
              <a:highlight>
                <a:srgbClr val="FFFFFF"/>
              </a:highlight>
              <a:latin typeface="+mn-ea"/>
            </a:endParaRPr>
          </a:p>
        </p:txBody>
      </p:sp>
      <p:sp>
        <p:nvSpPr>
          <p:cNvPr id="66" name="正方形/長方形 65">
            <a:extLst>
              <a:ext uri="{FF2B5EF4-FFF2-40B4-BE49-F238E27FC236}">
                <a16:creationId xmlns:a16="http://schemas.microsoft.com/office/drawing/2014/main" id="{64DA6C77-619F-B0FC-E584-E0A003CE03C9}"/>
              </a:ext>
            </a:extLst>
          </p:cNvPr>
          <p:cNvSpPr/>
          <p:nvPr/>
        </p:nvSpPr>
        <p:spPr>
          <a:xfrm>
            <a:off x="6763108" y="3143487"/>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endParaRPr kumimoji="1" lang="en-US" altLang="ja-JP" sz="600" b="1" dirty="0">
              <a:solidFill>
                <a:schemeClr val="tx1"/>
              </a:solidFill>
              <a:latin typeface="+mn-ea"/>
            </a:endParaRPr>
          </a:p>
        </p:txBody>
      </p:sp>
      <p:grpSp>
        <p:nvGrpSpPr>
          <p:cNvPr id="67" name="グループ化 66">
            <a:extLst>
              <a:ext uri="{FF2B5EF4-FFF2-40B4-BE49-F238E27FC236}">
                <a16:creationId xmlns:a16="http://schemas.microsoft.com/office/drawing/2014/main" id="{D1F79979-426C-45E4-D296-04CBCC208F91}"/>
              </a:ext>
            </a:extLst>
          </p:cNvPr>
          <p:cNvGrpSpPr>
            <a:grpSpLocks noChangeAspect="1"/>
          </p:cNvGrpSpPr>
          <p:nvPr/>
        </p:nvGrpSpPr>
        <p:grpSpPr>
          <a:xfrm>
            <a:off x="7104815" y="3379335"/>
            <a:ext cx="306000" cy="306000"/>
            <a:chOff x="547477" y="5946304"/>
            <a:chExt cx="182044" cy="182044"/>
          </a:xfrm>
        </p:grpSpPr>
        <p:sp>
          <p:nvSpPr>
            <p:cNvPr id="77" name="楕円 76">
              <a:extLst>
                <a:ext uri="{FF2B5EF4-FFF2-40B4-BE49-F238E27FC236}">
                  <a16:creationId xmlns:a16="http://schemas.microsoft.com/office/drawing/2014/main" id="{A9E210E8-6140-C5AF-773D-971ABBD8F13A}"/>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78" name="グループ化 77">
              <a:extLst>
                <a:ext uri="{FF2B5EF4-FFF2-40B4-BE49-F238E27FC236}">
                  <a16:creationId xmlns:a16="http://schemas.microsoft.com/office/drawing/2014/main" id="{315A5831-AA12-3037-E0A3-84D2E203CA83}"/>
                </a:ext>
              </a:extLst>
            </p:cNvPr>
            <p:cNvGrpSpPr/>
            <p:nvPr/>
          </p:nvGrpSpPr>
          <p:grpSpPr>
            <a:xfrm>
              <a:off x="572442" y="5996943"/>
              <a:ext cx="132113" cy="80765"/>
              <a:chOff x="2601006" y="3678667"/>
              <a:chExt cx="132113" cy="80765"/>
            </a:xfrm>
          </p:grpSpPr>
          <p:sp>
            <p:nvSpPr>
              <p:cNvPr id="79" name="正方形/長方形 78">
                <a:extLst>
                  <a:ext uri="{FF2B5EF4-FFF2-40B4-BE49-F238E27FC236}">
                    <a16:creationId xmlns:a16="http://schemas.microsoft.com/office/drawing/2014/main" id="{43031A1C-F393-3810-A5A9-11F993C781E4}"/>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2" name="二等辺三角形 81">
                <a:extLst>
                  <a:ext uri="{FF2B5EF4-FFF2-40B4-BE49-F238E27FC236}">
                    <a16:creationId xmlns:a16="http://schemas.microsoft.com/office/drawing/2014/main" id="{A0A4EFCA-4CA0-37D5-3419-C72B79014E5D}"/>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3" name="二等辺三角形 82">
                <a:extLst>
                  <a:ext uri="{FF2B5EF4-FFF2-40B4-BE49-F238E27FC236}">
                    <a16:creationId xmlns:a16="http://schemas.microsoft.com/office/drawing/2014/main" id="{21396D0F-1863-F9FE-F6E3-0E61F2B4EEB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4" name="正方形/長方形 83">
                <a:extLst>
                  <a:ext uri="{FF2B5EF4-FFF2-40B4-BE49-F238E27FC236}">
                    <a16:creationId xmlns:a16="http://schemas.microsoft.com/office/drawing/2014/main" id="{211713C9-8FBF-9A2D-9CB8-C5FFFEFB0E1A}"/>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85" name="グループ化 84">
            <a:extLst>
              <a:ext uri="{FF2B5EF4-FFF2-40B4-BE49-F238E27FC236}">
                <a16:creationId xmlns:a16="http://schemas.microsoft.com/office/drawing/2014/main" id="{F00A8BDA-7267-202F-C61E-E0AE4E1DF312}"/>
              </a:ext>
            </a:extLst>
          </p:cNvPr>
          <p:cNvGrpSpPr/>
          <p:nvPr/>
        </p:nvGrpSpPr>
        <p:grpSpPr>
          <a:xfrm>
            <a:off x="3247099" y="2200384"/>
            <a:ext cx="595884" cy="468750"/>
            <a:chOff x="2420174" y="2805910"/>
            <a:chExt cx="595884" cy="468750"/>
          </a:xfrm>
        </p:grpSpPr>
        <p:pic>
          <p:nvPicPr>
            <p:cNvPr id="104" name="グラフィックス 103" descr="ユーザー 枠線">
              <a:extLst>
                <a:ext uri="{FF2B5EF4-FFF2-40B4-BE49-F238E27FC236}">
                  <a16:creationId xmlns:a16="http://schemas.microsoft.com/office/drawing/2014/main" id="{13D2B52B-2FD6-9FE0-F816-0A180376747C}"/>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07" name="四角形: 角を丸くする 106">
              <a:extLst>
                <a:ext uri="{FF2B5EF4-FFF2-40B4-BE49-F238E27FC236}">
                  <a16:creationId xmlns:a16="http://schemas.microsoft.com/office/drawing/2014/main" id="{6810682F-D257-AB19-7121-E22D90C0005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再振替のお知らせ</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の作成</a:t>
              </a:r>
              <a:endParaRPr kumimoji="1" lang="en-US" altLang="ja-JP" sz="500" b="1" dirty="0">
                <a:solidFill>
                  <a:schemeClr val="tx1"/>
                </a:solidFill>
                <a:latin typeface="+mn-ea"/>
              </a:endParaRPr>
            </a:p>
          </p:txBody>
        </p:sp>
      </p:grpSp>
      <p:grpSp>
        <p:nvGrpSpPr>
          <p:cNvPr id="108" name="グループ化 107">
            <a:extLst>
              <a:ext uri="{FF2B5EF4-FFF2-40B4-BE49-F238E27FC236}">
                <a16:creationId xmlns:a16="http://schemas.microsoft.com/office/drawing/2014/main" id="{94B02A68-F4B5-2804-FD7F-0071219EC300}"/>
              </a:ext>
            </a:extLst>
          </p:cNvPr>
          <p:cNvGrpSpPr/>
          <p:nvPr/>
        </p:nvGrpSpPr>
        <p:grpSpPr>
          <a:xfrm>
            <a:off x="4254174" y="3297960"/>
            <a:ext cx="595884" cy="468750"/>
            <a:chOff x="2420174" y="2805910"/>
            <a:chExt cx="595884" cy="468750"/>
          </a:xfrm>
        </p:grpSpPr>
        <p:pic>
          <p:nvPicPr>
            <p:cNvPr id="109" name="グラフィックス 108" descr="ユーザー 枠線">
              <a:extLst>
                <a:ext uri="{FF2B5EF4-FFF2-40B4-BE49-F238E27FC236}">
                  <a16:creationId xmlns:a16="http://schemas.microsoft.com/office/drawing/2014/main" id="{43DB5999-3B46-5856-E88F-F2DCE73FE919}"/>
                </a:ext>
              </a:extLst>
            </p:cNvPr>
            <p:cNvPicPr>
              <a:picLocks noChangeAspect="1"/>
            </p:cNvPicPr>
            <p:nvPr/>
          </p:nvPicPr>
          <p:blipFill>
            <a:blip r:embed="rId3">
              <a:extLst>
                <a:ext uri="{96DAC541-7B7A-43D3-8B79-37D633B846F1}">
                  <asvg:svgBlip xmlns:asvg="http://schemas.microsoft.com/office/drawing/2016/SVG/main" r:embed="rId4"/>
                </a:ext>
              </a:extLst>
            </a:blip>
            <a:srcRect/>
            <a:stretch/>
          </p:blipFill>
          <p:spPr>
            <a:xfrm>
              <a:off x="2465004" y="2855580"/>
              <a:ext cx="151195" cy="152701"/>
            </a:xfrm>
            <a:prstGeom prst="rect">
              <a:avLst/>
            </a:prstGeom>
          </p:spPr>
        </p:pic>
        <p:sp>
          <p:nvSpPr>
            <p:cNvPr id="123" name="四角形: 角を丸くする 122">
              <a:extLst>
                <a:ext uri="{FF2B5EF4-FFF2-40B4-BE49-F238E27FC236}">
                  <a16:creationId xmlns:a16="http://schemas.microsoft.com/office/drawing/2014/main" id="{DB7503C6-4C98-D833-4C4A-B964ABBDB45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口座振替不能通知</a:t>
              </a:r>
              <a:endParaRPr kumimoji="1" lang="en-US" altLang="ja-JP" sz="500" b="1" dirty="0">
                <a:solidFill>
                  <a:schemeClr val="tx1"/>
                </a:solidFill>
                <a:latin typeface="+mn-ea"/>
              </a:endParaRPr>
            </a:p>
            <a:p>
              <a:pPr algn="ctr"/>
              <a:r>
                <a:rPr kumimoji="1" lang="ja-JP" altLang="en-US" sz="500" b="1" dirty="0">
                  <a:solidFill>
                    <a:schemeClr val="tx1"/>
                  </a:solidFill>
                  <a:latin typeface="+mn-ea"/>
                </a:rPr>
                <a:t>兼納付書の作成</a:t>
              </a:r>
              <a:endParaRPr kumimoji="1" lang="en-US" altLang="ja-JP" sz="500" b="1" dirty="0">
                <a:solidFill>
                  <a:schemeClr val="tx1"/>
                </a:solidFill>
                <a:latin typeface="+mn-ea"/>
              </a:endParaRPr>
            </a:p>
          </p:txBody>
        </p:sp>
      </p:grpSp>
      <p:grpSp>
        <p:nvGrpSpPr>
          <p:cNvPr id="127" name="グループ化 126">
            <a:extLst>
              <a:ext uri="{FF2B5EF4-FFF2-40B4-BE49-F238E27FC236}">
                <a16:creationId xmlns:a16="http://schemas.microsoft.com/office/drawing/2014/main" id="{5F4F1B1F-52E2-C066-AFFA-B1B7E7FDD689}"/>
              </a:ext>
            </a:extLst>
          </p:cNvPr>
          <p:cNvGrpSpPr/>
          <p:nvPr/>
        </p:nvGrpSpPr>
        <p:grpSpPr>
          <a:xfrm>
            <a:off x="3609285" y="2671216"/>
            <a:ext cx="621625" cy="678812"/>
            <a:chOff x="2260872" y="3015289"/>
            <a:chExt cx="621625" cy="678812"/>
          </a:xfrm>
        </p:grpSpPr>
        <p:pic>
          <p:nvPicPr>
            <p:cNvPr id="128" name="グラフィックス 127" descr="紙 枠線">
              <a:extLst>
                <a:ext uri="{FF2B5EF4-FFF2-40B4-BE49-F238E27FC236}">
                  <a16:creationId xmlns:a16="http://schemas.microsoft.com/office/drawing/2014/main" id="{B46B54C1-4BD6-0608-5247-A18D93BFBCA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29" name="直線矢印コネクタ 36">
              <a:extLst>
                <a:ext uri="{FF2B5EF4-FFF2-40B4-BE49-F238E27FC236}">
                  <a16:creationId xmlns:a16="http://schemas.microsoft.com/office/drawing/2014/main" id="{9F0B4FAF-7200-BF3C-20A3-0BD2A0971BEE}"/>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0" name="正方形/長方形 129">
              <a:extLst>
                <a:ext uri="{FF2B5EF4-FFF2-40B4-BE49-F238E27FC236}">
                  <a16:creationId xmlns:a16="http://schemas.microsoft.com/office/drawing/2014/main" id="{AF92078F-FE7A-86FB-A03A-51E3491BC939}"/>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再振替のお知らせ</a:t>
              </a:r>
              <a:endParaRPr kumimoji="1" lang="en-US" altLang="ja-JP" sz="500" b="1" dirty="0">
                <a:solidFill>
                  <a:schemeClr val="tx1"/>
                </a:solidFill>
                <a:latin typeface="+mn-ea"/>
              </a:endParaRPr>
            </a:p>
            <a:p>
              <a:r>
                <a:rPr kumimoji="1" lang="ja-JP" altLang="en-US" sz="500" b="1" dirty="0">
                  <a:solidFill>
                    <a:schemeClr val="tx1"/>
                  </a:solidFill>
                  <a:latin typeface="+mn-ea"/>
                </a:rPr>
                <a:t>再振替のお知らせ発行リスト</a:t>
              </a:r>
              <a:endParaRPr kumimoji="1" lang="en-US" altLang="ja-JP" sz="500" b="1" dirty="0">
                <a:solidFill>
                  <a:schemeClr val="tx1"/>
                </a:solidFill>
                <a:latin typeface="+mn-ea"/>
              </a:endParaRPr>
            </a:p>
          </p:txBody>
        </p:sp>
      </p:grpSp>
      <p:grpSp>
        <p:nvGrpSpPr>
          <p:cNvPr id="131" name="グループ化 130">
            <a:extLst>
              <a:ext uri="{FF2B5EF4-FFF2-40B4-BE49-F238E27FC236}">
                <a16:creationId xmlns:a16="http://schemas.microsoft.com/office/drawing/2014/main" id="{44A021DB-5EFE-2B1B-9077-51F732F4105E}"/>
              </a:ext>
            </a:extLst>
          </p:cNvPr>
          <p:cNvGrpSpPr/>
          <p:nvPr/>
        </p:nvGrpSpPr>
        <p:grpSpPr>
          <a:xfrm>
            <a:off x="1818121" y="2671216"/>
            <a:ext cx="621625" cy="678812"/>
            <a:chOff x="2260872" y="3015289"/>
            <a:chExt cx="621625" cy="678812"/>
          </a:xfrm>
        </p:grpSpPr>
        <p:pic>
          <p:nvPicPr>
            <p:cNvPr id="132" name="グラフィックス 131" descr="紙 枠線">
              <a:extLst>
                <a:ext uri="{FF2B5EF4-FFF2-40B4-BE49-F238E27FC236}">
                  <a16:creationId xmlns:a16="http://schemas.microsoft.com/office/drawing/2014/main" id="{26B84F62-CBB2-90B0-2CCE-3521C96AB5C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33" name="直線矢印コネクタ 36">
              <a:extLst>
                <a:ext uri="{FF2B5EF4-FFF2-40B4-BE49-F238E27FC236}">
                  <a16:creationId xmlns:a16="http://schemas.microsoft.com/office/drawing/2014/main" id="{6A01429B-BA06-CBB7-BD65-2DE7F237113D}"/>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7DAE30E5-113F-6BAF-E49F-3CCF8932261F}"/>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口座振替不能者リスト</a:t>
              </a:r>
              <a:endParaRPr kumimoji="1" lang="en-US" altLang="ja-JP" sz="500" b="1" dirty="0">
                <a:solidFill>
                  <a:schemeClr val="tx1"/>
                </a:solidFill>
                <a:latin typeface="+mn-ea"/>
              </a:endParaRPr>
            </a:p>
            <a:p>
              <a:r>
                <a:rPr kumimoji="1" lang="ja-JP" altLang="en-US" sz="500" b="1" dirty="0">
                  <a:solidFill>
                    <a:schemeClr val="tx1"/>
                  </a:solidFill>
                  <a:latin typeface="+mn-ea"/>
                </a:rPr>
                <a:t>口座振替連続不能者リスト</a:t>
              </a:r>
              <a:endParaRPr kumimoji="1" lang="en-US" altLang="ja-JP" sz="500" b="1" dirty="0">
                <a:solidFill>
                  <a:schemeClr val="tx1"/>
                </a:solidFill>
                <a:latin typeface="+mn-ea"/>
              </a:endParaRPr>
            </a:p>
            <a:p>
              <a:r>
                <a:rPr kumimoji="1" lang="ja-JP" altLang="en-US" sz="500" b="1" dirty="0">
                  <a:solidFill>
                    <a:schemeClr val="tx1"/>
                  </a:solidFill>
                  <a:latin typeface="+mn-ea"/>
                </a:rPr>
                <a:t>口座情報変更対象リスト</a:t>
              </a:r>
              <a:endParaRPr kumimoji="1" lang="en-US" altLang="ja-JP" sz="500" b="1" dirty="0">
                <a:solidFill>
                  <a:schemeClr val="tx1"/>
                </a:solidFill>
                <a:latin typeface="+mn-ea"/>
              </a:endParaRPr>
            </a:p>
          </p:txBody>
        </p:sp>
      </p:grpSp>
      <p:grpSp>
        <p:nvGrpSpPr>
          <p:cNvPr id="143" name="グループ化 142">
            <a:extLst>
              <a:ext uri="{FF2B5EF4-FFF2-40B4-BE49-F238E27FC236}">
                <a16:creationId xmlns:a16="http://schemas.microsoft.com/office/drawing/2014/main" id="{40A288E2-2756-7EA4-3E22-6FDA3590B593}"/>
              </a:ext>
            </a:extLst>
          </p:cNvPr>
          <p:cNvGrpSpPr/>
          <p:nvPr/>
        </p:nvGrpSpPr>
        <p:grpSpPr>
          <a:xfrm>
            <a:off x="6959521" y="4914675"/>
            <a:ext cx="1383196" cy="365125"/>
            <a:chOff x="6954823" y="5133875"/>
            <a:chExt cx="1383196" cy="449892"/>
          </a:xfrm>
        </p:grpSpPr>
        <p:sp>
          <p:nvSpPr>
            <p:cNvPr id="144" name="正方形/長方形 143">
              <a:extLst>
                <a:ext uri="{FF2B5EF4-FFF2-40B4-BE49-F238E27FC236}">
                  <a16:creationId xmlns:a16="http://schemas.microsoft.com/office/drawing/2014/main" id="{DE914D0E-0C0F-4EC1-5085-C19B5D01906F}"/>
                </a:ext>
              </a:extLst>
            </p:cNvPr>
            <p:cNvSpPr/>
            <p:nvPr/>
          </p:nvSpPr>
          <p:spPr>
            <a:xfrm>
              <a:off x="6954823" y="5133875"/>
              <a:ext cx="39377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146" name="正方形/長方形 145">
              <a:extLst>
                <a:ext uri="{FF2B5EF4-FFF2-40B4-BE49-F238E27FC236}">
                  <a16:creationId xmlns:a16="http://schemas.microsoft.com/office/drawing/2014/main" id="{F659FAD6-BD76-FA10-6202-787D8AA661CE}"/>
                </a:ext>
              </a:extLst>
            </p:cNvPr>
            <p:cNvSpPr/>
            <p:nvPr/>
          </p:nvSpPr>
          <p:spPr>
            <a:xfrm>
              <a:off x="7348603" y="5133875"/>
              <a:ext cx="989416"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47" name="グループ化 146">
            <a:extLst>
              <a:ext uri="{FF2B5EF4-FFF2-40B4-BE49-F238E27FC236}">
                <a16:creationId xmlns:a16="http://schemas.microsoft.com/office/drawing/2014/main" id="{6D637D9D-BF1B-4094-7F90-49A2240645E1}"/>
              </a:ext>
            </a:extLst>
          </p:cNvPr>
          <p:cNvGrpSpPr/>
          <p:nvPr/>
        </p:nvGrpSpPr>
        <p:grpSpPr>
          <a:xfrm>
            <a:off x="3257223" y="4830104"/>
            <a:ext cx="575637" cy="451948"/>
            <a:chOff x="5274238" y="5435536"/>
            <a:chExt cx="439201" cy="345439"/>
          </a:xfrm>
        </p:grpSpPr>
        <p:sp>
          <p:nvSpPr>
            <p:cNvPr id="148" name="フローチャート: 磁気ディスク 147">
              <a:extLst>
                <a:ext uri="{FF2B5EF4-FFF2-40B4-BE49-F238E27FC236}">
                  <a16:creationId xmlns:a16="http://schemas.microsoft.com/office/drawing/2014/main" id="{CE0645E0-4F24-791C-DA40-821BAE8E6B5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9" name="円弧 148">
              <a:extLst>
                <a:ext uri="{FF2B5EF4-FFF2-40B4-BE49-F238E27FC236}">
                  <a16:creationId xmlns:a16="http://schemas.microsoft.com/office/drawing/2014/main" id="{517F0E3B-9AA7-D865-DFEE-F3B106FC48A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50" name="円弧 149">
              <a:extLst>
                <a:ext uri="{FF2B5EF4-FFF2-40B4-BE49-F238E27FC236}">
                  <a16:creationId xmlns:a16="http://schemas.microsoft.com/office/drawing/2014/main" id="{4EB5E850-1890-AFDA-04E4-76B662B627D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1" name="グループ化 150">
            <a:extLst>
              <a:ext uri="{FF2B5EF4-FFF2-40B4-BE49-F238E27FC236}">
                <a16:creationId xmlns:a16="http://schemas.microsoft.com/office/drawing/2014/main" id="{2E38292C-A94A-96DA-BCF4-C98020B92F49}"/>
              </a:ext>
            </a:extLst>
          </p:cNvPr>
          <p:cNvGrpSpPr/>
          <p:nvPr/>
        </p:nvGrpSpPr>
        <p:grpSpPr>
          <a:xfrm flipH="1">
            <a:off x="2595655" y="5196815"/>
            <a:ext cx="752658" cy="405710"/>
            <a:chOff x="5549538" y="5066857"/>
            <a:chExt cx="752658" cy="405710"/>
          </a:xfrm>
        </p:grpSpPr>
        <p:cxnSp>
          <p:nvCxnSpPr>
            <p:cNvPr id="154" name="直線矢印コネクタ 153">
              <a:extLst>
                <a:ext uri="{FF2B5EF4-FFF2-40B4-BE49-F238E27FC236}">
                  <a16:creationId xmlns:a16="http://schemas.microsoft.com/office/drawing/2014/main" id="{0E28957D-49E7-7C5A-52B7-FF061EF70C9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5" name="グループ化 154">
              <a:extLst>
                <a:ext uri="{FF2B5EF4-FFF2-40B4-BE49-F238E27FC236}">
                  <a16:creationId xmlns:a16="http://schemas.microsoft.com/office/drawing/2014/main" id="{3C0E5910-FF30-A932-79D6-9B94694F5A60}"/>
                </a:ext>
              </a:extLst>
            </p:cNvPr>
            <p:cNvGrpSpPr/>
            <p:nvPr/>
          </p:nvGrpSpPr>
          <p:grpSpPr>
            <a:xfrm>
              <a:off x="5672158" y="5172745"/>
              <a:ext cx="69614" cy="299822"/>
              <a:chOff x="2439407" y="2962964"/>
              <a:chExt cx="69614" cy="430496"/>
            </a:xfrm>
          </p:grpSpPr>
          <p:cxnSp>
            <p:nvCxnSpPr>
              <p:cNvPr id="157" name="直線コネクタ 156">
                <a:extLst>
                  <a:ext uri="{FF2B5EF4-FFF2-40B4-BE49-F238E27FC236}">
                    <a16:creationId xmlns:a16="http://schemas.microsoft.com/office/drawing/2014/main" id="{401A4972-DBF7-8DAE-8539-BB6D0795F0B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8" name="直線コネクタ 157">
                <a:extLst>
                  <a:ext uri="{FF2B5EF4-FFF2-40B4-BE49-F238E27FC236}">
                    <a16:creationId xmlns:a16="http://schemas.microsoft.com/office/drawing/2014/main" id="{25D2224A-D7D9-ED2E-A873-3F46627133D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0" name="直線コネクタ 159">
                <a:extLst>
                  <a:ext uri="{FF2B5EF4-FFF2-40B4-BE49-F238E27FC236}">
                    <a16:creationId xmlns:a16="http://schemas.microsoft.com/office/drawing/2014/main" id="{3EFDC7AB-29B9-3106-5EB8-FF2F067946C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6" name="正方形/長方形 155">
              <a:extLst>
                <a:ext uri="{FF2B5EF4-FFF2-40B4-BE49-F238E27FC236}">
                  <a16:creationId xmlns:a16="http://schemas.microsoft.com/office/drawing/2014/main" id="{D1EA3FF7-27BA-3C07-56D6-B86627942E7B}"/>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166" name="グループ化 165">
            <a:extLst>
              <a:ext uri="{FF2B5EF4-FFF2-40B4-BE49-F238E27FC236}">
                <a16:creationId xmlns:a16="http://schemas.microsoft.com/office/drawing/2014/main" id="{50621108-321A-34A5-F1FA-AE2EFF4ACF4F}"/>
              </a:ext>
            </a:extLst>
          </p:cNvPr>
          <p:cNvGrpSpPr/>
          <p:nvPr/>
        </p:nvGrpSpPr>
        <p:grpSpPr>
          <a:xfrm>
            <a:off x="4264298" y="4830104"/>
            <a:ext cx="575637" cy="451948"/>
            <a:chOff x="5274238" y="5435536"/>
            <a:chExt cx="439201" cy="345439"/>
          </a:xfrm>
        </p:grpSpPr>
        <p:sp>
          <p:nvSpPr>
            <p:cNvPr id="167" name="フローチャート: 磁気ディスク 166">
              <a:extLst>
                <a:ext uri="{FF2B5EF4-FFF2-40B4-BE49-F238E27FC236}">
                  <a16:creationId xmlns:a16="http://schemas.microsoft.com/office/drawing/2014/main" id="{70EDD5A6-74EF-CF5F-EF6A-EF112A5D769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68" name="円弧 167">
              <a:extLst>
                <a:ext uri="{FF2B5EF4-FFF2-40B4-BE49-F238E27FC236}">
                  <a16:creationId xmlns:a16="http://schemas.microsoft.com/office/drawing/2014/main" id="{6B9F4E83-2F46-0B0D-4A2A-343308186E7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69" name="円弧 168">
              <a:extLst>
                <a:ext uri="{FF2B5EF4-FFF2-40B4-BE49-F238E27FC236}">
                  <a16:creationId xmlns:a16="http://schemas.microsoft.com/office/drawing/2014/main" id="{FB24CCC1-5C80-BCBE-1F08-EC82241D833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70" name="グループ化 169">
            <a:extLst>
              <a:ext uri="{FF2B5EF4-FFF2-40B4-BE49-F238E27FC236}">
                <a16:creationId xmlns:a16="http://schemas.microsoft.com/office/drawing/2014/main" id="{ADB69BC7-4B02-23AA-34AA-00030E310493}"/>
              </a:ext>
            </a:extLst>
          </p:cNvPr>
          <p:cNvGrpSpPr/>
          <p:nvPr/>
        </p:nvGrpSpPr>
        <p:grpSpPr>
          <a:xfrm flipH="1">
            <a:off x="3580810" y="5196815"/>
            <a:ext cx="752658" cy="405710"/>
            <a:chOff x="5549538" y="5066857"/>
            <a:chExt cx="752658" cy="405710"/>
          </a:xfrm>
        </p:grpSpPr>
        <p:cxnSp>
          <p:nvCxnSpPr>
            <p:cNvPr id="171" name="直線矢印コネクタ 170">
              <a:extLst>
                <a:ext uri="{FF2B5EF4-FFF2-40B4-BE49-F238E27FC236}">
                  <a16:creationId xmlns:a16="http://schemas.microsoft.com/office/drawing/2014/main" id="{860A645C-07D2-6189-8C23-6DDC4A86766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2" name="グループ化 171">
              <a:extLst>
                <a:ext uri="{FF2B5EF4-FFF2-40B4-BE49-F238E27FC236}">
                  <a16:creationId xmlns:a16="http://schemas.microsoft.com/office/drawing/2014/main" id="{8D6A0AF3-0D4B-B4FD-0B52-6922BCFDE5CE}"/>
                </a:ext>
              </a:extLst>
            </p:cNvPr>
            <p:cNvGrpSpPr/>
            <p:nvPr/>
          </p:nvGrpSpPr>
          <p:grpSpPr>
            <a:xfrm>
              <a:off x="5672158" y="5172745"/>
              <a:ext cx="69614" cy="299822"/>
              <a:chOff x="2439407" y="2962964"/>
              <a:chExt cx="69614" cy="430496"/>
            </a:xfrm>
          </p:grpSpPr>
          <p:cxnSp>
            <p:nvCxnSpPr>
              <p:cNvPr id="174" name="直線コネクタ 173">
                <a:extLst>
                  <a:ext uri="{FF2B5EF4-FFF2-40B4-BE49-F238E27FC236}">
                    <a16:creationId xmlns:a16="http://schemas.microsoft.com/office/drawing/2014/main" id="{01695080-2F7D-EC2C-DAC7-22739365AF8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9" name="直線コネクタ 178">
                <a:extLst>
                  <a:ext uri="{FF2B5EF4-FFF2-40B4-BE49-F238E27FC236}">
                    <a16:creationId xmlns:a16="http://schemas.microsoft.com/office/drawing/2014/main" id="{4DFA25F2-8499-E38B-449F-006429457F7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80" name="直線コネクタ 179">
                <a:extLst>
                  <a:ext uri="{FF2B5EF4-FFF2-40B4-BE49-F238E27FC236}">
                    <a16:creationId xmlns:a16="http://schemas.microsoft.com/office/drawing/2014/main" id="{3903B284-8D3A-7668-7339-F1282C9F78C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3" name="正方形/長方形 172">
              <a:extLst>
                <a:ext uri="{FF2B5EF4-FFF2-40B4-BE49-F238E27FC236}">
                  <a16:creationId xmlns:a16="http://schemas.microsoft.com/office/drawing/2014/main" id="{38904EF5-3AEF-10A1-16ED-B12385D3CE95}"/>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181" name="グループ化 180">
            <a:extLst>
              <a:ext uri="{FF2B5EF4-FFF2-40B4-BE49-F238E27FC236}">
                <a16:creationId xmlns:a16="http://schemas.microsoft.com/office/drawing/2014/main" id="{C3D04865-834C-68ED-E41D-27BC24E6FF2E}"/>
              </a:ext>
            </a:extLst>
          </p:cNvPr>
          <p:cNvGrpSpPr/>
          <p:nvPr/>
        </p:nvGrpSpPr>
        <p:grpSpPr>
          <a:xfrm>
            <a:off x="4645568" y="3766710"/>
            <a:ext cx="621625" cy="678812"/>
            <a:chOff x="2260872" y="3015289"/>
            <a:chExt cx="621625" cy="678812"/>
          </a:xfrm>
        </p:grpSpPr>
        <p:pic>
          <p:nvPicPr>
            <p:cNvPr id="182" name="グラフィックス 181" descr="紙 枠線">
              <a:extLst>
                <a:ext uri="{FF2B5EF4-FFF2-40B4-BE49-F238E27FC236}">
                  <a16:creationId xmlns:a16="http://schemas.microsoft.com/office/drawing/2014/main" id="{3EE7121C-8C7F-C56F-9568-A037288A66DB}"/>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2492892" y="3131836"/>
              <a:ext cx="307340" cy="307340"/>
            </a:xfrm>
            <a:prstGeom prst="rect">
              <a:avLst/>
            </a:prstGeom>
          </p:spPr>
        </p:pic>
        <p:cxnSp>
          <p:nvCxnSpPr>
            <p:cNvPr id="183" name="直線矢印コネクタ 36">
              <a:extLst>
                <a:ext uri="{FF2B5EF4-FFF2-40B4-BE49-F238E27FC236}">
                  <a16:creationId xmlns:a16="http://schemas.microsoft.com/office/drawing/2014/main" id="{530C9601-4057-4B53-1E2E-E42CEF7B1432}"/>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4" name="正方形/長方形 183">
              <a:extLst>
                <a:ext uri="{FF2B5EF4-FFF2-40B4-BE49-F238E27FC236}">
                  <a16:creationId xmlns:a16="http://schemas.microsoft.com/office/drawing/2014/main" id="{544B09BA-7C2B-635C-6C1D-379B99FB4096}"/>
                </a:ext>
              </a:extLst>
            </p:cNvPr>
            <p:cNvSpPr/>
            <p:nvPr/>
          </p:nvSpPr>
          <p:spPr>
            <a:xfrm>
              <a:off x="2260872"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口座振替不能通知兼納付書</a:t>
              </a:r>
              <a:endParaRPr kumimoji="1" lang="en-US" altLang="ja-JP" sz="500" b="1" dirty="0">
                <a:solidFill>
                  <a:schemeClr val="tx1"/>
                </a:solidFill>
                <a:latin typeface="+mn-ea"/>
              </a:endParaRPr>
            </a:p>
            <a:p>
              <a:r>
                <a:rPr kumimoji="1" lang="ja-JP" altLang="en-US" sz="500" b="1" dirty="0">
                  <a:solidFill>
                    <a:schemeClr val="tx1"/>
                  </a:solidFill>
                  <a:latin typeface="+mn-ea"/>
                </a:rPr>
                <a:t>口座振替不能通知</a:t>
              </a:r>
              <a:endParaRPr kumimoji="1" lang="en-US" altLang="ja-JP" sz="500" b="1" dirty="0">
                <a:solidFill>
                  <a:schemeClr val="tx1"/>
                </a:solidFill>
                <a:latin typeface="+mn-ea"/>
              </a:endParaRPr>
            </a:p>
            <a:p>
              <a:r>
                <a:rPr kumimoji="1" lang="ja-JP" altLang="en-US" sz="500" b="1" dirty="0">
                  <a:solidFill>
                    <a:schemeClr val="tx1"/>
                  </a:solidFill>
                  <a:latin typeface="+mn-ea"/>
                </a:rPr>
                <a:t>口座振替不能通知発行リスト</a:t>
              </a:r>
              <a:endParaRPr kumimoji="1" lang="en-US" altLang="ja-JP" sz="500" b="1" dirty="0">
                <a:solidFill>
                  <a:schemeClr val="tx1"/>
                </a:solidFill>
                <a:latin typeface="+mn-ea"/>
              </a:endParaRPr>
            </a:p>
            <a:p>
              <a:endParaRPr kumimoji="1" lang="en-US" altLang="ja-JP" sz="500" b="1" dirty="0">
                <a:solidFill>
                  <a:schemeClr val="tx1"/>
                </a:solidFill>
                <a:latin typeface="+mn-ea"/>
              </a:endParaRPr>
            </a:p>
          </p:txBody>
        </p:sp>
      </p:grpSp>
      <p:cxnSp>
        <p:nvCxnSpPr>
          <p:cNvPr id="205" name="直線矢印コネクタ 204">
            <a:extLst>
              <a:ext uri="{FF2B5EF4-FFF2-40B4-BE49-F238E27FC236}">
                <a16:creationId xmlns:a16="http://schemas.microsoft.com/office/drawing/2014/main" id="{D0DA6707-51B7-57EB-AE7F-D0B5D5A549CE}"/>
              </a:ext>
            </a:extLst>
          </p:cNvPr>
          <p:cNvCxnSpPr>
            <a:cxnSpLocks/>
            <a:stCxn id="148" idx="2"/>
            <a:endCxn id="107" idx="2"/>
          </p:cNvCxnSpPr>
          <p:nvPr/>
        </p:nvCxnSpPr>
        <p:spPr>
          <a:xfrm rot="10800000" flipH="1">
            <a:off x="3259819" y="2669134"/>
            <a:ext cx="285222" cy="2386944"/>
          </a:xfrm>
          <a:prstGeom prst="bentConnector4">
            <a:avLst>
              <a:gd name="adj1" fmla="val -80148"/>
              <a:gd name="adj2" fmla="val 79475"/>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0" name="直線矢印コネクタ 204">
            <a:extLst>
              <a:ext uri="{FF2B5EF4-FFF2-40B4-BE49-F238E27FC236}">
                <a16:creationId xmlns:a16="http://schemas.microsoft.com/office/drawing/2014/main" id="{E981BA28-5EF9-F52A-A271-F31B8A2D02FE}"/>
              </a:ext>
            </a:extLst>
          </p:cNvPr>
          <p:cNvCxnSpPr>
            <a:cxnSpLocks/>
            <a:stCxn id="128" idx="3"/>
            <a:endCxn id="22" idx="4"/>
          </p:cNvCxnSpPr>
          <p:nvPr/>
        </p:nvCxnSpPr>
        <p:spPr>
          <a:xfrm flipV="1">
            <a:off x="4148645" y="2587759"/>
            <a:ext cx="578953"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213" name="直線矢印コネクタ 204">
            <a:extLst>
              <a:ext uri="{FF2B5EF4-FFF2-40B4-BE49-F238E27FC236}">
                <a16:creationId xmlns:a16="http://schemas.microsoft.com/office/drawing/2014/main" id="{1BE0E759-7CDE-06A8-ADF3-62436E0D641E}"/>
              </a:ext>
            </a:extLst>
          </p:cNvPr>
          <p:cNvCxnSpPr>
            <a:cxnSpLocks/>
            <a:stCxn id="182" idx="3"/>
            <a:endCxn id="53" idx="4"/>
          </p:cNvCxnSpPr>
          <p:nvPr/>
        </p:nvCxnSpPr>
        <p:spPr>
          <a:xfrm flipV="1">
            <a:off x="5184928" y="3685335"/>
            <a:ext cx="332046" cy="35159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23" name="グループ化 222">
            <a:extLst>
              <a:ext uri="{FF2B5EF4-FFF2-40B4-BE49-F238E27FC236}">
                <a16:creationId xmlns:a16="http://schemas.microsoft.com/office/drawing/2014/main" id="{5A040008-224E-C5FB-295F-4B9C04A8D208}"/>
              </a:ext>
            </a:extLst>
          </p:cNvPr>
          <p:cNvGrpSpPr/>
          <p:nvPr/>
        </p:nvGrpSpPr>
        <p:grpSpPr>
          <a:xfrm>
            <a:off x="5495777" y="1429774"/>
            <a:ext cx="989415" cy="511362"/>
            <a:chOff x="5080578" y="4316156"/>
            <a:chExt cx="989415" cy="511362"/>
          </a:xfrm>
        </p:grpSpPr>
        <p:cxnSp>
          <p:nvCxnSpPr>
            <p:cNvPr id="224" name="直線矢印コネクタ 223">
              <a:extLst>
                <a:ext uri="{FF2B5EF4-FFF2-40B4-BE49-F238E27FC236}">
                  <a16:creationId xmlns:a16="http://schemas.microsoft.com/office/drawing/2014/main" id="{FD3542FA-C3B0-0F23-06A7-71461504BE0D}"/>
                </a:ext>
              </a:extLst>
            </p:cNvPr>
            <p:cNvCxnSpPr>
              <a:cxnSpLocks/>
              <a:endCxn id="226" idx="1"/>
            </p:cNvCxnSpPr>
            <p:nvPr/>
          </p:nvCxnSpPr>
          <p:spPr>
            <a:xfrm>
              <a:off x="5096546" y="4469826"/>
              <a:ext cx="24009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5" name="正方形/長方形 224">
              <a:extLst>
                <a:ext uri="{FF2B5EF4-FFF2-40B4-BE49-F238E27FC236}">
                  <a16:creationId xmlns:a16="http://schemas.microsoft.com/office/drawing/2014/main" id="{0D9A6C5B-8C74-DFD7-9ADF-B1F84E1618B7}"/>
                </a:ext>
              </a:extLst>
            </p:cNvPr>
            <p:cNvSpPr/>
            <p:nvPr/>
          </p:nvSpPr>
          <p:spPr>
            <a:xfrm>
              <a:off x="5080578"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口座振替不能通知兼納付書</a:t>
              </a:r>
              <a:endParaRPr kumimoji="1" lang="en-US" altLang="ja-JP" sz="500" b="1" dirty="0">
                <a:solidFill>
                  <a:schemeClr val="tx1"/>
                </a:solidFill>
                <a:latin typeface="+mn-ea"/>
              </a:endParaRPr>
            </a:p>
            <a:p>
              <a:r>
                <a:rPr kumimoji="1" lang="ja-JP" altLang="en-US" sz="500" b="1" dirty="0">
                  <a:solidFill>
                    <a:schemeClr val="tx1"/>
                  </a:solidFill>
                  <a:latin typeface="+mn-ea"/>
                </a:rPr>
                <a:t>口座振替不能通知</a:t>
              </a:r>
              <a:endParaRPr kumimoji="1" lang="en-US" altLang="ja-JP" sz="500" b="1" dirty="0">
                <a:solidFill>
                  <a:schemeClr val="tx1"/>
                </a:solidFill>
                <a:latin typeface="+mn-ea"/>
              </a:endParaRPr>
            </a:p>
          </p:txBody>
        </p:sp>
        <p:pic>
          <p:nvPicPr>
            <p:cNvPr id="226" name="グラフィックス 225" descr="紙 枠線">
              <a:extLst>
                <a:ext uri="{FF2B5EF4-FFF2-40B4-BE49-F238E27FC236}">
                  <a16:creationId xmlns:a16="http://schemas.microsoft.com/office/drawing/2014/main" id="{34C41867-8D3C-AF4F-9D76-CB5B4D7FD8CD}"/>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336641" y="4316156"/>
              <a:ext cx="307340" cy="307340"/>
            </a:xfrm>
            <a:prstGeom prst="rect">
              <a:avLst/>
            </a:prstGeom>
          </p:spPr>
        </p:pic>
      </p:grpSp>
      <p:grpSp>
        <p:nvGrpSpPr>
          <p:cNvPr id="233" name="グループ化 232">
            <a:extLst>
              <a:ext uri="{FF2B5EF4-FFF2-40B4-BE49-F238E27FC236}">
                <a16:creationId xmlns:a16="http://schemas.microsoft.com/office/drawing/2014/main" id="{400E374A-CC31-CAC3-BAED-39C24BF80B80}"/>
              </a:ext>
            </a:extLst>
          </p:cNvPr>
          <p:cNvGrpSpPr/>
          <p:nvPr/>
        </p:nvGrpSpPr>
        <p:grpSpPr>
          <a:xfrm>
            <a:off x="2679191" y="2571761"/>
            <a:ext cx="1574984" cy="1033546"/>
            <a:chOff x="2679191" y="2571761"/>
            <a:chExt cx="1574984" cy="1033546"/>
          </a:xfrm>
        </p:grpSpPr>
        <p:cxnSp>
          <p:nvCxnSpPr>
            <p:cNvPr id="34" name="直線矢印コネクタ 128">
              <a:extLst>
                <a:ext uri="{FF2B5EF4-FFF2-40B4-BE49-F238E27FC236}">
                  <a16:creationId xmlns:a16="http://schemas.microsoft.com/office/drawing/2014/main" id="{6D6AB2A9-A172-6187-63F3-8915578C694C}"/>
                </a:ext>
              </a:extLst>
            </p:cNvPr>
            <p:cNvCxnSpPr>
              <a:cxnSpLocks/>
              <a:stCxn id="36" idx="2"/>
              <a:endCxn id="123" idx="1"/>
            </p:cNvCxnSpPr>
            <p:nvPr/>
          </p:nvCxnSpPr>
          <p:spPr>
            <a:xfrm rot="16200000" flipH="1">
              <a:off x="2986396" y="2264556"/>
              <a:ext cx="960573" cy="157498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2" name="円弧 231">
              <a:extLst>
                <a:ext uri="{FF2B5EF4-FFF2-40B4-BE49-F238E27FC236}">
                  <a16:creationId xmlns:a16="http://schemas.microsoft.com/office/drawing/2014/main" id="{4E9DD0BD-440F-BF63-7F5E-2E1CA1F79E64}"/>
                </a:ext>
              </a:extLst>
            </p:cNvPr>
            <p:cNvSpPr/>
            <p:nvPr/>
          </p:nvSpPr>
          <p:spPr>
            <a:xfrm>
              <a:off x="2977754" y="3482650"/>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80" name="正方形/長方形 79">
            <a:extLst>
              <a:ext uri="{FF2B5EF4-FFF2-40B4-BE49-F238E27FC236}">
                <a16:creationId xmlns:a16="http://schemas.microsoft.com/office/drawing/2014/main" id="{48E9BCEB-4B75-19F4-0DED-6B86FA4FE335}"/>
              </a:ext>
            </a:extLst>
          </p:cNvPr>
          <p:cNvSpPr/>
          <p:nvPr/>
        </p:nvSpPr>
        <p:spPr>
          <a:xfrm>
            <a:off x="2994260" y="342411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口座振替不能</a:t>
            </a:r>
          </a:p>
        </p:txBody>
      </p:sp>
      <p:sp>
        <p:nvSpPr>
          <p:cNvPr id="35" name="正方形/長方形 34">
            <a:extLst>
              <a:ext uri="{FF2B5EF4-FFF2-40B4-BE49-F238E27FC236}">
                <a16:creationId xmlns:a16="http://schemas.microsoft.com/office/drawing/2014/main" id="{00A3EB0F-0512-AFF5-E2BA-75AFD2838D45}"/>
              </a:ext>
            </a:extLst>
          </p:cNvPr>
          <p:cNvSpPr/>
          <p:nvPr/>
        </p:nvSpPr>
        <p:spPr>
          <a:xfrm>
            <a:off x="2566032" y="232659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再振替</a:t>
            </a:r>
          </a:p>
        </p:txBody>
      </p:sp>
    </p:spTree>
    <p:extLst>
      <p:ext uri="{BB962C8B-B14F-4D97-AF65-F5344CB8AC3E}">
        <p14:creationId xmlns:p14="http://schemas.microsoft.com/office/powerpoint/2010/main" val="229209314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AD7B1-CD53-1C85-4683-1E6B2994CD06}"/>
            </a:ext>
          </a:extLst>
        </p:cNvPr>
        <p:cNvGrpSpPr/>
        <p:nvPr/>
      </p:nvGrpSpPr>
      <p:grpSpPr>
        <a:xfrm>
          <a:off x="0" y="0"/>
          <a:ext cx="0" cy="0"/>
          <a:chOff x="0" y="0"/>
          <a:chExt cx="0" cy="0"/>
        </a:xfrm>
      </p:grpSpPr>
      <p:grpSp>
        <p:nvGrpSpPr>
          <p:cNvPr id="98" name="グループ化 97">
            <a:extLst>
              <a:ext uri="{FF2B5EF4-FFF2-40B4-BE49-F238E27FC236}">
                <a16:creationId xmlns:a16="http://schemas.microsoft.com/office/drawing/2014/main" id="{13A8DDB4-601A-21B3-AF6F-FA6545DBDB36}"/>
              </a:ext>
            </a:extLst>
          </p:cNvPr>
          <p:cNvGrpSpPr/>
          <p:nvPr/>
        </p:nvGrpSpPr>
        <p:grpSpPr>
          <a:xfrm rot="5400000" flipV="1">
            <a:off x="5132840" y="3578911"/>
            <a:ext cx="1382636" cy="47531"/>
            <a:chOff x="9074130" y="5728209"/>
            <a:chExt cx="1382636" cy="47531"/>
          </a:xfrm>
        </p:grpSpPr>
        <p:cxnSp>
          <p:nvCxnSpPr>
            <p:cNvPr id="99" name="直線矢印コネクタ 98">
              <a:extLst>
                <a:ext uri="{FF2B5EF4-FFF2-40B4-BE49-F238E27FC236}">
                  <a16:creationId xmlns:a16="http://schemas.microsoft.com/office/drawing/2014/main" id="{C6764A3D-3842-6D7C-DA23-6EF20B6502C0}"/>
                </a:ext>
              </a:extLst>
            </p:cNvPr>
            <p:cNvCxnSpPr>
              <a:cxnSpLocks/>
              <a:stCxn id="100" idx="6"/>
              <a:endCxn id="102" idx="0"/>
            </p:cNvCxnSpPr>
            <p:nvPr/>
          </p:nvCxnSpPr>
          <p:spPr>
            <a:xfrm rot="5400000" flipV="1">
              <a:off x="9789210" y="5084427"/>
              <a:ext cx="7" cy="133510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879DF036-526E-18BD-79F6-C1648B4E2FD7}"/>
                </a:ext>
              </a:extLst>
            </p:cNvPr>
            <p:cNvSpPr/>
            <p:nvPr/>
          </p:nvSpPr>
          <p:spPr>
            <a:xfrm>
              <a:off x="907413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16694C3A-77DC-2B22-0929-2C0B017B3FE9}"/>
                </a:ext>
              </a:extLst>
            </p:cNvPr>
            <p:cNvSpPr/>
            <p:nvPr/>
          </p:nvSpPr>
          <p:spPr>
            <a:xfrm rot="5400000">
              <a:off x="10397518"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BDEE39C7-907A-B942-6467-EE7BEC85A9F4}"/>
              </a:ext>
            </a:extLst>
          </p:cNvPr>
          <p:cNvGrpSpPr/>
          <p:nvPr/>
        </p:nvGrpSpPr>
        <p:grpSpPr>
          <a:xfrm rot="5400000" flipV="1">
            <a:off x="537675" y="1979267"/>
            <a:ext cx="1192927" cy="47531"/>
            <a:chOff x="7899456" y="5728209"/>
            <a:chExt cx="1192927" cy="47531"/>
          </a:xfrm>
        </p:grpSpPr>
        <p:cxnSp>
          <p:nvCxnSpPr>
            <p:cNvPr id="20" name="直線矢印コネクタ 19">
              <a:extLst>
                <a:ext uri="{FF2B5EF4-FFF2-40B4-BE49-F238E27FC236}">
                  <a16:creationId xmlns:a16="http://schemas.microsoft.com/office/drawing/2014/main" id="{082D08B4-603D-27EC-29E7-B43F06E6FDDD}"/>
                </a:ext>
              </a:extLst>
            </p:cNvPr>
            <p:cNvCxnSpPr>
              <a:cxnSpLocks/>
              <a:stCxn id="23" idx="6"/>
              <a:endCxn id="25" idx="0"/>
            </p:cNvCxnSpPr>
            <p:nvPr/>
          </p:nvCxnSpPr>
          <p:spPr>
            <a:xfrm rot="5400000" flipV="1">
              <a:off x="8519681" y="5179283"/>
              <a:ext cx="9" cy="114539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0BFA6964-3E71-0191-89E0-756C633403EE}"/>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0A0E8629-762A-1AC0-B5AA-10010DF10BA9}"/>
                </a:ext>
              </a:extLst>
            </p:cNvPr>
            <p:cNvSpPr/>
            <p:nvPr/>
          </p:nvSpPr>
          <p:spPr>
            <a:xfrm rot="5400000">
              <a:off x="903313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D5608AAC-5CD7-78E0-C61F-79EF70730C5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69F5E61-200D-6EBC-A324-D0740326D46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7143C66-25A7-38E6-CB7D-AB950F5CAB3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3CC6A51-F87A-4868-F272-46BE624680DE}"/>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2CDC101-2CED-8423-8946-765A47DC1EB1}"/>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2270DAA-36DB-3F73-95AD-0D725924CEB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3.5.</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28F694D-56BB-1B11-3026-456D48DF482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口座振替停止</a:t>
              </a:r>
            </a:p>
          </p:txBody>
        </p:sp>
        <p:sp>
          <p:nvSpPr>
            <p:cNvPr id="14" name="正方形/長方形 13">
              <a:extLst>
                <a:ext uri="{FF2B5EF4-FFF2-40B4-BE49-F238E27FC236}">
                  <a16:creationId xmlns:a16="http://schemas.microsoft.com/office/drawing/2014/main" id="{3BEAE8CB-99BD-F5AF-D42A-3B8E667CF6A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口座</a:t>
              </a:r>
            </a:p>
          </p:txBody>
        </p:sp>
      </p:grpSp>
      <p:grpSp>
        <p:nvGrpSpPr>
          <p:cNvPr id="16" name="グループ化 15">
            <a:extLst>
              <a:ext uri="{FF2B5EF4-FFF2-40B4-BE49-F238E27FC236}">
                <a16:creationId xmlns:a16="http://schemas.microsoft.com/office/drawing/2014/main" id="{D68D8233-E22B-5D9D-5EA3-832E1C37A4E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4D680C7E-A1FC-35F7-14C5-84058362F1E3}"/>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D8344321-9A8D-24A5-86B1-FD59D45175E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B4B04C0-79F9-2DA4-DBF6-F609A1E61C42}"/>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17</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A3A3F37E-0F31-1709-C777-9C2CAEFB5646}"/>
              </a:ext>
            </a:extLst>
          </p:cNvPr>
          <p:cNvCxnSpPr>
            <a:cxnSpLocks/>
            <a:stCxn id="4" idx="6"/>
            <a:endCxn id="38" idx="1"/>
          </p:cNvCxnSpPr>
          <p:nvPr/>
        </p:nvCxnSpPr>
        <p:spPr>
          <a:xfrm>
            <a:off x="1287138" y="2766336"/>
            <a:ext cx="191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715F17F-3597-FBE4-B698-F7867AFBD6B0}"/>
              </a:ext>
            </a:extLst>
          </p:cNvPr>
          <p:cNvSpPr/>
          <p:nvPr/>
        </p:nvSpPr>
        <p:spPr>
          <a:xfrm>
            <a:off x="6758568" y="6165850"/>
            <a:ext cx="2053792" cy="3385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2.2.6</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口座振替停止情報管理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5AD541CC-EAF1-3A11-2691-5C5E5D08BD66}"/>
              </a:ext>
            </a:extLst>
          </p:cNvPr>
          <p:cNvSpPr/>
          <p:nvPr/>
        </p:nvSpPr>
        <p:spPr>
          <a:xfrm>
            <a:off x="732440" y="292852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6F2E84D8-EC53-CADD-F75F-8A66615EB9EE}"/>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1C08662E-F621-0679-EE83-D71A0FB42343}"/>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8B7F24D6-ABC5-11B9-D42B-923AE868BB9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007E4E54-8C80-1AFD-C5B3-1462209E145A}"/>
              </a:ext>
            </a:extLst>
          </p:cNvPr>
          <p:cNvCxnSpPr>
            <a:cxnSpLocks/>
            <a:stCxn id="41" idx="3"/>
            <a:endCxn id="137" idx="1"/>
          </p:cNvCxnSpPr>
          <p:nvPr/>
        </p:nvCxnSpPr>
        <p:spPr>
          <a:xfrm>
            <a:off x="2998726" y="2766336"/>
            <a:ext cx="2911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21394A45-83C8-65BB-1FE3-49C77F1E0BA3}"/>
              </a:ext>
            </a:extLst>
          </p:cNvPr>
          <p:cNvCxnSpPr>
            <a:cxnSpLocks/>
            <a:stCxn id="140" idx="1"/>
            <a:endCxn id="137" idx="2"/>
          </p:cNvCxnSpPr>
          <p:nvPr/>
        </p:nvCxnSpPr>
        <p:spPr>
          <a:xfrm flipH="1" flipV="1">
            <a:off x="3587824"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E4A6593E-DF33-DDFE-193F-931A0AE53A53}"/>
              </a:ext>
            </a:extLst>
          </p:cNvPr>
          <p:cNvGrpSpPr/>
          <p:nvPr/>
        </p:nvGrpSpPr>
        <p:grpSpPr>
          <a:xfrm>
            <a:off x="3289882"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0C4DAC3-14B7-6C03-562B-1F58984A875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17E04C95-FCC0-5478-B688-0E8D981A74A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納付書発行</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D25A8FD2-2775-C456-297D-9E75393BC16C}"/>
              </a:ext>
            </a:extLst>
          </p:cNvPr>
          <p:cNvGrpSpPr/>
          <p:nvPr/>
        </p:nvGrpSpPr>
        <p:grpSpPr>
          <a:xfrm>
            <a:off x="3300006"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C6889431-EEB6-E6D1-B6B5-0C0F839487A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909D873A-FEB1-0148-73B9-AA2EF79E46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C258807B-AF6A-9D2F-C9B7-94D5AFE0A03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8" name="直線矢印コネクタ 67">
            <a:extLst>
              <a:ext uri="{FF2B5EF4-FFF2-40B4-BE49-F238E27FC236}">
                <a16:creationId xmlns:a16="http://schemas.microsoft.com/office/drawing/2014/main" id="{3DABF69B-ADC9-CC17-86CC-911222D919E4}"/>
              </a:ext>
            </a:extLst>
          </p:cNvPr>
          <p:cNvCxnSpPr>
            <a:cxnSpLocks/>
            <a:stCxn id="79" idx="3"/>
            <a:endCxn id="22" idx="2"/>
          </p:cNvCxnSpPr>
          <p:nvPr/>
        </p:nvCxnSpPr>
        <p:spPr>
          <a:xfrm>
            <a:off x="5386148" y="2766336"/>
            <a:ext cx="2850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87" name="グループ化 86">
            <a:extLst>
              <a:ext uri="{FF2B5EF4-FFF2-40B4-BE49-F238E27FC236}">
                <a16:creationId xmlns:a16="http://schemas.microsoft.com/office/drawing/2014/main" id="{1E33E908-DDFC-39F3-F7C6-6ED7B4A6F240}"/>
              </a:ext>
            </a:extLst>
          </p:cNvPr>
          <p:cNvGrpSpPr/>
          <p:nvPr/>
        </p:nvGrpSpPr>
        <p:grpSpPr>
          <a:xfrm>
            <a:off x="3733509" y="3002793"/>
            <a:ext cx="627082" cy="678812"/>
            <a:chOff x="2334384" y="3015289"/>
            <a:chExt cx="627082" cy="678812"/>
          </a:xfrm>
        </p:grpSpPr>
        <p:pic>
          <p:nvPicPr>
            <p:cNvPr id="88" name="グラフィックス 87" descr="紙 枠線">
              <a:extLst>
                <a:ext uri="{FF2B5EF4-FFF2-40B4-BE49-F238E27FC236}">
                  <a16:creationId xmlns:a16="http://schemas.microsoft.com/office/drawing/2014/main" id="{84CF0472-F6CD-AE2A-8D80-73E32AA96D2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D5FCBEC1-9873-1109-9EE1-EDF7FEBEA61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93E337DD-D741-830E-ACAA-1FE92A4CF80F}"/>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納付書</a:t>
              </a:r>
            </a:p>
          </p:txBody>
        </p:sp>
      </p:grpSp>
      <p:grpSp>
        <p:nvGrpSpPr>
          <p:cNvPr id="26" name="グループ化 25">
            <a:extLst>
              <a:ext uri="{FF2B5EF4-FFF2-40B4-BE49-F238E27FC236}">
                <a16:creationId xmlns:a16="http://schemas.microsoft.com/office/drawing/2014/main" id="{AEA19F7A-E3C1-0139-D6A6-332F7D25C333}"/>
              </a:ext>
            </a:extLst>
          </p:cNvPr>
          <p:cNvGrpSpPr/>
          <p:nvPr/>
        </p:nvGrpSpPr>
        <p:grpSpPr>
          <a:xfrm>
            <a:off x="1478772" y="2537580"/>
            <a:ext cx="587415" cy="457512"/>
            <a:chOff x="5266944" y="2798826"/>
            <a:chExt cx="455771" cy="301859"/>
          </a:xfrm>
        </p:grpSpPr>
        <p:sp>
          <p:nvSpPr>
            <p:cNvPr id="38" name="四角形: 角を丸くする 37">
              <a:extLst>
                <a:ext uri="{FF2B5EF4-FFF2-40B4-BE49-F238E27FC236}">
                  <a16:creationId xmlns:a16="http://schemas.microsoft.com/office/drawing/2014/main" id="{C5E412EF-10C7-C399-BB8C-F949E09E19FD}"/>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申込受付</a:t>
              </a:r>
              <a:endParaRPr kumimoji="1" lang="en-US" altLang="ja-JP" sz="500" b="1" dirty="0">
                <a:solidFill>
                  <a:schemeClr val="tx1"/>
                </a:solidFill>
                <a:latin typeface="+mn-ea"/>
              </a:endParaRPr>
            </a:p>
          </p:txBody>
        </p:sp>
        <p:pic>
          <p:nvPicPr>
            <p:cNvPr id="76" name="グラフィックス 75" descr="挙手 枠線">
              <a:extLst>
                <a:ext uri="{FF2B5EF4-FFF2-40B4-BE49-F238E27FC236}">
                  <a16:creationId xmlns:a16="http://schemas.microsoft.com/office/drawing/2014/main" id="{F3882197-674B-DCCE-4DC6-36E8B3B1201A}"/>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sp>
        <p:nvSpPr>
          <p:cNvPr id="103" name="正方形/長方形 102">
            <a:extLst>
              <a:ext uri="{FF2B5EF4-FFF2-40B4-BE49-F238E27FC236}">
                <a16:creationId xmlns:a16="http://schemas.microsoft.com/office/drawing/2014/main" id="{62123084-59C3-AD4A-A42E-68C42A39AF2D}"/>
              </a:ext>
            </a:extLst>
          </p:cNvPr>
          <p:cNvSpPr/>
          <p:nvPr/>
        </p:nvSpPr>
        <p:spPr>
          <a:xfrm>
            <a:off x="5475550" y="3542516"/>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振替の停止を依頼</a:t>
            </a:r>
            <a:endParaRPr kumimoji="1" lang="en-US" altLang="ja-JP" sz="600" b="1" dirty="0">
              <a:solidFill>
                <a:schemeClr val="tx1"/>
              </a:solidFill>
              <a:highlight>
                <a:srgbClr val="FFFFFF"/>
              </a:highlight>
              <a:latin typeface="+mn-ea"/>
            </a:endParaRPr>
          </a:p>
        </p:txBody>
      </p:sp>
      <p:grpSp>
        <p:nvGrpSpPr>
          <p:cNvPr id="110" name="グループ化 109">
            <a:extLst>
              <a:ext uri="{FF2B5EF4-FFF2-40B4-BE49-F238E27FC236}">
                <a16:creationId xmlns:a16="http://schemas.microsoft.com/office/drawing/2014/main" id="{2DA1B80D-284A-7815-072B-81702E1F4B06}"/>
              </a:ext>
            </a:extLst>
          </p:cNvPr>
          <p:cNvGrpSpPr/>
          <p:nvPr/>
        </p:nvGrpSpPr>
        <p:grpSpPr>
          <a:xfrm flipH="1">
            <a:off x="2640180"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03B4302C-5009-EE11-A5E4-7D934B2C9A0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AFE1960D-B80A-C1FC-CC7B-86056512D1AD}"/>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70DC3067-7CBE-2CEF-5699-91ECAD8E690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513250AC-B6D2-1A26-54D1-8FCACC9D3E9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EF78194F-D571-EEB1-737D-585BD954A63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D7B56D7B-7C7A-804C-81EF-D33D09CCF4AA}"/>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26" name="直線矢印コネクタ 125">
            <a:extLst>
              <a:ext uri="{FF2B5EF4-FFF2-40B4-BE49-F238E27FC236}">
                <a16:creationId xmlns:a16="http://schemas.microsoft.com/office/drawing/2014/main" id="{30019D3A-8B83-FADB-37CE-CEC559419BF1}"/>
              </a:ext>
            </a:extLst>
          </p:cNvPr>
          <p:cNvCxnSpPr>
            <a:cxnSpLocks/>
            <a:stCxn id="56" idx="6"/>
            <a:endCxn id="79" idx="1"/>
          </p:cNvCxnSpPr>
          <p:nvPr/>
        </p:nvCxnSpPr>
        <p:spPr>
          <a:xfrm>
            <a:off x="4513591" y="2766336"/>
            <a:ext cx="2851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2" name="直線矢印コネクタ 151">
            <a:extLst>
              <a:ext uri="{FF2B5EF4-FFF2-40B4-BE49-F238E27FC236}">
                <a16:creationId xmlns:a16="http://schemas.microsoft.com/office/drawing/2014/main" id="{3D4B8F18-5139-A75D-A9AE-E05B317F1A1D}"/>
              </a:ext>
            </a:extLst>
          </p:cNvPr>
          <p:cNvCxnSpPr>
            <a:cxnSpLocks/>
            <a:stCxn id="88" idx="3"/>
            <a:endCxn id="56" idx="4"/>
          </p:cNvCxnSpPr>
          <p:nvPr/>
        </p:nvCxnSpPr>
        <p:spPr>
          <a:xfrm flipV="1">
            <a:off x="4199357" y="2919336"/>
            <a:ext cx="161234"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D001F198-0F0B-DA90-6542-040B5B1E2A74}"/>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納税義務者</a:t>
            </a:r>
          </a:p>
        </p:txBody>
      </p:sp>
      <p:sp>
        <p:nvSpPr>
          <p:cNvPr id="177" name="正方形/長方形 176">
            <a:extLst>
              <a:ext uri="{FF2B5EF4-FFF2-40B4-BE49-F238E27FC236}">
                <a16:creationId xmlns:a16="http://schemas.microsoft.com/office/drawing/2014/main" id="{4B5F8F0E-3B08-B35C-ACD9-ECBCD11F6DF5}"/>
              </a:ext>
            </a:extLst>
          </p:cNvPr>
          <p:cNvSpPr/>
          <p:nvPr/>
        </p:nvSpPr>
        <p:spPr>
          <a:xfrm>
            <a:off x="785532" y="159428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納税義務者からの希望</a:t>
            </a:r>
            <a:endParaRPr kumimoji="1" lang="en-US" altLang="ja-JP" sz="600" b="1" dirty="0">
              <a:solidFill>
                <a:schemeClr val="tx1"/>
              </a:solidFill>
              <a:highlight>
                <a:srgbClr val="FFFFFF"/>
              </a:highlight>
              <a:latin typeface="+mn-ea"/>
            </a:endParaRPr>
          </a:p>
        </p:txBody>
      </p:sp>
      <p:sp>
        <p:nvSpPr>
          <p:cNvPr id="178" name="正方形/長方形 177">
            <a:extLst>
              <a:ext uri="{FF2B5EF4-FFF2-40B4-BE49-F238E27FC236}">
                <a16:creationId xmlns:a16="http://schemas.microsoft.com/office/drawing/2014/main" id="{DA4298E5-3D97-04C0-4EC0-B5E814C71484}"/>
              </a:ext>
            </a:extLst>
          </p:cNvPr>
          <p:cNvSpPr/>
          <p:nvPr/>
        </p:nvSpPr>
        <p:spPr>
          <a:xfrm>
            <a:off x="5722166" y="28662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1" name="グループ化 20">
            <a:extLst>
              <a:ext uri="{FF2B5EF4-FFF2-40B4-BE49-F238E27FC236}">
                <a16:creationId xmlns:a16="http://schemas.microsoft.com/office/drawing/2014/main" id="{18CEDFFB-CAD8-1C03-D0BA-7C177AA5E06C}"/>
              </a:ext>
            </a:extLst>
          </p:cNvPr>
          <p:cNvGrpSpPr>
            <a:grpSpLocks noChangeAspect="1"/>
          </p:cNvGrpSpPr>
          <p:nvPr/>
        </p:nvGrpSpPr>
        <p:grpSpPr>
          <a:xfrm>
            <a:off x="5671156" y="2613336"/>
            <a:ext cx="306000" cy="306000"/>
            <a:chOff x="547477" y="5946304"/>
            <a:chExt cx="182044" cy="182044"/>
          </a:xfrm>
        </p:grpSpPr>
        <p:sp>
          <p:nvSpPr>
            <p:cNvPr id="22" name="楕円 21">
              <a:extLst>
                <a:ext uri="{FF2B5EF4-FFF2-40B4-BE49-F238E27FC236}">
                  <a16:creationId xmlns:a16="http://schemas.microsoft.com/office/drawing/2014/main" id="{E06EBD20-3F3E-7D91-F399-62D84BFD28B7}"/>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C70A2A38-D36A-A7C8-7B9A-D96B5761C727}"/>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F08FE6CA-7BE3-2C6F-D621-4ECC1EF5E8E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E74FB70A-4102-D5B6-FFED-2CE594A8744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EA55FD82-C1C2-1D7B-18EA-2F53B92C6FBC}"/>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62A150A1-551A-EC41-0F95-73D2DC46779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39" name="グループ化 38">
            <a:extLst>
              <a:ext uri="{FF2B5EF4-FFF2-40B4-BE49-F238E27FC236}">
                <a16:creationId xmlns:a16="http://schemas.microsoft.com/office/drawing/2014/main" id="{4EEA5522-8FB9-86F3-1A62-EECB377CA257}"/>
              </a:ext>
            </a:extLst>
          </p:cNvPr>
          <p:cNvGrpSpPr/>
          <p:nvPr/>
        </p:nvGrpSpPr>
        <p:grpSpPr>
          <a:xfrm>
            <a:off x="2402842"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F51CEBFC-1B24-6372-4526-936EE6FE5EB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F8DAA362-01BD-D937-DDAB-0727C3E2E82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口座振替停止</a:t>
              </a:r>
              <a:endParaRPr kumimoji="1" lang="en-US" altLang="ja-JP" sz="500" b="1" dirty="0">
                <a:solidFill>
                  <a:schemeClr val="tx1"/>
                </a:solidFill>
                <a:latin typeface="+mn-ea"/>
              </a:endParaRPr>
            </a:p>
          </p:txBody>
        </p:sp>
      </p:grpSp>
      <p:cxnSp>
        <p:nvCxnSpPr>
          <p:cNvPr id="42" name="直線矢印コネクタ 41">
            <a:extLst>
              <a:ext uri="{FF2B5EF4-FFF2-40B4-BE49-F238E27FC236}">
                <a16:creationId xmlns:a16="http://schemas.microsoft.com/office/drawing/2014/main" id="{92E12D12-4BF5-66A6-B75D-8BA3DE2D0107}"/>
              </a:ext>
            </a:extLst>
          </p:cNvPr>
          <p:cNvCxnSpPr>
            <a:cxnSpLocks/>
            <a:stCxn id="41" idx="2"/>
            <a:endCxn id="45" idx="1"/>
          </p:cNvCxnSpPr>
          <p:nvPr/>
        </p:nvCxnSpPr>
        <p:spPr>
          <a:xfrm>
            <a:off x="2700784"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94825ABC-6B8E-BECF-3278-B29806CA465B}"/>
              </a:ext>
            </a:extLst>
          </p:cNvPr>
          <p:cNvGrpSpPr/>
          <p:nvPr/>
        </p:nvGrpSpPr>
        <p:grpSpPr>
          <a:xfrm>
            <a:off x="2412966" y="4281501"/>
            <a:ext cx="575637" cy="451948"/>
            <a:chOff x="5274238" y="5435536"/>
            <a:chExt cx="439201" cy="345439"/>
          </a:xfrm>
        </p:grpSpPr>
        <p:sp>
          <p:nvSpPr>
            <p:cNvPr id="45" name="フローチャート: 磁気ディスク 44">
              <a:extLst>
                <a:ext uri="{FF2B5EF4-FFF2-40B4-BE49-F238E27FC236}">
                  <a16:creationId xmlns:a16="http://schemas.microsoft.com/office/drawing/2014/main" id="{8D820B34-56C3-EE07-234B-02A47A99817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C89218E5-6FAC-79CB-217C-8AD20B57255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7" name="円弧 46">
              <a:extLst>
                <a:ext uri="{FF2B5EF4-FFF2-40B4-BE49-F238E27FC236}">
                  <a16:creationId xmlns:a16="http://schemas.microsoft.com/office/drawing/2014/main" id="{B77A9B4F-BD2C-A23F-4B45-E25DA62CB60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8" name="グループ化 47">
            <a:extLst>
              <a:ext uri="{FF2B5EF4-FFF2-40B4-BE49-F238E27FC236}">
                <a16:creationId xmlns:a16="http://schemas.microsoft.com/office/drawing/2014/main" id="{75D83B9D-CF15-E493-CEC2-7DB601909990}"/>
              </a:ext>
            </a:extLst>
          </p:cNvPr>
          <p:cNvGrpSpPr/>
          <p:nvPr/>
        </p:nvGrpSpPr>
        <p:grpSpPr>
          <a:xfrm flipH="1">
            <a:off x="1753140" y="4648212"/>
            <a:ext cx="752658" cy="405710"/>
            <a:chOff x="5549538" y="5066857"/>
            <a:chExt cx="752658" cy="405710"/>
          </a:xfrm>
        </p:grpSpPr>
        <p:cxnSp>
          <p:nvCxnSpPr>
            <p:cNvPr id="49" name="直線矢印コネクタ 48">
              <a:extLst>
                <a:ext uri="{FF2B5EF4-FFF2-40B4-BE49-F238E27FC236}">
                  <a16:creationId xmlns:a16="http://schemas.microsoft.com/office/drawing/2014/main" id="{F6617F00-9A83-D39B-FF57-A749F4EC048D}"/>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E2E6905B-72E7-93EA-6409-EE813C838BC6}"/>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BB217C3F-4848-BBE4-C33F-F6A4D2D127A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BCDF7B38-ECF7-F6A3-A75D-06DCCFFCECB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627624A8-74F1-0005-E480-1C2AD921DC9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B471CD13-7CB1-5E73-6725-1C7055718A9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75" name="グループ化 74">
            <a:extLst>
              <a:ext uri="{FF2B5EF4-FFF2-40B4-BE49-F238E27FC236}">
                <a16:creationId xmlns:a16="http://schemas.microsoft.com/office/drawing/2014/main" id="{EE7DB778-F8CF-AEBD-7552-C419D501FD30}"/>
              </a:ext>
            </a:extLst>
          </p:cNvPr>
          <p:cNvGrpSpPr/>
          <p:nvPr/>
        </p:nvGrpSpPr>
        <p:grpSpPr>
          <a:xfrm>
            <a:off x="4784704" y="4305665"/>
            <a:ext cx="1874945" cy="365125"/>
            <a:chOff x="7146188" y="5133875"/>
            <a:chExt cx="1874945" cy="449892"/>
          </a:xfrm>
        </p:grpSpPr>
        <p:sp>
          <p:nvSpPr>
            <p:cNvPr id="94" name="正方形/長方形 93">
              <a:extLst>
                <a:ext uri="{FF2B5EF4-FFF2-40B4-BE49-F238E27FC236}">
                  <a16:creationId xmlns:a16="http://schemas.microsoft.com/office/drawing/2014/main" id="{13095284-3747-6654-9DD8-90FA1284E253}"/>
                </a:ext>
              </a:extLst>
            </p:cNvPr>
            <p:cNvSpPr/>
            <p:nvPr/>
          </p:nvSpPr>
          <p:spPr>
            <a:xfrm>
              <a:off x="7146188" y="5133875"/>
              <a:ext cx="392400"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96" name="正方形/長方形 95">
              <a:extLst>
                <a:ext uri="{FF2B5EF4-FFF2-40B4-BE49-F238E27FC236}">
                  <a16:creationId xmlns:a16="http://schemas.microsoft.com/office/drawing/2014/main" id="{7A00CA9B-4C12-CF22-E23D-E4920E6DD759}"/>
                </a:ext>
              </a:extLst>
            </p:cNvPr>
            <p:cNvSpPr/>
            <p:nvPr/>
          </p:nvSpPr>
          <p:spPr>
            <a:xfrm>
              <a:off x="7538589" y="5133875"/>
              <a:ext cx="148254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145" name="直線矢印コネクタ 144">
            <a:extLst>
              <a:ext uri="{FF2B5EF4-FFF2-40B4-BE49-F238E27FC236}">
                <a16:creationId xmlns:a16="http://schemas.microsoft.com/office/drawing/2014/main" id="{4B9E8320-0BF0-85F9-EED0-E542EB8E42EA}"/>
              </a:ext>
            </a:extLst>
          </p:cNvPr>
          <p:cNvCxnSpPr>
            <a:cxnSpLocks/>
            <a:stCxn id="38" idx="3"/>
            <a:endCxn id="41" idx="1"/>
          </p:cNvCxnSpPr>
          <p:nvPr/>
        </p:nvCxnSpPr>
        <p:spPr>
          <a:xfrm>
            <a:off x="2066187" y="2766336"/>
            <a:ext cx="33665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F8B244E2-F5D1-39DB-7230-E4A4CC1E8376}"/>
              </a:ext>
            </a:extLst>
          </p:cNvPr>
          <p:cNvCxnSpPr>
            <a:cxnSpLocks/>
            <a:stCxn id="137" idx="3"/>
            <a:endCxn id="56" idx="2"/>
          </p:cNvCxnSpPr>
          <p:nvPr/>
        </p:nvCxnSpPr>
        <p:spPr>
          <a:xfrm>
            <a:off x="3885766" y="2766336"/>
            <a:ext cx="3218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682CF79C-B125-FC7F-310F-70827FB528D2}"/>
              </a:ext>
            </a:extLst>
          </p:cNvPr>
          <p:cNvGrpSpPr/>
          <p:nvPr/>
        </p:nvGrpSpPr>
        <p:grpSpPr>
          <a:xfrm rot="16200000">
            <a:off x="3771558" y="2009457"/>
            <a:ext cx="1178070" cy="47531"/>
            <a:chOff x="7815028" y="5728211"/>
            <a:chExt cx="1178070" cy="47531"/>
          </a:xfrm>
        </p:grpSpPr>
        <p:cxnSp>
          <p:nvCxnSpPr>
            <p:cNvPr id="12" name="直線矢印コネクタ 11">
              <a:extLst>
                <a:ext uri="{FF2B5EF4-FFF2-40B4-BE49-F238E27FC236}">
                  <a16:creationId xmlns:a16="http://schemas.microsoft.com/office/drawing/2014/main" id="{C8D7D7A5-086F-4C47-4EF2-BAA93F631537}"/>
                </a:ext>
              </a:extLst>
            </p:cNvPr>
            <p:cNvCxnSpPr>
              <a:cxnSpLocks/>
              <a:stCxn id="28" idx="6"/>
              <a:endCxn id="29" idx="0"/>
            </p:cNvCxnSpPr>
            <p:nvPr/>
          </p:nvCxnSpPr>
          <p:spPr>
            <a:xfrm rot="5400000" flipV="1">
              <a:off x="8427825" y="5186711"/>
              <a:ext cx="6" cy="113053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8" name="楕円 27">
              <a:extLst>
                <a:ext uri="{FF2B5EF4-FFF2-40B4-BE49-F238E27FC236}">
                  <a16:creationId xmlns:a16="http://schemas.microsoft.com/office/drawing/2014/main" id="{E08B38D2-18E8-53D2-8300-9A3E527FB631}"/>
                </a:ext>
              </a:extLst>
            </p:cNvPr>
            <p:cNvSpPr/>
            <p:nvPr/>
          </p:nvSpPr>
          <p:spPr>
            <a:xfrm>
              <a:off x="781502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9" name="二等辺三角形 28">
              <a:extLst>
                <a:ext uri="{FF2B5EF4-FFF2-40B4-BE49-F238E27FC236}">
                  <a16:creationId xmlns:a16="http://schemas.microsoft.com/office/drawing/2014/main" id="{0246F1A7-DE70-A158-D341-4E069E213DB9}"/>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52" name="正方形/長方形 51">
            <a:extLst>
              <a:ext uri="{FF2B5EF4-FFF2-40B4-BE49-F238E27FC236}">
                <a16:creationId xmlns:a16="http://schemas.microsoft.com/office/drawing/2014/main" id="{407504C0-1BF8-8530-E1B4-FBA40995F575}"/>
              </a:ext>
            </a:extLst>
          </p:cNvPr>
          <p:cNvSpPr/>
          <p:nvPr/>
        </p:nvSpPr>
        <p:spPr>
          <a:xfrm>
            <a:off x="39685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納税義務者</a:t>
            </a:r>
          </a:p>
        </p:txBody>
      </p:sp>
      <p:sp>
        <p:nvSpPr>
          <p:cNvPr id="53" name="正方形/長方形 52">
            <a:extLst>
              <a:ext uri="{FF2B5EF4-FFF2-40B4-BE49-F238E27FC236}">
                <a16:creationId xmlns:a16="http://schemas.microsoft.com/office/drawing/2014/main" id="{2A1D7568-E857-47D5-7700-9ABCB7541DFC}"/>
              </a:ext>
            </a:extLst>
          </p:cNvPr>
          <p:cNvSpPr/>
          <p:nvPr/>
        </p:nvSpPr>
        <p:spPr>
          <a:xfrm>
            <a:off x="4011985"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grpSp>
        <p:nvGrpSpPr>
          <p:cNvPr id="54" name="グループ化 53">
            <a:extLst>
              <a:ext uri="{FF2B5EF4-FFF2-40B4-BE49-F238E27FC236}">
                <a16:creationId xmlns:a16="http://schemas.microsoft.com/office/drawing/2014/main" id="{13F2F10C-FAC4-1502-6738-908E9DDBC012}"/>
              </a:ext>
            </a:extLst>
          </p:cNvPr>
          <p:cNvGrpSpPr>
            <a:grpSpLocks noChangeAspect="1"/>
          </p:cNvGrpSpPr>
          <p:nvPr/>
        </p:nvGrpSpPr>
        <p:grpSpPr>
          <a:xfrm>
            <a:off x="4207591" y="2613336"/>
            <a:ext cx="306000" cy="306000"/>
            <a:chOff x="2810266" y="3583909"/>
            <a:chExt cx="182044" cy="182044"/>
          </a:xfrm>
        </p:grpSpPr>
        <p:sp>
          <p:nvSpPr>
            <p:cNvPr id="56" name="楕円 55">
              <a:extLst>
                <a:ext uri="{FF2B5EF4-FFF2-40B4-BE49-F238E27FC236}">
                  <a16:creationId xmlns:a16="http://schemas.microsoft.com/office/drawing/2014/main" id="{C96FFE6A-64F8-A26A-A18E-44B59B88F46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57" name="グループ化 56">
              <a:extLst>
                <a:ext uri="{FF2B5EF4-FFF2-40B4-BE49-F238E27FC236}">
                  <a16:creationId xmlns:a16="http://schemas.microsoft.com/office/drawing/2014/main" id="{6C832452-624C-8255-6D9A-EF3506B908D8}"/>
                </a:ext>
              </a:extLst>
            </p:cNvPr>
            <p:cNvGrpSpPr/>
            <p:nvPr/>
          </p:nvGrpSpPr>
          <p:grpSpPr>
            <a:xfrm>
              <a:off x="2835232" y="3634549"/>
              <a:ext cx="132113" cy="80765"/>
              <a:chOff x="2601006" y="3678667"/>
              <a:chExt cx="132113" cy="80765"/>
            </a:xfrm>
          </p:grpSpPr>
          <p:sp>
            <p:nvSpPr>
              <p:cNvPr id="58" name="正方形/長方形 57">
                <a:extLst>
                  <a:ext uri="{FF2B5EF4-FFF2-40B4-BE49-F238E27FC236}">
                    <a16:creationId xmlns:a16="http://schemas.microsoft.com/office/drawing/2014/main" id="{EC2AACED-AC34-DD3B-6F97-C7F19ECAA1E0}"/>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59" name="二等辺三角形 58">
                <a:extLst>
                  <a:ext uri="{FF2B5EF4-FFF2-40B4-BE49-F238E27FC236}">
                    <a16:creationId xmlns:a16="http://schemas.microsoft.com/office/drawing/2014/main" id="{196859C4-53A6-B5B2-BC7B-556ADB5F3621}"/>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0" name="二等辺三角形 59">
                <a:extLst>
                  <a:ext uri="{FF2B5EF4-FFF2-40B4-BE49-F238E27FC236}">
                    <a16:creationId xmlns:a16="http://schemas.microsoft.com/office/drawing/2014/main" id="{98DB38E2-7F9D-70C7-A4CF-65016AA5C566}"/>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61" name="正方形/長方形 60">
                <a:extLst>
                  <a:ext uri="{FF2B5EF4-FFF2-40B4-BE49-F238E27FC236}">
                    <a16:creationId xmlns:a16="http://schemas.microsoft.com/office/drawing/2014/main" id="{83775608-476A-9807-DA40-398374088D6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62" name="正方形/長方形 61">
            <a:extLst>
              <a:ext uri="{FF2B5EF4-FFF2-40B4-BE49-F238E27FC236}">
                <a16:creationId xmlns:a16="http://schemas.microsoft.com/office/drawing/2014/main" id="{0BBADE42-F2EC-3C18-FF8E-D5046AFD071F}"/>
              </a:ext>
            </a:extLst>
          </p:cNvPr>
          <p:cNvSpPr/>
          <p:nvPr/>
        </p:nvSpPr>
        <p:spPr>
          <a:xfrm>
            <a:off x="4068781" y="23752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63" name="グループ化 62">
            <a:extLst>
              <a:ext uri="{FF2B5EF4-FFF2-40B4-BE49-F238E27FC236}">
                <a16:creationId xmlns:a16="http://schemas.microsoft.com/office/drawing/2014/main" id="{25EC5D16-AD74-63B0-313C-16F141F04A7E}"/>
              </a:ext>
            </a:extLst>
          </p:cNvPr>
          <p:cNvGrpSpPr/>
          <p:nvPr/>
        </p:nvGrpSpPr>
        <p:grpSpPr>
          <a:xfrm>
            <a:off x="4263726" y="1457350"/>
            <a:ext cx="989415" cy="511362"/>
            <a:chOff x="4999681" y="4316156"/>
            <a:chExt cx="989415" cy="511362"/>
          </a:xfrm>
        </p:grpSpPr>
        <p:cxnSp>
          <p:nvCxnSpPr>
            <p:cNvPr id="64" name="直線矢印コネクタ 63">
              <a:extLst>
                <a:ext uri="{FF2B5EF4-FFF2-40B4-BE49-F238E27FC236}">
                  <a16:creationId xmlns:a16="http://schemas.microsoft.com/office/drawing/2014/main" id="{DEF5F492-6CEE-730E-453C-D586D0FBF7DD}"/>
                </a:ext>
              </a:extLst>
            </p:cNvPr>
            <p:cNvCxnSpPr>
              <a:cxnSpLocks/>
              <a:endCxn id="66" idx="1"/>
            </p:cNvCxnSpPr>
            <p:nvPr/>
          </p:nvCxnSpPr>
          <p:spPr>
            <a:xfrm>
              <a:off x="5096546" y="4469826"/>
              <a:ext cx="24009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65" name="正方形/長方形 64">
              <a:extLst>
                <a:ext uri="{FF2B5EF4-FFF2-40B4-BE49-F238E27FC236}">
                  <a16:creationId xmlns:a16="http://schemas.microsoft.com/office/drawing/2014/main" id="{0C699505-D69C-44D4-CAAF-5F2CD2F745E9}"/>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納付書</a:t>
              </a:r>
              <a:endParaRPr kumimoji="1" lang="en-US" altLang="ja-JP" sz="500" b="1" dirty="0">
                <a:solidFill>
                  <a:schemeClr val="tx1"/>
                </a:solidFill>
                <a:latin typeface="+mn-ea"/>
              </a:endParaRPr>
            </a:p>
          </p:txBody>
        </p:sp>
        <p:pic>
          <p:nvPicPr>
            <p:cNvPr id="66" name="グラフィックス 65" descr="紙 枠線">
              <a:extLst>
                <a:ext uri="{FF2B5EF4-FFF2-40B4-BE49-F238E27FC236}">
                  <a16:creationId xmlns:a16="http://schemas.microsoft.com/office/drawing/2014/main" id="{DB729DE2-FE6D-D2BD-1AA9-2AEBD8C0BA8C}"/>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78" name="グループ化 77">
            <a:extLst>
              <a:ext uri="{FF2B5EF4-FFF2-40B4-BE49-F238E27FC236}">
                <a16:creationId xmlns:a16="http://schemas.microsoft.com/office/drawing/2014/main" id="{8799456D-C99D-4901-D4C6-D6070448158F}"/>
              </a:ext>
            </a:extLst>
          </p:cNvPr>
          <p:cNvGrpSpPr/>
          <p:nvPr/>
        </p:nvGrpSpPr>
        <p:grpSpPr>
          <a:xfrm>
            <a:off x="4798733" y="2537580"/>
            <a:ext cx="587415" cy="457512"/>
            <a:chOff x="5266944" y="2798826"/>
            <a:chExt cx="455771" cy="301859"/>
          </a:xfrm>
        </p:grpSpPr>
        <p:sp>
          <p:nvSpPr>
            <p:cNvPr id="79" name="四角形: 角を丸くする 78">
              <a:extLst>
                <a:ext uri="{FF2B5EF4-FFF2-40B4-BE49-F238E27FC236}">
                  <a16:creationId xmlns:a16="http://schemas.microsoft.com/office/drawing/2014/main" id="{C681E133-4B63-3AF9-05BE-60F6751F139F}"/>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口座振替停止</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の連絡</a:t>
              </a:r>
              <a:endParaRPr kumimoji="1" lang="en-US" altLang="ja-JP" sz="500" b="1" dirty="0">
                <a:solidFill>
                  <a:schemeClr val="tx1"/>
                </a:solidFill>
                <a:latin typeface="+mn-ea"/>
              </a:endParaRPr>
            </a:p>
          </p:txBody>
        </p:sp>
        <p:pic>
          <p:nvPicPr>
            <p:cNvPr id="82" name="グラフィックス 81" descr="挙手 枠線">
              <a:extLst>
                <a:ext uri="{FF2B5EF4-FFF2-40B4-BE49-F238E27FC236}">
                  <a16:creationId xmlns:a16="http://schemas.microsoft.com/office/drawing/2014/main" id="{C0B9B1D4-5518-B472-EDE1-B928C0932362}"/>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spTree>
    <p:extLst>
      <p:ext uri="{BB962C8B-B14F-4D97-AF65-F5344CB8AC3E}">
        <p14:creationId xmlns:p14="http://schemas.microsoft.com/office/powerpoint/2010/main" val="8254338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0CC6CA-DB0C-0486-A89A-ED1D0C727E0E}"/>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60D0E4FE-D983-D7C6-069A-5E052D9A9CC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849170C-F513-9845-5C7A-3825817F7C3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335A7E43-9BC3-31F4-3095-7019CB00D10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7D245C2-9068-0925-ABFC-8C23BE30685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13211A6-3DD8-0A0D-1D03-28C957F1BC4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5B7986E-C073-D1B7-CDE2-777205EA82B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A2E3DEB-9178-C316-3421-F0D3019E7BC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過誤納抽出</a:t>
              </a:r>
            </a:p>
          </p:txBody>
        </p:sp>
        <p:sp>
          <p:nvSpPr>
            <p:cNvPr id="14" name="正方形/長方形 13">
              <a:extLst>
                <a:ext uri="{FF2B5EF4-FFF2-40B4-BE49-F238E27FC236}">
                  <a16:creationId xmlns:a16="http://schemas.microsoft.com/office/drawing/2014/main" id="{AD13857A-91CA-B79E-C66E-23F02BA1754E}"/>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4243F281-D1F4-28B1-BC60-B9589A3D9D97}"/>
              </a:ext>
            </a:extLst>
          </p:cNvPr>
          <p:cNvGrpSpPr/>
          <p:nvPr/>
        </p:nvGrpSpPr>
        <p:grpSpPr>
          <a:xfrm>
            <a:off x="331641" y="1889570"/>
            <a:ext cx="8480719" cy="2598439"/>
            <a:chOff x="4383024" y="977900"/>
            <a:chExt cx="8480719" cy="447033"/>
          </a:xfrm>
        </p:grpSpPr>
        <p:sp>
          <p:nvSpPr>
            <p:cNvPr id="17" name="正方形/長方形 16">
              <a:extLst>
                <a:ext uri="{FF2B5EF4-FFF2-40B4-BE49-F238E27FC236}">
                  <a16:creationId xmlns:a16="http://schemas.microsoft.com/office/drawing/2014/main" id="{60F18FB6-958C-FBAA-0AEE-060E578AF25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67A0BA1-52BB-5AD5-0A80-665CA9EC172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DF02806-498C-5C0A-FEDF-5FFA401F154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18</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6EB8B858-D278-CD9D-6EEC-787FA9A8C201}"/>
              </a:ext>
            </a:extLst>
          </p:cNvPr>
          <p:cNvCxnSpPr>
            <a:cxnSpLocks/>
            <a:stCxn id="20" idx="6"/>
            <a:endCxn id="137" idx="1"/>
          </p:cNvCxnSpPr>
          <p:nvPr/>
        </p:nvCxnSpPr>
        <p:spPr>
          <a:xfrm>
            <a:off x="1184095" y="3188789"/>
            <a:ext cx="3113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6AAB9BEE-5202-F023-E7E0-E3B626E1247A}"/>
              </a:ext>
            </a:extLst>
          </p:cNvPr>
          <p:cNvSpPr/>
          <p:nvPr/>
        </p:nvSpPr>
        <p:spPr>
          <a:xfrm>
            <a:off x="6758568" y="6155266"/>
            <a:ext cx="2053792" cy="349163"/>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3.1.1</a:t>
            </a:r>
            <a:r>
              <a:rPr kumimoji="1" lang="ja-JP" altLang="en-US" sz="500" b="1" dirty="0">
                <a:solidFill>
                  <a:schemeClr val="tx1"/>
                </a:solidFill>
                <a:latin typeface="+mn-ea"/>
              </a:rPr>
              <a:t>　過誤納抽出</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B02D145A-F720-4690-EC6E-3094F74B45DC}"/>
              </a:ext>
            </a:extLst>
          </p:cNvPr>
          <p:cNvCxnSpPr>
            <a:cxnSpLocks/>
            <a:stCxn id="137" idx="3"/>
            <a:endCxn id="100" idx="1"/>
          </p:cNvCxnSpPr>
          <p:nvPr/>
        </p:nvCxnSpPr>
        <p:spPr>
          <a:xfrm>
            <a:off x="2091325" y="3188789"/>
            <a:ext cx="451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92965617-D322-0CC3-96FA-86C182D9114A}"/>
              </a:ext>
            </a:extLst>
          </p:cNvPr>
          <p:cNvGrpSpPr/>
          <p:nvPr/>
        </p:nvGrpSpPr>
        <p:grpSpPr>
          <a:xfrm>
            <a:off x="1495441" y="295441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7C8600B4-B1BE-0A7B-1DA9-D5B28A136A1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CE09C916-EB86-0779-AA5D-7185E1CB38C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過誤納対象者</a:t>
              </a:r>
              <a:endParaRPr kumimoji="1" lang="en-US" altLang="ja-JP" sz="500" b="1" dirty="0">
                <a:solidFill>
                  <a:schemeClr val="tx1"/>
                </a:solidFill>
                <a:latin typeface="+mn-ea"/>
              </a:endParaRPr>
            </a:p>
            <a:p>
              <a:pPr algn="ctr"/>
              <a:r>
                <a:rPr kumimoji="1" lang="ja-JP" altLang="en-US" sz="500" b="1" dirty="0">
                  <a:solidFill>
                    <a:schemeClr val="tx1"/>
                  </a:solidFill>
                  <a:latin typeface="+mn-ea"/>
                </a:rPr>
                <a:t>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8176CEB1-069E-4C93-F196-BECDEB6E5114}"/>
              </a:ext>
            </a:extLst>
          </p:cNvPr>
          <p:cNvCxnSpPr>
            <a:cxnSpLocks/>
            <a:stCxn id="140" idx="1"/>
            <a:endCxn id="137" idx="2"/>
          </p:cNvCxnSpPr>
          <p:nvPr/>
        </p:nvCxnSpPr>
        <p:spPr>
          <a:xfrm flipH="1" flipV="1">
            <a:off x="1793383" y="3423164"/>
            <a:ext cx="1299" cy="122168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82CD8750-FE21-705C-BA5B-E740923E2F98}"/>
              </a:ext>
            </a:extLst>
          </p:cNvPr>
          <p:cNvGrpSpPr/>
          <p:nvPr/>
        </p:nvGrpSpPr>
        <p:grpSpPr>
          <a:xfrm>
            <a:off x="1505565" y="4644848"/>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9DF18634-5351-ABA6-31C5-77F30E8877B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5C4232F-1868-8C10-DC21-A3852EA190B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CDDE290B-D7E8-F7C7-0424-1C45AFC1436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374F3724-A078-9957-E280-EF723D0A5DCA}"/>
              </a:ext>
            </a:extLst>
          </p:cNvPr>
          <p:cNvGrpSpPr/>
          <p:nvPr/>
        </p:nvGrpSpPr>
        <p:grpSpPr>
          <a:xfrm flipH="1">
            <a:off x="824814" y="5006990"/>
            <a:ext cx="752658" cy="405710"/>
            <a:chOff x="4488244" y="5206471"/>
            <a:chExt cx="752658" cy="405710"/>
          </a:xfrm>
        </p:grpSpPr>
        <p:cxnSp>
          <p:nvCxnSpPr>
            <p:cNvPr id="144" name="直線矢印コネクタ 143">
              <a:extLst>
                <a:ext uri="{FF2B5EF4-FFF2-40B4-BE49-F238E27FC236}">
                  <a16:creationId xmlns:a16="http://schemas.microsoft.com/office/drawing/2014/main" id="{86AB21A6-3811-8E24-B478-4116F50C8B2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7072C07A-53B9-C754-7680-C4E0BF99A127}"/>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C1517657-175C-5FD9-5F39-2441973FFAF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9AC4A5EF-817B-4CBB-2BFD-C86ED48DB13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1A8F3BF-4FF9-154C-2881-89CE3E2FF70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9BA32D1B-2A2D-16D8-A22D-21C5ABE3EA9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87" name="グループ化 86">
            <a:extLst>
              <a:ext uri="{FF2B5EF4-FFF2-40B4-BE49-F238E27FC236}">
                <a16:creationId xmlns:a16="http://schemas.microsoft.com/office/drawing/2014/main" id="{B4F9B4BC-25F0-8DFE-419D-B3E6D4CB97B4}"/>
              </a:ext>
            </a:extLst>
          </p:cNvPr>
          <p:cNvGrpSpPr/>
          <p:nvPr/>
        </p:nvGrpSpPr>
        <p:grpSpPr>
          <a:xfrm>
            <a:off x="1944197" y="3429000"/>
            <a:ext cx="637021" cy="706178"/>
            <a:chOff x="2321719" y="2988182"/>
            <a:chExt cx="637021" cy="706178"/>
          </a:xfrm>
        </p:grpSpPr>
        <p:pic>
          <p:nvPicPr>
            <p:cNvPr id="88" name="グラフィックス 87" descr="紙 枠線">
              <a:extLst>
                <a:ext uri="{FF2B5EF4-FFF2-40B4-BE49-F238E27FC236}">
                  <a16:creationId xmlns:a16="http://schemas.microsoft.com/office/drawing/2014/main" id="{9139C9FC-B289-1E18-B552-CEAA378769C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B1DF2D65-464E-08DC-1F3C-6FCE8042977F}"/>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1A8FFC6E-8F21-5220-6CF4-C848122DCBAE}"/>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過誤納者リスト</a:t>
              </a:r>
              <a:endParaRPr kumimoji="1" lang="en-US" altLang="ja-JP" sz="500" b="1" dirty="0">
                <a:solidFill>
                  <a:schemeClr val="tx1"/>
                </a:solidFill>
                <a:latin typeface="+mn-ea"/>
              </a:endParaRPr>
            </a:p>
          </p:txBody>
        </p:sp>
      </p:grpSp>
      <p:sp>
        <p:nvSpPr>
          <p:cNvPr id="19" name="正方形/長方形 18">
            <a:extLst>
              <a:ext uri="{FF2B5EF4-FFF2-40B4-BE49-F238E27FC236}">
                <a16:creationId xmlns:a16="http://schemas.microsoft.com/office/drawing/2014/main" id="{B5FA5C4E-89D6-C68A-6997-01F9E186FB3E}"/>
              </a:ext>
            </a:extLst>
          </p:cNvPr>
          <p:cNvSpPr/>
          <p:nvPr/>
        </p:nvSpPr>
        <p:spPr>
          <a:xfrm>
            <a:off x="629397" y="3337849"/>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524E297F-CBD4-FE19-B39D-2CCDC811C7B1}"/>
              </a:ext>
            </a:extLst>
          </p:cNvPr>
          <p:cNvSpPr/>
          <p:nvPr/>
        </p:nvSpPr>
        <p:spPr>
          <a:xfrm>
            <a:off x="878095" y="303578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6" name="直線矢印コネクタ 85">
            <a:extLst>
              <a:ext uri="{FF2B5EF4-FFF2-40B4-BE49-F238E27FC236}">
                <a16:creationId xmlns:a16="http://schemas.microsoft.com/office/drawing/2014/main" id="{9390675E-9B47-1389-D068-E4F4EADA5FD0}"/>
              </a:ext>
            </a:extLst>
          </p:cNvPr>
          <p:cNvCxnSpPr>
            <a:cxnSpLocks/>
            <a:stCxn id="93" idx="3"/>
            <a:endCxn id="6" idx="2"/>
          </p:cNvCxnSpPr>
          <p:nvPr/>
        </p:nvCxnSpPr>
        <p:spPr>
          <a:xfrm flipV="1">
            <a:off x="4053771" y="2211888"/>
            <a:ext cx="1716859" cy="31488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1" name="直線矢印コネクタ 128">
            <a:extLst>
              <a:ext uri="{FF2B5EF4-FFF2-40B4-BE49-F238E27FC236}">
                <a16:creationId xmlns:a16="http://schemas.microsoft.com/office/drawing/2014/main" id="{9AB7E545-5292-A06F-D341-A4854AD1BE3F}"/>
              </a:ext>
            </a:extLst>
          </p:cNvPr>
          <p:cNvCxnSpPr>
            <a:cxnSpLocks/>
            <a:stCxn id="93" idx="3"/>
            <a:endCxn id="69" idx="2"/>
          </p:cNvCxnSpPr>
          <p:nvPr/>
        </p:nvCxnSpPr>
        <p:spPr>
          <a:xfrm>
            <a:off x="4053771" y="2526768"/>
            <a:ext cx="1716859" cy="31488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B8DC84F0-9282-DEC9-DBC2-5FF008183199}"/>
              </a:ext>
            </a:extLst>
          </p:cNvPr>
          <p:cNvSpPr/>
          <p:nvPr/>
        </p:nvSpPr>
        <p:spPr>
          <a:xfrm>
            <a:off x="4695147" y="209743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93" name="ひし形 92">
            <a:extLst>
              <a:ext uri="{FF2B5EF4-FFF2-40B4-BE49-F238E27FC236}">
                <a16:creationId xmlns:a16="http://schemas.microsoft.com/office/drawing/2014/main" id="{E931B607-64DB-BF96-D24B-1B78CFCC29A9}"/>
              </a:ext>
            </a:extLst>
          </p:cNvPr>
          <p:cNvSpPr/>
          <p:nvPr/>
        </p:nvSpPr>
        <p:spPr>
          <a:xfrm>
            <a:off x="3709800" y="2389765"/>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94" name="正方形/長方形 93">
            <a:extLst>
              <a:ext uri="{FF2B5EF4-FFF2-40B4-BE49-F238E27FC236}">
                <a16:creationId xmlns:a16="http://schemas.microsoft.com/office/drawing/2014/main" id="{E18BD0CA-3AE6-CBFF-648D-EFB8CC73E9B2}"/>
              </a:ext>
            </a:extLst>
          </p:cNvPr>
          <p:cNvSpPr/>
          <p:nvPr/>
        </p:nvSpPr>
        <p:spPr>
          <a:xfrm>
            <a:off x="4695147" y="273315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96" name="正方形/長方形 95">
            <a:extLst>
              <a:ext uri="{FF2B5EF4-FFF2-40B4-BE49-F238E27FC236}">
                <a16:creationId xmlns:a16="http://schemas.microsoft.com/office/drawing/2014/main" id="{D44C558B-0560-5148-C3A5-DD9F12183901}"/>
              </a:ext>
            </a:extLst>
          </p:cNvPr>
          <p:cNvSpPr/>
          <p:nvPr/>
        </p:nvSpPr>
        <p:spPr>
          <a:xfrm>
            <a:off x="3370876" y="2098710"/>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還付の有無</a:t>
            </a:r>
          </a:p>
        </p:txBody>
      </p:sp>
      <p:cxnSp>
        <p:nvCxnSpPr>
          <p:cNvPr id="97" name="直線矢印コネクタ 96">
            <a:extLst>
              <a:ext uri="{FF2B5EF4-FFF2-40B4-BE49-F238E27FC236}">
                <a16:creationId xmlns:a16="http://schemas.microsoft.com/office/drawing/2014/main" id="{9525A993-220D-E242-546E-F4411EEB2103}"/>
              </a:ext>
            </a:extLst>
          </p:cNvPr>
          <p:cNvCxnSpPr>
            <a:cxnSpLocks/>
            <a:stCxn id="100" idx="0"/>
            <a:endCxn id="93" idx="1"/>
          </p:cNvCxnSpPr>
          <p:nvPr/>
        </p:nvCxnSpPr>
        <p:spPr>
          <a:xfrm rot="5400000" flipH="1" flipV="1">
            <a:off x="2949959" y="2291946"/>
            <a:ext cx="525018" cy="99466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EB12BE68-E8BF-ADF2-DB7B-08B619ACDA94}"/>
              </a:ext>
            </a:extLst>
          </p:cNvPr>
          <p:cNvCxnSpPr>
            <a:cxnSpLocks/>
            <a:stCxn id="100" idx="2"/>
            <a:endCxn id="134" idx="1"/>
          </p:cNvCxnSpPr>
          <p:nvPr/>
        </p:nvCxnSpPr>
        <p:spPr>
          <a:xfrm rot="16200000" flipH="1">
            <a:off x="2980079" y="3060849"/>
            <a:ext cx="464779" cy="994663"/>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8C1DE8A6-D11F-37D1-0EAB-208AD2BA20C2}"/>
              </a:ext>
            </a:extLst>
          </p:cNvPr>
          <p:cNvSpPr/>
          <p:nvPr/>
        </p:nvSpPr>
        <p:spPr>
          <a:xfrm>
            <a:off x="2732524" y="242959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E3B221D2-8245-29EC-2856-524DF15FC806}"/>
              </a:ext>
            </a:extLst>
          </p:cNvPr>
          <p:cNvSpPr/>
          <p:nvPr/>
        </p:nvSpPr>
        <p:spPr>
          <a:xfrm>
            <a:off x="2543151" y="305178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E9E8FB8F-F98D-C84E-40C4-F35D8C23C8F9}"/>
              </a:ext>
            </a:extLst>
          </p:cNvPr>
          <p:cNvSpPr/>
          <p:nvPr/>
        </p:nvSpPr>
        <p:spPr>
          <a:xfrm>
            <a:off x="2732524" y="3675892"/>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2548F7C8-97A5-EBC2-FD2B-599F6EE08B17}"/>
              </a:ext>
            </a:extLst>
          </p:cNvPr>
          <p:cNvSpPr/>
          <p:nvPr/>
        </p:nvSpPr>
        <p:spPr>
          <a:xfrm>
            <a:off x="2672386" y="3035423"/>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未納の有無</a:t>
            </a:r>
          </a:p>
        </p:txBody>
      </p:sp>
      <p:grpSp>
        <p:nvGrpSpPr>
          <p:cNvPr id="5" name="グループ化 4">
            <a:extLst>
              <a:ext uri="{FF2B5EF4-FFF2-40B4-BE49-F238E27FC236}">
                <a16:creationId xmlns:a16="http://schemas.microsoft.com/office/drawing/2014/main" id="{1E47D995-D102-85A7-4E90-F4B4B113500B}"/>
              </a:ext>
            </a:extLst>
          </p:cNvPr>
          <p:cNvGrpSpPr>
            <a:grpSpLocks noChangeAspect="1"/>
          </p:cNvGrpSpPr>
          <p:nvPr/>
        </p:nvGrpSpPr>
        <p:grpSpPr>
          <a:xfrm>
            <a:off x="5770630" y="2058888"/>
            <a:ext cx="306000" cy="306000"/>
            <a:chOff x="2800403" y="5001346"/>
            <a:chExt cx="182044" cy="182044"/>
          </a:xfrm>
        </p:grpSpPr>
        <p:sp>
          <p:nvSpPr>
            <p:cNvPr id="6" name="楕円 5">
              <a:extLst>
                <a:ext uri="{FF2B5EF4-FFF2-40B4-BE49-F238E27FC236}">
                  <a16:creationId xmlns:a16="http://schemas.microsoft.com/office/drawing/2014/main" id="{C13D9CEB-1366-DD70-074F-D02E41ACC937}"/>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1" name="矢印: 右 20">
              <a:extLst>
                <a:ext uri="{FF2B5EF4-FFF2-40B4-BE49-F238E27FC236}">
                  <a16:creationId xmlns:a16="http://schemas.microsoft.com/office/drawing/2014/main" id="{EADC7379-D8AD-77F7-DF14-F355887CFE79}"/>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
        <p:nvSpPr>
          <p:cNvPr id="22" name="正方形/長方形 21">
            <a:extLst>
              <a:ext uri="{FF2B5EF4-FFF2-40B4-BE49-F238E27FC236}">
                <a16:creationId xmlns:a16="http://schemas.microsoft.com/office/drawing/2014/main" id="{11ADB302-AB8D-9E8B-2509-179F935F2FC2}"/>
              </a:ext>
            </a:extLst>
          </p:cNvPr>
          <p:cNvSpPr/>
          <p:nvPr/>
        </p:nvSpPr>
        <p:spPr>
          <a:xfrm>
            <a:off x="5428923" y="23283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4.2.1. </a:t>
            </a:r>
            <a:r>
              <a:rPr kumimoji="1" lang="ja-JP" altLang="en-US" sz="600" b="1" dirty="0">
                <a:solidFill>
                  <a:schemeClr val="tx1"/>
                </a:solidFill>
                <a:latin typeface="+mn-ea"/>
              </a:rPr>
              <a:t>一部充当・一部還付へ</a:t>
            </a:r>
            <a:endParaRPr kumimoji="1" lang="en-US" altLang="ja-JP" sz="600" b="1" dirty="0">
              <a:solidFill>
                <a:schemeClr val="tx1"/>
              </a:solidFill>
              <a:latin typeface="+mn-ea"/>
            </a:endParaRPr>
          </a:p>
        </p:txBody>
      </p:sp>
      <p:grpSp>
        <p:nvGrpSpPr>
          <p:cNvPr id="27" name="グループ化 26">
            <a:extLst>
              <a:ext uri="{FF2B5EF4-FFF2-40B4-BE49-F238E27FC236}">
                <a16:creationId xmlns:a16="http://schemas.microsoft.com/office/drawing/2014/main" id="{FC538640-FDE3-D3D6-F9B9-2DCE3F5099F5}"/>
              </a:ext>
            </a:extLst>
          </p:cNvPr>
          <p:cNvGrpSpPr>
            <a:grpSpLocks noChangeAspect="1"/>
          </p:cNvGrpSpPr>
          <p:nvPr/>
        </p:nvGrpSpPr>
        <p:grpSpPr>
          <a:xfrm>
            <a:off x="5770630" y="2688648"/>
            <a:ext cx="306000" cy="306000"/>
            <a:chOff x="2800403" y="5001346"/>
            <a:chExt cx="182044" cy="182044"/>
          </a:xfrm>
        </p:grpSpPr>
        <p:sp>
          <p:nvSpPr>
            <p:cNvPr id="69" name="楕円 68">
              <a:extLst>
                <a:ext uri="{FF2B5EF4-FFF2-40B4-BE49-F238E27FC236}">
                  <a16:creationId xmlns:a16="http://schemas.microsoft.com/office/drawing/2014/main" id="{021A06BC-33A5-42C9-76BD-50F6F1C3E133}"/>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0" name="矢印: 右 69">
              <a:extLst>
                <a:ext uri="{FF2B5EF4-FFF2-40B4-BE49-F238E27FC236}">
                  <a16:creationId xmlns:a16="http://schemas.microsoft.com/office/drawing/2014/main" id="{68B434B5-118D-BC02-0625-8761A7A74E81}"/>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
        <p:nvSpPr>
          <p:cNvPr id="38" name="正方形/長方形 37">
            <a:extLst>
              <a:ext uri="{FF2B5EF4-FFF2-40B4-BE49-F238E27FC236}">
                <a16:creationId xmlns:a16="http://schemas.microsoft.com/office/drawing/2014/main" id="{F8D99633-0B0F-ECA9-B760-67DD938F86AA}"/>
              </a:ext>
            </a:extLst>
          </p:cNvPr>
          <p:cNvSpPr/>
          <p:nvPr/>
        </p:nvSpPr>
        <p:spPr>
          <a:xfrm>
            <a:off x="5428923" y="29662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4.3. </a:t>
            </a:r>
            <a:r>
              <a:rPr kumimoji="1" lang="ja-JP" altLang="en-US" sz="600" b="1" dirty="0">
                <a:solidFill>
                  <a:schemeClr val="tx1"/>
                </a:solidFill>
                <a:latin typeface="+mn-ea"/>
              </a:rPr>
              <a:t>充当処理</a:t>
            </a:r>
            <a:endParaRPr kumimoji="1" lang="en-US" altLang="ja-JP" sz="600" b="1" dirty="0">
              <a:solidFill>
                <a:schemeClr val="tx1"/>
              </a:solidFill>
              <a:latin typeface="+mn-ea"/>
            </a:endParaRPr>
          </a:p>
        </p:txBody>
      </p:sp>
      <p:grpSp>
        <p:nvGrpSpPr>
          <p:cNvPr id="72" name="グループ化 71">
            <a:extLst>
              <a:ext uri="{FF2B5EF4-FFF2-40B4-BE49-F238E27FC236}">
                <a16:creationId xmlns:a16="http://schemas.microsoft.com/office/drawing/2014/main" id="{282828F1-550D-C741-C4C7-AF9A2905BCF1}"/>
              </a:ext>
            </a:extLst>
          </p:cNvPr>
          <p:cNvGrpSpPr>
            <a:grpSpLocks noChangeAspect="1"/>
          </p:cNvGrpSpPr>
          <p:nvPr/>
        </p:nvGrpSpPr>
        <p:grpSpPr>
          <a:xfrm>
            <a:off x="5770630" y="3326534"/>
            <a:ext cx="306000" cy="306000"/>
            <a:chOff x="2800403" y="5001346"/>
            <a:chExt cx="182044" cy="182044"/>
          </a:xfrm>
        </p:grpSpPr>
        <p:sp>
          <p:nvSpPr>
            <p:cNvPr id="74" name="楕円 73">
              <a:extLst>
                <a:ext uri="{FF2B5EF4-FFF2-40B4-BE49-F238E27FC236}">
                  <a16:creationId xmlns:a16="http://schemas.microsoft.com/office/drawing/2014/main" id="{B03489B3-746A-3C79-F9D8-DDD85F8A52BF}"/>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75" name="矢印: 右 74">
              <a:extLst>
                <a:ext uri="{FF2B5EF4-FFF2-40B4-BE49-F238E27FC236}">
                  <a16:creationId xmlns:a16="http://schemas.microsoft.com/office/drawing/2014/main" id="{2936F6BA-D0FA-C315-11AE-8BAE6878A7E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
        <p:nvSpPr>
          <p:cNvPr id="73" name="正方形/長方形 72">
            <a:extLst>
              <a:ext uri="{FF2B5EF4-FFF2-40B4-BE49-F238E27FC236}">
                <a16:creationId xmlns:a16="http://schemas.microsoft.com/office/drawing/2014/main" id="{BB399B70-833A-E5F7-2B2D-9528D2A0F393}"/>
              </a:ext>
            </a:extLst>
          </p:cNvPr>
          <p:cNvSpPr/>
          <p:nvPr/>
        </p:nvSpPr>
        <p:spPr>
          <a:xfrm>
            <a:off x="5428923" y="358827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4.5. </a:t>
            </a:r>
            <a:r>
              <a:rPr kumimoji="1" lang="ja-JP" altLang="en-US" sz="600" b="1" dirty="0">
                <a:solidFill>
                  <a:schemeClr val="tx1"/>
                </a:solidFill>
                <a:latin typeface="+mn-ea"/>
              </a:rPr>
              <a:t>納期未到来日の充当処理へ</a:t>
            </a:r>
            <a:endParaRPr kumimoji="1" lang="en-US" altLang="ja-JP" sz="600" b="1" dirty="0">
              <a:solidFill>
                <a:schemeClr val="tx1"/>
              </a:solidFill>
              <a:latin typeface="+mn-ea"/>
            </a:endParaRPr>
          </a:p>
        </p:txBody>
      </p:sp>
      <p:grpSp>
        <p:nvGrpSpPr>
          <p:cNvPr id="112" name="グループ化 111">
            <a:extLst>
              <a:ext uri="{FF2B5EF4-FFF2-40B4-BE49-F238E27FC236}">
                <a16:creationId xmlns:a16="http://schemas.microsoft.com/office/drawing/2014/main" id="{A7B2DE3F-2434-BE87-2669-30F1491C0624}"/>
              </a:ext>
            </a:extLst>
          </p:cNvPr>
          <p:cNvGrpSpPr>
            <a:grpSpLocks noChangeAspect="1"/>
          </p:cNvGrpSpPr>
          <p:nvPr/>
        </p:nvGrpSpPr>
        <p:grpSpPr>
          <a:xfrm>
            <a:off x="5770630" y="3948608"/>
            <a:ext cx="306000" cy="306000"/>
            <a:chOff x="2800403" y="5001346"/>
            <a:chExt cx="182044" cy="182044"/>
          </a:xfrm>
        </p:grpSpPr>
        <p:sp>
          <p:nvSpPr>
            <p:cNvPr id="114" name="楕円 113">
              <a:extLst>
                <a:ext uri="{FF2B5EF4-FFF2-40B4-BE49-F238E27FC236}">
                  <a16:creationId xmlns:a16="http://schemas.microsoft.com/office/drawing/2014/main" id="{1BE56D99-3FB4-9453-F389-99B00477D5E9}"/>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115" name="矢印: 右 114">
              <a:extLst>
                <a:ext uri="{FF2B5EF4-FFF2-40B4-BE49-F238E27FC236}">
                  <a16:creationId xmlns:a16="http://schemas.microsoft.com/office/drawing/2014/main" id="{3FE0091B-35DB-9225-292F-E30A1ABBE24D}"/>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sp>
        <p:nvSpPr>
          <p:cNvPr id="113" name="正方形/長方形 112">
            <a:extLst>
              <a:ext uri="{FF2B5EF4-FFF2-40B4-BE49-F238E27FC236}">
                <a16:creationId xmlns:a16="http://schemas.microsoft.com/office/drawing/2014/main" id="{925B2D8C-4FA1-48BF-28CE-0D4424FF2DBE}"/>
              </a:ext>
            </a:extLst>
          </p:cNvPr>
          <p:cNvSpPr/>
          <p:nvPr/>
        </p:nvSpPr>
        <p:spPr>
          <a:xfrm>
            <a:off x="5428923" y="421786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4.4. </a:t>
            </a:r>
            <a:r>
              <a:rPr kumimoji="1" lang="ja-JP" altLang="en-US" sz="600" b="1" dirty="0">
                <a:solidFill>
                  <a:schemeClr val="tx1"/>
                </a:solidFill>
                <a:latin typeface="+mn-ea"/>
              </a:rPr>
              <a:t>還付処理</a:t>
            </a:r>
            <a:endParaRPr kumimoji="1" lang="en-US" altLang="ja-JP" sz="600" b="1" dirty="0">
              <a:solidFill>
                <a:schemeClr val="tx1"/>
              </a:solidFill>
              <a:latin typeface="+mn-ea"/>
            </a:endParaRPr>
          </a:p>
        </p:txBody>
      </p:sp>
      <p:cxnSp>
        <p:nvCxnSpPr>
          <p:cNvPr id="131" name="直線矢印コネクタ 85">
            <a:extLst>
              <a:ext uri="{FF2B5EF4-FFF2-40B4-BE49-F238E27FC236}">
                <a16:creationId xmlns:a16="http://schemas.microsoft.com/office/drawing/2014/main" id="{30D671BF-7AC7-EC45-7C19-4C5D47CE66D8}"/>
              </a:ext>
            </a:extLst>
          </p:cNvPr>
          <p:cNvCxnSpPr>
            <a:cxnSpLocks/>
            <a:stCxn id="134" idx="3"/>
            <a:endCxn id="74" idx="2"/>
          </p:cNvCxnSpPr>
          <p:nvPr/>
        </p:nvCxnSpPr>
        <p:spPr>
          <a:xfrm flipV="1">
            <a:off x="4053771" y="3479534"/>
            <a:ext cx="1716859" cy="311037"/>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2" name="直線矢印コネクタ 128">
            <a:extLst>
              <a:ext uri="{FF2B5EF4-FFF2-40B4-BE49-F238E27FC236}">
                <a16:creationId xmlns:a16="http://schemas.microsoft.com/office/drawing/2014/main" id="{F0C99612-6475-6C7B-E422-DF0891FF78C8}"/>
              </a:ext>
            </a:extLst>
          </p:cNvPr>
          <p:cNvCxnSpPr>
            <a:cxnSpLocks/>
            <a:stCxn id="134" idx="3"/>
            <a:endCxn id="114" idx="2"/>
          </p:cNvCxnSpPr>
          <p:nvPr/>
        </p:nvCxnSpPr>
        <p:spPr>
          <a:xfrm>
            <a:off x="4053771" y="3790571"/>
            <a:ext cx="1716859" cy="311037"/>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33" name="正方形/長方形 132">
            <a:extLst>
              <a:ext uri="{FF2B5EF4-FFF2-40B4-BE49-F238E27FC236}">
                <a16:creationId xmlns:a16="http://schemas.microsoft.com/office/drawing/2014/main" id="{F3727070-4C45-3B8B-FA27-A984906761F0}"/>
              </a:ext>
            </a:extLst>
          </p:cNvPr>
          <p:cNvSpPr/>
          <p:nvPr/>
        </p:nvSpPr>
        <p:spPr>
          <a:xfrm>
            <a:off x="4695147" y="3371580"/>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34" name="ひし形 133">
            <a:extLst>
              <a:ext uri="{FF2B5EF4-FFF2-40B4-BE49-F238E27FC236}">
                <a16:creationId xmlns:a16="http://schemas.microsoft.com/office/drawing/2014/main" id="{82C9AD0F-6CEF-CF5D-CE19-BFBE8B8C9D68}"/>
              </a:ext>
            </a:extLst>
          </p:cNvPr>
          <p:cNvSpPr/>
          <p:nvPr/>
        </p:nvSpPr>
        <p:spPr>
          <a:xfrm>
            <a:off x="3709800" y="365356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50" name="正方形/長方形 149">
            <a:extLst>
              <a:ext uri="{FF2B5EF4-FFF2-40B4-BE49-F238E27FC236}">
                <a16:creationId xmlns:a16="http://schemas.microsoft.com/office/drawing/2014/main" id="{FC95FB6D-F08D-3543-3572-5DD96C350048}"/>
              </a:ext>
            </a:extLst>
          </p:cNvPr>
          <p:cNvSpPr/>
          <p:nvPr/>
        </p:nvSpPr>
        <p:spPr>
          <a:xfrm>
            <a:off x="4695147" y="3998228"/>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51" name="正方形/長方形 150">
            <a:extLst>
              <a:ext uri="{FF2B5EF4-FFF2-40B4-BE49-F238E27FC236}">
                <a16:creationId xmlns:a16="http://schemas.microsoft.com/office/drawing/2014/main" id="{8B980C73-707E-67B2-548D-34B291B45E9F}"/>
              </a:ext>
            </a:extLst>
          </p:cNvPr>
          <p:cNvSpPr/>
          <p:nvPr/>
        </p:nvSpPr>
        <p:spPr>
          <a:xfrm>
            <a:off x="3370876" y="3352888"/>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納期未到来に</a:t>
            </a:r>
            <a:endParaRPr kumimoji="1" lang="en-US" altLang="ja-JP" sz="600" b="1" dirty="0">
              <a:solidFill>
                <a:schemeClr val="tx1"/>
              </a:solidFill>
              <a:latin typeface="+mn-ea"/>
            </a:endParaRPr>
          </a:p>
          <a:p>
            <a:pPr algn="ctr"/>
            <a:r>
              <a:rPr kumimoji="1" lang="ja-JP" altLang="en-US" sz="600" b="1" dirty="0">
                <a:solidFill>
                  <a:schemeClr val="tx1"/>
                </a:solidFill>
                <a:latin typeface="+mn-ea"/>
              </a:rPr>
              <a:t>充当するかどうか</a:t>
            </a:r>
          </a:p>
        </p:txBody>
      </p:sp>
    </p:spTree>
    <p:extLst>
      <p:ext uri="{BB962C8B-B14F-4D97-AF65-F5344CB8AC3E}">
        <p14:creationId xmlns:p14="http://schemas.microsoft.com/office/powerpoint/2010/main" val="363073286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1EB98B-B410-49C9-C83C-9023EE230138}"/>
            </a:ext>
          </a:extLst>
        </p:cNvPr>
        <p:cNvGrpSpPr/>
        <p:nvPr/>
      </p:nvGrpSpPr>
      <p:grpSpPr>
        <a:xfrm>
          <a:off x="0" y="0"/>
          <a:ext cx="0" cy="0"/>
          <a:chOff x="0" y="0"/>
          <a:chExt cx="0" cy="0"/>
        </a:xfrm>
      </p:grpSpPr>
      <p:grpSp>
        <p:nvGrpSpPr>
          <p:cNvPr id="93" name="グループ化 92">
            <a:extLst>
              <a:ext uri="{FF2B5EF4-FFF2-40B4-BE49-F238E27FC236}">
                <a16:creationId xmlns:a16="http://schemas.microsoft.com/office/drawing/2014/main" id="{6CF2C4C9-8BB6-15C7-E3E1-9B7D1316764E}"/>
              </a:ext>
            </a:extLst>
          </p:cNvPr>
          <p:cNvGrpSpPr/>
          <p:nvPr/>
        </p:nvGrpSpPr>
        <p:grpSpPr>
          <a:xfrm rot="5400000" flipV="1">
            <a:off x="6340323" y="1924805"/>
            <a:ext cx="1087746" cy="47531"/>
            <a:chOff x="6575225" y="5728210"/>
            <a:chExt cx="1087746" cy="47531"/>
          </a:xfrm>
        </p:grpSpPr>
        <p:cxnSp>
          <p:nvCxnSpPr>
            <p:cNvPr id="94" name="直線矢印コネクタ 93">
              <a:extLst>
                <a:ext uri="{FF2B5EF4-FFF2-40B4-BE49-F238E27FC236}">
                  <a16:creationId xmlns:a16="http://schemas.microsoft.com/office/drawing/2014/main" id="{AD3FE41D-653F-D60E-DE1E-E49034788571}"/>
                </a:ext>
              </a:extLst>
            </p:cNvPr>
            <p:cNvCxnSpPr>
              <a:cxnSpLocks/>
              <a:stCxn id="95" idx="6"/>
              <a:endCxn id="100" idx="0"/>
            </p:cNvCxnSpPr>
            <p:nvPr/>
          </p:nvCxnSpPr>
          <p:spPr>
            <a:xfrm rot="5400000" flipV="1">
              <a:off x="7142857" y="5231876"/>
              <a:ext cx="13" cy="104021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5" name="楕円 94">
              <a:extLst>
                <a:ext uri="{FF2B5EF4-FFF2-40B4-BE49-F238E27FC236}">
                  <a16:creationId xmlns:a16="http://schemas.microsoft.com/office/drawing/2014/main" id="{EDCE1EE3-8F41-C58D-7899-9F1E656BD5FA}"/>
                </a:ext>
              </a:extLst>
            </p:cNvPr>
            <p:cNvSpPr/>
            <p:nvPr/>
          </p:nvSpPr>
          <p:spPr>
            <a:xfrm>
              <a:off x="6575225"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0" name="二等辺三角形 99">
              <a:extLst>
                <a:ext uri="{FF2B5EF4-FFF2-40B4-BE49-F238E27FC236}">
                  <a16:creationId xmlns:a16="http://schemas.microsoft.com/office/drawing/2014/main" id="{4FA0EF35-4FF5-AC6C-F057-C640443F9E91}"/>
                </a:ext>
              </a:extLst>
            </p:cNvPr>
            <p:cNvSpPr/>
            <p:nvPr/>
          </p:nvSpPr>
          <p:spPr>
            <a:xfrm rot="5400000">
              <a:off x="7603723" y="5716052"/>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84" name="グループ化 83">
            <a:extLst>
              <a:ext uri="{FF2B5EF4-FFF2-40B4-BE49-F238E27FC236}">
                <a16:creationId xmlns:a16="http://schemas.microsoft.com/office/drawing/2014/main" id="{4971BF3A-E57B-511F-F295-8ADDDB28F111}"/>
              </a:ext>
            </a:extLst>
          </p:cNvPr>
          <p:cNvGrpSpPr/>
          <p:nvPr/>
        </p:nvGrpSpPr>
        <p:grpSpPr>
          <a:xfrm rot="16200000">
            <a:off x="5732317" y="1957906"/>
            <a:ext cx="1068875" cy="47531"/>
            <a:chOff x="7756830" y="5728212"/>
            <a:chExt cx="1068875" cy="47531"/>
          </a:xfrm>
        </p:grpSpPr>
        <p:cxnSp>
          <p:nvCxnSpPr>
            <p:cNvPr id="85" name="直線矢印コネクタ 84">
              <a:extLst>
                <a:ext uri="{FF2B5EF4-FFF2-40B4-BE49-F238E27FC236}">
                  <a16:creationId xmlns:a16="http://schemas.microsoft.com/office/drawing/2014/main" id="{A717C8EB-8365-6F68-A24B-ABEB86853192}"/>
                </a:ext>
              </a:extLst>
            </p:cNvPr>
            <p:cNvCxnSpPr>
              <a:cxnSpLocks/>
              <a:stCxn id="86" idx="6"/>
              <a:endCxn id="92" idx="0"/>
            </p:cNvCxnSpPr>
            <p:nvPr/>
          </p:nvCxnSpPr>
          <p:spPr>
            <a:xfrm rot="5400000" flipV="1">
              <a:off x="8315030" y="5241309"/>
              <a:ext cx="6" cy="102134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F7C85499-F4BF-B1FE-10CA-B8365FEDF7BA}"/>
                </a:ext>
              </a:extLst>
            </p:cNvPr>
            <p:cNvSpPr/>
            <p:nvPr/>
          </p:nvSpPr>
          <p:spPr>
            <a:xfrm>
              <a:off x="7756830"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7B402C71-C348-4ABF-0943-DB94C557DC8E}"/>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CBF0272B-A9CA-80B3-DA0C-55E7BB173759}"/>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E7B46EB-7B2A-D763-9E84-AD4915CDD9A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6542391D-6729-9F90-3E93-8E3450166D4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5EE846E-9E24-240E-F8E1-C1FB3F43C29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03233886-FEFB-5823-53C8-90BF421CB71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1DCB10C5-C0F6-7829-D9A1-36510CE8DF8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3B6E3E8E-2685-BF8F-9AC3-6C408E5FC90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一部充当・一部還付</a:t>
              </a:r>
            </a:p>
          </p:txBody>
        </p:sp>
        <p:sp>
          <p:nvSpPr>
            <p:cNvPr id="14" name="正方形/長方形 13">
              <a:extLst>
                <a:ext uri="{FF2B5EF4-FFF2-40B4-BE49-F238E27FC236}">
                  <a16:creationId xmlns:a16="http://schemas.microsoft.com/office/drawing/2014/main" id="{FD53C573-3766-0F49-336B-4EB9031F933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0BD53B75-755F-983E-7B50-871CE3FB9F4B}"/>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D0D9EC48-1E89-CCB2-DBDF-9EE88338A54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B0A6019-0AEC-5237-A12E-B0DAEBDD9E5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AD6FDA8-F545-F968-14D9-46730EF07B7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19</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B35C03B-5BA6-90D0-C40F-A7453027873A}"/>
              </a:ext>
            </a:extLst>
          </p:cNvPr>
          <p:cNvCxnSpPr>
            <a:cxnSpLocks/>
            <a:stCxn id="24" idx="6"/>
            <a:endCxn id="167" idx="1"/>
          </p:cNvCxnSpPr>
          <p:nvPr/>
        </p:nvCxnSpPr>
        <p:spPr>
          <a:xfrm>
            <a:off x="1151352" y="2662709"/>
            <a:ext cx="16270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B9C084BA-AE4D-A9C9-84D2-3F35E355139D}"/>
              </a:ext>
            </a:extLst>
          </p:cNvPr>
          <p:cNvSpPr/>
          <p:nvPr/>
        </p:nvSpPr>
        <p:spPr>
          <a:xfrm>
            <a:off x="6758568" y="5080804"/>
            <a:ext cx="2053792" cy="1423626"/>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a:t>
            </a:r>
            <a:r>
              <a:rPr kumimoji="1" lang="ja-JP" altLang="en-US" sz="500" b="1" dirty="0">
                <a:solidFill>
                  <a:schemeClr val="tx1"/>
                </a:solidFill>
                <a:latin typeface="游ゴシック" panose="020B0400000000000000" pitchFamily="50" charset="-128"/>
                <a:ea typeface="游ゴシック" panose="020B0400000000000000" pitchFamily="50" charset="-128"/>
              </a:rPr>
              <a:t>　充当処理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3.2.6</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3.2.8</a:t>
            </a:r>
            <a:r>
              <a:rPr kumimoji="1" lang="ja-JP" altLang="en-US" sz="500" b="1" dirty="0">
                <a:solidFill>
                  <a:schemeClr val="tx1"/>
                </a:solidFill>
                <a:latin typeface="游ゴシック" panose="020B0400000000000000" pitchFamily="50" charset="-128"/>
                <a:ea typeface="游ゴシック" panose="020B0400000000000000" pitchFamily="50" charset="-128"/>
              </a:rPr>
              <a:t>　充当先の選択</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3.2.10</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還付加算金の充当</a:t>
            </a:r>
          </a:p>
          <a:p>
            <a:r>
              <a:rPr kumimoji="1" lang="ja-JP" altLang="en-US" sz="500" b="1" dirty="0">
                <a:solidFill>
                  <a:schemeClr val="tx1"/>
                </a:solidFill>
                <a:latin typeface="游ゴシック" panose="020B0400000000000000" pitchFamily="50" charset="-128"/>
                <a:ea typeface="游ゴシック" panose="020B0400000000000000" pitchFamily="50" charset="-128"/>
              </a:rPr>
              <a:t>⑤</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3.3.1</a:t>
            </a:r>
            <a:r>
              <a:rPr kumimoji="1" lang="ja-JP" altLang="en-US" sz="500" b="1" dirty="0">
                <a:solidFill>
                  <a:schemeClr val="tx1"/>
                </a:solidFill>
                <a:latin typeface="游ゴシック" panose="020B0400000000000000" pitchFamily="50" charset="-128"/>
                <a:ea typeface="游ゴシック" panose="020B0400000000000000" pitchFamily="50" charset="-128"/>
              </a:rPr>
              <a:t>　還付処理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⑥</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3.3.4</a:t>
            </a:r>
            <a:r>
              <a:rPr kumimoji="1" lang="ja-JP" altLang="en-US" sz="500" b="1" dirty="0">
                <a:solidFill>
                  <a:schemeClr val="tx1"/>
                </a:solidFill>
                <a:latin typeface="游ゴシック" panose="020B0400000000000000" pitchFamily="50" charset="-128"/>
                <a:ea typeface="游ゴシック" panose="020B0400000000000000" pitchFamily="50" charset="-128"/>
              </a:rPr>
              <a:t>　歳入還付・歳出還付の判定</a:t>
            </a:r>
          </a:p>
          <a:p>
            <a:r>
              <a:rPr kumimoji="1" lang="ja-JP" altLang="en-US" sz="500" b="1" dirty="0">
                <a:solidFill>
                  <a:schemeClr val="tx1"/>
                </a:solidFill>
                <a:latin typeface="游ゴシック" panose="020B0400000000000000" pitchFamily="50" charset="-128"/>
                <a:ea typeface="游ゴシック" panose="020B0400000000000000" pitchFamily="50" charset="-128"/>
              </a:rPr>
              <a:t>⑦</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3.3.6</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a:t>
            </a:r>
          </a:p>
          <a:p>
            <a:r>
              <a:rPr kumimoji="1" lang="ja-JP" altLang="en-US" sz="500" b="1" dirty="0">
                <a:solidFill>
                  <a:schemeClr val="tx1"/>
                </a:solidFill>
                <a:latin typeface="游ゴシック" panose="020B0400000000000000" pitchFamily="50" charset="-128"/>
                <a:ea typeface="游ゴシック" panose="020B0400000000000000" pitchFamily="50" charset="-128"/>
              </a:rPr>
              <a:t>⑧</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3.3.8</a:t>
            </a:r>
            <a:r>
              <a:rPr kumimoji="1" lang="ja-JP" altLang="en-US" sz="500" b="1" dirty="0">
                <a:solidFill>
                  <a:schemeClr val="tx1"/>
                </a:solidFill>
                <a:latin typeface="游ゴシック" panose="020B0400000000000000" pitchFamily="50" charset="-128"/>
                <a:ea typeface="游ゴシック" panose="020B0400000000000000" pitchFamily="50" charset="-128"/>
              </a:rPr>
              <a:t>　口座還付</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D9962C2E-0F10-B887-CD21-5AFFC835250D}"/>
              </a:ext>
            </a:extLst>
          </p:cNvPr>
          <p:cNvCxnSpPr>
            <a:cxnSpLocks/>
            <a:stCxn id="182" idx="3"/>
            <a:endCxn id="63" idx="2"/>
          </p:cNvCxnSpPr>
          <p:nvPr/>
        </p:nvCxnSpPr>
        <p:spPr>
          <a:xfrm>
            <a:off x="5748843" y="2662709"/>
            <a:ext cx="36490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35532F77-6643-77FA-3A31-4DD9E8D8291F}"/>
              </a:ext>
            </a:extLst>
          </p:cNvPr>
          <p:cNvGrpSpPr/>
          <p:nvPr/>
        </p:nvGrpSpPr>
        <p:grpSpPr>
          <a:xfrm>
            <a:off x="208184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989338ED-BF59-BF4B-2910-C7B51D2D438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DA974954-7821-31FC-5759-7D19074A6E8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還付加算金の計算</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203DEE2E-1B05-8085-9A7C-295C30055401}"/>
              </a:ext>
            </a:extLst>
          </p:cNvPr>
          <p:cNvCxnSpPr>
            <a:cxnSpLocks/>
            <a:stCxn id="140" idx="1"/>
            <a:endCxn id="137" idx="2"/>
          </p:cNvCxnSpPr>
          <p:nvPr/>
        </p:nvCxnSpPr>
        <p:spPr>
          <a:xfrm flipH="1" flipV="1">
            <a:off x="237978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EAE71F70-6D07-20DE-25C3-9C7B1B24DACE}"/>
              </a:ext>
            </a:extLst>
          </p:cNvPr>
          <p:cNvGrpSpPr/>
          <p:nvPr/>
        </p:nvGrpSpPr>
        <p:grpSpPr>
          <a:xfrm>
            <a:off x="2091964"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4A0EB1D5-0357-A303-322F-97ED82D01B3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16C4EEAE-435B-8002-220E-3EF2209DCC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4F0ABFDC-BA78-F5A3-1478-1C5C6D668AE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35278C5D-C317-4282-065C-D260F77C3D39}"/>
              </a:ext>
            </a:extLst>
          </p:cNvPr>
          <p:cNvGrpSpPr/>
          <p:nvPr/>
        </p:nvGrpSpPr>
        <p:grpSpPr>
          <a:xfrm flipH="1">
            <a:off x="1410799"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58A8A769-CB2E-5BAC-01A0-FE85E78FC05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1FE460A8-C698-3C0C-2358-0726CB434DA1}"/>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87BDA3BB-1B89-AF0C-3B67-B50B8D65D05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76794B65-138C-FD54-297D-C2402DC6708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F4467D62-C578-77F5-954A-EDA6DEEC521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344A8D78-A1A6-6781-9C48-8382AEC93FF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sp>
        <p:nvSpPr>
          <p:cNvPr id="28" name="正方形/長方形 27">
            <a:extLst>
              <a:ext uri="{FF2B5EF4-FFF2-40B4-BE49-F238E27FC236}">
                <a16:creationId xmlns:a16="http://schemas.microsoft.com/office/drawing/2014/main" id="{2D232205-64E6-933E-FC11-9E3E81DFD7EF}"/>
              </a:ext>
            </a:extLst>
          </p:cNvPr>
          <p:cNvSpPr/>
          <p:nvPr/>
        </p:nvSpPr>
        <p:spPr>
          <a:xfrm>
            <a:off x="596654" y="28186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latin typeface="+mn-ea"/>
              </a:rPr>
              <a:t>4.1. </a:t>
            </a:r>
            <a:r>
              <a:rPr kumimoji="1" lang="ja-JP" altLang="en-US" sz="600" b="1" dirty="0">
                <a:solidFill>
                  <a:schemeClr val="tx1"/>
                </a:solidFill>
                <a:latin typeface="+mn-ea"/>
              </a:rPr>
              <a:t>過誤納抽出</a:t>
            </a:r>
            <a:endParaRPr kumimoji="1" lang="en-US" altLang="ja-JP" sz="600" b="1" dirty="0">
              <a:solidFill>
                <a:schemeClr val="tx1"/>
              </a:solidFill>
              <a:latin typeface="+mn-ea"/>
            </a:endParaRPr>
          </a:p>
        </p:txBody>
      </p:sp>
      <p:cxnSp>
        <p:nvCxnSpPr>
          <p:cNvPr id="35" name="直線矢印コネクタ 34">
            <a:extLst>
              <a:ext uri="{FF2B5EF4-FFF2-40B4-BE49-F238E27FC236}">
                <a16:creationId xmlns:a16="http://schemas.microsoft.com/office/drawing/2014/main" id="{30F1BB9F-476D-7838-C4B8-6B1AF0FACC04}"/>
              </a:ext>
            </a:extLst>
          </p:cNvPr>
          <p:cNvCxnSpPr>
            <a:cxnSpLocks/>
            <a:stCxn id="137" idx="3"/>
            <a:endCxn id="71" idx="1"/>
          </p:cNvCxnSpPr>
          <p:nvPr/>
        </p:nvCxnSpPr>
        <p:spPr>
          <a:xfrm>
            <a:off x="2677724" y="2662709"/>
            <a:ext cx="1718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97630CBE-AFF3-72A7-5740-CD940F93A0C0}"/>
              </a:ext>
            </a:extLst>
          </p:cNvPr>
          <p:cNvGrpSpPr/>
          <p:nvPr/>
        </p:nvGrpSpPr>
        <p:grpSpPr>
          <a:xfrm>
            <a:off x="4385180" y="24283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1DB8B867-D6EE-F126-A2A1-61C68498865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93138A72-C40A-FA3A-72D0-71CF7FE1C9B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歳入還付・歳出還付</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の判定</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6831D83F-A616-549C-C993-13C16EE10132}"/>
              </a:ext>
            </a:extLst>
          </p:cNvPr>
          <p:cNvCxnSpPr>
            <a:cxnSpLocks/>
            <a:stCxn id="39" idx="2"/>
            <a:endCxn id="42" idx="1"/>
          </p:cNvCxnSpPr>
          <p:nvPr/>
        </p:nvCxnSpPr>
        <p:spPr>
          <a:xfrm>
            <a:off x="4683122" y="2897084"/>
            <a:ext cx="1299" cy="14004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96E05507-9D45-3B38-6431-F60C055BE048}"/>
              </a:ext>
            </a:extLst>
          </p:cNvPr>
          <p:cNvGrpSpPr/>
          <p:nvPr/>
        </p:nvGrpSpPr>
        <p:grpSpPr>
          <a:xfrm>
            <a:off x="4395304" y="4297522"/>
            <a:ext cx="575637" cy="451948"/>
            <a:chOff x="5274238" y="5435536"/>
            <a:chExt cx="439201" cy="345439"/>
          </a:xfrm>
        </p:grpSpPr>
        <p:sp>
          <p:nvSpPr>
            <p:cNvPr id="42" name="フローチャート: 磁気ディスク 41">
              <a:extLst>
                <a:ext uri="{FF2B5EF4-FFF2-40B4-BE49-F238E27FC236}">
                  <a16:creationId xmlns:a16="http://schemas.microsoft.com/office/drawing/2014/main" id="{A8DB33B4-01DD-14D3-5486-C6F59D48809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2F7926B6-6BA3-15DC-D137-BB0FE9B4703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30B6088D-07E5-85B3-EDD6-26A4906F019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EE5EBA60-5CFD-39F6-CF6F-781D8FCEF6F5}"/>
              </a:ext>
            </a:extLst>
          </p:cNvPr>
          <p:cNvGrpSpPr/>
          <p:nvPr/>
        </p:nvGrpSpPr>
        <p:grpSpPr>
          <a:xfrm flipH="1">
            <a:off x="3714139" y="4659664"/>
            <a:ext cx="752658" cy="405710"/>
            <a:chOff x="4488244" y="5206471"/>
            <a:chExt cx="752658" cy="405710"/>
          </a:xfrm>
        </p:grpSpPr>
        <p:cxnSp>
          <p:nvCxnSpPr>
            <p:cNvPr id="47" name="直線矢印コネクタ 46">
              <a:extLst>
                <a:ext uri="{FF2B5EF4-FFF2-40B4-BE49-F238E27FC236}">
                  <a16:creationId xmlns:a16="http://schemas.microsoft.com/office/drawing/2014/main" id="{38E58BB2-03CE-D03B-1996-2DDAD09EBC4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9AD5FF0B-4AFB-078D-6A9A-E74CF0B42C89}"/>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6DB9FCE7-2F2F-A608-2B58-340D042F3C9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4AD8B326-A530-E42B-C7DC-18A939332EE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42FFC07A-D391-6D86-A2D7-2B37CDBA52A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237B2A4C-F01C-A5C8-ED8E-DB20E7B8C7F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⑥</a:t>
              </a:r>
            </a:p>
          </p:txBody>
        </p:sp>
      </p:grpSp>
      <p:grpSp>
        <p:nvGrpSpPr>
          <p:cNvPr id="4" name="グループ化 3">
            <a:extLst>
              <a:ext uri="{FF2B5EF4-FFF2-40B4-BE49-F238E27FC236}">
                <a16:creationId xmlns:a16="http://schemas.microsoft.com/office/drawing/2014/main" id="{4C4D4FA8-0BFF-6F45-4F56-E6F6A978572E}"/>
              </a:ext>
            </a:extLst>
          </p:cNvPr>
          <p:cNvGrpSpPr/>
          <p:nvPr/>
        </p:nvGrpSpPr>
        <p:grpSpPr>
          <a:xfrm>
            <a:off x="6731195" y="2509709"/>
            <a:ext cx="306000" cy="306000"/>
            <a:chOff x="2800403" y="4055471"/>
            <a:chExt cx="182044" cy="182044"/>
          </a:xfrm>
        </p:grpSpPr>
        <p:sp>
          <p:nvSpPr>
            <p:cNvPr id="5" name="楕円 4">
              <a:extLst>
                <a:ext uri="{FF2B5EF4-FFF2-40B4-BE49-F238E27FC236}">
                  <a16:creationId xmlns:a16="http://schemas.microsoft.com/office/drawing/2014/main" id="{E1660A70-43E3-5170-4C46-DF007639865A}"/>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78B9BCF2-2609-2F9C-F218-BD169BCF9D10}"/>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8A6DB54A-73D3-D716-F63A-6019A00A05FB}"/>
              </a:ext>
            </a:extLst>
          </p:cNvPr>
          <p:cNvCxnSpPr>
            <a:cxnSpLocks/>
            <a:stCxn id="71" idx="3"/>
            <a:endCxn id="118" idx="1"/>
          </p:cNvCxnSpPr>
          <p:nvPr/>
        </p:nvCxnSpPr>
        <p:spPr>
          <a:xfrm>
            <a:off x="3445504" y="2662709"/>
            <a:ext cx="1718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2" name="直線矢印コネクタ 101">
            <a:extLst>
              <a:ext uri="{FF2B5EF4-FFF2-40B4-BE49-F238E27FC236}">
                <a16:creationId xmlns:a16="http://schemas.microsoft.com/office/drawing/2014/main" id="{8529F89D-C465-8B0A-573C-227A36A7B6FC}"/>
              </a:ext>
            </a:extLst>
          </p:cNvPr>
          <p:cNvCxnSpPr>
            <a:cxnSpLocks/>
            <a:stCxn id="118" idx="3"/>
            <a:endCxn id="39" idx="1"/>
          </p:cNvCxnSpPr>
          <p:nvPr/>
        </p:nvCxnSpPr>
        <p:spPr>
          <a:xfrm>
            <a:off x="4213284" y="2662709"/>
            <a:ext cx="1718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54B49D39-1F23-C0C1-462A-7313D1AD0E86}"/>
              </a:ext>
            </a:extLst>
          </p:cNvPr>
          <p:cNvSpPr/>
          <p:nvPr/>
        </p:nvSpPr>
        <p:spPr>
          <a:xfrm>
            <a:off x="6542487" y="22799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a:t>
            </a:r>
            <a:endParaRPr kumimoji="1" lang="en-US" altLang="ja-JP" sz="600" b="1" dirty="0">
              <a:solidFill>
                <a:schemeClr val="tx1"/>
              </a:solidFill>
              <a:latin typeface="+mn-ea"/>
            </a:endParaRPr>
          </a:p>
        </p:txBody>
      </p:sp>
      <p:cxnSp>
        <p:nvCxnSpPr>
          <p:cNvPr id="30" name="直線矢印コネクタ 29">
            <a:extLst>
              <a:ext uri="{FF2B5EF4-FFF2-40B4-BE49-F238E27FC236}">
                <a16:creationId xmlns:a16="http://schemas.microsoft.com/office/drawing/2014/main" id="{21CD8D2A-471E-4A8B-241A-5F4806FA9BD8}"/>
              </a:ext>
            </a:extLst>
          </p:cNvPr>
          <p:cNvCxnSpPr>
            <a:cxnSpLocks/>
            <a:stCxn id="39" idx="3"/>
            <a:endCxn id="182" idx="1"/>
          </p:cNvCxnSpPr>
          <p:nvPr/>
        </p:nvCxnSpPr>
        <p:spPr>
          <a:xfrm>
            <a:off x="4981064" y="2662709"/>
            <a:ext cx="1718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2" name="グループ化 61">
            <a:extLst>
              <a:ext uri="{FF2B5EF4-FFF2-40B4-BE49-F238E27FC236}">
                <a16:creationId xmlns:a16="http://schemas.microsoft.com/office/drawing/2014/main" id="{A1E4C830-EFFD-B525-7421-687A38074A07}"/>
              </a:ext>
            </a:extLst>
          </p:cNvPr>
          <p:cNvGrpSpPr>
            <a:grpSpLocks noChangeAspect="1"/>
          </p:cNvGrpSpPr>
          <p:nvPr/>
        </p:nvGrpSpPr>
        <p:grpSpPr>
          <a:xfrm>
            <a:off x="6113752" y="2509709"/>
            <a:ext cx="306000" cy="306000"/>
            <a:chOff x="2810266" y="3583909"/>
            <a:chExt cx="182044" cy="182044"/>
          </a:xfrm>
        </p:grpSpPr>
        <p:sp>
          <p:nvSpPr>
            <p:cNvPr id="63" name="楕円 62">
              <a:extLst>
                <a:ext uri="{FF2B5EF4-FFF2-40B4-BE49-F238E27FC236}">
                  <a16:creationId xmlns:a16="http://schemas.microsoft.com/office/drawing/2014/main" id="{17B8A09C-BA30-8CB9-00C5-969E936BDB5C}"/>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33C1224A-50A8-6362-0A5D-5DC1C48A0DF5}"/>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4998FF0D-2B7F-E131-DA89-D1D2EC75FCA7}"/>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C2DA12A0-FED4-1D62-79FE-05A5232DFB26}"/>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CA0B6CCE-529A-0282-741A-543F7D2DE0CE}"/>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1CF9D4C6-2C8C-D02C-8E20-BA198A4044B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AF8D1FA9-9B47-5183-C0D7-0ED1163B5BDE}"/>
              </a:ext>
            </a:extLst>
          </p:cNvPr>
          <p:cNvSpPr/>
          <p:nvPr/>
        </p:nvSpPr>
        <p:spPr>
          <a:xfrm>
            <a:off x="5927540" y="227999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111" name="グループ化 110">
            <a:extLst>
              <a:ext uri="{FF2B5EF4-FFF2-40B4-BE49-F238E27FC236}">
                <a16:creationId xmlns:a16="http://schemas.microsoft.com/office/drawing/2014/main" id="{D06EB7EE-A692-4495-D57E-7CB56ECFE446}"/>
              </a:ext>
            </a:extLst>
          </p:cNvPr>
          <p:cNvGrpSpPr/>
          <p:nvPr/>
        </p:nvGrpSpPr>
        <p:grpSpPr>
          <a:xfrm>
            <a:off x="2514641" y="2899166"/>
            <a:ext cx="621625" cy="681096"/>
            <a:chOff x="2334384" y="3015289"/>
            <a:chExt cx="621625" cy="681096"/>
          </a:xfrm>
        </p:grpSpPr>
        <p:pic>
          <p:nvPicPr>
            <p:cNvPr id="112" name="グラフィックス 111" descr="紙 枠線">
              <a:extLst>
                <a:ext uri="{FF2B5EF4-FFF2-40B4-BE49-F238E27FC236}">
                  <a16:creationId xmlns:a16="http://schemas.microsoft.com/office/drawing/2014/main" id="{30090C9E-B8C0-9618-4A30-55A31B3AA93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ADB5EF53-9EEC-516E-9893-645E6B2B6246}"/>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5D9DD93F-65A2-EDEB-D280-0F42BBF97862}"/>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還付加算金計算書</a:t>
              </a:r>
              <a:endParaRPr kumimoji="1" lang="en-US" altLang="ja-JP" sz="500" b="1" dirty="0">
                <a:solidFill>
                  <a:schemeClr val="tx1"/>
                </a:solidFill>
                <a:latin typeface="+mn-ea"/>
              </a:endParaRPr>
            </a:p>
          </p:txBody>
        </p:sp>
      </p:grpSp>
      <p:sp>
        <p:nvSpPr>
          <p:cNvPr id="124" name="正方形/長方形 123">
            <a:extLst>
              <a:ext uri="{FF2B5EF4-FFF2-40B4-BE49-F238E27FC236}">
                <a16:creationId xmlns:a16="http://schemas.microsoft.com/office/drawing/2014/main" id="{A364DCB6-F282-78DC-9768-66C59E6D298E}"/>
              </a:ext>
            </a:extLst>
          </p:cNvPr>
          <p:cNvSpPr/>
          <p:nvPr/>
        </p:nvSpPr>
        <p:spPr>
          <a:xfrm>
            <a:off x="7827894" y="28308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4.2.2.</a:t>
            </a:r>
          </a:p>
          <a:p>
            <a:pPr algn="ctr"/>
            <a:r>
              <a:rPr kumimoji="1" lang="ja-JP" altLang="en-US" sz="600" b="1" dirty="0">
                <a:solidFill>
                  <a:schemeClr val="tx1"/>
                </a:solidFill>
                <a:latin typeface="+mn-ea"/>
              </a:rPr>
              <a:t>一部充当・一部還付</a:t>
            </a:r>
            <a:endParaRPr kumimoji="1" lang="en-US" altLang="ja-JP" sz="600" b="1" dirty="0">
              <a:solidFill>
                <a:schemeClr val="tx1"/>
              </a:solidFill>
              <a:latin typeface="+mn-ea"/>
            </a:endParaRPr>
          </a:p>
        </p:txBody>
      </p:sp>
      <p:cxnSp>
        <p:nvCxnSpPr>
          <p:cNvPr id="128" name="直線矢印コネクタ 127">
            <a:extLst>
              <a:ext uri="{FF2B5EF4-FFF2-40B4-BE49-F238E27FC236}">
                <a16:creationId xmlns:a16="http://schemas.microsoft.com/office/drawing/2014/main" id="{457DDE22-6A6F-41C9-1A51-61C04E797CB1}"/>
              </a:ext>
            </a:extLst>
          </p:cNvPr>
          <p:cNvCxnSpPr>
            <a:cxnSpLocks/>
            <a:stCxn id="167" idx="3"/>
            <a:endCxn id="137" idx="1"/>
          </p:cNvCxnSpPr>
          <p:nvPr/>
        </p:nvCxnSpPr>
        <p:spPr>
          <a:xfrm>
            <a:off x="1909944" y="2662709"/>
            <a:ext cx="17189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15B15DDC-C53E-BE75-AC2D-63075A2C08DE}"/>
              </a:ext>
            </a:extLst>
          </p:cNvPr>
          <p:cNvGrpSpPr>
            <a:grpSpLocks noChangeAspect="1"/>
          </p:cNvGrpSpPr>
          <p:nvPr/>
        </p:nvGrpSpPr>
        <p:grpSpPr>
          <a:xfrm>
            <a:off x="8159995" y="2509709"/>
            <a:ext cx="306000" cy="306000"/>
            <a:chOff x="2800403" y="5001346"/>
            <a:chExt cx="182044" cy="182044"/>
          </a:xfrm>
        </p:grpSpPr>
        <p:sp>
          <p:nvSpPr>
            <p:cNvPr id="21" name="楕円 20">
              <a:extLst>
                <a:ext uri="{FF2B5EF4-FFF2-40B4-BE49-F238E27FC236}">
                  <a16:creationId xmlns:a16="http://schemas.microsoft.com/office/drawing/2014/main" id="{F21B261F-D0C9-23C4-C8E4-937A4CAE9FB2}"/>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2" name="矢印: 右 21">
              <a:extLst>
                <a:ext uri="{FF2B5EF4-FFF2-40B4-BE49-F238E27FC236}">
                  <a16:creationId xmlns:a16="http://schemas.microsoft.com/office/drawing/2014/main" id="{2BDB1B83-8AE7-2AFB-D66A-5A90C66AC2D3}"/>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23" name="グループ化 22">
            <a:extLst>
              <a:ext uri="{FF2B5EF4-FFF2-40B4-BE49-F238E27FC236}">
                <a16:creationId xmlns:a16="http://schemas.microsoft.com/office/drawing/2014/main" id="{7AA6A3B3-BE18-17A9-6119-B95FFC88CD0A}"/>
              </a:ext>
            </a:extLst>
          </p:cNvPr>
          <p:cNvGrpSpPr>
            <a:grpSpLocks noChangeAspect="1"/>
          </p:cNvGrpSpPr>
          <p:nvPr/>
        </p:nvGrpSpPr>
        <p:grpSpPr>
          <a:xfrm>
            <a:off x="845352" y="2509709"/>
            <a:ext cx="306000" cy="306000"/>
            <a:chOff x="2800403" y="4528867"/>
            <a:chExt cx="182044" cy="182044"/>
          </a:xfrm>
        </p:grpSpPr>
        <p:sp>
          <p:nvSpPr>
            <p:cNvPr id="24" name="楕円 23">
              <a:extLst>
                <a:ext uri="{FF2B5EF4-FFF2-40B4-BE49-F238E27FC236}">
                  <a16:creationId xmlns:a16="http://schemas.microsoft.com/office/drawing/2014/main" id="{2B0037D5-839B-A1D5-49C6-22A7765F8932}"/>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1C651D43-ECEC-F924-9750-75011BE3DC2B}"/>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26" name="正方形/長方形 25">
            <a:extLst>
              <a:ext uri="{FF2B5EF4-FFF2-40B4-BE49-F238E27FC236}">
                <a16:creationId xmlns:a16="http://schemas.microsoft.com/office/drawing/2014/main" id="{F415CE50-C0A7-D900-2839-28206C059CFA}"/>
              </a:ext>
            </a:extLst>
          </p:cNvPr>
          <p:cNvSpPr/>
          <p:nvPr/>
        </p:nvSpPr>
        <p:spPr>
          <a:xfrm>
            <a:off x="649213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27" name="グループ化 26">
            <a:extLst>
              <a:ext uri="{FF2B5EF4-FFF2-40B4-BE49-F238E27FC236}">
                <a16:creationId xmlns:a16="http://schemas.microsoft.com/office/drawing/2014/main" id="{B6C7D24B-4C5E-0611-C7C8-DC418C7C49D4}"/>
              </a:ext>
            </a:extLst>
          </p:cNvPr>
          <p:cNvGrpSpPr/>
          <p:nvPr/>
        </p:nvGrpSpPr>
        <p:grpSpPr>
          <a:xfrm>
            <a:off x="6758568" y="1457350"/>
            <a:ext cx="989415" cy="511362"/>
            <a:chOff x="4999681" y="4316156"/>
            <a:chExt cx="989415" cy="511362"/>
          </a:xfrm>
        </p:grpSpPr>
        <p:cxnSp>
          <p:nvCxnSpPr>
            <p:cNvPr id="34" name="直線矢印コネクタ 33">
              <a:extLst>
                <a:ext uri="{FF2B5EF4-FFF2-40B4-BE49-F238E27FC236}">
                  <a16:creationId xmlns:a16="http://schemas.microsoft.com/office/drawing/2014/main" id="{C7EFED54-7CCF-C625-2C71-6307A6B6FFD8}"/>
                </a:ext>
              </a:extLst>
            </p:cNvPr>
            <p:cNvCxnSpPr>
              <a:cxnSpLocks/>
              <a:endCxn id="54" idx="1"/>
            </p:cNvCxnSpPr>
            <p:nvPr/>
          </p:nvCxnSpPr>
          <p:spPr>
            <a:xfrm>
              <a:off x="5125308" y="4469826"/>
              <a:ext cx="21133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C4E6B2E3-E472-3E11-0A08-CF64AC84933D}"/>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還付請求書</a:t>
              </a:r>
              <a:endParaRPr kumimoji="1" lang="en-US" altLang="ja-JP" sz="500" b="1" dirty="0">
                <a:solidFill>
                  <a:schemeClr val="tx1"/>
                </a:solidFill>
                <a:latin typeface="+mn-ea"/>
              </a:endParaRPr>
            </a:p>
          </p:txBody>
        </p:sp>
        <p:pic>
          <p:nvPicPr>
            <p:cNvPr id="54" name="グラフィックス 53" descr="紙 枠線">
              <a:extLst>
                <a:ext uri="{FF2B5EF4-FFF2-40B4-BE49-F238E27FC236}">
                  <a16:creationId xmlns:a16="http://schemas.microsoft.com/office/drawing/2014/main" id="{1C46ADD2-96AE-91AC-39F9-FDB1927DE27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sp>
        <p:nvSpPr>
          <p:cNvPr id="56" name="正方形/長方形 55">
            <a:extLst>
              <a:ext uri="{FF2B5EF4-FFF2-40B4-BE49-F238E27FC236}">
                <a16:creationId xmlns:a16="http://schemas.microsoft.com/office/drawing/2014/main" id="{CF6C583A-EF59-42DE-F28B-D391F5128A6E}"/>
              </a:ext>
            </a:extLst>
          </p:cNvPr>
          <p:cNvSpPr/>
          <p:nvPr/>
        </p:nvSpPr>
        <p:spPr>
          <a:xfrm>
            <a:off x="587468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57" name="グループ化 56">
            <a:extLst>
              <a:ext uri="{FF2B5EF4-FFF2-40B4-BE49-F238E27FC236}">
                <a16:creationId xmlns:a16="http://schemas.microsoft.com/office/drawing/2014/main" id="{EC7115AE-CE85-D4E3-FA9E-8D8409721C59}"/>
              </a:ext>
            </a:extLst>
          </p:cNvPr>
          <p:cNvGrpSpPr/>
          <p:nvPr/>
        </p:nvGrpSpPr>
        <p:grpSpPr>
          <a:xfrm>
            <a:off x="5379979" y="1457351"/>
            <a:ext cx="989415" cy="511362"/>
            <a:chOff x="4999681" y="4316156"/>
            <a:chExt cx="989415" cy="511362"/>
          </a:xfrm>
        </p:grpSpPr>
        <p:cxnSp>
          <p:nvCxnSpPr>
            <p:cNvPr id="58" name="直線矢印コネクタ 57">
              <a:extLst>
                <a:ext uri="{FF2B5EF4-FFF2-40B4-BE49-F238E27FC236}">
                  <a16:creationId xmlns:a16="http://schemas.microsoft.com/office/drawing/2014/main" id="{122B152C-C09C-A573-1710-778155E74084}"/>
                </a:ext>
              </a:extLst>
            </p:cNvPr>
            <p:cNvCxnSpPr>
              <a:cxnSpLocks/>
              <a:stCxn id="68" idx="3"/>
            </p:cNvCxnSpPr>
            <p:nvPr/>
          </p:nvCxnSpPr>
          <p:spPr>
            <a:xfrm>
              <a:off x="5643981" y="4469826"/>
              <a:ext cx="2424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9" name="正方形/長方形 58">
              <a:extLst>
                <a:ext uri="{FF2B5EF4-FFF2-40B4-BE49-F238E27FC236}">
                  <a16:creationId xmlns:a16="http://schemas.microsoft.com/office/drawing/2014/main" id="{73CB458B-53CD-EA94-8F0E-7781BFC57E79}"/>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還付請求書</a:t>
              </a:r>
              <a:endParaRPr kumimoji="1" lang="en-US" altLang="ja-JP" sz="500" b="1" dirty="0">
                <a:solidFill>
                  <a:schemeClr val="tx1"/>
                </a:solidFill>
                <a:latin typeface="+mn-ea"/>
              </a:endParaRPr>
            </a:p>
          </p:txBody>
        </p:sp>
        <p:pic>
          <p:nvPicPr>
            <p:cNvPr id="68" name="グラフィックス 67" descr="紙 枠線">
              <a:extLst>
                <a:ext uri="{FF2B5EF4-FFF2-40B4-BE49-F238E27FC236}">
                  <a16:creationId xmlns:a16="http://schemas.microsoft.com/office/drawing/2014/main" id="{D76DAD48-3C15-08CC-487F-4B8EAAB8114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grpSp>
        <p:nvGrpSpPr>
          <p:cNvPr id="69" name="グループ化 68">
            <a:extLst>
              <a:ext uri="{FF2B5EF4-FFF2-40B4-BE49-F238E27FC236}">
                <a16:creationId xmlns:a16="http://schemas.microsoft.com/office/drawing/2014/main" id="{C988227E-5844-F5FB-EABB-2D7F0123ECE1}"/>
              </a:ext>
            </a:extLst>
          </p:cNvPr>
          <p:cNvGrpSpPr/>
          <p:nvPr/>
        </p:nvGrpSpPr>
        <p:grpSpPr>
          <a:xfrm>
            <a:off x="2849620" y="2428334"/>
            <a:ext cx="595884" cy="468750"/>
            <a:chOff x="2420174" y="2805910"/>
            <a:chExt cx="595884" cy="468750"/>
          </a:xfrm>
        </p:grpSpPr>
        <p:pic>
          <p:nvPicPr>
            <p:cNvPr id="70" name="グラフィックス 69" descr="ユーザー 枠線">
              <a:extLst>
                <a:ext uri="{FF2B5EF4-FFF2-40B4-BE49-F238E27FC236}">
                  <a16:creationId xmlns:a16="http://schemas.microsoft.com/office/drawing/2014/main" id="{0C251610-810B-9288-2B7A-8F38A4DD825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1" name="四角形: 角を丸くする 70">
              <a:extLst>
                <a:ext uri="{FF2B5EF4-FFF2-40B4-BE49-F238E27FC236}">
                  <a16:creationId xmlns:a16="http://schemas.microsoft.com/office/drawing/2014/main" id="{B30E0007-B93F-B468-733B-95B428CE744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充当処理</a:t>
              </a:r>
              <a:endParaRPr kumimoji="1" lang="en-US" altLang="ja-JP" sz="500" b="1" dirty="0">
                <a:solidFill>
                  <a:schemeClr val="tx1"/>
                </a:solidFill>
                <a:latin typeface="+mn-ea"/>
              </a:endParaRPr>
            </a:p>
          </p:txBody>
        </p:sp>
      </p:grpSp>
      <p:cxnSp>
        <p:nvCxnSpPr>
          <p:cNvPr id="72" name="直線矢印コネクタ 71">
            <a:extLst>
              <a:ext uri="{FF2B5EF4-FFF2-40B4-BE49-F238E27FC236}">
                <a16:creationId xmlns:a16="http://schemas.microsoft.com/office/drawing/2014/main" id="{B4F1AA82-B77A-DB80-69FD-DF9E77147FF9}"/>
              </a:ext>
            </a:extLst>
          </p:cNvPr>
          <p:cNvCxnSpPr>
            <a:cxnSpLocks/>
            <a:stCxn id="71" idx="2"/>
            <a:endCxn id="74" idx="1"/>
          </p:cNvCxnSpPr>
          <p:nvPr/>
        </p:nvCxnSpPr>
        <p:spPr>
          <a:xfrm>
            <a:off x="314756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85E4EBB4-C3A8-0E90-48A2-773009EF31A2}"/>
              </a:ext>
            </a:extLst>
          </p:cNvPr>
          <p:cNvGrpSpPr/>
          <p:nvPr/>
        </p:nvGrpSpPr>
        <p:grpSpPr>
          <a:xfrm>
            <a:off x="2859744" y="4281501"/>
            <a:ext cx="575637" cy="451948"/>
            <a:chOff x="5274238" y="5435536"/>
            <a:chExt cx="439201" cy="345439"/>
          </a:xfrm>
        </p:grpSpPr>
        <p:sp>
          <p:nvSpPr>
            <p:cNvPr id="74" name="フローチャート: 磁気ディスク 73">
              <a:extLst>
                <a:ext uri="{FF2B5EF4-FFF2-40B4-BE49-F238E27FC236}">
                  <a16:creationId xmlns:a16="http://schemas.microsoft.com/office/drawing/2014/main" id="{EF371702-E1F8-A832-4DED-5B7FF240FD4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5" name="円弧 74">
              <a:extLst>
                <a:ext uri="{FF2B5EF4-FFF2-40B4-BE49-F238E27FC236}">
                  <a16:creationId xmlns:a16="http://schemas.microsoft.com/office/drawing/2014/main" id="{E585F73D-B427-3FFD-551B-F18CC2580A6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6" name="円弧 75">
              <a:extLst>
                <a:ext uri="{FF2B5EF4-FFF2-40B4-BE49-F238E27FC236}">
                  <a16:creationId xmlns:a16="http://schemas.microsoft.com/office/drawing/2014/main" id="{A1A49E97-1E24-CFF7-CF0F-F5EF7444CD5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7" name="グループ化 76">
            <a:extLst>
              <a:ext uri="{FF2B5EF4-FFF2-40B4-BE49-F238E27FC236}">
                <a16:creationId xmlns:a16="http://schemas.microsoft.com/office/drawing/2014/main" id="{5876721A-48E5-7D95-98DE-356F55D246EA}"/>
              </a:ext>
            </a:extLst>
          </p:cNvPr>
          <p:cNvGrpSpPr/>
          <p:nvPr/>
        </p:nvGrpSpPr>
        <p:grpSpPr>
          <a:xfrm flipH="1">
            <a:off x="2178579" y="4643643"/>
            <a:ext cx="752658" cy="405710"/>
            <a:chOff x="4488244" y="5206471"/>
            <a:chExt cx="752658" cy="405710"/>
          </a:xfrm>
        </p:grpSpPr>
        <p:cxnSp>
          <p:nvCxnSpPr>
            <p:cNvPr id="78" name="直線矢印コネクタ 77">
              <a:extLst>
                <a:ext uri="{FF2B5EF4-FFF2-40B4-BE49-F238E27FC236}">
                  <a16:creationId xmlns:a16="http://schemas.microsoft.com/office/drawing/2014/main" id="{41652493-F6A0-43F0-653B-BB476B77920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9828D65D-68BB-5DF7-95BA-C1A8ED60DFC7}"/>
                </a:ext>
              </a:extLst>
            </p:cNvPr>
            <p:cNvGrpSpPr/>
            <p:nvPr/>
          </p:nvGrpSpPr>
          <p:grpSpPr>
            <a:xfrm>
              <a:off x="4610864" y="5312359"/>
              <a:ext cx="69614" cy="299822"/>
              <a:chOff x="2439407" y="2962964"/>
              <a:chExt cx="69614" cy="430496"/>
            </a:xfrm>
          </p:grpSpPr>
          <p:cxnSp>
            <p:nvCxnSpPr>
              <p:cNvPr id="81" name="直線コネクタ 80">
                <a:extLst>
                  <a:ext uri="{FF2B5EF4-FFF2-40B4-BE49-F238E27FC236}">
                    <a16:creationId xmlns:a16="http://schemas.microsoft.com/office/drawing/2014/main" id="{8D4AD273-250C-F06F-0315-2B5DEB6B885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7" name="直線コネクタ 86">
                <a:extLst>
                  <a:ext uri="{FF2B5EF4-FFF2-40B4-BE49-F238E27FC236}">
                    <a16:creationId xmlns:a16="http://schemas.microsoft.com/office/drawing/2014/main" id="{BC2DD45C-33A0-481D-7056-2511F4B738C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1E0522AA-DF4C-F07C-11B4-303C714D1A6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0" name="正方形/長方形 79">
              <a:extLst>
                <a:ext uri="{FF2B5EF4-FFF2-40B4-BE49-F238E27FC236}">
                  <a16:creationId xmlns:a16="http://schemas.microsoft.com/office/drawing/2014/main" id="{2EE434B3-A247-6082-D637-3C3E99161EE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①、④</a:t>
              </a:r>
            </a:p>
          </p:txBody>
        </p:sp>
      </p:grpSp>
      <p:grpSp>
        <p:nvGrpSpPr>
          <p:cNvPr id="89" name="グループ化 88">
            <a:extLst>
              <a:ext uri="{FF2B5EF4-FFF2-40B4-BE49-F238E27FC236}">
                <a16:creationId xmlns:a16="http://schemas.microsoft.com/office/drawing/2014/main" id="{6A80269E-4769-3B20-A3A0-93C3B1FF2E59}"/>
              </a:ext>
            </a:extLst>
          </p:cNvPr>
          <p:cNvGrpSpPr/>
          <p:nvPr/>
        </p:nvGrpSpPr>
        <p:grpSpPr>
          <a:xfrm>
            <a:off x="3277839" y="2899166"/>
            <a:ext cx="621625" cy="681096"/>
            <a:chOff x="2334384" y="3015289"/>
            <a:chExt cx="621625" cy="681096"/>
          </a:xfrm>
        </p:grpSpPr>
        <p:pic>
          <p:nvPicPr>
            <p:cNvPr id="90" name="グラフィックス 89" descr="紙 枠線">
              <a:extLst>
                <a:ext uri="{FF2B5EF4-FFF2-40B4-BE49-F238E27FC236}">
                  <a16:creationId xmlns:a16="http://schemas.microsoft.com/office/drawing/2014/main" id="{D517C8C8-D947-086C-3C53-899CD2FC3803}"/>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91" name="直線矢印コネクタ 36">
              <a:extLst>
                <a:ext uri="{FF2B5EF4-FFF2-40B4-BE49-F238E27FC236}">
                  <a16:creationId xmlns:a16="http://schemas.microsoft.com/office/drawing/2014/main" id="{57E703AE-872C-FBD0-7806-3E3F84B36C27}"/>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DC8B81B3-3A01-226F-0116-3A58AF5D3BA8}"/>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過誤納金充当済リスト</a:t>
              </a:r>
              <a:endParaRPr kumimoji="1" lang="en-US" altLang="ja-JP" sz="500" b="1" dirty="0">
                <a:solidFill>
                  <a:schemeClr val="tx1"/>
                </a:solidFill>
                <a:latin typeface="+mn-ea"/>
              </a:endParaRPr>
            </a:p>
          </p:txBody>
        </p:sp>
      </p:grpSp>
      <p:grpSp>
        <p:nvGrpSpPr>
          <p:cNvPr id="116" name="グループ化 115">
            <a:extLst>
              <a:ext uri="{FF2B5EF4-FFF2-40B4-BE49-F238E27FC236}">
                <a16:creationId xmlns:a16="http://schemas.microsoft.com/office/drawing/2014/main" id="{24F7A525-12D1-1F50-0F13-E030BB8B4D7F}"/>
              </a:ext>
            </a:extLst>
          </p:cNvPr>
          <p:cNvGrpSpPr/>
          <p:nvPr/>
        </p:nvGrpSpPr>
        <p:grpSpPr>
          <a:xfrm>
            <a:off x="3617400" y="2428334"/>
            <a:ext cx="595884" cy="468750"/>
            <a:chOff x="2420174" y="2805910"/>
            <a:chExt cx="595884" cy="468750"/>
          </a:xfrm>
        </p:grpSpPr>
        <p:pic>
          <p:nvPicPr>
            <p:cNvPr id="117" name="グラフィックス 116" descr="ユーザー 枠線">
              <a:extLst>
                <a:ext uri="{FF2B5EF4-FFF2-40B4-BE49-F238E27FC236}">
                  <a16:creationId xmlns:a16="http://schemas.microsoft.com/office/drawing/2014/main" id="{0024BFB6-1210-279E-583C-B91EFF583C4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8" name="四角形: 角を丸くする 117">
              <a:extLst>
                <a:ext uri="{FF2B5EF4-FFF2-40B4-BE49-F238E27FC236}">
                  <a16:creationId xmlns:a16="http://schemas.microsoft.com/office/drawing/2014/main" id="{DAB56834-DF9A-E11D-CD16-1D9B6789317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還付処理</a:t>
              </a:r>
              <a:endParaRPr kumimoji="1" lang="en-US" altLang="ja-JP" sz="500" b="1" dirty="0">
                <a:solidFill>
                  <a:schemeClr val="tx1"/>
                </a:solidFill>
                <a:latin typeface="+mn-ea"/>
              </a:endParaRPr>
            </a:p>
          </p:txBody>
        </p:sp>
      </p:grpSp>
      <p:cxnSp>
        <p:nvCxnSpPr>
          <p:cNvPr id="119" name="直線矢印コネクタ 118">
            <a:extLst>
              <a:ext uri="{FF2B5EF4-FFF2-40B4-BE49-F238E27FC236}">
                <a16:creationId xmlns:a16="http://schemas.microsoft.com/office/drawing/2014/main" id="{20EEA585-B2BA-6A64-0732-3E9255785CFA}"/>
              </a:ext>
            </a:extLst>
          </p:cNvPr>
          <p:cNvCxnSpPr>
            <a:cxnSpLocks/>
            <a:stCxn id="118" idx="2"/>
            <a:endCxn id="127" idx="1"/>
          </p:cNvCxnSpPr>
          <p:nvPr/>
        </p:nvCxnSpPr>
        <p:spPr>
          <a:xfrm>
            <a:off x="391534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6" name="グループ化 125">
            <a:extLst>
              <a:ext uri="{FF2B5EF4-FFF2-40B4-BE49-F238E27FC236}">
                <a16:creationId xmlns:a16="http://schemas.microsoft.com/office/drawing/2014/main" id="{F59B885C-6CE1-BEC9-BAB9-5EC12CD3A3DD}"/>
              </a:ext>
            </a:extLst>
          </p:cNvPr>
          <p:cNvGrpSpPr/>
          <p:nvPr/>
        </p:nvGrpSpPr>
        <p:grpSpPr>
          <a:xfrm>
            <a:off x="3627524" y="4281501"/>
            <a:ext cx="575637" cy="451948"/>
            <a:chOff x="5274238" y="5435536"/>
            <a:chExt cx="439201" cy="345439"/>
          </a:xfrm>
        </p:grpSpPr>
        <p:sp>
          <p:nvSpPr>
            <p:cNvPr id="127" name="フローチャート: 磁気ディスク 126">
              <a:extLst>
                <a:ext uri="{FF2B5EF4-FFF2-40B4-BE49-F238E27FC236}">
                  <a16:creationId xmlns:a16="http://schemas.microsoft.com/office/drawing/2014/main" id="{6F8D6515-463B-DE53-3E8D-FDD7B2C01D0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9" name="円弧 128">
              <a:extLst>
                <a:ext uri="{FF2B5EF4-FFF2-40B4-BE49-F238E27FC236}">
                  <a16:creationId xmlns:a16="http://schemas.microsoft.com/office/drawing/2014/main" id="{725E19D9-F763-C265-A9D8-7B6DC40028A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0" name="円弧 129">
              <a:extLst>
                <a:ext uri="{FF2B5EF4-FFF2-40B4-BE49-F238E27FC236}">
                  <a16:creationId xmlns:a16="http://schemas.microsoft.com/office/drawing/2014/main" id="{841DC5AE-C4DD-EB91-D2DA-7EEF0259980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31" name="グループ化 130">
            <a:extLst>
              <a:ext uri="{FF2B5EF4-FFF2-40B4-BE49-F238E27FC236}">
                <a16:creationId xmlns:a16="http://schemas.microsoft.com/office/drawing/2014/main" id="{FB791065-929B-33A7-D2AC-0853B51F8E2F}"/>
              </a:ext>
            </a:extLst>
          </p:cNvPr>
          <p:cNvGrpSpPr/>
          <p:nvPr/>
        </p:nvGrpSpPr>
        <p:grpSpPr>
          <a:xfrm flipH="1">
            <a:off x="2946359" y="4643643"/>
            <a:ext cx="752658" cy="405710"/>
            <a:chOff x="4488244" y="5206471"/>
            <a:chExt cx="752658" cy="405710"/>
          </a:xfrm>
        </p:grpSpPr>
        <p:cxnSp>
          <p:nvCxnSpPr>
            <p:cNvPr id="132" name="直線矢印コネクタ 131">
              <a:extLst>
                <a:ext uri="{FF2B5EF4-FFF2-40B4-BE49-F238E27FC236}">
                  <a16:creationId xmlns:a16="http://schemas.microsoft.com/office/drawing/2014/main" id="{FB7121EC-B5F0-B115-EF1F-89504E9A9F2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A828249F-F0D6-5060-9770-63FDF5FE6205}"/>
                </a:ext>
              </a:extLst>
            </p:cNvPr>
            <p:cNvGrpSpPr/>
            <p:nvPr/>
          </p:nvGrpSpPr>
          <p:grpSpPr>
            <a:xfrm>
              <a:off x="4610864" y="5312359"/>
              <a:ext cx="69614" cy="299822"/>
              <a:chOff x="2439407" y="2962964"/>
              <a:chExt cx="69614" cy="430496"/>
            </a:xfrm>
          </p:grpSpPr>
          <p:cxnSp>
            <p:nvCxnSpPr>
              <p:cNvPr id="151" name="直線コネクタ 150">
                <a:extLst>
                  <a:ext uri="{FF2B5EF4-FFF2-40B4-BE49-F238E27FC236}">
                    <a16:creationId xmlns:a16="http://schemas.microsoft.com/office/drawing/2014/main" id="{A280DBE5-3AA9-B789-4977-217CC86D271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D3DA1BE0-912E-FC3B-94BE-F13417037C0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790D6DC6-9B72-3C2D-0804-1613FDC21E2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177DB001-3EAD-E1C6-1384-77E142D3229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⑤</a:t>
              </a:r>
            </a:p>
          </p:txBody>
        </p:sp>
      </p:grpSp>
      <p:grpSp>
        <p:nvGrpSpPr>
          <p:cNvPr id="154" name="グループ化 153">
            <a:extLst>
              <a:ext uri="{FF2B5EF4-FFF2-40B4-BE49-F238E27FC236}">
                <a16:creationId xmlns:a16="http://schemas.microsoft.com/office/drawing/2014/main" id="{A2434D9D-6EF7-52A9-8D6A-DFB267860A21}"/>
              </a:ext>
            </a:extLst>
          </p:cNvPr>
          <p:cNvGrpSpPr/>
          <p:nvPr/>
        </p:nvGrpSpPr>
        <p:grpSpPr>
          <a:xfrm>
            <a:off x="3950375" y="2899166"/>
            <a:ext cx="621625" cy="681096"/>
            <a:chOff x="2239140" y="3015289"/>
            <a:chExt cx="621625" cy="681096"/>
          </a:xfrm>
        </p:grpSpPr>
        <p:pic>
          <p:nvPicPr>
            <p:cNvPr id="155" name="グラフィックス 154" descr="紙 枠線">
              <a:extLst>
                <a:ext uri="{FF2B5EF4-FFF2-40B4-BE49-F238E27FC236}">
                  <a16:creationId xmlns:a16="http://schemas.microsoft.com/office/drawing/2014/main" id="{24CA29AD-6103-CAA7-4181-A169A1F70E4D}"/>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63" name="直線矢印コネクタ 36">
              <a:extLst>
                <a:ext uri="{FF2B5EF4-FFF2-40B4-BE49-F238E27FC236}">
                  <a16:creationId xmlns:a16="http://schemas.microsoft.com/office/drawing/2014/main" id="{078C498E-B565-3D4B-CF02-C5312179E32D}"/>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4" name="正方形/長方形 163">
              <a:extLst>
                <a:ext uri="{FF2B5EF4-FFF2-40B4-BE49-F238E27FC236}">
                  <a16:creationId xmlns:a16="http://schemas.microsoft.com/office/drawing/2014/main" id="{D086D89A-F221-2741-7BDF-47E9D3ACF156}"/>
                </a:ext>
              </a:extLst>
            </p:cNvPr>
            <p:cNvSpPr/>
            <p:nvPr/>
          </p:nvSpPr>
          <p:spPr>
            <a:xfrm>
              <a:off x="2239140"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還付充当決議書</a:t>
              </a:r>
            </a:p>
            <a:p>
              <a:r>
                <a:rPr kumimoji="1" lang="ja-JP" altLang="en-US" sz="500" b="1" dirty="0">
                  <a:solidFill>
                    <a:schemeClr val="tx1"/>
                  </a:solidFill>
                  <a:latin typeface="+mn-ea"/>
                </a:rPr>
                <a:t>一括還付対象外リスト</a:t>
              </a:r>
              <a:endParaRPr kumimoji="1" lang="en-US" altLang="ja-JP" sz="500" b="1" dirty="0">
                <a:solidFill>
                  <a:schemeClr val="tx1"/>
                </a:solidFill>
                <a:latin typeface="+mn-ea"/>
              </a:endParaRPr>
            </a:p>
          </p:txBody>
        </p:sp>
      </p:grpSp>
      <p:grpSp>
        <p:nvGrpSpPr>
          <p:cNvPr id="165" name="グループ化 164">
            <a:extLst>
              <a:ext uri="{FF2B5EF4-FFF2-40B4-BE49-F238E27FC236}">
                <a16:creationId xmlns:a16="http://schemas.microsoft.com/office/drawing/2014/main" id="{1D61E790-A7A0-4F21-047C-7947DF8664DA}"/>
              </a:ext>
            </a:extLst>
          </p:cNvPr>
          <p:cNvGrpSpPr/>
          <p:nvPr/>
        </p:nvGrpSpPr>
        <p:grpSpPr>
          <a:xfrm>
            <a:off x="1314060" y="2428334"/>
            <a:ext cx="595884" cy="468750"/>
            <a:chOff x="2420174" y="2805910"/>
            <a:chExt cx="595884" cy="468750"/>
          </a:xfrm>
        </p:grpSpPr>
        <p:pic>
          <p:nvPicPr>
            <p:cNvPr id="166" name="グラフィックス 165" descr="ユーザー 枠線">
              <a:extLst>
                <a:ext uri="{FF2B5EF4-FFF2-40B4-BE49-F238E27FC236}">
                  <a16:creationId xmlns:a16="http://schemas.microsoft.com/office/drawing/2014/main" id="{AB8923C1-CFB7-E531-8F99-AFF12263DA5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67" name="四角形: 角を丸くする 166">
              <a:extLst>
                <a:ext uri="{FF2B5EF4-FFF2-40B4-BE49-F238E27FC236}">
                  <a16:creationId xmlns:a16="http://schemas.microsoft.com/office/drawing/2014/main" id="{A623697B-A28B-DDB8-8947-E794FD4DAF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充当先の選択</a:t>
              </a:r>
              <a:endParaRPr kumimoji="1" lang="en-US" altLang="ja-JP" sz="500" b="1" dirty="0">
                <a:solidFill>
                  <a:schemeClr val="tx1"/>
                </a:solidFill>
                <a:latin typeface="+mn-ea"/>
              </a:endParaRPr>
            </a:p>
          </p:txBody>
        </p:sp>
      </p:grpSp>
      <p:cxnSp>
        <p:nvCxnSpPr>
          <p:cNvPr id="168" name="直線矢印コネクタ 167">
            <a:extLst>
              <a:ext uri="{FF2B5EF4-FFF2-40B4-BE49-F238E27FC236}">
                <a16:creationId xmlns:a16="http://schemas.microsoft.com/office/drawing/2014/main" id="{C6D98AAA-1526-A886-4754-802927A65DB8}"/>
              </a:ext>
            </a:extLst>
          </p:cNvPr>
          <p:cNvCxnSpPr>
            <a:cxnSpLocks/>
            <a:stCxn id="167" idx="2"/>
            <a:endCxn id="170" idx="1"/>
          </p:cNvCxnSpPr>
          <p:nvPr/>
        </p:nvCxnSpPr>
        <p:spPr>
          <a:xfrm>
            <a:off x="1612002"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69" name="グループ化 168">
            <a:extLst>
              <a:ext uri="{FF2B5EF4-FFF2-40B4-BE49-F238E27FC236}">
                <a16:creationId xmlns:a16="http://schemas.microsoft.com/office/drawing/2014/main" id="{B1A8B613-4BBC-2B80-54DC-18530F28D2B3}"/>
              </a:ext>
            </a:extLst>
          </p:cNvPr>
          <p:cNvGrpSpPr/>
          <p:nvPr/>
        </p:nvGrpSpPr>
        <p:grpSpPr>
          <a:xfrm>
            <a:off x="1324184" y="4281501"/>
            <a:ext cx="575637" cy="451948"/>
            <a:chOff x="5274238" y="5435536"/>
            <a:chExt cx="439201" cy="345439"/>
          </a:xfrm>
        </p:grpSpPr>
        <p:sp>
          <p:nvSpPr>
            <p:cNvPr id="170" name="フローチャート: 磁気ディスク 169">
              <a:extLst>
                <a:ext uri="{FF2B5EF4-FFF2-40B4-BE49-F238E27FC236}">
                  <a16:creationId xmlns:a16="http://schemas.microsoft.com/office/drawing/2014/main" id="{26B0E976-A7DF-520F-61E3-85306ABDA50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71" name="円弧 170">
              <a:extLst>
                <a:ext uri="{FF2B5EF4-FFF2-40B4-BE49-F238E27FC236}">
                  <a16:creationId xmlns:a16="http://schemas.microsoft.com/office/drawing/2014/main" id="{4C2E48E1-5FE7-A684-F53A-89521A5403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2" name="円弧 171">
              <a:extLst>
                <a:ext uri="{FF2B5EF4-FFF2-40B4-BE49-F238E27FC236}">
                  <a16:creationId xmlns:a16="http://schemas.microsoft.com/office/drawing/2014/main" id="{FB4AA295-1713-7478-D155-D00B2BE77A2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73" name="グループ化 172">
            <a:extLst>
              <a:ext uri="{FF2B5EF4-FFF2-40B4-BE49-F238E27FC236}">
                <a16:creationId xmlns:a16="http://schemas.microsoft.com/office/drawing/2014/main" id="{88E7D656-7AC7-9674-FE08-6C1010E94AD0}"/>
              </a:ext>
            </a:extLst>
          </p:cNvPr>
          <p:cNvGrpSpPr/>
          <p:nvPr/>
        </p:nvGrpSpPr>
        <p:grpSpPr>
          <a:xfrm flipH="1">
            <a:off x="647900" y="4643643"/>
            <a:ext cx="752658" cy="405710"/>
            <a:chOff x="4488244" y="5206471"/>
            <a:chExt cx="752658" cy="405710"/>
          </a:xfrm>
        </p:grpSpPr>
        <p:cxnSp>
          <p:nvCxnSpPr>
            <p:cNvPr id="174" name="直線矢印コネクタ 173">
              <a:extLst>
                <a:ext uri="{FF2B5EF4-FFF2-40B4-BE49-F238E27FC236}">
                  <a16:creationId xmlns:a16="http://schemas.microsoft.com/office/drawing/2014/main" id="{8C6A4CE2-C3C4-CFA0-4E20-1971E4DFC34D}"/>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75" name="グループ化 174">
              <a:extLst>
                <a:ext uri="{FF2B5EF4-FFF2-40B4-BE49-F238E27FC236}">
                  <a16:creationId xmlns:a16="http://schemas.microsoft.com/office/drawing/2014/main" id="{3FE7D884-7305-1C7C-C7A3-12CC8693035C}"/>
                </a:ext>
              </a:extLst>
            </p:cNvPr>
            <p:cNvGrpSpPr/>
            <p:nvPr/>
          </p:nvGrpSpPr>
          <p:grpSpPr>
            <a:xfrm>
              <a:off x="4610864" y="5312359"/>
              <a:ext cx="69614" cy="299822"/>
              <a:chOff x="2439407" y="2962964"/>
              <a:chExt cx="69614" cy="430496"/>
            </a:xfrm>
          </p:grpSpPr>
          <p:cxnSp>
            <p:nvCxnSpPr>
              <p:cNvPr id="177" name="直線コネクタ 176">
                <a:extLst>
                  <a:ext uri="{FF2B5EF4-FFF2-40B4-BE49-F238E27FC236}">
                    <a16:creationId xmlns:a16="http://schemas.microsoft.com/office/drawing/2014/main" id="{A2FF081C-7508-FB58-ECC6-26EE20614A3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78" name="直線コネクタ 177">
                <a:extLst>
                  <a:ext uri="{FF2B5EF4-FFF2-40B4-BE49-F238E27FC236}">
                    <a16:creationId xmlns:a16="http://schemas.microsoft.com/office/drawing/2014/main" id="{900F5CA6-6AD1-3706-AFBE-BA7BA9F1D73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79" name="直線コネクタ 178">
                <a:extLst>
                  <a:ext uri="{FF2B5EF4-FFF2-40B4-BE49-F238E27FC236}">
                    <a16:creationId xmlns:a16="http://schemas.microsoft.com/office/drawing/2014/main" id="{BADD3011-C298-859C-D493-69E51B1BD07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76" name="正方形/長方形 175">
              <a:extLst>
                <a:ext uri="{FF2B5EF4-FFF2-40B4-BE49-F238E27FC236}">
                  <a16:creationId xmlns:a16="http://schemas.microsoft.com/office/drawing/2014/main" id="{C225393D-3ED8-5B7F-248C-A0506901DB3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p>
          </p:txBody>
        </p:sp>
      </p:grpSp>
      <p:grpSp>
        <p:nvGrpSpPr>
          <p:cNvPr id="180" name="グループ化 179">
            <a:extLst>
              <a:ext uri="{FF2B5EF4-FFF2-40B4-BE49-F238E27FC236}">
                <a16:creationId xmlns:a16="http://schemas.microsoft.com/office/drawing/2014/main" id="{C1EA9384-FC78-F54B-7304-EF5062CDE7AB}"/>
              </a:ext>
            </a:extLst>
          </p:cNvPr>
          <p:cNvGrpSpPr/>
          <p:nvPr/>
        </p:nvGrpSpPr>
        <p:grpSpPr>
          <a:xfrm>
            <a:off x="5152959" y="2428334"/>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64E10958-D08A-76ED-FFA2-F65C47958347}"/>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C116C455-4562-86D3-3558-FB5135EE90D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還付請求書の作成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6C52A742-32D4-3EF0-BA64-D2C8EDB651BD}"/>
              </a:ext>
            </a:extLst>
          </p:cNvPr>
          <p:cNvCxnSpPr>
            <a:cxnSpLocks/>
            <a:stCxn id="185" idx="1"/>
            <a:endCxn id="182" idx="2"/>
          </p:cNvCxnSpPr>
          <p:nvPr/>
        </p:nvCxnSpPr>
        <p:spPr>
          <a:xfrm flipH="1" flipV="1">
            <a:off x="5450901"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6BD0D6B7-3B9A-D62C-9412-BF0F805DB229}"/>
              </a:ext>
            </a:extLst>
          </p:cNvPr>
          <p:cNvGrpSpPr/>
          <p:nvPr/>
        </p:nvGrpSpPr>
        <p:grpSpPr>
          <a:xfrm>
            <a:off x="5163083"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4B098FBA-99B4-B00C-6AD5-FA50B03255B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F249AF7A-D988-F618-E6F9-8345F9984DD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F2D43CD9-D940-31C0-7FA7-4326EBCD756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98E814ED-EEE9-8C30-E9B6-C51ABE5FA15B}"/>
              </a:ext>
            </a:extLst>
          </p:cNvPr>
          <p:cNvGrpSpPr/>
          <p:nvPr/>
        </p:nvGrpSpPr>
        <p:grpSpPr>
          <a:xfrm flipH="1">
            <a:off x="4481918"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D5EDE96C-6A0B-0853-36E8-811514FEEAF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229534CF-E71A-8B74-8FB1-C1B8DD1A2F96}"/>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64E97BC5-3832-807C-67EA-F016F89EED7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B5213415-75F7-27FA-F307-8FC7518D55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05F81BA0-6FA3-4B39-5B57-7039EF64B2D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0D5A3DA2-C324-63FA-C640-7C4055D49F0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⑧</a:t>
              </a:r>
              <a:endParaRPr kumimoji="1" lang="en-US" altLang="ja-JP" sz="600" b="1" dirty="0">
                <a:solidFill>
                  <a:schemeClr val="tx1"/>
                </a:solidFill>
                <a:latin typeface="+mn-ea"/>
              </a:endParaRPr>
            </a:p>
          </p:txBody>
        </p:sp>
      </p:grpSp>
      <p:grpSp>
        <p:nvGrpSpPr>
          <p:cNvPr id="195" name="グループ化 194">
            <a:extLst>
              <a:ext uri="{FF2B5EF4-FFF2-40B4-BE49-F238E27FC236}">
                <a16:creationId xmlns:a16="http://schemas.microsoft.com/office/drawing/2014/main" id="{39A6B9F1-845C-2A18-65C8-B94DEC6FF4EE}"/>
              </a:ext>
            </a:extLst>
          </p:cNvPr>
          <p:cNvGrpSpPr/>
          <p:nvPr/>
        </p:nvGrpSpPr>
        <p:grpSpPr>
          <a:xfrm>
            <a:off x="7201963" y="2428334"/>
            <a:ext cx="595884" cy="468750"/>
            <a:chOff x="2420174" y="2805910"/>
            <a:chExt cx="595884" cy="468750"/>
          </a:xfrm>
        </p:grpSpPr>
        <p:pic>
          <p:nvPicPr>
            <p:cNvPr id="196" name="グラフィックス 195" descr="ユーザー 枠線">
              <a:extLst>
                <a:ext uri="{FF2B5EF4-FFF2-40B4-BE49-F238E27FC236}">
                  <a16:creationId xmlns:a16="http://schemas.microsoft.com/office/drawing/2014/main" id="{AE59447E-CE65-22C8-8FDE-E54EB3C966C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97" name="四角形: 角を丸くする 196">
              <a:extLst>
                <a:ext uri="{FF2B5EF4-FFF2-40B4-BE49-F238E27FC236}">
                  <a16:creationId xmlns:a16="http://schemas.microsoft.com/office/drawing/2014/main" id="{A0594160-24E3-E500-848A-D88257CA958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還付請求日登録</a:t>
              </a:r>
              <a:endParaRPr kumimoji="1" lang="en-US" altLang="ja-JP" sz="500" b="1" dirty="0">
                <a:solidFill>
                  <a:schemeClr val="tx1"/>
                </a:solidFill>
                <a:latin typeface="+mn-ea"/>
              </a:endParaRPr>
            </a:p>
          </p:txBody>
        </p:sp>
      </p:grpSp>
      <p:cxnSp>
        <p:nvCxnSpPr>
          <p:cNvPr id="198" name="直線矢印コネクタ 197">
            <a:extLst>
              <a:ext uri="{FF2B5EF4-FFF2-40B4-BE49-F238E27FC236}">
                <a16:creationId xmlns:a16="http://schemas.microsoft.com/office/drawing/2014/main" id="{5BCA581A-D5C3-463F-6040-684A38DF99F1}"/>
              </a:ext>
            </a:extLst>
          </p:cNvPr>
          <p:cNvCxnSpPr>
            <a:cxnSpLocks/>
            <a:stCxn id="197" idx="2"/>
            <a:endCxn id="200" idx="1"/>
          </p:cNvCxnSpPr>
          <p:nvPr/>
        </p:nvCxnSpPr>
        <p:spPr>
          <a:xfrm>
            <a:off x="749990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9" name="グループ化 198">
            <a:extLst>
              <a:ext uri="{FF2B5EF4-FFF2-40B4-BE49-F238E27FC236}">
                <a16:creationId xmlns:a16="http://schemas.microsoft.com/office/drawing/2014/main" id="{6887F8E9-FC03-2D83-C366-D9DA0E74DD11}"/>
              </a:ext>
            </a:extLst>
          </p:cNvPr>
          <p:cNvGrpSpPr/>
          <p:nvPr/>
        </p:nvGrpSpPr>
        <p:grpSpPr>
          <a:xfrm>
            <a:off x="7212087" y="4281501"/>
            <a:ext cx="575637" cy="451948"/>
            <a:chOff x="5274238" y="5435536"/>
            <a:chExt cx="439201" cy="345439"/>
          </a:xfrm>
        </p:grpSpPr>
        <p:sp>
          <p:nvSpPr>
            <p:cNvPr id="200" name="フローチャート: 磁気ディスク 199">
              <a:extLst>
                <a:ext uri="{FF2B5EF4-FFF2-40B4-BE49-F238E27FC236}">
                  <a16:creationId xmlns:a16="http://schemas.microsoft.com/office/drawing/2014/main" id="{710D7F0D-DF22-FE7C-E3E2-1F8598EC48A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1" name="円弧 200">
              <a:extLst>
                <a:ext uri="{FF2B5EF4-FFF2-40B4-BE49-F238E27FC236}">
                  <a16:creationId xmlns:a16="http://schemas.microsoft.com/office/drawing/2014/main" id="{5C1EDA23-E741-6C08-503B-BD0B5757D05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2" name="円弧 201">
              <a:extLst>
                <a:ext uri="{FF2B5EF4-FFF2-40B4-BE49-F238E27FC236}">
                  <a16:creationId xmlns:a16="http://schemas.microsoft.com/office/drawing/2014/main" id="{41AE428E-37E0-2CFE-5E9B-8C1D4B3093C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3" name="グループ化 202">
            <a:extLst>
              <a:ext uri="{FF2B5EF4-FFF2-40B4-BE49-F238E27FC236}">
                <a16:creationId xmlns:a16="http://schemas.microsoft.com/office/drawing/2014/main" id="{A5D745F6-A98E-1FA7-4ED0-AB70D5B69CF5}"/>
              </a:ext>
            </a:extLst>
          </p:cNvPr>
          <p:cNvGrpSpPr/>
          <p:nvPr/>
        </p:nvGrpSpPr>
        <p:grpSpPr>
          <a:xfrm flipH="1">
            <a:off x="6530922" y="4643643"/>
            <a:ext cx="752658" cy="405710"/>
            <a:chOff x="4488244" y="5206471"/>
            <a:chExt cx="752658" cy="405710"/>
          </a:xfrm>
        </p:grpSpPr>
        <p:cxnSp>
          <p:nvCxnSpPr>
            <p:cNvPr id="204" name="直線矢印コネクタ 203">
              <a:extLst>
                <a:ext uri="{FF2B5EF4-FFF2-40B4-BE49-F238E27FC236}">
                  <a16:creationId xmlns:a16="http://schemas.microsoft.com/office/drawing/2014/main" id="{260E331C-D611-F854-5009-63D226BEE4E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05" name="グループ化 204">
              <a:extLst>
                <a:ext uri="{FF2B5EF4-FFF2-40B4-BE49-F238E27FC236}">
                  <a16:creationId xmlns:a16="http://schemas.microsoft.com/office/drawing/2014/main" id="{CABC21E6-ACA5-7482-674C-41ACC6C33C8A}"/>
                </a:ext>
              </a:extLst>
            </p:cNvPr>
            <p:cNvGrpSpPr/>
            <p:nvPr/>
          </p:nvGrpSpPr>
          <p:grpSpPr>
            <a:xfrm>
              <a:off x="4610864" y="5312359"/>
              <a:ext cx="69614" cy="299822"/>
              <a:chOff x="2439407" y="2962964"/>
              <a:chExt cx="69614" cy="430496"/>
            </a:xfrm>
          </p:grpSpPr>
          <p:cxnSp>
            <p:nvCxnSpPr>
              <p:cNvPr id="207" name="直線コネクタ 206">
                <a:extLst>
                  <a:ext uri="{FF2B5EF4-FFF2-40B4-BE49-F238E27FC236}">
                    <a16:creationId xmlns:a16="http://schemas.microsoft.com/office/drawing/2014/main" id="{2825B6B5-3160-F1BA-25FC-5F031915574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8" name="直線コネクタ 207">
                <a:extLst>
                  <a:ext uri="{FF2B5EF4-FFF2-40B4-BE49-F238E27FC236}">
                    <a16:creationId xmlns:a16="http://schemas.microsoft.com/office/drawing/2014/main" id="{B8C7BCE8-D178-9C62-B195-854B587457B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9" name="直線コネクタ 208">
                <a:extLst>
                  <a:ext uri="{FF2B5EF4-FFF2-40B4-BE49-F238E27FC236}">
                    <a16:creationId xmlns:a16="http://schemas.microsoft.com/office/drawing/2014/main" id="{5D140DFB-C769-BE16-80A9-46CE9FBDDDD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06" name="正方形/長方形 205">
              <a:extLst>
                <a:ext uri="{FF2B5EF4-FFF2-40B4-BE49-F238E27FC236}">
                  <a16:creationId xmlns:a16="http://schemas.microsoft.com/office/drawing/2014/main" id="{7CE08E77-C060-6F0A-71BC-5DC3EE49AA2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⑦</a:t>
              </a:r>
            </a:p>
          </p:txBody>
        </p:sp>
      </p:grpSp>
      <p:grpSp>
        <p:nvGrpSpPr>
          <p:cNvPr id="210" name="グループ化 209">
            <a:extLst>
              <a:ext uri="{FF2B5EF4-FFF2-40B4-BE49-F238E27FC236}">
                <a16:creationId xmlns:a16="http://schemas.microsoft.com/office/drawing/2014/main" id="{0C6DB0B3-4904-214F-1D03-D02A0C514C6A}"/>
              </a:ext>
            </a:extLst>
          </p:cNvPr>
          <p:cNvGrpSpPr/>
          <p:nvPr/>
        </p:nvGrpSpPr>
        <p:grpSpPr>
          <a:xfrm>
            <a:off x="5614559" y="2899166"/>
            <a:ext cx="621625" cy="681096"/>
            <a:chOff x="2334384" y="3015289"/>
            <a:chExt cx="621625" cy="681096"/>
          </a:xfrm>
        </p:grpSpPr>
        <p:pic>
          <p:nvPicPr>
            <p:cNvPr id="211" name="グラフィックス 210" descr="紙 枠線">
              <a:extLst>
                <a:ext uri="{FF2B5EF4-FFF2-40B4-BE49-F238E27FC236}">
                  <a16:creationId xmlns:a16="http://schemas.microsoft.com/office/drawing/2014/main" id="{287C491A-B19D-E3C1-7B8A-CE11167BED6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9C83126D-EF08-91A6-B522-CDAC4A3D76C8}"/>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64EC2903-B2AE-ECA0-77AF-A6AC2E32AC25}"/>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還付請求書</a:t>
              </a:r>
              <a:endParaRPr kumimoji="1" lang="en-US" altLang="ja-JP" sz="500" b="1" dirty="0">
                <a:solidFill>
                  <a:schemeClr val="tx1"/>
                </a:solidFill>
                <a:latin typeface="+mn-ea"/>
              </a:endParaRPr>
            </a:p>
            <a:p>
              <a:r>
                <a:rPr kumimoji="1" lang="ja-JP" altLang="en-US" sz="500" b="1" dirty="0">
                  <a:solidFill>
                    <a:schemeClr val="tx1"/>
                  </a:solidFill>
                  <a:latin typeface="+mn-ea"/>
                </a:rPr>
                <a:t>還付請求書</a:t>
              </a:r>
              <a:r>
                <a:rPr kumimoji="1" lang="en-US" altLang="ja-JP" sz="500" b="1" dirty="0">
                  <a:solidFill>
                    <a:schemeClr val="tx1"/>
                  </a:solidFill>
                  <a:latin typeface="+mn-ea"/>
                </a:rPr>
                <a:t>(</a:t>
              </a:r>
              <a:r>
                <a:rPr kumimoji="1" lang="ja-JP" altLang="en-US" sz="500" b="1" dirty="0">
                  <a:solidFill>
                    <a:schemeClr val="tx1"/>
                  </a:solidFill>
                  <a:latin typeface="+mn-ea"/>
                </a:rPr>
                <a:t>郵送</a:t>
              </a:r>
              <a:r>
                <a:rPr kumimoji="1" lang="en-US" altLang="ja-JP" sz="500" b="1" dirty="0">
                  <a:solidFill>
                    <a:schemeClr val="tx1"/>
                  </a:solidFill>
                  <a:latin typeface="+mn-ea"/>
                </a:rPr>
                <a:t>)</a:t>
              </a:r>
              <a:r>
                <a:rPr kumimoji="1" lang="ja-JP" altLang="en-US" sz="500" b="1" dirty="0">
                  <a:solidFill>
                    <a:schemeClr val="tx1"/>
                  </a:solidFill>
                  <a:latin typeface="+mn-ea"/>
                </a:rPr>
                <a:t>発行リスト</a:t>
              </a:r>
              <a:endParaRPr kumimoji="1" lang="en-US" altLang="ja-JP" sz="500" b="1" dirty="0">
                <a:solidFill>
                  <a:schemeClr val="tx1"/>
                </a:solidFill>
                <a:latin typeface="+mn-ea"/>
              </a:endParaRPr>
            </a:p>
          </p:txBody>
        </p:sp>
      </p:grpSp>
      <p:cxnSp>
        <p:nvCxnSpPr>
          <p:cNvPr id="231" name="直線矢印コネクタ 230">
            <a:extLst>
              <a:ext uri="{FF2B5EF4-FFF2-40B4-BE49-F238E27FC236}">
                <a16:creationId xmlns:a16="http://schemas.microsoft.com/office/drawing/2014/main" id="{9C062387-2CE5-0249-AA6C-1376C3C7BE11}"/>
              </a:ext>
            </a:extLst>
          </p:cNvPr>
          <p:cNvCxnSpPr>
            <a:cxnSpLocks/>
            <a:stCxn id="63" idx="6"/>
            <a:endCxn id="5" idx="2"/>
          </p:cNvCxnSpPr>
          <p:nvPr/>
        </p:nvCxnSpPr>
        <p:spPr>
          <a:xfrm>
            <a:off x="6419752" y="2662709"/>
            <a:ext cx="3114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4" name="直線矢印コネクタ 233">
            <a:extLst>
              <a:ext uri="{FF2B5EF4-FFF2-40B4-BE49-F238E27FC236}">
                <a16:creationId xmlns:a16="http://schemas.microsoft.com/office/drawing/2014/main" id="{480EA79E-96BF-EB86-BF53-8F5302EAF80F}"/>
              </a:ext>
            </a:extLst>
          </p:cNvPr>
          <p:cNvCxnSpPr>
            <a:cxnSpLocks/>
            <a:stCxn id="5" idx="6"/>
            <a:endCxn id="197" idx="1"/>
          </p:cNvCxnSpPr>
          <p:nvPr/>
        </p:nvCxnSpPr>
        <p:spPr>
          <a:xfrm>
            <a:off x="7037195" y="2662709"/>
            <a:ext cx="1647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64" name="グループ化 263">
            <a:extLst>
              <a:ext uri="{FF2B5EF4-FFF2-40B4-BE49-F238E27FC236}">
                <a16:creationId xmlns:a16="http://schemas.microsoft.com/office/drawing/2014/main" id="{FD741562-3834-8D92-1DCD-9773AF7C049E}"/>
              </a:ext>
            </a:extLst>
          </p:cNvPr>
          <p:cNvGrpSpPr/>
          <p:nvPr/>
        </p:nvGrpSpPr>
        <p:grpSpPr>
          <a:xfrm rot="5400000" flipH="1">
            <a:off x="4649714" y="1322085"/>
            <a:ext cx="492408" cy="1705861"/>
            <a:chOff x="4933620" y="1988022"/>
            <a:chExt cx="492408" cy="303585"/>
          </a:xfrm>
        </p:grpSpPr>
        <p:cxnSp>
          <p:nvCxnSpPr>
            <p:cNvPr id="265" name="直線矢印コネクタ 264">
              <a:extLst>
                <a:ext uri="{FF2B5EF4-FFF2-40B4-BE49-F238E27FC236}">
                  <a16:creationId xmlns:a16="http://schemas.microsoft.com/office/drawing/2014/main" id="{BDD2686B-261F-DFEF-2165-8E264C5DDDB2}"/>
                </a:ext>
              </a:extLst>
            </p:cNvPr>
            <p:cNvCxnSpPr>
              <a:cxnSpLocks/>
              <a:endCxn id="267" idx="1"/>
            </p:cNvCxnSpPr>
            <p:nvPr/>
          </p:nvCxnSpPr>
          <p:spPr>
            <a:xfrm rot="5400000" flipV="1">
              <a:off x="5005852" y="1992476"/>
              <a:ext cx="74589" cy="219053"/>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66" name="グループ化 265">
              <a:extLst>
                <a:ext uri="{FF2B5EF4-FFF2-40B4-BE49-F238E27FC236}">
                  <a16:creationId xmlns:a16="http://schemas.microsoft.com/office/drawing/2014/main" id="{E30AB5C6-9CE4-AEED-386B-E0DA81118415}"/>
                </a:ext>
              </a:extLst>
            </p:cNvPr>
            <p:cNvGrpSpPr/>
            <p:nvPr/>
          </p:nvGrpSpPr>
          <p:grpSpPr>
            <a:xfrm>
              <a:off x="5152661" y="1988022"/>
              <a:ext cx="69614" cy="303585"/>
              <a:chOff x="2439407" y="2962964"/>
              <a:chExt cx="69614" cy="430453"/>
            </a:xfrm>
          </p:grpSpPr>
          <p:cxnSp>
            <p:nvCxnSpPr>
              <p:cNvPr id="268" name="直線コネクタ 267">
                <a:extLst>
                  <a:ext uri="{FF2B5EF4-FFF2-40B4-BE49-F238E27FC236}">
                    <a16:creationId xmlns:a16="http://schemas.microsoft.com/office/drawing/2014/main" id="{1E6268B2-E53F-CAB5-7547-ECDD1895060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69" name="直線コネクタ 268">
                <a:extLst>
                  <a:ext uri="{FF2B5EF4-FFF2-40B4-BE49-F238E27FC236}">
                    <a16:creationId xmlns:a16="http://schemas.microsoft.com/office/drawing/2014/main" id="{D03488AC-6963-23BA-5C24-714C0B0F4471}"/>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70" name="直線コネクタ 269">
                <a:extLst>
                  <a:ext uri="{FF2B5EF4-FFF2-40B4-BE49-F238E27FC236}">
                    <a16:creationId xmlns:a16="http://schemas.microsoft.com/office/drawing/2014/main" id="{0009ADE4-ECFB-9036-91EF-2966BAC2661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67" name="正方形/長方形 266">
              <a:extLst>
                <a:ext uri="{FF2B5EF4-FFF2-40B4-BE49-F238E27FC236}">
                  <a16:creationId xmlns:a16="http://schemas.microsoft.com/office/drawing/2014/main" id="{A4ECEE4A-16C3-A671-A877-D534759653D0}"/>
                </a:ext>
              </a:extLst>
            </p:cNvPr>
            <p:cNvSpPr/>
            <p:nvPr/>
          </p:nvSpPr>
          <p:spPr>
            <a:xfrm>
              <a:off x="5152674" y="1998070"/>
              <a:ext cx="273354"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noAutofit/>
            </a:bodyP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還付先の口座情報をすでに取得している場合など、還付請求書を作成しない運用も考えられる。</a:t>
              </a:r>
            </a:p>
          </p:txBody>
        </p:sp>
      </p:grpSp>
      <p:sp>
        <p:nvSpPr>
          <p:cNvPr id="276" name="正方形/長方形 275">
            <a:extLst>
              <a:ext uri="{FF2B5EF4-FFF2-40B4-BE49-F238E27FC236}">
                <a16:creationId xmlns:a16="http://schemas.microsoft.com/office/drawing/2014/main" id="{D16751E4-7D26-7F46-9AFB-E789E5F2F867}"/>
              </a:ext>
            </a:extLst>
          </p:cNvPr>
          <p:cNvSpPr/>
          <p:nvPr/>
        </p:nvSpPr>
        <p:spPr>
          <a:xfrm>
            <a:off x="5921190"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sp>
        <p:nvSpPr>
          <p:cNvPr id="277" name="正方形/長方形 276">
            <a:extLst>
              <a:ext uri="{FF2B5EF4-FFF2-40B4-BE49-F238E27FC236}">
                <a16:creationId xmlns:a16="http://schemas.microsoft.com/office/drawing/2014/main" id="{354D2B45-B44D-14D2-65E2-256BA8EBBF7D}"/>
              </a:ext>
            </a:extLst>
          </p:cNvPr>
          <p:cNvSpPr/>
          <p:nvPr/>
        </p:nvSpPr>
        <p:spPr>
          <a:xfrm>
            <a:off x="6535589"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B36E7D5B-9819-9BF3-6906-3614352FEB65}"/>
              </a:ext>
            </a:extLst>
          </p:cNvPr>
          <p:cNvCxnSpPr>
            <a:cxnSpLocks/>
            <a:stCxn id="211" idx="3"/>
            <a:endCxn id="63" idx="4"/>
          </p:cNvCxnSpPr>
          <p:nvPr/>
        </p:nvCxnSpPr>
        <p:spPr>
          <a:xfrm flipV="1">
            <a:off x="6080407" y="2815709"/>
            <a:ext cx="186345"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31" name="直線矢印コネクタ 30">
            <a:extLst>
              <a:ext uri="{FF2B5EF4-FFF2-40B4-BE49-F238E27FC236}">
                <a16:creationId xmlns:a16="http://schemas.microsoft.com/office/drawing/2014/main" id="{05ABC41D-3B8E-6F59-D67B-F0E3382D4607}"/>
              </a:ext>
            </a:extLst>
          </p:cNvPr>
          <p:cNvCxnSpPr>
            <a:cxnSpLocks/>
            <a:stCxn id="197" idx="3"/>
            <a:endCxn id="21" idx="2"/>
          </p:cNvCxnSpPr>
          <p:nvPr/>
        </p:nvCxnSpPr>
        <p:spPr>
          <a:xfrm>
            <a:off x="7797847" y="2662709"/>
            <a:ext cx="36214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9755087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17E414-F2AA-EE9F-8DD0-857FDCF6EB2A}"/>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3BAAABE7-8455-D228-2A8A-11FAC921B85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8297E17-A8C6-C4DF-0FE2-D6CD28AEF9F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FE12717-13D6-0B02-B59B-E7400844BC1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EEB1F7A-BE18-AAEF-1464-036EFD22660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4E503C3-5475-F4EF-109C-E0FD248796D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8367F18F-331D-13B4-0A98-2CD5E8896DB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2909CD2-90C9-B20D-2001-DC289F60897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課税情報取込</a:t>
              </a:r>
            </a:p>
          </p:txBody>
        </p:sp>
        <p:sp>
          <p:nvSpPr>
            <p:cNvPr id="14" name="正方形/長方形 13">
              <a:extLst>
                <a:ext uri="{FF2B5EF4-FFF2-40B4-BE49-F238E27FC236}">
                  <a16:creationId xmlns:a16="http://schemas.microsoft.com/office/drawing/2014/main" id="{45F576DB-339E-FC58-6D11-DBC09DDA9ADB}"/>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調定情報管理</a:t>
              </a:r>
            </a:p>
          </p:txBody>
        </p:sp>
      </p:grpSp>
      <p:grpSp>
        <p:nvGrpSpPr>
          <p:cNvPr id="16" name="グループ化 15">
            <a:extLst>
              <a:ext uri="{FF2B5EF4-FFF2-40B4-BE49-F238E27FC236}">
                <a16:creationId xmlns:a16="http://schemas.microsoft.com/office/drawing/2014/main" id="{9097550C-4D9B-CD06-8330-EF26D839E8F3}"/>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41E77ED-C31C-0EBE-6C26-1ED294EE289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71A56BC4-8180-6B17-15FE-EEBDA7E3F0E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FF3FD85-C79A-BDD6-50ED-E9DD0FB8FDD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87ABC23A-BD36-4DED-E051-D882765E3BF4}"/>
              </a:ext>
            </a:extLst>
          </p:cNvPr>
          <p:cNvCxnSpPr>
            <a:cxnSpLocks/>
            <a:stCxn id="4" idx="6"/>
            <a:endCxn id="137" idx="1"/>
          </p:cNvCxnSpPr>
          <p:nvPr/>
        </p:nvCxnSpPr>
        <p:spPr>
          <a:xfrm>
            <a:off x="1287138" y="2662709"/>
            <a:ext cx="3131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CCE8C2AC-1ADA-4916-E145-E7D0C82F3395}"/>
              </a:ext>
            </a:extLst>
          </p:cNvPr>
          <p:cNvSpPr/>
          <p:nvPr/>
        </p:nvSpPr>
        <p:spPr>
          <a:xfrm>
            <a:off x="2311324"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005BCB0F-19DA-2B1B-3145-EBA846E39C97}"/>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1.1.1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賦課情報取込</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当初</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sp>
        <p:nvSpPr>
          <p:cNvPr id="38" name="楕円 37">
            <a:extLst>
              <a:ext uri="{FF2B5EF4-FFF2-40B4-BE49-F238E27FC236}">
                <a16:creationId xmlns:a16="http://schemas.microsoft.com/office/drawing/2014/main" id="{393FE4D4-536B-991F-4B00-FABFA2CC439A}"/>
              </a:ext>
            </a:extLst>
          </p:cNvPr>
          <p:cNvSpPr/>
          <p:nvPr/>
        </p:nvSpPr>
        <p:spPr>
          <a:xfrm>
            <a:off x="265327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E3EF3C27-8DB0-9802-B795-9B3CC0B4399A}"/>
              </a:ext>
            </a:extLst>
          </p:cNvPr>
          <p:cNvSpPr/>
          <p:nvPr/>
        </p:nvSpPr>
        <p:spPr>
          <a:xfrm>
            <a:off x="732440" y="219548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E132A5B3-4F25-5CD5-2DED-156926CB8A30}"/>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596BF995-1CFB-5D91-4E8C-42A99F914880}"/>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42DE14F9-1C21-7CE9-91E0-2A6D8BD0547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1FF485FC-5BB4-9A4C-C861-C16ACD7AFAA7}"/>
              </a:ext>
            </a:extLst>
          </p:cNvPr>
          <p:cNvCxnSpPr>
            <a:cxnSpLocks/>
            <a:stCxn id="137" idx="3"/>
            <a:endCxn id="38" idx="2"/>
          </p:cNvCxnSpPr>
          <p:nvPr/>
        </p:nvCxnSpPr>
        <p:spPr>
          <a:xfrm>
            <a:off x="219616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CB8DB0D7-039D-5DB6-F368-53CB53009925}"/>
              </a:ext>
            </a:extLst>
          </p:cNvPr>
          <p:cNvGrpSpPr/>
          <p:nvPr/>
        </p:nvGrpSpPr>
        <p:grpSpPr>
          <a:xfrm>
            <a:off x="160027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55B5E3B-B3EC-095A-CE51-608BAD15419B}"/>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771F7EBB-5204-F359-ABBC-68437356F9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調定情報登録</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EF72A4CC-A1CA-095A-D4B5-47F0A3801CAC}"/>
              </a:ext>
            </a:extLst>
          </p:cNvPr>
          <p:cNvCxnSpPr>
            <a:cxnSpLocks/>
            <a:stCxn id="137" idx="2"/>
            <a:endCxn id="140" idx="1"/>
          </p:cNvCxnSpPr>
          <p:nvPr/>
        </p:nvCxnSpPr>
        <p:spPr>
          <a:xfrm>
            <a:off x="189822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06418807-B4F4-76CA-42C4-A00F2277F005}"/>
              </a:ext>
            </a:extLst>
          </p:cNvPr>
          <p:cNvGrpSpPr/>
          <p:nvPr/>
        </p:nvGrpSpPr>
        <p:grpSpPr>
          <a:xfrm>
            <a:off x="161040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EE0F9EE5-558E-91A1-7ECB-80FD05F4759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A70F5C06-674E-E6DB-4209-63530D36A70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D351522-AE19-9DC0-7BEA-042C39FB831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C595B04-FC32-D74C-C243-FABD3D9B9F33}"/>
              </a:ext>
            </a:extLst>
          </p:cNvPr>
          <p:cNvGrpSpPr/>
          <p:nvPr/>
        </p:nvGrpSpPr>
        <p:grpSpPr>
          <a:xfrm flipH="1">
            <a:off x="92923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F47B6C7C-7B14-B1B2-95FA-E98B711495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4DE008BB-5AD4-3224-1E41-7DDFCA1484BA}"/>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FB93F1EC-41B4-D62F-6003-82AFED47DDC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2F9A25E4-84A0-8707-ADEE-E076622DB62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940FA8F-221D-F4E2-9AB6-8CE2B35C0CC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BD0214C7-5356-9F0C-8E3F-55F1CD2FCDA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9" name="直線矢印コネクタ 18">
            <a:extLst>
              <a:ext uri="{FF2B5EF4-FFF2-40B4-BE49-F238E27FC236}">
                <a16:creationId xmlns:a16="http://schemas.microsoft.com/office/drawing/2014/main" id="{5A6E2346-3854-DDF3-7FA3-F1CC24646657}"/>
              </a:ext>
            </a:extLst>
          </p:cNvPr>
          <p:cNvCxnSpPr>
            <a:cxnSpLocks/>
            <a:stCxn id="23" idx="1"/>
            <a:endCxn id="4" idx="4"/>
          </p:cNvCxnSpPr>
          <p:nvPr/>
        </p:nvCxnSpPr>
        <p:spPr>
          <a:xfrm flipH="1" flipV="1">
            <a:off x="1134138"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CEB9366B-3877-8C83-AFC1-48A393BE17C9}"/>
              </a:ext>
            </a:extLst>
          </p:cNvPr>
          <p:cNvGrpSpPr/>
          <p:nvPr/>
        </p:nvGrpSpPr>
        <p:grpSpPr>
          <a:xfrm>
            <a:off x="846320" y="4281501"/>
            <a:ext cx="575637" cy="451948"/>
            <a:chOff x="5274238" y="5435536"/>
            <a:chExt cx="439201" cy="345439"/>
          </a:xfrm>
        </p:grpSpPr>
        <p:sp>
          <p:nvSpPr>
            <p:cNvPr id="23" name="フローチャート: 磁気ディスク 22">
              <a:extLst>
                <a:ext uri="{FF2B5EF4-FFF2-40B4-BE49-F238E27FC236}">
                  <a16:creationId xmlns:a16="http://schemas.microsoft.com/office/drawing/2014/main" id="{F74DACFE-2BC2-517C-C4E3-0CEEFC10B86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各課税側</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32A28823-4288-DE4B-1CA9-2130482D1A3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90B7C4C8-D71A-6EC4-6F9C-0D90232FC2E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 name="グループ化 1">
            <a:extLst>
              <a:ext uri="{FF2B5EF4-FFF2-40B4-BE49-F238E27FC236}">
                <a16:creationId xmlns:a16="http://schemas.microsoft.com/office/drawing/2014/main" id="{773E0783-5472-4F2B-1091-18E34183CFAF}"/>
              </a:ext>
            </a:extLst>
          </p:cNvPr>
          <p:cNvGrpSpPr/>
          <p:nvPr/>
        </p:nvGrpSpPr>
        <p:grpSpPr>
          <a:xfrm>
            <a:off x="982692" y="3293234"/>
            <a:ext cx="989415" cy="485872"/>
            <a:chOff x="6494140" y="1535482"/>
            <a:chExt cx="989415" cy="485872"/>
          </a:xfrm>
        </p:grpSpPr>
        <p:cxnSp>
          <p:nvCxnSpPr>
            <p:cNvPr id="12" name="直線矢印コネクタ 11">
              <a:extLst>
                <a:ext uri="{FF2B5EF4-FFF2-40B4-BE49-F238E27FC236}">
                  <a16:creationId xmlns:a16="http://schemas.microsoft.com/office/drawing/2014/main" id="{A7DB19B9-EA64-2760-BC88-2C65A354CD83}"/>
                </a:ext>
              </a:extLst>
            </p:cNvPr>
            <p:cNvCxnSpPr>
              <a:cxnSpLocks/>
              <a:endCxn id="22" idx="1"/>
            </p:cNvCxnSpPr>
            <p:nvPr/>
          </p:nvCxnSpPr>
          <p:spPr>
            <a:xfrm>
              <a:off x="6645586" y="1688482"/>
              <a:ext cx="21023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1" name="正方形/長方形 20">
              <a:extLst>
                <a:ext uri="{FF2B5EF4-FFF2-40B4-BE49-F238E27FC236}">
                  <a16:creationId xmlns:a16="http://schemas.microsoft.com/office/drawing/2014/main" id="{CB5B2B11-E82D-796A-3AAA-026445E4AB27}"/>
                </a:ext>
              </a:extLst>
            </p:cNvPr>
            <p:cNvSpPr/>
            <p:nvPr/>
          </p:nvSpPr>
          <p:spPr>
            <a:xfrm>
              <a:off x="6494140" y="173890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当初課税データ</a:t>
              </a:r>
            </a:p>
          </p:txBody>
        </p:sp>
        <p:pic>
          <p:nvPicPr>
            <p:cNvPr id="22" name="グラフィックス 21" descr="紙 枠線">
              <a:extLst>
                <a:ext uri="{FF2B5EF4-FFF2-40B4-BE49-F238E27FC236}">
                  <a16:creationId xmlns:a16="http://schemas.microsoft.com/office/drawing/2014/main" id="{3EA804D7-68D1-3E79-D8B7-C65BA3EA222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55824" y="1535482"/>
              <a:ext cx="306000" cy="306000"/>
            </a:xfrm>
            <a:prstGeom prst="rect">
              <a:avLst/>
            </a:prstGeom>
          </p:spPr>
        </p:pic>
      </p:grpSp>
    </p:spTree>
    <p:extLst>
      <p:ext uri="{BB962C8B-B14F-4D97-AF65-F5344CB8AC3E}">
        <p14:creationId xmlns:p14="http://schemas.microsoft.com/office/powerpoint/2010/main" val="292956115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C3F003-B058-7C5C-64D5-FD7E30613F94}"/>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6AB63167-88F1-4BF9-8C8C-72F40F0D1000}"/>
              </a:ext>
            </a:extLst>
          </p:cNvPr>
          <p:cNvGrpSpPr/>
          <p:nvPr/>
        </p:nvGrpSpPr>
        <p:grpSpPr>
          <a:xfrm rot="16200000">
            <a:off x="4305340" y="2029344"/>
            <a:ext cx="1211750" cy="47531"/>
            <a:chOff x="7613955" y="5728212"/>
            <a:chExt cx="1211750" cy="47531"/>
          </a:xfrm>
        </p:grpSpPr>
        <p:cxnSp>
          <p:nvCxnSpPr>
            <p:cNvPr id="85" name="直線矢印コネクタ 84">
              <a:extLst>
                <a:ext uri="{FF2B5EF4-FFF2-40B4-BE49-F238E27FC236}">
                  <a16:creationId xmlns:a16="http://schemas.microsoft.com/office/drawing/2014/main" id="{3AB349C1-EC1C-DAF5-52D3-92305D0CE1EA}"/>
                </a:ext>
              </a:extLst>
            </p:cNvPr>
            <p:cNvCxnSpPr>
              <a:cxnSpLocks/>
              <a:stCxn id="86" idx="6"/>
              <a:endCxn id="92" idx="0"/>
            </p:cNvCxnSpPr>
            <p:nvPr/>
          </p:nvCxnSpPr>
          <p:spPr>
            <a:xfrm rot="5400000" flipV="1">
              <a:off x="8243593" y="5169872"/>
              <a:ext cx="6" cy="116421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D9387B69-7CBF-6B28-C066-780A0CCEA534}"/>
                </a:ext>
              </a:extLst>
            </p:cNvPr>
            <p:cNvSpPr/>
            <p:nvPr/>
          </p:nvSpPr>
          <p:spPr>
            <a:xfrm>
              <a:off x="761395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C8B2FF11-AA80-F5EA-F04C-0562E5335651}"/>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FFB7AD8-C3CE-37F5-A64D-9F47449DBDC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153543D-06FE-E2D3-8161-FB0246865CA2}"/>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FAC6A78-BE55-028A-32B8-02C608DC8DE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EAD039F3-9CA5-0CAD-DD4B-7CA3EAB2834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B94AAC2B-AB91-D233-212A-983861F8ECA2}"/>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F4BFE89-5793-97DF-7249-A1149899F5A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4.2.2.</a:t>
              </a:r>
              <a:endParaRPr kumimoji="1" lang="ja-JP" altLang="en-US" sz="1000" b="1" dirty="0">
                <a:solidFill>
                  <a:schemeClr val="tx1"/>
                </a:solidFill>
                <a:highlight>
                  <a:srgbClr val="FFFF00"/>
                </a:highlight>
                <a:latin typeface="+mn-ea"/>
              </a:endParaRPr>
            </a:p>
          </p:txBody>
        </p:sp>
        <p:sp>
          <p:nvSpPr>
            <p:cNvPr id="10" name="正方形/長方形 9">
              <a:extLst>
                <a:ext uri="{FF2B5EF4-FFF2-40B4-BE49-F238E27FC236}">
                  <a16:creationId xmlns:a16="http://schemas.microsoft.com/office/drawing/2014/main" id="{560BDA06-FFF4-74C7-12F9-3B6634767FE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一部充当・一部還付</a:t>
              </a:r>
            </a:p>
          </p:txBody>
        </p:sp>
        <p:sp>
          <p:nvSpPr>
            <p:cNvPr id="14" name="正方形/長方形 13">
              <a:extLst>
                <a:ext uri="{FF2B5EF4-FFF2-40B4-BE49-F238E27FC236}">
                  <a16:creationId xmlns:a16="http://schemas.microsoft.com/office/drawing/2014/main" id="{E216E261-3E88-B4F8-94D6-2E1DBCC4871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C8DCD07B-83CD-A7D6-DF90-33DB5C3478F3}"/>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43B151AB-0625-25E2-A789-68F948872DF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CFF4456C-A422-597B-DC99-4536923DDCF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0C2B47B7-1B87-B2E8-4238-503587BE7C4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20</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37BD5B56-A39F-3D68-EEEE-4D0EE3A5BD85}"/>
              </a:ext>
            </a:extLst>
          </p:cNvPr>
          <p:cNvCxnSpPr>
            <a:cxnSpLocks/>
            <a:stCxn id="24" idx="6"/>
            <a:endCxn id="137" idx="1"/>
          </p:cNvCxnSpPr>
          <p:nvPr/>
        </p:nvCxnSpPr>
        <p:spPr>
          <a:xfrm>
            <a:off x="1260941" y="2805203"/>
            <a:ext cx="2567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F159C83-287A-BC59-E753-C6B98F9FF01A}"/>
              </a:ext>
            </a:extLst>
          </p:cNvPr>
          <p:cNvSpPr/>
          <p:nvPr/>
        </p:nvSpPr>
        <p:spPr>
          <a:xfrm>
            <a:off x="6758568" y="5702300"/>
            <a:ext cx="2053792" cy="8021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還付加算金</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3.3.8</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3.3.9</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口座還付</a:t>
            </a: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還付通知発行</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再発行</a:t>
            </a:r>
          </a:p>
          <a:p>
            <a:r>
              <a:rPr kumimoji="1" lang="zh-TW"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3.3.18</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公金受取口座管理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98C8A1AF-5E35-6485-68D6-AE7BA9987600}"/>
              </a:ext>
            </a:extLst>
          </p:cNvPr>
          <p:cNvCxnSpPr>
            <a:cxnSpLocks/>
            <a:stCxn id="182" idx="3"/>
            <a:endCxn id="63" idx="2"/>
          </p:cNvCxnSpPr>
          <p:nvPr/>
        </p:nvCxnSpPr>
        <p:spPr>
          <a:xfrm>
            <a:off x="4270289" y="2805203"/>
            <a:ext cx="4879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41EF8D7E-C74D-E3D4-9814-BC12CDDEA3D6}"/>
              </a:ext>
            </a:extLst>
          </p:cNvPr>
          <p:cNvGrpSpPr/>
          <p:nvPr/>
        </p:nvGrpSpPr>
        <p:grpSpPr>
          <a:xfrm>
            <a:off x="1517697" y="2570828"/>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D8D94C8-0702-6D23-0B9F-FD4123A52E7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4D2C03E7-AD6B-B8C9-6FB3-D6161D05C7F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還付加算金の計算</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F1B12EA1-0C24-4A83-9C5B-F0D0402B021F}"/>
              </a:ext>
            </a:extLst>
          </p:cNvPr>
          <p:cNvCxnSpPr>
            <a:cxnSpLocks/>
            <a:stCxn id="140" idx="1"/>
            <a:endCxn id="137" idx="2"/>
          </p:cNvCxnSpPr>
          <p:nvPr/>
        </p:nvCxnSpPr>
        <p:spPr>
          <a:xfrm flipH="1" flipV="1">
            <a:off x="1815639"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50997AE5-3CB7-4764-4A63-4B9D36FD040B}"/>
              </a:ext>
            </a:extLst>
          </p:cNvPr>
          <p:cNvGrpSpPr/>
          <p:nvPr/>
        </p:nvGrpSpPr>
        <p:grpSpPr>
          <a:xfrm>
            <a:off x="1527821"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D5BDA32-626E-D802-E621-3721326B710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7CA3FAC4-A97B-B6A1-92D2-028EB986FAC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6B888A07-281D-4307-A95F-9B83BD14A4D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B16233D4-073E-5FCB-475D-3431FB460F52}"/>
              </a:ext>
            </a:extLst>
          </p:cNvPr>
          <p:cNvGrpSpPr/>
          <p:nvPr/>
        </p:nvGrpSpPr>
        <p:grpSpPr>
          <a:xfrm flipH="1">
            <a:off x="846656"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5704E4E0-D064-85B8-527E-418CF9B9DFD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4940115C-FA41-9B15-D99E-A1E599D84B39}"/>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5F2F37A7-7106-33BC-CED5-2074F4C936D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FA90EACE-D179-E101-180B-4994E6AE828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70CC2CB6-DBAA-D0DE-AF9E-77F0A68E168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C91AE1AB-449A-61C3-A02C-F3DC8C109CE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endParaRPr kumimoji="1" lang="en-US" altLang="ja-JP" sz="600" b="1" dirty="0">
                <a:solidFill>
                  <a:schemeClr val="tx1"/>
                </a:solidFill>
                <a:latin typeface="+mn-ea"/>
              </a:endParaRPr>
            </a:p>
          </p:txBody>
        </p:sp>
      </p:grpSp>
      <p:sp>
        <p:nvSpPr>
          <p:cNvPr id="28" name="正方形/長方形 27">
            <a:extLst>
              <a:ext uri="{FF2B5EF4-FFF2-40B4-BE49-F238E27FC236}">
                <a16:creationId xmlns:a16="http://schemas.microsoft.com/office/drawing/2014/main" id="{33DD6EAD-C7A4-E19E-654F-9284F421CFF6}"/>
              </a:ext>
            </a:extLst>
          </p:cNvPr>
          <p:cNvSpPr/>
          <p:nvPr/>
        </p:nvSpPr>
        <p:spPr>
          <a:xfrm>
            <a:off x="706243" y="296116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4.2.1.</a:t>
            </a:r>
          </a:p>
          <a:p>
            <a:pPr algn="ctr"/>
            <a:r>
              <a:rPr kumimoji="1" lang="ja-JP" altLang="en-US" sz="600" b="1" dirty="0">
                <a:solidFill>
                  <a:schemeClr val="tx1"/>
                </a:solidFill>
                <a:latin typeface="+mn-ea"/>
              </a:rPr>
              <a:t>一部充当・一部還付</a:t>
            </a:r>
            <a:endParaRPr kumimoji="1" lang="en-US" altLang="ja-JP" sz="600" b="1" dirty="0">
              <a:solidFill>
                <a:schemeClr val="tx1"/>
              </a:solidFill>
              <a:latin typeface="+mn-ea"/>
            </a:endParaRPr>
          </a:p>
        </p:txBody>
      </p:sp>
      <p:cxnSp>
        <p:nvCxnSpPr>
          <p:cNvPr id="35" name="直線矢印コネクタ 34">
            <a:extLst>
              <a:ext uri="{FF2B5EF4-FFF2-40B4-BE49-F238E27FC236}">
                <a16:creationId xmlns:a16="http://schemas.microsoft.com/office/drawing/2014/main" id="{E2A1AA3F-F8FC-F2AE-0387-2191E2B62715}"/>
              </a:ext>
            </a:extLst>
          </p:cNvPr>
          <p:cNvCxnSpPr>
            <a:cxnSpLocks/>
            <a:stCxn id="137" idx="3"/>
            <a:endCxn id="39" idx="1"/>
          </p:cNvCxnSpPr>
          <p:nvPr/>
        </p:nvCxnSpPr>
        <p:spPr>
          <a:xfrm>
            <a:off x="2113581" y="2805203"/>
            <a:ext cx="4581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38ECD64F-FB70-35FA-3685-7E236C8C0612}"/>
              </a:ext>
            </a:extLst>
          </p:cNvPr>
          <p:cNvGrpSpPr/>
          <p:nvPr/>
        </p:nvGrpSpPr>
        <p:grpSpPr>
          <a:xfrm>
            <a:off x="2571762" y="2570828"/>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8315B547-02B3-C443-A491-278D7309491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07BA430C-E25B-3401-C2C9-2833C1AE2A0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口座情報登録</a:t>
              </a: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82E4BA5C-BA8E-A99E-3597-891E062268C2}"/>
              </a:ext>
            </a:extLst>
          </p:cNvPr>
          <p:cNvCxnSpPr>
            <a:cxnSpLocks/>
            <a:stCxn id="39" idx="2"/>
            <a:endCxn id="42" idx="1"/>
          </p:cNvCxnSpPr>
          <p:nvPr/>
        </p:nvCxnSpPr>
        <p:spPr>
          <a:xfrm>
            <a:off x="2869704" y="3039578"/>
            <a:ext cx="1299" cy="12579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99B22D66-83A9-6CB9-2CE4-71F9CBC861C3}"/>
              </a:ext>
            </a:extLst>
          </p:cNvPr>
          <p:cNvGrpSpPr/>
          <p:nvPr/>
        </p:nvGrpSpPr>
        <p:grpSpPr>
          <a:xfrm>
            <a:off x="2581886" y="4297522"/>
            <a:ext cx="575637" cy="451948"/>
            <a:chOff x="5274238" y="5435536"/>
            <a:chExt cx="439201" cy="345439"/>
          </a:xfrm>
        </p:grpSpPr>
        <p:sp>
          <p:nvSpPr>
            <p:cNvPr id="42" name="フローチャート: 磁気ディスク 41">
              <a:extLst>
                <a:ext uri="{FF2B5EF4-FFF2-40B4-BE49-F238E27FC236}">
                  <a16:creationId xmlns:a16="http://schemas.microsoft.com/office/drawing/2014/main" id="{67D40A7D-2978-6096-0E48-8DF28B3AF92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B062B919-ABFF-5F3F-C5DC-4D4970CF8EA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804B2CBA-9771-A043-F69C-5FFF3422B43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A2DD8115-5CC3-880C-8F21-17F5062CB6A9}"/>
              </a:ext>
            </a:extLst>
          </p:cNvPr>
          <p:cNvGrpSpPr/>
          <p:nvPr/>
        </p:nvGrpSpPr>
        <p:grpSpPr>
          <a:xfrm flipH="1">
            <a:off x="1900721" y="4659664"/>
            <a:ext cx="752658" cy="405710"/>
            <a:chOff x="4488244" y="5206471"/>
            <a:chExt cx="752658" cy="405710"/>
          </a:xfrm>
        </p:grpSpPr>
        <p:cxnSp>
          <p:nvCxnSpPr>
            <p:cNvPr id="47" name="直線矢印コネクタ 46">
              <a:extLst>
                <a:ext uri="{FF2B5EF4-FFF2-40B4-BE49-F238E27FC236}">
                  <a16:creationId xmlns:a16="http://schemas.microsoft.com/office/drawing/2014/main" id="{CDB0FF10-E53D-8BFE-70CB-72E3C1BBE86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8C4EDA41-A346-043A-CE5C-D7521FADFBC3}"/>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AF7345F3-CC3D-9AFB-A4BB-164E20CE3FD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B8D727D4-ADAB-7BD7-CEA3-EBBFA31D4DE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F2C17518-1028-0022-ED4D-C6B666440BA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8EFC1607-F88B-C8C1-79D9-8A963DD31C8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②、④</a:t>
              </a:r>
            </a:p>
          </p:txBody>
        </p:sp>
      </p:grpSp>
      <p:cxnSp>
        <p:nvCxnSpPr>
          <p:cNvPr id="102" name="直線矢印コネクタ 101">
            <a:extLst>
              <a:ext uri="{FF2B5EF4-FFF2-40B4-BE49-F238E27FC236}">
                <a16:creationId xmlns:a16="http://schemas.microsoft.com/office/drawing/2014/main" id="{7E4F9498-F210-AD35-63EA-E1A761D6B182}"/>
              </a:ext>
            </a:extLst>
          </p:cNvPr>
          <p:cNvCxnSpPr>
            <a:cxnSpLocks/>
            <a:stCxn id="63" idx="6"/>
            <a:endCxn id="110" idx="1"/>
          </p:cNvCxnSpPr>
          <p:nvPr/>
        </p:nvCxnSpPr>
        <p:spPr>
          <a:xfrm>
            <a:off x="5064212" y="2805203"/>
            <a:ext cx="4079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E58BC29D-F650-A2BE-E551-421CE50954F2}"/>
              </a:ext>
            </a:extLst>
          </p:cNvPr>
          <p:cNvCxnSpPr>
            <a:cxnSpLocks/>
            <a:stCxn id="39" idx="3"/>
            <a:endCxn id="182" idx="1"/>
          </p:cNvCxnSpPr>
          <p:nvPr/>
        </p:nvCxnSpPr>
        <p:spPr>
          <a:xfrm>
            <a:off x="3167646" y="2805203"/>
            <a:ext cx="5067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2" name="グループ化 61">
            <a:extLst>
              <a:ext uri="{FF2B5EF4-FFF2-40B4-BE49-F238E27FC236}">
                <a16:creationId xmlns:a16="http://schemas.microsoft.com/office/drawing/2014/main" id="{0AD88C23-9E00-2898-49FF-8C8B6A16EC46}"/>
              </a:ext>
            </a:extLst>
          </p:cNvPr>
          <p:cNvGrpSpPr>
            <a:grpSpLocks noChangeAspect="1"/>
          </p:cNvGrpSpPr>
          <p:nvPr/>
        </p:nvGrpSpPr>
        <p:grpSpPr>
          <a:xfrm>
            <a:off x="4758212" y="2652203"/>
            <a:ext cx="306000" cy="306000"/>
            <a:chOff x="2810266" y="3583909"/>
            <a:chExt cx="182044" cy="182044"/>
          </a:xfrm>
        </p:grpSpPr>
        <p:sp>
          <p:nvSpPr>
            <p:cNvPr id="63" name="楕円 62">
              <a:extLst>
                <a:ext uri="{FF2B5EF4-FFF2-40B4-BE49-F238E27FC236}">
                  <a16:creationId xmlns:a16="http://schemas.microsoft.com/office/drawing/2014/main" id="{EEFA00E0-512F-7767-0871-6BB3518A8BEA}"/>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DE2447EA-EE15-C86F-1C86-0E6C228B7A53}"/>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D4F31889-DF44-3CDE-EDFC-6C2AD795900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6DB3BC92-0684-8EFE-0C07-C25C66B066DA}"/>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4092DC66-8E77-A040-08B2-A81AC945481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1360D1A4-0115-762E-FCCF-F6123A1D3A7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A21A587A-99C5-1A79-534E-1D6E7264199B}"/>
              </a:ext>
            </a:extLst>
          </p:cNvPr>
          <p:cNvSpPr/>
          <p:nvPr/>
        </p:nvSpPr>
        <p:spPr>
          <a:xfrm>
            <a:off x="4572000" y="242248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111" name="グループ化 110">
            <a:extLst>
              <a:ext uri="{FF2B5EF4-FFF2-40B4-BE49-F238E27FC236}">
                <a16:creationId xmlns:a16="http://schemas.microsoft.com/office/drawing/2014/main" id="{392C50BA-8C5C-7692-CE15-FC57507DD502}"/>
              </a:ext>
            </a:extLst>
          </p:cNvPr>
          <p:cNvGrpSpPr/>
          <p:nvPr/>
        </p:nvGrpSpPr>
        <p:grpSpPr>
          <a:xfrm>
            <a:off x="1950498" y="3041660"/>
            <a:ext cx="621625" cy="681096"/>
            <a:chOff x="2334384" y="3015289"/>
            <a:chExt cx="621625" cy="681096"/>
          </a:xfrm>
        </p:grpSpPr>
        <p:pic>
          <p:nvPicPr>
            <p:cNvPr id="112" name="グラフィックス 111" descr="紙 枠線">
              <a:extLst>
                <a:ext uri="{FF2B5EF4-FFF2-40B4-BE49-F238E27FC236}">
                  <a16:creationId xmlns:a16="http://schemas.microsoft.com/office/drawing/2014/main" id="{9176AC18-2FFA-0979-C44B-5229D1E346A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91CD85A8-452D-00D1-C149-B39690F15DB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F6B3C5C7-5877-1E17-4274-CDC8CABB5F9E}"/>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還付加算金計算書</a:t>
              </a:r>
              <a:endParaRPr kumimoji="1" lang="en-US" altLang="ja-JP" sz="500" b="1" dirty="0">
                <a:solidFill>
                  <a:schemeClr val="tx1"/>
                </a:solidFill>
                <a:latin typeface="+mn-ea"/>
              </a:endParaRPr>
            </a:p>
          </p:txBody>
        </p:sp>
      </p:grpSp>
      <p:grpSp>
        <p:nvGrpSpPr>
          <p:cNvPr id="23" name="グループ化 22">
            <a:extLst>
              <a:ext uri="{FF2B5EF4-FFF2-40B4-BE49-F238E27FC236}">
                <a16:creationId xmlns:a16="http://schemas.microsoft.com/office/drawing/2014/main" id="{08B9982B-1E6F-351C-080B-424FE39386B8}"/>
              </a:ext>
            </a:extLst>
          </p:cNvPr>
          <p:cNvGrpSpPr>
            <a:grpSpLocks noChangeAspect="1"/>
          </p:cNvGrpSpPr>
          <p:nvPr/>
        </p:nvGrpSpPr>
        <p:grpSpPr>
          <a:xfrm>
            <a:off x="954941" y="2652203"/>
            <a:ext cx="306000" cy="306000"/>
            <a:chOff x="2800403" y="4528867"/>
            <a:chExt cx="182044" cy="182044"/>
          </a:xfrm>
        </p:grpSpPr>
        <p:sp>
          <p:nvSpPr>
            <p:cNvPr id="24" name="楕円 23">
              <a:extLst>
                <a:ext uri="{FF2B5EF4-FFF2-40B4-BE49-F238E27FC236}">
                  <a16:creationId xmlns:a16="http://schemas.microsoft.com/office/drawing/2014/main" id="{CEE0F26C-6047-A303-C2A9-918CD810EC42}"/>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B8A6E6AF-9B15-97FE-8810-B0C49DECD0DE}"/>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56" name="正方形/長方形 55">
            <a:extLst>
              <a:ext uri="{FF2B5EF4-FFF2-40B4-BE49-F238E27FC236}">
                <a16:creationId xmlns:a16="http://schemas.microsoft.com/office/drawing/2014/main" id="{0E6743CD-16D0-152B-56AD-04CE7DBB1FA8}"/>
              </a:ext>
            </a:extLst>
          </p:cNvPr>
          <p:cNvSpPr/>
          <p:nvPr/>
        </p:nvSpPr>
        <p:spPr>
          <a:xfrm>
            <a:off x="4519147"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57" name="グループ化 56">
            <a:extLst>
              <a:ext uri="{FF2B5EF4-FFF2-40B4-BE49-F238E27FC236}">
                <a16:creationId xmlns:a16="http://schemas.microsoft.com/office/drawing/2014/main" id="{0C41FD20-609A-FD2D-FAEE-37F0F0FB96C9}"/>
              </a:ext>
            </a:extLst>
          </p:cNvPr>
          <p:cNvGrpSpPr/>
          <p:nvPr/>
        </p:nvGrpSpPr>
        <p:grpSpPr>
          <a:xfrm>
            <a:off x="4024439" y="1457351"/>
            <a:ext cx="989415" cy="511362"/>
            <a:chOff x="4999681" y="4316156"/>
            <a:chExt cx="989415" cy="511362"/>
          </a:xfrm>
        </p:grpSpPr>
        <p:cxnSp>
          <p:nvCxnSpPr>
            <p:cNvPr id="58" name="直線矢印コネクタ 57">
              <a:extLst>
                <a:ext uri="{FF2B5EF4-FFF2-40B4-BE49-F238E27FC236}">
                  <a16:creationId xmlns:a16="http://schemas.microsoft.com/office/drawing/2014/main" id="{C998AC50-B57F-54C2-E1F1-D07951145FB2}"/>
                </a:ext>
              </a:extLst>
            </p:cNvPr>
            <p:cNvCxnSpPr>
              <a:cxnSpLocks/>
              <a:stCxn id="68" idx="3"/>
            </p:cNvCxnSpPr>
            <p:nvPr/>
          </p:nvCxnSpPr>
          <p:spPr>
            <a:xfrm>
              <a:off x="5643981" y="4469826"/>
              <a:ext cx="2424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9" name="正方形/長方形 58">
              <a:extLst>
                <a:ext uri="{FF2B5EF4-FFF2-40B4-BE49-F238E27FC236}">
                  <a16:creationId xmlns:a16="http://schemas.microsoft.com/office/drawing/2014/main" id="{8082DC5D-B288-AD66-8BEA-B9D068F07589}"/>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還付充当通知書</a:t>
              </a:r>
              <a:endParaRPr kumimoji="1" lang="en-US" altLang="ja-JP" sz="500" b="1" dirty="0">
                <a:solidFill>
                  <a:schemeClr val="tx1"/>
                </a:solidFill>
                <a:latin typeface="+mn-ea"/>
              </a:endParaRPr>
            </a:p>
          </p:txBody>
        </p:sp>
        <p:pic>
          <p:nvPicPr>
            <p:cNvPr id="68" name="グラフィックス 67" descr="紙 枠線">
              <a:extLst>
                <a:ext uri="{FF2B5EF4-FFF2-40B4-BE49-F238E27FC236}">
                  <a16:creationId xmlns:a16="http://schemas.microsoft.com/office/drawing/2014/main" id="{943F3A81-879C-151C-1C09-2A639D689DB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180" name="グループ化 179">
            <a:extLst>
              <a:ext uri="{FF2B5EF4-FFF2-40B4-BE49-F238E27FC236}">
                <a16:creationId xmlns:a16="http://schemas.microsoft.com/office/drawing/2014/main" id="{673F56D7-E03B-2559-6F0E-B5176F7704A8}"/>
              </a:ext>
            </a:extLst>
          </p:cNvPr>
          <p:cNvGrpSpPr/>
          <p:nvPr/>
        </p:nvGrpSpPr>
        <p:grpSpPr>
          <a:xfrm>
            <a:off x="3674405" y="2570828"/>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2488DBE5-4830-4421-CCB4-A87D1EEB96F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9AF973F3-E73A-11E7-337D-087C2C82F37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還付充当通知書の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E9D1FC02-548F-E7A0-417C-AA0D90C0A4B6}"/>
              </a:ext>
            </a:extLst>
          </p:cNvPr>
          <p:cNvCxnSpPr>
            <a:cxnSpLocks/>
            <a:stCxn id="185" idx="1"/>
            <a:endCxn id="182" idx="2"/>
          </p:cNvCxnSpPr>
          <p:nvPr/>
        </p:nvCxnSpPr>
        <p:spPr>
          <a:xfrm flipH="1" flipV="1">
            <a:off x="3972347"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424C00B0-B3F1-65A5-6976-655A3CAB9BDD}"/>
              </a:ext>
            </a:extLst>
          </p:cNvPr>
          <p:cNvGrpSpPr/>
          <p:nvPr/>
        </p:nvGrpSpPr>
        <p:grpSpPr>
          <a:xfrm>
            <a:off x="3684529"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FA080C8E-68EA-CD81-9DED-B45411A39D3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106BD84F-069D-AD6E-A386-9F72A245DA2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82FC0DAC-D3D7-A10A-6B85-B9B7C33BF48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FF241242-3CA9-E78E-4B53-B62A34D6BA18}"/>
              </a:ext>
            </a:extLst>
          </p:cNvPr>
          <p:cNvGrpSpPr/>
          <p:nvPr/>
        </p:nvGrpSpPr>
        <p:grpSpPr>
          <a:xfrm flipH="1">
            <a:off x="3003364"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DBFC19ED-417A-20BF-783C-ABB0238482A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1ED9BF4F-19D7-ED9B-217A-6428A968860E}"/>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A5B52957-DC96-E37C-BFFB-D90984B2798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29505C47-FDC5-B68D-924F-BC89C927AE3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6364AD02-0B81-3BEE-4EA5-48D04083976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69DA98CA-F02E-E2D0-EA74-A0E3EBD4A95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endParaRPr kumimoji="1" lang="en-US" altLang="ja-JP" sz="600" b="1" dirty="0">
                <a:solidFill>
                  <a:schemeClr val="tx1"/>
                </a:solidFill>
                <a:latin typeface="+mn-ea"/>
              </a:endParaRPr>
            </a:p>
          </p:txBody>
        </p:sp>
      </p:grpSp>
      <p:grpSp>
        <p:nvGrpSpPr>
          <p:cNvPr id="210" name="グループ化 209">
            <a:extLst>
              <a:ext uri="{FF2B5EF4-FFF2-40B4-BE49-F238E27FC236}">
                <a16:creationId xmlns:a16="http://schemas.microsoft.com/office/drawing/2014/main" id="{4861B5D8-72F4-FC8D-1660-1D49669EEB6F}"/>
              </a:ext>
            </a:extLst>
          </p:cNvPr>
          <p:cNvGrpSpPr/>
          <p:nvPr/>
        </p:nvGrpSpPr>
        <p:grpSpPr>
          <a:xfrm>
            <a:off x="4136005" y="3041660"/>
            <a:ext cx="621625" cy="681096"/>
            <a:chOff x="2334384" y="3015289"/>
            <a:chExt cx="621625" cy="681096"/>
          </a:xfrm>
        </p:grpSpPr>
        <p:pic>
          <p:nvPicPr>
            <p:cNvPr id="211" name="グラフィックス 210" descr="紙 枠線">
              <a:extLst>
                <a:ext uri="{FF2B5EF4-FFF2-40B4-BE49-F238E27FC236}">
                  <a16:creationId xmlns:a16="http://schemas.microsoft.com/office/drawing/2014/main" id="{2768BD98-4D91-ADE5-D6E7-90574A48341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C4BEB076-6652-86DB-2E17-499BEC459EED}"/>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915F266E-0786-919B-3123-B84DFA9C2952}"/>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還付充当通知書</a:t>
              </a:r>
            </a:p>
            <a:p>
              <a:r>
                <a:rPr kumimoji="1" lang="ja-JP" altLang="en-US" sz="500" b="1" dirty="0">
                  <a:solidFill>
                    <a:schemeClr val="tx1"/>
                  </a:solidFill>
                  <a:latin typeface="+mn-ea"/>
                </a:rPr>
                <a:t>過誤納金充当済リスト</a:t>
              </a:r>
            </a:p>
            <a:p>
              <a:r>
                <a:rPr kumimoji="1" lang="ja-JP" altLang="en-US" sz="500" b="1" dirty="0">
                  <a:solidFill>
                    <a:schemeClr val="tx1"/>
                  </a:solidFill>
                  <a:latin typeface="+mn-ea"/>
                </a:rPr>
                <a:t>還付充当通知書発行リスト</a:t>
              </a:r>
              <a:endParaRPr kumimoji="1" lang="en-US" altLang="ja-JP" sz="500" b="1" dirty="0">
                <a:solidFill>
                  <a:schemeClr val="tx1"/>
                </a:solidFill>
                <a:latin typeface="+mn-ea"/>
              </a:endParaRPr>
            </a:p>
          </p:txBody>
        </p:sp>
      </p:grpSp>
      <p:sp>
        <p:nvSpPr>
          <p:cNvPr id="276" name="正方形/長方形 275">
            <a:extLst>
              <a:ext uri="{FF2B5EF4-FFF2-40B4-BE49-F238E27FC236}">
                <a16:creationId xmlns:a16="http://schemas.microsoft.com/office/drawing/2014/main" id="{83FAA3E7-7409-26FF-CF0E-1DF6F6C66921}"/>
              </a:ext>
            </a:extLst>
          </p:cNvPr>
          <p:cNvSpPr/>
          <p:nvPr/>
        </p:nvSpPr>
        <p:spPr>
          <a:xfrm>
            <a:off x="4565650" y="216196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0CF0060F-3AB6-54C9-6892-E86F17540187}"/>
              </a:ext>
            </a:extLst>
          </p:cNvPr>
          <p:cNvCxnSpPr>
            <a:cxnSpLocks/>
            <a:stCxn id="211" idx="3"/>
            <a:endCxn id="63" idx="4"/>
          </p:cNvCxnSpPr>
          <p:nvPr/>
        </p:nvCxnSpPr>
        <p:spPr>
          <a:xfrm flipV="1">
            <a:off x="4601853" y="2958203"/>
            <a:ext cx="309359"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310DAD1E-D332-9357-ED93-132318EFD8E3}"/>
              </a:ext>
            </a:extLst>
          </p:cNvPr>
          <p:cNvGrpSpPr/>
          <p:nvPr/>
        </p:nvGrpSpPr>
        <p:grpSpPr>
          <a:xfrm rot="5400000" flipV="1">
            <a:off x="6437334" y="3597575"/>
            <a:ext cx="1345312" cy="47531"/>
            <a:chOff x="9111454" y="5728213"/>
            <a:chExt cx="1345312" cy="47531"/>
          </a:xfrm>
        </p:grpSpPr>
        <p:cxnSp>
          <p:nvCxnSpPr>
            <p:cNvPr id="3" name="直線矢印コネクタ 2">
              <a:extLst>
                <a:ext uri="{FF2B5EF4-FFF2-40B4-BE49-F238E27FC236}">
                  <a16:creationId xmlns:a16="http://schemas.microsoft.com/office/drawing/2014/main" id="{1AAD50EC-2E9D-D196-82A4-CECE53EB5867}"/>
                </a:ext>
              </a:extLst>
            </p:cNvPr>
            <p:cNvCxnSpPr>
              <a:cxnSpLocks/>
              <a:stCxn id="29" idx="6"/>
              <a:endCxn id="31" idx="0"/>
            </p:cNvCxnSpPr>
            <p:nvPr/>
          </p:nvCxnSpPr>
          <p:spPr>
            <a:xfrm rot="5400000" flipV="1">
              <a:off x="9807874" y="5103091"/>
              <a:ext cx="3" cy="129778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9" name="楕円 28">
              <a:extLst>
                <a:ext uri="{FF2B5EF4-FFF2-40B4-BE49-F238E27FC236}">
                  <a16:creationId xmlns:a16="http://schemas.microsoft.com/office/drawing/2014/main" id="{6FB819C3-11A7-9D1A-C85F-7F9357E98075}"/>
                </a:ext>
              </a:extLst>
            </p:cNvPr>
            <p:cNvSpPr/>
            <p:nvPr/>
          </p:nvSpPr>
          <p:spPr>
            <a:xfrm>
              <a:off x="9111454"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二等辺三角形 30">
              <a:extLst>
                <a:ext uri="{FF2B5EF4-FFF2-40B4-BE49-F238E27FC236}">
                  <a16:creationId xmlns:a16="http://schemas.microsoft.com/office/drawing/2014/main" id="{37E8AA63-0605-E88F-4701-102ED4FFBC8E}"/>
                </a:ext>
              </a:extLst>
            </p:cNvPr>
            <p:cNvSpPr/>
            <p:nvPr/>
          </p:nvSpPr>
          <p:spPr>
            <a:xfrm rot="5400000">
              <a:off x="10397518"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3" name="正方形/長方形 32">
            <a:extLst>
              <a:ext uri="{FF2B5EF4-FFF2-40B4-BE49-F238E27FC236}">
                <a16:creationId xmlns:a16="http://schemas.microsoft.com/office/drawing/2014/main" id="{00FFF784-55B9-2C86-5F57-CF027504685B}"/>
              </a:ext>
            </a:extLst>
          </p:cNvPr>
          <p:cNvSpPr/>
          <p:nvPr/>
        </p:nvSpPr>
        <p:spPr>
          <a:xfrm>
            <a:off x="6761376" y="331330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sp>
        <p:nvSpPr>
          <p:cNvPr id="38" name="正方形/長方形 37">
            <a:extLst>
              <a:ext uri="{FF2B5EF4-FFF2-40B4-BE49-F238E27FC236}">
                <a16:creationId xmlns:a16="http://schemas.microsoft.com/office/drawing/2014/main" id="{4C7C2635-772F-9299-156E-FE9CE592B8FF}"/>
              </a:ext>
            </a:extLst>
          </p:cNvPr>
          <p:cNvSpPr/>
          <p:nvPr/>
        </p:nvSpPr>
        <p:spPr>
          <a:xfrm>
            <a:off x="7007992" y="28662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endParaRPr kumimoji="1" lang="en-US" altLang="ja-JP" sz="600" b="1" dirty="0">
              <a:solidFill>
                <a:schemeClr val="tx1"/>
              </a:solidFill>
              <a:latin typeface="+mn-ea"/>
            </a:endParaRPr>
          </a:p>
        </p:txBody>
      </p:sp>
      <p:grpSp>
        <p:nvGrpSpPr>
          <p:cNvPr id="60" name="グループ化 59">
            <a:extLst>
              <a:ext uri="{FF2B5EF4-FFF2-40B4-BE49-F238E27FC236}">
                <a16:creationId xmlns:a16="http://schemas.microsoft.com/office/drawing/2014/main" id="{1C86D63A-D1CD-3BEB-A6D6-A81CBF4E825E}"/>
              </a:ext>
            </a:extLst>
          </p:cNvPr>
          <p:cNvGrpSpPr>
            <a:grpSpLocks noChangeAspect="1"/>
          </p:cNvGrpSpPr>
          <p:nvPr/>
        </p:nvGrpSpPr>
        <p:grpSpPr>
          <a:xfrm>
            <a:off x="6956982" y="2652203"/>
            <a:ext cx="306000" cy="306000"/>
            <a:chOff x="547477" y="5946304"/>
            <a:chExt cx="182044" cy="182044"/>
          </a:xfrm>
        </p:grpSpPr>
        <p:sp>
          <p:nvSpPr>
            <p:cNvPr id="61" name="楕円 60">
              <a:extLst>
                <a:ext uri="{FF2B5EF4-FFF2-40B4-BE49-F238E27FC236}">
                  <a16:creationId xmlns:a16="http://schemas.microsoft.com/office/drawing/2014/main" id="{D4653517-EF66-5076-9542-A440B1088805}"/>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96" name="グループ化 95">
              <a:extLst>
                <a:ext uri="{FF2B5EF4-FFF2-40B4-BE49-F238E27FC236}">
                  <a16:creationId xmlns:a16="http://schemas.microsoft.com/office/drawing/2014/main" id="{5389030F-A36B-DD94-5130-2702AB47B475}"/>
                </a:ext>
              </a:extLst>
            </p:cNvPr>
            <p:cNvGrpSpPr/>
            <p:nvPr/>
          </p:nvGrpSpPr>
          <p:grpSpPr>
            <a:xfrm>
              <a:off x="572442" y="5996943"/>
              <a:ext cx="132113" cy="80765"/>
              <a:chOff x="2601006" y="3678667"/>
              <a:chExt cx="132113" cy="80765"/>
            </a:xfrm>
          </p:grpSpPr>
          <p:sp>
            <p:nvSpPr>
              <p:cNvPr id="97" name="正方形/長方形 96">
                <a:extLst>
                  <a:ext uri="{FF2B5EF4-FFF2-40B4-BE49-F238E27FC236}">
                    <a16:creationId xmlns:a16="http://schemas.microsoft.com/office/drawing/2014/main" id="{3DD9B005-EBAA-4E02-DDC1-9D027DA2733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8" name="二等辺三角形 97">
                <a:extLst>
                  <a:ext uri="{FF2B5EF4-FFF2-40B4-BE49-F238E27FC236}">
                    <a16:creationId xmlns:a16="http://schemas.microsoft.com/office/drawing/2014/main" id="{C42AC8ED-30DF-0292-8E46-534C54F6B28F}"/>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9" name="二等辺三角形 98">
                <a:extLst>
                  <a:ext uri="{FF2B5EF4-FFF2-40B4-BE49-F238E27FC236}">
                    <a16:creationId xmlns:a16="http://schemas.microsoft.com/office/drawing/2014/main" id="{9217D0E9-9D00-2C2A-746C-5C83A1CFAB6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3" name="正方形/長方形 102">
                <a:extLst>
                  <a:ext uri="{FF2B5EF4-FFF2-40B4-BE49-F238E27FC236}">
                    <a16:creationId xmlns:a16="http://schemas.microsoft.com/office/drawing/2014/main" id="{201417F2-F380-5B21-EAAD-62706FB95DD0}"/>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104" name="グループ化 103">
            <a:extLst>
              <a:ext uri="{FF2B5EF4-FFF2-40B4-BE49-F238E27FC236}">
                <a16:creationId xmlns:a16="http://schemas.microsoft.com/office/drawing/2014/main" id="{0CAC7768-36AC-8928-ADB2-57CD1AFEFE21}"/>
              </a:ext>
            </a:extLst>
          </p:cNvPr>
          <p:cNvGrpSpPr/>
          <p:nvPr/>
        </p:nvGrpSpPr>
        <p:grpSpPr>
          <a:xfrm>
            <a:off x="6934200" y="4304673"/>
            <a:ext cx="1011275" cy="366132"/>
            <a:chOff x="8009858" y="5132646"/>
            <a:chExt cx="1011275" cy="451132"/>
          </a:xfrm>
        </p:grpSpPr>
        <p:sp>
          <p:nvSpPr>
            <p:cNvPr id="105" name="正方形/長方形 104">
              <a:extLst>
                <a:ext uri="{FF2B5EF4-FFF2-40B4-BE49-F238E27FC236}">
                  <a16:creationId xmlns:a16="http://schemas.microsoft.com/office/drawing/2014/main" id="{6C1A0C16-5570-BF19-D478-15FFC932D7CD}"/>
                </a:ext>
              </a:extLst>
            </p:cNvPr>
            <p:cNvSpPr/>
            <p:nvPr/>
          </p:nvSpPr>
          <p:spPr>
            <a:xfrm>
              <a:off x="8009858" y="5132646"/>
              <a:ext cx="365674" cy="44989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106" name="正方形/長方形 105">
              <a:extLst>
                <a:ext uri="{FF2B5EF4-FFF2-40B4-BE49-F238E27FC236}">
                  <a16:creationId xmlns:a16="http://schemas.microsoft.com/office/drawing/2014/main" id="{A823CAE7-177C-F2A2-4134-E292959BA3BC}"/>
                </a:ext>
              </a:extLst>
            </p:cNvPr>
            <p:cNvSpPr/>
            <p:nvPr/>
          </p:nvSpPr>
          <p:spPr>
            <a:xfrm>
              <a:off x="8376571" y="5133886"/>
              <a:ext cx="64456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07" name="グループ化 106">
            <a:extLst>
              <a:ext uri="{FF2B5EF4-FFF2-40B4-BE49-F238E27FC236}">
                <a16:creationId xmlns:a16="http://schemas.microsoft.com/office/drawing/2014/main" id="{E1C05EE2-B5C2-E441-83BE-0494618E17DD}"/>
              </a:ext>
            </a:extLst>
          </p:cNvPr>
          <p:cNvGrpSpPr/>
          <p:nvPr/>
        </p:nvGrpSpPr>
        <p:grpSpPr>
          <a:xfrm>
            <a:off x="5472184" y="2570828"/>
            <a:ext cx="595884" cy="468750"/>
            <a:chOff x="2420174" y="2805910"/>
            <a:chExt cx="595884" cy="468750"/>
          </a:xfrm>
        </p:grpSpPr>
        <p:pic>
          <p:nvPicPr>
            <p:cNvPr id="108" name="グラフィックス 107" descr="ユーザー 枠線">
              <a:extLst>
                <a:ext uri="{FF2B5EF4-FFF2-40B4-BE49-F238E27FC236}">
                  <a16:creationId xmlns:a16="http://schemas.microsoft.com/office/drawing/2014/main" id="{996708A3-84BA-6B8C-86DC-109006A88E8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0" name="四角形: 角を丸くする 109">
              <a:extLst>
                <a:ext uri="{FF2B5EF4-FFF2-40B4-BE49-F238E27FC236}">
                  <a16:creationId xmlns:a16="http://schemas.microsoft.com/office/drawing/2014/main" id="{BFDCF3FD-6BE1-AC72-2504-D0EE33CA821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口座振込依頼</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データ作成</a:t>
              </a:r>
              <a:endParaRPr kumimoji="1" lang="en-US" altLang="ja-JP" sz="500" b="1" dirty="0">
                <a:solidFill>
                  <a:schemeClr val="tx1"/>
                </a:solidFill>
                <a:latin typeface="+mn-ea"/>
              </a:endParaRPr>
            </a:p>
          </p:txBody>
        </p:sp>
      </p:grpSp>
      <p:cxnSp>
        <p:nvCxnSpPr>
          <p:cNvPr id="120" name="直線矢印コネクタ 119">
            <a:extLst>
              <a:ext uri="{FF2B5EF4-FFF2-40B4-BE49-F238E27FC236}">
                <a16:creationId xmlns:a16="http://schemas.microsoft.com/office/drawing/2014/main" id="{8628C1BF-0140-0C36-6F61-E2CF833D8478}"/>
              </a:ext>
            </a:extLst>
          </p:cNvPr>
          <p:cNvCxnSpPr>
            <a:cxnSpLocks/>
            <a:stCxn id="122" idx="1"/>
            <a:endCxn id="110" idx="2"/>
          </p:cNvCxnSpPr>
          <p:nvPr/>
        </p:nvCxnSpPr>
        <p:spPr>
          <a:xfrm flipH="1" flipV="1">
            <a:off x="5770126"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E3A9751B-2AB6-C8ED-89E4-2EAE1B1836AD}"/>
              </a:ext>
            </a:extLst>
          </p:cNvPr>
          <p:cNvGrpSpPr/>
          <p:nvPr/>
        </p:nvGrpSpPr>
        <p:grpSpPr>
          <a:xfrm>
            <a:off x="5482308" y="4281501"/>
            <a:ext cx="575637" cy="451948"/>
            <a:chOff x="5274238" y="5435536"/>
            <a:chExt cx="439201" cy="345439"/>
          </a:xfrm>
        </p:grpSpPr>
        <p:sp>
          <p:nvSpPr>
            <p:cNvPr id="122" name="フローチャート: 磁気ディスク 121">
              <a:extLst>
                <a:ext uri="{FF2B5EF4-FFF2-40B4-BE49-F238E27FC236}">
                  <a16:creationId xmlns:a16="http://schemas.microsoft.com/office/drawing/2014/main" id="{5F4E1C1C-5BCE-3ACA-247E-A94EEE21E7A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3" name="円弧 122">
              <a:extLst>
                <a:ext uri="{FF2B5EF4-FFF2-40B4-BE49-F238E27FC236}">
                  <a16:creationId xmlns:a16="http://schemas.microsoft.com/office/drawing/2014/main" id="{10AF41AE-2B6D-6EA5-DDB0-C499E9EA256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5" name="円弧 124">
              <a:extLst>
                <a:ext uri="{FF2B5EF4-FFF2-40B4-BE49-F238E27FC236}">
                  <a16:creationId xmlns:a16="http://schemas.microsoft.com/office/drawing/2014/main" id="{5DFFC4BB-4DCC-9BA0-585E-4881BAD99C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0" name="グループ化 149">
            <a:extLst>
              <a:ext uri="{FF2B5EF4-FFF2-40B4-BE49-F238E27FC236}">
                <a16:creationId xmlns:a16="http://schemas.microsoft.com/office/drawing/2014/main" id="{67F8A125-F87D-C56F-0E22-7783B4BCFD7B}"/>
              </a:ext>
            </a:extLst>
          </p:cNvPr>
          <p:cNvGrpSpPr/>
          <p:nvPr/>
        </p:nvGrpSpPr>
        <p:grpSpPr>
          <a:xfrm flipH="1">
            <a:off x="4801143" y="4643643"/>
            <a:ext cx="752658" cy="405710"/>
            <a:chOff x="4488244" y="5206471"/>
            <a:chExt cx="752658" cy="405710"/>
          </a:xfrm>
        </p:grpSpPr>
        <p:cxnSp>
          <p:nvCxnSpPr>
            <p:cNvPr id="156" name="直線矢印コネクタ 155">
              <a:extLst>
                <a:ext uri="{FF2B5EF4-FFF2-40B4-BE49-F238E27FC236}">
                  <a16:creationId xmlns:a16="http://schemas.microsoft.com/office/drawing/2014/main" id="{581A4AC4-1F27-BD05-71EA-AD5CD670DBE5}"/>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7" name="グループ化 156">
              <a:extLst>
                <a:ext uri="{FF2B5EF4-FFF2-40B4-BE49-F238E27FC236}">
                  <a16:creationId xmlns:a16="http://schemas.microsoft.com/office/drawing/2014/main" id="{4BA0F056-9083-EE94-2A5E-7A49250B6028}"/>
                </a:ext>
              </a:extLst>
            </p:cNvPr>
            <p:cNvGrpSpPr/>
            <p:nvPr/>
          </p:nvGrpSpPr>
          <p:grpSpPr>
            <a:xfrm>
              <a:off x="4610864" y="5312359"/>
              <a:ext cx="69614" cy="299822"/>
              <a:chOff x="2439407" y="2962964"/>
              <a:chExt cx="69614" cy="430496"/>
            </a:xfrm>
          </p:grpSpPr>
          <p:cxnSp>
            <p:nvCxnSpPr>
              <p:cNvPr id="160" name="直線コネクタ 159">
                <a:extLst>
                  <a:ext uri="{FF2B5EF4-FFF2-40B4-BE49-F238E27FC236}">
                    <a16:creationId xmlns:a16="http://schemas.microsoft.com/office/drawing/2014/main" id="{655EABB7-8BF5-CC1F-3C9D-CFA16EAF3DD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1" name="直線コネクタ 160">
                <a:extLst>
                  <a:ext uri="{FF2B5EF4-FFF2-40B4-BE49-F238E27FC236}">
                    <a16:creationId xmlns:a16="http://schemas.microsoft.com/office/drawing/2014/main" id="{67E47752-291D-2B81-7395-17F9B04EF26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2" name="直線コネクタ 161">
                <a:extLst>
                  <a:ext uri="{FF2B5EF4-FFF2-40B4-BE49-F238E27FC236}">
                    <a16:creationId xmlns:a16="http://schemas.microsoft.com/office/drawing/2014/main" id="{DDDE2F96-F8A0-AE87-91BC-04360A03081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8" name="正方形/長方形 157">
              <a:extLst>
                <a:ext uri="{FF2B5EF4-FFF2-40B4-BE49-F238E27FC236}">
                  <a16:creationId xmlns:a16="http://schemas.microsoft.com/office/drawing/2014/main" id="{CB8F5EB2-7726-D882-FC79-B338A904197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cxnSp>
        <p:nvCxnSpPr>
          <p:cNvPr id="214" name="直線矢印コネクタ 213">
            <a:extLst>
              <a:ext uri="{FF2B5EF4-FFF2-40B4-BE49-F238E27FC236}">
                <a16:creationId xmlns:a16="http://schemas.microsoft.com/office/drawing/2014/main" id="{6BBDD1E0-F287-9149-D164-C307026D28F5}"/>
              </a:ext>
            </a:extLst>
          </p:cNvPr>
          <p:cNvCxnSpPr>
            <a:cxnSpLocks/>
            <a:stCxn id="110" idx="3"/>
            <a:endCxn id="61" idx="2"/>
          </p:cNvCxnSpPr>
          <p:nvPr/>
        </p:nvCxnSpPr>
        <p:spPr>
          <a:xfrm>
            <a:off x="6068068" y="2805203"/>
            <a:ext cx="8889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15" name="グループ化 214">
            <a:extLst>
              <a:ext uri="{FF2B5EF4-FFF2-40B4-BE49-F238E27FC236}">
                <a16:creationId xmlns:a16="http://schemas.microsoft.com/office/drawing/2014/main" id="{89559F80-2491-000A-ED0A-50FE835D4E95}"/>
              </a:ext>
            </a:extLst>
          </p:cNvPr>
          <p:cNvGrpSpPr/>
          <p:nvPr/>
        </p:nvGrpSpPr>
        <p:grpSpPr>
          <a:xfrm>
            <a:off x="5904985" y="3041660"/>
            <a:ext cx="621625" cy="681096"/>
            <a:chOff x="2334384" y="3015289"/>
            <a:chExt cx="621625" cy="681096"/>
          </a:xfrm>
        </p:grpSpPr>
        <p:pic>
          <p:nvPicPr>
            <p:cNvPr id="216" name="グラフィックス 215" descr="紙 枠線">
              <a:extLst>
                <a:ext uri="{FF2B5EF4-FFF2-40B4-BE49-F238E27FC236}">
                  <a16:creationId xmlns:a16="http://schemas.microsoft.com/office/drawing/2014/main" id="{DD915555-05A3-ADC7-7D01-4827A05EB37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217" name="直線矢印コネクタ 36">
              <a:extLst>
                <a:ext uri="{FF2B5EF4-FFF2-40B4-BE49-F238E27FC236}">
                  <a16:creationId xmlns:a16="http://schemas.microsoft.com/office/drawing/2014/main" id="{54C37C7B-2BB0-AAA8-2B2E-8DF5257BE0B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8" name="正方形/長方形 217">
              <a:extLst>
                <a:ext uri="{FF2B5EF4-FFF2-40B4-BE49-F238E27FC236}">
                  <a16:creationId xmlns:a16="http://schemas.microsoft.com/office/drawing/2014/main" id="{BCAEF1A9-5B3D-DF4A-8EE7-030A38CC5468}"/>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還付対象者集計表</a:t>
              </a:r>
              <a:endParaRPr kumimoji="1" lang="en-US" altLang="ja-JP" sz="500" b="1" dirty="0">
                <a:solidFill>
                  <a:schemeClr val="tx1"/>
                </a:solidFill>
                <a:latin typeface="+mn-ea"/>
              </a:endParaRPr>
            </a:p>
          </p:txBody>
        </p:sp>
      </p:grpSp>
      <p:grpSp>
        <p:nvGrpSpPr>
          <p:cNvPr id="219" name="グループ化 218">
            <a:extLst>
              <a:ext uri="{FF2B5EF4-FFF2-40B4-BE49-F238E27FC236}">
                <a16:creationId xmlns:a16="http://schemas.microsoft.com/office/drawing/2014/main" id="{8B59EAB2-C94C-1C88-1EFA-EA46717CC5D0}"/>
              </a:ext>
            </a:extLst>
          </p:cNvPr>
          <p:cNvGrpSpPr/>
          <p:nvPr/>
        </p:nvGrpSpPr>
        <p:grpSpPr>
          <a:xfrm>
            <a:off x="5728955" y="3670778"/>
            <a:ext cx="989415" cy="561163"/>
            <a:chOff x="6548006" y="1535482"/>
            <a:chExt cx="989415" cy="561163"/>
          </a:xfrm>
        </p:grpSpPr>
        <p:cxnSp>
          <p:nvCxnSpPr>
            <p:cNvPr id="220" name="直線矢印コネクタ 219">
              <a:extLst>
                <a:ext uri="{FF2B5EF4-FFF2-40B4-BE49-F238E27FC236}">
                  <a16:creationId xmlns:a16="http://schemas.microsoft.com/office/drawing/2014/main" id="{055A87B5-B9F3-028E-41D3-A65204E433B4}"/>
                </a:ext>
              </a:extLst>
            </p:cNvPr>
            <p:cNvCxnSpPr>
              <a:cxnSpLocks/>
              <a:endCxn id="222" idx="1"/>
            </p:cNvCxnSpPr>
            <p:nvPr/>
          </p:nvCxnSpPr>
          <p:spPr>
            <a:xfrm>
              <a:off x="6589177" y="1688482"/>
              <a:ext cx="300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1" name="正方形/長方形 220">
              <a:extLst>
                <a:ext uri="{FF2B5EF4-FFF2-40B4-BE49-F238E27FC236}">
                  <a16:creationId xmlns:a16="http://schemas.microsoft.com/office/drawing/2014/main" id="{008BE32B-8AB1-7DDA-79D0-E6DF9A9173B2}"/>
                </a:ext>
              </a:extLst>
            </p:cNvPr>
            <p:cNvSpPr/>
            <p:nvPr/>
          </p:nvSpPr>
          <p:spPr>
            <a:xfrm>
              <a:off x="6548006"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222" name="グラフィックス 221" descr="紙 枠線">
              <a:extLst>
                <a:ext uri="{FF2B5EF4-FFF2-40B4-BE49-F238E27FC236}">
                  <a16:creationId xmlns:a16="http://schemas.microsoft.com/office/drawing/2014/main" id="{865EA481-AB33-2C69-6923-573E2BE66F3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89713" y="1535482"/>
              <a:ext cx="306000" cy="306000"/>
            </a:xfrm>
            <a:prstGeom prst="rect">
              <a:avLst/>
            </a:prstGeom>
          </p:spPr>
        </p:pic>
      </p:grpSp>
      <p:grpSp>
        <p:nvGrpSpPr>
          <p:cNvPr id="223" name="グループ化 222">
            <a:extLst>
              <a:ext uri="{FF2B5EF4-FFF2-40B4-BE49-F238E27FC236}">
                <a16:creationId xmlns:a16="http://schemas.microsoft.com/office/drawing/2014/main" id="{8404DCBA-9A6C-4CB4-E635-953B681D6D5B}"/>
              </a:ext>
            </a:extLst>
          </p:cNvPr>
          <p:cNvGrpSpPr/>
          <p:nvPr/>
        </p:nvGrpSpPr>
        <p:grpSpPr>
          <a:xfrm>
            <a:off x="6967055" y="3670778"/>
            <a:ext cx="989415" cy="561163"/>
            <a:chOff x="6505144" y="1535482"/>
            <a:chExt cx="989415" cy="561163"/>
          </a:xfrm>
        </p:grpSpPr>
        <p:cxnSp>
          <p:nvCxnSpPr>
            <p:cNvPr id="224" name="直線矢印コネクタ 223">
              <a:extLst>
                <a:ext uri="{FF2B5EF4-FFF2-40B4-BE49-F238E27FC236}">
                  <a16:creationId xmlns:a16="http://schemas.microsoft.com/office/drawing/2014/main" id="{575F0750-0236-320F-B9A0-75205D20B87B}"/>
                </a:ext>
              </a:extLst>
            </p:cNvPr>
            <p:cNvCxnSpPr>
              <a:cxnSpLocks/>
              <a:endCxn id="226"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5" name="正方形/長方形 224">
              <a:extLst>
                <a:ext uri="{FF2B5EF4-FFF2-40B4-BE49-F238E27FC236}">
                  <a16:creationId xmlns:a16="http://schemas.microsoft.com/office/drawing/2014/main" id="{3BC77B30-EBAA-E6F5-0B4A-4161E6F1751A}"/>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226" name="グラフィックス 225" descr="紙 枠線">
              <a:extLst>
                <a:ext uri="{FF2B5EF4-FFF2-40B4-BE49-F238E27FC236}">
                  <a16:creationId xmlns:a16="http://schemas.microsoft.com/office/drawing/2014/main" id="{A8F723E1-A514-6C0A-716A-87AC990A5AB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6846851" y="1535482"/>
              <a:ext cx="306000" cy="306000"/>
            </a:xfrm>
            <a:prstGeom prst="rect">
              <a:avLst/>
            </a:prstGeom>
          </p:spPr>
        </p:pic>
      </p:grpSp>
      <p:grpSp>
        <p:nvGrpSpPr>
          <p:cNvPr id="227" name="グループ化 226">
            <a:extLst>
              <a:ext uri="{FF2B5EF4-FFF2-40B4-BE49-F238E27FC236}">
                <a16:creationId xmlns:a16="http://schemas.microsoft.com/office/drawing/2014/main" id="{887956AC-D8B6-C2B5-4B62-567AC497C31B}"/>
              </a:ext>
            </a:extLst>
          </p:cNvPr>
          <p:cNvGrpSpPr/>
          <p:nvPr/>
        </p:nvGrpSpPr>
        <p:grpSpPr>
          <a:xfrm>
            <a:off x="2956749" y="1940575"/>
            <a:ext cx="1608901" cy="630253"/>
            <a:chOff x="4982730" y="1988022"/>
            <a:chExt cx="1608901" cy="332829"/>
          </a:xfrm>
        </p:grpSpPr>
        <p:cxnSp>
          <p:nvCxnSpPr>
            <p:cNvPr id="228" name="直線矢印コネクタ 227">
              <a:extLst>
                <a:ext uri="{FF2B5EF4-FFF2-40B4-BE49-F238E27FC236}">
                  <a16:creationId xmlns:a16="http://schemas.microsoft.com/office/drawing/2014/main" id="{6DA37CE1-55D8-1017-CBEA-B1A3C714DED0}"/>
                </a:ext>
              </a:extLst>
            </p:cNvPr>
            <p:cNvCxnSpPr>
              <a:cxnSpLocks/>
              <a:stCxn id="39" idx="0"/>
              <a:endCxn id="230" idx="1"/>
            </p:cNvCxnSpPr>
            <p:nvPr/>
          </p:nvCxnSpPr>
          <p:spPr>
            <a:xfrm flipV="1">
              <a:off x="4982730" y="2139294"/>
              <a:ext cx="169933" cy="1815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29" name="グループ化 228">
              <a:extLst>
                <a:ext uri="{FF2B5EF4-FFF2-40B4-BE49-F238E27FC236}">
                  <a16:creationId xmlns:a16="http://schemas.microsoft.com/office/drawing/2014/main" id="{9DC6C2F4-D366-1F7B-B394-D7433CF4F325}"/>
                </a:ext>
              </a:extLst>
            </p:cNvPr>
            <p:cNvGrpSpPr/>
            <p:nvPr/>
          </p:nvGrpSpPr>
          <p:grpSpPr>
            <a:xfrm>
              <a:off x="5152661" y="1988022"/>
              <a:ext cx="69614" cy="303585"/>
              <a:chOff x="2439407" y="2962964"/>
              <a:chExt cx="69614" cy="430453"/>
            </a:xfrm>
          </p:grpSpPr>
          <p:cxnSp>
            <p:nvCxnSpPr>
              <p:cNvPr id="232" name="直線コネクタ 231">
                <a:extLst>
                  <a:ext uri="{FF2B5EF4-FFF2-40B4-BE49-F238E27FC236}">
                    <a16:creationId xmlns:a16="http://schemas.microsoft.com/office/drawing/2014/main" id="{7DF4D350-B001-9BBE-2B11-AC5BDF97288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33" name="直線コネクタ 232">
                <a:extLst>
                  <a:ext uri="{FF2B5EF4-FFF2-40B4-BE49-F238E27FC236}">
                    <a16:creationId xmlns:a16="http://schemas.microsoft.com/office/drawing/2014/main" id="{BB662B29-5F6A-D7DB-F61B-6A23DC34C0D1}"/>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35" name="直線コネクタ 234">
                <a:extLst>
                  <a:ext uri="{FF2B5EF4-FFF2-40B4-BE49-F238E27FC236}">
                    <a16:creationId xmlns:a16="http://schemas.microsoft.com/office/drawing/2014/main" id="{7EE392D4-4A86-9AE5-1D1A-C3E6A986F73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30" name="正方形/長方形 229">
              <a:extLst>
                <a:ext uri="{FF2B5EF4-FFF2-40B4-BE49-F238E27FC236}">
                  <a16:creationId xmlns:a16="http://schemas.microsoft.com/office/drawing/2014/main" id="{FFB5FC64-FC0F-7E1C-7805-C3685227A810}"/>
                </a:ext>
              </a:extLst>
            </p:cNvPr>
            <p:cNvSpPr/>
            <p:nvPr/>
          </p:nvSpPr>
          <p:spPr>
            <a:xfrm>
              <a:off x="5152663" y="1998068"/>
              <a:ext cx="14389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・口座情報がない場合は、新規に登録する。</a:t>
              </a:r>
            </a:p>
            <a:p>
              <a:r>
                <a:rPr kumimoji="1" lang="ja-JP" altLang="en-US" sz="500" b="1" dirty="0">
                  <a:solidFill>
                    <a:schemeClr val="tx1"/>
                  </a:solidFill>
                  <a:latin typeface="游ゴシック" panose="020B0400000000000000" pitchFamily="50" charset="-128"/>
                  <a:ea typeface="游ゴシック" panose="020B0400000000000000" pitchFamily="50" charset="-128"/>
                </a:rPr>
                <a:t>・口座登録が既にある場合でも、必要に応じて口座情報を確認し登録する。</a:t>
              </a:r>
            </a:p>
            <a:p>
              <a:r>
                <a:rPr kumimoji="1" lang="ja-JP" altLang="en-US" sz="500" b="1" dirty="0">
                  <a:solidFill>
                    <a:schemeClr val="tx1"/>
                  </a:solidFill>
                  <a:latin typeface="游ゴシック" panose="020B0400000000000000" pitchFamily="50" charset="-128"/>
                  <a:ea typeface="游ゴシック" panose="020B0400000000000000" pitchFamily="50" charset="-128"/>
                </a:rPr>
                <a:t>・公金受取口座利用の意思がある場合には情報提供ネットワークシステムから公金受取口座情報を取得する。</a:t>
              </a:r>
            </a:p>
          </p:txBody>
        </p:sp>
      </p:grpSp>
    </p:spTree>
    <p:extLst>
      <p:ext uri="{BB962C8B-B14F-4D97-AF65-F5344CB8AC3E}">
        <p14:creationId xmlns:p14="http://schemas.microsoft.com/office/powerpoint/2010/main" val="255941156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078A09-E57C-C36F-4C3A-1BE46615D562}"/>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55D07628-BD2D-B875-ADCC-19F202661B8F}"/>
              </a:ext>
            </a:extLst>
          </p:cNvPr>
          <p:cNvGrpSpPr/>
          <p:nvPr/>
        </p:nvGrpSpPr>
        <p:grpSpPr>
          <a:xfrm rot="16200000">
            <a:off x="4687213" y="2029344"/>
            <a:ext cx="1211750" cy="47531"/>
            <a:chOff x="7613955" y="5728212"/>
            <a:chExt cx="1211750" cy="47531"/>
          </a:xfrm>
        </p:grpSpPr>
        <p:cxnSp>
          <p:nvCxnSpPr>
            <p:cNvPr id="85" name="直線矢印コネクタ 84">
              <a:extLst>
                <a:ext uri="{FF2B5EF4-FFF2-40B4-BE49-F238E27FC236}">
                  <a16:creationId xmlns:a16="http://schemas.microsoft.com/office/drawing/2014/main" id="{0CF5C5ED-9AE2-640B-C398-6D31647ECCB3}"/>
                </a:ext>
              </a:extLst>
            </p:cNvPr>
            <p:cNvCxnSpPr>
              <a:cxnSpLocks/>
              <a:stCxn id="86" idx="6"/>
              <a:endCxn id="92" idx="0"/>
            </p:cNvCxnSpPr>
            <p:nvPr/>
          </p:nvCxnSpPr>
          <p:spPr>
            <a:xfrm rot="5400000" flipV="1">
              <a:off x="8243593" y="5169872"/>
              <a:ext cx="6" cy="116421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E0B4DB66-CCFA-1864-C086-A653D6BBE1C2}"/>
                </a:ext>
              </a:extLst>
            </p:cNvPr>
            <p:cNvSpPr/>
            <p:nvPr/>
          </p:nvSpPr>
          <p:spPr>
            <a:xfrm>
              <a:off x="761395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BC9A096C-FE28-DD19-C399-1F27E9C6FCCE}"/>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E0A89017-CCE7-B2DD-6417-9178DA04ED6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7692ED17-2AFE-6408-AD80-6225BA51A5B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4074B829-A6DE-422D-0553-D613099D7B6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E00ACE7A-3FE8-8E12-3F4A-71AD4F8456A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07BEE4E-D58B-4AC4-404D-4DA9628D1A2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0F839AB-E894-620C-608D-6D7974189D68}"/>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4.3.</a:t>
              </a:r>
              <a:endParaRPr kumimoji="1" lang="ja-JP" altLang="en-US" sz="1000" b="1" dirty="0">
                <a:solidFill>
                  <a:schemeClr val="tx1"/>
                </a:solidFill>
                <a:highlight>
                  <a:srgbClr val="FFFF00"/>
                </a:highlight>
                <a:latin typeface="+mn-ea"/>
              </a:endParaRPr>
            </a:p>
          </p:txBody>
        </p:sp>
        <p:sp>
          <p:nvSpPr>
            <p:cNvPr id="10" name="正方形/長方形 9">
              <a:extLst>
                <a:ext uri="{FF2B5EF4-FFF2-40B4-BE49-F238E27FC236}">
                  <a16:creationId xmlns:a16="http://schemas.microsoft.com/office/drawing/2014/main" id="{F391B116-2406-7E46-1F40-AF438987C0F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充当処理</a:t>
              </a:r>
            </a:p>
          </p:txBody>
        </p:sp>
        <p:sp>
          <p:nvSpPr>
            <p:cNvPr id="14" name="正方形/長方形 13">
              <a:extLst>
                <a:ext uri="{FF2B5EF4-FFF2-40B4-BE49-F238E27FC236}">
                  <a16:creationId xmlns:a16="http://schemas.microsoft.com/office/drawing/2014/main" id="{675451E4-8810-6E56-68C5-FAF28008D798}"/>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CD29C947-2017-C850-A233-E8F9FCBB29ED}"/>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5F626789-3048-2622-BFB6-43ED5D8DBD2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30D1ABB-6D59-E5BF-22FD-837A0ACB830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D5DEA32-3176-94CE-8106-1504663DE11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21</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5450522F-C0A1-028A-014F-CF84F12523E0}"/>
              </a:ext>
            </a:extLst>
          </p:cNvPr>
          <p:cNvCxnSpPr>
            <a:cxnSpLocks/>
            <a:stCxn id="24" idx="6"/>
            <a:endCxn id="39" idx="1"/>
          </p:cNvCxnSpPr>
          <p:nvPr/>
        </p:nvCxnSpPr>
        <p:spPr>
          <a:xfrm>
            <a:off x="1260941" y="2805203"/>
            <a:ext cx="3444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7835689-F528-E721-71D4-9FC178394EF6}"/>
              </a:ext>
            </a:extLst>
          </p:cNvPr>
          <p:cNvSpPr/>
          <p:nvPr/>
        </p:nvSpPr>
        <p:spPr>
          <a:xfrm>
            <a:off x="6758568" y="5577840"/>
            <a:ext cx="2053792" cy="92658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a:t>
            </a:r>
            <a:r>
              <a:rPr kumimoji="1" lang="ja-JP" altLang="en-US" sz="500" b="1" dirty="0">
                <a:solidFill>
                  <a:schemeClr val="tx1"/>
                </a:solidFill>
                <a:latin typeface="游ゴシック" panose="020B0400000000000000" pitchFamily="50" charset="-128"/>
                <a:ea typeface="游ゴシック" panose="020B0400000000000000" pitchFamily="50" charset="-128"/>
              </a:rPr>
              <a:t>　充当処理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3.2.6</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3.2.7</a:t>
            </a:r>
            <a:r>
              <a:rPr kumimoji="1" lang="ja-JP" altLang="en-US" sz="500" b="1" dirty="0">
                <a:solidFill>
                  <a:schemeClr val="tx1"/>
                </a:solidFill>
                <a:latin typeface="游ゴシック" panose="020B0400000000000000" pitchFamily="50" charset="-128"/>
                <a:ea typeface="游ゴシック" panose="020B0400000000000000" pitchFamily="50" charset="-128"/>
              </a:rPr>
              <a:t>　通知書</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3.2.8</a:t>
            </a:r>
            <a:r>
              <a:rPr kumimoji="1" lang="ja-JP" altLang="en-US" sz="500" b="1" dirty="0">
                <a:solidFill>
                  <a:schemeClr val="tx1"/>
                </a:solidFill>
                <a:latin typeface="游ゴシック" panose="020B0400000000000000" pitchFamily="50" charset="-128"/>
                <a:ea typeface="游ゴシック" panose="020B0400000000000000" pitchFamily="50" charset="-128"/>
              </a:rPr>
              <a:t>　充当先の選択</a:t>
            </a:r>
          </a:p>
          <a:p>
            <a:r>
              <a:rPr kumimoji="1" lang="ja-JP" altLang="en-US" sz="500" b="1" dirty="0">
                <a:solidFill>
                  <a:schemeClr val="tx1"/>
                </a:solidFill>
                <a:latin typeface="游ゴシック" panose="020B0400000000000000" pitchFamily="50" charset="-128"/>
                <a:ea typeface="游ゴシック" panose="020B0400000000000000" pitchFamily="50" charset="-128"/>
              </a:rPr>
              <a:t>⑤</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3.2.10</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還付加算金の充当</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28" name="正方形/長方形 27">
            <a:extLst>
              <a:ext uri="{FF2B5EF4-FFF2-40B4-BE49-F238E27FC236}">
                <a16:creationId xmlns:a16="http://schemas.microsoft.com/office/drawing/2014/main" id="{A86E1837-81D4-7B3D-91AA-7DA326C8FBF1}"/>
              </a:ext>
            </a:extLst>
          </p:cNvPr>
          <p:cNvSpPr/>
          <p:nvPr/>
        </p:nvSpPr>
        <p:spPr>
          <a:xfrm>
            <a:off x="706243" y="296116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4.1. </a:t>
            </a:r>
            <a:r>
              <a:rPr kumimoji="1" lang="ja-JP" altLang="en-US" sz="600" b="1" dirty="0">
                <a:solidFill>
                  <a:schemeClr val="tx1"/>
                </a:solidFill>
                <a:latin typeface="+mn-ea"/>
              </a:rPr>
              <a:t>過誤納抽出</a:t>
            </a:r>
            <a:endParaRPr kumimoji="1" lang="en-US" altLang="ja-JP" sz="600" b="1" dirty="0">
              <a:solidFill>
                <a:schemeClr val="tx1"/>
              </a:solidFill>
              <a:latin typeface="+mn-ea"/>
            </a:endParaRPr>
          </a:p>
        </p:txBody>
      </p:sp>
      <p:cxnSp>
        <p:nvCxnSpPr>
          <p:cNvPr id="35" name="直線矢印コネクタ 34">
            <a:extLst>
              <a:ext uri="{FF2B5EF4-FFF2-40B4-BE49-F238E27FC236}">
                <a16:creationId xmlns:a16="http://schemas.microsoft.com/office/drawing/2014/main" id="{5132F417-2F2F-35DF-FDA8-0ECBFB970883}"/>
              </a:ext>
            </a:extLst>
          </p:cNvPr>
          <p:cNvCxnSpPr>
            <a:cxnSpLocks/>
            <a:stCxn id="12" idx="3"/>
            <a:endCxn id="73" idx="1"/>
          </p:cNvCxnSpPr>
          <p:nvPr/>
        </p:nvCxnSpPr>
        <p:spPr>
          <a:xfrm>
            <a:off x="2993522" y="2805203"/>
            <a:ext cx="2501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76D15C5A-BCC8-7B4A-C3DA-B67F7265E39B}"/>
              </a:ext>
            </a:extLst>
          </p:cNvPr>
          <p:cNvGrpSpPr/>
          <p:nvPr/>
        </p:nvGrpSpPr>
        <p:grpSpPr>
          <a:xfrm>
            <a:off x="1605383" y="2570828"/>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E39E4A47-A6AB-3C74-1D1F-2BE2667BAA9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DE86DEDA-1C4E-4C1D-0C91-0E53FC7816D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充当先の選択</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C21B43F9-EBA7-45B1-E960-4A1666EF21F2}"/>
              </a:ext>
            </a:extLst>
          </p:cNvPr>
          <p:cNvCxnSpPr>
            <a:cxnSpLocks/>
            <a:stCxn id="39" idx="2"/>
            <a:endCxn id="42" idx="1"/>
          </p:cNvCxnSpPr>
          <p:nvPr/>
        </p:nvCxnSpPr>
        <p:spPr>
          <a:xfrm>
            <a:off x="1903325" y="3039578"/>
            <a:ext cx="1299" cy="12579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A4952266-F976-890F-E577-771630BE8E2C}"/>
              </a:ext>
            </a:extLst>
          </p:cNvPr>
          <p:cNvGrpSpPr/>
          <p:nvPr/>
        </p:nvGrpSpPr>
        <p:grpSpPr>
          <a:xfrm>
            <a:off x="1615507" y="4297522"/>
            <a:ext cx="575637" cy="451948"/>
            <a:chOff x="5274238" y="5435536"/>
            <a:chExt cx="439201" cy="345439"/>
          </a:xfrm>
        </p:grpSpPr>
        <p:sp>
          <p:nvSpPr>
            <p:cNvPr id="42" name="フローチャート: 磁気ディスク 41">
              <a:extLst>
                <a:ext uri="{FF2B5EF4-FFF2-40B4-BE49-F238E27FC236}">
                  <a16:creationId xmlns:a16="http://schemas.microsoft.com/office/drawing/2014/main" id="{8E6F990A-8C83-E14F-DB6A-127E089C3E6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B92CFD3A-ACB1-D283-18AA-D2DCA89D64B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D6B371D1-B51D-625C-BB90-1B114E1CBC9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3F7D853A-4B7A-5D5D-644A-0DFC05ED72C8}"/>
              </a:ext>
            </a:extLst>
          </p:cNvPr>
          <p:cNvGrpSpPr/>
          <p:nvPr/>
        </p:nvGrpSpPr>
        <p:grpSpPr>
          <a:xfrm flipH="1">
            <a:off x="934342" y="4659664"/>
            <a:ext cx="752658" cy="405710"/>
            <a:chOff x="4488244" y="5206471"/>
            <a:chExt cx="752658" cy="405710"/>
          </a:xfrm>
        </p:grpSpPr>
        <p:cxnSp>
          <p:nvCxnSpPr>
            <p:cNvPr id="47" name="直線矢印コネクタ 46">
              <a:extLst>
                <a:ext uri="{FF2B5EF4-FFF2-40B4-BE49-F238E27FC236}">
                  <a16:creationId xmlns:a16="http://schemas.microsoft.com/office/drawing/2014/main" id="{27D04782-B7FC-D15A-FB04-0D60DFFB7BF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D741C847-9296-946E-3968-8A9C0E19C98C}"/>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66DC7B56-48B0-408F-D978-132A8AB0E4D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CA52D047-1145-88D6-83B1-497E0C4D43B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D0E72171-C8DF-6B6A-50F4-D68C198C823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F1A44E33-18C6-E29C-CA96-FAD953FE0C63}"/>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p>
          </p:txBody>
        </p:sp>
      </p:grpSp>
      <p:cxnSp>
        <p:nvCxnSpPr>
          <p:cNvPr id="30" name="直線矢印コネクタ 29">
            <a:extLst>
              <a:ext uri="{FF2B5EF4-FFF2-40B4-BE49-F238E27FC236}">
                <a16:creationId xmlns:a16="http://schemas.microsoft.com/office/drawing/2014/main" id="{2D6FCFF9-0B74-2288-940D-587C3409122A}"/>
              </a:ext>
            </a:extLst>
          </p:cNvPr>
          <p:cNvCxnSpPr>
            <a:cxnSpLocks/>
            <a:stCxn id="39" idx="3"/>
            <a:endCxn id="12" idx="1"/>
          </p:cNvCxnSpPr>
          <p:nvPr/>
        </p:nvCxnSpPr>
        <p:spPr>
          <a:xfrm>
            <a:off x="2201267" y="2805203"/>
            <a:ext cx="196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3" name="正方形/長方形 82">
            <a:extLst>
              <a:ext uri="{FF2B5EF4-FFF2-40B4-BE49-F238E27FC236}">
                <a16:creationId xmlns:a16="http://schemas.microsoft.com/office/drawing/2014/main" id="{5465C11D-8D0B-C289-7D02-DBE71B9E314E}"/>
              </a:ext>
            </a:extLst>
          </p:cNvPr>
          <p:cNvSpPr/>
          <p:nvPr/>
        </p:nvSpPr>
        <p:spPr>
          <a:xfrm>
            <a:off x="5150027" y="242248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3" name="グループ化 22">
            <a:extLst>
              <a:ext uri="{FF2B5EF4-FFF2-40B4-BE49-F238E27FC236}">
                <a16:creationId xmlns:a16="http://schemas.microsoft.com/office/drawing/2014/main" id="{F01F7004-1760-D2C8-EF97-BF52578C1249}"/>
              </a:ext>
            </a:extLst>
          </p:cNvPr>
          <p:cNvGrpSpPr>
            <a:grpSpLocks noChangeAspect="1"/>
          </p:cNvGrpSpPr>
          <p:nvPr/>
        </p:nvGrpSpPr>
        <p:grpSpPr>
          <a:xfrm>
            <a:off x="954941" y="2652203"/>
            <a:ext cx="306000" cy="306000"/>
            <a:chOff x="2800403" y="4528867"/>
            <a:chExt cx="182044" cy="182044"/>
          </a:xfrm>
        </p:grpSpPr>
        <p:sp>
          <p:nvSpPr>
            <p:cNvPr id="24" name="楕円 23">
              <a:extLst>
                <a:ext uri="{FF2B5EF4-FFF2-40B4-BE49-F238E27FC236}">
                  <a16:creationId xmlns:a16="http://schemas.microsoft.com/office/drawing/2014/main" id="{E08B6959-A484-35D8-E739-57BFF91CB248}"/>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638B7F24-CCE9-4E1A-4E47-C81667CF4BF3}"/>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56" name="正方形/長方形 55">
            <a:extLst>
              <a:ext uri="{FF2B5EF4-FFF2-40B4-BE49-F238E27FC236}">
                <a16:creationId xmlns:a16="http://schemas.microsoft.com/office/drawing/2014/main" id="{50001DA7-7405-591A-C051-62BA5E337DF4}"/>
              </a:ext>
            </a:extLst>
          </p:cNvPr>
          <p:cNvSpPr/>
          <p:nvPr/>
        </p:nvSpPr>
        <p:spPr>
          <a:xfrm>
            <a:off x="490102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180" name="グループ化 179">
            <a:extLst>
              <a:ext uri="{FF2B5EF4-FFF2-40B4-BE49-F238E27FC236}">
                <a16:creationId xmlns:a16="http://schemas.microsoft.com/office/drawing/2014/main" id="{E5D5022D-48E9-8D7E-A65B-BD2A7E606F95}"/>
              </a:ext>
            </a:extLst>
          </p:cNvPr>
          <p:cNvGrpSpPr/>
          <p:nvPr/>
        </p:nvGrpSpPr>
        <p:grpSpPr>
          <a:xfrm>
            <a:off x="4212672" y="2570828"/>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41FB3443-32DD-6828-0926-1CF078859DB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47F190BC-CB47-3909-2686-DD6B6F3081D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還付充当通知書</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6834F112-B134-0C53-E6CB-08455BCC6A42}"/>
              </a:ext>
            </a:extLst>
          </p:cNvPr>
          <p:cNvCxnSpPr>
            <a:cxnSpLocks/>
            <a:stCxn id="185" idx="1"/>
            <a:endCxn id="182" idx="2"/>
          </p:cNvCxnSpPr>
          <p:nvPr/>
        </p:nvCxnSpPr>
        <p:spPr>
          <a:xfrm flipH="1" flipV="1">
            <a:off x="4510614"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EC156A8D-0481-181C-0DDA-515ECE7DF90D}"/>
              </a:ext>
            </a:extLst>
          </p:cNvPr>
          <p:cNvGrpSpPr/>
          <p:nvPr/>
        </p:nvGrpSpPr>
        <p:grpSpPr>
          <a:xfrm>
            <a:off x="4222796"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DC72C4FA-7F2F-BA3E-F3E5-086F51DE847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048FAD00-17EE-EE4E-0583-14BFC976A8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2E4A0194-77D1-7EEE-4C9A-64597C0E9E9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59B3B9AD-090B-787D-1703-2B73E7D1396F}"/>
              </a:ext>
            </a:extLst>
          </p:cNvPr>
          <p:cNvGrpSpPr/>
          <p:nvPr/>
        </p:nvGrpSpPr>
        <p:grpSpPr>
          <a:xfrm flipH="1">
            <a:off x="3541631"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F713F944-0409-83B9-32B7-6D04A7537E0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5976396A-E93B-974C-BC52-85FCB688E322}"/>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9FA55CDF-C62C-0D89-1933-3EACAC6D509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5DE74A03-D59B-FBB2-2877-B15E564A81F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C4E3BA13-2E0B-D381-4ED2-47001083E20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28CC912E-375E-4D78-4DB5-023D075EA9A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④</a:t>
              </a:r>
              <a:endParaRPr kumimoji="1" lang="en-US" altLang="ja-JP" sz="600" b="1" dirty="0">
                <a:solidFill>
                  <a:schemeClr val="tx1"/>
                </a:solidFill>
                <a:latin typeface="+mn-ea"/>
              </a:endParaRPr>
            </a:p>
          </p:txBody>
        </p:sp>
      </p:grpSp>
      <p:grpSp>
        <p:nvGrpSpPr>
          <p:cNvPr id="210" name="グループ化 209">
            <a:extLst>
              <a:ext uri="{FF2B5EF4-FFF2-40B4-BE49-F238E27FC236}">
                <a16:creationId xmlns:a16="http://schemas.microsoft.com/office/drawing/2014/main" id="{0C7E0A33-4086-64FE-BACD-1AC27EE5F7AF}"/>
              </a:ext>
            </a:extLst>
          </p:cNvPr>
          <p:cNvGrpSpPr/>
          <p:nvPr/>
        </p:nvGrpSpPr>
        <p:grpSpPr>
          <a:xfrm>
            <a:off x="4674272" y="3041660"/>
            <a:ext cx="621625" cy="681096"/>
            <a:chOff x="2334384" y="3015289"/>
            <a:chExt cx="621625" cy="681096"/>
          </a:xfrm>
        </p:grpSpPr>
        <p:pic>
          <p:nvPicPr>
            <p:cNvPr id="211" name="グラフィックス 210" descr="紙 枠線">
              <a:extLst>
                <a:ext uri="{FF2B5EF4-FFF2-40B4-BE49-F238E27FC236}">
                  <a16:creationId xmlns:a16="http://schemas.microsoft.com/office/drawing/2014/main" id="{6DB7FF6C-E2CB-DCCB-F345-0C7FEE8A34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B3B1CFB0-904B-5B81-4366-3048D97C4E7B}"/>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A77080B4-CD5E-7152-F2DF-3F74B10AC53D}"/>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還付充当通知書</a:t>
              </a:r>
            </a:p>
            <a:p>
              <a:r>
                <a:rPr kumimoji="1" lang="ja-JP" altLang="en-US" sz="500" b="1" dirty="0">
                  <a:solidFill>
                    <a:schemeClr val="tx1"/>
                  </a:solidFill>
                  <a:latin typeface="+mn-ea"/>
                </a:rPr>
                <a:t>還付充当通知書発行リスト</a:t>
              </a:r>
              <a:endParaRPr kumimoji="1" lang="en-US" altLang="ja-JP" sz="500" b="1" dirty="0">
                <a:solidFill>
                  <a:schemeClr val="tx1"/>
                </a:solidFill>
                <a:latin typeface="+mn-ea"/>
              </a:endParaRPr>
            </a:p>
          </p:txBody>
        </p:sp>
      </p:grpSp>
      <p:sp>
        <p:nvSpPr>
          <p:cNvPr id="276" name="正方形/長方形 275">
            <a:extLst>
              <a:ext uri="{FF2B5EF4-FFF2-40B4-BE49-F238E27FC236}">
                <a16:creationId xmlns:a16="http://schemas.microsoft.com/office/drawing/2014/main" id="{2FCAF72A-3410-B56F-0D23-595AE7C1C92A}"/>
              </a:ext>
            </a:extLst>
          </p:cNvPr>
          <p:cNvSpPr/>
          <p:nvPr/>
        </p:nvSpPr>
        <p:spPr>
          <a:xfrm>
            <a:off x="4947523" y="216196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1332BFB1-4228-2461-3F49-50C92C2A8D47}"/>
              </a:ext>
            </a:extLst>
          </p:cNvPr>
          <p:cNvCxnSpPr>
            <a:cxnSpLocks/>
            <a:stCxn id="211" idx="3"/>
            <a:endCxn id="61" idx="4"/>
          </p:cNvCxnSpPr>
          <p:nvPr/>
        </p:nvCxnSpPr>
        <p:spPr>
          <a:xfrm flipV="1">
            <a:off x="5140120" y="2958203"/>
            <a:ext cx="148676"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B3F925EB-077A-6FD7-2400-38B2D2A2795D}"/>
              </a:ext>
            </a:extLst>
          </p:cNvPr>
          <p:cNvGrpSpPr>
            <a:grpSpLocks noChangeAspect="1"/>
          </p:cNvGrpSpPr>
          <p:nvPr/>
        </p:nvGrpSpPr>
        <p:grpSpPr>
          <a:xfrm>
            <a:off x="5135796" y="2652203"/>
            <a:ext cx="306000" cy="306000"/>
            <a:chOff x="547477" y="5946304"/>
            <a:chExt cx="182044" cy="182044"/>
          </a:xfrm>
        </p:grpSpPr>
        <p:sp>
          <p:nvSpPr>
            <p:cNvPr id="61" name="楕円 60">
              <a:extLst>
                <a:ext uri="{FF2B5EF4-FFF2-40B4-BE49-F238E27FC236}">
                  <a16:creationId xmlns:a16="http://schemas.microsoft.com/office/drawing/2014/main" id="{2D6B7E14-13DA-3311-A44F-4D5F668B08D4}"/>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96" name="グループ化 95">
              <a:extLst>
                <a:ext uri="{FF2B5EF4-FFF2-40B4-BE49-F238E27FC236}">
                  <a16:creationId xmlns:a16="http://schemas.microsoft.com/office/drawing/2014/main" id="{CF29EC42-88E0-D999-0630-F24B720A917F}"/>
                </a:ext>
              </a:extLst>
            </p:cNvPr>
            <p:cNvGrpSpPr/>
            <p:nvPr/>
          </p:nvGrpSpPr>
          <p:grpSpPr>
            <a:xfrm>
              <a:off x="572442" y="5996943"/>
              <a:ext cx="132113" cy="80765"/>
              <a:chOff x="2601006" y="3678667"/>
              <a:chExt cx="132113" cy="80765"/>
            </a:xfrm>
          </p:grpSpPr>
          <p:sp>
            <p:nvSpPr>
              <p:cNvPr id="97" name="正方形/長方形 96">
                <a:extLst>
                  <a:ext uri="{FF2B5EF4-FFF2-40B4-BE49-F238E27FC236}">
                    <a16:creationId xmlns:a16="http://schemas.microsoft.com/office/drawing/2014/main" id="{22EF6864-1BCE-229F-0703-6041F41B9D69}"/>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8" name="二等辺三角形 97">
                <a:extLst>
                  <a:ext uri="{FF2B5EF4-FFF2-40B4-BE49-F238E27FC236}">
                    <a16:creationId xmlns:a16="http://schemas.microsoft.com/office/drawing/2014/main" id="{2B5A4553-65F7-AE21-70C2-642D4306D168}"/>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9" name="二等辺三角形 98">
                <a:extLst>
                  <a:ext uri="{FF2B5EF4-FFF2-40B4-BE49-F238E27FC236}">
                    <a16:creationId xmlns:a16="http://schemas.microsoft.com/office/drawing/2014/main" id="{4F8ACD61-EA6F-FCFA-2991-0E524F10ACA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3" name="正方形/長方形 102">
                <a:extLst>
                  <a:ext uri="{FF2B5EF4-FFF2-40B4-BE49-F238E27FC236}">
                    <a16:creationId xmlns:a16="http://schemas.microsoft.com/office/drawing/2014/main" id="{893FB939-E0CF-EBA6-554D-E9EDC4EC819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cxnSp>
        <p:nvCxnSpPr>
          <p:cNvPr id="214" name="直線矢印コネクタ 213">
            <a:extLst>
              <a:ext uri="{FF2B5EF4-FFF2-40B4-BE49-F238E27FC236}">
                <a16:creationId xmlns:a16="http://schemas.microsoft.com/office/drawing/2014/main" id="{06D56818-D5D5-50BC-A9FC-45EEF35744FE}"/>
              </a:ext>
            </a:extLst>
          </p:cNvPr>
          <p:cNvCxnSpPr>
            <a:cxnSpLocks/>
            <a:stCxn id="182" idx="3"/>
            <a:endCxn id="61" idx="2"/>
          </p:cNvCxnSpPr>
          <p:nvPr/>
        </p:nvCxnSpPr>
        <p:spPr>
          <a:xfrm>
            <a:off x="4808556" y="2805203"/>
            <a:ext cx="3272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 name="直線矢印コネクタ 3">
            <a:extLst>
              <a:ext uri="{FF2B5EF4-FFF2-40B4-BE49-F238E27FC236}">
                <a16:creationId xmlns:a16="http://schemas.microsoft.com/office/drawing/2014/main" id="{AE7EFDCC-6EEB-DC8F-1E40-8E37C6DE6900}"/>
              </a:ext>
            </a:extLst>
          </p:cNvPr>
          <p:cNvCxnSpPr>
            <a:cxnSpLocks/>
            <a:stCxn id="73" idx="3"/>
            <a:endCxn id="182" idx="1"/>
          </p:cNvCxnSpPr>
          <p:nvPr/>
        </p:nvCxnSpPr>
        <p:spPr>
          <a:xfrm>
            <a:off x="3839572" y="2805203"/>
            <a:ext cx="3731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5D9E33D1-EF14-C46B-2EF8-6E5A3400B3C0}"/>
              </a:ext>
            </a:extLst>
          </p:cNvPr>
          <p:cNvGrpSpPr/>
          <p:nvPr/>
        </p:nvGrpSpPr>
        <p:grpSpPr>
          <a:xfrm>
            <a:off x="2397638" y="2570828"/>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99528DF5-E8EF-441D-D64D-43FB850B93F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 name="四角形: 角を丸くする 11">
              <a:extLst>
                <a:ext uri="{FF2B5EF4-FFF2-40B4-BE49-F238E27FC236}">
                  <a16:creationId xmlns:a16="http://schemas.microsoft.com/office/drawing/2014/main" id="{AFEEDA8E-CF7E-4BC4-378F-A5038908A8D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還付加算金の算出</a:t>
              </a:r>
              <a:endParaRPr kumimoji="1" lang="en-US" altLang="ja-JP" sz="500" b="1" dirty="0">
                <a:solidFill>
                  <a:schemeClr val="tx1"/>
                </a:solidFill>
                <a:latin typeface="+mn-ea"/>
              </a:endParaRPr>
            </a:p>
          </p:txBody>
        </p:sp>
      </p:grpSp>
      <p:cxnSp>
        <p:nvCxnSpPr>
          <p:cNvPr id="19" name="直線矢印コネクタ 18">
            <a:extLst>
              <a:ext uri="{FF2B5EF4-FFF2-40B4-BE49-F238E27FC236}">
                <a16:creationId xmlns:a16="http://schemas.microsoft.com/office/drawing/2014/main" id="{D9FBBA90-FAF5-332C-E61A-CECA61F9B1BD}"/>
              </a:ext>
            </a:extLst>
          </p:cNvPr>
          <p:cNvCxnSpPr>
            <a:cxnSpLocks/>
            <a:stCxn id="21" idx="1"/>
            <a:endCxn id="12" idx="2"/>
          </p:cNvCxnSpPr>
          <p:nvPr/>
        </p:nvCxnSpPr>
        <p:spPr>
          <a:xfrm flipH="1" flipV="1">
            <a:off x="2695580" y="3039578"/>
            <a:ext cx="1299" cy="12579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AEAE8B25-0F58-60A6-3032-E1FE438928A2}"/>
              </a:ext>
            </a:extLst>
          </p:cNvPr>
          <p:cNvGrpSpPr/>
          <p:nvPr/>
        </p:nvGrpSpPr>
        <p:grpSpPr>
          <a:xfrm>
            <a:off x="2407762" y="4297522"/>
            <a:ext cx="575637" cy="451948"/>
            <a:chOff x="5274238" y="5435536"/>
            <a:chExt cx="439201" cy="345439"/>
          </a:xfrm>
        </p:grpSpPr>
        <p:sp>
          <p:nvSpPr>
            <p:cNvPr id="21" name="フローチャート: 磁気ディスク 20">
              <a:extLst>
                <a:ext uri="{FF2B5EF4-FFF2-40B4-BE49-F238E27FC236}">
                  <a16:creationId xmlns:a16="http://schemas.microsoft.com/office/drawing/2014/main" id="{E38618A5-DD98-271C-BB13-EE13E16F03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2" name="円弧 21">
              <a:extLst>
                <a:ext uri="{FF2B5EF4-FFF2-40B4-BE49-F238E27FC236}">
                  <a16:creationId xmlns:a16="http://schemas.microsoft.com/office/drawing/2014/main" id="{5E2FAFDD-EC73-8173-BB14-3235B667E1A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8E39A358-C81E-0CE3-A8BD-78FC7AB814B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318F3082-B7DA-FAAF-F4C8-ED16DEC9A1F2}"/>
              </a:ext>
            </a:extLst>
          </p:cNvPr>
          <p:cNvGrpSpPr/>
          <p:nvPr/>
        </p:nvGrpSpPr>
        <p:grpSpPr>
          <a:xfrm flipH="1">
            <a:off x="1726597" y="4659664"/>
            <a:ext cx="752658" cy="405710"/>
            <a:chOff x="4488244" y="5206471"/>
            <a:chExt cx="752658" cy="405710"/>
          </a:xfrm>
        </p:grpSpPr>
        <p:cxnSp>
          <p:nvCxnSpPr>
            <p:cNvPr id="32" name="直線矢印コネクタ 31">
              <a:extLst>
                <a:ext uri="{FF2B5EF4-FFF2-40B4-BE49-F238E27FC236}">
                  <a16:creationId xmlns:a16="http://schemas.microsoft.com/office/drawing/2014/main" id="{C0866707-3871-D60F-2EC8-9BE1BA3A19F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E072ECE8-BF02-F327-1597-A7DE4A3663F5}"/>
                </a:ext>
              </a:extLst>
            </p:cNvPr>
            <p:cNvGrpSpPr/>
            <p:nvPr/>
          </p:nvGrpSpPr>
          <p:grpSpPr>
            <a:xfrm>
              <a:off x="4610864" y="5312359"/>
              <a:ext cx="69614" cy="299822"/>
              <a:chOff x="2439407" y="2962964"/>
              <a:chExt cx="69614" cy="430496"/>
            </a:xfrm>
          </p:grpSpPr>
          <p:cxnSp>
            <p:nvCxnSpPr>
              <p:cNvPr id="54" name="直線コネクタ 53">
                <a:extLst>
                  <a:ext uri="{FF2B5EF4-FFF2-40B4-BE49-F238E27FC236}">
                    <a16:creationId xmlns:a16="http://schemas.microsoft.com/office/drawing/2014/main" id="{E9B09320-A0E3-3CB2-DC49-0FC58118C8A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9" name="直線コネクタ 68">
                <a:extLst>
                  <a:ext uri="{FF2B5EF4-FFF2-40B4-BE49-F238E27FC236}">
                    <a16:creationId xmlns:a16="http://schemas.microsoft.com/office/drawing/2014/main" id="{33634CBE-AA88-A1C5-5092-3A40E0A0F34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BC3AE7C3-A1C6-13F1-5297-46E084FF956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3" name="正方形/長方形 52">
              <a:extLst>
                <a:ext uri="{FF2B5EF4-FFF2-40B4-BE49-F238E27FC236}">
                  <a16:creationId xmlns:a16="http://schemas.microsoft.com/office/drawing/2014/main" id="{9D035902-8E0E-717A-0571-2BA324AE504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71" name="グループ化 70">
            <a:extLst>
              <a:ext uri="{FF2B5EF4-FFF2-40B4-BE49-F238E27FC236}">
                <a16:creationId xmlns:a16="http://schemas.microsoft.com/office/drawing/2014/main" id="{7C31FE39-9881-99E4-7EEB-B2ABC46645F1}"/>
              </a:ext>
            </a:extLst>
          </p:cNvPr>
          <p:cNvGrpSpPr/>
          <p:nvPr/>
        </p:nvGrpSpPr>
        <p:grpSpPr>
          <a:xfrm>
            <a:off x="3243688" y="2570828"/>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90105466-3BDC-A1B9-35E4-482BF9CA454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B5ECA8E9-E302-11D9-BE0E-128E4B6B90A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充当処理</a:t>
              </a:r>
              <a:endParaRPr kumimoji="1" lang="en-US" altLang="ja-JP" sz="500" b="1" dirty="0">
                <a:solidFill>
                  <a:schemeClr val="tx1"/>
                </a:solidFill>
                <a:latin typeface="+mn-ea"/>
              </a:endParaRPr>
            </a:p>
          </p:txBody>
        </p:sp>
      </p:grpSp>
      <p:cxnSp>
        <p:nvCxnSpPr>
          <p:cNvPr id="74" name="直線矢印コネクタ 73">
            <a:extLst>
              <a:ext uri="{FF2B5EF4-FFF2-40B4-BE49-F238E27FC236}">
                <a16:creationId xmlns:a16="http://schemas.microsoft.com/office/drawing/2014/main" id="{AB3C3C18-A8F8-4623-6CDE-EE592CEFA151}"/>
              </a:ext>
            </a:extLst>
          </p:cNvPr>
          <p:cNvCxnSpPr>
            <a:cxnSpLocks/>
            <a:stCxn id="73" idx="2"/>
            <a:endCxn id="76" idx="1"/>
          </p:cNvCxnSpPr>
          <p:nvPr/>
        </p:nvCxnSpPr>
        <p:spPr>
          <a:xfrm>
            <a:off x="3541630"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CF3C7932-6EE6-DC5F-00E4-CA141D957A0C}"/>
              </a:ext>
            </a:extLst>
          </p:cNvPr>
          <p:cNvGrpSpPr/>
          <p:nvPr/>
        </p:nvGrpSpPr>
        <p:grpSpPr>
          <a:xfrm>
            <a:off x="3253812" y="4281501"/>
            <a:ext cx="575637" cy="451948"/>
            <a:chOff x="5274238" y="5435536"/>
            <a:chExt cx="439201" cy="345439"/>
          </a:xfrm>
        </p:grpSpPr>
        <p:sp>
          <p:nvSpPr>
            <p:cNvPr id="76" name="フローチャート: 磁気ディスク 75">
              <a:extLst>
                <a:ext uri="{FF2B5EF4-FFF2-40B4-BE49-F238E27FC236}">
                  <a16:creationId xmlns:a16="http://schemas.microsoft.com/office/drawing/2014/main" id="{774C2077-321C-1971-4273-FF5F1B3D762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7" name="円弧 76">
              <a:extLst>
                <a:ext uri="{FF2B5EF4-FFF2-40B4-BE49-F238E27FC236}">
                  <a16:creationId xmlns:a16="http://schemas.microsoft.com/office/drawing/2014/main" id="{9072E151-EDA6-E8CA-4CF4-EFFE36BAE0B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8" name="円弧 77">
              <a:extLst>
                <a:ext uri="{FF2B5EF4-FFF2-40B4-BE49-F238E27FC236}">
                  <a16:creationId xmlns:a16="http://schemas.microsoft.com/office/drawing/2014/main" id="{502EDA8C-334F-03FF-9095-94A9A4BB96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733EE7E1-6BBC-80B2-90CE-266FF305C80C}"/>
              </a:ext>
            </a:extLst>
          </p:cNvPr>
          <p:cNvGrpSpPr/>
          <p:nvPr/>
        </p:nvGrpSpPr>
        <p:grpSpPr>
          <a:xfrm flipH="1">
            <a:off x="2572647" y="4643643"/>
            <a:ext cx="752658" cy="405710"/>
            <a:chOff x="4488244" y="5206471"/>
            <a:chExt cx="752658" cy="405710"/>
          </a:xfrm>
        </p:grpSpPr>
        <p:cxnSp>
          <p:nvCxnSpPr>
            <p:cNvPr id="80" name="直線矢印コネクタ 79">
              <a:extLst>
                <a:ext uri="{FF2B5EF4-FFF2-40B4-BE49-F238E27FC236}">
                  <a16:creationId xmlns:a16="http://schemas.microsoft.com/office/drawing/2014/main" id="{6A7F137E-E6B4-6903-EFBA-B714D0E4E0A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1" name="グループ化 80">
              <a:extLst>
                <a:ext uri="{FF2B5EF4-FFF2-40B4-BE49-F238E27FC236}">
                  <a16:creationId xmlns:a16="http://schemas.microsoft.com/office/drawing/2014/main" id="{85F7577F-4612-C0C1-C1F9-EF2404C710EC}"/>
                </a:ext>
              </a:extLst>
            </p:cNvPr>
            <p:cNvGrpSpPr/>
            <p:nvPr/>
          </p:nvGrpSpPr>
          <p:grpSpPr>
            <a:xfrm>
              <a:off x="4610864" y="5312359"/>
              <a:ext cx="69614" cy="299822"/>
              <a:chOff x="2439407" y="2962964"/>
              <a:chExt cx="69614" cy="430496"/>
            </a:xfrm>
          </p:grpSpPr>
          <p:cxnSp>
            <p:nvCxnSpPr>
              <p:cNvPr id="88" name="直線コネクタ 87">
                <a:extLst>
                  <a:ext uri="{FF2B5EF4-FFF2-40B4-BE49-F238E27FC236}">
                    <a16:creationId xmlns:a16="http://schemas.microsoft.com/office/drawing/2014/main" id="{DA4BD985-4D6B-1F53-2ED7-4744EF10D6C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71C4385-21B6-14F3-FC13-3528DC4F3A3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0" name="直線コネクタ 89">
                <a:extLst>
                  <a:ext uri="{FF2B5EF4-FFF2-40B4-BE49-F238E27FC236}">
                    <a16:creationId xmlns:a16="http://schemas.microsoft.com/office/drawing/2014/main" id="{8F15F8A7-9626-51D8-78FF-C5500B84AFF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7" name="正方形/長方形 86">
              <a:extLst>
                <a:ext uri="{FF2B5EF4-FFF2-40B4-BE49-F238E27FC236}">
                  <a16:creationId xmlns:a16="http://schemas.microsoft.com/office/drawing/2014/main" id="{7DD27632-5732-9F02-4B43-731949BB5B74}"/>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①、⑤</a:t>
              </a:r>
              <a:endParaRPr kumimoji="1" lang="en-US" altLang="ja-JP" sz="600" b="1" dirty="0">
                <a:solidFill>
                  <a:schemeClr val="tx1"/>
                </a:solidFill>
                <a:latin typeface="+mn-ea"/>
              </a:endParaRPr>
            </a:p>
          </p:txBody>
        </p:sp>
      </p:grpSp>
      <p:grpSp>
        <p:nvGrpSpPr>
          <p:cNvPr id="91" name="グループ化 90">
            <a:extLst>
              <a:ext uri="{FF2B5EF4-FFF2-40B4-BE49-F238E27FC236}">
                <a16:creationId xmlns:a16="http://schemas.microsoft.com/office/drawing/2014/main" id="{C12DEEEF-1829-4334-1B64-F5880077D0F9}"/>
              </a:ext>
            </a:extLst>
          </p:cNvPr>
          <p:cNvGrpSpPr/>
          <p:nvPr/>
        </p:nvGrpSpPr>
        <p:grpSpPr>
          <a:xfrm>
            <a:off x="3705288" y="3041660"/>
            <a:ext cx="621625" cy="681096"/>
            <a:chOff x="2334384" y="3015289"/>
            <a:chExt cx="621625" cy="681096"/>
          </a:xfrm>
        </p:grpSpPr>
        <p:pic>
          <p:nvPicPr>
            <p:cNvPr id="93" name="グラフィックス 92" descr="紙 枠線">
              <a:extLst>
                <a:ext uri="{FF2B5EF4-FFF2-40B4-BE49-F238E27FC236}">
                  <a16:creationId xmlns:a16="http://schemas.microsoft.com/office/drawing/2014/main" id="{09DC3994-00B4-01AD-37FD-B8207600BA4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94" name="直線矢印コネクタ 36">
              <a:extLst>
                <a:ext uri="{FF2B5EF4-FFF2-40B4-BE49-F238E27FC236}">
                  <a16:creationId xmlns:a16="http://schemas.microsoft.com/office/drawing/2014/main" id="{E7F6E249-C411-BA1E-A30C-02B4C33E1090}"/>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A6BF5AE3-EFF5-0E30-AB0E-6CD6ADE2C1FA}"/>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還付充当決議書</a:t>
              </a:r>
            </a:p>
            <a:p>
              <a:r>
                <a:rPr kumimoji="1" lang="ja-JP" altLang="en-US" sz="500" b="1" dirty="0">
                  <a:solidFill>
                    <a:schemeClr val="tx1"/>
                  </a:solidFill>
                  <a:latin typeface="+mn-ea"/>
                </a:rPr>
                <a:t>一括還付充当決議書</a:t>
              </a:r>
            </a:p>
            <a:p>
              <a:r>
                <a:rPr kumimoji="1" lang="ja-JP" altLang="en-US" sz="500" b="1" dirty="0">
                  <a:solidFill>
                    <a:schemeClr val="tx1"/>
                  </a:solidFill>
                  <a:latin typeface="+mn-ea"/>
                </a:rPr>
                <a:t>過誤納金充当済リスト</a:t>
              </a:r>
              <a:endParaRPr kumimoji="1" lang="en-US" altLang="ja-JP" sz="500" b="1" dirty="0">
                <a:solidFill>
                  <a:schemeClr val="tx1"/>
                </a:solidFill>
                <a:latin typeface="+mn-ea"/>
              </a:endParaRPr>
            </a:p>
          </p:txBody>
        </p:sp>
      </p:grpSp>
      <p:grpSp>
        <p:nvGrpSpPr>
          <p:cNvPr id="100" name="グループ化 99">
            <a:extLst>
              <a:ext uri="{FF2B5EF4-FFF2-40B4-BE49-F238E27FC236}">
                <a16:creationId xmlns:a16="http://schemas.microsoft.com/office/drawing/2014/main" id="{AF57B0C8-5548-DEE1-DDA7-71C6D1B80EC7}"/>
              </a:ext>
            </a:extLst>
          </p:cNvPr>
          <p:cNvGrpSpPr/>
          <p:nvPr/>
        </p:nvGrpSpPr>
        <p:grpSpPr>
          <a:xfrm>
            <a:off x="5190442" y="1457350"/>
            <a:ext cx="989415" cy="511362"/>
            <a:chOff x="4999681" y="4316156"/>
            <a:chExt cx="989415" cy="511362"/>
          </a:xfrm>
        </p:grpSpPr>
        <p:cxnSp>
          <p:nvCxnSpPr>
            <p:cNvPr id="109" name="直線矢印コネクタ 108">
              <a:extLst>
                <a:ext uri="{FF2B5EF4-FFF2-40B4-BE49-F238E27FC236}">
                  <a16:creationId xmlns:a16="http://schemas.microsoft.com/office/drawing/2014/main" id="{23AACE9F-4E1D-1BEC-A275-298E6C467441}"/>
                </a:ext>
              </a:extLst>
            </p:cNvPr>
            <p:cNvCxnSpPr>
              <a:cxnSpLocks/>
              <a:endCxn id="116" idx="1"/>
            </p:cNvCxnSpPr>
            <p:nvPr/>
          </p:nvCxnSpPr>
          <p:spPr>
            <a:xfrm>
              <a:off x="5105136" y="4469826"/>
              <a:ext cx="23150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3DF5FB1F-30F1-9B85-C46F-CB856CDECDA0}"/>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還付充当通知書</a:t>
              </a:r>
              <a:endParaRPr kumimoji="1" lang="en-US" altLang="ja-JP" sz="500" b="1" dirty="0">
                <a:solidFill>
                  <a:schemeClr val="tx1"/>
                </a:solidFill>
                <a:latin typeface="+mn-ea"/>
              </a:endParaRPr>
            </a:p>
          </p:txBody>
        </p:sp>
        <p:pic>
          <p:nvPicPr>
            <p:cNvPr id="116" name="グラフィックス 115" descr="紙 枠線">
              <a:extLst>
                <a:ext uri="{FF2B5EF4-FFF2-40B4-BE49-F238E27FC236}">
                  <a16:creationId xmlns:a16="http://schemas.microsoft.com/office/drawing/2014/main" id="{E0EDC4BA-8A5E-2D29-E51E-9C100674B2F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spTree>
    <p:extLst>
      <p:ext uri="{BB962C8B-B14F-4D97-AF65-F5344CB8AC3E}">
        <p14:creationId xmlns:p14="http://schemas.microsoft.com/office/powerpoint/2010/main" val="37588108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7B531-822E-2049-3DD3-D646DA03E175}"/>
            </a:ext>
          </a:extLst>
        </p:cNvPr>
        <p:cNvGrpSpPr/>
        <p:nvPr/>
      </p:nvGrpSpPr>
      <p:grpSpPr>
        <a:xfrm>
          <a:off x="0" y="0"/>
          <a:ext cx="0" cy="0"/>
          <a:chOff x="0" y="0"/>
          <a:chExt cx="0" cy="0"/>
        </a:xfrm>
      </p:grpSpPr>
      <p:grpSp>
        <p:nvGrpSpPr>
          <p:cNvPr id="93" name="グループ化 92">
            <a:extLst>
              <a:ext uri="{FF2B5EF4-FFF2-40B4-BE49-F238E27FC236}">
                <a16:creationId xmlns:a16="http://schemas.microsoft.com/office/drawing/2014/main" id="{231ECC58-B1E8-89AD-C72E-62CDB4FFB37D}"/>
              </a:ext>
            </a:extLst>
          </p:cNvPr>
          <p:cNvGrpSpPr/>
          <p:nvPr/>
        </p:nvGrpSpPr>
        <p:grpSpPr>
          <a:xfrm rot="5400000" flipV="1">
            <a:off x="4498251" y="2046329"/>
            <a:ext cx="1330793" cy="47531"/>
            <a:chOff x="6575225" y="5728210"/>
            <a:chExt cx="1330793" cy="47531"/>
          </a:xfrm>
        </p:grpSpPr>
        <p:cxnSp>
          <p:nvCxnSpPr>
            <p:cNvPr id="94" name="直線矢印コネクタ 93">
              <a:extLst>
                <a:ext uri="{FF2B5EF4-FFF2-40B4-BE49-F238E27FC236}">
                  <a16:creationId xmlns:a16="http://schemas.microsoft.com/office/drawing/2014/main" id="{6AA1B266-C3E7-08FF-38F2-BEB3ED75B036}"/>
                </a:ext>
              </a:extLst>
            </p:cNvPr>
            <p:cNvCxnSpPr>
              <a:cxnSpLocks/>
              <a:stCxn id="95" idx="6"/>
              <a:endCxn id="100" idx="0"/>
            </p:cNvCxnSpPr>
            <p:nvPr/>
          </p:nvCxnSpPr>
          <p:spPr>
            <a:xfrm rot="5400000" flipV="1">
              <a:off x="7264380" y="5110352"/>
              <a:ext cx="14" cy="128326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5" name="楕円 94">
              <a:extLst>
                <a:ext uri="{FF2B5EF4-FFF2-40B4-BE49-F238E27FC236}">
                  <a16:creationId xmlns:a16="http://schemas.microsoft.com/office/drawing/2014/main" id="{21C1F5F4-9104-99CC-A1C6-1C1C2B1AFC4E}"/>
                </a:ext>
              </a:extLst>
            </p:cNvPr>
            <p:cNvSpPr/>
            <p:nvPr/>
          </p:nvSpPr>
          <p:spPr>
            <a:xfrm>
              <a:off x="6575225"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0" name="二等辺三角形 99">
              <a:extLst>
                <a:ext uri="{FF2B5EF4-FFF2-40B4-BE49-F238E27FC236}">
                  <a16:creationId xmlns:a16="http://schemas.microsoft.com/office/drawing/2014/main" id="{D044DD12-E11A-6BF7-1643-B849D3904650}"/>
                </a:ext>
              </a:extLst>
            </p:cNvPr>
            <p:cNvSpPr/>
            <p:nvPr/>
          </p:nvSpPr>
          <p:spPr>
            <a:xfrm rot="5400000">
              <a:off x="7846771" y="571605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84" name="グループ化 83">
            <a:extLst>
              <a:ext uri="{FF2B5EF4-FFF2-40B4-BE49-F238E27FC236}">
                <a16:creationId xmlns:a16="http://schemas.microsoft.com/office/drawing/2014/main" id="{AC3E716E-52EA-BEFA-FE5B-8D373EB77EBB}"/>
              </a:ext>
            </a:extLst>
          </p:cNvPr>
          <p:cNvGrpSpPr/>
          <p:nvPr/>
        </p:nvGrpSpPr>
        <p:grpSpPr>
          <a:xfrm rot="16200000">
            <a:off x="3889134" y="2080541"/>
            <a:ext cx="1314144" cy="47531"/>
            <a:chOff x="7511561" y="5728212"/>
            <a:chExt cx="1314144" cy="47531"/>
          </a:xfrm>
        </p:grpSpPr>
        <p:cxnSp>
          <p:nvCxnSpPr>
            <p:cNvPr id="85" name="直線矢印コネクタ 84">
              <a:extLst>
                <a:ext uri="{FF2B5EF4-FFF2-40B4-BE49-F238E27FC236}">
                  <a16:creationId xmlns:a16="http://schemas.microsoft.com/office/drawing/2014/main" id="{ABC66E56-91DF-7A11-F3F4-9A51FC4D1A6D}"/>
                </a:ext>
              </a:extLst>
            </p:cNvPr>
            <p:cNvCxnSpPr>
              <a:cxnSpLocks/>
              <a:stCxn id="86" idx="6"/>
              <a:endCxn id="92" idx="0"/>
            </p:cNvCxnSpPr>
            <p:nvPr/>
          </p:nvCxnSpPr>
          <p:spPr>
            <a:xfrm rot="5400000" flipV="1">
              <a:off x="8192396" y="5118675"/>
              <a:ext cx="6" cy="1266613"/>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56D428E3-207F-1ED3-2B53-2E437BFDE269}"/>
                </a:ext>
              </a:extLst>
            </p:cNvPr>
            <p:cNvSpPr/>
            <p:nvPr/>
          </p:nvSpPr>
          <p:spPr>
            <a:xfrm>
              <a:off x="7511561"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C76E48C0-9CA4-B7EB-3088-D9A8E9A7B272}"/>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E375130E-9A5B-D01E-2491-56E95D1CECF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F46F901-A481-43B5-F58F-4FFEE382D20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447CD15C-A4C8-9D34-9ED2-A4607977D0B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6921E367-0EDC-60DB-E8E3-6B6A4AC3A02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46538750-B462-565F-9011-BD799FCAAEB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AC3ACBE-0017-FF2C-C783-2FA2A618D8A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693EA31-93DE-F4D8-D3CC-AF1F898E6802}"/>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還付処理</a:t>
              </a:r>
            </a:p>
          </p:txBody>
        </p:sp>
        <p:sp>
          <p:nvSpPr>
            <p:cNvPr id="14" name="正方形/長方形 13">
              <a:extLst>
                <a:ext uri="{FF2B5EF4-FFF2-40B4-BE49-F238E27FC236}">
                  <a16:creationId xmlns:a16="http://schemas.microsoft.com/office/drawing/2014/main" id="{2FB34B5B-48EB-316D-5FE4-3C19176B709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D5D5E64D-192D-6619-1313-28E458E0522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B5D23AEC-8DF4-E373-3AEB-2F6B4D61F96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A2391183-F8BD-F8A2-7BB7-B3C7192A89A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D8B1E0ED-41F7-CE08-3033-4D2638C14FD3}"/>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22</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B6EAD302-DFE5-3364-552E-9421B78214E3}"/>
              </a:ext>
            </a:extLst>
          </p:cNvPr>
          <p:cNvSpPr/>
          <p:nvPr/>
        </p:nvSpPr>
        <p:spPr>
          <a:xfrm>
            <a:off x="6758568" y="5575300"/>
            <a:ext cx="2053792" cy="92912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3.3.1</a:t>
            </a:r>
            <a:r>
              <a:rPr kumimoji="1" lang="ja-JP" altLang="en-US" sz="500" b="1" dirty="0">
                <a:solidFill>
                  <a:schemeClr val="tx1"/>
                </a:solidFill>
                <a:latin typeface="游ゴシック" panose="020B0400000000000000" pitchFamily="50" charset="-128"/>
                <a:ea typeface="游ゴシック" panose="020B0400000000000000" pitchFamily="50" charset="-128"/>
              </a:rPr>
              <a:t>　還付処理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3.3.4</a:t>
            </a:r>
            <a:r>
              <a:rPr kumimoji="1" lang="ja-JP" altLang="en-US" sz="500" b="1" dirty="0">
                <a:solidFill>
                  <a:schemeClr val="tx1"/>
                </a:solidFill>
                <a:latin typeface="游ゴシック" panose="020B0400000000000000" pitchFamily="50" charset="-128"/>
                <a:ea typeface="游ゴシック" panose="020B0400000000000000" pitchFamily="50" charset="-128"/>
              </a:rPr>
              <a:t>　歳入還付・歳出還付の判定</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3.3.6</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3.3.7</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3.3.8</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3.3.9</a:t>
            </a:r>
            <a:r>
              <a:rPr kumimoji="1" lang="ja-JP" altLang="en-US" sz="500" b="1" dirty="0">
                <a:solidFill>
                  <a:schemeClr val="tx1"/>
                </a:solidFill>
                <a:latin typeface="游ゴシック" panose="020B0400000000000000" pitchFamily="50" charset="-128"/>
                <a:ea typeface="游ゴシック" panose="020B0400000000000000" pitchFamily="50" charset="-128"/>
              </a:rPr>
              <a:t>　口座還付</a:t>
            </a:r>
          </a:p>
          <a:p>
            <a:r>
              <a:rPr kumimoji="1" lang="ja-JP" altLang="en-US" sz="500" b="1" dirty="0">
                <a:solidFill>
                  <a:schemeClr val="tx1"/>
                </a:solidFill>
                <a:latin typeface="游ゴシック" panose="020B0400000000000000" pitchFamily="50" charset="-128"/>
                <a:ea typeface="游ゴシック" panose="020B0400000000000000" pitchFamily="50" charset="-128"/>
              </a:rPr>
              <a:t>⑤</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3.3.18</a:t>
            </a:r>
            <a:r>
              <a:rPr kumimoji="1" lang="ja-JP" altLang="en-US" sz="500" b="1" dirty="0">
                <a:solidFill>
                  <a:schemeClr val="tx1"/>
                </a:solidFill>
                <a:latin typeface="游ゴシック" panose="020B0400000000000000" pitchFamily="50" charset="-128"/>
                <a:ea typeface="游ゴシック" panose="020B0400000000000000" pitchFamily="50" charset="-128"/>
              </a:rPr>
              <a:t>　公金受取口座管理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0566FDB8-AE90-5BF9-45AC-DE70B1873618}"/>
              </a:ext>
            </a:extLst>
          </p:cNvPr>
          <p:cNvCxnSpPr>
            <a:cxnSpLocks/>
            <a:stCxn id="182" idx="3"/>
            <a:endCxn id="63" idx="2"/>
          </p:cNvCxnSpPr>
          <p:nvPr/>
        </p:nvCxnSpPr>
        <p:spPr>
          <a:xfrm>
            <a:off x="4083418" y="2905109"/>
            <a:ext cx="30978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82929786-B766-EC6F-66F2-C1441F30B53E}"/>
              </a:ext>
            </a:extLst>
          </p:cNvPr>
          <p:cNvGrpSpPr/>
          <p:nvPr/>
        </p:nvGrpSpPr>
        <p:grpSpPr>
          <a:xfrm>
            <a:off x="6381429" y="26707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3547AC5-E361-5CE4-DBBE-DC2FE52CA8C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BDCD11E7-A01C-2FDE-12D9-41426F419EB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還付加算金の計算</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046B9BE7-7AEB-2B3F-0E29-99A8FAE55A0E}"/>
              </a:ext>
            </a:extLst>
          </p:cNvPr>
          <p:cNvCxnSpPr>
            <a:cxnSpLocks/>
            <a:stCxn id="140" idx="1"/>
            <a:endCxn id="137" idx="2"/>
          </p:cNvCxnSpPr>
          <p:nvPr/>
        </p:nvCxnSpPr>
        <p:spPr>
          <a:xfrm flipH="1" flipV="1">
            <a:off x="6679371" y="3139484"/>
            <a:ext cx="1299" cy="11420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3CFCCEE2-B8A2-DE3D-6C3B-B0625C58CF4F}"/>
              </a:ext>
            </a:extLst>
          </p:cNvPr>
          <p:cNvGrpSpPr/>
          <p:nvPr/>
        </p:nvGrpSpPr>
        <p:grpSpPr>
          <a:xfrm>
            <a:off x="6391553"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56692AAF-7677-EEB1-1726-316D5C52A5E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FB3E5C19-CDE2-1669-F7AF-2D91CA00EB8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244AF888-6116-D79F-630E-8DC922045FE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F59889B2-75C3-59A6-4A41-63C1C4404456}"/>
              </a:ext>
            </a:extLst>
          </p:cNvPr>
          <p:cNvGrpSpPr/>
          <p:nvPr/>
        </p:nvGrpSpPr>
        <p:grpSpPr>
          <a:xfrm flipH="1">
            <a:off x="571038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A61B3CB8-E0DB-677C-3BA7-3EBDDA0ED15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59B062B9-3BA0-CA7D-3E97-CF3AB2067F06}"/>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E8D2A7AE-E123-7213-0800-E1AF3897A78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BCA72CD1-F3F1-DAE6-DFAF-8D13D2B4178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B9A0506-5E25-3ED3-BFEB-EECC541A928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5060B5F1-539F-A3BA-F80F-27120A7E418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p>
          </p:txBody>
        </p:sp>
      </p:grpSp>
      <p:sp>
        <p:nvSpPr>
          <p:cNvPr id="28" name="正方形/長方形 27">
            <a:extLst>
              <a:ext uri="{FF2B5EF4-FFF2-40B4-BE49-F238E27FC236}">
                <a16:creationId xmlns:a16="http://schemas.microsoft.com/office/drawing/2014/main" id="{CAD229C6-E048-8302-A40E-D696DD51110C}"/>
              </a:ext>
            </a:extLst>
          </p:cNvPr>
          <p:cNvSpPr/>
          <p:nvPr/>
        </p:nvSpPr>
        <p:spPr>
          <a:xfrm>
            <a:off x="596654" y="306107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latin typeface="+mn-ea"/>
              </a:rPr>
              <a:t>4.1. </a:t>
            </a:r>
            <a:r>
              <a:rPr kumimoji="1" lang="ja-JP" altLang="en-US" sz="600" b="1" dirty="0">
                <a:solidFill>
                  <a:schemeClr val="tx1"/>
                </a:solidFill>
                <a:latin typeface="+mn-ea"/>
              </a:rPr>
              <a:t>過誤納抽出</a:t>
            </a:r>
            <a:endParaRPr kumimoji="1" lang="en-US" altLang="ja-JP" sz="600" b="1" dirty="0">
              <a:solidFill>
                <a:schemeClr val="tx1"/>
              </a:solidFill>
              <a:latin typeface="+mn-ea"/>
            </a:endParaRPr>
          </a:p>
        </p:txBody>
      </p:sp>
      <p:cxnSp>
        <p:nvCxnSpPr>
          <p:cNvPr id="35" name="直線矢印コネクタ 34">
            <a:extLst>
              <a:ext uri="{FF2B5EF4-FFF2-40B4-BE49-F238E27FC236}">
                <a16:creationId xmlns:a16="http://schemas.microsoft.com/office/drawing/2014/main" id="{38B59E7A-2E57-FB80-9503-07A7C777AF61}"/>
              </a:ext>
            </a:extLst>
          </p:cNvPr>
          <p:cNvCxnSpPr>
            <a:cxnSpLocks/>
            <a:stCxn id="137" idx="3"/>
            <a:endCxn id="32" idx="1"/>
          </p:cNvCxnSpPr>
          <p:nvPr/>
        </p:nvCxnSpPr>
        <p:spPr>
          <a:xfrm>
            <a:off x="6977313" y="2905109"/>
            <a:ext cx="31249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98FC98C9-ADF4-B015-DA73-4FE3DAB64334}"/>
              </a:ext>
            </a:extLst>
          </p:cNvPr>
          <p:cNvGrpSpPr/>
          <p:nvPr/>
        </p:nvGrpSpPr>
        <p:grpSpPr>
          <a:xfrm>
            <a:off x="2472207" y="26707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617E0DA1-8AC1-7C89-A69C-5F64E736EBE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DBAFFA67-6A4F-6BBC-37C9-083C62F2471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歳入還付・歳出還付</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の判定</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051F905A-2BEF-BD3F-78C1-1D1B33C6555D}"/>
              </a:ext>
            </a:extLst>
          </p:cNvPr>
          <p:cNvCxnSpPr>
            <a:cxnSpLocks/>
            <a:stCxn id="39" idx="2"/>
            <a:endCxn id="42" idx="1"/>
          </p:cNvCxnSpPr>
          <p:nvPr/>
        </p:nvCxnSpPr>
        <p:spPr>
          <a:xfrm>
            <a:off x="2770149" y="3139484"/>
            <a:ext cx="1299" cy="115803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07D563D1-C410-9DCF-5CE5-4AF19051B0BE}"/>
              </a:ext>
            </a:extLst>
          </p:cNvPr>
          <p:cNvGrpSpPr/>
          <p:nvPr/>
        </p:nvGrpSpPr>
        <p:grpSpPr>
          <a:xfrm>
            <a:off x="2482331" y="4297522"/>
            <a:ext cx="575637" cy="451948"/>
            <a:chOff x="5274238" y="5435536"/>
            <a:chExt cx="439201" cy="345439"/>
          </a:xfrm>
        </p:grpSpPr>
        <p:sp>
          <p:nvSpPr>
            <p:cNvPr id="42" name="フローチャート: 磁気ディスク 41">
              <a:extLst>
                <a:ext uri="{FF2B5EF4-FFF2-40B4-BE49-F238E27FC236}">
                  <a16:creationId xmlns:a16="http://schemas.microsoft.com/office/drawing/2014/main" id="{CD9FD493-2EA9-5AD6-21EE-B15CD7EEE89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2EB60525-2DF3-EADF-F5D5-07DECDFF26B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21B66499-EEF7-DE1E-B691-8F42A622EF8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AC5E15B9-176E-87C3-1E4D-9BFB3ED10793}"/>
              </a:ext>
            </a:extLst>
          </p:cNvPr>
          <p:cNvGrpSpPr/>
          <p:nvPr/>
        </p:nvGrpSpPr>
        <p:grpSpPr>
          <a:xfrm flipH="1">
            <a:off x="1801166" y="4659664"/>
            <a:ext cx="752658" cy="405710"/>
            <a:chOff x="4488244" y="5206471"/>
            <a:chExt cx="752658" cy="405710"/>
          </a:xfrm>
        </p:grpSpPr>
        <p:cxnSp>
          <p:nvCxnSpPr>
            <p:cNvPr id="47" name="直線矢印コネクタ 46">
              <a:extLst>
                <a:ext uri="{FF2B5EF4-FFF2-40B4-BE49-F238E27FC236}">
                  <a16:creationId xmlns:a16="http://schemas.microsoft.com/office/drawing/2014/main" id="{BF9557EB-4503-1035-CD3A-84D3E53E1D8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15566D61-0467-5BF5-AB6A-E365B54A1EA1}"/>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AC0412F4-F9C7-41F8-3AE4-7831EC9072B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AE6242BC-84C7-AC32-5D6F-5D264AC42A9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6A458192-9D81-763C-5FC3-C77D223BBAF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C7F506A7-04A0-B83B-33A4-23CE50D4D2D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4" name="グループ化 3">
            <a:extLst>
              <a:ext uri="{FF2B5EF4-FFF2-40B4-BE49-F238E27FC236}">
                <a16:creationId xmlns:a16="http://schemas.microsoft.com/office/drawing/2014/main" id="{C1F01039-6B43-F60D-5E29-559F4504D78B}"/>
              </a:ext>
            </a:extLst>
          </p:cNvPr>
          <p:cNvGrpSpPr/>
          <p:nvPr/>
        </p:nvGrpSpPr>
        <p:grpSpPr>
          <a:xfrm>
            <a:off x="5010646" y="2752109"/>
            <a:ext cx="306000" cy="306000"/>
            <a:chOff x="2800403" y="4055471"/>
            <a:chExt cx="182044" cy="182044"/>
          </a:xfrm>
        </p:grpSpPr>
        <p:sp>
          <p:nvSpPr>
            <p:cNvPr id="5" name="楕円 4">
              <a:extLst>
                <a:ext uri="{FF2B5EF4-FFF2-40B4-BE49-F238E27FC236}">
                  <a16:creationId xmlns:a16="http://schemas.microsoft.com/office/drawing/2014/main" id="{406114B8-B5A4-908F-C2B3-D90DA2332006}"/>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0965DE76-CBB9-394D-5A48-FCAAA137CF1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A7494E32-5F23-34EA-8065-3BE6C7BF5F4D}"/>
              </a:ext>
            </a:extLst>
          </p:cNvPr>
          <p:cNvCxnSpPr>
            <a:cxnSpLocks/>
            <a:stCxn id="24" idx="6"/>
            <a:endCxn id="118" idx="1"/>
          </p:cNvCxnSpPr>
          <p:nvPr/>
        </p:nvCxnSpPr>
        <p:spPr>
          <a:xfrm>
            <a:off x="1151352" y="2905109"/>
            <a:ext cx="2941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2" name="直線矢印コネクタ 101">
            <a:extLst>
              <a:ext uri="{FF2B5EF4-FFF2-40B4-BE49-F238E27FC236}">
                <a16:creationId xmlns:a16="http://schemas.microsoft.com/office/drawing/2014/main" id="{F95C8EC6-B395-4DB1-1B75-5D7D5F96E8C8}"/>
              </a:ext>
            </a:extLst>
          </p:cNvPr>
          <p:cNvCxnSpPr>
            <a:cxnSpLocks/>
            <a:stCxn id="118" idx="3"/>
            <a:endCxn id="39" idx="1"/>
          </p:cNvCxnSpPr>
          <p:nvPr/>
        </p:nvCxnSpPr>
        <p:spPr>
          <a:xfrm>
            <a:off x="2041341" y="2905109"/>
            <a:ext cx="4308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9" name="正方形/長方形 108">
            <a:extLst>
              <a:ext uri="{FF2B5EF4-FFF2-40B4-BE49-F238E27FC236}">
                <a16:creationId xmlns:a16="http://schemas.microsoft.com/office/drawing/2014/main" id="{7AF542D8-3C99-0A15-5B85-DB0A91F494CE}"/>
              </a:ext>
            </a:extLst>
          </p:cNvPr>
          <p:cNvSpPr/>
          <p:nvPr/>
        </p:nvSpPr>
        <p:spPr>
          <a:xfrm>
            <a:off x="4821938" y="25223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受領</a:t>
            </a:r>
            <a:endParaRPr kumimoji="1" lang="en-US" altLang="ja-JP" sz="600" b="1" dirty="0">
              <a:solidFill>
                <a:schemeClr val="tx1"/>
              </a:solidFill>
              <a:latin typeface="+mn-ea"/>
            </a:endParaRPr>
          </a:p>
        </p:txBody>
      </p:sp>
      <p:cxnSp>
        <p:nvCxnSpPr>
          <p:cNvPr id="30" name="直線矢印コネクタ 29">
            <a:extLst>
              <a:ext uri="{FF2B5EF4-FFF2-40B4-BE49-F238E27FC236}">
                <a16:creationId xmlns:a16="http://schemas.microsoft.com/office/drawing/2014/main" id="{E8E52DBA-FF18-472B-B3B6-73C446A063F6}"/>
              </a:ext>
            </a:extLst>
          </p:cNvPr>
          <p:cNvCxnSpPr>
            <a:cxnSpLocks/>
            <a:stCxn id="39" idx="3"/>
            <a:endCxn id="182" idx="1"/>
          </p:cNvCxnSpPr>
          <p:nvPr/>
        </p:nvCxnSpPr>
        <p:spPr>
          <a:xfrm>
            <a:off x="3068091" y="2905109"/>
            <a:ext cx="4194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2" name="グループ化 61">
            <a:extLst>
              <a:ext uri="{FF2B5EF4-FFF2-40B4-BE49-F238E27FC236}">
                <a16:creationId xmlns:a16="http://schemas.microsoft.com/office/drawing/2014/main" id="{CB5FABAE-8E5E-E6CE-5AB6-FA940D139201}"/>
              </a:ext>
            </a:extLst>
          </p:cNvPr>
          <p:cNvGrpSpPr>
            <a:grpSpLocks noChangeAspect="1"/>
          </p:cNvGrpSpPr>
          <p:nvPr/>
        </p:nvGrpSpPr>
        <p:grpSpPr>
          <a:xfrm>
            <a:off x="4393203" y="2752109"/>
            <a:ext cx="306000" cy="306000"/>
            <a:chOff x="2810266" y="3583909"/>
            <a:chExt cx="182044" cy="182044"/>
          </a:xfrm>
        </p:grpSpPr>
        <p:sp>
          <p:nvSpPr>
            <p:cNvPr id="63" name="楕円 62">
              <a:extLst>
                <a:ext uri="{FF2B5EF4-FFF2-40B4-BE49-F238E27FC236}">
                  <a16:creationId xmlns:a16="http://schemas.microsoft.com/office/drawing/2014/main" id="{2896EAA9-0C95-C9B9-A3AE-9E1D6090C3D2}"/>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1F907845-2D27-A740-8E7B-0A49BA546D13}"/>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BE58FC06-23A4-4B16-7C0E-C562AA91F1B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4DE85070-813B-A94D-CB9D-B6EB4B7393F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90F2FC70-F820-8C10-1E40-C80D2C84ACFA}"/>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E062074D-DE39-8887-10BC-6283A51C9E93}"/>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B06AA41B-F135-07A4-7445-11268E2CE8E1}"/>
              </a:ext>
            </a:extLst>
          </p:cNvPr>
          <p:cNvSpPr/>
          <p:nvPr/>
        </p:nvSpPr>
        <p:spPr>
          <a:xfrm>
            <a:off x="4313714" y="25223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111" name="グループ化 110">
            <a:extLst>
              <a:ext uri="{FF2B5EF4-FFF2-40B4-BE49-F238E27FC236}">
                <a16:creationId xmlns:a16="http://schemas.microsoft.com/office/drawing/2014/main" id="{150EB5E6-2815-B1A4-BB17-363049FFAB69}"/>
              </a:ext>
            </a:extLst>
          </p:cNvPr>
          <p:cNvGrpSpPr/>
          <p:nvPr/>
        </p:nvGrpSpPr>
        <p:grpSpPr>
          <a:xfrm>
            <a:off x="6814230" y="3141566"/>
            <a:ext cx="621625" cy="681096"/>
            <a:chOff x="2334384" y="3015289"/>
            <a:chExt cx="621625" cy="681096"/>
          </a:xfrm>
        </p:grpSpPr>
        <p:pic>
          <p:nvPicPr>
            <p:cNvPr id="112" name="グラフィックス 111" descr="紙 枠線">
              <a:extLst>
                <a:ext uri="{FF2B5EF4-FFF2-40B4-BE49-F238E27FC236}">
                  <a16:creationId xmlns:a16="http://schemas.microsoft.com/office/drawing/2014/main" id="{59D23444-A98E-F697-13AE-50C8F361B44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13" name="直線矢印コネクタ 36">
              <a:extLst>
                <a:ext uri="{FF2B5EF4-FFF2-40B4-BE49-F238E27FC236}">
                  <a16:creationId xmlns:a16="http://schemas.microsoft.com/office/drawing/2014/main" id="{F7912940-A710-CD3D-A269-7708A5AF7A2E}"/>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14" name="正方形/長方形 113">
              <a:extLst>
                <a:ext uri="{FF2B5EF4-FFF2-40B4-BE49-F238E27FC236}">
                  <a16:creationId xmlns:a16="http://schemas.microsoft.com/office/drawing/2014/main" id="{9AA05333-6540-58B3-3C97-72836580C510}"/>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還付加算金計算書</a:t>
              </a:r>
              <a:endParaRPr kumimoji="1" lang="en-US" altLang="ja-JP" sz="500" b="1" dirty="0">
                <a:solidFill>
                  <a:schemeClr val="tx1"/>
                </a:solidFill>
                <a:latin typeface="+mn-ea"/>
              </a:endParaRPr>
            </a:p>
          </p:txBody>
        </p:sp>
      </p:grpSp>
      <p:sp>
        <p:nvSpPr>
          <p:cNvPr id="124" name="正方形/長方形 123">
            <a:extLst>
              <a:ext uri="{FF2B5EF4-FFF2-40B4-BE49-F238E27FC236}">
                <a16:creationId xmlns:a16="http://schemas.microsoft.com/office/drawing/2014/main" id="{375D348C-B1A7-768A-E611-F8DDD702FE96}"/>
              </a:ext>
            </a:extLst>
          </p:cNvPr>
          <p:cNvSpPr/>
          <p:nvPr/>
        </p:nvSpPr>
        <p:spPr>
          <a:xfrm>
            <a:off x="7827894" y="3073213"/>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4.4.2. </a:t>
            </a:r>
            <a:r>
              <a:rPr kumimoji="1" lang="ja-JP" altLang="en-US" sz="600" b="1" dirty="0">
                <a:solidFill>
                  <a:schemeClr val="tx1"/>
                </a:solidFill>
                <a:latin typeface="+mn-ea"/>
              </a:rPr>
              <a:t>還付処理</a:t>
            </a:r>
            <a:endParaRPr kumimoji="1" lang="en-US" altLang="ja-JP" sz="600" b="1" dirty="0">
              <a:solidFill>
                <a:schemeClr val="tx1"/>
              </a:solidFill>
              <a:latin typeface="+mn-ea"/>
            </a:endParaRPr>
          </a:p>
        </p:txBody>
      </p:sp>
      <p:cxnSp>
        <p:nvCxnSpPr>
          <p:cNvPr id="128" name="直線矢印コネクタ 127">
            <a:extLst>
              <a:ext uri="{FF2B5EF4-FFF2-40B4-BE49-F238E27FC236}">
                <a16:creationId xmlns:a16="http://schemas.microsoft.com/office/drawing/2014/main" id="{12D9755B-AA11-078D-F35A-1CB682A6667B}"/>
              </a:ext>
            </a:extLst>
          </p:cNvPr>
          <p:cNvCxnSpPr>
            <a:cxnSpLocks/>
            <a:stCxn id="197" idx="3"/>
            <a:endCxn id="137" idx="1"/>
          </p:cNvCxnSpPr>
          <p:nvPr/>
        </p:nvCxnSpPr>
        <p:spPr>
          <a:xfrm>
            <a:off x="6098012" y="2905109"/>
            <a:ext cx="28341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405302CE-6AAA-4680-4932-7CA711187B56}"/>
              </a:ext>
            </a:extLst>
          </p:cNvPr>
          <p:cNvGrpSpPr>
            <a:grpSpLocks noChangeAspect="1"/>
          </p:cNvGrpSpPr>
          <p:nvPr/>
        </p:nvGrpSpPr>
        <p:grpSpPr>
          <a:xfrm>
            <a:off x="8159995" y="2752109"/>
            <a:ext cx="306000" cy="306000"/>
            <a:chOff x="2800403" y="5001346"/>
            <a:chExt cx="182044" cy="182044"/>
          </a:xfrm>
        </p:grpSpPr>
        <p:sp>
          <p:nvSpPr>
            <p:cNvPr id="21" name="楕円 20">
              <a:extLst>
                <a:ext uri="{FF2B5EF4-FFF2-40B4-BE49-F238E27FC236}">
                  <a16:creationId xmlns:a16="http://schemas.microsoft.com/office/drawing/2014/main" id="{7030B4FF-AEBE-F16A-1BB0-21A3B499C959}"/>
                </a:ext>
              </a:extLst>
            </p:cNvPr>
            <p:cNvSpPr/>
            <p:nvPr/>
          </p:nvSpPr>
          <p:spPr>
            <a:xfrm>
              <a:off x="2800403" y="5001346"/>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22" name="矢印: 右 21">
              <a:extLst>
                <a:ext uri="{FF2B5EF4-FFF2-40B4-BE49-F238E27FC236}">
                  <a16:creationId xmlns:a16="http://schemas.microsoft.com/office/drawing/2014/main" id="{777AF578-B4D0-65D9-3754-D0FB117D9144}"/>
                </a:ext>
              </a:extLst>
            </p:cNvPr>
            <p:cNvSpPr/>
            <p:nvPr/>
          </p:nvSpPr>
          <p:spPr>
            <a:xfrm>
              <a:off x="2839038" y="5043368"/>
              <a:ext cx="116205" cy="94511"/>
            </a:xfrm>
            <a:prstGeom prst="rightArrow">
              <a:avLst/>
            </a:prstGeom>
            <a:solidFill>
              <a:schemeClr val="tx1"/>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grpSp>
        <p:nvGrpSpPr>
          <p:cNvPr id="23" name="グループ化 22">
            <a:extLst>
              <a:ext uri="{FF2B5EF4-FFF2-40B4-BE49-F238E27FC236}">
                <a16:creationId xmlns:a16="http://schemas.microsoft.com/office/drawing/2014/main" id="{55A84562-F3BD-39B2-6FB4-DDF84EB35AD4}"/>
              </a:ext>
            </a:extLst>
          </p:cNvPr>
          <p:cNvGrpSpPr>
            <a:grpSpLocks noChangeAspect="1"/>
          </p:cNvGrpSpPr>
          <p:nvPr/>
        </p:nvGrpSpPr>
        <p:grpSpPr>
          <a:xfrm>
            <a:off x="845352" y="2752109"/>
            <a:ext cx="306000" cy="306000"/>
            <a:chOff x="2800403" y="4528867"/>
            <a:chExt cx="182044" cy="182044"/>
          </a:xfrm>
        </p:grpSpPr>
        <p:sp>
          <p:nvSpPr>
            <p:cNvPr id="24" name="楕円 23">
              <a:extLst>
                <a:ext uri="{FF2B5EF4-FFF2-40B4-BE49-F238E27FC236}">
                  <a16:creationId xmlns:a16="http://schemas.microsoft.com/office/drawing/2014/main" id="{436947B4-DC30-2AC2-DB0F-A430A9A06E54}"/>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7A2860D9-EA88-4415-8F94-A33D75A1F145}"/>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26" name="正方形/長方形 25">
            <a:extLst>
              <a:ext uri="{FF2B5EF4-FFF2-40B4-BE49-F238E27FC236}">
                <a16:creationId xmlns:a16="http://schemas.microsoft.com/office/drawing/2014/main" id="{505647EB-7B39-6E11-763E-4E65B19FF5E7}"/>
              </a:ext>
            </a:extLst>
          </p:cNvPr>
          <p:cNvSpPr/>
          <p:nvPr/>
        </p:nvSpPr>
        <p:spPr>
          <a:xfrm>
            <a:off x="4771581"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27" name="グループ化 26">
            <a:extLst>
              <a:ext uri="{FF2B5EF4-FFF2-40B4-BE49-F238E27FC236}">
                <a16:creationId xmlns:a16="http://schemas.microsoft.com/office/drawing/2014/main" id="{108F1D0D-4CB9-A97B-4027-6136093764C4}"/>
              </a:ext>
            </a:extLst>
          </p:cNvPr>
          <p:cNvGrpSpPr/>
          <p:nvPr/>
        </p:nvGrpSpPr>
        <p:grpSpPr>
          <a:xfrm>
            <a:off x="5038019" y="1457350"/>
            <a:ext cx="989415" cy="511362"/>
            <a:chOff x="4999681" y="4316156"/>
            <a:chExt cx="989415" cy="511362"/>
          </a:xfrm>
        </p:grpSpPr>
        <p:cxnSp>
          <p:nvCxnSpPr>
            <p:cNvPr id="34" name="直線矢印コネクタ 33">
              <a:extLst>
                <a:ext uri="{FF2B5EF4-FFF2-40B4-BE49-F238E27FC236}">
                  <a16:creationId xmlns:a16="http://schemas.microsoft.com/office/drawing/2014/main" id="{7EA68864-12D2-9FF4-D5E5-04004D194691}"/>
                </a:ext>
              </a:extLst>
            </p:cNvPr>
            <p:cNvCxnSpPr>
              <a:cxnSpLocks/>
              <a:endCxn id="54" idx="1"/>
            </p:cNvCxnSpPr>
            <p:nvPr/>
          </p:nvCxnSpPr>
          <p:spPr>
            <a:xfrm>
              <a:off x="5125308" y="4469826"/>
              <a:ext cx="21133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6AAE8D43-1C5D-52B8-BBE1-DB90F336942C}"/>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還付請求書</a:t>
              </a:r>
              <a:endParaRPr kumimoji="1" lang="en-US" altLang="ja-JP" sz="500" b="1" dirty="0">
                <a:solidFill>
                  <a:schemeClr val="tx1"/>
                </a:solidFill>
                <a:latin typeface="+mn-ea"/>
              </a:endParaRPr>
            </a:p>
          </p:txBody>
        </p:sp>
        <p:pic>
          <p:nvPicPr>
            <p:cNvPr id="54" name="グラフィックス 53" descr="紙 枠線">
              <a:extLst>
                <a:ext uri="{FF2B5EF4-FFF2-40B4-BE49-F238E27FC236}">
                  <a16:creationId xmlns:a16="http://schemas.microsoft.com/office/drawing/2014/main" id="{4973A19A-B132-357E-A1EC-3F9924E2755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sp>
        <p:nvSpPr>
          <p:cNvPr id="56" name="正方形/長方形 55">
            <a:extLst>
              <a:ext uri="{FF2B5EF4-FFF2-40B4-BE49-F238E27FC236}">
                <a16:creationId xmlns:a16="http://schemas.microsoft.com/office/drawing/2014/main" id="{F8661230-741D-1365-8DC8-870D69845368}"/>
              </a:ext>
            </a:extLst>
          </p:cNvPr>
          <p:cNvSpPr/>
          <p:nvPr/>
        </p:nvSpPr>
        <p:spPr>
          <a:xfrm>
            <a:off x="4154138"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57" name="グループ化 56">
            <a:extLst>
              <a:ext uri="{FF2B5EF4-FFF2-40B4-BE49-F238E27FC236}">
                <a16:creationId xmlns:a16="http://schemas.microsoft.com/office/drawing/2014/main" id="{60B0E5C6-3C6B-4E91-6456-C6534E4DC56C}"/>
              </a:ext>
            </a:extLst>
          </p:cNvPr>
          <p:cNvGrpSpPr/>
          <p:nvPr/>
        </p:nvGrpSpPr>
        <p:grpSpPr>
          <a:xfrm>
            <a:off x="3659430" y="1457351"/>
            <a:ext cx="989415" cy="511362"/>
            <a:chOff x="4999681" y="4316156"/>
            <a:chExt cx="989415" cy="511362"/>
          </a:xfrm>
        </p:grpSpPr>
        <p:cxnSp>
          <p:nvCxnSpPr>
            <p:cNvPr id="58" name="直線矢印コネクタ 57">
              <a:extLst>
                <a:ext uri="{FF2B5EF4-FFF2-40B4-BE49-F238E27FC236}">
                  <a16:creationId xmlns:a16="http://schemas.microsoft.com/office/drawing/2014/main" id="{9C43867E-F361-61F8-BAD0-77F1C52243F6}"/>
                </a:ext>
              </a:extLst>
            </p:cNvPr>
            <p:cNvCxnSpPr>
              <a:cxnSpLocks/>
              <a:stCxn id="68" idx="3"/>
            </p:cNvCxnSpPr>
            <p:nvPr/>
          </p:nvCxnSpPr>
          <p:spPr>
            <a:xfrm>
              <a:off x="5643981" y="4469826"/>
              <a:ext cx="2424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9" name="正方形/長方形 58">
              <a:extLst>
                <a:ext uri="{FF2B5EF4-FFF2-40B4-BE49-F238E27FC236}">
                  <a16:creationId xmlns:a16="http://schemas.microsoft.com/office/drawing/2014/main" id="{E0253C0B-6E23-FF05-1F9E-6D3E7F1DC8EE}"/>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還付請求書</a:t>
              </a:r>
              <a:endParaRPr kumimoji="1" lang="en-US" altLang="ja-JP" sz="500" b="1" dirty="0">
                <a:solidFill>
                  <a:schemeClr val="tx1"/>
                </a:solidFill>
                <a:latin typeface="+mn-ea"/>
              </a:endParaRPr>
            </a:p>
          </p:txBody>
        </p:sp>
        <p:pic>
          <p:nvPicPr>
            <p:cNvPr id="68" name="グラフィックス 67" descr="紙 枠線">
              <a:extLst>
                <a:ext uri="{FF2B5EF4-FFF2-40B4-BE49-F238E27FC236}">
                  <a16:creationId xmlns:a16="http://schemas.microsoft.com/office/drawing/2014/main" id="{622C7D85-68D3-28AA-DFE7-782409BD37D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5336641" y="4316156"/>
              <a:ext cx="307340" cy="307340"/>
            </a:xfrm>
            <a:prstGeom prst="rect">
              <a:avLst/>
            </a:prstGeom>
          </p:spPr>
        </p:pic>
      </p:grpSp>
      <p:grpSp>
        <p:nvGrpSpPr>
          <p:cNvPr id="116" name="グループ化 115">
            <a:extLst>
              <a:ext uri="{FF2B5EF4-FFF2-40B4-BE49-F238E27FC236}">
                <a16:creationId xmlns:a16="http://schemas.microsoft.com/office/drawing/2014/main" id="{4D3726BC-C2D6-D354-0135-C416F7343417}"/>
              </a:ext>
            </a:extLst>
          </p:cNvPr>
          <p:cNvGrpSpPr/>
          <p:nvPr/>
        </p:nvGrpSpPr>
        <p:grpSpPr>
          <a:xfrm>
            <a:off x="1445457" y="2670734"/>
            <a:ext cx="595884" cy="468750"/>
            <a:chOff x="2420174" y="2805910"/>
            <a:chExt cx="595884" cy="468750"/>
          </a:xfrm>
        </p:grpSpPr>
        <p:pic>
          <p:nvPicPr>
            <p:cNvPr id="117" name="グラフィックス 116" descr="ユーザー 枠線">
              <a:extLst>
                <a:ext uri="{FF2B5EF4-FFF2-40B4-BE49-F238E27FC236}">
                  <a16:creationId xmlns:a16="http://schemas.microsoft.com/office/drawing/2014/main" id="{1CF111E7-6963-71B7-7F95-53DE8EB5540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8" name="四角形: 角を丸くする 117">
              <a:extLst>
                <a:ext uri="{FF2B5EF4-FFF2-40B4-BE49-F238E27FC236}">
                  <a16:creationId xmlns:a16="http://schemas.microsoft.com/office/drawing/2014/main" id="{8C76024F-4AB2-4F5C-EC99-C15F2DE1DC9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還付処理</a:t>
              </a:r>
              <a:endParaRPr kumimoji="1" lang="en-US" altLang="ja-JP" sz="500" b="1" dirty="0">
                <a:solidFill>
                  <a:schemeClr val="tx1"/>
                </a:solidFill>
                <a:latin typeface="+mn-ea"/>
              </a:endParaRPr>
            </a:p>
          </p:txBody>
        </p:sp>
      </p:grpSp>
      <p:cxnSp>
        <p:nvCxnSpPr>
          <p:cNvPr id="119" name="直線矢印コネクタ 118">
            <a:extLst>
              <a:ext uri="{FF2B5EF4-FFF2-40B4-BE49-F238E27FC236}">
                <a16:creationId xmlns:a16="http://schemas.microsoft.com/office/drawing/2014/main" id="{1294CE95-6BDB-A991-6C31-A1FBAB010AEC}"/>
              </a:ext>
            </a:extLst>
          </p:cNvPr>
          <p:cNvCxnSpPr>
            <a:cxnSpLocks/>
            <a:stCxn id="118" idx="2"/>
            <a:endCxn id="127" idx="1"/>
          </p:cNvCxnSpPr>
          <p:nvPr/>
        </p:nvCxnSpPr>
        <p:spPr>
          <a:xfrm>
            <a:off x="1743399" y="3139484"/>
            <a:ext cx="1299" cy="11420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6" name="グループ化 125">
            <a:extLst>
              <a:ext uri="{FF2B5EF4-FFF2-40B4-BE49-F238E27FC236}">
                <a16:creationId xmlns:a16="http://schemas.microsoft.com/office/drawing/2014/main" id="{9A1F2D86-F808-4374-709B-70993A594612}"/>
              </a:ext>
            </a:extLst>
          </p:cNvPr>
          <p:cNvGrpSpPr/>
          <p:nvPr/>
        </p:nvGrpSpPr>
        <p:grpSpPr>
          <a:xfrm>
            <a:off x="1455581" y="4281501"/>
            <a:ext cx="575637" cy="451948"/>
            <a:chOff x="5274238" y="5435536"/>
            <a:chExt cx="439201" cy="345439"/>
          </a:xfrm>
        </p:grpSpPr>
        <p:sp>
          <p:nvSpPr>
            <p:cNvPr id="127" name="フローチャート: 磁気ディスク 126">
              <a:extLst>
                <a:ext uri="{FF2B5EF4-FFF2-40B4-BE49-F238E27FC236}">
                  <a16:creationId xmlns:a16="http://schemas.microsoft.com/office/drawing/2014/main" id="{E4B94D2F-9757-A0ED-B9A6-87210F2580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9" name="円弧 128">
              <a:extLst>
                <a:ext uri="{FF2B5EF4-FFF2-40B4-BE49-F238E27FC236}">
                  <a16:creationId xmlns:a16="http://schemas.microsoft.com/office/drawing/2014/main" id="{88691847-3827-3E48-CCA5-CE492F54142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0" name="円弧 129">
              <a:extLst>
                <a:ext uri="{FF2B5EF4-FFF2-40B4-BE49-F238E27FC236}">
                  <a16:creationId xmlns:a16="http://schemas.microsoft.com/office/drawing/2014/main" id="{09C6D286-761F-8D88-FBC1-F199051FB0E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31" name="グループ化 130">
            <a:extLst>
              <a:ext uri="{FF2B5EF4-FFF2-40B4-BE49-F238E27FC236}">
                <a16:creationId xmlns:a16="http://schemas.microsoft.com/office/drawing/2014/main" id="{3A70D1D9-373C-2152-F57B-D842EC5C9E51}"/>
              </a:ext>
            </a:extLst>
          </p:cNvPr>
          <p:cNvGrpSpPr/>
          <p:nvPr/>
        </p:nvGrpSpPr>
        <p:grpSpPr>
          <a:xfrm flipH="1">
            <a:off x="774416" y="4643643"/>
            <a:ext cx="752658" cy="405710"/>
            <a:chOff x="4488244" y="5206471"/>
            <a:chExt cx="752658" cy="405710"/>
          </a:xfrm>
        </p:grpSpPr>
        <p:cxnSp>
          <p:nvCxnSpPr>
            <p:cNvPr id="132" name="直線矢印コネクタ 131">
              <a:extLst>
                <a:ext uri="{FF2B5EF4-FFF2-40B4-BE49-F238E27FC236}">
                  <a16:creationId xmlns:a16="http://schemas.microsoft.com/office/drawing/2014/main" id="{68C1A5E1-64A8-AE9B-0387-CCDE6AF9FB5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33" name="グループ化 132">
              <a:extLst>
                <a:ext uri="{FF2B5EF4-FFF2-40B4-BE49-F238E27FC236}">
                  <a16:creationId xmlns:a16="http://schemas.microsoft.com/office/drawing/2014/main" id="{6ED9DBEF-3D6A-5C27-644F-B8392A1E1C9F}"/>
                </a:ext>
              </a:extLst>
            </p:cNvPr>
            <p:cNvGrpSpPr/>
            <p:nvPr/>
          </p:nvGrpSpPr>
          <p:grpSpPr>
            <a:xfrm>
              <a:off x="4610864" y="5312359"/>
              <a:ext cx="69614" cy="299822"/>
              <a:chOff x="2439407" y="2962964"/>
              <a:chExt cx="69614" cy="430496"/>
            </a:xfrm>
          </p:grpSpPr>
          <p:cxnSp>
            <p:nvCxnSpPr>
              <p:cNvPr id="151" name="直線コネクタ 150">
                <a:extLst>
                  <a:ext uri="{FF2B5EF4-FFF2-40B4-BE49-F238E27FC236}">
                    <a16:creationId xmlns:a16="http://schemas.microsoft.com/office/drawing/2014/main" id="{DCC7BFD3-3B93-F1D7-39B3-2B8E5D11471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52" name="直線コネクタ 151">
                <a:extLst>
                  <a:ext uri="{FF2B5EF4-FFF2-40B4-BE49-F238E27FC236}">
                    <a16:creationId xmlns:a16="http://schemas.microsoft.com/office/drawing/2014/main" id="{BAED1B14-BF19-2AEA-38CA-AD51A0D64EC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53" name="直線コネクタ 152">
                <a:extLst>
                  <a:ext uri="{FF2B5EF4-FFF2-40B4-BE49-F238E27FC236}">
                    <a16:creationId xmlns:a16="http://schemas.microsoft.com/office/drawing/2014/main" id="{D05A03CE-C222-97B0-B81E-117EB10C2CC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34" name="正方形/長方形 133">
              <a:extLst>
                <a:ext uri="{FF2B5EF4-FFF2-40B4-BE49-F238E27FC236}">
                  <a16:creationId xmlns:a16="http://schemas.microsoft.com/office/drawing/2014/main" id="{82A4C161-DAB3-5D05-04E1-3515429CDAD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154" name="グループ化 153">
            <a:extLst>
              <a:ext uri="{FF2B5EF4-FFF2-40B4-BE49-F238E27FC236}">
                <a16:creationId xmlns:a16="http://schemas.microsoft.com/office/drawing/2014/main" id="{DD691839-0BA9-DACB-F9EA-EDD5036D6CD9}"/>
              </a:ext>
            </a:extLst>
          </p:cNvPr>
          <p:cNvGrpSpPr/>
          <p:nvPr/>
        </p:nvGrpSpPr>
        <p:grpSpPr>
          <a:xfrm>
            <a:off x="1778432" y="3141566"/>
            <a:ext cx="621625" cy="681096"/>
            <a:chOff x="2239140" y="3015289"/>
            <a:chExt cx="621625" cy="681096"/>
          </a:xfrm>
        </p:grpSpPr>
        <p:pic>
          <p:nvPicPr>
            <p:cNvPr id="155" name="グラフィックス 154" descr="紙 枠線">
              <a:extLst>
                <a:ext uri="{FF2B5EF4-FFF2-40B4-BE49-F238E27FC236}">
                  <a16:creationId xmlns:a16="http://schemas.microsoft.com/office/drawing/2014/main" id="{77C45127-F8A5-2B17-F931-CD9DD45A4B1E}"/>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163" name="直線矢印コネクタ 36">
              <a:extLst>
                <a:ext uri="{FF2B5EF4-FFF2-40B4-BE49-F238E27FC236}">
                  <a16:creationId xmlns:a16="http://schemas.microsoft.com/office/drawing/2014/main" id="{55501307-4775-D1F6-A612-BBB38C9DD310}"/>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4" name="正方形/長方形 163">
              <a:extLst>
                <a:ext uri="{FF2B5EF4-FFF2-40B4-BE49-F238E27FC236}">
                  <a16:creationId xmlns:a16="http://schemas.microsoft.com/office/drawing/2014/main" id="{CD2DA5A7-1BEC-D58B-AA22-814DD796514D}"/>
                </a:ext>
              </a:extLst>
            </p:cNvPr>
            <p:cNvSpPr/>
            <p:nvPr/>
          </p:nvSpPr>
          <p:spPr>
            <a:xfrm>
              <a:off x="2239140"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還付充当決議書</a:t>
              </a:r>
            </a:p>
            <a:p>
              <a:r>
                <a:rPr kumimoji="1" lang="ja-JP" altLang="en-US" sz="500" b="1" dirty="0">
                  <a:solidFill>
                    <a:schemeClr val="tx1"/>
                  </a:solidFill>
                  <a:latin typeface="+mn-ea"/>
                </a:rPr>
                <a:t>一括還付対象外リスト</a:t>
              </a:r>
              <a:endParaRPr kumimoji="1" lang="en-US" altLang="ja-JP" sz="500" b="1" dirty="0">
                <a:solidFill>
                  <a:schemeClr val="tx1"/>
                </a:solidFill>
                <a:latin typeface="+mn-ea"/>
              </a:endParaRPr>
            </a:p>
          </p:txBody>
        </p:sp>
      </p:grpSp>
      <p:grpSp>
        <p:nvGrpSpPr>
          <p:cNvPr id="180" name="グループ化 179">
            <a:extLst>
              <a:ext uri="{FF2B5EF4-FFF2-40B4-BE49-F238E27FC236}">
                <a16:creationId xmlns:a16="http://schemas.microsoft.com/office/drawing/2014/main" id="{F7F4023A-A8BF-1F11-13BE-8EB996DF9B1A}"/>
              </a:ext>
            </a:extLst>
          </p:cNvPr>
          <p:cNvGrpSpPr/>
          <p:nvPr/>
        </p:nvGrpSpPr>
        <p:grpSpPr>
          <a:xfrm>
            <a:off x="3487534" y="2670734"/>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DDFAE5C2-7F32-5F78-DF57-B62EE3D3D50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BDC8B7BC-A76D-84D8-7E83-FEEB85A6870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還付請求書の作成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E7069B5A-9408-73FB-4014-403A4EC23F7D}"/>
              </a:ext>
            </a:extLst>
          </p:cNvPr>
          <p:cNvCxnSpPr>
            <a:cxnSpLocks/>
            <a:stCxn id="185" idx="1"/>
            <a:endCxn id="182" idx="2"/>
          </p:cNvCxnSpPr>
          <p:nvPr/>
        </p:nvCxnSpPr>
        <p:spPr>
          <a:xfrm flipH="1" flipV="1">
            <a:off x="3785476" y="3139484"/>
            <a:ext cx="1299" cy="11420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0384E9C5-C709-7697-D62A-4C69CA242AD6}"/>
              </a:ext>
            </a:extLst>
          </p:cNvPr>
          <p:cNvGrpSpPr/>
          <p:nvPr/>
        </p:nvGrpSpPr>
        <p:grpSpPr>
          <a:xfrm>
            <a:off x="3497658"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A4712A67-A6B8-8DC1-6E63-76D7D4CA3ED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985293BF-27E2-69FD-4488-08079A19FC9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8A3CC1A9-454F-C8B2-1BF7-B40C503D033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9C6817FA-496E-174C-9520-7C9F7AF3458F}"/>
              </a:ext>
            </a:extLst>
          </p:cNvPr>
          <p:cNvGrpSpPr/>
          <p:nvPr/>
        </p:nvGrpSpPr>
        <p:grpSpPr>
          <a:xfrm flipH="1">
            <a:off x="2816493"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25C8B509-F494-1B6F-519B-3633AC73EFB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16D0D9EC-0D25-2F6C-9B99-48DDC39DEAB2}"/>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DCC99C6A-CFF7-E5C7-4773-50EDD1E2CE6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CA585886-6635-A7B4-E879-FEB8D0D54D7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03B133C2-17BD-99CF-4ABC-6C49CC41F95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843F2D68-3233-9DFE-A1E2-2237F82BDCB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④</a:t>
              </a:r>
              <a:endParaRPr kumimoji="1" lang="en-US" altLang="ja-JP" sz="600" b="1" dirty="0">
                <a:solidFill>
                  <a:schemeClr val="tx1"/>
                </a:solidFill>
                <a:latin typeface="+mn-ea"/>
              </a:endParaRPr>
            </a:p>
          </p:txBody>
        </p:sp>
      </p:grpSp>
      <p:grpSp>
        <p:nvGrpSpPr>
          <p:cNvPr id="195" name="グループ化 194">
            <a:extLst>
              <a:ext uri="{FF2B5EF4-FFF2-40B4-BE49-F238E27FC236}">
                <a16:creationId xmlns:a16="http://schemas.microsoft.com/office/drawing/2014/main" id="{5F5895E2-DDBA-A89D-5A59-BF155E3C8EEC}"/>
              </a:ext>
            </a:extLst>
          </p:cNvPr>
          <p:cNvGrpSpPr/>
          <p:nvPr/>
        </p:nvGrpSpPr>
        <p:grpSpPr>
          <a:xfrm>
            <a:off x="5502128" y="2670734"/>
            <a:ext cx="595884" cy="468750"/>
            <a:chOff x="2420174" y="2805910"/>
            <a:chExt cx="595884" cy="468750"/>
          </a:xfrm>
        </p:grpSpPr>
        <p:pic>
          <p:nvPicPr>
            <p:cNvPr id="196" name="グラフィックス 195" descr="ユーザー 枠線">
              <a:extLst>
                <a:ext uri="{FF2B5EF4-FFF2-40B4-BE49-F238E27FC236}">
                  <a16:creationId xmlns:a16="http://schemas.microsoft.com/office/drawing/2014/main" id="{0F39242C-2FC6-62B2-81B0-86311E3E04A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97" name="四角形: 角を丸くする 196">
              <a:extLst>
                <a:ext uri="{FF2B5EF4-FFF2-40B4-BE49-F238E27FC236}">
                  <a16:creationId xmlns:a16="http://schemas.microsoft.com/office/drawing/2014/main" id="{20AC590C-E73D-F796-7558-F225BEBCDAB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還付請求日登録</a:t>
              </a:r>
              <a:endParaRPr kumimoji="1" lang="en-US" altLang="ja-JP" sz="500" b="1" dirty="0">
                <a:solidFill>
                  <a:schemeClr val="tx1"/>
                </a:solidFill>
                <a:latin typeface="+mn-ea"/>
              </a:endParaRPr>
            </a:p>
          </p:txBody>
        </p:sp>
      </p:grpSp>
      <p:cxnSp>
        <p:nvCxnSpPr>
          <p:cNvPr id="198" name="直線矢印コネクタ 197">
            <a:extLst>
              <a:ext uri="{FF2B5EF4-FFF2-40B4-BE49-F238E27FC236}">
                <a16:creationId xmlns:a16="http://schemas.microsoft.com/office/drawing/2014/main" id="{686D8690-E9F4-39ED-BCA0-8D61A27161E1}"/>
              </a:ext>
            </a:extLst>
          </p:cNvPr>
          <p:cNvCxnSpPr>
            <a:cxnSpLocks/>
            <a:stCxn id="197" idx="2"/>
            <a:endCxn id="200" idx="1"/>
          </p:cNvCxnSpPr>
          <p:nvPr/>
        </p:nvCxnSpPr>
        <p:spPr>
          <a:xfrm>
            <a:off x="5800070" y="3139484"/>
            <a:ext cx="1299" cy="11420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9" name="グループ化 198">
            <a:extLst>
              <a:ext uri="{FF2B5EF4-FFF2-40B4-BE49-F238E27FC236}">
                <a16:creationId xmlns:a16="http://schemas.microsoft.com/office/drawing/2014/main" id="{B6E74736-3E29-0DBA-DCC1-5DE4224A827B}"/>
              </a:ext>
            </a:extLst>
          </p:cNvPr>
          <p:cNvGrpSpPr/>
          <p:nvPr/>
        </p:nvGrpSpPr>
        <p:grpSpPr>
          <a:xfrm>
            <a:off x="5512252" y="4281501"/>
            <a:ext cx="575637" cy="451948"/>
            <a:chOff x="5274238" y="5435536"/>
            <a:chExt cx="439201" cy="345439"/>
          </a:xfrm>
        </p:grpSpPr>
        <p:sp>
          <p:nvSpPr>
            <p:cNvPr id="200" name="フローチャート: 磁気ディスク 199">
              <a:extLst>
                <a:ext uri="{FF2B5EF4-FFF2-40B4-BE49-F238E27FC236}">
                  <a16:creationId xmlns:a16="http://schemas.microsoft.com/office/drawing/2014/main" id="{677772BF-43CE-8149-0C66-AFF5F812598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01" name="円弧 200">
              <a:extLst>
                <a:ext uri="{FF2B5EF4-FFF2-40B4-BE49-F238E27FC236}">
                  <a16:creationId xmlns:a16="http://schemas.microsoft.com/office/drawing/2014/main" id="{B2904B57-4BEC-290F-4726-75DA70AE8A4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02" name="円弧 201">
              <a:extLst>
                <a:ext uri="{FF2B5EF4-FFF2-40B4-BE49-F238E27FC236}">
                  <a16:creationId xmlns:a16="http://schemas.microsoft.com/office/drawing/2014/main" id="{1A035C06-5BE2-5D01-B97B-162E047658F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03" name="グループ化 202">
            <a:extLst>
              <a:ext uri="{FF2B5EF4-FFF2-40B4-BE49-F238E27FC236}">
                <a16:creationId xmlns:a16="http://schemas.microsoft.com/office/drawing/2014/main" id="{A99EAD79-7BD1-1BD1-801A-1B848C7107DE}"/>
              </a:ext>
            </a:extLst>
          </p:cNvPr>
          <p:cNvGrpSpPr/>
          <p:nvPr/>
        </p:nvGrpSpPr>
        <p:grpSpPr>
          <a:xfrm flipH="1">
            <a:off x="4831087" y="4643643"/>
            <a:ext cx="752658" cy="405710"/>
            <a:chOff x="4488244" y="5206471"/>
            <a:chExt cx="752658" cy="405710"/>
          </a:xfrm>
        </p:grpSpPr>
        <p:cxnSp>
          <p:nvCxnSpPr>
            <p:cNvPr id="204" name="直線矢印コネクタ 203">
              <a:extLst>
                <a:ext uri="{FF2B5EF4-FFF2-40B4-BE49-F238E27FC236}">
                  <a16:creationId xmlns:a16="http://schemas.microsoft.com/office/drawing/2014/main" id="{0230832D-D366-823C-29BC-971A622E61E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205" name="グループ化 204">
              <a:extLst>
                <a:ext uri="{FF2B5EF4-FFF2-40B4-BE49-F238E27FC236}">
                  <a16:creationId xmlns:a16="http://schemas.microsoft.com/office/drawing/2014/main" id="{452B176D-0B54-A751-79A8-74959CE7448D}"/>
                </a:ext>
              </a:extLst>
            </p:cNvPr>
            <p:cNvGrpSpPr/>
            <p:nvPr/>
          </p:nvGrpSpPr>
          <p:grpSpPr>
            <a:xfrm>
              <a:off x="4610864" y="5312359"/>
              <a:ext cx="69614" cy="299822"/>
              <a:chOff x="2439407" y="2962964"/>
              <a:chExt cx="69614" cy="430496"/>
            </a:xfrm>
          </p:grpSpPr>
          <p:cxnSp>
            <p:nvCxnSpPr>
              <p:cNvPr id="207" name="直線コネクタ 206">
                <a:extLst>
                  <a:ext uri="{FF2B5EF4-FFF2-40B4-BE49-F238E27FC236}">
                    <a16:creationId xmlns:a16="http://schemas.microsoft.com/office/drawing/2014/main" id="{D207DB3E-E372-28CA-CC42-804A564A1E7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208" name="直線コネクタ 207">
                <a:extLst>
                  <a:ext uri="{FF2B5EF4-FFF2-40B4-BE49-F238E27FC236}">
                    <a16:creationId xmlns:a16="http://schemas.microsoft.com/office/drawing/2014/main" id="{0F6810BE-27E7-ABA9-5BB6-52B0C58D6CB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209" name="直線コネクタ 208">
                <a:extLst>
                  <a:ext uri="{FF2B5EF4-FFF2-40B4-BE49-F238E27FC236}">
                    <a16:creationId xmlns:a16="http://schemas.microsoft.com/office/drawing/2014/main" id="{3AE90B24-E909-9C16-D0E6-E6FB7726D91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206" name="正方形/長方形 205">
              <a:extLst>
                <a:ext uri="{FF2B5EF4-FFF2-40B4-BE49-F238E27FC236}">
                  <a16:creationId xmlns:a16="http://schemas.microsoft.com/office/drawing/2014/main" id="{B36061E2-9742-C80A-11F9-7E087EA0EE4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p>
          </p:txBody>
        </p:sp>
      </p:grpSp>
      <p:grpSp>
        <p:nvGrpSpPr>
          <p:cNvPr id="210" name="グループ化 209">
            <a:extLst>
              <a:ext uri="{FF2B5EF4-FFF2-40B4-BE49-F238E27FC236}">
                <a16:creationId xmlns:a16="http://schemas.microsoft.com/office/drawing/2014/main" id="{065DEE0A-0F60-94C7-4966-1497E9E2ED67}"/>
              </a:ext>
            </a:extLst>
          </p:cNvPr>
          <p:cNvGrpSpPr/>
          <p:nvPr/>
        </p:nvGrpSpPr>
        <p:grpSpPr>
          <a:xfrm>
            <a:off x="3916930" y="3139484"/>
            <a:ext cx="937994" cy="683178"/>
            <a:chOff x="2018015" y="3013207"/>
            <a:chExt cx="937994" cy="683178"/>
          </a:xfrm>
        </p:grpSpPr>
        <p:pic>
          <p:nvPicPr>
            <p:cNvPr id="211" name="グラフィックス 210" descr="紙 枠線">
              <a:extLst>
                <a:ext uri="{FF2B5EF4-FFF2-40B4-BE49-F238E27FC236}">
                  <a16:creationId xmlns:a16="http://schemas.microsoft.com/office/drawing/2014/main" id="{1503A3DB-8BF6-4B10-A082-9A7235F9FCB0}"/>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BC3E1F12-6546-C9E2-DE09-445D41810D88}"/>
                </a:ext>
              </a:extLst>
            </p:cNvPr>
            <p:cNvCxnSpPr>
              <a:cxnSpLocks/>
            </p:cNvCxnSpPr>
            <p:nvPr/>
          </p:nvCxnSpPr>
          <p:spPr>
            <a:xfrm>
              <a:off x="2018015" y="3013207"/>
              <a:ext cx="528351" cy="272298"/>
            </a:xfrm>
            <a:prstGeom prst="curvedConnector3">
              <a:avLst>
                <a:gd name="adj1" fmla="val 123"/>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A111BC8A-0ADF-1440-F320-CDEF3D2FB214}"/>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還付請求書</a:t>
              </a:r>
              <a:endParaRPr kumimoji="1" lang="en-US" altLang="ja-JP" sz="500" b="1" dirty="0">
                <a:solidFill>
                  <a:schemeClr val="tx1"/>
                </a:solidFill>
                <a:latin typeface="+mn-ea"/>
              </a:endParaRPr>
            </a:p>
            <a:p>
              <a:r>
                <a:rPr kumimoji="1" lang="ja-JP" altLang="en-US" sz="500" b="1" dirty="0">
                  <a:solidFill>
                    <a:schemeClr val="tx1"/>
                  </a:solidFill>
                  <a:latin typeface="+mn-ea"/>
                </a:rPr>
                <a:t>還付請求書</a:t>
              </a:r>
              <a:r>
                <a:rPr kumimoji="1" lang="en-US" altLang="ja-JP" sz="500" b="1" dirty="0">
                  <a:solidFill>
                    <a:schemeClr val="tx1"/>
                  </a:solidFill>
                  <a:latin typeface="+mn-ea"/>
                </a:rPr>
                <a:t>(</a:t>
              </a:r>
              <a:r>
                <a:rPr kumimoji="1" lang="ja-JP" altLang="en-US" sz="500" b="1" dirty="0">
                  <a:solidFill>
                    <a:schemeClr val="tx1"/>
                  </a:solidFill>
                  <a:latin typeface="+mn-ea"/>
                </a:rPr>
                <a:t>郵送</a:t>
              </a:r>
              <a:r>
                <a:rPr kumimoji="1" lang="en-US" altLang="ja-JP" sz="500" b="1" dirty="0">
                  <a:solidFill>
                    <a:schemeClr val="tx1"/>
                  </a:solidFill>
                  <a:latin typeface="+mn-ea"/>
                </a:rPr>
                <a:t>)</a:t>
              </a:r>
              <a:r>
                <a:rPr kumimoji="1" lang="ja-JP" altLang="en-US" sz="500" b="1" dirty="0">
                  <a:solidFill>
                    <a:schemeClr val="tx1"/>
                  </a:solidFill>
                  <a:latin typeface="+mn-ea"/>
                </a:rPr>
                <a:t>発行リスト</a:t>
              </a:r>
              <a:endParaRPr kumimoji="1" lang="en-US" altLang="ja-JP" sz="500" b="1" dirty="0">
                <a:solidFill>
                  <a:schemeClr val="tx1"/>
                </a:solidFill>
                <a:latin typeface="+mn-ea"/>
              </a:endParaRPr>
            </a:p>
          </p:txBody>
        </p:sp>
      </p:grpSp>
      <p:cxnSp>
        <p:nvCxnSpPr>
          <p:cNvPr id="231" name="直線矢印コネクタ 230">
            <a:extLst>
              <a:ext uri="{FF2B5EF4-FFF2-40B4-BE49-F238E27FC236}">
                <a16:creationId xmlns:a16="http://schemas.microsoft.com/office/drawing/2014/main" id="{B15D6E79-C365-BEF0-F23D-D5F48D5F81C5}"/>
              </a:ext>
            </a:extLst>
          </p:cNvPr>
          <p:cNvCxnSpPr>
            <a:cxnSpLocks/>
            <a:stCxn id="63" idx="6"/>
            <a:endCxn id="5" idx="2"/>
          </p:cNvCxnSpPr>
          <p:nvPr/>
        </p:nvCxnSpPr>
        <p:spPr>
          <a:xfrm>
            <a:off x="4699203" y="2905109"/>
            <a:ext cx="3114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4" name="直線矢印コネクタ 233">
            <a:extLst>
              <a:ext uri="{FF2B5EF4-FFF2-40B4-BE49-F238E27FC236}">
                <a16:creationId xmlns:a16="http://schemas.microsoft.com/office/drawing/2014/main" id="{0FEEC821-E4B9-9FC8-62C5-4809516BA958}"/>
              </a:ext>
            </a:extLst>
          </p:cNvPr>
          <p:cNvCxnSpPr>
            <a:cxnSpLocks/>
            <a:stCxn id="5" idx="6"/>
            <a:endCxn id="197" idx="1"/>
          </p:cNvCxnSpPr>
          <p:nvPr/>
        </p:nvCxnSpPr>
        <p:spPr>
          <a:xfrm>
            <a:off x="5316646" y="2905109"/>
            <a:ext cx="18548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7" name="直線矢印コネクタ 236">
            <a:extLst>
              <a:ext uri="{FF2B5EF4-FFF2-40B4-BE49-F238E27FC236}">
                <a16:creationId xmlns:a16="http://schemas.microsoft.com/office/drawing/2014/main" id="{857C7446-EF39-1C9F-A1BD-CFFAB42F71C8}"/>
              </a:ext>
            </a:extLst>
          </p:cNvPr>
          <p:cNvCxnSpPr>
            <a:cxnSpLocks/>
            <a:stCxn id="32" idx="3"/>
            <a:endCxn id="21" idx="2"/>
          </p:cNvCxnSpPr>
          <p:nvPr/>
        </p:nvCxnSpPr>
        <p:spPr>
          <a:xfrm>
            <a:off x="7885690" y="2905109"/>
            <a:ext cx="2743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6" name="正方形/長方形 275">
            <a:extLst>
              <a:ext uri="{FF2B5EF4-FFF2-40B4-BE49-F238E27FC236}">
                <a16:creationId xmlns:a16="http://schemas.microsoft.com/office/drawing/2014/main" id="{92755475-DCFE-31A3-FF15-334561F9703D}"/>
              </a:ext>
            </a:extLst>
          </p:cNvPr>
          <p:cNvSpPr/>
          <p:nvPr/>
        </p:nvSpPr>
        <p:spPr>
          <a:xfrm>
            <a:off x="4200641"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sp>
        <p:nvSpPr>
          <p:cNvPr id="277" name="正方形/長方形 276">
            <a:extLst>
              <a:ext uri="{FF2B5EF4-FFF2-40B4-BE49-F238E27FC236}">
                <a16:creationId xmlns:a16="http://schemas.microsoft.com/office/drawing/2014/main" id="{3870B7F7-3945-E300-8CF6-2FA0E80C2338}"/>
              </a:ext>
            </a:extLst>
          </p:cNvPr>
          <p:cNvSpPr/>
          <p:nvPr/>
        </p:nvSpPr>
        <p:spPr>
          <a:xfrm>
            <a:off x="4815040" y="196365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5702BF5F-FD51-7B5E-9328-F08382F80258}"/>
              </a:ext>
            </a:extLst>
          </p:cNvPr>
          <p:cNvCxnSpPr>
            <a:cxnSpLocks/>
            <a:stCxn id="211" idx="0"/>
            <a:endCxn id="63" idx="4"/>
          </p:cNvCxnSpPr>
          <p:nvPr/>
        </p:nvCxnSpPr>
        <p:spPr>
          <a:xfrm flipV="1">
            <a:off x="4545477" y="3058109"/>
            <a:ext cx="726" cy="20000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9" name="グループ化 28">
            <a:extLst>
              <a:ext uri="{FF2B5EF4-FFF2-40B4-BE49-F238E27FC236}">
                <a16:creationId xmlns:a16="http://schemas.microsoft.com/office/drawing/2014/main" id="{DF8B6C23-EB1A-5FC6-A908-68C187BFBD43}"/>
              </a:ext>
            </a:extLst>
          </p:cNvPr>
          <p:cNvGrpSpPr/>
          <p:nvPr/>
        </p:nvGrpSpPr>
        <p:grpSpPr>
          <a:xfrm>
            <a:off x="7289806" y="2670734"/>
            <a:ext cx="595884" cy="468750"/>
            <a:chOff x="2420174" y="2805910"/>
            <a:chExt cx="595884" cy="468750"/>
          </a:xfrm>
        </p:grpSpPr>
        <p:pic>
          <p:nvPicPr>
            <p:cNvPr id="31" name="グラフィックス 30" descr="ユーザー 枠線">
              <a:extLst>
                <a:ext uri="{FF2B5EF4-FFF2-40B4-BE49-F238E27FC236}">
                  <a16:creationId xmlns:a16="http://schemas.microsoft.com/office/drawing/2014/main" id="{09D069F7-98A2-CD6A-3124-79175618EB8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2" name="四角形: 角を丸くする 31">
              <a:extLst>
                <a:ext uri="{FF2B5EF4-FFF2-40B4-BE49-F238E27FC236}">
                  <a16:creationId xmlns:a16="http://schemas.microsoft.com/office/drawing/2014/main" id="{A5EBF04A-E3A9-1EAF-A350-41FCD9E1E0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口座情報登録</a:t>
              </a:r>
              <a:endParaRPr kumimoji="1" lang="en-US" altLang="ja-JP" sz="500" b="1" dirty="0">
                <a:solidFill>
                  <a:schemeClr val="tx1"/>
                </a:solidFill>
                <a:latin typeface="+mn-ea"/>
              </a:endParaRPr>
            </a:p>
            <a:p>
              <a:pPr algn="ctr"/>
              <a:r>
                <a:rPr kumimoji="1" lang="ja-JP" altLang="en-US" sz="500" b="1" dirty="0">
                  <a:solidFill>
                    <a:schemeClr val="tx1"/>
                  </a:solidFill>
                  <a:latin typeface="+mn-ea"/>
                </a:rPr>
                <a:t>・確認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94339FD0-3E8C-17C7-3C7B-C60C803FE604}"/>
              </a:ext>
            </a:extLst>
          </p:cNvPr>
          <p:cNvCxnSpPr>
            <a:cxnSpLocks/>
            <a:stCxn id="60" idx="1"/>
            <a:endCxn id="32" idx="2"/>
          </p:cNvCxnSpPr>
          <p:nvPr/>
        </p:nvCxnSpPr>
        <p:spPr>
          <a:xfrm flipH="1" flipV="1">
            <a:off x="7587748" y="3139484"/>
            <a:ext cx="1299" cy="11420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98951667-A90D-2FCA-8BB5-1A6FE46AF5E9}"/>
              </a:ext>
            </a:extLst>
          </p:cNvPr>
          <p:cNvGrpSpPr/>
          <p:nvPr/>
        </p:nvGrpSpPr>
        <p:grpSpPr>
          <a:xfrm>
            <a:off x="7299930" y="4281501"/>
            <a:ext cx="575637" cy="451948"/>
            <a:chOff x="5274238" y="5435536"/>
            <a:chExt cx="439201" cy="345439"/>
          </a:xfrm>
        </p:grpSpPr>
        <p:sp>
          <p:nvSpPr>
            <p:cNvPr id="60" name="フローチャート: 磁気ディスク 59">
              <a:extLst>
                <a:ext uri="{FF2B5EF4-FFF2-40B4-BE49-F238E27FC236}">
                  <a16:creationId xmlns:a16="http://schemas.microsoft.com/office/drawing/2014/main" id="{AC0E0026-7C3B-206C-A551-B9C4D072EC3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1" name="円弧 60">
              <a:extLst>
                <a:ext uri="{FF2B5EF4-FFF2-40B4-BE49-F238E27FC236}">
                  <a16:creationId xmlns:a16="http://schemas.microsoft.com/office/drawing/2014/main" id="{84BF128A-491D-4D41-DC26-1E73E6EB568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6" name="円弧 95">
              <a:extLst>
                <a:ext uri="{FF2B5EF4-FFF2-40B4-BE49-F238E27FC236}">
                  <a16:creationId xmlns:a16="http://schemas.microsoft.com/office/drawing/2014/main" id="{C980A7FC-476E-DDF8-30A3-4FC76DB7DEA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7" name="グループ化 96">
            <a:extLst>
              <a:ext uri="{FF2B5EF4-FFF2-40B4-BE49-F238E27FC236}">
                <a16:creationId xmlns:a16="http://schemas.microsoft.com/office/drawing/2014/main" id="{420F6B1E-92FE-904E-35F1-62968E27E7C7}"/>
              </a:ext>
            </a:extLst>
          </p:cNvPr>
          <p:cNvGrpSpPr/>
          <p:nvPr/>
        </p:nvGrpSpPr>
        <p:grpSpPr>
          <a:xfrm flipH="1">
            <a:off x="6618765" y="4643643"/>
            <a:ext cx="752658" cy="405710"/>
            <a:chOff x="4488244" y="5206471"/>
            <a:chExt cx="752658" cy="405710"/>
          </a:xfrm>
        </p:grpSpPr>
        <p:cxnSp>
          <p:nvCxnSpPr>
            <p:cNvPr id="98" name="直線矢印コネクタ 97">
              <a:extLst>
                <a:ext uri="{FF2B5EF4-FFF2-40B4-BE49-F238E27FC236}">
                  <a16:creationId xmlns:a16="http://schemas.microsoft.com/office/drawing/2014/main" id="{EBA8522F-7099-4693-9DB3-BCC38DF4889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CFBD02A9-7A2D-2B8E-B0A1-EE56385F205C}"/>
                </a:ext>
              </a:extLst>
            </p:cNvPr>
            <p:cNvGrpSpPr/>
            <p:nvPr/>
          </p:nvGrpSpPr>
          <p:grpSpPr>
            <a:xfrm>
              <a:off x="4610864" y="5312359"/>
              <a:ext cx="69614" cy="299822"/>
              <a:chOff x="2439407" y="2962964"/>
              <a:chExt cx="69614" cy="430496"/>
            </a:xfrm>
          </p:grpSpPr>
          <p:cxnSp>
            <p:nvCxnSpPr>
              <p:cNvPr id="104" name="直線コネクタ 103">
                <a:extLst>
                  <a:ext uri="{FF2B5EF4-FFF2-40B4-BE49-F238E27FC236}">
                    <a16:creationId xmlns:a16="http://schemas.microsoft.com/office/drawing/2014/main" id="{9044CCB6-A6AB-A08A-A087-CDFEFBDB1FA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5" name="直線コネクタ 104">
                <a:extLst>
                  <a:ext uri="{FF2B5EF4-FFF2-40B4-BE49-F238E27FC236}">
                    <a16:creationId xmlns:a16="http://schemas.microsoft.com/office/drawing/2014/main" id="{C7AC60D8-D813-A0EF-A434-AC8E529D8BA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6" name="直線コネクタ 105">
                <a:extLst>
                  <a:ext uri="{FF2B5EF4-FFF2-40B4-BE49-F238E27FC236}">
                    <a16:creationId xmlns:a16="http://schemas.microsoft.com/office/drawing/2014/main" id="{84C192C9-2A0F-38D3-0E8A-17D01E9755B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3" name="正方形/長方形 102">
              <a:extLst>
                <a:ext uri="{FF2B5EF4-FFF2-40B4-BE49-F238E27FC236}">
                  <a16:creationId xmlns:a16="http://schemas.microsoft.com/office/drawing/2014/main" id="{DBF74209-D36B-2D44-A3F1-49B55968A08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④、⑤</a:t>
              </a:r>
            </a:p>
          </p:txBody>
        </p:sp>
      </p:grpSp>
      <p:grpSp>
        <p:nvGrpSpPr>
          <p:cNvPr id="107" name="グループ化 106">
            <a:extLst>
              <a:ext uri="{FF2B5EF4-FFF2-40B4-BE49-F238E27FC236}">
                <a16:creationId xmlns:a16="http://schemas.microsoft.com/office/drawing/2014/main" id="{9C5152AA-D9FC-CC09-689D-80002DAABA49}"/>
              </a:ext>
            </a:extLst>
          </p:cNvPr>
          <p:cNvGrpSpPr/>
          <p:nvPr/>
        </p:nvGrpSpPr>
        <p:grpSpPr>
          <a:xfrm flipH="1">
            <a:off x="1800591" y="2212180"/>
            <a:ext cx="1827466" cy="451435"/>
            <a:chOff x="4955274" y="1988022"/>
            <a:chExt cx="1827466" cy="439462"/>
          </a:xfrm>
        </p:grpSpPr>
        <p:cxnSp>
          <p:nvCxnSpPr>
            <p:cNvPr id="108" name="直線矢印コネクタ 107">
              <a:extLst>
                <a:ext uri="{FF2B5EF4-FFF2-40B4-BE49-F238E27FC236}">
                  <a16:creationId xmlns:a16="http://schemas.microsoft.com/office/drawing/2014/main" id="{87F5560E-1E00-860F-2057-1E8F640D02DB}"/>
                </a:ext>
              </a:extLst>
            </p:cNvPr>
            <p:cNvCxnSpPr>
              <a:cxnSpLocks/>
              <a:endCxn id="120" idx="1"/>
            </p:cNvCxnSpPr>
            <p:nvPr/>
          </p:nvCxnSpPr>
          <p:spPr>
            <a:xfrm flipV="1">
              <a:off x="4955274" y="2139296"/>
              <a:ext cx="197389" cy="288188"/>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0" name="グループ化 109">
              <a:extLst>
                <a:ext uri="{FF2B5EF4-FFF2-40B4-BE49-F238E27FC236}">
                  <a16:creationId xmlns:a16="http://schemas.microsoft.com/office/drawing/2014/main" id="{F28BDD18-EE0F-B5A5-8E4C-3DEE0C7B0894}"/>
                </a:ext>
              </a:extLst>
            </p:cNvPr>
            <p:cNvGrpSpPr/>
            <p:nvPr/>
          </p:nvGrpSpPr>
          <p:grpSpPr>
            <a:xfrm>
              <a:off x="5152661" y="1988022"/>
              <a:ext cx="69614" cy="303585"/>
              <a:chOff x="2439407" y="2962964"/>
              <a:chExt cx="69614" cy="430453"/>
            </a:xfrm>
          </p:grpSpPr>
          <p:cxnSp>
            <p:nvCxnSpPr>
              <p:cNvPr id="121" name="直線コネクタ 120">
                <a:extLst>
                  <a:ext uri="{FF2B5EF4-FFF2-40B4-BE49-F238E27FC236}">
                    <a16:creationId xmlns:a16="http://schemas.microsoft.com/office/drawing/2014/main" id="{37F2D0E2-924D-6A31-39E8-FD785BA94E7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2" name="直線コネクタ 121">
                <a:extLst>
                  <a:ext uri="{FF2B5EF4-FFF2-40B4-BE49-F238E27FC236}">
                    <a16:creationId xmlns:a16="http://schemas.microsoft.com/office/drawing/2014/main" id="{BA013929-3D28-3C34-919E-4D0942C545A6}"/>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3" name="直線コネクタ 122">
                <a:extLst>
                  <a:ext uri="{FF2B5EF4-FFF2-40B4-BE49-F238E27FC236}">
                    <a16:creationId xmlns:a16="http://schemas.microsoft.com/office/drawing/2014/main" id="{4CC62400-B761-1172-FF5E-CC432292291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0" name="正方形/長方形 119">
              <a:extLst>
                <a:ext uri="{FF2B5EF4-FFF2-40B4-BE49-F238E27FC236}">
                  <a16:creationId xmlns:a16="http://schemas.microsoft.com/office/drawing/2014/main" id="{32CEA879-F2F0-6850-2320-D37AA6BE68DF}"/>
                </a:ext>
              </a:extLst>
            </p:cNvPr>
            <p:cNvSpPr/>
            <p:nvPr/>
          </p:nvSpPr>
          <p:spPr>
            <a:xfrm>
              <a:off x="5152663" y="1998068"/>
              <a:ext cx="1630077"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還付先の口座情報をすでに取得している場合など、還付請求書を作成しない運用も考えられる。</a:t>
              </a:r>
            </a:p>
          </p:txBody>
        </p:sp>
      </p:grpSp>
      <p:grpSp>
        <p:nvGrpSpPr>
          <p:cNvPr id="125" name="グループ化 124">
            <a:extLst>
              <a:ext uri="{FF2B5EF4-FFF2-40B4-BE49-F238E27FC236}">
                <a16:creationId xmlns:a16="http://schemas.microsoft.com/office/drawing/2014/main" id="{33340548-2721-1B2C-760E-F69BD33BD180}"/>
              </a:ext>
            </a:extLst>
          </p:cNvPr>
          <p:cNvGrpSpPr/>
          <p:nvPr/>
        </p:nvGrpSpPr>
        <p:grpSpPr>
          <a:xfrm flipH="1">
            <a:off x="5822218" y="2033363"/>
            <a:ext cx="1608901" cy="630253"/>
            <a:chOff x="4982730" y="1988022"/>
            <a:chExt cx="1608901" cy="332829"/>
          </a:xfrm>
        </p:grpSpPr>
        <p:cxnSp>
          <p:nvCxnSpPr>
            <p:cNvPr id="150" name="直線矢印コネクタ 149">
              <a:extLst>
                <a:ext uri="{FF2B5EF4-FFF2-40B4-BE49-F238E27FC236}">
                  <a16:creationId xmlns:a16="http://schemas.microsoft.com/office/drawing/2014/main" id="{6035E2D1-77CD-5515-3CC9-AFAF0ED83E76}"/>
                </a:ext>
              </a:extLst>
            </p:cNvPr>
            <p:cNvCxnSpPr>
              <a:cxnSpLocks/>
              <a:endCxn id="157" idx="1"/>
            </p:cNvCxnSpPr>
            <p:nvPr/>
          </p:nvCxnSpPr>
          <p:spPr>
            <a:xfrm flipV="1">
              <a:off x="4982730" y="2139294"/>
              <a:ext cx="169933" cy="18155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6" name="グループ化 155">
              <a:extLst>
                <a:ext uri="{FF2B5EF4-FFF2-40B4-BE49-F238E27FC236}">
                  <a16:creationId xmlns:a16="http://schemas.microsoft.com/office/drawing/2014/main" id="{6EC63952-C2F2-A182-208F-23D50818AF6F}"/>
                </a:ext>
              </a:extLst>
            </p:cNvPr>
            <p:cNvGrpSpPr/>
            <p:nvPr/>
          </p:nvGrpSpPr>
          <p:grpSpPr>
            <a:xfrm>
              <a:off x="5152661" y="1988022"/>
              <a:ext cx="69614" cy="303585"/>
              <a:chOff x="2439407" y="2962964"/>
              <a:chExt cx="69614" cy="430453"/>
            </a:xfrm>
          </p:grpSpPr>
          <p:cxnSp>
            <p:nvCxnSpPr>
              <p:cNvPr id="158" name="直線コネクタ 157">
                <a:extLst>
                  <a:ext uri="{FF2B5EF4-FFF2-40B4-BE49-F238E27FC236}">
                    <a16:creationId xmlns:a16="http://schemas.microsoft.com/office/drawing/2014/main" id="{F892AAA2-2268-D515-D48D-6588BE479B4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0" name="直線コネクタ 159">
                <a:extLst>
                  <a:ext uri="{FF2B5EF4-FFF2-40B4-BE49-F238E27FC236}">
                    <a16:creationId xmlns:a16="http://schemas.microsoft.com/office/drawing/2014/main" id="{AB003F2A-1C8B-3962-CDCB-C1AF24E38366}"/>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1" name="直線コネクタ 160">
                <a:extLst>
                  <a:ext uri="{FF2B5EF4-FFF2-40B4-BE49-F238E27FC236}">
                    <a16:creationId xmlns:a16="http://schemas.microsoft.com/office/drawing/2014/main" id="{921A9B9D-FA44-65EB-9901-0A81A5521E8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7" name="正方形/長方形 156">
              <a:extLst>
                <a:ext uri="{FF2B5EF4-FFF2-40B4-BE49-F238E27FC236}">
                  <a16:creationId xmlns:a16="http://schemas.microsoft.com/office/drawing/2014/main" id="{872CC386-EF63-6472-2840-299BE75DBDEE}"/>
                </a:ext>
              </a:extLst>
            </p:cNvPr>
            <p:cNvSpPr/>
            <p:nvPr/>
          </p:nvSpPr>
          <p:spPr>
            <a:xfrm>
              <a:off x="5152663" y="1998068"/>
              <a:ext cx="1438968"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・口座情報がない場合は、新規に登録する。</a:t>
              </a:r>
            </a:p>
            <a:p>
              <a:r>
                <a:rPr kumimoji="1" lang="ja-JP" altLang="en-US" sz="500" b="1" dirty="0">
                  <a:solidFill>
                    <a:schemeClr val="tx1"/>
                  </a:solidFill>
                  <a:latin typeface="游ゴシック" panose="020B0400000000000000" pitchFamily="50" charset="-128"/>
                  <a:ea typeface="游ゴシック" panose="020B0400000000000000" pitchFamily="50" charset="-128"/>
                </a:rPr>
                <a:t>・口座登録が既にある場合でも、必要に応じて口座情報を確認し登録する。</a:t>
              </a:r>
            </a:p>
            <a:p>
              <a:r>
                <a:rPr kumimoji="1" lang="ja-JP" altLang="en-US" sz="500" b="1" dirty="0">
                  <a:solidFill>
                    <a:schemeClr val="tx1"/>
                  </a:solidFill>
                  <a:latin typeface="游ゴシック" panose="020B0400000000000000" pitchFamily="50" charset="-128"/>
                  <a:ea typeface="游ゴシック" panose="020B0400000000000000" pitchFamily="50" charset="-128"/>
                </a:rPr>
                <a:t>・公金受取口座利用の意思がある場合には情報提供ネットワークシステムから公金受取口座情報を取得する。</a:t>
              </a:r>
            </a:p>
          </p:txBody>
        </p:sp>
      </p:grpSp>
    </p:spTree>
    <p:extLst>
      <p:ext uri="{BB962C8B-B14F-4D97-AF65-F5344CB8AC3E}">
        <p14:creationId xmlns:p14="http://schemas.microsoft.com/office/powerpoint/2010/main" val="266853118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03B209-2037-1B4F-01A9-B14C6337F512}"/>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35042F97-ADBE-8283-0D57-BC07F63BAC1E}"/>
              </a:ext>
            </a:extLst>
          </p:cNvPr>
          <p:cNvGrpSpPr/>
          <p:nvPr/>
        </p:nvGrpSpPr>
        <p:grpSpPr>
          <a:xfrm rot="16200000">
            <a:off x="2253811" y="2029344"/>
            <a:ext cx="1211750" cy="47531"/>
            <a:chOff x="7613955" y="5728212"/>
            <a:chExt cx="1211750" cy="47531"/>
          </a:xfrm>
        </p:grpSpPr>
        <p:cxnSp>
          <p:nvCxnSpPr>
            <p:cNvPr id="85" name="直線矢印コネクタ 84">
              <a:extLst>
                <a:ext uri="{FF2B5EF4-FFF2-40B4-BE49-F238E27FC236}">
                  <a16:creationId xmlns:a16="http://schemas.microsoft.com/office/drawing/2014/main" id="{FED4E733-74D4-5AB3-11F5-D22A1513B037}"/>
                </a:ext>
              </a:extLst>
            </p:cNvPr>
            <p:cNvCxnSpPr>
              <a:cxnSpLocks/>
              <a:stCxn id="86" idx="6"/>
              <a:endCxn id="92" idx="0"/>
            </p:cNvCxnSpPr>
            <p:nvPr/>
          </p:nvCxnSpPr>
          <p:spPr>
            <a:xfrm rot="5400000" flipV="1">
              <a:off x="8243593" y="5169872"/>
              <a:ext cx="6" cy="116421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F7FE12AC-6C07-E6EC-79F3-6AAD7505FC6C}"/>
                </a:ext>
              </a:extLst>
            </p:cNvPr>
            <p:cNvSpPr/>
            <p:nvPr/>
          </p:nvSpPr>
          <p:spPr>
            <a:xfrm>
              <a:off x="761395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D7C74302-3714-90A3-8EDC-5F277B668B8D}"/>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603C22B3-EA06-B601-BD11-2342725278D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28011E3-5EB6-72F1-C6B4-0580B558C796}"/>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683236CC-56A7-F48D-37E4-4F36B41D063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E87E80CE-DCD0-EAD6-E342-FC3BB5229AC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CE50AC2-6A01-3717-A7A8-C54CDE90FBB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C086952-163E-A07D-35E7-B017BA405A4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4.4.2.</a:t>
              </a:r>
              <a:endParaRPr kumimoji="1" lang="ja-JP" altLang="en-US" sz="1000" b="1" dirty="0">
                <a:solidFill>
                  <a:schemeClr val="tx1"/>
                </a:solidFill>
                <a:highlight>
                  <a:srgbClr val="FFFF00"/>
                </a:highlight>
                <a:latin typeface="+mn-ea"/>
              </a:endParaRPr>
            </a:p>
          </p:txBody>
        </p:sp>
        <p:sp>
          <p:nvSpPr>
            <p:cNvPr id="10" name="正方形/長方形 9">
              <a:extLst>
                <a:ext uri="{FF2B5EF4-FFF2-40B4-BE49-F238E27FC236}">
                  <a16:creationId xmlns:a16="http://schemas.microsoft.com/office/drawing/2014/main" id="{385ABE23-DB5D-5FD6-A325-2BD872D6278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還付処理</a:t>
              </a:r>
            </a:p>
          </p:txBody>
        </p:sp>
        <p:sp>
          <p:nvSpPr>
            <p:cNvPr id="14" name="正方形/長方形 13">
              <a:extLst>
                <a:ext uri="{FF2B5EF4-FFF2-40B4-BE49-F238E27FC236}">
                  <a16:creationId xmlns:a16="http://schemas.microsoft.com/office/drawing/2014/main" id="{43129EFE-9120-4B1A-BE60-7FD6DAF7DD5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E96F62D3-CCB3-0CC1-F9BE-88A8C3A1E67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E20E1668-FF78-2B85-FF01-FB24565F8A4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94EE301D-57FD-273A-CB18-739F9225BBC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4C4BF41-2B19-DAE4-3E52-A3D1633AC17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23</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C660179F-9F2F-1213-7A0F-DD91B538D373}"/>
              </a:ext>
            </a:extLst>
          </p:cNvPr>
          <p:cNvSpPr/>
          <p:nvPr/>
        </p:nvSpPr>
        <p:spPr>
          <a:xfrm>
            <a:off x="6758568" y="6048375"/>
            <a:ext cx="2053792" cy="4560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3.3.8</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3.3.9</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口座還付</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3.3.17</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還付通知発行</a:t>
            </a:r>
            <a:r>
              <a:rPr kumimoji="1" lang="en-US" altLang="zh-TW"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再発行</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24E28019-7897-A44D-D48D-5099FF2C56AA}"/>
              </a:ext>
            </a:extLst>
          </p:cNvPr>
          <p:cNvCxnSpPr>
            <a:cxnSpLocks/>
            <a:stCxn id="182" idx="3"/>
            <a:endCxn id="63" idx="2"/>
          </p:cNvCxnSpPr>
          <p:nvPr/>
        </p:nvCxnSpPr>
        <p:spPr>
          <a:xfrm>
            <a:off x="2218760" y="2805203"/>
            <a:ext cx="48792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E8C226CE-A7CA-6A14-A601-06DB438217CB}"/>
              </a:ext>
            </a:extLst>
          </p:cNvPr>
          <p:cNvSpPr/>
          <p:nvPr/>
        </p:nvSpPr>
        <p:spPr>
          <a:xfrm>
            <a:off x="706243" y="296116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4.4.1. </a:t>
            </a:r>
            <a:r>
              <a:rPr kumimoji="1" lang="ja-JP" altLang="en-US" sz="600" b="1" dirty="0">
                <a:solidFill>
                  <a:schemeClr val="tx1"/>
                </a:solidFill>
                <a:latin typeface="+mn-ea"/>
              </a:rPr>
              <a:t>還付処理</a:t>
            </a:r>
            <a:endParaRPr kumimoji="1" lang="en-US" altLang="ja-JP" sz="600" b="1" dirty="0">
              <a:solidFill>
                <a:schemeClr val="tx1"/>
              </a:solidFill>
              <a:latin typeface="+mn-ea"/>
            </a:endParaRPr>
          </a:p>
        </p:txBody>
      </p:sp>
      <p:cxnSp>
        <p:nvCxnSpPr>
          <p:cNvPr id="102" name="直線矢印コネクタ 101">
            <a:extLst>
              <a:ext uri="{FF2B5EF4-FFF2-40B4-BE49-F238E27FC236}">
                <a16:creationId xmlns:a16="http://schemas.microsoft.com/office/drawing/2014/main" id="{26033CB4-9C09-1D4A-582C-CA5A82EF3267}"/>
              </a:ext>
            </a:extLst>
          </p:cNvPr>
          <p:cNvCxnSpPr>
            <a:cxnSpLocks/>
            <a:stCxn id="63" idx="6"/>
            <a:endCxn id="110" idx="1"/>
          </p:cNvCxnSpPr>
          <p:nvPr/>
        </p:nvCxnSpPr>
        <p:spPr>
          <a:xfrm>
            <a:off x="3012683" y="2805203"/>
            <a:ext cx="40645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A785934B-AA0E-43ED-61B0-BB16A18E7D3E}"/>
              </a:ext>
            </a:extLst>
          </p:cNvPr>
          <p:cNvCxnSpPr>
            <a:cxnSpLocks/>
            <a:stCxn id="24" idx="6"/>
            <a:endCxn id="182" idx="1"/>
          </p:cNvCxnSpPr>
          <p:nvPr/>
        </p:nvCxnSpPr>
        <p:spPr>
          <a:xfrm>
            <a:off x="1260941" y="2805203"/>
            <a:ext cx="3619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2" name="グループ化 61">
            <a:extLst>
              <a:ext uri="{FF2B5EF4-FFF2-40B4-BE49-F238E27FC236}">
                <a16:creationId xmlns:a16="http://schemas.microsoft.com/office/drawing/2014/main" id="{ECD32F88-C50D-BEAF-99CA-AF7D697F2E1D}"/>
              </a:ext>
            </a:extLst>
          </p:cNvPr>
          <p:cNvGrpSpPr>
            <a:grpSpLocks noChangeAspect="1"/>
          </p:cNvGrpSpPr>
          <p:nvPr/>
        </p:nvGrpSpPr>
        <p:grpSpPr>
          <a:xfrm>
            <a:off x="2706683" y="2652203"/>
            <a:ext cx="306000" cy="306000"/>
            <a:chOff x="2810266" y="3583909"/>
            <a:chExt cx="182044" cy="182044"/>
          </a:xfrm>
        </p:grpSpPr>
        <p:sp>
          <p:nvSpPr>
            <p:cNvPr id="63" name="楕円 62">
              <a:extLst>
                <a:ext uri="{FF2B5EF4-FFF2-40B4-BE49-F238E27FC236}">
                  <a16:creationId xmlns:a16="http://schemas.microsoft.com/office/drawing/2014/main" id="{3F7D6ABD-578F-A12C-5670-8E40C8F41DD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85D279F2-9BAA-1A1D-AD04-4C0B3EF393D7}"/>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BADB16AB-1AC1-EDB3-2B20-88D832B15F01}"/>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6B56E0DA-3CAE-DFB7-A652-2D72789DC329}"/>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AC48B156-EE96-8D6D-C0FF-657F35628D1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BF0C7EE3-5DEA-D37B-47C3-103C8B27E56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C46F4E10-79C6-10AB-705D-BA428E33AF12}"/>
              </a:ext>
            </a:extLst>
          </p:cNvPr>
          <p:cNvSpPr/>
          <p:nvPr/>
        </p:nvSpPr>
        <p:spPr>
          <a:xfrm>
            <a:off x="2520471" y="242248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a:t>
            </a:r>
            <a:endParaRPr kumimoji="1" lang="en-US" altLang="ja-JP" sz="600" b="1" dirty="0">
              <a:solidFill>
                <a:schemeClr val="tx1"/>
              </a:solidFill>
              <a:latin typeface="+mn-ea"/>
            </a:endParaRPr>
          </a:p>
        </p:txBody>
      </p:sp>
      <p:grpSp>
        <p:nvGrpSpPr>
          <p:cNvPr id="23" name="グループ化 22">
            <a:extLst>
              <a:ext uri="{FF2B5EF4-FFF2-40B4-BE49-F238E27FC236}">
                <a16:creationId xmlns:a16="http://schemas.microsoft.com/office/drawing/2014/main" id="{44951869-50D3-86BB-090B-9DA5C1F10712}"/>
              </a:ext>
            </a:extLst>
          </p:cNvPr>
          <p:cNvGrpSpPr>
            <a:grpSpLocks noChangeAspect="1"/>
          </p:cNvGrpSpPr>
          <p:nvPr/>
        </p:nvGrpSpPr>
        <p:grpSpPr>
          <a:xfrm>
            <a:off x="954941" y="2652203"/>
            <a:ext cx="306000" cy="306000"/>
            <a:chOff x="2800403" y="4528867"/>
            <a:chExt cx="182044" cy="182044"/>
          </a:xfrm>
        </p:grpSpPr>
        <p:sp>
          <p:nvSpPr>
            <p:cNvPr id="24" name="楕円 23">
              <a:extLst>
                <a:ext uri="{FF2B5EF4-FFF2-40B4-BE49-F238E27FC236}">
                  <a16:creationId xmlns:a16="http://schemas.microsoft.com/office/drawing/2014/main" id="{F22BC6BB-9C60-F6F9-900C-03E5AB565095}"/>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99AA362C-204B-742E-6217-CF6C12C9DE63}"/>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56" name="正方形/長方形 55">
            <a:extLst>
              <a:ext uri="{FF2B5EF4-FFF2-40B4-BE49-F238E27FC236}">
                <a16:creationId xmlns:a16="http://schemas.microsoft.com/office/drawing/2014/main" id="{96F08331-9A5D-5405-AF35-0BBC843BC695}"/>
              </a:ext>
            </a:extLst>
          </p:cNvPr>
          <p:cNvSpPr/>
          <p:nvPr/>
        </p:nvSpPr>
        <p:spPr>
          <a:xfrm>
            <a:off x="2467618"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57" name="グループ化 56">
            <a:extLst>
              <a:ext uri="{FF2B5EF4-FFF2-40B4-BE49-F238E27FC236}">
                <a16:creationId xmlns:a16="http://schemas.microsoft.com/office/drawing/2014/main" id="{EDCC5E61-4551-84CB-59FF-469C24E9BC3D}"/>
              </a:ext>
            </a:extLst>
          </p:cNvPr>
          <p:cNvGrpSpPr/>
          <p:nvPr/>
        </p:nvGrpSpPr>
        <p:grpSpPr>
          <a:xfrm>
            <a:off x="1972910" y="1897890"/>
            <a:ext cx="989415" cy="511362"/>
            <a:chOff x="4999681" y="4316156"/>
            <a:chExt cx="989415" cy="511362"/>
          </a:xfrm>
        </p:grpSpPr>
        <p:cxnSp>
          <p:nvCxnSpPr>
            <p:cNvPr id="58" name="直線矢印コネクタ 57">
              <a:extLst>
                <a:ext uri="{FF2B5EF4-FFF2-40B4-BE49-F238E27FC236}">
                  <a16:creationId xmlns:a16="http://schemas.microsoft.com/office/drawing/2014/main" id="{71B5E805-91A9-EAEA-2633-D3AB65D3A8DB}"/>
                </a:ext>
              </a:extLst>
            </p:cNvPr>
            <p:cNvCxnSpPr>
              <a:cxnSpLocks/>
              <a:stCxn id="68" idx="3"/>
            </p:cNvCxnSpPr>
            <p:nvPr/>
          </p:nvCxnSpPr>
          <p:spPr>
            <a:xfrm>
              <a:off x="5643981" y="4469826"/>
              <a:ext cx="24247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9" name="正方形/長方形 58">
              <a:extLst>
                <a:ext uri="{FF2B5EF4-FFF2-40B4-BE49-F238E27FC236}">
                  <a16:creationId xmlns:a16="http://schemas.microsoft.com/office/drawing/2014/main" id="{296800C8-35E8-77A8-1222-85697A1CFA44}"/>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還付充当通知書</a:t>
              </a:r>
              <a:endParaRPr kumimoji="1" lang="en-US" altLang="ja-JP" sz="500" b="1" dirty="0">
                <a:solidFill>
                  <a:schemeClr val="tx1"/>
                </a:solidFill>
                <a:latin typeface="+mn-ea"/>
              </a:endParaRPr>
            </a:p>
          </p:txBody>
        </p:sp>
        <p:pic>
          <p:nvPicPr>
            <p:cNvPr id="68" name="グラフィックス 67" descr="紙 枠線">
              <a:extLst>
                <a:ext uri="{FF2B5EF4-FFF2-40B4-BE49-F238E27FC236}">
                  <a16:creationId xmlns:a16="http://schemas.microsoft.com/office/drawing/2014/main" id="{CC99F0CF-E257-EB8A-72B2-FA9A40282242}"/>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5336641" y="4316156"/>
              <a:ext cx="307340" cy="307340"/>
            </a:xfrm>
            <a:prstGeom prst="rect">
              <a:avLst/>
            </a:prstGeom>
          </p:spPr>
        </p:pic>
      </p:grpSp>
      <p:grpSp>
        <p:nvGrpSpPr>
          <p:cNvPr id="180" name="グループ化 179">
            <a:extLst>
              <a:ext uri="{FF2B5EF4-FFF2-40B4-BE49-F238E27FC236}">
                <a16:creationId xmlns:a16="http://schemas.microsoft.com/office/drawing/2014/main" id="{50E97AC5-F27F-BBB5-EA5A-5B3F4E3309D0}"/>
              </a:ext>
            </a:extLst>
          </p:cNvPr>
          <p:cNvGrpSpPr/>
          <p:nvPr/>
        </p:nvGrpSpPr>
        <p:grpSpPr>
          <a:xfrm>
            <a:off x="1622876" y="2570828"/>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D51EF32A-7AA2-33C3-1E2F-ECDFF2B9229D}"/>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96FBF68C-8B6A-D115-FE21-4AAD3A750B2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還付充当通知書の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48B778B7-359E-0A5A-40DF-A55DE555B2BA}"/>
              </a:ext>
            </a:extLst>
          </p:cNvPr>
          <p:cNvCxnSpPr>
            <a:cxnSpLocks/>
            <a:stCxn id="185" idx="1"/>
            <a:endCxn id="182" idx="2"/>
          </p:cNvCxnSpPr>
          <p:nvPr/>
        </p:nvCxnSpPr>
        <p:spPr>
          <a:xfrm flipH="1" flipV="1">
            <a:off x="1920818"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CC7D1146-943C-0C16-092B-E428A6BD04FE}"/>
              </a:ext>
            </a:extLst>
          </p:cNvPr>
          <p:cNvGrpSpPr/>
          <p:nvPr/>
        </p:nvGrpSpPr>
        <p:grpSpPr>
          <a:xfrm>
            <a:off x="1633000"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0C7E7147-D66B-E9CE-19D6-16B9137BA5D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F0C99787-9323-D395-FBBB-29DB9D1391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23DF22B4-6684-0BBE-E54E-CAA3D2D9403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77C90D0B-F68D-E1DB-09C3-C288B8750797}"/>
              </a:ext>
            </a:extLst>
          </p:cNvPr>
          <p:cNvGrpSpPr/>
          <p:nvPr/>
        </p:nvGrpSpPr>
        <p:grpSpPr>
          <a:xfrm flipH="1">
            <a:off x="951835"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013ECB39-B2BA-FA67-E133-232C9CE245F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F6AE21E2-1252-2B0C-054E-DC35A3DD6A9F}"/>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63CA8867-939E-7EC0-55C4-1517DF57358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F78B0145-0B38-9D3B-94BD-2C61E5C3D53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F38D5D55-D539-1391-1E63-BD896147D946}"/>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47D2F55B-5352-1562-12BA-8A611856197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endParaRPr kumimoji="1" lang="en-US" altLang="ja-JP" sz="600" b="1" dirty="0">
                <a:solidFill>
                  <a:schemeClr val="tx1"/>
                </a:solidFill>
                <a:latin typeface="+mn-ea"/>
              </a:endParaRPr>
            </a:p>
          </p:txBody>
        </p:sp>
      </p:grpSp>
      <p:grpSp>
        <p:nvGrpSpPr>
          <p:cNvPr id="210" name="グループ化 209">
            <a:extLst>
              <a:ext uri="{FF2B5EF4-FFF2-40B4-BE49-F238E27FC236}">
                <a16:creationId xmlns:a16="http://schemas.microsoft.com/office/drawing/2014/main" id="{00D088D4-CA96-6795-8605-8051488A503E}"/>
              </a:ext>
            </a:extLst>
          </p:cNvPr>
          <p:cNvGrpSpPr/>
          <p:nvPr/>
        </p:nvGrpSpPr>
        <p:grpSpPr>
          <a:xfrm>
            <a:off x="2084476" y="3041660"/>
            <a:ext cx="621625" cy="681096"/>
            <a:chOff x="2334384" y="3015289"/>
            <a:chExt cx="621625" cy="681096"/>
          </a:xfrm>
        </p:grpSpPr>
        <p:pic>
          <p:nvPicPr>
            <p:cNvPr id="211" name="グラフィックス 210" descr="紙 枠線">
              <a:extLst>
                <a:ext uri="{FF2B5EF4-FFF2-40B4-BE49-F238E27FC236}">
                  <a16:creationId xmlns:a16="http://schemas.microsoft.com/office/drawing/2014/main" id="{0F41EE2A-2E65-4E0C-DEBA-9DB04E56B06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BB7534B6-570F-57C8-BCC6-38902B21E595}"/>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3979DB9B-8C0E-9455-F550-6744CA7BED9D}"/>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還付充当通知書</a:t>
              </a:r>
            </a:p>
            <a:p>
              <a:r>
                <a:rPr kumimoji="1" lang="ja-JP" altLang="en-US" sz="500" b="1" dirty="0">
                  <a:solidFill>
                    <a:schemeClr val="tx1"/>
                  </a:solidFill>
                  <a:latin typeface="+mn-ea"/>
                </a:rPr>
                <a:t>過誤納金充当済リスト</a:t>
              </a:r>
            </a:p>
            <a:p>
              <a:r>
                <a:rPr kumimoji="1" lang="ja-JP" altLang="en-US" sz="500" b="1" dirty="0">
                  <a:solidFill>
                    <a:schemeClr val="tx1"/>
                  </a:solidFill>
                  <a:latin typeface="+mn-ea"/>
                </a:rPr>
                <a:t>還付充当通知書発行リスト</a:t>
              </a:r>
              <a:endParaRPr kumimoji="1" lang="en-US" altLang="ja-JP" sz="500" b="1" dirty="0">
                <a:solidFill>
                  <a:schemeClr val="tx1"/>
                </a:solidFill>
                <a:latin typeface="+mn-ea"/>
              </a:endParaRPr>
            </a:p>
          </p:txBody>
        </p:sp>
      </p:grpSp>
      <p:sp>
        <p:nvSpPr>
          <p:cNvPr id="276" name="正方形/長方形 275">
            <a:extLst>
              <a:ext uri="{FF2B5EF4-FFF2-40B4-BE49-F238E27FC236}">
                <a16:creationId xmlns:a16="http://schemas.microsoft.com/office/drawing/2014/main" id="{594E03B3-1AEE-55BE-1A53-F22125911AFD}"/>
              </a:ext>
            </a:extLst>
          </p:cNvPr>
          <p:cNvSpPr/>
          <p:nvPr/>
        </p:nvSpPr>
        <p:spPr>
          <a:xfrm>
            <a:off x="2514121" y="234554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4A8E4076-3B9A-7751-22A2-BBE6EA08CDAD}"/>
              </a:ext>
            </a:extLst>
          </p:cNvPr>
          <p:cNvCxnSpPr>
            <a:cxnSpLocks/>
            <a:stCxn id="211" idx="3"/>
            <a:endCxn id="63" idx="4"/>
          </p:cNvCxnSpPr>
          <p:nvPr/>
        </p:nvCxnSpPr>
        <p:spPr>
          <a:xfrm flipV="1">
            <a:off x="2550324" y="2958203"/>
            <a:ext cx="309359"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D323DA9D-A06F-C6EC-6F41-6BAB99344E73}"/>
              </a:ext>
            </a:extLst>
          </p:cNvPr>
          <p:cNvGrpSpPr/>
          <p:nvPr/>
        </p:nvGrpSpPr>
        <p:grpSpPr>
          <a:xfrm rot="5400000" flipV="1">
            <a:off x="4384290" y="3597575"/>
            <a:ext cx="1345312" cy="47531"/>
            <a:chOff x="9111454" y="5728213"/>
            <a:chExt cx="1345312" cy="47531"/>
          </a:xfrm>
        </p:grpSpPr>
        <p:cxnSp>
          <p:nvCxnSpPr>
            <p:cNvPr id="3" name="直線矢印コネクタ 2">
              <a:extLst>
                <a:ext uri="{FF2B5EF4-FFF2-40B4-BE49-F238E27FC236}">
                  <a16:creationId xmlns:a16="http://schemas.microsoft.com/office/drawing/2014/main" id="{D9BEB22D-B33D-E882-BC5F-EEA295FF00D2}"/>
                </a:ext>
              </a:extLst>
            </p:cNvPr>
            <p:cNvCxnSpPr>
              <a:cxnSpLocks/>
              <a:stCxn id="29" idx="6"/>
              <a:endCxn id="31" idx="0"/>
            </p:cNvCxnSpPr>
            <p:nvPr/>
          </p:nvCxnSpPr>
          <p:spPr>
            <a:xfrm rot="5400000" flipV="1">
              <a:off x="9807874" y="5103091"/>
              <a:ext cx="3" cy="129778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9" name="楕円 28">
              <a:extLst>
                <a:ext uri="{FF2B5EF4-FFF2-40B4-BE49-F238E27FC236}">
                  <a16:creationId xmlns:a16="http://schemas.microsoft.com/office/drawing/2014/main" id="{5462D152-9A4A-F08A-D8B1-4C2236C75CD1}"/>
                </a:ext>
              </a:extLst>
            </p:cNvPr>
            <p:cNvSpPr/>
            <p:nvPr/>
          </p:nvSpPr>
          <p:spPr>
            <a:xfrm>
              <a:off x="9111454"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1" name="二等辺三角形 30">
              <a:extLst>
                <a:ext uri="{FF2B5EF4-FFF2-40B4-BE49-F238E27FC236}">
                  <a16:creationId xmlns:a16="http://schemas.microsoft.com/office/drawing/2014/main" id="{E237B8B1-2F97-E30A-79B5-B404574A6C94}"/>
                </a:ext>
              </a:extLst>
            </p:cNvPr>
            <p:cNvSpPr/>
            <p:nvPr/>
          </p:nvSpPr>
          <p:spPr>
            <a:xfrm rot="5400000">
              <a:off x="10397518"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33" name="正方形/長方形 32">
            <a:extLst>
              <a:ext uri="{FF2B5EF4-FFF2-40B4-BE49-F238E27FC236}">
                <a16:creationId xmlns:a16="http://schemas.microsoft.com/office/drawing/2014/main" id="{59399754-3727-225E-9037-5A58FE346668}"/>
              </a:ext>
            </a:extLst>
          </p:cNvPr>
          <p:cNvSpPr/>
          <p:nvPr/>
        </p:nvSpPr>
        <p:spPr>
          <a:xfrm>
            <a:off x="4708332" y="331330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データを送付</a:t>
            </a:r>
            <a:endParaRPr kumimoji="1" lang="en-US" altLang="ja-JP" sz="600" b="1" dirty="0">
              <a:solidFill>
                <a:schemeClr val="tx1"/>
              </a:solidFill>
              <a:highlight>
                <a:srgbClr val="FFFFFF"/>
              </a:highlight>
              <a:latin typeface="+mn-ea"/>
            </a:endParaRPr>
          </a:p>
        </p:txBody>
      </p:sp>
      <p:sp>
        <p:nvSpPr>
          <p:cNvPr id="38" name="正方形/長方形 37">
            <a:extLst>
              <a:ext uri="{FF2B5EF4-FFF2-40B4-BE49-F238E27FC236}">
                <a16:creationId xmlns:a16="http://schemas.microsoft.com/office/drawing/2014/main" id="{21118CB1-D48A-5BE0-2CDB-4C706A26CF8B}"/>
              </a:ext>
            </a:extLst>
          </p:cNvPr>
          <p:cNvSpPr/>
          <p:nvPr/>
        </p:nvSpPr>
        <p:spPr>
          <a:xfrm>
            <a:off x="4954948" y="28662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送付して終了</a:t>
            </a:r>
            <a:endParaRPr kumimoji="1" lang="en-US" altLang="ja-JP" sz="600" b="1" dirty="0">
              <a:solidFill>
                <a:schemeClr val="tx1"/>
              </a:solidFill>
              <a:latin typeface="+mn-ea"/>
            </a:endParaRPr>
          </a:p>
        </p:txBody>
      </p:sp>
      <p:grpSp>
        <p:nvGrpSpPr>
          <p:cNvPr id="60" name="グループ化 59">
            <a:extLst>
              <a:ext uri="{FF2B5EF4-FFF2-40B4-BE49-F238E27FC236}">
                <a16:creationId xmlns:a16="http://schemas.microsoft.com/office/drawing/2014/main" id="{244A3564-49C1-DE09-AEED-E8A28556ED91}"/>
              </a:ext>
            </a:extLst>
          </p:cNvPr>
          <p:cNvGrpSpPr>
            <a:grpSpLocks noChangeAspect="1"/>
          </p:cNvGrpSpPr>
          <p:nvPr/>
        </p:nvGrpSpPr>
        <p:grpSpPr>
          <a:xfrm>
            <a:off x="4903938" y="2652203"/>
            <a:ext cx="306000" cy="306000"/>
            <a:chOff x="547477" y="5946304"/>
            <a:chExt cx="182044" cy="182044"/>
          </a:xfrm>
        </p:grpSpPr>
        <p:sp>
          <p:nvSpPr>
            <p:cNvPr id="61" name="楕円 60">
              <a:extLst>
                <a:ext uri="{FF2B5EF4-FFF2-40B4-BE49-F238E27FC236}">
                  <a16:creationId xmlns:a16="http://schemas.microsoft.com/office/drawing/2014/main" id="{960CD944-D122-4228-9ABD-208842AE79E2}"/>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96" name="グループ化 95">
              <a:extLst>
                <a:ext uri="{FF2B5EF4-FFF2-40B4-BE49-F238E27FC236}">
                  <a16:creationId xmlns:a16="http://schemas.microsoft.com/office/drawing/2014/main" id="{86E479C7-274B-D0FB-620A-136E4D81CB14}"/>
                </a:ext>
              </a:extLst>
            </p:cNvPr>
            <p:cNvGrpSpPr/>
            <p:nvPr/>
          </p:nvGrpSpPr>
          <p:grpSpPr>
            <a:xfrm>
              <a:off x="572442" y="5996943"/>
              <a:ext cx="132113" cy="80765"/>
              <a:chOff x="2601006" y="3678667"/>
              <a:chExt cx="132113" cy="80765"/>
            </a:xfrm>
          </p:grpSpPr>
          <p:sp>
            <p:nvSpPr>
              <p:cNvPr id="97" name="正方形/長方形 96">
                <a:extLst>
                  <a:ext uri="{FF2B5EF4-FFF2-40B4-BE49-F238E27FC236}">
                    <a16:creationId xmlns:a16="http://schemas.microsoft.com/office/drawing/2014/main" id="{474FC8DE-E0A8-17AC-366D-A605282BACE2}"/>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8" name="二等辺三角形 97">
                <a:extLst>
                  <a:ext uri="{FF2B5EF4-FFF2-40B4-BE49-F238E27FC236}">
                    <a16:creationId xmlns:a16="http://schemas.microsoft.com/office/drawing/2014/main" id="{E964CBF6-E35C-DDD0-A245-704D51296E0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9" name="二等辺三角形 98">
                <a:extLst>
                  <a:ext uri="{FF2B5EF4-FFF2-40B4-BE49-F238E27FC236}">
                    <a16:creationId xmlns:a16="http://schemas.microsoft.com/office/drawing/2014/main" id="{6401E46D-4121-F392-ED92-2F6AA22A06E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3" name="正方形/長方形 102">
                <a:extLst>
                  <a:ext uri="{FF2B5EF4-FFF2-40B4-BE49-F238E27FC236}">
                    <a16:creationId xmlns:a16="http://schemas.microsoft.com/office/drawing/2014/main" id="{367B37A1-796F-228C-B996-F0B6B38F28F1}"/>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104" name="グループ化 103">
            <a:extLst>
              <a:ext uri="{FF2B5EF4-FFF2-40B4-BE49-F238E27FC236}">
                <a16:creationId xmlns:a16="http://schemas.microsoft.com/office/drawing/2014/main" id="{4EA4E917-0F13-6D21-865B-160163D3B5C8}"/>
              </a:ext>
            </a:extLst>
          </p:cNvPr>
          <p:cNvGrpSpPr/>
          <p:nvPr/>
        </p:nvGrpSpPr>
        <p:grpSpPr>
          <a:xfrm>
            <a:off x="4881156" y="4304673"/>
            <a:ext cx="1011275" cy="366132"/>
            <a:chOff x="8009858" y="5132646"/>
            <a:chExt cx="1011275" cy="451132"/>
          </a:xfrm>
        </p:grpSpPr>
        <p:sp>
          <p:nvSpPr>
            <p:cNvPr id="105" name="正方形/長方形 104">
              <a:extLst>
                <a:ext uri="{FF2B5EF4-FFF2-40B4-BE49-F238E27FC236}">
                  <a16:creationId xmlns:a16="http://schemas.microsoft.com/office/drawing/2014/main" id="{B23360E5-EB41-3B21-FBDA-0641E667E2F8}"/>
                </a:ext>
              </a:extLst>
            </p:cNvPr>
            <p:cNvSpPr/>
            <p:nvPr/>
          </p:nvSpPr>
          <p:spPr>
            <a:xfrm>
              <a:off x="8009858" y="5132646"/>
              <a:ext cx="365674" cy="449891"/>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106" name="正方形/長方形 105">
              <a:extLst>
                <a:ext uri="{FF2B5EF4-FFF2-40B4-BE49-F238E27FC236}">
                  <a16:creationId xmlns:a16="http://schemas.microsoft.com/office/drawing/2014/main" id="{0ACA4DAB-D716-E192-AF77-815E101596CE}"/>
                </a:ext>
              </a:extLst>
            </p:cNvPr>
            <p:cNvSpPr/>
            <p:nvPr/>
          </p:nvSpPr>
          <p:spPr>
            <a:xfrm>
              <a:off x="8376571" y="5133886"/>
              <a:ext cx="64456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07" name="グループ化 106">
            <a:extLst>
              <a:ext uri="{FF2B5EF4-FFF2-40B4-BE49-F238E27FC236}">
                <a16:creationId xmlns:a16="http://schemas.microsoft.com/office/drawing/2014/main" id="{5E1CCF40-3E5D-9217-0576-083F95DC99F9}"/>
              </a:ext>
            </a:extLst>
          </p:cNvPr>
          <p:cNvGrpSpPr/>
          <p:nvPr/>
        </p:nvGrpSpPr>
        <p:grpSpPr>
          <a:xfrm>
            <a:off x="3419140" y="2570828"/>
            <a:ext cx="595884" cy="468750"/>
            <a:chOff x="2420174" y="2805910"/>
            <a:chExt cx="595884" cy="468750"/>
          </a:xfrm>
        </p:grpSpPr>
        <p:pic>
          <p:nvPicPr>
            <p:cNvPr id="108" name="グラフィックス 107" descr="ユーザー 枠線">
              <a:extLst>
                <a:ext uri="{FF2B5EF4-FFF2-40B4-BE49-F238E27FC236}">
                  <a16:creationId xmlns:a16="http://schemas.microsoft.com/office/drawing/2014/main" id="{52B8A704-2BCC-D67E-4719-F60507538C44}"/>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10" name="四角形: 角を丸くする 109">
              <a:extLst>
                <a:ext uri="{FF2B5EF4-FFF2-40B4-BE49-F238E27FC236}">
                  <a16:creationId xmlns:a16="http://schemas.microsoft.com/office/drawing/2014/main" id="{0E846432-4518-B8B2-AD01-C3C1133F9B2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口座振込依頼</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データ作成</a:t>
              </a:r>
              <a:endParaRPr kumimoji="1" lang="en-US" altLang="ja-JP" sz="500" b="1" dirty="0">
                <a:solidFill>
                  <a:schemeClr val="tx1"/>
                </a:solidFill>
                <a:latin typeface="+mn-ea"/>
              </a:endParaRPr>
            </a:p>
          </p:txBody>
        </p:sp>
      </p:grpSp>
      <p:cxnSp>
        <p:nvCxnSpPr>
          <p:cNvPr id="120" name="直線矢印コネクタ 119">
            <a:extLst>
              <a:ext uri="{FF2B5EF4-FFF2-40B4-BE49-F238E27FC236}">
                <a16:creationId xmlns:a16="http://schemas.microsoft.com/office/drawing/2014/main" id="{8157C09B-E9AE-2B74-D4E2-7AA169CE31C3}"/>
              </a:ext>
            </a:extLst>
          </p:cNvPr>
          <p:cNvCxnSpPr>
            <a:cxnSpLocks/>
            <a:stCxn id="122" idx="1"/>
            <a:endCxn id="110" idx="2"/>
          </p:cNvCxnSpPr>
          <p:nvPr/>
        </p:nvCxnSpPr>
        <p:spPr>
          <a:xfrm flipH="1" flipV="1">
            <a:off x="3717082"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5BA47E10-EFFC-FB1C-D796-5810FB4E42CC}"/>
              </a:ext>
            </a:extLst>
          </p:cNvPr>
          <p:cNvGrpSpPr/>
          <p:nvPr/>
        </p:nvGrpSpPr>
        <p:grpSpPr>
          <a:xfrm>
            <a:off x="3429264" y="4281501"/>
            <a:ext cx="575637" cy="451948"/>
            <a:chOff x="5274238" y="5435536"/>
            <a:chExt cx="439201" cy="345439"/>
          </a:xfrm>
        </p:grpSpPr>
        <p:sp>
          <p:nvSpPr>
            <p:cNvPr id="122" name="フローチャート: 磁気ディスク 121">
              <a:extLst>
                <a:ext uri="{FF2B5EF4-FFF2-40B4-BE49-F238E27FC236}">
                  <a16:creationId xmlns:a16="http://schemas.microsoft.com/office/drawing/2014/main" id="{B86DF820-EB2B-C4B5-0891-999A1F2F239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3" name="円弧 122">
              <a:extLst>
                <a:ext uri="{FF2B5EF4-FFF2-40B4-BE49-F238E27FC236}">
                  <a16:creationId xmlns:a16="http://schemas.microsoft.com/office/drawing/2014/main" id="{185DDDFC-DDB7-875F-B8AC-2EF2FE42FE3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5" name="円弧 124">
              <a:extLst>
                <a:ext uri="{FF2B5EF4-FFF2-40B4-BE49-F238E27FC236}">
                  <a16:creationId xmlns:a16="http://schemas.microsoft.com/office/drawing/2014/main" id="{0C5BD4A2-03A2-D6DD-7BFD-AA8F688AA71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50" name="グループ化 149">
            <a:extLst>
              <a:ext uri="{FF2B5EF4-FFF2-40B4-BE49-F238E27FC236}">
                <a16:creationId xmlns:a16="http://schemas.microsoft.com/office/drawing/2014/main" id="{423CB383-19BE-59E9-1611-2B086D576A53}"/>
              </a:ext>
            </a:extLst>
          </p:cNvPr>
          <p:cNvGrpSpPr/>
          <p:nvPr/>
        </p:nvGrpSpPr>
        <p:grpSpPr>
          <a:xfrm flipH="1">
            <a:off x="2748099" y="4643643"/>
            <a:ext cx="752658" cy="405710"/>
            <a:chOff x="4488244" y="5206471"/>
            <a:chExt cx="752658" cy="405710"/>
          </a:xfrm>
        </p:grpSpPr>
        <p:cxnSp>
          <p:nvCxnSpPr>
            <p:cNvPr id="156" name="直線矢印コネクタ 155">
              <a:extLst>
                <a:ext uri="{FF2B5EF4-FFF2-40B4-BE49-F238E27FC236}">
                  <a16:creationId xmlns:a16="http://schemas.microsoft.com/office/drawing/2014/main" id="{B815BFA5-8146-2035-63B1-81C08192D77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57" name="グループ化 156">
              <a:extLst>
                <a:ext uri="{FF2B5EF4-FFF2-40B4-BE49-F238E27FC236}">
                  <a16:creationId xmlns:a16="http://schemas.microsoft.com/office/drawing/2014/main" id="{B588BDB9-1AE4-B3A8-01EE-A2370DF57920}"/>
                </a:ext>
              </a:extLst>
            </p:cNvPr>
            <p:cNvGrpSpPr/>
            <p:nvPr/>
          </p:nvGrpSpPr>
          <p:grpSpPr>
            <a:xfrm>
              <a:off x="4610864" y="5312359"/>
              <a:ext cx="69614" cy="299822"/>
              <a:chOff x="2439407" y="2962964"/>
              <a:chExt cx="69614" cy="430496"/>
            </a:xfrm>
          </p:grpSpPr>
          <p:cxnSp>
            <p:nvCxnSpPr>
              <p:cNvPr id="160" name="直線コネクタ 159">
                <a:extLst>
                  <a:ext uri="{FF2B5EF4-FFF2-40B4-BE49-F238E27FC236}">
                    <a16:creationId xmlns:a16="http://schemas.microsoft.com/office/drawing/2014/main" id="{5A201AD7-3596-8DDB-FFBB-63A0F5DBB79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61" name="直線コネクタ 160">
                <a:extLst>
                  <a:ext uri="{FF2B5EF4-FFF2-40B4-BE49-F238E27FC236}">
                    <a16:creationId xmlns:a16="http://schemas.microsoft.com/office/drawing/2014/main" id="{6F45CD6E-3424-7FC0-3F67-F8EFD627277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62" name="直線コネクタ 161">
                <a:extLst>
                  <a:ext uri="{FF2B5EF4-FFF2-40B4-BE49-F238E27FC236}">
                    <a16:creationId xmlns:a16="http://schemas.microsoft.com/office/drawing/2014/main" id="{84CB3A8C-083E-9C1A-9CB8-07585A41951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58" name="正方形/長方形 157">
              <a:extLst>
                <a:ext uri="{FF2B5EF4-FFF2-40B4-BE49-F238E27FC236}">
                  <a16:creationId xmlns:a16="http://schemas.microsoft.com/office/drawing/2014/main" id="{1BE84D1C-0F8E-9100-B49A-A85314A407E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214" name="直線矢印コネクタ 213">
            <a:extLst>
              <a:ext uri="{FF2B5EF4-FFF2-40B4-BE49-F238E27FC236}">
                <a16:creationId xmlns:a16="http://schemas.microsoft.com/office/drawing/2014/main" id="{BDAA8AED-48DB-7EF9-2259-48B1BEFF0956}"/>
              </a:ext>
            </a:extLst>
          </p:cNvPr>
          <p:cNvCxnSpPr>
            <a:cxnSpLocks/>
            <a:stCxn id="110" idx="3"/>
            <a:endCxn id="61" idx="2"/>
          </p:cNvCxnSpPr>
          <p:nvPr/>
        </p:nvCxnSpPr>
        <p:spPr>
          <a:xfrm>
            <a:off x="4015024" y="2805203"/>
            <a:ext cx="88891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15" name="グループ化 214">
            <a:extLst>
              <a:ext uri="{FF2B5EF4-FFF2-40B4-BE49-F238E27FC236}">
                <a16:creationId xmlns:a16="http://schemas.microsoft.com/office/drawing/2014/main" id="{825C0D9C-0787-78FA-D4C4-236C10E82B11}"/>
              </a:ext>
            </a:extLst>
          </p:cNvPr>
          <p:cNvGrpSpPr/>
          <p:nvPr/>
        </p:nvGrpSpPr>
        <p:grpSpPr>
          <a:xfrm>
            <a:off x="3851941" y="3041660"/>
            <a:ext cx="621625" cy="681096"/>
            <a:chOff x="2334384" y="3015289"/>
            <a:chExt cx="621625" cy="681096"/>
          </a:xfrm>
        </p:grpSpPr>
        <p:pic>
          <p:nvPicPr>
            <p:cNvPr id="216" name="グラフィックス 215" descr="紙 枠線">
              <a:extLst>
                <a:ext uri="{FF2B5EF4-FFF2-40B4-BE49-F238E27FC236}">
                  <a16:creationId xmlns:a16="http://schemas.microsoft.com/office/drawing/2014/main" id="{43D94E0B-2F5A-CE4E-F22E-563E4E27C143}"/>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492892" y="3131836"/>
              <a:ext cx="307340" cy="307340"/>
            </a:xfrm>
            <a:prstGeom prst="rect">
              <a:avLst/>
            </a:prstGeom>
          </p:spPr>
        </p:pic>
        <p:cxnSp>
          <p:nvCxnSpPr>
            <p:cNvPr id="217" name="直線矢印コネクタ 36">
              <a:extLst>
                <a:ext uri="{FF2B5EF4-FFF2-40B4-BE49-F238E27FC236}">
                  <a16:creationId xmlns:a16="http://schemas.microsoft.com/office/drawing/2014/main" id="{A5DEADDF-89BF-51F5-491D-00C3EA40DBEE}"/>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8" name="正方形/長方形 217">
              <a:extLst>
                <a:ext uri="{FF2B5EF4-FFF2-40B4-BE49-F238E27FC236}">
                  <a16:creationId xmlns:a16="http://schemas.microsoft.com/office/drawing/2014/main" id="{4E992A22-83B0-1F10-228C-236D450082D1}"/>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還付対象者集計表</a:t>
              </a:r>
              <a:endParaRPr kumimoji="1" lang="en-US" altLang="ja-JP" sz="500" b="1" dirty="0">
                <a:solidFill>
                  <a:schemeClr val="tx1"/>
                </a:solidFill>
                <a:latin typeface="+mn-ea"/>
              </a:endParaRPr>
            </a:p>
          </p:txBody>
        </p:sp>
      </p:grpSp>
      <p:grpSp>
        <p:nvGrpSpPr>
          <p:cNvPr id="219" name="グループ化 218">
            <a:extLst>
              <a:ext uri="{FF2B5EF4-FFF2-40B4-BE49-F238E27FC236}">
                <a16:creationId xmlns:a16="http://schemas.microsoft.com/office/drawing/2014/main" id="{759D9794-9334-290A-ED0C-20365C7055F9}"/>
              </a:ext>
            </a:extLst>
          </p:cNvPr>
          <p:cNvGrpSpPr/>
          <p:nvPr/>
        </p:nvGrpSpPr>
        <p:grpSpPr>
          <a:xfrm>
            <a:off x="3675911" y="3670778"/>
            <a:ext cx="989415" cy="561163"/>
            <a:chOff x="6548006" y="1535482"/>
            <a:chExt cx="989415" cy="561163"/>
          </a:xfrm>
        </p:grpSpPr>
        <p:cxnSp>
          <p:nvCxnSpPr>
            <p:cNvPr id="220" name="直線矢印コネクタ 219">
              <a:extLst>
                <a:ext uri="{FF2B5EF4-FFF2-40B4-BE49-F238E27FC236}">
                  <a16:creationId xmlns:a16="http://schemas.microsoft.com/office/drawing/2014/main" id="{79C2FDB2-6DF0-D843-D028-012B9B834F57}"/>
                </a:ext>
              </a:extLst>
            </p:cNvPr>
            <p:cNvCxnSpPr>
              <a:cxnSpLocks/>
              <a:endCxn id="222" idx="1"/>
            </p:cNvCxnSpPr>
            <p:nvPr/>
          </p:nvCxnSpPr>
          <p:spPr>
            <a:xfrm>
              <a:off x="6589177" y="1688482"/>
              <a:ext cx="300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1" name="正方形/長方形 220">
              <a:extLst>
                <a:ext uri="{FF2B5EF4-FFF2-40B4-BE49-F238E27FC236}">
                  <a16:creationId xmlns:a16="http://schemas.microsoft.com/office/drawing/2014/main" id="{B594B1B3-8C1F-38EB-ED1A-99F21D8A15D5}"/>
                </a:ext>
              </a:extLst>
            </p:cNvPr>
            <p:cNvSpPr/>
            <p:nvPr/>
          </p:nvSpPr>
          <p:spPr>
            <a:xfrm>
              <a:off x="6548006"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222" name="グラフィックス 221" descr="紙 枠線">
              <a:extLst>
                <a:ext uri="{FF2B5EF4-FFF2-40B4-BE49-F238E27FC236}">
                  <a16:creationId xmlns:a16="http://schemas.microsoft.com/office/drawing/2014/main" id="{FBAA92A0-E22B-2310-FE23-15264F98AF6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889713" y="1535482"/>
              <a:ext cx="306000" cy="306000"/>
            </a:xfrm>
            <a:prstGeom prst="rect">
              <a:avLst/>
            </a:prstGeom>
          </p:spPr>
        </p:pic>
      </p:grpSp>
      <p:grpSp>
        <p:nvGrpSpPr>
          <p:cNvPr id="223" name="グループ化 222">
            <a:extLst>
              <a:ext uri="{FF2B5EF4-FFF2-40B4-BE49-F238E27FC236}">
                <a16:creationId xmlns:a16="http://schemas.microsoft.com/office/drawing/2014/main" id="{BBBE05EF-272E-A950-D0A5-9070490D5967}"/>
              </a:ext>
            </a:extLst>
          </p:cNvPr>
          <p:cNvGrpSpPr/>
          <p:nvPr/>
        </p:nvGrpSpPr>
        <p:grpSpPr>
          <a:xfrm>
            <a:off x="4917401" y="3670778"/>
            <a:ext cx="989415" cy="561163"/>
            <a:chOff x="6505144" y="1535482"/>
            <a:chExt cx="989415" cy="561163"/>
          </a:xfrm>
        </p:grpSpPr>
        <p:cxnSp>
          <p:nvCxnSpPr>
            <p:cNvPr id="224" name="直線矢印コネクタ 223">
              <a:extLst>
                <a:ext uri="{FF2B5EF4-FFF2-40B4-BE49-F238E27FC236}">
                  <a16:creationId xmlns:a16="http://schemas.microsoft.com/office/drawing/2014/main" id="{DF264721-19A6-40B7-DF66-F19CCFDD5B3B}"/>
                </a:ext>
              </a:extLst>
            </p:cNvPr>
            <p:cNvCxnSpPr>
              <a:cxnSpLocks/>
              <a:endCxn id="226"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25" name="正方形/長方形 224">
              <a:extLst>
                <a:ext uri="{FF2B5EF4-FFF2-40B4-BE49-F238E27FC236}">
                  <a16:creationId xmlns:a16="http://schemas.microsoft.com/office/drawing/2014/main" id="{23C48273-DEA0-06CE-506F-CE25B18B4002}"/>
                </a:ext>
              </a:extLst>
            </p:cNvPr>
            <p:cNvSpPr/>
            <p:nvPr/>
          </p:nvSpPr>
          <p:spPr>
            <a:xfrm>
              <a:off x="6505144"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226" name="グラフィックス 225" descr="紙 枠線">
              <a:extLst>
                <a:ext uri="{FF2B5EF4-FFF2-40B4-BE49-F238E27FC236}">
                  <a16:creationId xmlns:a16="http://schemas.microsoft.com/office/drawing/2014/main" id="{C3A796CB-60A8-5D95-E7B6-5B2593C0726F}"/>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6846851" y="1535482"/>
              <a:ext cx="306000" cy="306000"/>
            </a:xfrm>
            <a:prstGeom prst="rect">
              <a:avLst/>
            </a:prstGeom>
          </p:spPr>
        </p:pic>
      </p:grpSp>
    </p:spTree>
    <p:extLst>
      <p:ext uri="{BB962C8B-B14F-4D97-AF65-F5344CB8AC3E}">
        <p14:creationId xmlns:p14="http://schemas.microsoft.com/office/powerpoint/2010/main" val="273376382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345FCE5-9287-A329-65FF-3BBF6E60E900}"/>
            </a:ext>
          </a:extLst>
        </p:cNvPr>
        <p:cNvGrpSpPr/>
        <p:nvPr/>
      </p:nvGrpSpPr>
      <p:grpSpPr>
        <a:xfrm>
          <a:off x="0" y="0"/>
          <a:ext cx="0" cy="0"/>
          <a:chOff x="0" y="0"/>
          <a:chExt cx="0" cy="0"/>
        </a:xfrm>
      </p:grpSpPr>
      <p:grpSp>
        <p:nvGrpSpPr>
          <p:cNvPr id="84" name="グループ化 83">
            <a:extLst>
              <a:ext uri="{FF2B5EF4-FFF2-40B4-BE49-F238E27FC236}">
                <a16:creationId xmlns:a16="http://schemas.microsoft.com/office/drawing/2014/main" id="{F9893A5A-E5D0-5480-5246-BF88210BB883}"/>
              </a:ext>
            </a:extLst>
          </p:cNvPr>
          <p:cNvGrpSpPr/>
          <p:nvPr/>
        </p:nvGrpSpPr>
        <p:grpSpPr>
          <a:xfrm rot="16200000">
            <a:off x="4687213" y="2029344"/>
            <a:ext cx="1211750" cy="47531"/>
            <a:chOff x="7613955" y="5728212"/>
            <a:chExt cx="1211750" cy="47531"/>
          </a:xfrm>
        </p:grpSpPr>
        <p:cxnSp>
          <p:nvCxnSpPr>
            <p:cNvPr id="85" name="直線矢印コネクタ 84">
              <a:extLst>
                <a:ext uri="{FF2B5EF4-FFF2-40B4-BE49-F238E27FC236}">
                  <a16:creationId xmlns:a16="http://schemas.microsoft.com/office/drawing/2014/main" id="{C741C4BB-9D8D-EB35-33F1-03B94DBDE162}"/>
                </a:ext>
              </a:extLst>
            </p:cNvPr>
            <p:cNvCxnSpPr>
              <a:cxnSpLocks/>
              <a:stCxn id="86" idx="6"/>
              <a:endCxn id="92" idx="0"/>
            </p:cNvCxnSpPr>
            <p:nvPr/>
          </p:nvCxnSpPr>
          <p:spPr>
            <a:xfrm rot="5400000" flipV="1">
              <a:off x="8243593" y="5169872"/>
              <a:ext cx="6" cy="116421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5E1FDEE0-69D4-6339-5A11-2495E3A052C2}"/>
                </a:ext>
              </a:extLst>
            </p:cNvPr>
            <p:cNvSpPr/>
            <p:nvPr/>
          </p:nvSpPr>
          <p:spPr>
            <a:xfrm>
              <a:off x="7613955"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AFFF706E-E969-ECE9-0CC5-5441B0EAD2E5}"/>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C4FD56D5-E2E4-388D-D44D-FE9405F0D92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C2C0ACAB-E6EA-D133-218A-8A220D5105F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3DE7BE7-E6F2-D46F-11BB-EDC55AEAF9D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3F923CB4-6CDE-54DE-33D7-B9CF654809F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866BDE60-6145-1371-5594-D395736EF06F}"/>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2A58E51-2394-6BD7-16B8-5278AE0E824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4.5.</a:t>
              </a:r>
              <a:endParaRPr kumimoji="1" lang="ja-JP" altLang="en-US" sz="1000" b="1" dirty="0">
                <a:solidFill>
                  <a:schemeClr val="tx1"/>
                </a:solidFill>
                <a:highlight>
                  <a:srgbClr val="FFFF00"/>
                </a:highlight>
                <a:latin typeface="+mn-ea"/>
              </a:endParaRPr>
            </a:p>
          </p:txBody>
        </p:sp>
        <p:sp>
          <p:nvSpPr>
            <p:cNvPr id="10" name="正方形/長方形 9">
              <a:extLst>
                <a:ext uri="{FF2B5EF4-FFF2-40B4-BE49-F238E27FC236}">
                  <a16:creationId xmlns:a16="http://schemas.microsoft.com/office/drawing/2014/main" id="{5BDF8752-401E-E382-E2B4-83C39ABA476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納期未到来日の充当処理</a:t>
              </a:r>
            </a:p>
          </p:txBody>
        </p:sp>
        <p:sp>
          <p:nvSpPr>
            <p:cNvPr id="14" name="正方形/長方形 13">
              <a:extLst>
                <a:ext uri="{FF2B5EF4-FFF2-40B4-BE49-F238E27FC236}">
                  <a16:creationId xmlns:a16="http://schemas.microsoft.com/office/drawing/2014/main" id="{5CB85562-5410-5002-6CC8-1B7B94549C4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A6DF6492-9DDD-CF2E-BA15-2676CDF9C77B}"/>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8067CC6A-CA6F-8879-4872-1A014A72C44A}"/>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153E0B1-4A7A-70D3-836B-9C8A7223AD2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E101A87-3B23-3E0D-0BA3-E7C87726975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08C9FC56-6ED9-3D0A-9E24-A6CC8C7E5B63}"/>
              </a:ext>
            </a:extLst>
          </p:cNvPr>
          <p:cNvCxnSpPr>
            <a:cxnSpLocks/>
            <a:stCxn id="24" idx="6"/>
            <a:endCxn id="39" idx="1"/>
          </p:cNvCxnSpPr>
          <p:nvPr/>
        </p:nvCxnSpPr>
        <p:spPr>
          <a:xfrm>
            <a:off x="1260941" y="2805203"/>
            <a:ext cx="3444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8DF1CCFA-F017-83F2-4E12-08AD136D0DF5}"/>
              </a:ext>
            </a:extLst>
          </p:cNvPr>
          <p:cNvSpPr/>
          <p:nvPr/>
        </p:nvSpPr>
        <p:spPr>
          <a:xfrm>
            <a:off x="6758568" y="5429250"/>
            <a:ext cx="2053792" cy="107517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a:t>
            </a:r>
            <a:r>
              <a:rPr kumimoji="1" lang="ja-JP" altLang="en-US" sz="500" b="1" dirty="0">
                <a:solidFill>
                  <a:schemeClr val="tx1"/>
                </a:solidFill>
                <a:latin typeface="游ゴシック" panose="020B0400000000000000" pitchFamily="50" charset="-128"/>
                <a:ea typeface="游ゴシック" panose="020B0400000000000000" pitchFamily="50" charset="-128"/>
              </a:rPr>
              <a:t>　充当処理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3.2.6</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a:t>
            </a:r>
          </a:p>
          <a:p>
            <a:r>
              <a:rPr kumimoji="1" lang="ja-JP"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3.2.7</a:t>
            </a:r>
            <a:r>
              <a:rPr kumimoji="1" lang="ja-JP" altLang="en-US" sz="500" b="1" dirty="0">
                <a:solidFill>
                  <a:schemeClr val="tx1"/>
                </a:solidFill>
                <a:latin typeface="游ゴシック" panose="020B0400000000000000" pitchFamily="50" charset="-128"/>
                <a:ea typeface="游ゴシック" panose="020B0400000000000000" pitchFamily="50" charset="-128"/>
              </a:rPr>
              <a:t>　通知書</a:t>
            </a:r>
          </a:p>
          <a:p>
            <a:r>
              <a:rPr kumimoji="1" lang="ja-JP" altLang="en-US" sz="500" b="1" dirty="0">
                <a:solidFill>
                  <a:schemeClr val="tx1"/>
                </a:solidFill>
                <a:latin typeface="游ゴシック" panose="020B0400000000000000" pitchFamily="50" charset="-128"/>
                <a:ea typeface="游ゴシック" panose="020B0400000000000000" pitchFamily="50" charset="-128"/>
              </a:rPr>
              <a:t>④</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3.2.8</a:t>
            </a:r>
            <a:r>
              <a:rPr kumimoji="1" lang="ja-JP" altLang="en-US" sz="500" b="1" dirty="0">
                <a:solidFill>
                  <a:schemeClr val="tx1"/>
                </a:solidFill>
                <a:latin typeface="游ゴシック" panose="020B0400000000000000" pitchFamily="50" charset="-128"/>
                <a:ea typeface="游ゴシック" panose="020B0400000000000000" pitchFamily="50" charset="-128"/>
              </a:rPr>
              <a:t>　充当先の選択</a:t>
            </a:r>
          </a:p>
          <a:p>
            <a:r>
              <a:rPr kumimoji="1" lang="ja-JP" altLang="en-US" sz="500" b="1" dirty="0">
                <a:solidFill>
                  <a:schemeClr val="tx1"/>
                </a:solidFill>
                <a:latin typeface="游ゴシック" panose="020B0400000000000000" pitchFamily="50" charset="-128"/>
                <a:ea typeface="游ゴシック" panose="020B0400000000000000" pitchFamily="50" charset="-128"/>
              </a:rPr>
              <a:t>⑤</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3.2.9</a:t>
            </a:r>
            <a:r>
              <a:rPr kumimoji="1" lang="ja-JP" altLang="en-US" sz="500" b="1" dirty="0">
                <a:solidFill>
                  <a:schemeClr val="tx1"/>
                </a:solidFill>
                <a:latin typeface="游ゴシック" panose="020B0400000000000000" pitchFamily="50" charset="-128"/>
                <a:ea typeface="游ゴシック" panose="020B0400000000000000" pitchFamily="50" charset="-128"/>
              </a:rPr>
              <a:t>　納期未到来対象への充当</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⑥</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3.2.10</a:t>
            </a:r>
            <a:r>
              <a:rPr kumimoji="1" lang="ja-JP" altLang="en-US" sz="500" b="1" dirty="0">
                <a:solidFill>
                  <a:schemeClr val="tx1"/>
                </a:solidFill>
                <a:latin typeface="游ゴシック" panose="020B0400000000000000" pitchFamily="50" charset="-128"/>
                <a:ea typeface="游ゴシック" panose="020B0400000000000000" pitchFamily="50" charset="-128"/>
              </a:rPr>
              <a:t>　還付加算金の充当</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28" name="正方形/長方形 27">
            <a:extLst>
              <a:ext uri="{FF2B5EF4-FFF2-40B4-BE49-F238E27FC236}">
                <a16:creationId xmlns:a16="http://schemas.microsoft.com/office/drawing/2014/main" id="{C6892B6B-605B-8313-64F4-7D6D48A48B4F}"/>
              </a:ext>
            </a:extLst>
          </p:cNvPr>
          <p:cNvSpPr/>
          <p:nvPr/>
        </p:nvSpPr>
        <p:spPr>
          <a:xfrm>
            <a:off x="706243" y="296116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4.1. </a:t>
            </a:r>
            <a:r>
              <a:rPr kumimoji="1" lang="ja-JP" altLang="en-US" sz="600" b="1" dirty="0">
                <a:solidFill>
                  <a:schemeClr val="tx1"/>
                </a:solidFill>
                <a:latin typeface="+mn-ea"/>
              </a:rPr>
              <a:t>過誤納抽出</a:t>
            </a:r>
            <a:endParaRPr kumimoji="1" lang="en-US" altLang="ja-JP" sz="600" b="1" dirty="0">
              <a:solidFill>
                <a:schemeClr val="tx1"/>
              </a:solidFill>
              <a:latin typeface="+mn-ea"/>
            </a:endParaRPr>
          </a:p>
        </p:txBody>
      </p:sp>
      <p:cxnSp>
        <p:nvCxnSpPr>
          <p:cNvPr id="35" name="直線矢印コネクタ 34">
            <a:extLst>
              <a:ext uri="{FF2B5EF4-FFF2-40B4-BE49-F238E27FC236}">
                <a16:creationId xmlns:a16="http://schemas.microsoft.com/office/drawing/2014/main" id="{683068F1-DA42-B10C-BE72-9FE7F66E1B3E}"/>
              </a:ext>
            </a:extLst>
          </p:cNvPr>
          <p:cNvCxnSpPr>
            <a:cxnSpLocks/>
            <a:stCxn id="12" idx="3"/>
            <a:endCxn id="73" idx="1"/>
          </p:cNvCxnSpPr>
          <p:nvPr/>
        </p:nvCxnSpPr>
        <p:spPr>
          <a:xfrm>
            <a:off x="2993522" y="2805203"/>
            <a:ext cx="2501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83934007-D483-675B-08EA-6B7C1D5AAD7B}"/>
              </a:ext>
            </a:extLst>
          </p:cNvPr>
          <p:cNvGrpSpPr/>
          <p:nvPr/>
        </p:nvGrpSpPr>
        <p:grpSpPr>
          <a:xfrm>
            <a:off x="1605383" y="2570828"/>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DDD1BC2E-7A1A-DA6B-9388-C98659461A0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1AC8863E-208E-AE81-98EB-D69E2A204D6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充当先の選択</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03E36548-BCBE-3B54-2E21-84EF30F32681}"/>
              </a:ext>
            </a:extLst>
          </p:cNvPr>
          <p:cNvCxnSpPr>
            <a:cxnSpLocks/>
            <a:stCxn id="39" idx="2"/>
            <a:endCxn id="42" idx="1"/>
          </p:cNvCxnSpPr>
          <p:nvPr/>
        </p:nvCxnSpPr>
        <p:spPr>
          <a:xfrm>
            <a:off x="1903325" y="3039578"/>
            <a:ext cx="1299" cy="12579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9AF06F11-42F6-7439-3F9F-C70E2E9C462B}"/>
              </a:ext>
            </a:extLst>
          </p:cNvPr>
          <p:cNvGrpSpPr/>
          <p:nvPr/>
        </p:nvGrpSpPr>
        <p:grpSpPr>
          <a:xfrm>
            <a:off x="1615507" y="4297522"/>
            <a:ext cx="575637" cy="451948"/>
            <a:chOff x="5274238" y="5435536"/>
            <a:chExt cx="439201" cy="345439"/>
          </a:xfrm>
        </p:grpSpPr>
        <p:sp>
          <p:nvSpPr>
            <p:cNvPr id="42" name="フローチャート: 磁気ディスク 41">
              <a:extLst>
                <a:ext uri="{FF2B5EF4-FFF2-40B4-BE49-F238E27FC236}">
                  <a16:creationId xmlns:a16="http://schemas.microsoft.com/office/drawing/2014/main" id="{82F3EBC9-5440-DD49-9CF0-EBA5FCE5436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BC02ED75-5E5D-46BC-CADE-B1FB62D8E85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E9BD2220-2C1F-13C0-6E5F-114893AC918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51997F00-42EA-2370-766A-3313C85BA61B}"/>
              </a:ext>
            </a:extLst>
          </p:cNvPr>
          <p:cNvGrpSpPr/>
          <p:nvPr/>
        </p:nvGrpSpPr>
        <p:grpSpPr>
          <a:xfrm flipH="1">
            <a:off x="934342" y="4659664"/>
            <a:ext cx="752658" cy="405710"/>
            <a:chOff x="4488244" y="5206471"/>
            <a:chExt cx="752658" cy="405710"/>
          </a:xfrm>
        </p:grpSpPr>
        <p:cxnSp>
          <p:nvCxnSpPr>
            <p:cNvPr id="47" name="直線矢印コネクタ 46">
              <a:extLst>
                <a:ext uri="{FF2B5EF4-FFF2-40B4-BE49-F238E27FC236}">
                  <a16:creationId xmlns:a16="http://schemas.microsoft.com/office/drawing/2014/main" id="{15E86C87-C267-67C1-2081-ECE77E872EA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51F7B2A8-CE36-9BAE-01CD-BE90BB981E3F}"/>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4EEC3EDB-A43D-D7AA-E9B1-C0CE7E9360F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57F919E0-578D-AFE5-072A-AC08EC15097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5651E7C1-FA5D-3732-8771-6122498FAB8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DDCA5B50-BABC-7863-4A66-EDFD16C3472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④</a:t>
              </a:r>
            </a:p>
          </p:txBody>
        </p:sp>
      </p:grpSp>
      <p:cxnSp>
        <p:nvCxnSpPr>
          <p:cNvPr id="30" name="直線矢印コネクタ 29">
            <a:extLst>
              <a:ext uri="{FF2B5EF4-FFF2-40B4-BE49-F238E27FC236}">
                <a16:creationId xmlns:a16="http://schemas.microsoft.com/office/drawing/2014/main" id="{A829F0BD-6D06-3429-7AB9-EC472D500C49}"/>
              </a:ext>
            </a:extLst>
          </p:cNvPr>
          <p:cNvCxnSpPr>
            <a:cxnSpLocks/>
            <a:stCxn id="39" idx="3"/>
            <a:endCxn id="12" idx="1"/>
          </p:cNvCxnSpPr>
          <p:nvPr/>
        </p:nvCxnSpPr>
        <p:spPr>
          <a:xfrm>
            <a:off x="2201267" y="2805203"/>
            <a:ext cx="1963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3" name="正方形/長方形 82">
            <a:extLst>
              <a:ext uri="{FF2B5EF4-FFF2-40B4-BE49-F238E27FC236}">
                <a16:creationId xmlns:a16="http://schemas.microsoft.com/office/drawing/2014/main" id="{CAEECFFA-FE77-3DC2-BAA3-94E4BC37686C}"/>
              </a:ext>
            </a:extLst>
          </p:cNvPr>
          <p:cNvSpPr/>
          <p:nvPr/>
        </p:nvSpPr>
        <p:spPr>
          <a:xfrm>
            <a:off x="5150027" y="242248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23" name="グループ化 22">
            <a:extLst>
              <a:ext uri="{FF2B5EF4-FFF2-40B4-BE49-F238E27FC236}">
                <a16:creationId xmlns:a16="http://schemas.microsoft.com/office/drawing/2014/main" id="{8310C503-C828-4E3B-C9B7-1EE508582121}"/>
              </a:ext>
            </a:extLst>
          </p:cNvPr>
          <p:cNvGrpSpPr>
            <a:grpSpLocks noChangeAspect="1"/>
          </p:cNvGrpSpPr>
          <p:nvPr/>
        </p:nvGrpSpPr>
        <p:grpSpPr>
          <a:xfrm>
            <a:off x="954941" y="2652203"/>
            <a:ext cx="306000" cy="306000"/>
            <a:chOff x="2800403" y="4528867"/>
            <a:chExt cx="182044" cy="182044"/>
          </a:xfrm>
        </p:grpSpPr>
        <p:sp>
          <p:nvSpPr>
            <p:cNvPr id="24" name="楕円 23">
              <a:extLst>
                <a:ext uri="{FF2B5EF4-FFF2-40B4-BE49-F238E27FC236}">
                  <a16:creationId xmlns:a16="http://schemas.microsoft.com/office/drawing/2014/main" id="{0A8CD98E-7B32-65FA-03F3-04BC54E90AA1}"/>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4E472B80-14D6-5EF2-64B0-86F4812F420B}"/>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sp>
        <p:nvSpPr>
          <p:cNvPr id="56" name="正方形/長方形 55">
            <a:extLst>
              <a:ext uri="{FF2B5EF4-FFF2-40B4-BE49-F238E27FC236}">
                <a16:creationId xmlns:a16="http://schemas.microsoft.com/office/drawing/2014/main" id="{BCB4B4F1-B9A7-06E2-4083-54F0597ACF99}"/>
              </a:ext>
            </a:extLst>
          </p:cNvPr>
          <p:cNvSpPr/>
          <p:nvPr/>
        </p:nvSpPr>
        <p:spPr>
          <a:xfrm>
            <a:off x="4901020"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対象者</a:t>
            </a:r>
          </a:p>
        </p:txBody>
      </p:sp>
      <p:grpSp>
        <p:nvGrpSpPr>
          <p:cNvPr id="180" name="グループ化 179">
            <a:extLst>
              <a:ext uri="{FF2B5EF4-FFF2-40B4-BE49-F238E27FC236}">
                <a16:creationId xmlns:a16="http://schemas.microsoft.com/office/drawing/2014/main" id="{428D7A20-0C05-FAEA-823D-0BDE92B62241}"/>
              </a:ext>
            </a:extLst>
          </p:cNvPr>
          <p:cNvGrpSpPr/>
          <p:nvPr/>
        </p:nvGrpSpPr>
        <p:grpSpPr>
          <a:xfrm>
            <a:off x="4212672" y="2570828"/>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D5BD9655-94CA-DF24-8FCF-DC5DA0B0D13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46613AA9-5282-2B22-A34F-21CC12EB398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還付充当通知書の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cxnSp>
        <p:nvCxnSpPr>
          <p:cNvPr id="183" name="直線矢印コネクタ 182">
            <a:extLst>
              <a:ext uri="{FF2B5EF4-FFF2-40B4-BE49-F238E27FC236}">
                <a16:creationId xmlns:a16="http://schemas.microsoft.com/office/drawing/2014/main" id="{85931960-27A5-421B-52E3-951EBC3FE892}"/>
              </a:ext>
            </a:extLst>
          </p:cNvPr>
          <p:cNvCxnSpPr>
            <a:cxnSpLocks/>
            <a:stCxn id="185" idx="1"/>
            <a:endCxn id="182" idx="2"/>
          </p:cNvCxnSpPr>
          <p:nvPr/>
        </p:nvCxnSpPr>
        <p:spPr>
          <a:xfrm flipH="1" flipV="1">
            <a:off x="4510614"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97F83AC4-46FA-393B-22FA-D93FE21B4193}"/>
              </a:ext>
            </a:extLst>
          </p:cNvPr>
          <p:cNvGrpSpPr/>
          <p:nvPr/>
        </p:nvGrpSpPr>
        <p:grpSpPr>
          <a:xfrm>
            <a:off x="4222796" y="4281501"/>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585131A0-BF64-65EB-7DEC-6E8E14D0B1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7DF5F93B-CC76-D207-B6DA-3DE00F61D55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A31B009E-4429-AA12-7240-7370B751905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F6C8B7F6-10CD-CF1C-8941-38A59828467D}"/>
              </a:ext>
            </a:extLst>
          </p:cNvPr>
          <p:cNvGrpSpPr/>
          <p:nvPr/>
        </p:nvGrpSpPr>
        <p:grpSpPr>
          <a:xfrm flipH="1">
            <a:off x="3541631" y="4643643"/>
            <a:ext cx="752658" cy="405710"/>
            <a:chOff x="4488244" y="5206471"/>
            <a:chExt cx="752658" cy="405710"/>
          </a:xfrm>
        </p:grpSpPr>
        <p:cxnSp>
          <p:nvCxnSpPr>
            <p:cNvPr id="189" name="直線矢印コネクタ 188">
              <a:extLst>
                <a:ext uri="{FF2B5EF4-FFF2-40B4-BE49-F238E27FC236}">
                  <a16:creationId xmlns:a16="http://schemas.microsoft.com/office/drawing/2014/main" id="{A89F4581-0F14-EBE1-250A-729AE5B3FAB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CEDEB29E-7594-6BDC-EE8C-50F5AB92BE22}"/>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18E69E06-6E04-6199-FD63-BABAE7BF832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6607669E-7EAD-4C48-8304-DDD19101B87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E6381D6F-0C36-12F8-C004-A32019EEEF3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A8DCCBCF-3575-F4E3-73AF-3302C3D8C67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③</a:t>
              </a:r>
              <a:endParaRPr kumimoji="1" lang="en-US" altLang="ja-JP" sz="600" b="1" dirty="0">
                <a:solidFill>
                  <a:schemeClr val="tx1"/>
                </a:solidFill>
                <a:latin typeface="+mn-ea"/>
              </a:endParaRPr>
            </a:p>
          </p:txBody>
        </p:sp>
      </p:grpSp>
      <p:grpSp>
        <p:nvGrpSpPr>
          <p:cNvPr id="210" name="グループ化 209">
            <a:extLst>
              <a:ext uri="{FF2B5EF4-FFF2-40B4-BE49-F238E27FC236}">
                <a16:creationId xmlns:a16="http://schemas.microsoft.com/office/drawing/2014/main" id="{94C2250E-55B8-31F9-3F1F-B116AF12A6EC}"/>
              </a:ext>
            </a:extLst>
          </p:cNvPr>
          <p:cNvGrpSpPr/>
          <p:nvPr/>
        </p:nvGrpSpPr>
        <p:grpSpPr>
          <a:xfrm>
            <a:off x="4674272" y="3041660"/>
            <a:ext cx="621625" cy="681096"/>
            <a:chOff x="2334384" y="3015289"/>
            <a:chExt cx="621625" cy="681096"/>
          </a:xfrm>
        </p:grpSpPr>
        <p:pic>
          <p:nvPicPr>
            <p:cNvPr id="211" name="グラフィックス 210" descr="紙 枠線">
              <a:extLst>
                <a:ext uri="{FF2B5EF4-FFF2-40B4-BE49-F238E27FC236}">
                  <a16:creationId xmlns:a16="http://schemas.microsoft.com/office/drawing/2014/main" id="{9B5A57E4-A7D4-44CE-19FD-1E1FB9E732B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212" name="直線矢印コネクタ 36">
              <a:extLst>
                <a:ext uri="{FF2B5EF4-FFF2-40B4-BE49-F238E27FC236}">
                  <a16:creationId xmlns:a16="http://schemas.microsoft.com/office/drawing/2014/main" id="{08DCC925-8814-1417-B403-71A429159115}"/>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213" name="正方形/長方形 212">
              <a:extLst>
                <a:ext uri="{FF2B5EF4-FFF2-40B4-BE49-F238E27FC236}">
                  <a16:creationId xmlns:a16="http://schemas.microsoft.com/office/drawing/2014/main" id="{A041D5B8-3998-8CCC-4A8F-B378971143B2}"/>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還付充当通知書</a:t>
              </a:r>
            </a:p>
            <a:p>
              <a:r>
                <a:rPr kumimoji="1" lang="ja-JP" altLang="en-US" sz="500" b="1" dirty="0">
                  <a:solidFill>
                    <a:schemeClr val="tx1"/>
                  </a:solidFill>
                  <a:latin typeface="+mn-ea"/>
                </a:rPr>
                <a:t>還付充当通知書発行リスト</a:t>
              </a:r>
              <a:endParaRPr kumimoji="1" lang="en-US" altLang="ja-JP" sz="500" b="1" dirty="0">
                <a:solidFill>
                  <a:schemeClr val="tx1"/>
                </a:solidFill>
                <a:latin typeface="+mn-ea"/>
              </a:endParaRPr>
            </a:p>
          </p:txBody>
        </p:sp>
      </p:grpSp>
      <p:sp>
        <p:nvSpPr>
          <p:cNvPr id="276" name="正方形/長方形 275">
            <a:extLst>
              <a:ext uri="{FF2B5EF4-FFF2-40B4-BE49-F238E27FC236}">
                <a16:creationId xmlns:a16="http://schemas.microsoft.com/office/drawing/2014/main" id="{BFB274E9-A277-4975-CE01-086B912D7D84}"/>
              </a:ext>
            </a:extLst>
          </p:cNvPr>
          <p:cNvSpPr/>
          <p:nvPr/>
        </p:nvSpPr>
        <p:spPr>
          <a:xfrm>
            <a:off x="4947523" y="2161964"/>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cxnSp>
        <p:nvCxnSpPr>
          <p:cNvPr id="278" name="直線矢印コネクタ 277">
            <a:extLst>
              <a:ext uri="{FF2B5EF4-FFF2-40B4-BE49-F238E27FC236}">
                <a16:creationId xmlns:a16="http://schemas.microsoft.com/office/drawing/2014/main" id="{833C358B-FC13-634F-9B39-C3C0EDE095B7}"/>
              </a:ext>
            </a:extLst>
          </p:cNvPr>
          <p:cNvCxnSpPr>
            <a:cxnSpLocks/>
            <a:stCxn id="211" idx="3"/>
            <a:endCxn id="61" idx="4"/>
          </p:cNvCxnSpPr>
          <p:nvPr/>
        </p:nvCxnSpPr>
        <p:spPr>
          <a:xfrm flipV="1">
            <a:off x="5140120" y="2958203"/>
            <a:ext cx="148676"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0" name="グループ化 59">
            <a:extLst>
              <a:ext uri="{FF2B5EF4-FFF2-40B4-BE49-F238E27FC236}">
                <a16:creationId xmlns:a16="http://schemas.microsoft.com/office/drawing/2014/main" id="{5712F48C-5092-DEC8-E099-E76FF1FAF11A}"/>
              </a:ext>
            </a:extLst>
          </p:cNvPr>
          <p:cNvGrpSpPr>
            <a:grpSpLocks noChangeAspect="1"/>
          </p:cNvGrpSpPr>
          <p:nvPr/>
        </p:nvGrpSpPr>
        <p:grpSpPr>
          <a:xfrm>
            <a:off x="5135796" y="2652203"/>
            <a:ext cx="306000" cy="306000"/>
            <a:chOff x="547477" y="5946304"/>
            <a:chExt cx="182044" cy="182044"/>
          </a:xfrm>
        </p:grpSpPr>
        <p:sp>
          <p:nvSpPr>
            <p:cNvPr id="61" name="楕円 60">
              <a:extLst>
                <a:ext uri="{FF2B5EF4-FFF2-40B4-BE49-F238E27FC236}">
                  <a16:creationId xmlns:a16="http://schemas.microsoft.com/office/drawing/2014/main" id="{E058B82A-7753-707D-7083-9A8B9989EFF1}"/>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96" name="グループ化 95">
              <a:extLst>
                <a:ext uri="{FF2B5EF4-FFF2-40B4-BE49-F238E27FC236}">
                  <a16:creationId xmlns:a16="http://schemas.microsoft.com/office/drawing/2014/main" id="{46BA6AD4-6DD5-242A-3641-34364953D4BA}"/>
                </a:ext>
              </a:extLst>
            </p:cNvPr>
            <p:cNvGrpSpPr/>
            <p:nvPr/>
          </p:nvGrpSpPr>
          <p:grpSpPr>
            <a:xfrm>
              <a:off x="572442" y="5996943"/>
              <a:ext cx="132113" cy="80765"/>
              <a:chOff x="2601006" y="3678667"/>
              <a:chExt cx="132113" cy="80765"/>
            </a:xfrm>
          </p:grpSpPr>
          <p:sp>
            <p:nvSpPr>
              <p:cNvPr id="97" name="正方形/長方形 96">
                <a:extLst>
                  <a:ext uri="{FF2B5EF4-FFF2-40B4-BE49-F238E27FC236}">
                    <a16:creationId xmlns:a16="http://schemas.microsoft.com/office/drawing/2014/main" id="{952A9E68-CAC5-ACC9-80FF-1BBB80B1B01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8" name="二等辺三角形 97">
                <a:extLst>
                  <a:ext uri="{FF2B5EF4-FFF2-40B4-BE49-F238E27FC236}">
                    <a16:creationId xmlns:a16="http://schemas.microsoft.com/office/drawing/2014/main" id="{DAC47132-7EB7-E8E9-55CF-C65B21F4DDA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99" name="二等辺三角形 98">
                <a:extLst>
                  <a:ext uri="{FF2B5EF4-FFF2-40B4-BE49-F238E27FC236}">
                    <a16:creationId xmlns:a16="http://schemas.microsoft.com/office/drawing/2014/main" id="{8C874716-9935-D003-5EE0-7A6273C8E685}"/>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103" name="正方形/長方形 102">
                <a:extLst>
                  <a:ext uri="{FF2B5EF4-FFF2-40B4-BE49-F238E27FC236}">
                    <a16:creationId xmlns:a16="http://schemas.microsoft.com/office/drawing/2014/main" id="{63196222-6F79-5D6C-9232-6F80E492DEBD}"/>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cxnSp>
        <p:nvCxnSpPr>
          <p:cNvPr id="214" name="直線矢印コネクタ 213">
            <a:extLst>
              <a:ext uri="{FF2B5EF4-FFF2-40B4-BE49-F238E27FC236}">
                <a16:creationId xmlns:a16="http://schemas.microsoft.com/office/drawing/2014/main" id="{7E5D68B9-B210-C084-276D-1950ECDD69E6}"/>
              </a:ext>
            </a:extLst>
          </p:cNvPr>
          <p:cNvCxnSpPr>
            <a:cxnSpLocks/>
            <a:stCxn id="182" idx="3"/>
            <a:endCxn id="61" idx="2"/>
          </p:cNvCxnSpPr>
          <p:nvPr/>
        </p:nvCxnSpPr>
        <p:spPr>
          <a:xfrm>
            <a:off x="4808556" y="2805203"/>
            <a:ext cx="3272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4" name="直線矢印コネクタ 3">
            <a:extLst>
              <a:ext uri="{FF2B5EF4-FFF2-40B4-BE49-F238E27FC236}">
                <a16:creationId xmlns:a16="http://schemas.microsoft.com/office/drawing/2014/main" id="{4635757D-1282-7CE3-BF1E-DA62A25AD0E7}"/>
              </a:ext>
            </a:extLst>
          </p:cNvPr>
          <p:cNvCxnSpPr>
            <a:cxnSpLocks/>
            <a:stCxn id="73" idx="3"/>
            <a:endCxn id="182" idx="1"/>
          </p:cNvCxnSpPr>
          <p:nvPr/>
        </p:nvCxnSpPr>
        <p:spPr>
          <a:xfrm>
            <a:off x="3839572" y="2805203"/>
            <a:ext cx="37310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0EF7B47D-CD08-9890-8958-76C31A77EDA2}"/>
              </a:ext>
            </a:extLst>
          </p:cNvPr>
          <p:cNvGrpSpPr/>
          <p:nvPr/>
        </p:nvGrpSpPr>
        <p:grpSpPr>
          <a:xfrm>
            <a:off x="2397638" y="2570828"/>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8CFAF52F-9CC9-CF4D-78C3-011348910E7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2" name="四角形: 角を丸くする 11">
              <a:extLst>
                <a:ext uri="{FF2B5EF4-FFF2-40B4-BE49-F238E27FC236}">
                  <a16:creationId xmlns:a16="http://schemas.microsoft.com/office/drawing/2014/main" id="{71667078-AF23-B8C6-0465-0A40255D5A0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還付加算金の算出</a:t>
              </a:r>
              <a:endParaRPr kumimoji="1" lang="en-US" altLang="ja-JP" sz="500" b="1" dirty="0">
                <a:solidFill>
                  <a:schemeClr val="tx1"/>
                </a:solidFill>
                <a:latin typeface="+mn-ea"/>
              </a:endParaRPr>
            </a:p>
          </p:txBody>
        </p:sp>
      </p:grpSp>
      <p:cxnSp>
        <p:nvCxnSpPr>
          <p:cNvPr id="19" name="直線矢印コネクタ 18">
            <a:extLst>
              <a:ext uri="{FF2B5EF4-FFF2-40B4-BE49-F238E27FC236}">
                <a16:creationId xmlns:a16="http://schemas.microsoft.com/office/drawing/2014/main" id="{CC6C39ED-D12A-3682-9655-D44071D5AA96}"/>
              </a:ext>
            </a:extLst>
          </p:cNvPr>
          <p:cNvCxnSpPr>
            <a:cxnSpLocks/>
            <a:stCxn id="21" idx="1"/>
            <a:endCxn id="12" idx="2"/>
          </p:cNvCxnSpPr>
          <p:nvPr/>
        </p:nvCxnSpPr>
        <p:spPr>
          <a:xfrm flipH="1" flipV="1">
            <a:off x="2695580" y="3039578"/>
            <a:ext cx="1299" cy="1257944"/>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BCE74079-4F42-D130-C719-2DB89DF90DBB}"/>
              </a:ext>
            </a:extLst>
          </p:cNvPr>
          <p:cNvGrpSpPr/>
          <p:nvPr/>
        </p:nvGrpSpPr>
        <p:grpSpPr>
          <a:xfrm>
            <a:off x="2407762" y="4297522"/>
            <a:ext cx="575637" cy="451948"/>
            <a:chOff x="5274238" y="5435536"/>
            <a:chExt cx="439201" cy="345439"/>
          </a:xfrm>
        </p:grpSpPr>
        <p:sp>
          <p:nvSpPr>
            <p:cNvPr id="21" name="フローチャート: 磁気ディスク 20">
              <a:extLst>
                <a:ext uri="{FF2B5EF4-FFF2-40B4-BE49-F238E27FC236}">
                  <a16:creationId xmlns:a16="http://schemas.microsoft.com/office/drawing/2014/main" id="{55A01DFF-3EB2-4AD4-DFB6-5F37DB59C47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2" name="円弧 21">
              <a:extLst>
                <a:ext uri="{FF2B5EF4-FFF2-40B4-BE49-F238E27FC236}">
                  <a16:creationId xmlns:a16="http://schemas.microsoft.com/office/drawing/2014/main" id="{180607EF-4C37-674B-0CB4-DA16C9BE12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106521C4-EDB5-68A8-8E58-C658F964491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5C20B760-33E3-372F-C470-87A9FE44E253}"/>
              </a:ext>
            </a:extLst>
          </p:cNvPr>
          <p:cNvGrpSpPr/>
          <p:nvPr/>
        </p:nvGrpSpPr>
        <p:grpSpPr>
          <a:xfrm flipH="1">
            <a:off x="1726597" y="4659664"/>
            <a:ext cx="752658" cy="405710"/>
            <a:chOff x="4488244" y="5206471"/>
            <a:chExt cx="752658" cy="405710"/>
          </a:xfrm>
        </p:grpSpPr>
        <p:cxnSp>
          <p:nvCxnSpPr>
            <p:cNvPr id="32" name="直線矢印コネクタ 31">
              <a:extLst>
                <a:ext uri="{FF2B5EF4-FFF2-40B4-BE49-F238E27FC236}">
                  <a16:creationId xmlns:a16="http://schemas.microsoft.com/office/drawing/2014/main" id="{E335B4B1-9870-61C1-33CE-9C55168967D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753F3319-5424-F612-D33F-FE5127FA8193}"/>
                </a:ext>
              </a:extLst>
            </p:cNvPr>
            <p:cNvGrpSpPr/>
            <p:nvPr/>
          </p:nvGrpSpPr>
          <p:grpSpPr>
            <a:xfrm>
              <a:off x="4610864" y="5312359"/>
              <a:ext cx="69614" cy="299822"/>
              <a:chOff x="2439407" y="2962964"/>
              <a:chExt cx="69614" cy="430496"/>
            </a:xfrm>
          </p:grpSpPr>
          <p:cxnSp>
            <p:nvCxnSpPr>
              <p:cNvPr id="54" name="直線コネクタ 53">
                <a:extLst>
                  <a:ext uri="{FF2B5EF4-FFF2-40B4-BE49-F238E27FC236}">
                    <a16:creationId xmlns:a16="http://schemas.microsoft.com/office/drawing/2014/main" id="{702DF60B-456C-658F-CE16-DC95A0F1222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9" name="直線コネクタ 68">
                <a:extLst>
                  <a:ext uri="{FF2B5EF4-FFF2-40B4-BE49-F238E27FC236}">
                    <a16:creationId xmlns:a16="http://schemas.microsoft.com/office/drawing/2014/main" id="{0C4DD681-9FB1-F4E5-3B71-B5A2D1BC778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F2F2FE7D-B8B2-103C-14AB-EF903FC497E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3" name="正方形/長方形 52">
              <a:extLst>
                <a:ext uri="{FF2B5EF4-FFF2-40B4-BE49-F238E27FC236}">
                  <a16:creationId xmlns:a16="http://schemas.microsoft.com/office/drawing/2014/main" id="{DC2D7F19-D174-7899-F3AE-22421D0682F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71" name="グループ化 70">
            <a:extLst>
              <a:ext uri="{FF2B5EF4-FFF2-40B4-BE49-F238E27FC236}">
                <a16:creationId xmlns:a16="http://schemas.microsoft.com/office/drawing/2014/main" id="{A2BEC535-C32F-4495-A3CF-857198CFBDE2}"/>
              </a:ext>
            </a:extLst>
          </p:cNvPr>
          <p:cNvGrpSpPr/>
          <p:nvPr/>
        </p:nvGrpSpPr>
        <p:grpSpPr>
          <a:xfrm>
            <a:off x="3243688" y="2570828"/>
            <a:ext cx="595884" cy="468750"/>
            <a:chOff x="2420174" y="2805910"/>
            <a:chExt cx="595884" cy="468750"/>
          </a:xfrm>
        </p:grpSpPr>
        <p:pic>
          <p:nvPicPr>
            <p:cNvPr id="72" name="グラフィックス 71" descr="ユーザー 枠線">
              <a:extLst>
                <a:ext uri="{FF2B5EF4-FFF2-40B4-BE49-F238E27FC236}">
                  <a16:creationId xmlns:a16="http://schemas.microsoft.com/office/drawing/2014/main" id="{D9F6761C-347E-2052-8C0A-490961060194}"/>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3" name="四角形: 角を丸くする 72">
              <a:extLst>
                <a:ext uri="{FF2B5EF4-FFF2-40B4-BE49-F238E27FC236}">
                  <a16:creationId xmlns:a16="http://schemas.microsoft.com/office/drawing/2014/main" id="{B825CDC2-F541-DFF8-30C6-E7505A6ED57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充当処理</a:t>
              </a:r>
              <a:endParaRPr kumimoji="1" lang="en-US" altLang="ja-JP" sz="500" b="1" dirty="0">
                <a:solidFill>
                  <a:schemeClr val="tx1"/>
                </a:solidFill>
                <a:latin typeface="+mn-ea"/>
              </a:endParaRPr>
            </a:p>
          </p:txBody>
        </p:sp>
      </p:grpSp>
      <p:cxnSp>
        <p:nvCxnSpPr>
          <p:cNvPr id="74" name="直線矢印コネクタ 73">
            <a:extLst>
              <a:ext uri="{FF2B5EF4-FFF2-40B4-BE49-F238E27FC236}">
                <a16:creationId xmlns:a16="http://schemas.microsoft.com/office/drawing/2014/main" id="{F111C8D8-7008-7BDD-0BF4-EF8FA88E54B2}"/>
              </a:ext>
            </a:extLst>
          </p:cNvPr>
          <p:cNvCxnSpPr>
            <a:cxnSpLocks/>
            <a:stCxn id="73" idx="2"/>
            <a:endCxn id="76" idx="1"/>
          </p:cNvCxnSpPr>
          <p:nvPr/>
        </p:nvCxnSpPr>
        <p:spPr>
          <a:xfrm>
            <a:off x="3541630" y="3039578"/>
            <a:ext cx="1299" cy="1241923"/>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0CC450F5-B5E4-697E-0ABD-25FF875E351C}"/>
              </a:ext>
            </a:extLst>
          </p:cNvPr>
          <p:cNvGrpSpPr/>
          <p:nvPr/>
        </p:nvGrpSpPr>
        <p:grpSpPr>
          <a:xfrm>
            <a:off x="3253812" y="4281501"/>
            <a:ext cx="575637" cy="451948"/>
            <a:chOff x="5274238" y="5435536"/>
            <a:chExt cx="439201" cy="345439"/>
          </a:xfrm>
        </p:grpSpPr>
        <p:sp>
          <p:nvSpPr>
            <p:cNvPr id="76" name="フローチャート: 磁気ディスク 75">
              <a:extLst>
                <a:ext uri="{FF2B5EF4-FFF2-40B4-BE49-F238E27FC236}">
                  <a16:creationId xmlns:a16="http://schemas.microsoft.com/office/drawing/2014/main" id="{D02E3BA4-2476-3210-E917-85D011F85DE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77" name="円弧 76">
              <a:extLst>
                <a:ext uri="{FF2B5EF4-FFF2-40B4-BE49-F238E27FC236}">
                  <a16:creationId xmlns:a16="http://schemas.microsoft.com/office/drawing/2014/main" id="{A1817093-A5C4-214C-4D88-51986441B5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8" name="円弧 77">
              <a:extLst>
                <a:ext uri="{FF2B5EF4-FFF2-40B4-BE49-F238E27FC236}">
                  <a16:creationId xmlns:a16="http://schemas.microsoft.com/office/drawing/2014/main" id="{D0003157-8CE7-6162-1DF2-B68E550BB69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9" name="グループ化 78">
            <a:extLst>
              <a:ext uri="{FF2B5EF4-FFF2-40B4-BE49-F238E27FC236}">
                <a16:creationId xmlns:a16="http://schemas.microsoft.com/office/drawing/2014/main" id="{2DDDE8A2-2A55-B96E-4BFA-164614BF410C}"/>
              </a:ext>
            </a:extLst>
          </p:cNvPr>
          <p:cNvGrpSpPr/>
          <p:nvPr/>
        </p:nvGrpSpPr>
        <p:grpSpPr>
          <a:xfrm flipH="1">
            <a:off x="2572647" y="4643643"/>
            <a:ext cx="752658" cy="405710"/>
            <a:chOff x="4488244" y="5206471"/>
            <a:chExt cx="752658" cy="405710"/>
          </a:xfrm>
        </p:grpSpPr>
        <p:cxnSp>
          <p:nvCxnSpPr>
            <p:cNvPr id="80" name="直線矢印コネクタ 79">
              <a:extLst>
                <a:ext uri="{FF2B5EF4-FFF2-40B4-BE49-F238E27FC236}">
                  <a16:creationId xmlns:a16="http://schemas.microsoft.com/office/drawing/2014/main" id="{216EA7CD-0504-E55C-EAD8-C391E7704DA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1" name="グループ化 80">
              <a:extLst>
                <a:ext uri="{FF2B5EF4-FFF2-40B4-BE49-F238E27FC236}">
                  <a16:creationId xmlns:a16="http://schemas.microsoft.com/office/drawing/2014/main" id="{EE367A18-FBD0-F2E1-F97D-9C80EC22051E}"/>
                </a:ext>
              </a:extLst>
            </p:cNvPr>
            <p:cNvGrpSpPr/>
            <p:nvPr/>
          </p:nvGrpSpPr>
          <p:grpSpPr>
            <a:xfrm>
              <a:off x="4610864" y="5312359"/>
              <a:ext cx="69614" cy="299822"/>
              <a:chOff x="2439407" y="2962964"/>
              <a:chExt cx="69614" cy="430496"/>
            </a:xfrm>
          </p:grpSpPr>
          <p:cxnSp>
            <p:nvCxnSpPr>
              <p:cNvPr id="88" name="直線コネクタ 87">
                <a:extLst>
                  <a:ext uri="{FF2B5EF4-FFF2-40B4-BE49-F238E27FC236}">
                    <a16:creationId xmlns:a16="http://schemas.microsoft.com/office/drawing/2014/main" id="{51421BF3-0415-2CAE-C0C0-BE5C478EB4D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E87196BE-ED81-D56B-78D9-602895E8D49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0" name="直線コネクタ 89">
                <a:extLst>
                  <a:ext uri="{FF2B5EF4-FFF2-40B4-BE49-F238E27FC236}">
                    <a16:creationId xmlns:a16="http://schemas.microsoft.com/office/drawing/2014/main" id="{3A0169AB-CD70-CFA6-0AD8-C85C58DE5C2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7" name="正方形/長方形 86">
              <a:extLst>
                <a:ext uri="{FF2B5EF4-FFF2-40B4-BE49-F238E27FC236}">
                  <a16:creationId xmlns:a16="http://schemas.microsoft.com/office/drawing/2014/main" id="{7D6DCA3C-13BC-C2F4-E046-98CACFFB6F7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①、⑤、⑥</a:t>
              </a:r>
              <a:endParaRPr kumimoji="1" lang="en-US" altLang="ja-JP" sz="600" b="1" dirty="0">
                <a:solidFill>
                  <a:schemeClr val="tx1"/>
                </a:solidFill>
                <a:latin typeface="+mn-ea"/>
              </a:endParaRPr>
            </a:p>
          </p:txBody>
        </p:sp>
      </p:grpSp>
      <p:grpSp>
        <p:nvGrpSpPr>
          <p:cNvPr id="91" name="グループ化 90">
            <a:extLst>
              <a:ext uri="{FF2B5EF4-FFF2-40B4-BE49-F238E27FC236}">
                <a16:creationId xmlns:a16="http://schemas.microsoft.com/office/drawing/2014/main" id="{8914FABC-CB86-A1B1-0C16-39A264EE26E3}"/>
              </a:ext>
            </a:extLst>
          </p:cNvPr>
          <p:cNvGrpSpPr/>
          <p:nvPr/>
        </p:nvGrpSpPr>
        <p:grpSpPr>
          <a:xfrm>
            <a:off x="3705288" y="3041660"/>
            <a:ext cx="621625" cy="681096"/>
            <a:chOff x="2334384" y="3015289"/>
            <a:chExt cx="621625" cy="681096"/>
          </a:xfrm>
        </p:grpSpPr>
        <p:pic>
          <p:nvPicPr>
            <p:cNvPr id="93" name="グラフィックス 92" descr="紙 枠線">
              <a:extLst>
                <a:ext uri="{FF2B5EF4-FFF2-40B4-BE49-F238E27FC236}">
                  <a16:creationId xmlns:a16="http://schemas.microsoft.com/office/drawing/2014/main" id="{AB616EDB-3560-DFFC-ED93-457C106AEEE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94" name="直線矢印コネクタ 36">
              <a:extLst>
                <a:ext uri="{FF2B5EF4-FFF2-40B4-BE49-F238E27FC236}">
                  <a16:creationId xmlns:a16="http://schemas.microsoft.com/office/drawing/2014/main" id="{3B32A1A6-DEB1-562B-5743-8DB2247DE89A}"/>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5" name="正方形/長方形 94">
              <a:extLst>
                <a:ext uri="{FF2B5EF4-FFF2-40B4-BE49-F238E27FC236}">
                  <a16:creationId xmlns:a16="http://schemas.microsoft.com/office/drawing/2014/main" id="{700144F2-9FF4-FB33-0420-ABC8D8AF3B28}"/>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還付充当決議書</a:t>
              </a:r>
            </a:p>
            <a:p>
              <a:r>
                <a:rPr kumimoji="1" lang="ja-JP" altLang="en-US" sz="500" b="1" dirty="0">
                  <a:solidFill>
                    <a:schemeClr val="tx1"/>
                  </a:solidFill>
                  <a:latin typeface="+mn-ea"/>
                </a:rPr>
                <a:t>一括還付充当決議書</a:t>
              </a:r>
            </a:p>
            <a:p>
              <a:r>
                <a:rPr kumimoji="1" lang="ja-JP" altLang="en-US" sz="500" b="1" dirty="0">
                  <a:solidFill>
                    <a:schemeClr val="tx1"/>
                  </a:solidFill>
                  <a:latin typeface="+mn-ea"/>
                </a:rPr>
                <a:t>過誤納金充当済リスト</a:t>
              </a:r>
              <a:endParaRPr kumimoji="1" lang="en-US" altLang="ja-JP" sz="500" b="1" dirty="0">
                <a:solidFill>
                  <a:schemeClr val="tx1"/>
                </a:solidFill>
                <a:latin typeface="+mn-ea"/>
              </a:endParaRPr>
            </a:p>
          </p:txBody>
        </p:sp>
      </p:grpSp>
      <p:grpSp>
        <p:nvGrpSpPr>
          <p:cNvPr id="100" name="グループ化 99">
            <a:extLst>
              <a:ext uri="{FF2B5EF4-FFF2-40B4-BE49-F238E27FC236}">
                <a16:creationId xmlns:a16="http://schemas.microsoft.com/office/drawing/2014/main" id="{B3C36C7D-09C1-621C-AEDB-7B4DC39FE256}"/>
              </a:ext>
            </a:extLst>
          </p:cNvPr>
          <p:cNvGrpSpPr/>
          <p:nvPr/>
        </p:nvGrpSpPr>
        <p:grpSpPr>
          <a:xfrm>
            <a:off x="5190442" y="1457350"/>
            <a:ext cx="989415" cy="511362"/>
            <a:chOff x="4999681" y="4316156"/>
            <a:chExt cx="989415" cy="511362"/>
          </a:xfrm>
        </p:grpSpPr>
        <p:cxnSp>
          <p:nvCxnSpPr>
            <p:cNvPr id="109" name="直線矢印コネクタ 108">
              <a:extLst>
                <a:ext uri="{FF2B5EF4-FFF2-40B4-BE49-F238E27FC236}">
                  <a16:creationId xmlns:a16="http://schemas.microsoft.com/office/drawing/2014/main" id="{F1408877-1725-AD29-7594-EF5C8B69D172}"/>
                </a:ext>
              </a:extLst>
            </p:cNvPr>
            <p:cNvCxnSpPr>
              <a:cxnSpLocks/>
              <a:endCxn id="116" idx="1"/>
            </p:cNvCxnSpPr>
            <p:nvPr/>
          </p:nvCxnSpPr>
          <p:spPr>
            <a:xfrm>
              <a:off x="5105136" y="4469826"/>
              <a:ext cx="23150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15" name="正方形/長方形 114">
              <a:extLst>
                <a:ext uri="{FF2B5EF4-FFF2-40B4-BE49-F238E27FC236}">
                  <a16:creationId xmlns:a16="http://schemas.microsoft.com/office/drawing/2014/main" id="{3D95502F-A180-3011-B590-D6611FE501F1}"/>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還付充当通知書</a:t>
              </a:r>
              <a:endParaRPr kumimoji="1" lang="en-US" altLang="ja-JP" sz="500" b="1" dirty="0">
                <a:solidFill>
                  <a:schemeClr val="tx1"/>
                </a:solidFill>
                <a:latin typeface="+mn-ea"/>
              </a:endParaRPr>
            </a:p>
          </p:txBody>
        </p:sp>
        <p:pic>
          <p:nvPicPr>
            <p:cNvPr id="116" name="グラフィックス 115" descr="紙 枠線">
              <a:extLst>
                <a:ext uri="{FF2B5EF4-FFF2-40B4-BE49-F238E27FC236}">
                  <a16:creationId xmlns:a16="http://schemas.microsoft.com/office/drawing/2014/main" id="{CF65E677-31CC-09EA-F217-AF3340F44E6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grpSp>
        <p:nvGrpSpPr>
          <p:cNvPr id="29" name="グループ化 28">
            <a:extLst>
              <a:ext uri="{FF2B5EF4-FFF2-40B4-BE49-F238E27FC236}">
                <a16:creationId xmlns:a16="http://schemas.microsoft.com/office/drawing/2014/main" id="{73A0D778-44B1-60C0-E436-CE9AA1AEDD2B}"/>
              </a:ext>
            </a:extLst>
          </p:cNvPr>
          <p:cNvGrpSpPr/>
          <p:nvPr/>
        </p:nvGrpSpPr>
        <p:grpSpPr>
          <a:xfrm>
            <a:off x="3717929" y="2115616"/>
            <a:ext cx="1223508" cy="451435"/>
            <a:chOff x="4955274" y="1988022"/>
            <a:chExt cx="1223508" cy="439462"/>
          </a:xfrm>
        </p:grpSpPr>
        <p:cxnSp>
          <p:nvCxnSpPr>
            <p:cNvPr id="31" name="直線矢印コネクタ 30">
              <a:extLst>
                <a:ext uri="{FF2B5EF4-FFF2-40B4-BE49-F238E27FC236}">
                  <a16:creationId xmlns:a16="http://schemas.microsoft.com/office/drawing/2014/main" id="{C6080427-3567-3AC9-78CA-5125716C20C1}"/>
                </a:ext>
              </a:extLst>
            </p:cNvPr>
            <p:cNvCxnSpPr>
              <a:cxnSpLocks/>
              <a:endCxn id="38" idx="1"/>
            </p:cNvCxnSpPr>
            <p:nvPr/>
          </p:nvCxnSpPr>
          <p:spPr>
            <a:xfrm flipV="1">
              <a:off x="4955274" y="2139295"/>
              <a:ext cx="197389" cy="288189"/>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3" name="グループ化 32">
              <a:extLst>
                <a:ext uri="{FF2B5EF4-FFF2-40B4-BE49-F238E27FC236}">
                  <a16:creationId xmlns:a16="http://schemas.microsoft.com/office/drawing/2014/main" id="{B6164BF2-C888-F538-D483-B66E2882439A}"/>
                </a:ext>
              </a:extLst>
            </p:cNvPr>
            <p:cNvGrpSpPr/>
            <p:nvPr/>
          </p:nvGrpSpPr>
          <p:grpSpPr>
            <a:xfrm>
              <a:off x="5152661" y="1988022"/>
              <a:ext cx="69614" cy="303585"/>
              <a:chOff x="2439407" y="2962964"/>
              <a:chExt cx="69614" cy="430453"/>
            </a:xfrm>
          </p:grpSpPr>
          <p:cxnSp>
            <p:nvCxnSpPr>
              <p:cNvPr id="57" name="直線コネクタ 56">
                <a:extLst>
                  <a:ext uri="{FF2B5EF4-FFF2-40B4-BE49-F238E27FC236}">
                    <a16:creationId xmlns:a16="http://schemas.microsoft.com/office/drawing/2014/main" id="{2D055ACF-D11E-D1F8-50BF-DE38514CE00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F258EDF7-2384-2714-7179-F512963B5EF4}"/>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9" name="直線コネクタ 58">
                <a:extLst>
                  <a:ext uri="{FF2B5EF4-FFF2-40B4-BE49-F238E27FC236}">
                    <a16:creationId xmlns:a16="http://schemas.microsoft.com/office/drawing/2014/main" id="{16F8337F-2001-E587-CFC2-C500971BCA6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8" name="正方形/長方形 37">
              <a:extLst>
                <a:ext uri="{FF2B5EF4-FFF2-40B4-BE49-F238E27FC236}">
                  <a16:creationId xmlns:a16="http://schemas.microsoft.com/office/drawing/2014/main" id="{7A951E2C-8703-4FC1-235C-6850EA95AB80}"/>
                </a:ext>
              </a:extLst>
            </p:cNvPr>
            <p:cNvSpPr/>
            <p:nvPr/>
          </p:nvSpPr>
          <p:spPr>
            <a:xfrm>
              <a:off x="5152663" y="1998068"/>
              <a:ext cx="1026119"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納期未到来分への充当を実施</a:t>
              </a:r>
            </a:p>
          </p:txBody>
        </p:sp>
      </p:grpSp>
    </p:spTree>
    <p:extLst>
      <p:ext uri="{BB962C8B-B14F-4D97-AF65-F5344CB8AC3E}">
        <p14:creationId xmlns:p14="http://schemas.microsoft.com/office/powerpoint/2010/main" val="1305281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54DE8A-EE7A-DD36-11A8-0C3868D284A4}"/>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F6B39BE8-4031-DD37-5BA1-655A3045B2E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1E71847B-2EAF-88FA-980B-BCD5AC7F7823}"/>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FAC66B5F-413F-2114-8EB3-3EF92C1B343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3D35451-7545-D8F5-36C1-041762FF5212}"/>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29897ACA-4731-21C5-6CB5-CCD5940C6249}"/>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FC706FD2-75C0-7A91-4399-EABEF6A94878}"/>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4.6.</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7B772AD-FCFF-D35B-0006-70432682FA3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充当処理の取消</a:t>
              </a:r>
            </a:p>
          </p:txBody>
        </p:sp>
        <p:sp>
          <p:nvSpPr>
            <p:cNvPr id="14" name="正方形/長方形 13">
              <a:extLst>
                <a:ext uri="{FF2B5EF4-FFF2-40B4-BE49-F238E27FC236}">
                  <a16:creationId xmlns:a16="http://schemas.microsoft.com/office/drawing/2014/main" id="{CE5C9BE8-3B0B-AC3D-08B5-1E3BF28844C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D7FEF6B2-F981-2D88-1870-F2964F85E6C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9C0E45B-2A8B-46EA-0F91-5BA3AD4381F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92270BE-1EEB-1982-45B3-9C301B96C38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E80D2A3-DA37-4022-3EDC-57C514DD984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25</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AA9BD2FA-187C-1957-9BC9-8D8ED7107605}"/>
              </a:ext>
            </a:extLst>
          </p:cNvPr>
          <p:cNvCxnSpPr>
            <a:cxnSpLocks/>
            <a:stCxn id="20" idx="6"/>
            <a:endCxn id="137" idx="1"/>
          </p:cNvCxnSpPr>
          <p:nvPr/>
        </p:nvCxnSpPr>
        <p:spPr>
          <a:xfrm>
            <a:off x="1184095" y="2881369"/>
            <a:ext cx="42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4AD4B34-223F-4EF6-AA8F-E2A97E63561F}"/>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3.2.4</a:t>
            </a:r>
            <a:r>
              <a:rPr kumimoji="1" lang="ja-JP" altLang="en-US" sz="500" b="1" dirty="0">
                <a:solidFill>
                  <a:schemeClr val="tx1"/>
                </a:solidFill>
                <a:latin typeface="+mn-ea"/>
              </a:rPr>
              <a:t>　充当取消</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BA8AE329-BE42-9B8E-7565-422620B95384}"/>
              </a:ext>
            </a:extLst>
          </p:cNvPr>
          <p:cNvCxnSpPr>
            <a:cxnSpLocks/>
            <a:stCxn id="137" idx="3"/>
            <a:endCxn id="100" idx="1"/>
          </p:cNvCxnSpPr>
          <p:nvPr/>
        </p:nvCxnSpPr>
        <p:spPr>
          <a:xfrm>
            <a:off x="2203411" y="2881369"/>
            <a:ext cx="6423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9091006B-20BC-ADC6-6E88-DE3ABA9EF1B4}"/>
              </a:ext>
            </a:extLst>
          </p:cNvPr>
          <p:cNvGrpSpPr/>
          <p:nvPr/>
        </p:nvGrpSpPr>
        <p:grpSpPr>
          <a:xfrm>
            <a:off x="1607527" y="264699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70FB424-DF49-C83C-217C-820B2AABFCD6}"/>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30713077-48F8-B3C0-9F65-575902565D8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取消をしたい</a:t>
              </a: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充当の選択</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3B89E1BA-270B-B719-B4BE-C0F77F082393}"/>
              </a:ext>
            </a:extLst>
          </p:cNvPr>
          <p:cNvCxnSpPr>
            <a:cxnSpLocks/>
            <a:stCxn id="140" idx="1"/>
            <a:endCxn id="137" idx="2"/>
          </p:cNvCxnSpPr>
          <p:nvPr/>
        </p:nvCxnSpPr>
        <p:spPr>
          <a:xfrm flipH="1" flipV="1">
            <a:off x="1905469"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1D38F61-0730-9ED4-3F65-D190007A1725}"/>
              </a:ext>
            </a:extLst>
          </p:cNvPr>
          <p:cNvGrpSpPr/>
          <p:nvPr/>
        </p:nvGrpSpPr>
        <p:grpSpPr>
          <a:xfrm>
            <a:off x="1617651"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D6207AB7-090C-F98F-4017-E459D11E7F2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394C93DB-BE0D-3596-2975-6F407FF0EB7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51148340-9A74-C905-D803-6AE3077B1E4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6F41137D-B171-BBDB-E921-DA5B89FFFE34}"/>
              </a:ext>
            </a:extLst>
          </p:cNvPr>
          <p:cNvGrpSpPr/>
          <p:nvPr/>
        </p:nvGrpSpPr>
        <p:grpSpPr>
          <a:xfrm flipH="1">
            <a:off x="936900"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7DB86885-D155-599E-E17A-099E6A739E7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2608C799-9ABE-9FA9-DB63-5046BFE811D1}"/>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A28B81AC-C124-5FCA-5351-0D91C31C81B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E0700864-84BD-0557-5B58-E06F3931EEC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4B4A51C-82D6-D47B-29B6-CAACDD2AEF6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88264520-ECA1-F1C0-EA1A-7751ADE60F4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19" name="正方形/長方形 18">
            <a:extLst>
              <a:ext uri="{FF2B5EF4-FFF2-40B4-BE49-F238E27FC236}">
                <a16:creationId xmlns:a16="http://schemas.microsoft.com/office/drawing/2014/main" id="{7F7BC5F7-BB1F-A738-599D-2DC0693DDF88}"/>
              </a:ext>
            </a:extLst>
          </p:cNvPr>
          <p:cNvSpPr/>
          <p:nvPr/>
        </p:nvSpPr>
        <p:spPr>
          <a:xfrm>
            <a:off x="629397" y="3015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E5F91F9B-03BA-679C-1B20-F484760E3240}"/>
              </a:ext>
            </a:extLst>
          </p:cNvPr>
          <p:cNvSpPr/>
          <p:nvPr/>
        </p:nvSpPr>
        <p:spPr>
          <a:xfrm>
            <a:off x="878095" y="272836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BABB7984-C642-BDE7-7A1C-E1D83D4A70E9}"/>
              </a:ext>
            </a:extLst>
          </p:cNvPr>
          <p:cNvCxnSpPr>
            <a:cxnSpLocks/>
            <a:stCxn id="100" idx="3"/>
            <a:endCxn id="21" idx="1"/>
          </p:cNvCxnSpPr>
          <p:nvPr/>
        </p:nvCxnSpPr>
        <p:spPr>
          <a:xfrm>
            <a:off x="3189702" y="2881369"/>
            <a:ext cx="55937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329542B9-68FA-DA86-972F-769195883993}"/>
              </a:ext>
            </a:extLst>
          </p:cNvPr>
          <p:cNvCxnSpPr>
            <a:cxnSpLocks/>
            <a:stCxn id="100" idx="0"/>
            <a:endCxn id="125" idx="2"/>
          </p:cNvCxnSpPr>
          <p:nvPr/>
        </p:nvCxnSpPr>
        <p:spPr>
          <a:xfrm rot="5400000" flipH="1" flipV="1">
            <a:off x="2887388" y="2257171"/>
            <a:ext cx="617524" cy="356867"/>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50BB5508-6B7B-C660-A2A0-7315645191AC}"/>
              </a:ext>
            </a:extLst>
          </p:cNvPr>
          <p:cNvSpPr/>
          <p:nvPr/>
        </p:nvSpPr>
        <p:spPr>
          <a:xfrm>
            <a:off x="2985258" y="277314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期間外</a:t>
            </a:r>
          </a:p>
        </p:txBody>
      </p:sp>
      <p:sp>
        <p:nvSpPr>
          <p:cNvPr id="100" name="ひし形 99">
            <a:extLst>
              <a:ext uri="{FF2B5EF4-FFF2-40B4-BE49-F238E27FC236}">
                <a16:creationId xmlns:a16="http://schemas.microsoft.com/office/drawing/2014/main" id="{6AFE3B66-9C1F-503D-62D5-8AB499DA1DF0}"/>
              </a:ext>
            </a:extLst>
          </p:cNvPr>
          <p:cNvSpPr/>
          <p:nvPr/>
        </p:nvSpPr>
        <p:spPr>
          <a:xfrm>
            <a:off x="2845731" y="274436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D3D77990-DB7E-5326-8CA2-A8978EE204DA}"/>
              </a:ext>
            </a:extLst>
          </p:cNvPr>
          <p:cNvSpPr/>
          <p:nvPr/>
        </p:nvSpPr>
        <p:spPr>
          <a:xfrm>
            <a:off x="2566945" y="223928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期間中</a:t>
            </a:r>
          </a:p>
        </p:txBody>
      </p:sp>
      <p:sp>
        <p:nvSpPr>
          <p:cNvPr id="103" name="正方形/長方形 102">
            <a:extLst>
              <a:ext uri="{FF2B5EF4-FFF2-40B4-BE49-F238E27FC236}">
                <a16:creationId xmlns:a16="http://schemas.microsoft.com/office/drawing/2014/main" id="{7329E14F-7176-4384-E444-6B9A253E5877}"/>
              </a:ext>
            </a:extLst>
          </p:cNvPr>
          <p:cNvSpPr/>
          <p:nvPr/>
        </p:nvSpPr>
        <p:spPr>
          <a:xfrm>
            <a:off x="2506807" y="2972098"/>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出納閉鎖期間中かどうか</a:t>
            </a:r>
          </a:p>
        </p:txBody>
      </p:sp>
      <p:sp>
        <p:nvSpPr>
          <p:cNvPr id="124" name="正方形/長方形 123">
            <a:extLst>
              <a:ext uri="{FF2B5EF4-FFF2-40B4-BE49-F238E27FC236}">
                <a16:creationId xmlns:a16="http://schemas.microsoft.com/office/drawing/2014/main" id="{57F540DF-805A-B63F-C1B8-0BADEC5E69A7}"/>
              </a:ext>
            </a:extLst>
          </p:cNvPr>
          <p:cNvSpPr/>
          <p:nvPr/>
        </p:nvSpPr>
        <p:spPr>
          <a:xfrm>
            <a:off x="3032635" y="227385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25" name="楕円 124">
            <a:extLst>
              <a:ext uri="{FF2B5EF4-FFF2-40B4-BE49-F238E27FC236}">
                <a16:creationId xmlns:a16="http://schemas.microsoft.com/office/drawing/2014/main" id="{5C26B6FC-2E58-1BAB-6FDA-B6EA45055133}"/>
              </a:ext>
            </a:extLst>
          </p:cNvPr>
          <p:cNvSpPr/>
          <p:nvPr/>
        </p:nvSpPr>
        <p:spPr>
          <a:xfrm>
            <a:off x="3374584" y="197408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5" name="グループ化 4">
            <a:extLst>
              <a:ext uri="{FF2B5EF4-FFF2-40B4-BE49-F238E27FC236}">
                <a16:creationId xmlns:a16="http://schemas.microsoft.com/office/drawing/2014/main" id="{79BA7C65-A10D-0E47-E736-349DF2A82663}"/>
              </a:ext>
            </a:extLst>
          </p:cNvPr>
          <p:cNvGrpSpPr/>
          <p:nvPr/>
        </p:nvGrpSpPr>
        <p:grpSpPr>
          <a:xfrm>
            <a:off x="3749081" y="2646994"/>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560EEFF9-EDAE-7083-56D6-2B331372A7A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0A1533A6-A719-C412-D8C1-FDE1BFE941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充当処理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の取消</a:t>
              </a:r>
              <a:endParaRPr kumimoji="1" lang="en-US" altLang="ja-JP" sz="500" b="1" dirty="0">
                <a:solidFill>
                  <a:schemeClr val="tx1"/>
                </a:solidFill>
                <a:latin typeface="+mn-ea"/>
              </a:endParaRPr>
            </a:p>
          </p:txBody>
        </p:sp>
      </p:grpSp>
      <p:cxnSp>
        <p:nvCxnSpPr>
          <p:cNvPr id="22" name="直線矢印コネクタ 21">
            <a:extLst>
              <a:ext uri="{FF2B5EF4-FFF2-40B4-BE49-F238E27FC236}">
                <a16:creationId xmlns:a16="http://schemas.microsoft.com/office/drawing/2014/main" id="{BA1DEB7D-7F60-D562-342A-F6B46AA036B9}"/>
              </a:ext>
            </a:extLst>
          </p:cNvPr>
          <p:cNvCxnSpPr>
            <a:cxnSpLocks/>
            <a:stCxn id="21" idx="2"/>
            <a:endCxn id="24" idx="1"/>
          </p:cNvCxnSpPr>
          <p:nvPr/>
        </p:nvCxnSpPr>
        <p:spPr>
          <a:xfrm>
            <a:off x="4047023"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6FE6A6F0-428F-6B86-E6E0-75C61D998349}"/>
              </a:ext>
            </a:extLst>
          </p:cNvPr>
          <p:cNvGrpSpPr/>
          <p:nvPr/>
        </p:nvGrpSpPr>
        <p:grpSpPr>
          <a:xfrm>
            <a:off x="3759205"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CF6A0458-0A17-5333-9C5F-574C599C74D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088BC87E-8DB3-3C7F-B2BC-CFF77552466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C502BB1B-652C-4931-F423-76D0910667D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4DA6C884-FE9A-7F61-F838-70B7030F34FB}"/>
              </a:ext>
            </a:extLst>
          </p:cNvPr>
          <p:cNvGrpSpPr/>
          <p:nvPr/>
        </p:nvGrpSpPr>
        <p:grpSpPr>
          <a:xfrm flipH="1">
            <a:off x="3078454" y="4756008"/>
            <a:ext cx="752658" cy="405710"/>
            <a:chOff x="4488244" y="5206471"/>
            <a:chExt cx="752658" cy="405710"/>
          </a:xfrm>
        </p:grpSpPr>
        <p:cxnSp>
          <p:nvCxnSpPr>
            <p:cNvPr id="38" name="直線矢印コネクタ 37">
              <a:extLst>
                <a:ext uri="{FF2B5EF4-FFF2-40B4-BE49-F238E27FC236}">
                  <a16:creationId xmlns:a16="http://schemas.microsoft.com/office/drawing/2014/main" id="{3758E3C0-54EB-C02A-6CF0-FC725C5EBA4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F8018591-36C2-74FA-267D-7493D81F8F57}"/>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9E54F99D-F69B-00A2-46E4-7C566B79D81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9E417BF3-54AF-4F4E-20CD-3201A6974EE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1A7A819C-A230-0EAC-8428-3EB53AD0075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7CDBD26C-75C0-490B-7A24-8FDCD4FD24A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79" name="正方形/長方形 78">
            <a:extLst>
              <a:ext uri="{FF2B5EF4-FFF2-40B4-BE49-F238E27FC236}">
                <a16:creationId xmlns:a16="http://schemas.microsoft.com/office/drawing/2014/main" id="{BBCD1CA0-B49E-C8B5-9326-C8791800F0A8}"/>
              </a:ext>
            </a:extLst>
          </p:cNvPr>
          <p:cNvSpPr/>
          <p:nvPr/>
        </p:nvSpPr>
        <p:spPr>
          <a:xfrm>
            <a:off x="4600972" y="30442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7B7D8957-5613-96CF-8536-7B48B43749C6}"/>
              </a:ext>
            </a:extLst>
          </p:cNvPr>
          <p:cNvSpPr/>
          <p:nvPr/>
        </p:nvSpPr>
        <p:spPr>
          <a:xfrm>
            <a:off x="4942921" y="272861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917BD650-9408-FB8B-78D0-5803B5460373}"/>
              </a:ext>
            </a:extLst>
          </p:cNvPr>
          <p:cNvCxnSpPr>
            <a:cxnSpLocks/>
            <a:stCxn id="21" idx="3"/>
            <a:endCxn id="82" idx="2"/>
          </p:cNvCxnSpPr>
          <p:nvPr/>
        </p:nvCxnSpPr>
        <p:spPr>
          <a:xfrm>
            <a:off x="4344965" y="2881369"/>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2DC567C-8F3D-F444-146C-747FB4E275DD}"/>
              </a:ext>
            </a:extLst>
          </p:cNvPr>
          <p:cNvGrpSpPr/>
          <p:nvPr/>
        </p:nvGrpSpPr>
        <p:grpSpPr>
          <a:xfrm>
            <a:off x="3680102" y="1970914"/>
            <a:ext cx="2327890" cy="311856"/>
            <a:chOff x="4847815" y="1988022"/>
            <a:chExt cx="2327890" cy="303585"/>
          </a:xfrm>
        </p:grpSpPr>
        <p:cxnSp>
          <p:nvCxnSpPr>
            <p:cNvPr id="113" name="直線矢印コネクタ 112">
              <a:extLst>
                <a:ext uri="{FF2B5EF4-FFF2-40B4-BE49-F238E27FC236}">
                  <a16:creationId xmlns:a16="http://schemas.microsoft.com/office/drawing/2014/main" id="{81C72247-182A-66C4-5CF1-E4636D3CCF34}"/>
                </a:ext>
              </a:extLst>
            </p:cNvPr>
            <p:cNvCxnSpPr>
              <a:cxnSpLocks/>
              <a:stCxn id="125" idx="6"/>
              <a:endCxn id="115" idx="1"/>
            </p:cNvCxnSpPr>
            <p:nvPr/>
          </p:nvCxnSpPr>
          <p:spPr>
            <a:xfrm flipV="1">
              <a:off x="4847815" y="2139296"/>
              <a:ext cx="304848" cy="519"/>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4" name="グループ化 113">
              <a:extLst>
                <a:ext uri="{FF2B5EF4-FFF2-40B4-BE49-F238E27FC236}">
                  <a16:creationId xmlns:a16="http://schemas.microsoft.com/office/drawing/2014/main" id="{987AAAD9-C99F-F68F-0C33-E51E9C78FF9D}"/>
                </a:ext>
              </a:extLst>
            </p:cNvPr>
            <p:cNvGrpSpPr/>
            <p:nvPr/>
          </p:nvGrpSpPr>
          <p:grpSpPr>
            <a:xfrm>
              <a:off x="5152661" y="1988022"/>
              <a:ext cx="69614" cy="303585"/>
              <a:chOff x="2439407" y="2962964"/>
              <a:chExt cx="69614" cy="430453"/>
            </a:xfrm>
          </p:grpSpPr>
          <p:cxnSp>
            <p:nvCxnSpPr>
              <p:cNvPr id="116" name="直線コネクタ 115">
                <a:extLst>
                  <a:ext uri="{FF2B5EF4-FFF2-40B4-BE49-F238E27FC236}">
                    <a16:creationId xmlns:a16="http://schemas.microsoft.com/office/drawing/2014/main" id="{5FF9B6F2-F861-5859-6CE7-2C093FEA46E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E0A7CC6B-4787-86A2-8D89-C28F36980BAF}"/>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8" name="直線コネクタ 117">
                <a:extLst>
                  <a:ext uri="{FF2B5EF4-FFF2-40B4-BE49-F238E27FC236}">
                    <a16:creationId xmlns:a16="http://schemas.microsoft.com/office/drawing/2014/main" id="{749D6BC7-6F1D-FDEF-DD90-772CF75E1B6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5" name="正方形/長方形 114">
              <a:extLst>
                <a:ext uri="{FF2B5EF4-FFF2-40B4-BE49-F238E27FC236}">
                  <a16:creationId xmlns:a16="http://schemas.microsoft.com/office/drawing/2014/main" id="{F6B3B0BE-1669-DAD0-A7C5-F9D14955196A}"/>
                </a:ext>
              </a:extLst>
            </p:cNvPr>
            <p:cNvSpPr/>
            <p:nvPr/>
          </p:nvSpPr>
          <p:spPr>
            <a:xfrm>
              <a:off x="5152663" y="1998069"/>
              <a:ext cx="2023042"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現年度の情報は、出納閉鎖後、決算確定までの期間については取消を行えないよう制御</a:t>
              </a:r>
            </a:p>
            <a:p>
              <a:r>
                <a:rPr kumimoji="1" lang="ja-JP" altLang="en-US" sz="500" b="1" dirty="0">
                  <a:solidFill>
                    <a:schemeClr val="tx1"/>
                  </a:solidFill>
                  <a:latin typeface="游ゴシック" panose="020B0400000000000000" pitchFamily="50" charset="-128"/>
                  <a:ea typeface="游ゴシック" panose="020B0400000000000000" pitchFamily="50" charset="-128"/>
                </a:rPr>
                <a:t>過年度の情報は取消を行えないよう制御</a:t>
              </a:r>
            </a:p>
          </p:txBody>
        </p:sp>
      </p:grpSp>
    </p:spTree>
    <p:extLst>
      <p:ext uri="{BB962C8B-B14F-4D97-AF65-F5344CB8AC3E}">
        <p14:creationId xmlns:p14="http://schemas.microsoft.com/office/powerpoint/2010/main" val="360446344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92159C-0D56-B456-5AFB-D117763FCC79}"/>
            </a:ext>
          </a:extLst>
        </p:cNvPr>
        <p:cNvGrpSpPr/>
        <p:nvPr/>
      </p:nvGrpSpPr>
      <p:grpSpPr>
        <a:xfrm>
          <a:off x="0" y="0"/>
          <a:ext cx="0" cy="0"/>
          <a:chOff x="0" y="0"/>
          <a:chExt cx="0" cy="0"/>
        </a:xfrm>
      </p:grpSpPr>
      <p:grpSp>
        <p:nvGrpSpPr>
          <p:cNvPr id="98" name="グループ化 97">
            <a:extLst>
              <a:ext uri="{FF2B5EF4-FFF2-40B4-BE49-F238E27FC236}">
                <a16:creationId xmlns:a16="http://schemas.microsoft.com/office/drawing/2014/main" id="{FADFE06C-F3FE-4E96-C4EA-B8283E6CFC8B}"/>
              </a:ext>
            </a:extLst>
          </p:cNvPr>
          <p:cNvGrpSpPr/>
          <p:nvPr/>
        </p:nvGrpSpPr>
        <p:grpSpPr>
          <a:xfrm rot="5400000" flipV="1">
            <a:off x="4927870" y="4942653"/>
            <a:ext cx="1792578" cy="47531"/>
            <a:chOff x="9074130" y="5728209"/>
            <a:chExt cx="1792578" cy="47531"/>
          </a:xfrm>
        </p:grpSpPr>
        <p:cxnSp>
          <p:nvCxnSpPr>
            <p:cNvPr id="99" name="直線矢印コネクタ 98">
              <a:extLst>
                <a:ext uri="{FF2B5EF4-FFF2-40B4-BE49-F238E27FC236}">
                  <a16:creationId xmlns:a16="http://schemas.microsoft.com/office/drawing/2014/main" id="{A89689E7-5A1E-FE0D-A880-B11E1E3415FC}"/>
                </a:ext>
              </a:extLst>
            </p:cNvPr>
            <p:cNvCxnSpPr>
              <a:cxnSpLocks/>
              <a:stCxn id="100" idx="6"/>
              <a:endCxn id="102" idx="0"/>
            </p:cNvCxnSpPr>
            <p:nvPr/>
          </p:nvCxnSpPr>
          <p:spPr>
            <a:xfrm rot="5400000" flipV="1">
              <a:off x="9994181" y="4879456"/>
              <a:ext cx="8" cy="1745047"/>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0" name="楕円 99">
              <a:extLst>
                <a:ext uri="{FF2B5EF4-FFF2-40B4-BE49-F238E27FC236}">
                  <a16:creationId xmlns:a16="http://schemas.microsoft.com/office/drawing/2014/main" id="{24399A31-3E2F-FD2E-5AD4-62CAC3381096}"/>
                </a:ext>
              </a:extLst>
            </p:cNvPr>
            <p:cNvSpPr/>
            <p:nvPr/>
          </p:nvSpPr>
          <p:spPr>
            <a:xfrm>
              <a:off x="9074130"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2" name="二等辺三角形 101">
              <a:extLst>
                <a:ext uri="{FF2B5EF4-FFF2-40B4-BE49-F238E27FC236}">
                  <a16:creationId xmlns:a16="http://schemas.microsoft.com/office/drawing/2014/main" id="{B86C516B-F0EA-69CE-F822-3A09ED033271}"/>
                </a:ext>
              </a:extLst>
            </p:cNvPr>
            <p:cNvSpPr/>
            <p:nvPr/>
          </p:nvSpPr>
          <p:spPr>
            <a:xfrm rot="5400000">
              <a:off x="1080746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08E91068-7128-E827-8379-CBED1EEC4CA7}"/>
              </a:ext>
            </a:extLst>
          </p:cNvPr>
          <p:cNvGrpSpPr/>
          <p:nvPr/>
        </p:nvGrpSpPr>
        <p:grpSpPr>
          <a:xfrm rot="16200000">
            <a:off x="-351498" y="4393507"/>
            <a:ext cx="2971273" cy="47531"/>
            <a:chOff x="7899456" y="5728209"/>
            <a:chExt cx="2971273" cy="47531"/>
          </a:xfrm>
        </p:grpSpPr>
        <p:cxnSp>
          <p:nvCxnSpPr>
            <p:cNvPr id="20" name="直線矢印コネクタ 19">
              <a:extLst>
                <a:ext uri="{FF2B5EF4-FFF2-40B4-BE49-F238E27FC236}">
                  <a16:creationId xmlns:a16="http://schemas.microsoft.com/office/drawing/2014/main" id="{45471811-50D9-6680-C832-09566848285C}"/>
                </a:ext>
              </a:extLst>
            </p:cNvPr>
            <p:cNvCxnSpPr>
              <a:cxnSpLocks/>
              <a:stCxn id="23" idx="6"/>
              <a:endCxn id="25" idx="0"/>
            </p:cNvCxnSpPr>
            <p:nvPr/>
          </p:nvCxnSpPr>
          <p:spPr>
            <a:xfrm rot="5400000" flipV="1">
              <a:off x="9408853" y="4290109"/>
              <a:ext cx="10" cy="2923742"/>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29667FED-15F9-791A-30CE-F6D1B43279B1}"/>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30FB3935-A278-FF95-C60A-A29C4AF72A8C}"/>
                </a:ext>
              </a:extLst>
            </p:cNvPr>
            <p:cNvSpPr/>
            <p:nvPr/>
          </p:nvSpPr>
          <p:spPr>
            <a:xfrm rot="5400000">
              <a:off x="10811482"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4EAF9917-4566-D6DD-39DB-8930F021ECCF}"/>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E81DBAA3-587F-F037-D6E6-B90A0F64375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C22DA71F-0CB8-D77E-84C1-367DD11F218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6915F61-CC47-3C28-6F01-84606C9D044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915A89D3-B2DA-71D0-C541-4F76BB7F29D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322AD458-9AF2-3DBC-13A0-F3D23A64E299}"/>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4.7.</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D49C1DB-425B-1F1D-B8AC-6A7134B8248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還付処理取消</a:t>
              </a:r>
            </a:p>
          </p:txBody>
        </p:sp>
        <p:sp>
          <p:nvSpPr>
            <p:cNvPr id="14" name="正方形/長方形 13">
              <a:extLst>
                <a:ext uri="{FF2B5EF4-FFF2-40B4-BE49-F238E27FC236}">
                  <a16:creationId xmlns:a16="http://schemas.microsoft.com/office/drawing/2014/main" id="{F6632AF3-AB47-D5EB-1ECB-D3CB9C06EA2F}"/>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EA78C6B8-E01C-A403-9AC3-C44E7A1DFA44}"/>
              </a:ext>
            </a:extLst>
          </p:cNvPr>
          <p:cNvGrpSpPr/>
          <p:nvPr/>
        </p:nvGrpSpPr>
        <p:grpSpPr>
          <a:xfrm>
            <a:off x="331641" y="1889570"/>
            <a:ext cx="8480719" cy="2768085"/>
            <a:chOff x="4383024" y="977900"/>
            <a:chExt cx="8480719" cy="447033"/>
          </a:xfrm>
        </p:grpSpPr>
        <p:sp>
          <p:nvSpPr>
            <p:cNvPr id="17" name="正方形/長方形 16">
              <a:extLst>
                <a:ext uri="{FF2B5EF4-FFF2-40B4-BE49-F238E27FC236}">
                  <a16:creationId xmlns:a16="http://schemas.microsoft.com/office/drawing/2014/main" id="{375FF918-315A-8F9D-F414-0A1B492696F2}"/>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FB50FF4-1A07-1277-63FD-A4C1282F49B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26C287F-4697-3872-AA1E-21404217CB8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26</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95614967-8EE7-0D7C-A9AF-2A6F6110DDFD}"/>
              </a:ext>
            </a:extLst>
          </p:cNvPr>
          <p:cNvCxnSpPr>
            <a:cxnSpLocks/>
            <a:stCxn id="4" idx="6"/>
            <a:endCxn id="41" idx="1"/>
          </p:cNvCxnSpPr>
          <p:nvPr/>
        </p:nvCxnSpPr>
        <p:spPr>
          <a:xfrm>
            <a:off x="1287138" y="2766336"/>
            <a:ext cx="2767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56146E5-3872-5C92-5060-3013EEC94290}"/>
              </a:ext>
            </a:extLst>
          </p:cNvPr>
          <p:cNvSpPr/>
          <p:nvPr/>
        </p:nvSpPr>
        <p:spPr>
          <a:xfrm>
            <a:off x="6758568" y="6051550"/>
            <a:ext cx="2053792" cy="4528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還付取消</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3.3.8</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3.3.9</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口座還付</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F9296926-5D3E-CD1D-4EEE-FF2523C678C8}"/>
              </a:ext>
            </a:extLst>
          </p:cNvPr>
          <p:cNvSpPr/>
          <p:nvPr/>
        </p:nvSpPr>
        <p:spPr>
          <a:xfrm>
            <a:off x="732440" y="230268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振込不能の連絡を受理後に開始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FBAEA8DA-F88F-E87E-35C7-6433C12773FC}"/>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E69A6CD4-BEB2-C1F1-20B8-76CC2781995F}"/>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323C240E-E73F-8C73-EB69-8E5E018C5DFA}"/>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E96EF93D-6F0A-0413-CBD1-65AE129559C0}"/>
              </a:ext>
            </a:extLst>
          </p:cNvPr>
          <p:cNvCxnSpPr>
            <a:cxnSpLocks/>
            <a:stCxn id="41" idx="3"/>
            <a:endCxn id="35" idx="1"/>
          </p:cNvCxnSpPr>
          <p:nvPr/>
        </p:nvCxnSpPr>
        <p:spPr>
          <a:xfrm>
            <a:off x="2159737" y="2766336"/>
            <a:ext cx="3206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DBE0AC6D-7E85-7E4F-9C46-31606E5799B8}"/>
              </a:ext>
            </a:extLst>
          </p:cNvPr>
          <p:cNvCxnSpPr>
            <a:cxnSpLocks/>
            <a:stCxn id="137" idx="2"/>
            <a:endCxn id="140" idx="1"/>
          </p:cNvCxnSpPr>
          <p:nvPr/>
        </p:nvCxnSpPr>
        <p:spPr>
          <a:xfrm>
            <a:off x="3587824" y="3000711"/>
            <a:ext cx="1299" cy="195590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0751604-6891-A245-B68E-464CCD684341}"/>
              </a:ext>
            </a:extLst>
          </p:cNvPr>
          <p:cNvGrpSpPr/>
          <p:nvPr/>
        </p:nvGrpSpPr>
        <p:grpSpPr>
          <a:xfrm>
            <a:off x="3289882"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4B04088B-2E65-3543-BBFA-F92638A5ADAB}"/>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EA2B3158-5F64-9D7C-47D5-8FFBFB26E03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還付処理の取消</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C40C3626-643D-CA1C-5C8A-A67B0B9FA6E3}"/>
              </a:ext>
            </a:extLst>
          </p:cNvPr>
          <p:cNvGrpSpPr/>
          <p:nvPr/>
        </p:nvGrpSpPr>
        <p:grpSpPr>
          <a:xfrm>
            <a:off x="3300006" y="4956617"/>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7885D180-E350-BBBF-64CF-0A66F8A3B48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19F405B8-FF1D-FA25-D3DB-C657C18DA9C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17B6FFC-42D6-A1C3-82E8-7F98EED4C16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8" name="直線矢印コネクタ 67">
            <a:extLst>
              <a:ext uri="{FF2B5EF4-FFF2-40B4-BE49-F238E27FC236}">
                <a16:creationId xmlns:a16="http://schemas.microsoft.com/office/drawing/2014/main" id="{2519EF77-0BC9-6686-11E8-2A43949B5E61}"/>
              </a:ext>
            </a:extLst>
          </p:cNvPr>
          <p:cNvCxnSpPr>
            <a:cxnSpLocks/>
            <a:stCxn id="117" idx="3"/>
            <a:endCxn id="22" idx="2"/>
          </p:cNvCxnSpPr>
          <p:nvPr/>
        </p:nvCxnSpPr>
        <p:spPr>
          <a:xfrm>
            <a:off x="4951136" y="3926737"/>
            <a:ext cx="72002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3" name="正方形/長方形 102">
            <a:extLst>
              <a:ext uri="{FF2B5EF4-FFF2-40B4-BE49-F238E27FC236}">
                <a16:creationId xmlns:a16="http://schemas.microsoft.com/office/drawing/2014/main" id="{439EE12C-917B-4001-0BFD-08BAA37FE219}"/>
              </a:ext>
            </a:extLst>
          </p:cNvPr>
          <p:cNvSpPr/>
          <p:nvPr/>
        </p:nvSpPr>
        <p:spPr>
          <a:xfrm>
            <a:off x="5475550" y="484729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grpSp>
        <p:nvGrpSpPr>
          <p:cNvPr id="110" name="グループ化 109">
            <a:extLst>
              <a:ext uri="{FF2B5EF4-FFF2-40B4-BE49-F238E27FC236}">
                <a16:creationId xmlns:a16="http://schemas.microsoft.com/office/drawing/2014/main" id="{33ECF827-3F6E-55A2-FBCF-CB7CCD1FFDBE}"/>
              </a:ext>
            </a:extLst>
          </p:cNvPr>
          <p:cNvGrpSpPr/>
          <p:nvPr/>
        </p:nvGrpSpPr>
        <p:grpSpPr>
          <a:xfrm flipH="1">
            <a:off x="2640180" y="5323328"/>
            <a:ext cx="752658" cy="405710"/>
            <a:chOff x="5549538" y="5066857"/>
            <a:chExt cx="752658" cy="405710"/>
          </a:xfrm>
        </p:grpSpPr>
        <p:cxnSp>
          <p:nvCxnSpPr>
            <p:cNvPr id="111" name="直線矢印コネクタ 110">
              <a:extLst>
                <a:ext uri="{FF2B5EF4-FFF2-40B4-BE49-F238E27FC236}">
                  <a16:creationId xmlns:a16="http://schemas.microsoft.com/office/drawing/2014/main" id="{CCE0BE3E-5DB9-C433-6BEF-D2F45912D33B}"/>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8768DFF7-E3C7-B511-24F6-10029C1FC29A}"/>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298E90E9-AC89-F54D-1499-B176A2C86EB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C66228F3-7984-90FD-95F7-E0FDAAF4B42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2B3CE94E-1C00-E2AB-8FB7-756BDD5F3FA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6161AB3A-9F44-6107-4A1F-009D6B03802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177" name="正方形/長方形 176">
            <a:extLst>
              <a:ext uri="{FF2B5EF4-FFF2-40B4-BE49-F238E27FC236}">
                <a16:creationId xmlns:a16="http://schemas.microsoft.com/office/drawing/2014/main" id="{14AF6A66-ECB4-71D4-FCE6-B25C0E58BE6A}"/>
              </a:ext>
            </a:extLst>
          </p:cNvPr>
          <p:cNvSpPr/>
          <p:nvPr/>
        </p:nvSpPr>
        <p:spPr>
          <a:xfrm>
            <a:off x="785532" y="382651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口座振込不能の</a:t>
            </a:r>
            <a:endParaRPr kumimoji="1" lang="en-US" altLang="ja-JP" sz="600" b="1" dirty="0">
              <a:solidFill>
                <a:schemeClr val="tx1"/>
              </a:solidFill>
              <a:highlight>
                <a:srgbClr val="FFFFFF"/>
              </a:highlight>
              <a:latin typeface="+mn-ea"/>
            </a:endParaRPr>
          </a:p>
          <a:p>
            <a:pPr algn="ctr"/>
            <a:r>
              <a:rPr kumimoji="1" lang="ja-JP" altLang="en-US" sz="600" b="1" dirty="0">
                <a:solidFill>
                  <a:schemeClr val="tx1"/>
                </a:solidFill>
                <a:highlight>
                  <a:srgbClr val="FFFFFF"/>
                </a:highlight>
                <a:latin typeface="+mn-ea"/>
              </a:rPr>
              <a:t>連絡</a:t>
            </a:r>
            <a:endParaRPr kumimoji="1" lang="en-US" altLang="ja-JP" sz="600" b="1" dirty="0">
              <a:solidFill>
                <a:schemeClr val="tx1"/>
              </a:solidFill>
              <a:highlight>
                <a:srgbClr val="FFFFFF"/>
              </a:highlight>
              <a:latin typeface="+mn-ea"/>
            </a:endParaRPr>
          </a:p>
        </p:txBody>
      </p:sp>
      <p:sp>
        <p:nvSpPr>
          <p:cNvPr id="178" name="正方形/長方形 177">
            <a:extLst>
              <a:ext uri="{FF2B5EF4-FFF2-40B4-BE49-F238E27FC236}">
                <a16:creationId xmlns:a16="http://schemas.microsoft.com/office/drawing/2014/main" id="{4CF6956E-400D-38C1-09AB-338DFBF99460}"/>
              </a:ext>
            </a:extLst>
          </p:cNvPr>
          <p:cNvSpPr/>
          <p:nvPr/>
        </p:nvSpPr>
        <p:spPr>
          <a:xfrm>
            <a:off x="5329448" y="349544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データ送付後に終了</a:t>
            </a:r>
            <a:endParaRPr kumimoji="1" lang="en-US" altLang="ja-JP" sz="600" b="1" dirty="0">
              <a:solidFill>
                <a:schemeClr val="tx1"/>
              </a:solidFill>
              <a:latin typeface="+mn-ea"/>
            </a:endParaRPr>
          </a:p>
        </p:txBody>
      </p:sp>
      <p:grpSp>
        <p:nvGrpSpPr>
          <p:cNvPr id="21" name="グループ化 20">
            <a:extLst>
              <a:ext uri="{FF2B5EF4-FFF2-40B4-BE49-F238E27FC236}">
                <a16:creationId xmlns:a16="http://schemas.microsoft.com/office/drawing/2014/main" id="{8E927322-3F8C-7407-A330-A043F3A715F2}"/>
              </a:ext>
            </a:extLst>
          </p:cNvPr>
          <p:cNvGrpSpPr>
            <a:grpSpLocks noChangeAspect="1"/>
          </p:cNvGrpSpPr>
          <p:nvPr/>
        </p:nvGrpSpPr>
        <p:grpSpPr>
          <a:xfrm>
            <a:off x="5671156" y="3773737"/>
            <a:ext cx="306000" cy="306000"/>
            <a:chOff x="547477" y="5946304"/>
            <a:chExt cx="182044" cy="182044"/>
          </a:xfrm>
        </p:grpSpPr>
        <p:sp>
          <p:nvSpPr>
            <p:cNvPr id="22" name="楕円 21">
              <a:extLst>
                <a:ext uri="{FF2B5EF4-FFF2-40B4-BE49-F238E27FC236}">
                  <a16:creationId xmlns:a16="http://schemas.microsoft.com/office/drawing/2014/main" id="{213F99CF-8736-4E72-40D5-ABDDB972B3B0}"/>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B83C435E-ABC6-EF32-0C74-85C947419E4B}"/>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2C3DF714-85AB-7362-F891-449E2F2181C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24717056-101F-DEF7-8F6B-9AED9073C353}"/>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AEDC247B-D719-48F8-6A83-DCCF5074C561}"/>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45F4EC2A-D558-7A89-9D27-3AEF91CE474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grpSp>
        <p:nvGrpSpPr>
          <p:cNvPr id="39" name="グループ化 38">
            <a:extLst>
              <a:ext uri="{FF2B5EF4-FFF2-40B4-BE49-F238E27FC236}">
                <a16:creationId xmlns:a16="http://schemas.microsoft.com/office/drawing/2014/main" id="{2BFC1910-E043-3206-B7BB-385FA32B5713}"/>
              </a:ext>
            </a:extLst>
          </p:cNvPr>
          <p:cNvGrpSpPr/>
          <p:nvPr/>
        </p:nvGrpSpPr>
        <p:grpSpPr>
          <a:xfrm>
            <a:off x="1563853" y="2531961"/>
            <a:ext cx="595884" cy="468750"/>
            <a:chOff x="2420174" y="2805910"/>
            <a:chExt cx="595884" cy="468750"/>
          </a:xfrm>
        </p:grpSpPr>
        <p:pic>
          <p:nvPicPr>
            <p:cNvPr id="40" name="グラフィックス 39" descr="ユーザー 枠線">
              <a:extLst>
                <a:ext uri="{FF2B5EF4-FFF2-40B4-BE49-F238E27FC236}">
                  <a16:creationId xmlns:a16="http://schemas.microsoft.com/office/drawing/2014/main" id="{6A79AFFC-3AB3-6B16-C236-31517D762B0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41" name="四角形: 角を丸くする 40">
              <a:extLst>
                <a:ext uri="{FF2B5EF4-FFF2-40B4-BE49-F238E27FC236}">
                  <a16:creationId xmlns:a16="http://schemas.microsoft.com/office/drawing/2014/main" id="{E7A2C20A-0AE8-C049-06EE-FFC55B837A7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口座情報再確認</a:t>
              </a:r>
              <a:endParaRPr kumimoji="1" lang="en-US" altLang="ja-JP" sz="500" b="1" dirty="0">
                <a:solidFill>
                  <a:schemeClr val="tx1"/>
                </a:solidFill>
                <a:latin typeface="+mn-ea"/>
              </a:endParaRPr>
            </a:p>
          </p:txBody>
        </p:sp>
      </p:grpSp>
      <p:cxnSp>
        <p:nvCxnSpPr>
          <p:cNvPr id="42" name="直線矢印コネクタ 41">
            <a:extLst>
              <a:ext uri="{FF2B5EF4-FFF2-40B4-BE49-F238E27FC236}">
                <a16:creationId xmlns:a16="http://schemas.microsoft.com/office/drawing/2014/main" id="{3744E314-6EF0-D30F-E630-3C31ECB2F694}"/>
              </a:ext>
            </a:extLst>
          </p:cNvPr>
          <p:cNvCxnSpPr>
            <a:cxnSpLocks/>
            <a:stCxn id="45" idx="1"/>
            <a:endCxn id="41" idx="2"/>
          </p:cNvCxnSpPr>
          <p:nvPr/>
        </p:nvCxnSpPr>
        <p:spPr>
          <a:xfrm flipH="1" flipV="1">
            <a:off x="1861795" y="3000711"/>
            <a:ext cx="1299" cy="195590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4" name="グループ化 43">
            <a:extLst>
              <a:ext uri="{FF2B5EF4-FFF2-40B4-BE49-F238E27FC236}">
                <a16:creationId xmlns:a16="http://schemas.microsoft.com/office/drawing/2014/main" id="{2A6A1359-8022-ED87-DD14-4BB441CEE215}"/>
              </a:ext>
            </a:extLst>
          </p:cNvPr>
          <p:cNvGrpSpPr/>
          <p:nvPr/>
        </p:nvGrpSpPr>
        <p:grpSpPr>
          <a:xfrm>
            <a:off x="1573977" y="4956617"/>
            <a:ext cx="575637" cy="451948"/>
            <a:chOff x="5274238" y="5435536"/>
            <a:chExt cx="439201" cy="345439"/>
          </a:xfrm>
        </p:grpSpPr>
        <p:sp>
          <p:nvSpPr>
            <p:cNvPr id="45" name="フローチャート: 磁気ディスク 44">
              <a:extLst>
                <a:ext uri="{FF2B5EF4-FFF2-40B4-BE49-F238E27FC236}">
                  <a16:creationId xmlns:a16="http://schemas.microsoft.com/office/drawing/2014/main" id="{D3C38AEB-4C5B-8E95-35D9-E4297F3F066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6" name="円弧 45">
              <a:extLst>
                <a:ext uri="{FF2B5EF4-FFF2-40B4-BE49-F238E27FC236}">
                  <a16:creationId xmlns:a16="http://schemas.microsoft.com/office/drawing/2014/main" id="{618F1AF9-F035-EDF5-8D28-8DBC36CA432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7" name="円弧 46">
              <a:extLst>
                <a:ext uri="{FF2B5EF4-FFF2-40B4-BE49-F238E27FC236}">
                  <a16:creationId xmlns:a16="http://schemas.microsoft.com/office/drawing/2014/main" id="{9CFA9CF7-85C7-99CF-AA67-97C6C0A92A4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8" name="グループ化 47">
            <a:extLst>
              <a:ext uri="{FF2B5EF4-FFF2-40B4-BE49-F238E27FC236}">
                <a16:creationId xmlns:a16="http://schemas.microsoft.com/office/drawing/2014/main" id="{402434D8-C971-19C5-6760-4040D0D6D249}"/>
              </a:ext>
            </a:extLst>
          </p:cNvPr>
          <p:cNvGrpSpPr/>
          <p:nvPr/>
        </p:nvGrpSpPr>
        <p:grpSpPr>
          <a:xfrm flipH="1">
            <a:off x="914151" y="5323328"/>
            <a:ext cx="752658" cy="405710"/>
            <a:chOff x="5549538" y="5066857"/>
            <a:chExt cx="752658" cy="405710"/>
          </a:xfrm>
        </p:grpSpPr>
        <p:cxnSp>
          <p:nvCxnSpPr>
            <p:cNvPr id="49" name="直線矢印コネクタ 48">
              <a:extLst>
                <a:ext uri="{FF2B5EF4-FFF2-40B4-BE49-F238E27FC236}">
                  <a16:creationId xmlns:a16="http://schemas.microsoft.com/office/drawing/2014/main" id="{B22781AA-9E00-E88E-8AE2-9F3CADCDFB1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0" name="グループ化 49">
              <a:extLst>
                <a:ext uri="{FF2B5EF4-FFF2-40B4-BE49-F238E27FC236}">
                  <a16:creationId xmlns:a16="http://schemas.microsoft.com/office/drawing/2014/main" id="{1D88C251-2DB7-0A66-B448-399EE1AAA0C7}"/>
                </a:ext>
              </a:extLst>
            </p:cNvPr>
            <p:cNvGrpSpPr/>
            <p:nvPr/>
          </p:nvGrpSpPr>
          <p:grpSpPr>
            <a:xfrm>
              <a:off x="5672158" y="5172745"/>
              <a:ext cx="69614" cy="299822"/>
              <a:chOff x="2439407" y="2962964"/>
              <a:chExt cx="69614" cy="430496"/>
            </a:xfrm>
          </p:grpSpPr>
          <p:cxnSp>
            <p:nvCxnSpPr>
              <p:cNvPr id="69" name="直線コネクタ 68">
                <a:extLst>
                  <a:ext uri="{FF2B5EF4-FFF2-40B4-BE49-F238E27FC236}">
                    <a16:creationId xmlns:a16="http://schemas.microsoft.com/office/drawing/2014/main" id="{5F27EF9F-4F16-DB62-07BD-0682E8DE49D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0" name="直線コネクタ 69">
                <a:extLst>
                  <a:ext uri="{FF2B5EF4-FFF2-40B4-BE49-F238E27FC236}">
                    <a16:creationId xmlns:a16="http://schemas.microsoft.com/office/drawing/2014/main" id="{5F7D239E-B537-7002-2B8B-2EB5CD28D8E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1" name="直線コネクタ 70">
                <a:extLst>
                  <a:ext uri="{FF2B5EF4-FFF2-40B4-BE49-F238E27FC236}">
                    <a16:creationId xmlns:a16="http://schemas.microsoft.com/office/drawing/2014/main" id="{0A4D1D7F-4E97-E31C-C68F-55A369232E1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1" name="正方形/長方形 50">
              <a:extLst>
                <a:ext uri="{FF2B5EF4-FFF2-40B4-BE49-F238E27FC236}">
                  <a16:creationId xmlns:a16="http://schemas.microsoft.com/office/drawing/2014/main" id="{E526AAEB-241D-1B5C-4B71-0A5FCAAF9246}"/>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grpSp>
        <p:nvGrpSpPr>
          <p:cNvPr id="75" name="グループ化 74">
            <a:extLst>
              <a:ext uri="{FF2B5EF4-FFF2-40B4-BE49-F238E27FC236}">
                <a16:creationId xmlns:a16="http://schemas.microsoft.com/office/drawing/2014/main" id="{EAAD36B2-38F9-448C-B22F-6EA30079B881}"/>
              </a:ext>
            </a:extLst>
          </p:cNvPr>
          <p:cNvGrpSpPr/>
          <p:nvPr/>
        </p:nvGrpSpPr>
        <p:grpSpPr>
          <a:xfrm>
            <a:off x="331641" y="5877559"/>
            <a:ext cx="5908292" cy="365125"/>
            <a:chOff x="6954824" y="5133875"/>
            <a:chExt cx="5908292" cy="449892"/>
          </a:xfrm>
        </p:grpSpPr>
        <p:sp>
          <p:nvSpPr>
            <p:cNvPr id="94" name="正方形/長方形 93">
              <a:extLst>
                <a:ext uri="{FF2B5EF4-FFF2-40B4-BE49-F238E27FC236}">
                  <a16:creationId xmlns:a16="http://schemas.microsoft.com/office/drawing/2014/main" id="{6BFCC68B-CABD-60A2-B88C-1083285A6783}"/>
                </a:ext>
              </a:extLst>
            </p:cNvPr>
            <p:cNvSpPr/>
            <p:nvPr/>
          </p:nvSpPr>
          <p:spPr>
            <a:xfrm>
              <a:off x="6954824" y="5133875"/>
              <a:ext cx="35966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金融機関</a:t>
              </a:r>
            </a:p>
          </p:txBody>
        </p:sp>
        <p:sp>
          <p:nvSpPr>
            <p:cNvPr id="96" name="正方形/長方形 95">
              <a:extLst>
                <a:ext uri="{FF2B5EF4-FFF2-40B4-BE49-F238E27FC236}">
                  <a16:creationId xmlns:a16="http://schemas.microsoft.com/office/drawing/2014/main" id="{1A345B40-B23D-0FA9-7ABB-174B29798AE6}"/>
                </a:ext>
              </a:extLst>
            </p:cNvPr>
            <p:cNvSpPr/>
            <p:nvPr/>
          </p:nvSpPr>
          <p:spPr>
            <a:xfrm>
              <a:off x="7314488" y="5133875"/>
              <a:ext cx="5548628"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cxnSp>
        <p:nvCxnSpPr>
          <p:cNvPr id="153" name="直線矢印コネクタ 152">
            <a:extLst>
              <a:ext uri="{FF2B5EF4-FFF2-40B4-BE49-F238E27FC236}">
                <a16:creationId xmlns:a16="http://schemas.microsoft.com/office/drawing/2014/main" id="{807949DD-2A48-C511-D86E-66A49B5C191E}"/>
              </a:ext>
            </a:extLst>
          </p:cNvPr>
          <p:cNvCxnSpPr>
            <a:cxnSpLocks/>
            <a:stCxn id="137" idx="3"/>
            <a:endCxn id="131" idx="2"/>
          </p:cNvCxnSpPr>
          <p:nvPr/>
        </p:nvCxnSpPr>
        <p:spPr>
          <a:xfrm>
            <a:off x="3885766" y="2766336"/>
            <a:ext cx="17618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6" name="直線矢印コネクタ 5">
            <a:extLst>
              <a:ext uri="{FF2B5EF4-FFF2-40B4-BE49-F238E27FC236}">
                <a16:creationId xmlns:a16="http://schemas.microsoft.com/office/drawing/2014/main" id="{8825B897-15FC-5BC0-CF80-E7E2D747030F}"/>
              </a:ext>
            </a:extLst>
          </p:cNvPr>
          <p:cNvCxnSpPr>
            <a:cxnSpLocks/>
            <a:stCxn id="35" idx="3"/>
            <a:endCxn id="137" idx="1"/>
          </p:cNvCxnSpPr>
          <p:nvPr/>
        </p:nvCxnSpPr>
        <p:spPr>
          <a:xfrm>
            <a:off x="2824381" y="2766336"/>
            <a:ext cx="46550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128">
            <a:extLst>
              <a:ext uri="{FF2B5EF4-FFF2-40B4-BE49-F238E27FC236}">
                <a16:creationId xmlns:a16="http://schemas.microsoft.com/office/drawing/2014/main" id="{DFE5925A-4B7E-8F6C-55BE-56C7618AE0B6}"/>
              </a:ext>
            </a:extLst>
          </p:cNvPr>
          <p:cNvCxnSpPr>
            <a:cxnSpLocks/>
            <a:stCxn id="35" idx="2"/>
            <a:endCxn id="74" idx="0"/>
          </p:cNvCxnSpPr>
          <p:nvPr/>
        </p:nvCxnSpPr>
        <p:spPr>
          <a:xfrm>
            <a:off x="2652396" y="2903339"/>
            <a:ext cx="2675" cy="789023"/>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4" name="正方形/長方形 33">
            <a:extLst>
              <a:ext uri="{FF2B5EF4-FFF2-40B4-BE49-F238E27FC236}">
                <a16:creationId xmlns:a16="http://schemas.microsoft.com/office/drawing/2014/main" id="{E87842BF-08F8-2055-5B83-46B2F5352AB0}"/>
              </a:ext>
            </a:extLst>
          </p:cNvPr>
          <p:cNvSpPr/>
          <p:nvPr/>
        </p:nvSpPr>
        <p:spPr>
          <a:xfrm>
            <a:off x="2566131" y="265811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不明</a:t>
            </a:r>
          </a:p>
        </p:txBody>
      </p:sp>
      <p:sp>
        <p:nvSpPr>
          <p:cNvPr id="35" name="ひし形 34">
            <a:extLst>
              <a:ext uri="{FF2B5EF4-FFF2-40B4-BE49-F238E27FC236}">
                <a16:creationId xmlns:a16="http://schemas.microsoft.com/office/drawing/2014/main" id="{05472B07-5545-ED5E-2262-81FE992231E3}"/>
              </a:ext>
            </a:extLst>
          </p:cNvPr>
          <p:cNvSpPr/>
          <p:nvPr/>
        </p:nvSpPr>
        <p:spPr>
          <a:xfrm>
            <a:off x="2480410" y="262933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36" name="正方形/長方形 35">
            <a:extLst>
              <a:ext uri="{FF2B5EF4-FFF2-40B4-BE49-F238E27FC236}">
                <a16:creationId xmlns:a16="http://schemas.microsoft.com/office/drawing/2014/main" id="{FB4BDB6A-BC4C-2E77-23C2-B80BA74EFE25}"/>
              </a:ext>
            </a:extLst>
          </p:cNvPr>
          <p:cNvSpPr/>
          <p:nvPr/>
        </p:nvSpPr>
        <p:spPr>
          <a:xfrm>
            <a:off x="2201624" y="315717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判明</a:t>
            </a:r>
          </a:p>
        </p:txBody>
      </p:sp>
      <p:sp>
        <p:nvSpPr>
          <p:cNvPr id="37" name="正方形/長方形 36">
            <a:extLst>
              <a:ext uri="{FF2B5EF4-FFF2-40B4-BE49-F238E27FC236}">
                <a16:creationId xmlns:a16="http://schemas.microsoft.com/office/drawing/2014/main" id="{9C2C0AB5-D32E-B9C5-F89A-FAE4DF1D0106}"/>
              </a:ext>
            </a:extLst>
          </p:cNvPr>
          <p:cNvSpPr/>
          <p:nvPr/>
        </p:nvSpPr>
        <p:spPr>
          <a:xfrm>
            <a:off x="2141486" y="2373978"/>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口座情報が判明</a:t>
            </a:r>
          </a:p>
        </p:txBody>
      </p:sp>
      <p:cxnSp>
        <p:nvCxnSpPr>
          <p:cNvPr id="67" name="直線矢印コネクタ 66">
            <a:extLst>
              <a:ext uri="{FF2B5EF4-FFF2-40B4-BE49-F238E27FC236}">
                <a16:creationId xmlns:a16="http://schemas.microsoft.com/office/drawing/2014/main" id="{12C49388-1FBD-E252-72E1-6196DC265DFF}"/>
              </a:ext>
            </a:extLst>
          </p:cNvPr>
          <p:cNvCxnSpPr>
            <a:cxnSpLocks/>
            <a:stCxn id="74" idx="2"/>
            <a:endCxn id="81" idx="1"/>
          </p:cNvCxnSpPr>
          <p:nvPr/>
        </p:nvCxnSpPr>
        <p:spPr>
          <a:xfrm>
            <a:off x="2655071" y="4161112"/>
            <a:ext cx="1299" cy="79550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2" name="グループ化 71">
            <a:extLst>
              <a:ext uri="{FF2B5EF4-FFF2-40B4-BE49-F238E27FC236}">
                <a16:creationId xmlns:a16="http://schemas.microsoft.com/office/drawing/2014/main" id="{0688E2BF-CA05-957B-F77A-217343756C99}"/>
              </a:ext>
            </a:extLst>
          </p:cNvPr>
          <p:cNvGrpSpPr/>
          <p:nvPr/>
        </p:nvGrpSpPr>
        <p:grpSpPr>
          <a:xfrm>
            <a:off x="2357129" y="3692362"/>
            <a:ext cx="595884" cy="468750"/>
            <a:chOff x="2420174" y="2805910"/>
            <a:chExt cx="595884" cy="468750"/>
          </a:xfrm>
        </p:grpSpPr>
        <p:pic>
          <p:nvPicPr>
            <p:cNvPr id="73" name="グラフィックス 72" descr="ユーザー 枠線">
              <a:extLst>
                <a:ext uri="{FF2B5EF4-FFF2-40B4-BE49-F238E27FC236}">
                  <a16:creationId xmlns:a16="http://schemas.microsoft.com/office/drawing/2014/main" id="{0E97D0B3-9CCA-C3B7-8DE0-7DFF87C6C49E}"/>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74" name="四角形: 角を丸くする 73">
              <a:extLst>
                <a:ext uri="{FF2B5EF4-FFF2-40B4-BE49-F238E27FC236}">
                  <a16:creationId xmlns:a16="http://schemas.microsoft.com/office/drawing/2014/main" id="{3471FE58-B935-7990-BCE1-AB9DE034694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口座情報修正</a:t>
              </a:r>
              <a:endParaRPr kumimoji="1" lang="en-US" altLang="ja-JP" sz="500" b="1" dirty="0">
                <a:solidFill>
                  <a:schemeClr val="tx1"/>
                </a:solidFill>
                <a:latin typeface="+mn-ea"/>
              </a:endParaRPr>
            </a:p>
          </p:txBody>
        </p:sp>
      </p:grpSp>
      <p:grpSp>
        <p:nvGrpSpPr>
          <p:cNvPr id="80" name="グループ化 79">
            <a:extLst>
              <a:ext uri="{FF2B5EF4-FFF2-40B4-BE49-F238E27FC236}">
                <a16:creationId xmlns:a16="http://schemas.microsoft.com/office/drawing/2014/main" id="{20A5D184-C453-7059-CC21-AA93AEE3DB2E}"/>
              </a:ext>
            </a:extLst>
          </p:cNvPr>
          <p:cNvGrpSpPr/>
          <p:nvPr/>
        </p:nvGrpSpPr>
        <p:grpSpPr>
          <a:xfrm>
            <a:off x="2367253" y="4956617"/>
            <a:ext cx="575637" cy="451948"/>
            <a:chOff x="5274238" y="5435536"/>
            <a:chExt cx="439201" cy="345439"/>
          </a:xfrm>
        </p:grpSpPr>
        <p:sp>
          <p:nvSpPr>
            <p:cNvPr id="81" name="フローチャート: 磁気ディスク 80">
              <a:extLst>
                <a:ext uri="{FF2B5EF4-FFF2-40B4-BE49-F238E27FC236}">
                  <a16:creationId xmlns:a16="http://schemas.microsoft.com/office/drawing/2014/main" id="{BDB09472-2F8A-CCC7-58B8-8DBFDC474D8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3" name="円弧 82">
              <a:extLst>
                <a:ext uri="{FF2B5EF4-FFF2-40B4-BE49-F238E27FC236}">
                  <a16:creationId xmlns:a16="http://schemas.microsoft.com/office/drawing/2014/main" id="{7BEF28ED-D291-4C75-77C9-CB11FC112D8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04964F1C-18FE-21E8-0C98-956ADFB9B76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8FDD0955-A8CE-8FE1-1E7F-B057B29DE18B}"/>
              </a:ext>
            </a:extLst>
          </p:cNvPr>
          <p:cNvGrpSpPr/>
          <p:nvPr/>
        </p:nvGrpSpPr>
        <p:grpSpPr>
          <a:xfrm flipH="1">
            <a:off x="1707427" y="5323328"/>
            <a:ext cx="752658" cy="405710"/>
            <a:chOff x="5549538" y="5066857"/>
            <a:chExt cx="752658" cy="405710"/>
          </a:xfrm>
        </p:grpSpPr>
        <p:cxnSp>
          <p:nvCxnSpPr>
            <p:cNvPr id="86" name="直線矢印コネクタ 85">
              <a:extLst>
                <a:ext uri="{FF2B5EF4-FFF2-40B4-BE49-F238E27FC236}">
                  <a16:creationId xmlns:a16="http://schemas.microsoft.com/office/drawing/2014/main" id="{EBD6F4A2-D476-F17F-361A-8F2BB670D43A}"/>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1" name="グループ化 90">
              <a:extLst>
                <a:ext uri="{FF2B5EF4-FFF2-40B4-BE49-F238E27FC236}">
                  <a16:creationId xmlns:a16="http://schemas.microsoft.com/office/drawing/2014/main" id="{CA5F5C88-9CF9-B7F5-8ABE-722EA119D53B}"/>
                </a:ext>
              </a:extLst>
            </p:cNvPr>
            <p:cNvGrpSpPr/>
            <p:nvPr/>
          </p:nvGrpSpPr>
          <p:grpSpPr>
            <a:xfrm>
              <a:off x="5672158" y="5172745"/>
              <a:ext cx="69614" cy="299822"/>
              <a:chOff x="2439407" y="2962964"/>
              <a:chExt cx="69614" cy="430496"/>
            </a:xfrm>
          </p:grpSpPr>
          <p:cxnSp>
            <p:nvCxnSpPr>
              <p:cNvPr id="93" name="直線コネクタ 92">
                <a:extLst>
                  <a:ext uri="{FF2B5EF4-FFF2-40B4-BE49-F238E27FC236}">
                    <a16:creationId xmlns:a16="http://schemas.microsoft.com/office/drawing/2014/main" id="{3140753E-9D3A-8FED-619A-CF633FFDDC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7" name="直線コネクタ 96">
                <a:extLst>
                  <a:ext uri="{FF2B5EF4-FFF2-40B4-BE49-F238E27FC236}">
                    <a16:creationId xmlns:a16="http://schemas.microsoft.com/office/drawing/2014/main" id="{418B9764-C719-0993-6422-6A0CAE1986E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4" name="直線コネクタ 103">
                <a:extLst>
                  <a:ext uri="{FF2B5EF4-FFF2-40B4-BE49-F238E27FC236}">
                    <a16:creationId xmlns:a16="http://schemas.microsoft.com/office/drawing/2014/main" id="{954DEACB-C397-4FB0-C882-11C02BF889E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92" name="正方形/長方形 91">
              <a:extLst>
                <a:ext uri="{FF2B5EF4-FFF2-40B4-BE49-F238E27FC236}">
                  <a16:creationId xmlns:a16="http://schemas.microsoft.com/office/drawing/2014/main" id="{6391EBF1-F543-F626-30F0-723C3ECAA4B0}"/>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②</a:t>
              </a:r>
            </a:p>
          </p:txBody>
        </p:sp>
      </p:grpSp>
      <p:cxnSp>
        <p:nvCxnSpPr>
          <p:cNvPr id="107" name="直線矢印コネクタ 106">
            <a:extLst>
              <a:ext uri="{FF2B5EF4-FFF2-40B4-BE49-F238E27FC236}">
                <a16:creationId xmlns:a16="http://schemas.microsoft.com/office/drawing/2014/main" id="{CFF76835-B031-5666-F3E7-AA7F29E8C31F}"/>
              </a:ext>
            </a:extLst>
          </p:cNvPr>
          <p:cNvCxnSpPr>
            <a:cxnSpLocks/>
            <a:stCxn id="119" idx="1"/>
            <a:endCxn id="117" idx="2"/>
          </p:cNvCxnSpPr>
          <p:nvPr/>
        </p:nvCxnSpPr>
        <p:spPr>
          <a:xfrm flipH="1" flipV="1">
            <a:off x="4653194" y="4161112"/>
            <a:ext cx="1299" cy="79550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08" name="グループ化 107">
            <a:extLst>
              <a:ext uri="{FF2B5EF4-FFF2-40B4-BE49-F238E27FC236}">
                <a16:creationId xmlns:a16="http://schemas.microsoft.com/office/drawing/2014/main" id="{2295D03E-246D-67E9-3574-9CAA4A8FEF9A}"/>
              </a:ext>
            </a:extLst>
          </p:cNvPr>
          <p:cNvGrpSpPr/>
          <p:nvPr/>
        </p:nvGrpSpPr>
        <p:grpSpPr>
          <a:xfrm>
            <a:off x="4355252" y="3692362"/>
            <a:ext cx="595884" cy="468750"/>
            <a:chOff x="2420174" y="2805910"/>
            <a:chExt cx="595884" cy="468750"/>
          </a:xfrm>
        </p:grpSpPr>
        <p:pic>
          <p:nvPicPr>
            <p:cNvPr id="109" name="グラフィックス 108" descr="ユーザー 枠線">
              <a:extLst>
                <a:ext uri="{FF2B5EF4-FFF2-40B4-BE49-F238E27FC236}">
                  <a16:creationId xmlns:a16="http://schemas.microsoft.com/office/drawing/2014/main" id="{85059AC6-9B9C-E21D-7502-2477CAC0B089}"/>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17" name="四角形: 角を丸くする 116">
              <a:extLst>
                <a:ext uri="{FF2B5EF4-FFF2-40B4-BE49-F238E27FC236}">
                  <a16:creationId xmlns:a16="http://schemas.microsoft.com/office/drawing/2014/main" id="{FCDE10C9-8A28-678B-A344-06256F0A7E7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口座振込依頼</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データ作成</a:t>
              </a:r>
              <a:endParaRPr kumimoji="1" lang="en-US" altLang="ja-JP" sz="500" b="1" dirty="0">
                <a:solidFill>
                  <a:schemeClr val="tx1"/>
                </a:solidFill>
                <a:latin typeface="+mn-ea"/>
              </a:endParaRPr>
            </a:p>
          </p:txBody>
        </p:sp>
      </p:grpSp>
      <p:grpSp>
        <p:nvGrpSpPr>
          <p:cNvPr id="118" name="グループ化 117">
            <a:extLst>
              <a:ext uri="{FF2B5EF4-FFF2-40B4-BE49-F238E27FC236}">
                <a16:creationId xmlns:a16="http://schemas.microsoft.com/office/drawing/2014/main" id="{491FDE59-4915-F793-6FDB-6DF3EE9B5E69}"/>
              </a:ext>
            </a:extLst>
          </p:cNvPr>
          <p:cNvGrpSpPr/>
          <p:nvPr/>
        </p:nvGrpSpPr>
        <p:grpSpPr>
          <a:xfrm>
            <a:off x="4365376" y="4956617"/>
            <a:ext cx="575637" cy="451948"/>
            <a:chOff x="5274238" y="5435536"/>
            <a:chExt cx="439201" cy="345439"/>
          </a:xfrm>
        </p:grpSpPr>
        <p:sp>
          <p:nvSpPr>
            <p:cNvPr id="119" name="フローチャート: 磁気ディスク 118">
              <a:extLst>
                <a:ext uri="{FF2B5EF4-FFF2-40B4-BE49-F238E27FC236}">
                  <a16:creationId xmlns:a16="http://schemas.microsoft.com/office/drawing/2014/main" id="{900B9D72-FD54-B13F-31A3-B038C558268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0" name="円弧 119">
              <a:extLst>
                <a:ext uri="{FF2B5EF4-FFF2-40B4-BE49-F238E27FC236}">
                  <a16:creationId xmlns:a16="http://schemas.microsoft.com/office/drawing/2014/main" id="{8B4D221E-4903-03BB-B722-A62BF6888A1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1" name="円弧 120">
              <a:extLst>
                <a:ext uri="{FF2B5EF4-FFF2-40B4-BE49-F238E27FC236}">
                  <a16:creationId xmlns:a16="http://schemas.microsoft.com/office/drawing/2014/main" id="{11F5177C-E97F-CC9E-8543-D9F12108935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2" name="グループ化 121">
            <a:extLst>
              <a:ext uri="{FF2B5EF4-FFF2-40B4-BE49-F238E27FC236}">
                <a16:creationId xmlns:a16="http://schemas.microsoft.com/office/drawing/2014/main" id="{DB26210D-8007-9DA0-BD46-0B73E4C55F05}"/>
              </a:ext>
            </a:extLst>
          </p:cNvPr>
          <p:cNvGrpSpPr/>
          <p:nvPr/>
        </p:nvGrpSpPr>
        <p:grpSpPr>
          <a:xfrm flipH="1">
            <a:off x="3705550" y="5323328"/>
            <a:ext cx="752658" cy="405710"/>
            <a:chOff x="5549538" y="5066857"/>
            <a:chExt cx="752658" cy="405710"/>
          </a:xfrm>
        </p:grpSpPr>
        <p:cxnSp>
          <p:nvCxnSpPr>
            <p:cNvPr id="123" name="直線矢印コネクタ 122">
              <a:extLst>
                <a:ext uri="{FF2B5EF4-FFF2-40B4-BE49-F238E27FC236}">
                  <a16:creationId xmlns:a16="http://schemas.microsoft.com/office/drawing/2014/main" id="{BBDF198F-E6C6-8B06-72C4-5FBB23AC844E}"/>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4" name="グループ化 123">
              <a:extLst>
                <a:ext uri="{FF2B5EF4-FFF2-40B4-BE49-F238E27FC236}">
                  <a16:creationId xmlns:a16="http://schemas.microsoft.com/office/drawing/2014/main" id="{DA12358E-9FC3-4B0C-511A-FDC4E649EFDC}"/>
                </a:ext>
              </a:extLst>
            </p:cNvPr>
            <p:cNvGrpSpPr/>
            <p:nvPr/>
          </p:nvGrpSpPr>
          <p:grpSpPr>
            <a:xfrm>
              <a:off x="5672158" y="5172745"/>
              <a:ext cx="69614" cy="299822"/>
              <a:chOff x="2439407" y="2962964"/>
              <a:chExt cx="69614" cy="430496"/>
            </a:xfrm>
          </p:grpSpPr>
          <p:cxnSp>
            <p:nvCxnSpPr>
              <p:cNvPr id="127" name="直線コネクタ 126">
                <a:extLst>
                  <a:ext uri="{FF2B5EF4-FFF2-40B4-BE49-F238E27FC236}">
                    <a16:creationId xmlns:a16="http://schemas.microsoft.com/office/drawing/2014/main" id="{0ADBE18E-A057-F48C-2D2A-54182321EBF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28" name="直線コネクタ 127">
                <a:extLst>
                  <a:ext uri="{FF2B5EF4-FFF2-40B4-BE49-F238E27FC236}">
                    <a16:creationId xmlns:a16="http://schemas.microsoft.com/office/drawing/2014/main" id="{E256A855-9272-C52C-62A3-AC171E291B3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29" name="直線コネクタ 128">
                <a:extLst>
                  <a:ext uri="{FF2B5EF4-FFF2-40B4-BE49-F238E27FC236}">
                    <a16:creationId xmlns:a16="http://schemas.microsoft.com/office/drawing/2014/main" id="{3F777C18-0E6D-6704-FC06-2A659082358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5" name="正方形/長方形 124">
              <a:extLst>
                <a:ext uri="{FF2B5EF4-FFF2-40B4-BE49-F238E27FC236}">
                  <a16:creationId xmlns:a16="http://schemas.microsoft.com/office/drawing/2014/main" id="{27D1EC87-5651-F29C-5874-6194FFA5CD8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130" name="正方形/長方形 129">
            <a:extLst>
              <a:ext uri="{FF2B5EF4-FFF2-40B4-BE49-F238E27FC236}">
                <a16:creationId xmlns:a16="http://schemas.microsoft.com/office/drawing/2014/main" id="{688DB5F9-649B-32E9-A734-908F4BCAC54A}"/>
              </a:ext>
            </a:extLst>
          </p:cNvPr>
          <p:cNvSpPr/>
          <p:nvPr/>
        </p:nvSpPr>
        <p:spPr>
          <a:xfrm>
            <a:off x="5305685" y="291804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31" name="楕円 130">
            <a:extLst>
              <a:ext uri="{FF2B5EF4-FFF2-40B4-BE49-F238E27FC236}">
                <a16:creationId xmlns:a16="http://schemas.microsoft.com/office/drawing/2014/main" id="{C1C34270-CBB2-A335-037E-B0C079281B8A}"/>
              </a:ext>
            </a:extLst>
          </p:cNvPr>
          <p:cNvSpPr/>
          <p:nvPr/>
        </p:nvSpPr>
        <p:spPr>
          <a:xfrm>
            <a:off x="5647634" y="261357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32" name="グループ化 131">
            <a:extLst>
              <a:ext uri="{FF2B5EF4-FFF2-40B4-BE49-F238E27FC236}">
                <a16:creationId xmlns:a16="http://schemas.microsoft.com/office/drawing/2014/main" id="{5CBD4822-D839-9577-BD5B-4BA7D84B9FF8}"/>
              </a:ext>
            </a:extLst>
          </p:cNvPr>
          <p:cNvGrpSpPr/>
          <p:nvPr/>
        </p:nvGrpSpPr>
        <p:grpSpPr>
          <a:xfrm>
            <a:off x="4611285" y="4194881"/>
            <a:ext cx="989415" cy="561163"/>
            <a:chOff x="6548006" y="1535482"/>
            <a:chExt cx="989415" cy="561163"/>
          </a:xfrm>
        </p:grpSpPr>
        <p:cxnSp>
          <p:nvCxnSpPr>
            <p:cNvPr id="133" name="直線矢印コネクタ 132">
              <a:extLst>
                <a:ext uri="{FF2B5EF4-FFF2-40B4-BE49-F238E27FC236}">
                  <a16:creationId xmlns:a16="http://schemas.microsoft.com/office/drawing/2014/main" id="{A945C1EC-0860-7F9F-7A57-8A5B2874028B}"/>
                </a:ext>
              </a:extLst>
            </p:cNvPr>
            <p:cNvCxnSpPr>
              <a:cxnSpLocks/>
              <a:endCxn id="143" idx="1"/>
            </p:cNvCxnSpPr>
            <p:nvPr/>
          </p:nvCxnSpPr>
          <p:spPr>
            <a:xfrm>
              <a:off x="6589177" y="1688482"/>
              <a:ext cx="300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34" name="正方形/長方形 133">
              <a:extLst>
                <a:ext uri="{FF2B5EF4-FFF2-40B4-BE49-F238E27FC236}">
                  <a16:creationId xmlns:a16="http://schemas.microsoft.com/office/drawing/2014/main" id="{E2B0ECC0-673F-F373-2387-82FB3772E3F6}"/>
                </a:ext>
              </a:extLst>
            </p:cNvPr>
            <p:cNvSpPr/>
            <p:nvPr/>
          </p:nvSpPr>
          <p:spPr>
            <a:xfrm>
              <a:off x="6548006"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143" name="グラフィックス 142" descr="紙 枠線">
              <a:extLst>
                <a:ext uri="{FF2B5EF4-FFF2-40B4-BE49-F238E27FC236}">
                  <a16:creationId xmlns:a16="http://schemas.microsoft.com/office/drawing/2014/main" id="{5F975F77-D637-E1F6-8708-5609D6BF7E56}"/>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889713" y="1535482"/>
              <a:ext cx="306000" cy="306000"/>
            </a:xfrm>
            <a:prstGeom prst="rect">
              <a:avLst/>
            </a:prstGeom>
          </p:spPr>
        </p:pic>
      </p:grpSp>
      <p:grpSp>
        <p:nvGrpSpPr>
          <p:cNvPr id="144" name="グループ化 143">
            <a:extLst>
              <a:ext uri="{FF2B5EF4-FFF2-40B4-BE49-F238E27FC236}">
                <a16:creationId xmlns:a16="http://schemas.microsoft.com/office/drawing/2014/main" id="{272A1315-49F1-78DA-058C-60A610935676}"/>
              </a:ext>
            </a:extLst>
          </p:cNvPr>
          <p:cNvGrpSpPr/>
          <p:nvPr/>
        </p:nvGrpSpPr>
        <p:grpSpPr>
          <a:xfrm>
            <a:off x="5784517" y="4194881"/>
            <a:ext cx="989415" cy="561163"/>
            <a:chOff x="6548006" y="1535482"/>
            <a:chExt cx="989415" cy="561163"/>
          </a:xfrm>
        </p:grpSpPr>
        <p:cxnSp>
          <p:nvCxnSpPr>
            <p:cNvPr id="146" name="直線矢印コネクタ 145">
              <a:extLst>
                <a:ext uri="{FF2B5EF4-FFF2-40B4-BE49-F238E27FC236}">
                  <a16:creationId xmlns:a16="http://schemas.microsoft.com/office/drawing/2014/main" id="{C96A555D-DB5F-1E6A-0B4A-2D36F091103F}"/>
                </a:ext>
              </a:extLst>
            </p:cNvPr>
            <p:cNvCxnSpPr>
              <a:cxnSpLocks/>
              <a:endCxn id="148" idx="1"/>
            </p:cNvCxnSpPr>
            <p:nvPr/>
          </p:nvCxnSpPr>
          <p:spPr>
            <a:xfrm>
              <a:off x="6589177" y="1688482"/>
              <a:ext cx="300536"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47" name="正方形/長方形 146">
              <a:extLst>
                <a:ext uri="{FF2B5EF4-FFF2-40B4-BE49-F238E27FC236}">
                  <a16:creationId xmlns:a16="http://schemas.microsoft.com/office/drawing/2014/main" id="{53A0993E-D926-E7F2-583C-74D710E37F4A}"/>
                </a:ext>
              </a:extLst>
            </p:cNvPr>
            <p:cNvSpPr/>
            <p:nvPr/>
          </p:nvSpPr>
          <p:spPr>
            <a:xfrm>
              <a:off x="6548006"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口座振込依頼データ</a:t>
              </a:r>
            </a:p>
          </p:txBody>
        </p:sp>
        <p:pic>
          <p:nvPicPr>
            <p:cNvPr id="148" name="グラフィックス 147" descr="紙 枠線">
              <a:extLst>
                <a:ext uri="{FF2B5EF4-FFF2-40B4-BE49-F238E27FC236}">
                  <a16:creationId xmlns:a16="http://schemas.microsoft.com/office/drawing/2014/main" id="{9420502E-58C1-B128-5103-91CC9BF02CA8}"/>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6889713" y="1535482"/>
              <a:ext cx="306000" cy="306000"/>
            </a:xfrm>
            <a:prstGeom prst="rect">
              <a:avLst/>
            </a:prstGeom>
          </p:spPr>
        </p:pic>
      </p:grpSp>
      <p:grpSp>
        <p:nvGrpSpPr>
          <p:cNvPr id="172" name="グループ化 171">
            <a:extLst>
              <a:ext uri="{FF2B5EF4-FFF2-40B4-BE49-F238E27FC236}">
                <a16:creationId xmlns:a16="http://schemas.microsoft.com/office/drawing/2014/main" id="{8BEB5142-1683-2188-45D4-756ACC6E9673}"/>
              </a:ext>
            </a:extLst>
          </p:cNvPr>
          <p:cNvGrpSpPr/>
          <p:nvPr/>
        </p:nvGrpSpPr>
        <p:grpSpPr>
          <a:xfrm>
            <a:off x="2953013" y="3876591"/>
            <a:ext cx="1402239" cy="122657"/>
            <a:chOff x="2953013" y="3876591"/>
            <a:chExt cx="1402239" cy="122657"/>
          </a:xfrm>
        </p:grpSpPr>
        <p:cxnSp>
          <p:nvCxnSpPr>
            <p:cNvPr id="145" name="直線矢印コネクタ 144">
              <a:extLst>
                <a:ext uri="{FF2B5EF4-FFF2-40B4-BE49-F238E27FC236}">
                  <a16:creationId xmlns:a16="http://schemas.microsoft.com/office/drawing/2014/main" id="{7C9E88A0-D535-32FE-3F63-8A8797AE15F3}"/>
                </a:ext>
              </a:extLst>
            </p:cNvPr>
            <p:cNvCxnSpPr>
              <a:cxnSpLocks/>
              <a:stCxn id="74" idx="3"/>
              <a:endCxn id="117" idx="1"/>
            </p:cNvCxnSpPr>
            <p:nvPr/>
          </p:nvCxnSpPr>
          <p:spPr>
            <a:xfrm>
              <a:off x="2953013" y="3926737"/>
              <a:ext cx="140223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49" name="円弧 148">
              <a:extLst>
                <a:ext uri="{FF2B5EF4-FFF2-40B4-BE49-F238E27FC236}">
                  <a16:creationId xmlns:a16="http://schemas.microsoft.com/office/drawing/2014/main" id="{DAB1C5AD-EB00-E14F-6850-954A9B468C12}"/>
                </a:ext>
              </a:extLst>
            </p:cNvPr>
            <p:cNvSpPr/>
            <p:nvPr/>
          </p:nvSpPr>
          <p:spPr>
            <a:xfrm>
              <a:off x="3532143" y="3876591"/>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Tree>
    <p:extLst>
      <p:ext uri="{BB962C8B-B14F-4D97-AF65-F5344CB8AC3E}">
        <p14:creationId xmlns:p14="http://schemas.microsoft.com/office/powerpoint/2010/main" val="10077093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CC2E3D-843D-3859-6F38-0FC16A8095F7}"/>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51008E7-261A-D8F2-5675-FB20BA7F351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A1E117C-6497-D364-F303-310E5BDE527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3EC2092-72DB-83E0-BAB3-64841C80ACF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DEA45F1-6863-431E-491C-469B2C883AF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A0AC87E-EFC5-9ABC-34EF-F4B8BECE1057}"/>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DCBEC88-6A51-4871-3684-24FB8C9BC9BD}"/>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4.8.</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2D7AED0-5F34-610C-8D4A-C705D043FBD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還付未済対応</a:t>
              </a:r>
            </a:p>
          </p:txBody>
        </p:sp>
        <p:sp>
          <p:nvSpPr>
            <p:cNvPr id="14" name="正方形/長方形 13">
              <a:extLst>
                <a:ext uri="{FF2B5EF4-FFF2-40B4-BE49-F238E27FC236}">
                  <a16:creationId xmlns:a16="http://schemas.microsoft.com/office/drawing/2014/main" id="{6F2B1C09-2091-4CBB-5E05-5691F2F5E06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7BF155DF-6D0D-1E54-F1E7-CA449E246E0A}"/>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BE1808C-031A-F5A5-77CA-A09BA548BD3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22C7DBE-76DA-4680-E932-9BD53E758D6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DBEAAE1-79BF-F58D-5E34-8579F7E9BF65}"/>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27</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AD26E7C-483D-4157-DF02-9ECF96677768}"/>
              </a:ext>
            </a:extLst>
          </p:cNvPr>
          <p:cNvCxnSpPr>
            <a:cxnSpLocks/>
            <a:stCxn id="20" idx="6"/>
            <a:endCxn id="137" idx="1"/>
          </p:cNvCxnSpPr>
          <p:nvPr/>
        </p:nvCxnSpPr>
        <p:spPr>
          <a:xfrm>
            <a:off x="1184095" y="2881369"/>
            <a:ext cx="42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0DE4380B-9021-D7C4-60FB-D7D66A53AF7C}"/>
              </a:ext>
            </a:extLst>
          </p:cNvPr>
          <p:cNvSpPr/>
          <p:nvPr/>
        </p:nvSpPr>
        <p:spPr>
          <a:xfrm>
            <a:off x="6758568" y="6048376"/>
            <a:ext cx="2053792" cy="456054"/>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3.3.10</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還付時効管理</a:t>
            </a:r>
          </a:p>
          <a:p>
            <a:r>
              <a:rPr kumimoji="1" lang="ja-JP"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3.3.15</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3.3.16</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還付未済処理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13E4B17B-E10B-E1B6-95F2-EF1383E1A580}"/>
              </a:ext>
            </a:extLst>
          </p:cNvPr>
          <p:cNvCxnSpPr>
            <a:cxnSpLocks/>
            <a:stCxn id="137" idx="3"/>
            <a:endCxn id="4" idx="1"/>
          </p:cNvCxnSpPr>
          <p:nvPr/>
        </p:nvCxnSpPr>
        <p:spPr>
          <a:xfrm>
            <a:off x="2203411" y="2881369"/>
            <a:ext cx="4794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3EF7112-7C47-549D-B766-F7D8AE64D7E5}"/>
              </a:ext>
            </a:extLst>
          </p:cNvPr>
          <p:cNvGrpSpPr/>
          <p:nvPr/>
        </p:nvGrpSpPr>
        <p:grpSpPr>
          <a:xfrm>
            <a:off x="1607527" y="264699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ED0DBBDA-46E4-02A8-1820-D064717CFCA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164D7B6F-8497-CB65-9154-ABA1506D004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未済還付の抽出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5D0B03D1-F500-530D-AC4E-F88F8940E49E}"/>
              </a:ext>
            </a:extLst>
          </p:cNvPr>
          <p:cNvCxnSpPr>
            <a:cxnSpLocks/>
            <a:stCxn id="140" idx="1"/>
            <a:endCxn id="137" idx="2"/>
          </p:cNvCxnSpPr>
          <p:nvPr/>
        </p:nvCxnSpPr>
        <p:spPr>
          <a:xfrm flipH="1" flipV="1">
            <a:off x="1905469"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B8DBC3E6-046B-8ED2-88E3-7C74F20F4591}"/>
              </a:ext>
            </a:extLst>
          </p:cNvPr>
          <p:cNvGrpSpPr/>
          <p:nvPr/>
        </p:nvGrpSpPr>
        <p:grpSpPr>
          <a:xfrm>
            <a:off x="1617651"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EC52732-DF50-C1FB-2289-4178B9AA39F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95B08C1-D06A-5573-B7D1-AC34A13C1D9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9262E70B-B976-B545-AF60-8BB5CDB91A8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F5628B1F-9A90-BAFB-8D94-F7BC5ADE6239}"/>
              </a:ext>
            </a:extLst>
          </p:cNvPr>
          <p:cNvGrpSpPr/>
          <p:nvPr/>
        </p:nvGrpSpPr>
        <p:grpSpPr>
          <a:xfrm flipH="1">
            <a:off x="936900"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1427A975-4086-3834-A923-4D69E60B1E6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3EAD1B6-53C4-737A-6E90-16B5BBD74A21}"/>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DD6B9CA1-B519-57AC-CA68-467CF96BE3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CBF4BED8-AA76-0D22-DCFD-B5ED44F5383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2F55EAA4-2D48-EA76-B2A4-E66773FC7D0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C967EA2A-7BF1-8D17-6D7F-7D026DF88D3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sp>
        <p:nvSpPr>
          <p:cNvPr id="19" name="正方形/長方形 18">
            <a:extLst>
              <a:ext uri="{FF2B5EF4-FFF2-40B4-BE49-F238E27FC236}">
                <a16:creationId xmlns:a16="http://schemas.microsoft.com/office/drawing/2014/main" id="{8883BE3F-63F1-04B8-C47E-D8E8CC931BDC}"/>
              </a:ext>
            </a:extLst>
          </p:cNvPr>
          <p:cNvSpPr/>
          <p:nvPr/>
        </p:nvSpPr>
        <p:spPr>
          <a:xfrm>
            <a:off x="629397" y="3015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865C4374-9AE6-E1FF-CFAB-28DA5739FFBA}"/>
              </a:ext>
            </a:extLst>
          </p:cNvPr>
          <p:cNvSpPr/>
          <p:nvPr/>
        </p:nvSpPr>
        <p:spPr>
          <a:xfrm>
            <a:off x="878095" y="272836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2D1CD1D1-2AAC-6E3C-47A8-163A61A94AD2}"/>
              </a:ext>
            </a:extLst>
          </p:cNvPr>
          <p:cNvCxnSpPr>
            <a:cxnSpLocks/>
            <a:stCxn id="4" idx="3"/>
            <a:endCxn id="21" idx="1"/>
          </p:cNvCxnSpPr>
          <p:nvPr/>
        </p:nvCxnSpPr>
        <p:spPr>
          <a:xfrm>
            <a:off x="3278708" y="2881369"/>
            <a:ext cx="4703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A15A8D7E-62AB-7EAA-2696-C75857FFEEEA}"/>
              </a:ext>
            </a:extLst>
          </p:cNvPr>
          <p:cNvGrpSpPr/>
          <p:nvPr/>
        </p:nvGrpSpPr>
        <p:grpSpPr>
          <a:xfrm>
            <a:off x="3749081" y="2646994"/>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1DF047B1-5D8F-9114-6A3E-87FEFAF63C3F}"/>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A15CDCBB-FA5B-6917-9564-55E7BDC7638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還付欠損処理</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時効完成</a:t>
              </a:r>
              <a:r>
                <a:rPr kumimoji="1" lang="en-US" altLang="ja-JP" sz="500" b="1" dirty="0">
                  <a:solidFill>
                    <a:schemeClr val="tx1"/>
                  </a:solidFill>
                  <a:latin typeface="+mn-ea"/>
                </a:rPr>
                <a:t>)</a:t>
              </a:r>
            </a:p>
          </p:txBody>
        </p:sp>
      </p:grpSp>
      <p:cxnSp>
        <p:nvCxnSpPr>
          <p:cNvPr id="22" name="直線矢印コネクタ 21">
            <a:extLst>
              <a:ext uri="{FF2B5EF4-FFF2-40B4-BE49-F238E27FC236}">
                <a16:creationId xmlns:a16="http://schemas.microsoft.com/office/drawing/2014/main" id="{709A3FC8-2878-A613-3FFB-6106377C4C4D}"/>
              </a:ext>
            </a:extLst>
          </p:cNvPr>
          <p:cNvCxnSpPr>
            <a:cxnSpLocks/>
            <a:stCxn id="24" idx="1"/>
            <a:endCxn id="21" idx="2"/>
          </p:cNvCxnSpPr>
          <p:nvPr/>
        </p:nvCxnSpPr>
        <p:spPr>
          <a:xfrm flipH="1" flipV="1">
            <a:off x="4047023"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007CFECB-B7F5-2635-0734-EAEEC9F5E53D}"/>
              </a:ext>
            </a:extLst>
          </p:cNvPr>
          <p:cNvGrpSpPr/>
          <p:nvPr/>
        </p:nvGrpSpPr>
        <p:grpSpPr>
          <a:xfrm>
            <a:off x="3759205"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BB7F99D8-88C7-0471-2C03-2AB2807FD72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7BC75D67-79BA-FD78-13CF-ED5114EB8FE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982FBF30-2CF2-6A0B-1173-979302915C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EB5FF053-BB4D-C383-F16C-155D81A9C289}"/>
              </a:ext>
            </a:extLst>
          </p:cNvPr>
          <p:cNvGrpSpPr/>
          <p:nvPr/>
        </p:nvGrpSpPr>
        <p:grpSpPr>
          <a:xfrm flipH="1">
            <a:off x="3078454" y="4756008"/>
            <a:ext cx="752658" cy="405710"/>
            <a:chOff x="4488244" y="5206471"/>
            <a:chExt cx="752658" cy="405710"/>
          </a:xfrm>
        </p:grpSpPr>
        <p:cxnSp>
          <p:nvCxnSpPr>
            <p:cNvPr id="38" name="直線矢印コネクタ 37">
              <a:extLst>
                <a:ext uri="{FF2B5EF4-FFF2-40B4-BE49-F238E27FC236}">
                  <a16:creationId xmlns:a16="http://schemas.microsoft.com/office/drawing/2014/main" id="{5FD1A24E-4812-88CC-27D7-51FB1E65D54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C790A244-BBBA-0C67-58D3-3DD65AF57C01}"/>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F9CDB29E-8794-0A19-012E-778F7BB1723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68EBF857-3E82-30A5-6B61-533698230610}"/>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C9A53B08-E626-22CD-679C-C24DFD55AD7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3244EA01-7B4E-1C83-1901-6C25A7B6B99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sp>
        <p:nvSpPr>
          <p:cNvPr id="79" name="正方形/長方形 78">
            <a:extLst>
              <a:ext uri="{FF2B5EF4-FFF2-40B4-BE49-F238E27FC236}">
                <a16:creationId xmlns:a16="http://schemas.microsoft.com/office/drawing/2014/main" id="{93D90856-EC3B-D9DC-FFC8-FBFDB62F7E67}"/>
              </a:ext>
            </a:extLst>
          </p:cNvPr>
          <p:cNvSpPr/>
          <p:nvPr/>
        </p:nvSpPr>
        <p:spPr>
          <a:xfrm>
            <a:off x="4600972" y="30442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C97B0212-7FB6-3653-D7CD-C49FA6B585FA}"/>
              </a:ext>
            </a:extLst>
          </p:cNvPr>
          <p:cNvSpPr/>
          <p:nvPr/>
        </p:nvSpPr>
        <p:spPr>
          <a:xfrm>
            <a:off x="4942921" y="272861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92C9CCDA-DC49-0DBD-0FAF-F27A2E1BAE4C}"/>
              </a:ext>
            </a:extLst>
          </p:cNvPr>
          <p:cNvCxnSpPr>
            <a:cxnSpLocks/>
            <a:stCxn id="21" idx="3"/>
            <a:endCxn id="82" idx="2"/>
          </p:cNvCxnSpPr>
          <p:nvPr/>
        </p:nvCxnSpPr>
        <p:spPr>
          <a:xfrm>
            <a:off x="4344965" y="2881369"/>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830A55A1-8A4A-8741-0DD8-1985A06CAE19}"/>
              </a:ext>
            </a:extLst>
          </p:cNvPr>
          <p:cNvGrpSpPr/>
          <p:nvPr/>
        </p:nvGrpSpPr>
        <p:grpSpPr>
          <a:xfrm>
            <a:off x="2682824" y="2646994"/>
            <a:ext cx="595884" cy="468750"/>
            <a:chOff x="2420174" y="2805910"/>
            <a:chExt cx="595884" cy="468750"/>
          </a:xfrm>
        </p:grpSpPr>
        <p:pic>
          <p:nvPicPr>
            <p:cNvPr id="3" name="グラフィックス 2" descr="ユーザー 枠線">
              <a:extLst>
                <a:ext uri="{FF2B5EF4-FFF2-40B4-BE49-F238E27FC236}">
                  <a16:creationId xmlns:a16="http://schemas.microsoft.com/office/drawing/2014/main" id="{D3B4E4D4-B746-D393-80FB-452046B135D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 name="四角形: 角を丸くする 3">
              <a:extLst>
                <a:ext uri="{FF2B5EF4-FFF2-40B4-BE49-F238E27FC236}">
                  <a16:creationId xmlns:a16="http://schemas.microsoft.com/office/drawing/2014/main" id="{4940A92D-02F0-1B57-B47F-C1E7D559C83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時効の確認</a:t>
              </a:r>
              <a:endParaRPr kumimoji="1" lang="en-US" altLang="ja-JP" sz="500" b="1" dirty="0">
                <a:solidFill>
                  <a:schemeClr val="tx1"/>
                </a:solidFill>
                <a:latin typeface="+mn-ea"/>
              </a:endParaRPr>
            </a:p>
          </p:txBody>
        </p:sp>
      </p:grpSp>
      <p:cxnSp>
        <p:nvCxnSpPr>
          <p:cNvPr id="12" name="直線矢印コネクタ 11">
            <a:extLst>
              <a:ext uri="{FF2B5EF4-FFF2-40B4-BE49-F238E27FC236}">
                <a16:creationId xmlns:a16="http://schemas.microsoft.com/office/drawing/2014/main" id="{12530593-187F-AFD7-EA1B-A04334CB958F}"/>
              </a:ext>
            </a:extLst>
          </p:cNvPr>
          <p:cNvCxnSpPr>
            <a:cxnSpLocks/>
            <a:stCxn id="29" idx="1"/>
            <a:endCxn id="4" idx="2"/>
          </p:cNvCxnSpPr>
          <p:nvPr/>
        </p:nvCxnSpPr>
        <p:spPr>
          <a:xfrm flipH="1" flipV="1">
            <a:off x="2980766"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8" name="グループ化 27">
            <a:extLst>
              <a:ext uri="{FF2B5EF4-FFF2-40B4-BE49-F238E27FC236}">
                <a16:creationId xmlns:a16="http://schemas.microsoft.com/office/drawing/2014/main" id="{18799A1F-D034-00AE-06AC-D6E6A96FDEE5}"/>
              </a:ext>
            </a:extLst>
          </p:cNvPr>
          <p:cNvGrpSpPr/>
          <p:nvPr/>
        </p:nvGrpSpPr>
        <p:grpSpPr>
          <a:xfrm>
            <a:off x="2692948" y="4393866"/>
            <a:ext cx="575637" cy="451948"/>
            <a:chOff x="5274238" y="5435536"/>
            <a:chExt cx="439201" cy="345439"/>
          </a:xfrm>
        </p:grpSpPr>
        <p:sp>
          <p:nvSpPr>
            <p:cNvPr id="29" name="フローチャート: 磁気ディスク 28">
              <a:extLst>
                <a:ext uri="{FF2B5EF4-FFF2-40B4-BE49-F238E27FC236}">
                  <a16:creationId xmlns:a16="http://schemas.microsoft.com/office/drawing/2014/main" id="{91920570-50D5-C8C4-48A4-BBE15D59BF8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0" name="円弧 29">
              <a:extLst>
                <a:ext uri="{FF2B5EF4-FFF2-40B4-BE49-F238E27FC236}">
                  <a16:creationId xmlns:a16="http://schemas.microsoft.com/office/drawing/2014/main" id="{679C83A6-2B68-704A-0CEE-62B0E2F516D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1" name="円弧 30">
              <a:extLst>
                <a:ext uri="{FF2B5EF4-FFF2-40B4-BE49-F238E27FC236}">
                  <a16:creationId xmlns:a16="http://schemas.microsoft.com/office/drawing/2014/main" id="{6E6949A1-E8E2-7B13-F51D-52F6E9527C2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2" name="グループ化 31">
            <a:extLst>
              <a:ext uri="{FF2B5EF4-FFF2-40B4-BE49-F238E27FC236}">
                <a16:creationId xmlns:a16="http://schemas.microsoft.com/office/drawing/2014/main" id="{55E76D2A-13A1-A365-2B52-33CC7E9745E2}"/>
              </a:ext>
            </a:extLst>
          </p:cNvPr>
          <p:cNvGrpSpPr/>
          <p:nvPr/>
        </p:nvGrpSpPr>
        <p:grpSpPr>
          <a:xfrm flipH="1">
            <a:off x="2012197" y="4756008"/>
            <a:ext cx="752658" cy="405710"/>
            <a:chOff x="4488244" y="5206471"/>
            <a:chExt cx="752658" cy="405710"/>
          </a:xfrm>
        </p:grpSpPr>
        <p:cxnSp>
          <p:nvCxnSpPr>
            <p:cNvPr id="33" name="直線矢印コネクタ 32">
              <a:extLst>
                <a:ext uri="{FF2B5EF4-FFF2-40B4-BE49-F238E27FC236}">
                  <a16:creationId xmlns:a16="http://schemas.microsoft.com/office/drawing/2014/main" id="{D2AAA846-D6C9-47D7-5A23-F22D0663C8E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7ABB7041-A3A9-F38C-C1E9-385EAE68CD11}"/>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B23213EE-E27D-8034-5CFD-66AA35C25DA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F532EF0F-3DD6-00D9-56C4-D9EC42E66A0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0734FE9B-88CE-939E-EFDE-B0F1287F31B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55274BF7-D963-3C2B-B347-0BB14C6BB82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42" name="グループ化 41">
            <a:extLst>
              <a:ext uri="{FF2B5EF4-FFF2-40B4-BE49-F238E27FC236}">
                <a16:creationId xmlns:a16="http://schemas.microsoft.com/office/drawing/2014/main" id="{006D5D94-152A-10E1-DF51-756BD9A4EB7F}"/>
              </a:ext>
            </a:extLst>
          </p:cNvPr>
          <p:cNvGrpSpPr/>
          <p:nvPr/>
        </p:nvGrpSpPr>
        <p:grpSpPr>
          <a:xfrm>
            <a:off x="2071852" y="3115744"/>
            <a:ext cx="621625" cy="681096"/>
            <a:chOff x="2334384" y="3015289"/>
            <a:chExt cx="621625" cy="681096"/>
          </a:xfrm>
        </p:grpSpPr>
        <p:pic>
          <p:nvPicPr>
            <p:cNvPr id="44" name="グラフィックス 43" descr="紙 枠線">
              <a:extLst>
                <a:ext uri="{FF2B5EF4-FFF2-40B4-BE49-F238E27FC236}">
                  <a16:creationId xmlns:a16="http://schemas.microsoft.com/office/drawing/2014/main" id="{F54B1EDC-B106-5487-52EC-484A1F4A02C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45" name="直線矢印コネクタ 36">
              <a:extLst>
                <a:ext uri="{FF2B5EF4-FFF2-40B4-BE49-F238E27FC236}">
                  <a16:creationId xmlns:a16="http://schemas.microsoft.com/office/drawing/2014/main" id="{370A1E31-D0D3-4AA7-5D7C-E712434F71D3}"/>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6" name="正方形/長方形 45">
              <a:extLst>
                <a:ext uri="{FF2B5EF4-FFF2-40B4-BE49-F238E27FC236}">
                  <a16:creationId xmlns:a16="http://schemas.microsoft.com/office/drawing/2014/main" id="{4359FE85-20A1-35BA-3764-73B469666E6D}"/>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還付</a:t>
              </a:r>
              <a:r>
                <a:rPr kumimoji="1" lang="en-US" altLang="ja-JP" sz="500" b="1" dirty="0">
                  <a:solidFill>
                    <a:schemeClr val="tx1"/>
                  </a:solidFill>
                  <a:latin typeface="+mn-ea"/>
                </a:rPr>
                <a:t>(</a:t>
              </a:r>
              <a:r>
                <a:rPr kumimoji="1" lang="ja-JP" altLang="en-US" sz="500" b="1" dirty="0">
                  <a:solidFill>
                    <a:schemeClr val="tx1"/>
                  </a:solidFill>
                  <a:latin typeface="+mn-ea"/>
                </a:rPr>
                <a:t>返納</a:t>
              </a:r>
              <a:r>
                <a:rPr kumimoji="1" lang="en-US" altLang="ja-JP" sz="500" b="1" dirty="0">
                  <a:solidFill>
                    <a:schemeClr val="tx1"/>
                  </a:solidFill>
                  <a:latin typeface="+mn-ea"/>
                </a:rPr>
                <a:t>)</a:t>
              </a:r>
              <a:r>
                <a:rPr kumimoji="1" lang="ja-JP" altLang="en-US" sz="500" b="1" dirty="0">
                  <a:solidFill>
                    <a:schemeClr val="tx1"/>
                  </a:solidFill>
                  <a:latin typeface="+mn-ea"/>
                </a:rPr>
                <a:t>支払未済リスト</a:t>
              </a:r>
            </a:p>
            <a:p>
              <a:r>
                <a:rPr kumimoji="1" lang="ja-JP" altLang="en-US" sz="500" b="1" dirty="0">
                  <a:solidFill>
                    <a:schemeClr val="tx1"/>
                  </a:solidFill>
                  <a:latin typeface="+mn-ea"/>
                </a:rPr>
                <a:t>還付</a:t>
              </a:r>
              <a:r>
                <a:rPr kumimoji="1" lang="en-US" altLang="ja-JP" sz="500" b="1" dirty="0">
                  <a:solidFill>
                    <a:schemeClr val="tx1"/>
                  </a:solidFill>
                  <a:latin typeface="+mn-ea"/>
                </a:rPr>
                <a:t>(</a:t>
              </a:r>
              <a:r>
                <a:rPr kumimoji="1" lang="ja-JP" altLang="en-US" sz="500" b="1" dirty="0">
                  <a:solidFill>
                    <a:schemeClr val="tx1"/>
                  </a:solidFill>
                  <a:latin typeface="+mn-ea"/>
                </a:rPr>
                <a:t>返納</a:t>
              </a:r>
              <a:r>
                <a:rPr kumimoji="1" lang="en-US" altLang="ja-JP" sz="500" b="1" dirty="0">
                  <a:solidFill>
                    <a:schemeClr val="tx1"/>
                  </a:solidFill>
                  <a:latin typeface="+mn-ea"/>
                </a:rPr>
                <a:t>)</a:t>
              </a:r>
              <a:r>
                <a:rPr kumimoji="1" lang="ja-JP" altLang="en-US" sz="500" b="1" dirty="0">
                  <a:solidFill>
                    <a:schemeClr val="tx1"/>
                  </a:solidFill>
                  <a:latin typeface="+mn-ea"/>
                </a:rPr>
                <a:t>済リスト</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14653879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56DE61-8ECE-F77F-D0F0-49E9A4D38A83}"/>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802985C3-A3A2-A8AB-22B2-FA386772D17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3CC5B582-7BF1-05C4-5D1E-68E4EBEF15C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89E346CB-7D20-A09F-5E64-78221E2B90E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A303CF6-D3ED-1514-1013-5D4664E6426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72EE42A-F1D7-6819-6D68-172E2638029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42040549-C1D7-84D1-4545-63A304162D9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4.9.</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5C43861-F6B2-08E9-793A-E3116B69BDB1}"/>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個人住民税</a:t>
              </a:r>
              <a:r>
                <a:rPr kumimoji="1" lang="en-US" altLang="ja-JP" sz="1000" b="1" dirty="0">
                  <a:solidFill>
                    <a:schemeClr val="tx1"/>
                  </a:solidFill>
                  <a:latin typeface="+mn-ea"/>
                </a:rPr>
                <a:t>(</a:t>
              </a:r>
              <a:r>
                <a:rPr kumimoji="1" lang="ja-JP" altLang="en-US" sz="1000" b="1" dirty="0">
                  <a:solidFill>
                    <a:schemeClr val="tx1"/>
                  </a:solidFill>
                  <a:latin typeface="+mn-ea"/>
                </a:rPr>
                <a:t>年金特別徴収</a:t>
              </a:r>
              <a:r>
                <a:rPr kumimoji="1" lang="en-US" altLang="ja-JP" sz="1000" b="1" dirty="0">
                  <a:solidFill>
                    <a:schemeClr val="tx1"/>
                  </a:solidFill>
                  <a:latin typeface="+mn-ea"/>
                </a:rPr>
                <a:t>)</a:t>
              </a:r>
              <a:r>
                <a:rPr kumimoji="1" lang="ja-JP" altLang="en-US" sz="1000" b="1" dirty="0">
                  <a:solidFill>
                    <a:schemeClr val="tx1"/>
                  </a:solidFill>
                  <a:latin typeface="+mn-ea"/>
                </a:rPr>
                <a:t>の過誤納金処理</a:t>
              </a:r>
            </a:p>
          </p:txBody>
        </p:sp>
        <p:sp>
          <p:nvSpPr>
            <p:cNvPr id="14" name="正方形/長方形 13">
              <a:extLst>
                <a:ext uri="{FF2B5EF4-FFF2-40B4-BE49-F238E27FC236}">
                  <a16:creationId xmlns:a16="http://schemas.microsoft.com/office/drawing/2014/main" id="{12A233DD-6036-FDED-A27D-706C5D9624B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過誤納対応</a:t>
              </a:r>
            </a:p>
          </p:txBody>
        </p:sp>
      </p:grpSp>
      <p:grpSp>
        <p:nvGrpSpPr>
          <p:cNvPr id="16" name="グループ化 15">
            <a:extLst>
              <a:ext uri="{FF2B5EF4-FFF2-40B4-BE49-F238E27FC236}">
                <a16:creationId xmlns:a16="http://schemas.microsoft.com/office/drawing/2014/main" id="{149D2684-5435-A958-9391-E116CB6FE17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C5420B1D-1AAD-30CB-3D0B-8D97412558CE}"/>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6E1294C4-6FB2-4BB1-06F7-F2975DD20D3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F4936FCA-0A73-BAEC-1DCA-924122F41D0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28</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240449DA-E59E-DE82-73A1-55F6162D6E96}"/>
              </a:ext>
            </a:extLst>
          </p:cNvPr>
          <p:cNvCxnSpPr>
            <a:cxnSpLocks/>
            <a:stCxn id="20" idx="6"/>
            <a:endCxn id="137" idx="1"/>
          </p:cNvCxnSpPr>
          <p:nvPr/>
        </p:nvCxnSpPr>
        <p:spPr>
          <a:xfrm>
            <a:off x="1184095" y="2881369"/>
            <a:ext cx="42343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E815A749-D8A6-878B-56EA-D8D80A674B65}"/>
              </a:ext>
            </a:extLst>
          </p:cNvPr>
          <p:cNvSpPr/>
          <p:nvPr/>
        </p:nvSpPr>
        <p:spPr>
          <a:xfrm>
            <a:off x="6758568" y="6191250"/>
            <a:ext cx="2053792" cy="31318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3.3.12</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3.3.14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還付先、還付通知先管理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E70D02CA-5E3C-40E9-B942-2D5BA55E467A}"/>
              </a:ext>
            </a:extLst>
          </p:cNvPr>
          <p:cNvCxnSpPr>
            <a:cxnSpLocks/>
            <a:stCxn id="137" idx="3"/>
            <a:endCxn id="4" idx="1"/>
          </p:cNvCxnSpPr>
          <p:nvPr/>
        </p:nvCxnSpPr>
        <p:spPr>
          <a:xfrm>
            <a:off x="2203411" y="2881369"/>
            <a:ext cx="47941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583A329C-6B82-537E-BC96-7509C640F0CE}"/>
              </a:ext>
            </a:extLst>
          </p:cNvPr>
          <p:cNvGrpSpPr/>
          <p:nvPr/>
        </p:nvGrpSpPr>
        <p:grpSpPr>
          <a:xfrm>
            <a:off x="1607527" y="264699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BDC95522-085B-1689-367B-DCF0FA2B859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08899021-2EF1-2126-CC94-D2E20C6A69B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個人住民税</a:t>
              </a:r>
              <a:r>
                <a:rPr kumimoji="1" lang="en-US" altLang="ja-JP" sz="500" b="1" dirty="0">
                  <a:solidFill>
                    <a:schemeClr val="tx1"/>
                  </a:solidFill>
                  <a:latin typeface="+mn-ea"/>
                </a:rPr>
                <a:t>(</a:t>
              </a:r>
              <a:r>
                <a:rPr kumimoji="1" lang="ja-JP" altLang="en-US" sz="500" b="1" dirty="0">
                  <a:solidFill>
                    <a:schemeClr val="tx1"/>
                  </a:solidFill>
                  <a:latin typeface="+mn-ea"/>
                </a:rPr>
                <a:t>年金</a:t>
              </a:r>
              <a:endParaRPr kumimoji="1" lang="en-US" altLang="ja-JP" sz="500" b="1" dirty="0">
                <a:solidFill>
                  <a:schemeClr val="tx1"/>
                </a:solidFill>
                <a:latin typeface="+mn-ea"/>
              </a:endParaRPr>
            </a:p>
            <a:p>
              <a:pPr algn="ctr"/>
              <a:r>
                <a:rPr kumimoji="1" lang="ja-JP" altLang="en-US" sz="500" b="1" dirty="0">
                  <a:solidFill>
                    <a:schemeClr val="tx1"/>
                  </a:solidFill>
                  <a:latin typeface="+mn-ea"/>
                </a:rPr>
                <a:t>特別徴収</a:t>
              </a:r>
              <a:r>
                <a:rPr kumimoji="1" lang="en-US" altLang="ja-JP" sz="500" b="1" dirty="0">
                  <a:solidFill>
                    <a:schemeClr val="tx1"/>
                  </a:solidFill>
                  <a:latin typeface="+mn-ea"/>
                </a:rPr>
                <a:t>)</a:t>
              </a:r>
              <a:r>
                <a:rPr kumimoji="1" lang="ja-JP" altLang="en-US" sz="500" b="1" dirty="0">
                  <a:solidFill>
                    <a:schemeClr val="tx1"/>
                  </a:solidFill>
                  <a:latin typeface="+mn-ea"/>
                </a:rPr>
                <a:t>の過誤</a:t>
              </a:r>
              <a:endParaRPr kumimoji="1" lang="en-US" altLang="ja-JP" sz="500" b="1" dirty="0">
                <a:solidFill>
                  <a:schemeClr val="tx1"/>
                </a:solidFill>
                <a:latin typeface="+mn-ea"/>
              </a:endParaRPr>
            </a:p>
            <a:p>
              <a:pPr algn="ctr"/>
              <a:r>
                <a:rPr kumimoji="1" lang="ja-JP" altLang="en-US" sz="500" b="1" dirty="0">
                  <a:solidFill>
                    <a:schemeClr val="tx1"/>
                  </a:solidFill>
                  <a:latin typeface="+mn-ea"/>
                </a:rPr>
                <a:t>納金対象者を抽出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D2A40C38-F36E-3629-D458-6C44AB635C90}"/>
              </a:ext>
            </a:extLst>
          </p:cNvPr>
          <p:cNvCxnSpPr>
            <a:cxnSpLocks/>
            <a:stCxn id="140" idx="1"/>
            <a:endCxn id="137" idx="2"/>
          </p:cNvCxnSpPr>
          <p:nvPr/>
        </p:nvCxnSpPr>
        <p:spPr>
          <a:xfrm flipH="1" flipV="1">
            <a:off x="1905469"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7F1E03FA-BE6C-C526-C287-5EBB40AA2CAC}"/>
              </a:ext>
            </a:extLst>
          </p:cNvPr>
          <p:cNvGrpSpPr/>
          <p:nvPr/>
        </p:nvGrpSpPr>
        <p:grpSpPr>
          <a:xfrm>
            <a:off x="1617651"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05D1C034-5E0B-92A8-6FE6-6E33F9CB04B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3A848235-BE65-F7BB-03C1-75D23E39AFE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E1B9C48E-57E1-03A5-4095-E1C924317ED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5D904F08-911A-8B67-571A-6658B3445017}"/>
              </a:ext>
            </a:extLst>
          </p:cNvPr>
          <p:cNvGrpSpPr/>
          <p:nvPr/>
        </p:nvGrpSpPr>
        <p:grpSpPr>
          <a:xfrm flipH="1">
            <a:off x="936900"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281026E5-855D-DA42-2761-0F147BEE489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540BDC08-5C5C-F823-C6A1-7BAEAA39EAEA}"/>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56E8F8C3-2FF8-1316-F513-114AE45391F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133F4390-FEE5-0608-B770-D8611AE8E34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E90227C3-1AC7-4D3B-C645-F6462956706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AAC305D9-7848-1809-7E91-DF59F99AF64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19" name="正方形/長方形 18">
            <a:extLst>
              <a:ext uri="{FF2B5EF4-FFF2-40B4-BE49-F238E27FC236}">
                <a16:creationId xmlns:a16="http://schemas.microsoft.com/office/drawing/2014/main" id="{2C623DBA-D76A-B3ED-53CA-F6674B66A87F}"/>
              </a:ext>
            </a:extLst>
          </p:cNvPr>
          <p:cNvSpPr/>
          <p:nvPr/>
        </p:nvSpPr>
        <p:spPr>
          <a:xfrm>
            <a:off x="629397" y="3015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1C71588F-E124-3590-90A1-37A6BD4C8ED0}"/>
              </a:ext>
            </a:extLst>
          </p:cNvPr>
          <p:cNvSpPr/>
          <p:nvPr/>
        </p:nvSpPr>
        <p:spPr>
          <a:xfrm>
            <a:off x="878095" y="272836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01B7F829-BE4D-AF80-4C81-3C93B19349BF}"/>
              </a:ext>
            </a:extLst>
          </p:cNvPr>
          <p:cNvCxnSpPr>
            <a:cxnSpLocks/>
            <a:stCxn id="4" idx="3"/>
            <a:endCxn id="21" idx="1"/>
          </p:cNvCxnSpPr>
          <p:nvPr/>
        </p:nvCxnSpPr>
        <p:spPr>
          <a:xfrm>
            <a:off x="3278708" y="2881369"/>
            <a:ext cx="47037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5" name="グループ化 4">
            <a:extLst>
              <a:ext uri="{FF2B5EF4-FFF2-40B4-BE49-F238E27FC236}">
                <a16:creationId xmlns:a16="http://schemas.microsoft.com/office/drawing/2014/main" id="{A447F928-CDA9-B33E-3732-A171084D8A78}"/>
              </a:ext>
            </a:extLst>
          </p:cNvPr>
          <p:cNvGrpSpPr/>
          <p:nvPr/>
        </p:nvGrpSpPr>
        <p:grpSpPr>
          <a:xfrm>
            <a:off x="3749081" y="2646994"/>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EB1E3697-EFB6-BE42-8715-EAC04F65304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2682A6EB-5BDF-63AA-2BB6-52081542331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還付先を確定</a:t>
              </a:r>
              <a:endParaRPr kumimoji="1" lang="en-US" altLang="ja-JP" sz="500" b="1" dirty="0">
                <a:solidFill>
                  <a:schemeClr val="tx1"/>
                </a:solidFill>
                <a:latin typeface="+mn-ea"/>
              </a:endParaRPr>
            </a:p>
          </p:txBody>
        </p:sp>
      </p:grpSp>
      <p:cxnSp>
        <p:nvCxnSpPr>
          <p:cNvPr id="22" name="直線矢印コネクタ 21">
            <a:extLst>
              <a:ext uri="{FF2B5EF4-FFF2-40B4-BE49-F238E27FC236}">
                <a16:creationId xmlns:a16="http://schemas.microsoft.com/office/drawing/2014/main" id="{78FA289B-60B6-8CBF-A39D-36A2B8F65265}"/>
              </a:ext>
            </a:extLst>
          </p:cNvPr>
          <p:cNvCxnSpPr>
            <a:cxnSpLocks/>
            <a:stCxn id="21" idx="2"/>
            <a:endCxn id="24" idx="1"/>
          </p:cNvCxnSpPr>
          <p:nvPr/>
        </p:nvCxnSpPr>
        <p:spPr>
          <a:xfrm>
            <a:off x="4047023"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DEFB274C-EA47-BD10-3C61-D774CCB660DB}"/>
              </a:ext>
            </a:extLst>
          </p:cNvPr>
          <p:cNvGrpSpPr/>
          <p:nvPr/>
        </p:nvGrpSpPr>
        <p:grpSpPr>
          <a:xfrm>
            <a:off x="3759205"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0D296277-00D7-A01C-4E85-2AE981443FF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2270D285-C41C-4E3E-1129-7246E312FAD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86F2183A-BE20-78F9-0939-AE10A8967D5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B5E36EEF-9C71-FE79-D696-F1898ED4A778}"/>
              </a:ext>
            </a:extLst>
          </p:cNvPr>
          <p:cNvGrpSpPr/>
          <p:nvPr/>
        </p:nvGrpSpPr>
        <p:grpSpPr>
          <a:xfrm flipH="1">
            <a:off x="3078454" y="4756008"/>
            <a:ext cx="752658" cy="405710"/>
            <a:chOff x="4488244" y="5206471"/>
            <a:chExt cx="752658" cy="405710"/>
          </a:xfrm>
        </p:grpSpPr>
        <p:cxnSp>
          <p:nvCxnSpPr>
            <p:cNvPr id="38" name="直線矢印コネクタ 37">
              <a:extLst>
                <a:ext uri="{FF2B5EF4-FFF2-40B4-BE49-F238E27FC236}">
                  <a16:creationId xmlns:a16="http://schemas.microsoft.com/office/drawing/2014/main" id="{A5D60283-48CE-1309-67D6-4EAB14D0307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24B39280-00F2-05C3-F2DC-A736AAFB8779}"/>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B439E362-0556-AF9D-0CAE-79B041149BF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112BCC3B-80DD-5158-CAE4-0C8AB7AED3D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53D0CBF2-BC45-7DC4-4087-C64BBF087A1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2AEBA81C-A36A-6731-4E83-5F048C4EFDC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79" name="正方形/長方形 78">
            <a:extLst>
              <a:ext uri="{FF2B5EF4-FFF2-40B4-BE49-F238E27FC236}">
                <a16:creationId xmlns:a16="http://schemas.microsoft.com/office/drawing/2014/main" id="{2A07DCD1-FBA0-E22A-A6A9-C3C60FD0DDE8}"/>
              </a:ext>
            </a:extLst>
          </p:cNvPr>
          <p:cNvSpPr/>
          <p:nvPr/>
        </p:nvSpPr>
        <p:spPr>
          <a:xfrm>
            <a:off x="4600972" y="304428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DC8E2BF0-CF74-902A-D684-E086E061978E}"/>
              </a:ext>
            </a:extLst>
          </p:cNvPr>
          <p:cNvSpPr/>
          <p:nvPr/>
        </p:nvSpPr>
        <p:spPr>
          <a:xfrm>
            <a:off x="4942921" y="272861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F656E2B4-9372-1F7C-872B-4C2617F217C0}"/>
              </a:ext>
            </a:extLst>
          </p:cNvPr>
          <p:cNvCxnSpPr>
            <a:cxnSpLocks/>
            <a:stCxn id="21" idx="3"/>
            <a:endCxn id="82" idx="2"/>
          </p:cNvCxnSpPr>
          <p:nvPr/>
        </p:nvCxnSpPr>
        <p:spPr>
          <a:xfrm>
            <a:off x="4344965" y="2881369"/>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62C7136B-5BBF-FE24-5E07-8D3EDF7E2E20}"/>
              </a:ext>
            </a:extLst>
          </p:cNvPr>
          <p:cNvGrpSpPr/>
          <p:nvPr/>
        </p:nvGrpSpPr>
        <p:grpSpPr>
          <a:xfrm>
            <a:off x="2682824" y="2646994"/>
            <a:ext cx="595884" cy="468750"/>
            <a:chOff x="2420174" y="2805910"/>
            <a:chExt cx="595884" cy="468750"/>
          </a:xfrm>
        </p:grpSpPr>
        <p:pic>
          <p:nvPicPr>
            <p:cNvPr id="3" name="グラフィックス 2" descr="ユーザー 枠線">
              <a:extLst>
                <a:ext uri="{FF2B5EF4-FFF2-40B4-BE49-F238E27FC236}">
                  <a16:creationId xmlns:a16="http://schemas.microsoft.com/office/drawing/2014/main" id="{038EE291-31F0-356E-4BE1-C185FE1EA4F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 name="四角形: 角を丸くする 3">
              <a:extLst>
                <a:ext uri="{FF2B5EF4-FFF2-40B4-BE49-F238E27FC236}">
                  <a16:creationId xmlns:a16="http://schemas.microsoft.com/office/drawing/2014/main" id="{81218918-4B30-6869-5DEC-730EFD7D3501}"/>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還付を保留</a:t>
              </a:r>
              <a:endParaRPr kumimoji="1" lang="en-US" altLang="ja-JP" sz="500" b="1" dirty="0">
                <a:solidFill>
                  <a:schemeClr val="tx1"/>
                </a:solidFill>
                <a:latin typeface="+mn-ea"/>
              </a:endParaRPr>
            </a:p>
          </p:txBody>
        </p:sp>
      </p:grpSp>
      <p:cxnSp>
        <p:nvCxnSpPr>
          <p:cNvPr id="12" name="直線矢印コネクタ 11">
            <a:extLst>
              <a:ext uri="{FF2B5EF4-FFF2-40B4-BE49-F238E27FC236}">
                <a16:creationId xmlns:a16="http://schemas.microsoft.com/office/drawing/2014/main" id="{5614C024-BA84-52CE-4521-111B3550C32C}"/>
              </a:ext>
            </a:extLst>
          </p:cNvPr>
          <p:cNvCxnSpPr>
            <a:cxnSpLocks/>
            <a:stCxn id="29" idx="1"/>
            <a:endCxn id="4" idx="2"/>
          </p:cNvCxnSpPr>
          <p:nvPr/>
        </p:nvCxnSpPr>
        <p:spPr>
          <a:xfrm flipH="1" flipV="1">
            <a:off x="2980766" y="3115744"/>
            <a:ext cx="1299" cy="127812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8" name="グループ化 27">
            <a:extLst>
              <a:ext uri="{FF2B5EF4-FFF2-40B4-BE49-F238E27FC236}">
                <a16:creationId xmlns:a16="http://schemas.microsoft.com/office/drawing/2014/main" id="{444F29F2-82B5-264E-F826-2DE180C1B7B8}"/>
              </a:ext>
            </a:extLst>
          </p:cNvPr>
          <p:cNvGrpSpPr/>
          <p:nvPr/>
        </p:nvGrpSpPr>
        <p:grpSpPr>
          <a:xfrm>
            <a:off x="2692948" y="4393866"/>
            <a:ext cx="575637" cy="451948"/>
            <a:chOff x="5274238" y="5435536"/>
            <a:chExt cx="439201" cy="345439"/>
          </a:xfrm>
        </p:grpSpPr>
        <p:sp>
          <p:nvSpPr>
            <p:cNvPr id="29" name="フローチャート: 磁気ディスク 28">
              <a:extLst>
                <a:ext uri="{FF2B5EF4-FFF2-40B4-BE49-F238E27FC236}">
                  <a16:creationId xmlns:a16="http://schemas.microsoft.com/office/drawing/2014/main" id="{01A0C6B1-7DFE-62D5-D326-2D4F8E7611A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0" name="円弧 29">
              <a:extLst>
                <a:ext uri="{FF2B5EF4-FFF2-40B4-BE49-F238E27FC236}">
                  <a16:creationId xmlns:a16="http://schemas.microsoft.com/office/drawing/2014/main" id="{3EC59E75-811D-4468-D2FF-6CEB924DC2E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1" name="円弧 30">
              <a:extLst>
                <a:ext uri="{FF2B5EF4-FFF2-40B4-BE49-F238E27FC236}">
                  <a16:creationId xmlns:a16="http://schemas.microsoft.com/office/drawing/2014/main" id="{5C0BEBEC-6152-073B-E8C2-5B2035D9E3A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2" name="グループ化 31">
            <a:extLst>
              <a:ext uri="{FF2B5EF4-FFF2-40B4-BE49-F238E27FC236}">
                <a16:creationId xmlns:a16="http://schemas.microsoft.com/office/drawing/2014/main" id="{13779CBA-9B34-CE34-E3E1-45C0271CC613}"/>
              </a:ext>
            </a:extLst>
          </p:cNvPr>
          <p:cNvGrpSpPr/>
          <p:nvPr/>
        </p:nvGrpSpPr>
        <p:grpSpPr>
          <a:xfrm flipH="1">
            <a:off x="2012197" y="4756008"/>
            <a:ext cx="752658" cy="405710"/>
            <a:chOff x="4488244" y="5206471"/>
            <a:chExt cx="752658" cy="405710"/>
          </a:xfrm>
        </p:grpSpPr>
        <p:cxnSp>
          <p:nvCxnSpPr>
            <p:cNvPr id="33" name="直線矢印コネクタ 32">
              <a:extLst>
                <a:ext uri="{FF2B5EF4-FFF2-40B4-BE49-F238E27FC236}">
                  <a16:creationId xmlns:a16="http://schemas.microsoft.com/office/drawing/2014/main" id="{34CAA213-575E-BB55-4A1B-2E18F4BBB43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4" name="グループ化 33">
              <a:extLst>
                <a:ext uri="{FF2B5EF4-FFF2-40B4-BE49-F238E27FC236}">
                  <a16:creationId xmlns:a16="http://schemas.microsoft.com/office/drawing/2014/main" id="{64EB3D22-FB0C-87EC-FA5E-1BA13897F59F}"/>
                </a:ext>
              </a:extLst>
            </p:cNvPr>
            <p:cNvGrpSpPr/>
            <p:nvPr/>
          </p:nvGrpSpPr>
          <p:grpSpPr>
            <a:xfrm>
              <a:off x="4610864" y="5312359"/>
              <a:ext cx="69614" cy="299822"/>
              <a:chOff x="2439407" y="2962964"/>
              <a:chExt cx="69614" cy="430496"/>
            </a:xfrm>
          </p:grpSpPr>
          <p:cxnSp>
            <p:nvCxnSpPr>
              <p:cNvPr id="36" name="直線コネクタ 35">
                <a:extLst>
                  <a:ext uri="{FF2B5EF4-FFF2-40B4-BE49-F238E27FC236}">
                    <a16:creationId xmlns:a16="http://schemas.microsoft.com/office/drawing/2014/main" id="{F3261D48-3AB8-3222-864E-68970C321F7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37" name="直線コネクタ 36">
                <a:extLst>
                  <a:ext uri="{FF2B5EF4-FFF2-40B4-BE49-F238E27FC236}">
                    <a16:creationId xmlns:a16="http://schemas.microsoft.com/office/drawing/2014/main" id="{2AF6ECF8-B73E-E412-1EA3-2F33F938AD7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39" name="直線コネクタ 38">
                <a:extLst>
                  <a:ext uri="{FF2B5EF4-FFF2-40B4-BE49-F238E27FC236}">
                    <a16:creationId xmlns:a16="http://schemas.microsoft.com/office/drawing/2014/main" id="{5BE57950-A9D4-77C8-E441-70AF6A08B60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5" name="正方形/長方形 34">
              <a:extLst>
                <a:ext uri="{FF2B5EF4-FFF2-40B4-BE49-F238E27FC236}">
                  <a16:creationId xmlns:a16="http://schemas.microsoft.com/office/drawing/2014/main" id="{AA3605E6-300B-452C-8C43-5A452678893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Tree>
    <p:extLst>
      <p:ext uri="{BB962C8B-B14F-4D97-AF65-F5344CB8AC3E}">
        <p14:creationId xmlns:p14="http://schemas.microsoft.com/office/powerpoint/2010/main" val="3156645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BA9496-7960-CD57-CAEE-6412D911031B}"/>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589F771D-94F1-156F-0D2A-3229C189E6D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1EDAE65-09BA-5267-EEF8-B805E58CF66F}"/>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B7E7BDEC-F322-25C2-7554-55B3218D13F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B887EEA-C26F-16E0-8301-8DD62D62911D}"/>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DB4250B-30EF-1861-F808-837290AAE94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DD08E5A-D49D-B10A-0D8F-F5A836F5D810}"/>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1E67BA64-96CC-02FD-F85A-B4A4B6A8D5F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延滞金計算</a:t>
              </a:r>
            </a:p>
          </p:txBody>
        </p:sp>
        <p:sp>
          <p:nvSpPr>
            <p:cNvPr id="14" name="正方形/長方形 13">
              <a:extLst>
                <a:ext uri="{FF2B5EF4-FFF2-40B4-BE49-F238E27FC236}">
                  <a16:creationId xmlns:a16="http://schemas.microsoft.com/office/drawing/2014/main" id="{6B8F01B3-E7D7-B636-3BA4-853E12A7AFE3}"/>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延滞金処理</a:t>
              </a:r>
            </a:p>
          </p:txBody>
        </p:sp>
      </p:grpSp>
      <p:grpSp>
        <p:nvGrpSpPr>
          <p:cNvPr id="16" name="グループ化 15">
            <a:extLst>
              <a:ext uri="{FF2B5EF4-FFF2-40B4-BE49-F238E27FC236}">
                <a16:creationId xmlns:a16="http://schemas.microsoft.com/office/drawing/2014/main" id="{728CA21C-CE39-E83D-7068-393177F4CDCC}"/>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E4493302-75BB-CDAC-7BCE-EDD4C5DD202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803A537B-294E-89B7-302A-DB8CDA546FA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3DED6E34-9ECB-C9E4-9525-578491E2192C}"/>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29</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D5680B45-A0CA-BCE8-B9C0-EC0F038413CB}"/>
              </a:ext>
            </a:extLst>
          </p:cNvPr>
          <p:cNvCxnSpPr>
            <a:cxnSpLocks/>
            <a:stCxn id="20" idx="6"/>
            <a:endCxn id="137" idx="1"/>
          </p:cNvCxnSpPr>
          <p:nvPr/>
        </p:nvCxnSpPr>
        <p:spPr>
          <a:xfrm>
            <a:off x="1184095" y="2623481"/>
            <a:ext cx="2128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429698F-27E8-522A-32CA-30BCD8B7476F}"/>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4.1.2</a:t>
            </a:r>
            <a:r>
              <a:rPr kumimoji="1" lang="ja-JP" altLang="en-US" sz="500" b="1" dirty="0">
                <a:solidFill>
                  <a:schemeClr val="tx1"/>
                </a:solidFill>
                <a:latin typeface="+mn-ea"/>
              </a:rPr>
              <a:t>　延滞金計算</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D42EB6BA-02A1-BE9D-77C7-3B6E20B93D76}"/>
              </a:ext>
            </a:extLst>
          </p:cNvPr>
          <p:cNvCxnSpPr>
            <a:cxnSpLocks/>
            <a:stCxn id="28" idx="3"/>
            <a:endCxn id="100" idx="1"/>
          </p:cNvCxnSpPr>
          <p:nvPr/>
        </p:nvCxnSpPr>
        <p:spPr>
          <a:xfrm>
            <a:off x="2811927" y="2623481"/>
            <a:ext cx="46020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90145969-4245-8E9F-26F6-F011CC952226}"/>
              </a:ext>
            </a:extLst>
          </p:cNvPr>
          <p:cNvGrpSpPr/>
          <p:nvPr/>
        </p:nvGrpSpPr>
        <p:grpSpPr>
          <a:xfrm>
            <a:off x="1396961" y="2389106"/>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3E740FB2-DF3F-3E9E-EDE8-8F1FB9CE236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66713633-4BA6-1221-0B63-D76F6530944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延滞金計算対象者</a:t>
              </a:r>
            </a:p>
            <a:p>
              <a:pPr algn="ctr"/>
              <a:r>
                <a:rPr kumimoji="1" lang="ja-JP" altLang="en-US" sz="500" b="1" dirty="0">
                  <a:solidFill>
                    <a:schemeClr val="tx1"/>
                  </a:solidFill>
                  <a:latin typeface="+mn-ea"/>
                </a:rPr>
                <a:t>の抽出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F31E6A20-78DF-A0C1-A6D3-5E5CCB769DAE}"/>
              </a:ext>
            </a:extLst>
          </p:cNvPr>
          <p:cNvCxnSpPr>
            <a:cxnSpLocks/>
            <a:stCxn id="140" idx="1"/>
            <a:endCxn id="137" idx="2"/>
          </p:cNvCxnSpPr>
          <p:nvPr/>
        </p:nvCxnSpPr>
        <p:spPr>
          <a:xfrm flipH="1" flipV="1">
            <a:off x="1694903"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E9D30852-B26A-EC65-05C1-0A2EEE4E868F}"/>
              </a:ext>
            </a:extLst>
          </p:cNvPr>
          <p:cNvGrpSpPr/>
          <p:nvPr/>
        </p:nvGrpSpPr>
        <p:grpSpPr>
          <a:xfrm>
            <a:off x="1407085"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39BE4AE-B8A5-3FF2-BD0E-CE381B84B96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2A94E466-2953-7516-9C50-1238B9FBE26E}"/>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F2F71BE8-73F1-4503-468F-084B5AFF676E}"/>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CD952F71-FF8E-4B12-8840-A4C352054C17}"/>
              </a:ext>
            </a:extLst>
          </p:cNvPr>
          <p:cNvGrpSpPr/>
          <p:nvPr/>
        </p:nvGrpSpPr>
        <p:grpSpPr>
          <a:xfrm flipH="1">
            <a:off x="726334"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4F71427D-E1FD-D84D-18D1-08B98E62E7FA}"/>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C9DA3EE3-ABE0-CDCB-3746-4EF1FA204FE8}"/>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1D5A52C1-4757-12D0-1DBC-AD2EA0A677E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188D7F9E-4369-3142-7B73-D837CE298D3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755344CA-EFF2-CDED-C0A3-4CEC17BD99E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FC2D1ED6-2EBA-3556-DBFD-D7599CD2FDB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19" name="正方形/長方形 18">
            <a:extLst>
              <a:ext uri="{FF2B5EF4-FFF2-40B4-BE49-F238E27FC236}">
                <a16:creationId xmlns:a16="http://schemas.microsoft.com/office/drawing/2014/main" id="{21B4910A-AA7E-7FED-9DD1-E02272FB855B}"/>
              </a:ext>
            </a:extLst>
          </p:cNvPr>
          <p:cNvSpPr/>
          <p:nvPr/>
        </p:nvSpPr>
        <p:spPr>
          <a:xfrm>
            <a:off x="629397" y="27576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227535BF-CEFA-9E81-03EF-994935F3AA12}"/>
              </a:ext>
            </a:extLst>
          </p:cNvPr>
          <p:cNvSpPr/>
          <p:nvPr/>
        </p:nvSpPr>
        <p:spPr>
          <a:xfrm>
            <a:off x="878095"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DE18CA95-7589-428A-763C-017031D5D7BB}"/>
              </a:ext>
            </a:extLst>
          </p:cNvPr>
          <p:cNvCxnSpPr>
            <a:cxnSpLocks/>
            <a:stCxn id="100" idx="3"/>
            <a:endCxn id="21" idx="1"/>
          </p:cNvCxnSpPr>
          <p:nvPr/>
        </p:nvCxnSpPr>
        <p:spPr>
          <a:xfrm>
            <a:off x="3616103" y="2623481"/>
            <a:ext cx="310036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34706E19-16B1-3C86-1F42-D4E630DF9901}"/>
              </a:ext>
            </a:extLst>
          </p:cNvPr>
          <p:cNvCxnSpPr>
            <a:cxnSpLocks/>
            <a:stCxn id="100" idx="2"/>
            <a:endCxn id="46" idx="1"/>
          </p:cNvCxnSpPr>
          <p:nvPr/>
        </p:nvCxnSpPr>
        <p:spPr>
          <a:xfrm rot="16200000" flipH="1">
            <a:off x="3422109" y="2782493"/>
            <a:ext cx="414558" cy="37054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A075FCDE-52D0-FBE9-6D22-C72CFB02D008}"/>
              </a:ext>
            </a:extLst>
          </p:cNvPr>
          <p:cNvSpPr/>
          <p:nvPr/>
        </p:nvSpPr>
        <p:spPr>
          <a:xfrm>
            <a:off x="3818482" y="25152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F9373F9F-B367-88DC-8741-8E2A845E0C0F}"/>
              </a:ext>
            </a:extLst>
          </p:cNvPr>
          <p:cNvSpPr/>
          <p:nvPr/>
        </p:nvSpPr>
        <p:spPr>
          <a:xfrm>
            <a:off x="3272132" y="248647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63FEFC0F-49D8-B293-E3A3-273619178688}"/>
              </a:ext>
            </a:extLst>
          </p:cNvPr>
          <p:cNvSpPr/>
          <p:nvPr/>
        </p:nvSpPr>
        <p:spPr>
          <a:xfrm>
            <a:off x="2993346" y="2909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834B0F3D-57AE-DCBA-C4CF-8FDFAE996C54}"/>
              </a:ext>
            </a:extLst>
          </p:cNvPr>
          <p:cNvSpPr/>
          <p:nvPr/>
        </p:nvSpPr>
        <p:spPr>
          <a:xfrm>
            <a:off x="2933208" y="2226720"/>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手動計算が必要かどうか</a:t>
            </a:r>
          </a:p>
        </p:txBody>
      </p:sp>
      <p:grpSp>
        <p:nvGrpSpPr>
          <p:cNvPr id="5" name="グループ化 4">
            <a:extLst>
              <a:ext uri="{FF2B5EF4-FFF2-40B4-BE49-F238E27FC236}">
                <a16:creationId xmlns:a16="http://schemas.microsoft.com/office/drawing/2014/main" id="{8B83E07A-EAE2-EBE9-B6AC-8ED304BBA5D2}"/>
              </a:ext>
            </a:extLst>
          </p:cNvPr>
          <p:cNvGrpSpPr/>
          <p:nvPr/>
        </p:nvGrpSpPr>
        <p:grpSpPr>
          <a:xfrm>
            <a:off x="6716465" y="2389106"/>
            <a:ext cx="595884" cy="468750"/>
            <a:chOff x="2420174" y="2805910"/>
            <a:chExt cx="595884" cy="468750"/>
          </a:xfrm>
        </p:grpSpPr>
        <p:pic>
          <p:nvPicPr>
            <p:cNvPr id="6" name="グラフィックス 5" descr="ユーザー 枠線">
              <a:extLst>
                <a:ext uri="{FF2B5EF4-FFF2-40B4-BE49-F238E27FC236}">
                  <a16:creationId xmlns:a16="http://schemas.microsoft.com/office/drawing/2014/main" id="{3435E01F-398A-88B9-44CB-6931A07609F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1" name="四角形: 角を丸くする 20">
              <a:extLst>
                <a:ext uri="{FF2B5EF4-FFF2-40B4-BE49-F238E27FC236}">
                  <a16:creationId xmlns:a16="http://schemas.microsoft.com/office/drawing/2014/main" id="{A6CF6C36-ACF9-724B-6AFA-D2C90D7D685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延滞金計算書出力</a:t>
              </a:r>
              <a:endParaRPr kumimoji="1" lang="en-US" altLang="ja-JP" sz="500" b="1" dirty="0">
                <a:solidFill>
                  <a:schemeClr val="tx1"/>
                </a:solidFill>
                <a:latin typeface="+mn-ea"/>
              </a:endParaRPr>
            </a:p>
          </p:txBody>
        </p:sp>
      </p:grpSp>
      <p:cxnSp>
        <p:nvCxnSpPr>
          <p:cNvPr id="22" name="直線矢印コネクタ 21">
            <a:extLst>
              <a:ext uri="{FF2B5EF4-FFF2-40B4-BE49-F238E27FC236}">
                <a16:creationId xmlns:a16="http://schemas.microsoft.com/office/drawing/2014/main" id="{9B1FA40B-780A-C5A4-61ED-A355039288F0}"/>
              </a:ext>
            </a:extLst>
          </p:cNvPr>
          <p:cNvCxnSpPr>
            <a:cxnSpLocks/>
            <a:stCxn id="24" idx="1"/>
            <a:endCxn id="21" idx="2"/>
          </p:cNvCxnSpPr>
          <p:nvPr/>
        </p:nvCxnSpPr>
        <p:spPr>
          <a:xfrm flipH="1" flipV="1">
            <a:off x="7014407"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3" name="グループ化 22">
            <a:extLst>
              <a:ext uri="{FF2B5EF4-FFF2-40B4-BE49-F238E27FC236}">
                <a16:creationId xmlns:a16="http://schemas.microsoft.com/office/drawing/2014/main" id="{D866155D-B521-D16C-A1F3-CE327F7A9B64}"/>
              </a:ext>
            </a:extLst>
          </p:cNvPr>
          <p:cNvGrpSpPr/>
          <p:nvPr/>
        </p:nvGrpSpPr>
        <p:grpSpPr>
          <a:xfrm>
            <a:off x="6726589" y="4393866"/>
            <a:ext cx="575637" cy="451948"/>
            <a:chOff x="5274238" y="5435536"/>
            <a:chExt cx="439201" cy="345439"/>
          </a:xfrm>
        </p:grpSpPr>
        <p:sp>
          <p:nvSpPr>
            <p:cNvPr id="24" name="フローチャート: 磁気ディスク 23">
              <a:extLst>
                <a:ext uri="{FF2B5EF4-FFF2-40B4-BE49-F238E27FC236}">
                  <a16:creationId xmlns:a16="http://schemas.microsoft.com/office/drawing/2014/main" id="{7C3B7EDC-6455-D9D2-772D-BAF7FEEC495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148BD624-060A-E0F7-AA6B-696BA1F1ABC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0D6E0E07-8275-A177-D00E-53F5FFFA660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7" name="グループ化 26">
            <a:extLst>
              <a:ext uri="{FF2B5EF4-FFF2-40B4-BE49-F238E27FC236}">
                <a16:creationId xmlns:a16="http://schemas.microsoft.com/office/drawing/2014/main" id="{4EF2F053-4CF1-169C-0C00-222756378300}"/>
              </a:ext>
            </a:extLst>
          </p:cNvPr>
          <p:cNvGrpSpPr/>
          <p:nvPr/>
        </p:nvGrpSpPr>
        <p:grpSpPr>
          <a:xfrm flipH="1">
            <a:off x="6045838" y="4756008"/>
            <a:ext cx="752658" cy="405710"/>
            <a:chOff x="4488244" y="5206471"/>
            <a:chExt cx="752658" cy="405710"/>
          </a:xfrm>
        </p:grpSpPr>
        <p:cxnSp>
          <p:nvCxnSpPr>
            <p:cNvPr id="38" name="直線矢印コネクタ 37">
              <a:extLst>
                <a:ext uri="{FF2B5EF4-FFF2-40B4-BE49-F238E27FC236}">
                  <a16:creationId xmlns:a16="http://schemas.microsoft.com/office/drawing/2014/main" id="{29267556-E810-56CE-B67C-C9526C6FC44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B4F0CC8C-1BB5-89E4-0EF3-88C191F283D0}"/>
                </a:ext>
              </a:extLst>
            </p:cNvPr>
            <p:cNvGrpSpPr/>
            <p:nvPr/>
          </p:nvGrpSpPr>
          <p:grpSpPr>
            <a:xfrm>
              <a:off x="4610864" y="5312359"/>
              <a:ext cx="69614" cy="299822"/>
              <a:chOff x="2439407" y="2962964"/>
              <a:chExt cx="69614" cy="430496"/>
            </a:xfrm>
          </p:grpSpPr>
          <p:cxnSp>
            <p:nvCxnSpPr>
              <p:cNvPr id="71" name="直線コネクタ 70">
                <a:extLst>
                  <a:ext uri="{FF2B5EF4-FFF2-40B4-BE49-F238E27FC236}">
                    <a16:creationId xmlns:a16="http://schemas.microsoft.com/office/drawing/2014/main" id="{75AF5954-E912-C3DE-CEAC-1126225388D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2" name="直線コネクタ 71">
                <a:extLst>
                  <a:ext uri="{FF2B5EF4-FFF2-40B4-BE49-F238E27FC236}">
                    <a16:creationId xmlns:a16="http://schemas.microsoft.com/office/drawing/2014/main" id="{5FD6AF5B-F1C9-6269-729B-5BA6E5F0CB9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73" name="直線コネクタ 72">
                <a:extLst>
                  <a:ext uri="{FF2B5EF4-FFF2-40B4-BE49-F238E27FC236}">
                    <a16:creationId xmlns:a16="http://schemas.microsoft.com/office/drawing/2014/main" id="{17B88515-C0C7-B936-4C35-689297A96BC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550611C0-DD91-27DB-9299-C2CC4BB0CE5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79" name="正方形/長方形 78">
            <a:extLst>
              <a:ext uri="{FF2B5EF4-FFF2-40B4-BE49-F238E27FC236}">
                <a16:creationId xmlns:a16="http://schemas.microsoft.com/office/drawing/2014/main" id="{BB96937A-2B48-6F9F-F153-73D12717E2D3}"/>
              </a:ext>
            </a:extLst>
          </p:cNvPr>
          <p:cNvSpPr/>
          <p:nvPr/>
        </p:nvSpPr>
        <p:spPr>
          <a:xfrm>
            <a:off x="7568356"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85E7BA9F-CE9F-E562-6E31-7822DD0EEC32}"/>
              </a:ext>
            </a:extLst>
          </p:cNvPr>
          <p:cNvSpPr/>
          <p:nvPr/>
        </p:nvSpPr>
        <p:spPr>
          <a:xfrm>
            <a:off x="7910305"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4" name="直線矢印コネクタ 83">
            <a:extLst>
              <a:ext uri="{FF2B5EF4-FFF2-40B4-BE49-F238E27FC236}">
                <a16:creationId xmlns:a16="http://schemas.microsoft.com/office/drawing/2014/main" id="{83CEB549-33A6-F750-2CAA-4D629F7E5FF1}"/>
              </a:ext>
            </a:extLst>
          </p:cNvPr>
          <p:cNvCxnSpPr>
            <a:cxnSpLocks/>
            <a:stCxn id="21" idx="3"/>
            <a:endCxn id="82" idx="2"/>
          </p:cNvCxnSpPr>
          <p:nvPr/>
        </p:nvCxnSpPr>
        <p:spPr>
          <a:xfrm>
            <a:off x="7312349" y="2623481"/>
            <a:ext cx="5979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DB91C9D2-7DD4-43B4-B124-4DFBD9B1E33B}"/>
              </a:ext>
            </a:extLst>
          </p:cNvPr>
          <p:cNvGrpSpPr/>
          <p:nvPr/>
        </p:nvGrpSpPr>
        <p:grpSpPr>
          <a:xfrm>
            <a:off x="3543300" y="1949182"/>
            <a:ext cx="2425796" cy="357112"/>
            <a:chOff x="4749909" y="1988022"/>
            <a:chExt cx="2425796" cy="347641"/>
          </a:xfrm>
        </p:grpSpPr>
        <p:cxnSp>
          <p:nvCxnSpPr>
            <p:cNvPr id="113" name="直線矢印コネクタ 112">
              <a:extLst>
                <a:ext uri="{FF2B5EF4-FFF2-40B4-BE49-F238E27FC236}">
                  <a16:creationId xmlns:a16="http://schemas.microsoft.com/office/drawing/2014/main" id="{72368E89-056C-3B03-B35C-0A85CE2775CB}"/>
                </a:ext>
              </a:extLst>
            </p:cNvPr>
            <p:cNvCxnSpPr>
              <a:cxnSpLocks/>
              <a:endCxn id="115" idx="1"/>
            </p:cNvCxnSpPr>
            <p:nvPr/>
          </p:nvCxnSpPr>
          <p:spPr>
            <a:xfrm flipV="1">
              <a:off x="4749909" y="2139296"/>
              <a:ext cx="402754" cy="196367"/>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4" name="グループ化 113">
              <a:extLst>
                <a:ext uri="{FF2B5EF4-FFF2-40B4-BE49-F238E27FC236}">
                  <a16:creationId xmlns:a16="http://schemas.microsoft.com/office/drawing/2014/main" id="{43B576AD-A794-092F-2A47-86DCEC12769F}"/>
                </a:ext>
              </a:extLst>
            </p:cNvPr>
            <p:cNvGrpSpPr/>
            <p:nvPr/>
          </p:nvGrpSpPr>
          <p:grpSpPr>
            <a:xfrm>
              <a:off x="5152661" y="1988022"/>
              <a:ext cx="69614" cy="303585"/>
              <a:chOff x="2439407" y="2962964"/>
              <a:chExt cx="69614" cy="430453"/>
            </a:xfrm>
          </p:grpSpPr>
          <p:cxnSp>
            <p:nvCxnSpPr>
              <p:cNvPr id="116" name="直線コネクタ 115">
                <a:extLst>
                  <a:ext uri="{FF2B5EF4-FFF2-40B4-BE49-F238E27FC236}">
                    <a16:creationId xmlns:a16="http://schemas.microsoft.com/office/drawing/2014/main" id="{5915EA5E-EBC9-6131-7722-19DD0698939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7" name="直線コネクタ 116">
                <a:extLst>
                  <a:ext uri="{FF2B5EF4-FFF2-40B4-BE49-F238E27FC236}">
                    <a16:creationId xmlns:a16="http://schemas.microsoft.com/office/drawing/2014/main" id="{F0689072-E797-BAE2-2C3B-1BF7CD884C2E}"/>
                  </a:ext>
                </a:extLst>
              </p:cNvPr>
              <p:cNvCxnSpPr>
                <a:cxnSpLocks/>
              </p:cNvCxnSpPr>
              <p:nvPr/>
            </p:nvCxnSpPr>
            <p:spPr>
              <a:xfrm flipH="1">
                <a:off x="2439407" y="3393417"/>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8" name="直線コネクタ 117">
                <a:extLst>
                  <a:ext uri="{FF2B5EF4-FFF2-40B4-BE49-F238E27FC236}">
                    <a16:creationId xmlns:a16="http://schemas.microsoft.com/office/drawing/2014/main" id="{2469D28E-C2CF-90A8-591E-421E3FDE15E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5" name="正方形/長方形 114">
              <a:extLst>
                <a:ext uri="{FF2B5EF4-FFF2-40B4-BE49-F238E27FC236}">
                  <a16:creationId xmlns:a16="http://schemas.microsoft.com/office/drawing/2014/main" id="{DC683253-633A-30FC-FF7B-862C775E6F3A}"/>
                </a:ext>
              </a:extLst>
            </p:cNvPr>
            <p:cNvSpPr/>
            <p:nvPr/>
          </p:nvSpPr>
          <p:spPr>
            <a:xfrm>
              <a:off x="5152663" y="1998069"/>
              <a:ext cx="2023042"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kumimoji="1" lang="ja-JP" altLang="en-US" sz="500" b="1" dirty="0">
                  <a:solidFill>
                    <a:schemeClr val="tx1"/>
                  </a:solidFill>
                  <a:latin typeface="游ゴシック" panose="020B0400000000000000" pitchFamily="50" charset="-128"/>
                  <a:ea typeface="游ゴシック" panose="020B0400000000000000" pitchFamily="50" charset="-128"/>
                </a:rPr>
                <a:t>徴収猶予等でシステム計算不可能な場合などを想定している。</a:t>
              </a:r>
            </a:p>
          </p:txBody>
        </p:sp>
      </p:grpSp>
      <p:grpSp>
        <p:nvGrpSpPr>
          <p:cNvPr id="4" name="グループ化 3">
            <a:extLst>
              <a:ext uri="{FF2B5EF4-FFF2-40B4-BE49-F238E27FC236}">
                <a16:creationId xmlns:a16="http://schemas.microsoft.com/office/drawing/2014/main" id="{AA82A1CE-5465-F540-AE7E-B20B2C08D168}"/>
              </a:ext>
            </a:extLst>
          </p:cNvPr>
          <p:cNvGrpSpPr/>
          <p:nvPr/>
        </p:nvGrpSpPr>
        <p:grpSpPr>
          <a:xfrm>
            <a:off x="2216043"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E4B26A3A-A111-6717-E078-50761321013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4F917184-3805-6B17-1A41-320563EE7E9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延滞金計算</a:t>
              </a:r>
              <a:endParaRPr kumimoji="1" lang="en-US" altLang="ja-JP" sz="500" b="1" dirty="0">
                <a:solidFill>
                  <a:schemeClr val="tx1"/>
                </a:solidFill>
                <a:latin typeface="+mn-ea"/>
              </a:endParaRPr>
            </a:p>
          </p:txBody>
        </p:sp>
      </p:grpSp>
      <p:cxnSp>
        <p:nvCxnSpPr>
          <p:cNvPr id="29" name="直線矢印コネクタ 28">
            <a:extLst>
              <a:ext uri="{FF2B5EF4-FFF2-40B4-BE49-F238E27FC236}">
                <a16:creationId xmlns:a16="http://schemas.microsoft.com/office/drawing/2014/main" id="{41193FC3-EECC-6747-6991-D3D7D4B4D77D}"/>
              </a:ext>
            </a:extLst>
          </p:cNvPr>
          <p:cNvCxnSpPr>
            <a:cxnSpLocks/>
            <a:stCxn id="28" idx="2"/>
            <a:endCxn id="31" idx="1"/>
          </p:cNvCxnSpPr>
          <p:nvPr/>
        </p:nvCxnSpPr>
        <p:spPr>
          <a:xfrm>
            <a:off x="2513985"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EDACC621-DDD7-BD1A-55D0-3801047794D3}"/>
              </a:ext>
            </a:extLst>
          </p:cNvPr>
          <p:cNvGrpSpPr/>
          <p:nvPr/>
        </p:nvGrpSpPr>
        <p:grpSpPr>
          <a:xfrm>
            <a:off x="2226167"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FD1BB597-29A4-37AE-BF17-426CCBE9071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F1E306BA-E40C-2381-1E08-F187B1E0E50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11D2F6DA-CD05-76EB-6543-665BDE40871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E88C3968-44E5-9EF5-02F1-7ADA34441EEA}"/>
              </a:ext>
            </a:extLst>
          </p:cNvPr>
          <p:cNvGrpSpPr/>
          <p:nvPr/>
        </p:nvGrpSpPr>
        <p:grpSpPr>
          <a:xfrm flipH="1">
            <a:off x="1545416" y="4756008"/>
            <a:ext cx="752658" cy="405710"/>
            <a:chOff x="4488244" y="5206471"/>
            <a:chExt cx="752658" cy="405710"/>
          </a:xfrm>
        </p:grpSpPr>
        <p:cxnSp>
          <p:nvCxnSpPr>
            <p:cNvPr id="35" name="直線矢印コネクタ 34">
              <a:extLst>
                <a:ext uri="{FF2B5EF4-FFF2-40B4-BE49-F238E27FC236}">
                  <a16:creationId xmlns:a16="http://schemas.microsoft.com/office/drawing/2014/main" id="{DD2B5A01-AF5D-09EE-B2AE-115994BB31F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BFBD3AE1-98BB-2D4D-965D-548A1B81C633}"/>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FF385EE7-D09A-D07D-9016-B981BCB1F6D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0251AC34-8B2C-9805-C985-8708D73F2E8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B3F02B09-8EE8-8D11-CAE7-38A5D0F05F1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FA182C25-0F8D-F3F0-E04D-C4CAB9F7247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44" name="グループ化 43">
            <a:extLst>
              <a:ext uri="{FF2B5EF4-FFF2-40B4-BE49-F238E27FC236}">
                <a16:creationId xmlns:a16="http://schemas.microsoft.com/office/drawing/2014/main" id="{89898E68-6BE6-F2D2-8437-40D0E210CF86}"/>
              </a:ext>
            </a:extLst>
          </p:cNvPr>
          <p:cNvGrpSpPr/>
          <p:nvPr/>
        </p:nvGrpSpPr>
        <p:grpSpPr>
          <a:xfrm>
            <a:off x="3814658" y="2940667"/>
            <a:ext cx="595884" cy="468750"/>
            <a:chOff x="2420174" y="2805910"/>
            <a:chExt cx="595884" cy="468750"/>
          </a:xfrm>
        </p:grpSpPr>
        <p:pic>
          <p:nvPicPr>
            <p:cNvPr id="45" name="グラフィックス 44" descr="ユーザー 枠線">
              <a:extLst>
                <a:ext uri="{FF2B5EF4-FFF2-40B4-BE49-F238E27FC236}">
                  <a16:creationId xmlns:a16="http://schemas.microsoft.com/office/drawing/2014/main" id="{6F7D6075-60A4-CEBC-F266-8388A7BFE0C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46" name="四角形: 角を丸くする 45">
              <a:extLst>
                <a:ext uri="{FF2B5EF4-FFF2-40B4-BE49-F238E27FC236}">
                  <a16:creationId xmlns:a16="http://schemas.microsoft.com/office/drawing/2014/main" id="{0708A6CD-8531-D49B-C2DE-276602A54DA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手動計算対象者</a:t>
              </a:r>
            </a:p>
            <a:p>
              <a:pPr algn="ctr"/>
              <a:r>
                <a:rPr kumimoji="1" lang="ja-JP" altLang="en-US" sz="500" b="1" dirty="0">
                  <a:solidFill>
                    <a:schemeClr val="tx1"/>
                  </a:solidFill>
                  <a:latin typeface="+mn-ea"/>
                </a:rPr>
                <a:t>リストの抽出</a:t>
              </a:r>
              <a:endParaRPr kumimoji="1" lang="en-US" altLang="ja-JP" sz="500" b="1" dirty="0">
                <a:solidFill>
                  <a:schemeClr val="tx1"/>
                </a:solidFill>
                <a:latin typeface="+mn-ea"/>
              </a:endParaRPr>
            </a:p>
          </p:txBody>
        </p:sp>
      </p:grpSp>
      <p:cxnSp>
        <p:nvCxnSpPr>
          <p:cNvPr id="47" name="直線矢印コネクタ 46">
            <a:extLst>
              <a:ext uri="{FF2B5EF4-FFF2-40B4-BE49-F238E27FC236}">
                <a16:creationId xmlns:a16="http://schemas.microsoft.com/office/drawing/2014/main" id="{43064D12-CFA9-3012-ED60-64608734D02B}"/>
              </a:ext>
            </a:extLst>
          </p:cNvPr>
          <p:cNvCxnSpPr>
            <a:cxnSpLocks/>
            <a:stCxn id="49" idx="1"/>
            <a:endCxn id="46" idx="2"/>
          </p:cNvCxnSpPr>
          <p:nvPr/>
        </p:nvCxnSpPr>
        <p:spPr>
          <a:xfrm flipH="1" flipV="1">
            <a:off x="4112600" y="3409417"/>
            <a:ext cx="1299" cy="9844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52A8716E-B958-3AD5-D3DD-6DDA547B1EBA}"/>
              </a:ext>
            </a:extLst>
          </p:cNvPr>
          <p:cNvGrpSpPr/>
          <p:nvPr/>
        </p:nvGrpSpPr>
        <p:grpSpPr>
          <a:xfrm>
            <a:off x="3824782" y="4393866"/>
            <a:ext cx="575637" cy="451948"/>
            <a:chOff x="5274238" y="5435536"/>
            <a:chExt cx="439201" cy="345439"/>
          </a:xfrm>
        </p:grpSpPr>
        <p:sp>
          <p:nvSpPr>
            <p:cNvPr id="49" name="フローチャート: 磁気ディスク 48">
              <a:extLst>
                <a:ext uri="{FF2B5EF4-FFF2-40B4-BE49-F238E27FC236}">
                  <a16:creationId xmlns:a16="http://schemas.microsoft.com/office/drawing/2014/main" id="{F0A8278A-859A-5AA8-E53D-0967F7BFDB3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0" name="円弧 49">
              <a:extLst>
                <a:ext uri="{FF2B5EF4-FFF2-40B4-BE49-F238E27FC236}">
                  <a16:creationId xmlns:a16="http://schemas.microsoft.com/office/drawing/2014/main" id="{EDE33082-8ADA-FF50-0AF3-4F8AE6578CF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1" name="円弧 50">
              <a:extLst>
                <a:ext uri="{FF2B5EF4-FFF2-40B4-BE49-F238E27FC236}">
                  <a16:creationId xmlns:a16="http://schemas.microsoft.com/office/drawing/2014/main" id="{5D41D54C-E4DE-05BB-9065-F095C176557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52" name="グループ化 51">
            <a:extLst>
              <a:ext uri="{FF2B5EF4-FFF2-40B4-BE49-F238E27FC236}">
                <a16:creationId xmlns:a16="http://schemas.microsoft.com/office/drawing/2014/main" id="{BC2574F1-68AE-52D8-46E4-BDF503A163E7}"/>
              </a:ext>
            </a:extLst>
          </p:cNvPr>
          <p:cNvGrpSpPr/>
          <p:nvPr/>
        </p:nvGrpSpPr>
        <p:grpSpPr>
          <a:xfrm flipH="1">
            <a:off x="3144031" y="4756008"/>
            <a:ext cx="752658" cy="405710"/>
            <a:chOff x="4488244" y="5206471"/>
            <a:chExt cx="752658" cy="405710"/>
          </a:xfrm>
        </p:grpSpPr>
        <p:cxnSp>
          <p:nvCxnSpPr>
            <p:cNvPr id="53" name="直線矢印コネクタ 52">
              <a:extLst>
                <a:ext uri="{FF2B5EF4-FFF2-40B4-BE49-F238E27FC236}">
                  <a16:creationId xmlns:a16="http://schemas.microsoft.com/office/drawing/2014/main" id="{BFEBF32D-86D2-A5AA-83CB-7E21ED52F58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54" name="グループ化 53">
              <a:extLst>
                <a:ext uri="{FF2B5EF4-FFF2-40B4-BE49-F238E27FC236}">
                  <a16:creationId xmlns:a16="http://schemas.microsoft.com/office/drawing/2014/main" id="{53C09609-23C5-BD35-4699-14030B23B22B}"/>
                </a:ext>
              </a:extLst>
            </p:cNvPr>
            <p:cNvGrpSpPr/>
            <p:nvPr/>
          </p:nvGrpSpPr>
          <p:grpSpPr>
            <a:xfrm>
              <a:off x="4610864" y="5312359"/>
              <a:ext cx="69614" cy="299822"/>
              <a:chOff x="2439407" y="2962964"/>
              <a:chExt cx="69614" cy="430496"/>
            </a:xfrm>
          </p:grpSpPr>
          <p:cxnSp>
            <p:nvCxnSpPr>
              <p:cNvPr id="57" name="直線コネクタ 56">
                <a:extLst>
                  <a:ext uri="{FF2B5EF4-FFF2-40B4-BE49-F238E27FC236}">
                    <a16:creationId xmlns:a16="http://schemas.microsoft.com/office/drawing/2014/main" id="{D459BCC8-B097-92B8-6D28-C72B127AD36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8" name="直線コネクタ 57">
                <a:extLst>
                  <a:ext uri="{FF2B5EF4-FFF2-40B4-BE49-F238E27FC236}">
                    <a16:creationId xmlns:a16="http://schemas.microsoft.com/office/drawing/2014/main" id="{FEAB5E7C-6CFF-DFFE-6740-BE596D020EB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9" name="直線コネクタ 58">
                <a:extLst>
                  <a:ext uri="{FF2B5EF4-FFF2-40B4-BE49-F238E27FC236}">
                    <a16:creationId xmlns:a16="http://schemas.microsoft.com/office/drawing/2014/main" id="{557E35ED-DA9C-DFA4-E5EF-8680CCF19BA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56" name="正方形/長方形 55">
              <a:extLst>
                <a:ext uri="{FF2B5EF4-FFF2-40B4-BE49-F238E27FC236}">
                  <a16:creationId xmlns:a16="http://schemas.microsoft.com/office/drawing/2014/main" id="{DAEFBA3D-6508-C6CF-9CF0-C13412A3F73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60" name="グループ化 59">
            <a:extLst>
              <a:ext uri="{FF2B5EF4-FFF2-40B4-BE49-F238E27FC236}">
                <a16:creationId xmlns:a16="http://schemas.microsoft.com/office/drawing/2014/main" id="{E73584E0-A695-B593-7C90-46671043D1FC}"/>
              </a:ext>
            </a:extLst>
          </p:cNvPr>
          <p:cNvGrpSpPr/>
          <p:nvPr/>
        </p:nvGrpSpPr>
        <p:grpSpPr>
          <a:xfrm>
            <a:off x="5592641" y="2940667"/>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CAC660FC-7135-5D03-15FA-EEB2F22F967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2" name="四角形: 角を丸くする 61">
              <a:extLst>
                <a:ext uri="{FF2B5EF4-FFF2-40B4-BE49-F238E27FC236}">
                  <a16:creationId xmlns:a16="http://schemas.microsoft.com/office/drawing/2014/main" id="{319D2090-B1C2-1C15-2483-27F026A14BA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延滞金手動計算</a:t>
              </a:r>
            </a:p>
            <a:p>
              <a:pPr algn="ctr"/>
              <a:r>
                <a:rPr kumimoji="1" lang="ja-JP" altLang="en-US" sz="500" b="1" dirty="0">
                  <a:solidFill>
                    <a:schemeClr val="tx1"/>
                  </a:solidFill>
                  <a:latin typeface="+mn-ea"/>
                </a:rPr>
                <a:t>結果の入力</a:t>
              </a:r>
              <a:endParaRPr kumimoji="1" lang="en-US" altLang="ja-JP" sz="500" b="1" dirty="0">
                <a:solidFill>
                  <a:schemeClr val="tx1"/>
                </a:solidFill>
                <a:latin typeface="+mn-ea"/>
              </a:endParaRPr>
            </a:p>
          </p:txBody>
        </p:sp>
      </p:grpSp>
      <p:cxnSp>
        <p:nvCxnSpPr>
          <p:cNvPr id="63" name="直線矢印コネクタ 62">
            <a:extLst>
              <a:ext uri="{FF2B5EF4-FFF2-40B4-BE49-F238E27FC236}">
                <a16:creationId xmlns:a16="http://schemas.microsoft.com/office/drawing/2014/main" id="{1FDF8818-D95B-59C3-E55F-5A4CD1C89F1C}"/>
              </a:ext>
            </a:extLst>
          </p:cNvPr>
          <p:cNvCxnSpPr>
            <a:cxnSpLocks/>
            <a:stCxn id="62" idx="2"/>
            <a:endCxn id="65" idx="1"/>
          </p:cNvCxnSpPr>
          <p:nvPr/>
        </p:nvCxnSpPr>
        <p:spPr>
          <a:xfrm>
            <a:off x="5890583" y="3409417"/>
            <a:ext cx="1299" cy="9844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4" name="グループ化 63">
            <a:extLst>
              <a:ext uri="{FF2B5EF4-FFF2-40B4-BE49-F238E27FC236}">
                <a16:creationId xmlns:a16="http://schemas.microsoft.com/office/drawing/2014/main" id="{9C32EB81-DCEF-FBE2-725A-C5A8B6FFFC62}"/>
              </a:ext>
            </a:extLst>
          </p:cNvPr>
          <p:cNvGrpSpPr/>
          <p:nvPr/>
        </p:nvGrpSpPr>
        <p:grpSpPr>
          <a:xfrm>
            <a:off x="5602765" y="4393866"/>
            <a:ext cx="575637" cy="451948"/>
            <a:chOff x="5274238" y="5435536"/>
            <a:chExt cx="439201" cy="345439"/>
          </a:xfrm>
        </p:grpSpPr>
        <p:sp>
          <p:nvSpPr>
            <p:cNvPr id="65" name="フローチャート: 磁気ディスク 64">
              <a:extLst>
                <a:ext uri="{FF2B5EF4-FFF2-40B4-BE49-F238E27FC236}">
                  <a16:creationId xmlns:a16="http://schemas.microsoft.com/office/drawing/2014/main" id="{D9BD3BE3-2224-8901-B82F-766BF554279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0512BB0D-6F6D-422B-AC5F-69CE4286FE3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22436479-AE5C-F84B-67A9-8865F0CF627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7AFF3BE1-24CC-9A5E-AB75-1CEF1845B5C2}"/>
              </a:ext>
            </a:extLst>
          </p:cNvPr>
          <p:cNvGrpSpPr/>
          <p:nvPr/>
        </p:nvGrpSpPr>
        <p:grpSpPr>
          <a:xfrm flipH="1">
            <a:off x="4922014" y="4756008"/>
            <a:ext cx="752658" cy="405710"/>
            <a:chOff x="4488244" y="5206471"/>
            <a:chExt cx="752658" cy="405710"/>
          </a:xfrm>
        </p:grpSpPr>
        <p:cxnSp>
          <p:nvCxnSpPr>
            <p:cNvPr id="74" name="直線矢印コネクタ 73">
              <a:extLst>
                <a:ext uri="{FF2B5EF4-FFF2-40B4-BE49-F238E27FC236}">
                  <a16:creationId xmlns:a16="http://schemas.microsoft.com/office/drawing/2014/main" id="{0635D9C7-30E0-A077-8C02-96DDAFEC30E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7B0FEE33-7E12-0267-2501-1E0F15F80A6C}"/>
                </a:ext>
              </a:extLst>
            </p:cNvPr>
            <p:cNvGrpSpPr/>
            <p:nvPr/>
          </p:nvGrpSpPr>
          <p:grpSpPr>
            <a:xfrm>
              <a:off x="4610864" y="5312359"/>
              <a:ext cx="69614" cy="299822"/>
              <a:chOff x="2439407" y="2962964"/>
              <a:chExt cx="69614" cy="430496"/>
            </a:xfrm>
          </p:grpSpPr>
          <p:cxnSp>
            <p:nvCxnSpPr>
              <p:cNvPr id="77" name="直線コネクタ 76">
                <a:extLst>
                  <a:ext uri="{FF2B5EF4-FFF2-40B4-BE49-F238E27FC236}">
                    <a16:creationId xmlns:a16="http://schemas.microsoft.com/office/drawing/2014/main" id="{8DF66BBD-FB8A-7A4B-5DFB-45811B92238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B97B1212-E982-2C0F-B6A5-BAB4723F427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6B9B0AC7-B5DB-6546-6EEC-5CE6D5A4AB7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64C4BAF2-82ED-55B8-A8CE-7EDC5AAA79F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81" name="グループ化 80">
            <a:extLst>
              <a:ext uri="{FF2B5EF4-FFF2-40B4-BE49-F238E27FC236}">
                <a16:creationId xmlns:a16="http://schemas.microsoft.com/office/drawing/2014/main" id="{3E6A453F-EB05-6EF2-4B9F-D4E4E829AF7B}"/>
              </a:ext>
            </a:extLst>
          </p:cNvPr>
          <p:cNvGrpSpPr/>
          <p:nvPr/>
        </p:nvGrpSpPr>
        <p:grpSpPr>
          <a:xfrm>
            <a:off x="4707884" y="2946286"/>
            <a:ext cx="587415" cy="457512"/>
            <a:chOff x="5266944" y="2798826"/>
            <a:chExt cx="455771" cy="301859"/>
          </a:xfrm>
        </p:grpSpPr>
        <p:sp>
          <p:nvSpPr>
            <p:cNvPr id="83" name="四角形: 角を丸くする 82">
              <a:extLst>
                <a:ext uri="{FF2B5EF4-FFF2-40B4-BE49-F238E27FC236}">
                  <a16:creationId xmlns:a16="http://schemas.microsoft.com/office/drawing/2014/main" id="{46B9CDE6-B0A8-2872-C0D6-B7BFC1CA96F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延滞金手動計算</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pic>
          <p:nvPicPr>
            <p:cNvPr id="85" name="グラフィックス 84" descr="挙手 枠線">
              <a:extLst>
                <a:ext uri="{FF2B5EF4-FFF2-40B4-BE49-F238E27FC236}">
                  <a16:creationId xmlns:a16="http://schemas.microsoft.com/office/drawing/2014/main" id="{E3F013DE-616C-6171-8CA0-09B299869DE9}"/>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rot="16200000" flipV="1">
              <a:off x="5301234" y="2831681"/>
              <a:ext cx="98334" cy="98334"/>
            </a:xfrm>
            <a:prstGeom prst="rect">
              <a:avLst/>
            </a:prstGeom>
          </p:spPr>
        </p:pic>
      </p:grpSp>
      <p:grpSp>
        <p:nvGrpSpPr>
          <p:cNvPr id="89" name="グループ化 88">
            <a:extLst>
              <a:ext uri="{FF2B5EF4-FFF2-40B4-BE49-F238E27FC236}">
                <a16:creationId xmlns:a16="http://schemas.microsoft.com/office/drawing/2014/main" id="{A5C53057-E480-E0DD-FC0D-CFBF760A2C01}"/>
              </a:ext>
            </a:extLst>
          </p:cNvPr>
          <p:cNvGrpSpPr/>
          <p:nvPr/>
        </p:nvGrpSpPr>
        <p:grpSpPr>
          <a:xfrm>
            <a:off x="7158998" y="2857856"/>
            <a:ext cx="621625" cy="681096"/>
            <a:chOff x="2334384" y="3015289"/>
            <a:chExt cx="621625" cy="681096"/>
          </a:xfrm>
        </p:grpSpPr>
        <p:pic>
          <p:nvPicPr>
            <p:cNvPr id="90" name="グラフィックス 89" descr="紙 枠線">
              <a:extLst>
                <a:ext uri="{FF2B5EF4-FFF2-40B4-BE49-F238E27FC236}">
                  <a16:creationId xmlns:a16="http://schemas.microsoft.com/office/drawing/2014/main" id="{A7513795-953C-41C1-9A03-1135A574E9C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91" name="直線矢印コネクタ 36">
              <a:extLst>
                <a:ext uri="{FF2B5EF4-FFF2-40B4-BE49-F238E27FC236}">
                  <a16:creationId xmlns:a16="http://schemas.microsoft.com/office/drawing/2014/main" id="{05F9CC9C-B617-DDDD-8EF7-C958E38086DC}"/>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282A71CD-1C54-BE7E-FF01-7EABD58EDF94}"/>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延滞金計算書</a:t>
              </a:r>
              <a:endParaRPr kumimoji="1" lang="en-US" altLang="ja-JP" sz="500" b="1" dirty="0">
                <a:solidFill>
                  <a:schemeClr val="tx1"/>
                </a:solidFill>
                <a:latin typeface="+mn-ea"/>
              </a:endParaRPr>
            </a:p>
          </p:txBody>
        </p:sp>
      </p:grpSp>
      <p:grpSp>
        <p:nvGrpSpPr>
          <p:cNvPr id="93" name="グループ化 92">
            <a:extLst>
              <a:ext uri="{FF2B5EF4-FFF2-40B4-BE49-F238E27FC236}">
                <a16:creationId xmlns:a16="http://schemas.microsoft.com/office/drawing/2014/main" id="{7B0E3D36-FF22-13D5-40FA-C88DCACA0AAA}"/>
              </a:ext>
            </a:extLst>
          </p:cNvPr>
          <p:cNvGrpSpPr/>
          <p:nvPr/>
        </p:nvGrpSpPr>
        <p:grpSpPr>
          <a:xfrm>
            <a:off x="4250630" y="3410935"/>
            <a:ext cx="621625" cy="681096"/>
            <a:chOff x="2334384" y="3015289"/>
            <a:chExt cx="621625" cy="681096"/>
          </a:xfrm>
        </p:grpSpPr>
        <p:pic>
          <p:nvPicPr>
            <p:cNvPr id="94" name="グラフィックス 93" descr="紙 枠線">
              <a:extLst>
                <a:ext uri="{FF2B5EF4-FFF2-40B4-BE49-F238E27FC236}">
                  <a16:creationId xmlns:a16="http://schemas.microsoft.com/office/drawing/2014/main" id="{5BDCFD76-8614-A05C-5FE1-1138FE79044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95" name="直線矢印コネクタ 36">
              <a:extLst>
                <a:ext uri="{FF2B5EF4-FFF2-40B4-BE49-F238E27FC236}">
                  <a16:creationId xmlns:a16="http://schemas.microsoft.com/office/drawing/2014/main" id="{952ECD52-E67E-F398-C227-763D725F14FF}"/>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6" name="正方形/長方形 95">
              <a:extLst>
                <a:ext uri="{FF2B5EF4-FFF2-40B4-BE49-F238E27FC236}">
                  <a16:creationId xmlns:a16="http://schemas.microsoft.com/office/drawing/2014/main" id="{F366EC41-CBC9-8171-E742-E8244D4B6B75}"/>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延滞金手動計算対象者リスト</a:t>
              </a:r>
              <a:endParaRPr kumimoji="1" lang="en-US" altLang="ja-JP" sz="500" b="1" dirty="0">
                <a:solidFill>
                  <a:schemeClr val="tx1"/>
                </a:solidFill>
                <a:latin typeface="+mn-ea"/>
              </a:endParaRPr>
            </a:p>
          </p:txBody>
        </p:sp>
      </p:grpSp>
      <p:cxnSp>
        <p:nvCxnSpPr>
          <p:cNvPr id="104" name="直線矢印コネクタ 103">
            <a:extLst>
              <a:ext uri="{FF2B5EF4-FFF2-40B4-BE49-F238E27FC236}">
                <a16:creationId xmlns:a16="http://schemas.microsoft.com/office/drawing/2014/main" id="{10E6CE13-B32B-0790-C9C2-379E23E4668E}"/>
              </a:ext>
            </a:extLst>
          </p:cNvPr>
          <p:cNvCxnSpPr>
            <a:cxnSpLocks/>
            <a:stCxn id="137" idx="3"/>
            <a:endCxn id="28" idx="1"/>
          </p:cNvCxnSpPr>
          <p:nvPr/>
        </p:nvCxnSpPr>
        <p:spPr>
          <a:xfrm>
            <a:off x="1992845" y="2623481"/>
            <a:ext cx="2231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3" name="直線矢印コネクタ 122">
            <a:extLst>
              <a:ext uri="{FF2B5EF4-FFF2-40B4-BE49-F238E27FC236}">
                <a16:creationId xmlns:a16="http://schemas.microsoft.com/office/drawing/2014/main" id="{D6AF3D96-F3C3-2BB4-1077-90CBC21D0DD0}"/>
              </a:ext>
            </a:extLst>
          </p:cNvPr>
          <p:cNvCxnSpPr>
            <a:cxnSpLocks/>
            <a:stCxn id="46" idx="3"/>
            <a:endCxn id="83" idx="1"/>
          </p:cNvCxnSpPr>
          <p:nvPr/>
        </p:nvCxnSpPr>
        <p:spPr>
          <a:xfrm>
            <a:off x="4410542" y="3175042"/>
            <a:ext cx="2973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8" name="直線矢印コネクタ 127">
            <a:extLst>
              <a:ext uri="{FF2B5EF4-FFF2-40B4-BE49-F238E27FC236}">
                <a16:creationId xmlns:a16="http://schemas.microsoft.com/office/drawing/2014/main" id="{C08A51D7-8B97-3D3A-C676-B98152C58D2F}"/>
              </a:ext>
            </a:extLst>
          </p:cNvPr>
          <p:cNvCxnSpPr>
            <a:cxnSpLocks/>
            <a:stCxn id="83" idx="3"/>
            <a:endCxn id="62" idx="1"/>
          </p:cNvCxnSpPr>
          <p:nvPr/>
        </p:nvCxnSpPr>
        <p:spPr>
          <a:xfrm>
            <a:off x="5295299" y="3175042"/>
            <a:ext cx="29734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2" name="直線矢印コネクタ 128">
            <a:extLst>
              <a:ext uri="{FF2B5EF4-FFF2-40B4-BE49-F238E27FC236}">
                <a16:creationId xmlns:a16="http://schemas.microsoft.com/office/drawing/2014/main" id="{9DEC8577-75C4-4FE5-BBD5-B94C9E2CE29B}"/>
              </a:ext>
            </a:extLst>
          </p:cNvPr>
          <p:cNvCxnSpPr>
            <a:cxnSpLocks/>
            <a:stCxn id="62" idx="3"/>
            <a:endCxn id="21" idx="1"/>
          </p:cNvCxnSpPr>
          <p:nvPr/>
        </p:nvCxnSpPr>
        <p:spPr>
          <a:xfrm flipV="1">
            <a:off x="6188525" y="2623481"/>
            <a:ext cx="527940" cy="55156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275638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3D4206-A2CE-6002-DF2F-A6109CA89123}"/>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F0C6489-1ABE-464A-3731-2DFC2B354AE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10AE45B-C5F9-6974-D823-AF6BBA6A61A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29EA5D2-9A50-C2D2-A77B-355B261B948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9379499-9163-28F3-F9A0-AF0110C5FD2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B8371FC-DFA0-928A-DAA5-1438CF84836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E8904D9-9941-E832-6240-FED5FDD96B48}"/>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7880A73-DA86-2C91-82C0-FA1EC6B05B8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更正情報取込</a:t>
              </a:r>
            </a:p>
          </p:txBody>
        </p:sp>
        <p:sp>
          <p:nvSpPr>
            <p:cNvPr id="14" name="正方形/長方形 13">
              <a:extLst>
                <a:ext uri="{FF2B5EF4-FFF2-40B4-BE49-F238E27FC236}">
                  <a16:creationId xmlns:a16="http://schemas.microsoft.com/office/drawing/2014/main" id="{05437470-7A2F-ADE1-516C-3FABFD352EF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調定情報管理</a:t>
              </a:r>
            </a:p>
          </p:txBody>
        </p:sp>
      </p:grpSp>
      <p:grpSp>
        <p:nvGrpSpPr>
          <p:cNvPr id="16" name="グループ化 15">
            <a:extLst>
              <a:ext uri="{FF2B5EF4-FFF2-40B4-BE49-F238E27FC236}">
                <a16:creationId xmlns:a16="http://schemas.microsoft.com/office/drawing/2014/main" id="{F676834B-3A2C-A5FD-9E70-F9111425EF07}"/>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F8C06B5E-5A7D-C1A5-2720-423DA47A576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軽自動車税担当部門</a:t>
              </a:r>
            </a:p>
          </p:txBody>
        </p:sp>
        <p:sp>
          <p:nvSpPr>
            <p:cNvPr id="18" name="正方形/長方形 17">
              <a:extLst>
                <a:ext uri="{FF2B5EF4-FFF2-40B4-BE49-F238E27FC236}">
                  <a16:creationId xmlns:a16="http://schemas.microsoft.com/office/drawing/2014/main" id="{514AC63D-9492-359E-02D7-FC4E9162011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2C7D955-DF46-0572-E1DF-3D209324BAFD}"/>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99442A04-12E5-FFFD-4F11-25751B28AE92}"/>
              </a:ext>
            </a:extLst>
          </p:cNvPr>
          <p:cNvGrpSpPr/>
          <p:nvPr/>
        </p:nvGrpSpPr>
        <p:grpSpPr>
          <a:xfrm>
            <a:off x="1597284" y="2428334"/>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2D10BE39-B52C-ADD6-CAC6-507FE2C2B9B5}"/>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75D97E67-0576-F7E7-34C7-8569D9559C2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税額更正情報確認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14375612-FD9C-49A1-CEC5-C2103B5BAE06}"/>
              </a:ext>
            </a:extLst>
          </p:cNvPr>
          <p:cNvCxnSpPr>
            <a:cxnSpLocks/>
            <a:stCxn id="118" idx="1"/>
            <a:endCxn id="22" idx="2"/>
          </p:cNvCxnSpPr>
          <p:nvPr/>
        </p:nvCxnSpPr>
        <p:spPr>
          <a:xfrm flipH="1" flipV="1">
            <a:off x="1895226"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9061FDE0-4D02-71A3-1CA7-634BEA17C5E6}"/>
              </a:ext>
            </a:extLst>
          </p:cNvPr>
          <p:cNvSpPr/>
          <p:nvPr/>
        </p:nvSpPr>
        <p:spPr>
          <a:xfrm>
            <a:off x="5232972" y="28299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FDBBA4AC-6A36-781B-5AEF-FC55D99CA1DA}"/>
              </a:ext>
            </a:extLst>
          </p:cNvPr>
          <p:cNvSpPr/>
          <p:nvPr/>
        </p:nvSpPr>
        <p:spPr>
          <a:xfrm>
            <a:off x="6758568" y="6167438"/>
            <a:ext cx="2053792" cy="33699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1.1.3</a:t>
            </a:r>
            <a:r>
              <a:rPr kumimoji="1" lang="ja-JP" altLang="en-US" sz="500" b="1" dirty="0">
                <a:solidFill>
                  <a:schemeClr val="tx1"/>
                </a:solidFill>
                <a:latin typeface="游ゴシック" panose="020B0400000000000000" pitchFamily="50" charset="-128"/>
                <a:ea typeface="游ゴシック" panose="020B0400000000000000" pitchFamily="50" charset="-128"/>
              </a:rPr>
              <a:t>　税額更正取込</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BAABD260-D795-E29A-BA18-02965C6E671A}"/>
              </a:ext>
            </a:extLst>
          </p:cNvPr>
          <p:cNvGrpSpPr/>
          <p:nvPr/>
        </p:nvGrpSpPr>
        <p:grpSpPr>
          <a:xfrm>
            <a:off x="1607408" y="4281501"/>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51983481-2A9D-6EBB-5ED5-A3D4E99B6B7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38507222-FCD4-413B-CEAA-9D915080984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1DBBE16E-1095-1811-D0A4-47630A33FC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FC562610-0F6C-0C69-1DE8-7A1FFD9B2A0C}"/>
              </a:ext>
            </a:extLst>
          </p:cNvPr>
          <p:cNvSpPr/>
          <p:nvPr/>
        </p:nvSpPr>
        <p:spPr>
          <a:xfrm>
            <a:off x="5574920"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F85201CE-0BDA-5126-10C7-69BCADDF00B9}"/>
              </a:ext>
            </a:extLst>
          </p:cNvPr>
          <p:cNvSpPr/>
          <p:nvPr/>
        </p:nvSpPr>
        <p:spPr>
          <a:xfrm>
            <a:off x="732440" y="220206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cxnSp>
        <p:nvCxnSpPr>
          <p:cNvPr id="184" name="直線矢印コネクタ 183">
            <a:extLst>
              <a:ext uri="{FF2B5EF4-FFF2-40B4-BE49-F238E27FC236}">
                <a16:creationId xmlns:a16="http://schemas.microsoft.com/office/drawing/2014/main" id="{EAD2ED3E-CE94-2E52-93FF-4D38F0B6D0F4}"/>
              </a:ext>
            </a:extLst>
          </p:cNvPr>
          <p:cNvCxnSpPr>
            <a:cxnSpLocks/>
            <a:stCxn id="56" idx="3"/>
            <a:endCxn id="137" idx="1"/>
          </p:cNvCxnSpPr>
          <p:nvPr/>
        </p:nvCxnSpPr>
        <p:spPr>
          <a:xfrm>
            <a:off x="3030011" y="2662709"/>
            <a:ext cx="149191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6E34C6D8-6D5B-D848-9586-3FEF37673704}"/>
              </a:ext>
            </a:extLst>
          </p:cNvPr>
          <p:cNvGrpSpPr/>
          <p:nvPr/>
        </p:nvGrpSpPr>
        <p:grpSpPr>
          <a:xfrm flipH="1">
            <a:off x="926176" y="4643643"/>
            <a:ext cx="752658" cy="405710"/>
            <a:chOff x="4488244" y="5206471"/>
            <a:chExt cx="752658" cy="405710"/>
          </a:xfrm>
        </p:grpSpPr>
        <p:cxnSp>
          <p:nvCxnSpPr>
            <p:cNvPr id="80" name="直線矢印コネクタ 79">
              <a:extLst>
                <a:ext uri="{FF2B5EF4-FFF2-40B4-BE49-F238E27FC236}">
                  <a16:creationId xmlns:a16="http://schemas.microsoft.com/office/drawing/2014/main" id="{E52D891C-75C1-AC62-EF0C-846543F8B85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49D59BB4-3BB1-5AF4-3A14-81652657B901}"/>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20AB1D94-C802-039E-0746-2C7D2C21A63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66AAA869-46A9-C749-C2F3-3E656F2C1F5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88FBBFA-CF6C-950F-2914-A6BC59F551B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EBA42575-5F73-1F67-3B93-E180C8B18710}"/>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3" name="グループ化 2">
            <a:extLst>
              <a:ext uri="{FF2B5EF4-FFF2-40B4-BE49-F238E27FC236}">
                <a16:creationId xmlns:a16="http://schemas.microsoft.com/office/drawing/2014/main" id="{4AD430E7-652A-532C-2208-BD75DF271622}"/>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3BA674E2-8A75-A867-3B43-F8A8515F78AA}"/>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C2D0B970-6ACA-C58A-C7AE-432C66FBAB1B}"/>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54B622D8-F0C0-6918-7561-9EA906FAE5BD}"/>
              </a:ext>
            </a:extLst>
          </p:cNvPr>
          <p:cNvCxnSpPr>
            <a:cxnSpLocks/>
            <a:stCxn id="137" idx="3"/>
            <a:endCxn id="38" idx="2"/>
          </p:cNvCxnSpPr>
          <p:nvPr/>
        </p:nvCxnSpPr>
        <p:spPr>
          <a:xfrm>
            <a:off x="5117810"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1C6426AA-2F26-6F0E-EA3A-D97DE787525C}"/>
              </a:ext>
            </a:extLst>
          </p:cNvPr>
          <p:cNvGrpSpPr/>
          <p:nvPr/>
        </p:nvGrpSpPr>
        <p:grpSpPr>
          <a:xfrm>
            <a:off x="3267464" y="3226444"/>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2409A583-AD79-34D1-F7A8-6AA3527B1AA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7090CC3A-2672-B671-8705-98472169279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エラー修正</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C3BDD8CB-ECF5-B98C-22CB-61A7D9F70642}"/>
              </a:ext>
            </a:extLst>
          </p:cNvPr>
          <p:cNvCxnSpPr>
            <a:cxnSpLocks/>
            <a:stCxn id="56" idx="2"/>
            <a:endCxn id="28" idx="1"/>
          </p:cNvCxnSpPr>
          <p:nvPr/>
        </p:nvCxnSpPr>
        <p:spPr>
          <a:xfrm rot="16200000" flipH="1">
            <a:off x="2732192" y="2925546"/>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6C7DB5FD-DAB7-519A-1744-91DC1C2073C7}"/>
              </a:ext>
            </a:extLst>
          </p:cNvPr>
          <p:cNvSpPr/>
          <p:nvPr/>
        </p:nvSpPr>
        <p:spPr>
          <a:xfrm>
            <a:off x="3113686"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6547B2B9-FF95-1407-F3C1-A8A1642425DA}"/>
              </a:ext>
            </a:extLst>
          </p:cNvPr>
          <p:cNvSpPr/>
          <p:nvPr/>
        </p:nvSpPr>
        <p:spPr>
          <a:xfrm>
            <a:off x="2347116" y="224732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sp>
        <p:nvSpPr>
          <p:cNvPr id="49" name="正方形/長方形 48">
            <a:extLst>
              <a:ext uri="{FF2B5EF4-FFF2-40B4-BE49-F238E27FC236}">
                <a16:creationId xmlns:a16="http://schemas.microsoft.com/office/drawing/2014/main" id="{EE809014-C231-69BE-05B6-6D73A5A2BA75}"/>
              </a:ext>
            </a:extLst>
          </p:cNvPr>
          <p:cNvSpPr/>
          <p:nvPr/>
        </p:nvSpPr>
        <p:spPr>
          <a:xfrm>
            <a:off x="2407254" y="313808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4C6DB3D3-A113-D010-8D45-68518C938DE5}"/>
              </a:ext>
            </a:extLst>
          </p:cNvPr>
          <p:cNvSpPr/>
          <p:nvPr/>
        </p:nvSpPr>
        <p:spPr>
          <a:xfrm>
            <a:off x="2686040"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EC5AB765-11B1-E19A-F418-E33ABF98C89D}"/>
              </a:ext>
            </a:extLst>
          </p:cNvPr>
          <p:cNvCxnSpPr>
            <a:cxnSpLocks/>
            <a:stCxn id="28" idx="3"/>
            <a:endCxn id="137" idx="1"/>
          </p:cNvCxnSpPr>
          <p:nvPr/>
        </p:nvCxnSpPr>
        <p:spPr>
          <a:xfrm flipV="1">
            <a:off x="3863348" y="2662709"/>
            <a:ext cx="658578"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4A9449C8-C405-8E44-4732-E9B2B389671F}"/>
              </a:ext>
            </a:extLst>
          </p:cNvPr>
          <p:cNvCxnSpPr>
            <a:cxnSpLocks/>
            <a:stCxn id="28" idx="2"/>
            <a:endCxn id="62" idx="1"/>
          </p:cNvCxnSpPr>
          <p:nvPr/>
        </p:nvCxnSpPr>
        <p:spPr>
          <a:xfrm>
            <a:off x="3565406" y="3695194"/>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C92A2B61-3BF6-4571-65C4-F07C7713905E}"/>
              </a:ext>
            </a:extLst>
          </p:cNvPr>
          <p:cNvGrpSpPr/>
          <p:nvPr/>
        </p:nvGrpSpPr>
        <p:grpSpPr>
          <a:xfrm>
            <a:off x="3277588" y="4281501"/>
            <a:ext cx="575637" cy="451948"/>
            <a:chOff x="5274238" y="5435541"/>
            <a:chExt cx="439201" cy="345439"/>
          </a:xfrm>
        </p:grpSpPr>
        <p:sp>
          <p:nvSpPr>
            <p:cNvPr id="62" name="フローチャート: 磁気ディスク 61">
              <a:extLst>
                <a:ext uri="{FF2B5EF4-FFF2-40B4-BE49-F238E27FC236}">
                  <a16:creationId xmlns:a16="http://schemas.microsoft.com/office/drawing/2014/main" id="{BBF47091-1412-A49D-E90B-ECF25053F38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A76A580D-13E2-1E0F-C998-989EBE5A41E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5472DF1E-D2CC-B840-B560-F1DEB8F4A80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0C123F1E-D3D5-0D3E-FA0C-8594289356FE}"/>
              </a:ext>
            </a:extLst>
          </p:cNvPr>
          <p:cNvGrpSpPr/>
          <p:nvPr/>
        </p:nvGrpSpPr>
        <p:grpSpPr>
          <a:xfrm flipH="1">
            <a:off x="2615725" y="4643643"/>
            <a:ext cx="752658" cy="405710"/>
            <a:chOff x="5549538" y="5066857"/>
            <a:chExt cx="752658" cy="405710"/>
          </a:xfrm>
        </p:grpSpPr>
        <p:cxnSp>
          <p:nvCxnSpPr>
            <p:cNvPr id="74" name="直線矢印コネクタ 73">
              <a:extLst>
                <a:ext uri="{FF2B5EF4-FFF2-40B4-BE49-F238E27FC236}">
                  <a16:creationId xmlns:a16="http://schemas.microsoft.com/office/drawing/2014/main" id="{50C4DB2A-9FD2-F680-5FD8-DBF9ED21DA78}"/>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00EE5F9-EC0E-8445-6B04-4D305E21742A}"/>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2080DB70-9BA7-A46B-6B1D-A3DC3B1EE7D7}"/>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18167A1E-B5F9-ACD0-0693-9EF61B0A75E1}"/>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1C5A80F6-A694-0B49-5DFF-5966090AF65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919F6379-606F-ACA7-4449-466D664C45C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135" name="グループ化 134">
            <a:extLst>
              <a:ext uri="{FF2B5EF4-FFF2-40B4-BE49-F238E27FC236}">
                <a16:creationId xmlns:a16="http://schemas.microsoft.com/office/drawing/2014/main" id="{36E48214-294D-1F3D-CC4A-CF6EA1E2295C}"/>
              </a:ext>
            </a:extLst>
          </p:cNvPr>
          <p:cNvGrpSpPr/>
          <p:nvPr/>
        </p:nvGrpSpPr>
        <p:grpSpPr>
          <a:xfrm>
            <a:off x="4521926"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FCD8E00C-D1EB-0804-962B-7486960EEC5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A08AD987-AB61-6E6F-62DB-3D2067FF2C0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調定情報更新</a:t>
              </a:r>
            </a:p>
          </p:txBody>
        </p:sp>
      </p:grpSp>
      <p:cxnSp>
        <p:nvCxnSpPr>
          <p:cNvPr id="138" name="直線矢印コネクタ 137">
            <a:extLst>
              <a:ext uri="{FF2B5EF4-FFF2-40B4-BE49-F238E27FC236}">
                <a16:creationId xmlns:a16="http://schemas.microsoft.com/office/drawing/2014/main" id="{5F344B67-1067-7F04-7D09-1F970025B576}"/>
              </a:ext>
            </a:extLst>
          </p:cNvPr>
          <p:cNvCxnSpPr>
            <a:cxnSpLocks/>
            <a:stCxn id="137" idx="2"/>
            <a:endCxn id="140" idx="1"/>
          </p:cNvCxnSpPr>
          <p:nvPr/>
        </p:nvCxnSpPr>
        <p:spPr>
          <a:xfrm>
            <a:off x="4819868"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DF58AE24-0D68-0733-8861-7462448438B2}"/>
              </a:ext>
            </a:extLst>
          </p:cNvPr>
          <p:cNvGrpSpPr/>
          <p:nvPr/>
        </p:nvGrpSpPr>
        <p:grpSpPr>
          <a:xfrm>
            <a:off x="4532050"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29A77B1-5977-F921-2656-5E15C15E105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490E0FAA-328D-5000-EB42-F7B2C8A304D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04B90D8A-1BC5-37CD-F557-E3112C3B7AC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D16CF9C6-7A39-3B08-F938-582D1FA94459}"/>
              </a:ext>
            </a:extLst>
          </p:cNvPr>
          <p:cNvGrpSpPr/>
          <p:nvPr/>
        </p:nvGrpSpPr>
        <p:grpSpPr>
          <a:xfrm flipH="1">
            <a:off x="3850818"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DB33D1DB-6C91-A5F7-1348-54B34AE2865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C335AFE5-FB35-8134-F1EB-69D5B298B270}"/>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AEF26DDD-838D-5ED5-6183-7FC9B2015BE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010BE85D-B81B-FBB2-5AA3-D77A2A2DB8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E0AB37A6-E472-D7A9-504E-DB76D98FB16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9AA9BE31-A912-5513-EED3-A8486F2A61A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64" name="直線矢印コネクタ 163">
            <a:extLst>
              <a:ext uri="{FF2B5EF4-FFF2-40B4-BE49-F238E27FC236}">
                <a16:creationId xmlns:a16="http://schemas.microsoft.com/office/drawing/2014/main" id="{B6EC9AB7-69C1-FAEF-9443-340545D9D759}"/>
              </a:ext>
            </a:extLst>
          </p:cNvPr>
          <p:cNvCxnSpPr>
            <a:cxnSpLocks/>
            <a:stCxn id="4" idx="6"/>
            <a:endCxn id="22" idx="1"/>
          </p:cNvCxnSpPr>
          <p:nvPr/>
        </p:nvCxnSpPr>
        <p:spPr>
          <a:xfrm>
            <a:off x="1287138" y="2662709"/>
            <a:ext cx="3101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853D8A81-B700-43C2-C4D7-08C47FDA7D52}"/>
              </a:ext>
            </a:extLst>
          </p:cNvPr>
          <p:cNvCxnSpPr>
            <a:cxnSpLocks/>
            <a:stCxn id="22" idx="3"/>
            <a:endCxn id="56" idx="1"/>
          </p:cNvCxnSpPr>
          <p:nvPr/>
        </p:nvCxnSpPr>
        <p:spPr>
          <a:xfrm>
            <a:off x="2193168" y="2662709"/>
            <a:ext cx="49287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2" name="直線矢印コネクタ 11">
            <a:extLst>
              <a:ext uri="{FF2B5EF4-FFF2-40B4-BE49-F238E27FC236}">
                <a16:creationId xmlns:a16="http://schemas.microsoft.com/office/drawing/2014/main" id="{564254D3-5691-8559-96A1-CE6450FD7585}"/>
              </a:ext>
            </a:extLst>
          </p:cNvPr>
          <p:cNvCxnSpPr>
            <a:cxnSpLocks/>
            <a:stCxn id="20" idx="1"/>
            <a:endCxn id="4" idx="4"/>
          </p:cNvCxnSpPr>
          <p:nvPr/>
        </p:nvCxnSpPr>
        <p:spPr>
          <a:xfrm flipH="1" flipV="1">
            <a:off x="1134138"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9" name="グループ化 18">
            <a:extLst>
              <a:ext uri="{FF2B5EF4-FFF2-40B4-BE49-F238E27FC236}">
                <a16:creationId xmlns:a16="http://schemas.microsoft.com/office/drawing/2014/main" id="{269DD170-4478-3BE7-B11C-5EE302F123A6}"/>
              </a:ext>
            </a:extLst>
          </p:cNvPr>
          <p:cNvGrpSpPr/>
          <p:nvPr/>
        </p:nvGrpSpPr>
        <p:grpSpPr>
          <a:xfrm>
            <a:off x="846320" y="4281501"/>
            <a:ext cx="575637" cy="451948"/>
            <a:chOff x="5274238" y="5435536"/>
            <a:chExt cx="439201" cy="345439"/>
          </a:xfrm>
        </p:grpSpPr>
        <p:sp>
          <p:nvSpPr>
            <p:cNvPr id="20" name="フローチャート: 磁気ディスク 19">
              <a:extLst>
                <a:ext uri="{FF2B5EF4-FFF2-40B4-BE49-F238E27FC236}">
                  <a16:creationId xmlns:a16="http://schemas.microsoft.com/office/drawing/2014/main" id="{4A0BE8A2-7644-6C6A-84C4-87A966EFE3D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各課税側</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3" name="円弧 22">
              <a:extLst>
                <a:ext uri="{FF2B5EF4-FFF2-40B4-BE49-F238E27FC236}">
                  <a16:creationId xmlns:a16="http://schemas.microsoft.com/office/drawing/2014/main" id="{AAA711BF-EEDB-8334-BC65-2F09E5DD2EA6}"/>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F5C675E6-A250-2094-4104-3865C117EE2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1" name="グループ化 30">
            <a:extLst>
              <a:ext uri="{FF2B5EF4-FFF2-40B4-BE49-F238E27FC236}">
                <a16:creationId xmlns:a16="http://schemas.microsoft.com/office/drawing/2014/main" id="{233D1085-40B9-5397-BF58-BF28BB0BD39C}"/>
              </a:ext>
            </a:extLst>
          </p:cNvPr>
          <p:cNvGrpSpPr/>
          <p:nvPr/>
        </p:nvGrpSpPr>
        <p:grpSpPr>
          <a:xfrm>
            <a:off x="982692" y="3293234"/>
            <a:ext cx="989415" cy="485872"/>
            <a:chOff x="6494140" y="1535482"/>
            <a:chExt cx="989415" cy="485872"/>
          </a:xfrm>
        </p:grpSpPr>
        <p:cxnSp>
          <p:nvCxnSpPr>
            <p:cNvPr id="34" name="直線矢印コネクタ 33">
              <a:extLst>
                <a:ext uri="{FF2B5EF4-FFF2-40B4-BE49-F238E27FC236}">
                  <a16:creationId xmlns:a16="http://schemas.microsoft.com/office/drawing/2014/main" id="{624811D3-7F62-447F-5DB5-63AB7C6DFBE8}"/>
                </a:ext>
              </a:extLst>
            </p:cNvPr>
            <p:cNvCxnSpPr>
              <a:cxnSpLocks/>
              <a:endCxn id="36" idx="1"/>
            </p:cNvCxnSpPr>
            <p:nvPr/>
          </p:nvCxnSpPr>
          <p:spPr>
            <a:xfrm>
              <a:off x="6645586" y="1688482"/>
              <a:ext cx="21023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01F3DFC6-AE92-DE69-07A8-5E818BA41D06}"/>
                </a:ext>
              </a:extLst>
            </p:cNvPr>
            <p:cNvSpPr/>
            <p:nvPr/>
          </p:nvSpPr>
          <p:spPr>
            <a:xfrm>
              <a:off x="6494140" y="173890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税額更正データ</a:t>
              </a:r>
            </a:p>
          </p:txBody>
        </p:sp>
        <p:pic>
          <p:nvPicPr>
            <p:cNvPr id="36" name="グラフィックス 35" descr="紙 枠線">
              <a:extLst>
                <a:ext uri="{FF2B5EF4-FFF2-40B4-BE49-F238E27FC236}">
                  <a16:creationId xmlns:a16="http://schemas.microsoft.com/office/drawing/2014/main" id="{136BB966-8070-EDA2-F4C7-0FCACF4B821A}"/>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55824" y="1535482"/>
              <a:ext cx="306000" cy="306000"/>
            </a:xfrm>
            <a:prstGeom prst="rect">
              <a:avLst/>
            </a:prstGeom>
          </p:spPr>
        </p:pic>
      </p:grpSp>
      <p:grpSp>
        <p:nvGrpSpPr>
          <p:cNvPr id="42" name="グループ化 41">
            <a:extLst>
              <a:ext uri="{FF2B5EF4-FFF2-40B4-BE49-F238E27FC236}">
                <a16:creationId xmlns:a16="http://schemas.microsoft.com/office/drawing/2014/main" id="{194C7C7F-779A-75EE-15FB-05D8CE95BEDA}"/>
              </a:ext>
            </a:extLst>
          </p:cNvPr>
          <p:cNvGrpSpPr/>
          <p:nvPr/>
        </p:nvGrpSpPr>
        <p:grpSpPr>
          <a:xfrm>
            <a:off x="2063880" y="2894515"/>
            <a:ext cx="637021" cy="706178"/>
            <a:chOff x="2321719" y="2988182"/>
            <a:chExt cx="637021" cy="706178"/>
          </a:xfrm>
        </p:grpSpPr>
        <p:pic>
          <p:nvPicPr>
            <p:cNvPr id="44" name="グラフィックス 43" descr="紙 枠線">
              <a:extLst>
                <a:ext uri="{FF2B5EF4-FFF2-40B4-BE49-F238E27FC236}">
                  <a16:creationId xmlns:a16="http://schemas.microsoft.com/office/drawing/2014/main" id="{4DD99CE7-0487-AF88-5F95-6AB8C0E7669C}"/>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45" name="直線矢印コネクタ 36">
              <a:extLst>
                <a:ext uri="{FF2B5EF4-FFF2-40B4-BE49-F238E27FC236}">
                  <a16:creationId xmlns:a16="http://schemas.microsoft.com/office/drawing/2014/main" id="{86018AC5-B4EA-A6CF-E582-A6718E866E8C}"/>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6" name="正方形/長方形 45">
              <a:extLst>
                <a:ext uri="{FF2B5EF4-FFF2-40B4-BE49-F238E27FC236}">
                  <a16:creationId xmlns:a16="http://schemas.microsoft.com/office/drawing/2014/main" id="{4016609C-0A28-4E9E-AB57-E7BC6DA6ED85}"/>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更正チェックエラーリスト</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283415544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658864-2811-258D-E374-89DC084CC92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A06E147E-E23F-8203-978D-E957F1CA0DF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FB99B53B-41E7-4AE9-B493-9ED8AC1A72A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66A3098D-EAEF-1593-5E06-CDC8D80A6B4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53415DF-50C2-1FF6-1E02-FD3AB5C72A5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38E1F54-1E8A-198F-23A4-1A794A539220}"/>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DB72EDAE-4025-1ED4-8A37-1E1DC97501A5}"/>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5.2.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1958E5D-56FB-38FE-069E-3C87ED66259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確定延滞金計算</a:t>
              </a:r>
            </a:p>
          </p:txBody>
        </p:sp>
        <p:sp>
          <p:nvSpPr>
            <p:cNvPr id="14" name="正方形/長方形 13">
              <a:extLst>
                <a:ext uri="{FF2B5EF4-FFF2-40B4-BE49-F238E27FC236}">
                  <a16:creationId xmlns:a16="http://schemas.microsoft.com/office/drawing/2014/main" id="{7A2EA3C7-39F0-3B5D-D136-DE2727E3D09A}"/>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延滞金処理</a:t>
              </a:r>
            </a:p>
          </p:txBody>
        </p:sp>
      </p:grpSp>
      <p:grpSp>
        <p:nvGrpSpPr>
          <p:cNvPr id="16" name="グループ化 15">
            <a:extLst>
              <a:ext uri="{FF2B5EF4-FFF2-40B4-BE49-F238E27FC236}">
                <a16:creationId xmlns:a16="http://schemas.microsoft.com/office/drawing/2014/main" id="{04FB0EA9-63F1-33F6-5996-B87D1B628C7D}"/>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15BFF8F0-74E3-AC56-57A9-7E974735FAA6}"/>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0592ED7C-45DC-7F81-E6FF-E1E97AD02DE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D9D1E0CE-0A0A-0B71-D13C-9A04AC86C8E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30</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0CC98293-C9AE-48BA-F90D-4AC617B30A9E}"/>
              </a:ext>
            </a:extLst>
          </p:cNvPr>
          <p:cNvCxnSpPr>
            <a:cxnSpLocks/>
            <a:stCxn id="20" idx="6"/>
            <a:endCxn id="28" idx="1"/>
          </p:cNvCxnSpPr>
          <p:nvPr/>
        </p:nvCxnSpPr>
        <p:spPr>
          <a:xfrm>
            <a:off x="1302463" y="2623481"/>
            <a:ext cx="29203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4CC8FEB1-52F7-16CC-540F-79A9BE6643FB}"/>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4.1.4</a:t>
            </a:r>
            <a:r>
              <a:rPr kumimoji="1" lang="ja-JP" altLang="en-US" sz="500" b="1" dirty="0">
                <a:solidFill>
                  <a:schemeClr val="tx1"/>
                </a:solidFill>
                <a:latin typeface="+mn-ea"/>
              </a:rPr>
              <a:t>　確定延滞金</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8EAEA0C9-3004-3C38-036C-C50FAFD9A99C}"/>
              </a:ext>
            </a:extLst>
          </p:cNvPr>
          <p:cNvCxnSpPr>
            <a:cxnSpLocks/>
            <a:stCxn id="28" idx="3"/>
            <a:endCxn id="100" idx="1"/>
          </p:cNvCxnSpPr>
          <p:nvPr/>
        </p:nvCxnSpPr>
        <p:spPr>
          <a:xfrm>
            <a:off x="2190380" y="2623481"/>
            <a:ext cx="4084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93ECA565-0A44-37B8-47CC-2ACE39F80028}"/>
              </a:ext>
            </a:extLst>
          </p:cNvPr>
          <p:cNvSpPr/>
          <p:nvPr/>
        </p:nvSpPr>
        <p:spPr>
          <a:xfrm>
            <a:off x="747765" y="275761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a:p>
            <a:pPr algn="ctr"/>
            <a:r>
              <a:rPr kumimoji="1" lang="en-US" altLang="ja-JP" sz="600" b="1" dirty="0">
                <a:solidFill>
                  <a:schemeClr val="tx1"/>
                </a:solidFill>
                <a:latin typeface="+mn-ea"/>
              </a:rPr>
              <a:t>(2.4.1.</a:t>
            </a:r>
            <a:r>
              <a:rPr kumimoji="1" lang="ja-JP" altLang="en-US" sz="600" b="1" dirty="0">
                <a:solidFill>
                  <a:schemeClr val="tx1"/>
                </a:solidFill>
                <a:latin typeface="+mn-ea"/>
              </a:rPr>
              <a:t> 消込処理より</a:t>
            </a:r>
            <a:r>
              <a:rPr kumimoji="1" lang="en-US" altLang="ja-JP" sz="600" b="1" dirty="0">
                <a:solidFill>
                  <a:schemeClr val="tx1"/>
                </a:solidFill>
                <a:latin typeface="+mn-ea"/>
              </a:rPr>
              <a:t>)</a:t>
            </a:r>
          </a:p>
        </p:txBody>
      </p:sp>
      <p:sp>
        <p:nvSpPr>
          <p:cNvPr id="20" name="楕円 19">
            <a:extLst>
              <a:ext uri="{FF2B5EF4-FFF2-40B4-BE49-F238E27FC236}">
                <a16:creationId xmlns:a16="http://schemas.microsoft.com/office/drawing/2014/main" id="{29F7CE84-420B-E5A0-6D13-1BC22A0B634A}"/>
              </a:ext>
            </a:extLst>
          </p:cNvPr>
          <p:cNvSpPr/>
          <p:nvPr/>
        </p:nvSpPr>
        <p:spPr>
          <a:xfrm>
            <a:off x="996463"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97" name="直線矢印コネクタ 96">
            <a:extLst>
              <a:ext uri="{FF2B5EF4-FFF2-40B4-BE49-F238E27FC236}">
                <a16:creationId xmlns:a16="http://schemas.microsoft.com/office/drawing/2014/main" id="{E5CB957C-F7E2-77DE-1476-0B156090E2B8}"/>
              </a:ext>
            </a:extLst>
          </p:cNvPr>
          <p:cNvCxnSpPr>
            <a:cxnSpLocks/>
            <a:stCxn id="100" idx="3"/>
            <a:endCxn id="82" idx="2"/>
          </p:cNvCxnSpPr>
          <p:nvPr/>
        </p:nvCxnSpPr>
        <p:spPr>
          <a:xfrm>
            <a:off x="2942849" y="2623481"/>
            <a:ext cx="134016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252E7C06-1EC1-D396-649F-26C00F014F4E}"/>
              </a:ext>
            </a:extLst>
          </p:cNvPr>
          <p:cNvCxnSpPr>
            <a:cxnSpLocks/>
            <a:stCxn id="100" idx="2"/>
            <a:endCxn id="62" idx="1"/>
          </p:cNvCxnSpPr>
          <p:nvPr/>
        </p:nvCxnSpPr>
        <p:spPr>
          <a:xfrm rot="16200000" flipH="1">
            <a:off x="2745716" y="2785632"/>
            <a:ext cx="414558" cy="3642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9A5A6387-F9AF-4905-FFA8-9B55C419647D}"/>
              </a:ext>
            </a:extLst>
          </p:cNvPr>
          <p:cNvSpPr/>
          <p:nvPr/>
        </p:nvSpPr>
        <p:spPr>
          <a:xfrm>
            <a:off x="3145228" y="25152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654896C4-EB24-8476-F234-687F7835B14A}"/>
              </a:ext>
            </a:extLst>
          </p:cNvPr>
          <p:cNvSpPr/>
          <p:nvPr/>
        </p:nvSpPr>
        <p:spPr>
          <a:xfrm>
            <a:off x="2598878" y="248647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2CA82C09-FF33-7849-7B81-BD077A273C9C}"/>
              </a:ext>
            </a:extLst>
          </p:cNvPr>
          <p:cNvSpPr/>
          <p:nvPr/>
        </p:nvSpPr>
        <p:spPr>
          <a:xfrm>
            <a:off x="2320092" y="2909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7CC14799-CB62-E9AA-CFD0-624CE8B3F065}"/>
              </a:ext>
            </a:extLst>
          </p:cNvPr>
          <p:cNvSpPr/>
          <p:nvPr/>
        </p:nvSpPr>
        <p:spPr>
          <a:xfrm>
            <a:off x="2259954" y="220465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計算後に調定異動が</a:t>
            </a:r>
            <a:endParaRPr kumimoji="1" lang="en-US" altLang="ja-JP" sz="600" b="1" dirty="0">
              <a:solidFill>
                <a:schemeClr val="tx1"/>
              </a:solidFill>
              <a:latin typeface="+mn-ea"/>
            </a:endParaRPr>
          </a:p>
          <a:p>
            <a:pPr algn="ctr"/>
            <a:r>
              <a:rPr kumimoji="1" lang="ja-JP" altLang="en-US" sz="600" b="1" dirty="0">
                <a:solidFill>
                  <a:schemeClr val="tx1"/>
                </a:solidFill>
                <a:latin typeface="+mn-ea"/>
              </a:rPr>
              <a:t>発生したかどうか</a:t>
            </a:r>
          </a:p>
        </p:txBody>
      </p:sp>
      <p:sp>
        <p:nvSpPr>
          <p:cNvPr id="79" name="正方形/長方形 78">
            <a:extLst>
              <a:ext uri="{FF2B5EF4-FFF2-40B4-BE49-F238E27FC236}">
                <a16:creationId xmlns:a16="http://schemas.microsoft.com/office/drawing/2014/main" id="{7D04E998-697E-5273-B0E5-D5B993F96173}"/>
              </a:ext>
            </a:extLst>
          </p:cNvPr>
          <p:cNvSpPr/>
          <p:nvPr/>
        </p:nvSpPr>
        <p:spPr>
          <a:xfrm>
            <a:off x="3941068"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5EFCB6A0-A5AE-7A23-30DC-78655A14A4B2}"/>
              </a:ext>
            </a:extLst>
          </p:cNvPr>
          <p:cNvSpPr/>
          <p:nvPr/>
        </p:nvSpPr>
        <p:spPr>
          <a:xfrm>
            <a:off x="4283017"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33A1B50D-F71D-3926-AC6B-5A81421AB9C4}"/>
              </a:ext>
            </a:extLst>
          </p:cNvPr>
          <p:cNvGrpSpPr/>
          <p:nvPr/>
        </p:nvGrpSpPr>
        <p:grpSpPr>
          <a:xfrm>
            <a:off x="1594496"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745A0E85-9806-46F7-7AFC-51130878D6C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122756F8-53CB-3AFF-753D-E2F347D0F22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確定延滞金の計算</a:t>
              </a:r>
              <a:endParaRPr kumimoji="1" lang="en-US" altLang="ja-JP" sz="500" b="1" dirty="0">
                <a:solidFill>
                  <a:schemeClr val="tx1"/>
                </a:solidFill>
                <a:latin typeface="+mn-ea"/>
              </a:endParaRPr>
            </a:p>
          </p:txBody>
        </p:sp>
      </p:grpSp>
      <p:cxnSp>
        <p:nvCxnSpPr>
          <p:cNvPr id="29" name="直線矢印コネクタ 28">
            <a:extLst>
              <a:ext uri="{FF2B5EF4-FFF2-40B4-BE49-F238E27FC236}">
                <a16:creationId xmlns:a16="http://schemas.microsoft.com/office/drawing/2014/main" id="{40111CD9-374E-3399-27B0-BD2D322ADB90}"/>
              </a:ext>
            </a:extLst>
          </p:cNvPr>
          <p:cNvCxnSpPr>
            <a:cxnSpLocks/>
            <a:stCxn id="28" idx="2"/>
            <a:endCxn id="31" idx="1"/>
          </p:cNvCxnSpPr>
          <p:nvPr/>
        </p:nvCxnSpPr>
        <p:spPr>
          <a:xfrm>
            <a:off x="1892438"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DEC2A899-EB72-2457-1A8E-C55FD0C55979}"/>
              </a:ext>
            </a:extLst>
          </p:cNvPr>
          <p:cNvGrpSpPr/>
          <p:nvPr/>
        </p:nvGrpSpPr>
        <p:grpSpPr>
          <a:xfrm>
            <a:off x="1604620"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42AF73DC-25B2-8365-B840-792F9F00562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8DD01405-86EA-DC4D-ACD4-472A3334A4A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B76E5B8D-7DF7-6E87-75AA-9431D3C656E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63ADADCF-9AEF-7E38-7DD3-969E73609A8C}"/>
              </a:ext>
            </a:extLst>
          </p:cNvPr>
          <p:cNvGrpSpPr/>
          <p:nvPr/>
        </p:nvGrpSpPr>
        <p:grpSpPr>
          <a:xfrm flipH="1">
            <a:off x="923869" y="4756008"/>
            <a:ext cx="752658" cy="405710"/>
            <a:chOff x="4488244" y="5206471"/>
            <a:chExt cx="752658" cy="405710"/>
          </a:xfrm>
        </p:grpSpPr>
        <p:cxnSp>
          <p:nvCxnSpPr>
            <p:cNvPr id="35" name="直線矢印コネクタ 34">
              <a:extLst>
                <a:ext uri="{FF2B5EF4-FFF2-40B4-BE49-F238E27FC236}">
                  <a16:creationId xmlns:a16="http://schemas.microsoft.com/office/drawing/2014/main" id="{5CFE5D0E-2770-4388-4FD7-7939364CFD0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8545FF1C-FBE3-E12C-436C-5A2657A993D4}"/>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3C50BA1A-32A5-514A-99B4-3C0A03538B8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0D2DF91A-8D5C-3F86-530F-012A7D9AF86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F1A03CCB-C931-CE43-3577-1B9D2F1EED5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443EBBCD-19A7-A7D4-6A90-5035E44F104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60" name="グループ化 59">
            <a:extLst>
              <a:ext uri="{FF2B5EF4-FFF2-40B4-BE49-F238E27FC236}">
                <a16:creationId xmlns:a16="http://schemas.microsoft.com/office/drawing/2014/main" id="{3D4F701E-FF8F-8B05-F488-30B4144770D3}"/>
              </a:ext>
            </a:extLst>
          </p:cNvPr>
          <p:cNvGrpSpPr/>
          <p:nvPr/>
        </p:nvGrpSpPr>
        <p:grpSpPr>
          <a:xfrm>
            <a:off x="3135126" y="2940667"/>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38E87553-47AD-CD5E-E2F3-5818781329D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2" name="四角形: 角を丸くする 61">
              <a:extLst>
                <a:ext uri="{FF2B5EF4-FFF2-40B4-BE49-F238E27FC236}">
                  <a16:creationId xmlns:a16="http://schemas.microsoft.com/office/drawing/2014/main" id="{69FB0B70-C360-946F-45DF-D6A68DAEC83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確定延滞金</a:t>
              </a:r>
              <a:endParaRPr kumimoji="1" lang="en-US" altLang="ja-JP" sz="500" b="1" dirty="0">
                <a:solidFill>
                  <a:schemeClr val="tx1"/>
                </a:solidFill>
                <a:latin typeface="+mn-ea"/>
              </a:endParaRPr>
            </a:p>
            <a:p>
              <a:pPr algn="ctr"/>
              <a:r>
                <a:rPr kumimoji="1" lang="ja-JP" altLang="en-US" sz="500" b="1" dirty="0">
                  <a:solidFill>
                    <a:schemeClr val="tx1"/>
                  </a:solidFill>
                  <a:latin typeface="+mn-ea"/>
                </a:rPr>
                <a:t>の再計算</a:t>
              </a:r>
            </a:p>
            <a:p>
              <a:pPr algn="ctr"/>
              <a:endParaRPr kumimoji="1" lang="en-US" altLang="ja-JP" sz="500" b="1" dirty="0">
                <a:solidFill>
                  <a:schemeClr val="tx1"/>
                </a:solidFill>
                <a:latin typeface="+mn-ea"/>
              </a:endParaRPr>
            </a:p>
          </p:txBody>
        </p:sp>
      </p:grpSp>
      <p:cxnSp>
        <p:nvCxnSpPr>
          <p:cNvPr id="63" name="直線矢印コネクタ 62">
            <a:extLst>
              <a:ext uri="{FF2B5EF4-FFF2-40B4-BE49-F238E27FC236}">
                <a16:creationId xmlns:a16="http://schemas.microsoft.com/office/drawing/2014/main" id="{1E23FDE4-7E98-D631-B04E-1A01FFAE333C}"/>
              </a:ext>
            </a:extLst>
          </p:cNvPr>
          <p:cNvCxnSpPr>
            <a:cxnSpLocks/>
            <a:stCxn id="62" idx="2"/>
            <a:endCxn id="65" idx="1"/>
          </p:cNvCxnSpPr>
          <p:nvPr/>
        </p:nvCxnSpPr>
        <p:spPr>
          <a:xfrm>
            <a:off x="3433068" y="3409417"/>
            <a:ext cx="1299" cy="9844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4" name="グループ化 63">
            <a:extLst>
              <a:ext uri="{FF2B5EF4-FFF2-40B4-BE49-F238E27FC236}">
                <a16:creationId xmlns:a16="http://schemas.microsoft.com/office/drawing/2014/main" id="{5DF4443D-DD4D-E803-0324-8648F680F622}"/>
              </a:ext>
            </a:extLst>
          </p:cNvPr>
          <p:cNvGrpSpPr/>
          <p:nvPr/>
        </p:nvGrpSpPr>
        <p:grpSpPr>
          <a:xfrm>
            <a:off x="3145250" y="4393866"/>
            <a:ext cx="575637" cy="451948"/>
            <a:chOff x="5274238" y="5435536"/>
            <a:chExt cx="439201" cy="345439"/>
          </a:xfrm>
        </p:grpSpPr>
        <p:sp>
          <p:nvSpPr>
            <p:cNvPr id="65" name="フローチャート: 磁気ディスク 64">
              <a:extLst>
                <a:ext uri="{FF2B5EF4-FFF2-40B4-BE49-F238E27FC236}">
                  <a16:creationId xmlns:a16="http://schemas.microsoft.com/office/drawing/2014/main" id="{F5ECD387-7D5D-12E5-1CCB-274C5A2373C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EF1F78C2-EE23-8130-C301-C5A4A3ECBA4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7D238A42-EF07-C738-CB2E-D34FDE09093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47F4486B-8D44-4DB7-9EFF-8F6E66A3A89B}"/>
              </a:ext>
            </a:extLst>
          </p:cNvPr>
          <p:cNvGrpSpPr/>
          <p:nvPr/>
        </p:nvGrpSpPr>
        <p:grpSpPr>
          <a:xfrm flipH="1">
            <a:off x="2464499" y="4756008"/>
            <a:ext cx="752658" cy="405710"/>
            <a:chOff x="4488244" y="5206471"/>
            <a:chExt cx="752658" cy="405710"/>
          </a:xfrm>
        </p:grpSpPr>
        <p:cxnSp>
          <p:nvCxnSpPr>
            <p:cNvPr id="74" name="直線矢印コネクタ 73">
              <a:extLst>
                <a:ext uri="{FF2B5EF4-FFF2-40B4-BE49-F238E27FC236}">
                  <a16:creationId xmlns:a16="http://schemas.microsoft.com/office/drawing/2014/main" id="{D66E680D-5EA1-C1BA-84F0-7B4373CBDC4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C2DD3E6-BED7-3711-37E2-203BF76493F7}"/>
                </a:ext>
              </a:extLst>
            </p:cNvPr>
            <p:cNvGrpSpPr/>
            <p:nvPr/>
          </p:nvGrpSpPr>
          <p:grpSpPr>
            <a:xfrm>
              <a:off x="4610864" y="5312359"/>
              <a:ext cx="69614" cy="299822"/>
              <a:chOff x="2439407" y="2962964"/>
              <a:chExt cx="69614" cy="430496"/>
            </a:xfrm>
          </p:grpSpPr>
          <p:cxnSp>
            <p:nvCxnSpPr>
              <p:cNvPr id="77" name="直線コネクタ 76">
                <a:extLst>
                  <a:ext uri="{FF2B5EF4-FFF2-40B4-BE49-F238E27FC236}">
                    <a16:creationId xmlns:a16="http://schemas.microsoft.com/office/drawing/2014/main" id="{2F8793C0-621D-B6D7-D9EC-34EB3370CB4E}"/>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6B1E408E-7E3C-9443-53D9-3069D0AAC58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8F103E2A-120E-D8C0-19B6-830D328034A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207D6064-CDE6-D677-6A04-63B006FA93F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32" name="直線矢印コネクタ 128">
            <a:extLst>
              <a:ext uri="{FF2B5EF4-FFF2-40B4-BE49-F238E27FC236}">
                <a16:creationId xmlns:a16="http://schemas.microsoft.com/office/drawing/2014/main" id="{4E8DB485-7435-B3DB-1A79-D6A9904B5DCC}"/>
              </a:ext>
            </a:extLst>
          </p:cNvPr>
          <p:cNvCxnSpPr>
            <a:cxnSpLocks/>
            <a:stCxn id="62" idx="3"/>
            <a:endCxn id="82" idx="2"/>
          </p:cNvCxnSpPr>
          <p:nvPr/>
        </p:nvCxnSpPr>
        <p:spPr>
          <a:xfrm flipV="1">
            <a:off x="3731010" y="2623481"/>
            <a:ext cx="552007" cy="55156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453754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60F36C0-4B1A-B44B-A3B5-3E2AD16EEC84}"/>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BC489A25-ECC4-2A6B-D83C-730B2D73204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527B6E5-2B8C-9D63-A0C7-5D5193F31FA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3829B57D-7084-F9DB-76A4-BF042FAC69C2}"/>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DCC30D47-146C-5A68-7A0D-450301C6E1F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5689671F-D718-0BE8-8818-3CA8F4AA4BD3}"/>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0ADDDB6E-7637-EC3C-4D95-FCE660348956}"/>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00AC667B-00A1-CEFC-69DD-C108F0C0636A}"/>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決算処理</a:t>
              </a:r>
              <a:r>
                <a:rPr kumimoji="1" lang="en-US" altLang="ja-JP" sz="1000" b="1" dirty="0">
                  <a:solidFill>
                    <a:schemeClr val="tx1"/>
                  </a:solidFill>
                  <a:latin typeface="+mn-ea"/>
                </a:rPr>
                <a:t>(</a:t>
              </a:r>
              <a:r>
                <a:rPr kumimoji="1" lang="ja-JP" altLang="en-US" sz="1000" b="1" dirty="0">
                  <a:solidFill>
                    <a:schemeClr val="tx1"/>
                  </a:solidFill>
                  <a:latin typeface="+mn-ea"/>
                </a:rPr>
                <a:t>滞納決算</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440BE2D6-9AB0-AEB4-5D3C-0C46775D528C}"/>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決算</a:t>
              </a:r>
            </a:p>
          </p:txBody>
        </p:sp>
      </p:grpSp>
      <p:grpSp>
        <p:nvGrpSpPr>
          <p:cNvPr id="16" name="グループ化 15">
            <a:extLst>
              <a:ext uri="{FF2B5EF4-FFF2-40B4-BE49-F238E27FC236}">
                <a16:creationId xmlns:a16="http://schemas.microsoft.com/office/drawing/2014/main" id="{24E4CE6C-486C-6788-86E4-5C031329A3D8}"/>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0C2E5918-45AE-C1B1-6A29-BBEE71C7596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C7C14854-198B-28ED-C6D0-2E15624016B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9EEFEBFE-1C62-9C50-02D1-399637C3CFE0}"/>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31</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4632A4A-02E7-A81E-C976-E146D101A702}"/>
              </a:ext>
            </a:extLst>
          </p:cNvPr>
          <p:cNvCxnSpPr>
            <a:cxnSpLocks/>
            <a:stCxn id="119" idx="6"/>
            <a:endCxn id="28" idx="1"/>
          </p:cNvCxnSpPr>
          <p:nvPr/>
        </p:nvCxnSpPr>
        <p:spPr>
          <a:xfrm>
            <a:off x="1335267" y="2623481"/>
            <a:ext cx="25922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93D5E41-724E-76EA-7CB7-06715508D17B}"/>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5.1.1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年度繰越処理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73B1B3F4-D26E-C2F2-20B0-1728F4F5369F}"/>
              </a:ext>
            </a:extLst>
          </p:cNvPr>
          <p:cNvCxnSpPr>
            <a:cxnSpLocks/>
            <a:stCxn id="28" idx="3"/>
            <a:endCxn id="100" idx="1"/>
          </p:cNvCxnSpPr>
          <p:nvPr/>
        </p:nvCxnSpPr>
        <p:spPr>
          <a:xfrm>
            <a:off x="2190380" y="2623481"/>
            <a:ext cx="40849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9" name="正方形/長方形 18">
            <a:extLst>
              <a:ext uri="{FF2B5EF4-FFF2-40B4-BE49-F238E27FC236}">
                <a16:creationId xmlns:a16="http://schemas.microsoft.com/office/drawing/2014/main" id="{1D6E8CBA-B0D9-D122-F5D8-80D3F27C37B3}"/>
              </a:ext>
            </a:extLst>
          </p:cNvPr>
          <p:cNvSpPr/>
          <p:nvPr/>
        </p:nvSpPr>
        <p:spPr>
          <a:xfrm>
            <a:off x="780569" y="216399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不能欠損データの</a:t>
            </a:r>
          </a:p>
          <a:p>
            <a:pPr algn="ctr"/>
            <a:r>
              <a:rPr kumimoji="1" lang="ja-JP" altLang="en-US" sz="600" b="1" dirty="0">
                <a:solidFill>
                  <a:schemeClr val="tx1"/>
                </a:solidFill>
                <a:latin typeface="+mn-ea"/>
              </a:rPr>
              <a:t>取り込みで開始</a:t>
            </a:r>
            <a:endParaRPr kumimoji="1" lang="en-US" altLang="ja-JP" sz="600" b="1" dirty="0">
              <a:solidFill>
                <a:schemeClr val="tx1"/>
              </a:solidFill>
              <a:latin typeface="+mn-ea"/>
            </a:endParaRPr>
          </a:p>
        </p:txBody>
      </p:sp>
      <p:cxnSp>
        <p:nvCxnSpPr>
          <p:cNvPr id="97" name="直線矢印コネクタ 96">
            <a:extLst>
              <a:ext uri="{FF2B5EF4-FFF2-40B4-BE49-F238E27FC236}">
                <a16:creationId xmlns:a16="http://schemas.microsoft.com/office/drawing/2014/main" id="{0318AAE8-B236-2407-BBC8-EE4A3ED37B39}"/>
              </a:ext>
            </a:extLst>
          </p:cNvPr>
          <p:cNvCxnSpPr>
            <a:cxnSpLocks/>
            <a:stCxn id="100" idx="3"/>
            <a:endCxn id="71" idx="1"/>
          </p:cNvCxnSpPr>
          <p:nvPr/>
        </p:nvCxnSpPr>
        <p:spPr>
          <a:xfrm>
            <a:off x="2942849" y="2623481"/>
            <a:ext cx="12651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74462AF2-4DAB-2038-812D-3128443FDE01}"/>
              </a:ext>
            </a:extLst>
          </p:cNvPr>
          <p:cNvCxnSpPr>
            <a:cxnSpLocks/>
            <a:stCxn id="100" idx="2"/>
            <a:endCxn id="62" idx="1"/>
          </p:cNvCxnSpPr>
          <p:nvPr/>
        </p:nvCxnSpPr>
        <p:spPr>
          <a:xfrm rot="16200000" flipH="1">
            <a:off x="2745716" y="2785632"/>
            <a:ext cx="414558" cy="3642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B2120FF0-C037-A7B6-C691-9A6D136ECE86}"/>
              </a:ext>
            </a:extLst>
          </p:cNvPr>
          <p:cNvSpPr/>
          <p:nvPr/>
        </p:nvSpPr>
        <p:spPr>
          <a:xfrm>
            <a:off x="3145228" y="25152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CECE1F4C-3507-6F65-4485-2BC71D2136BB}"/>
              </a:ext>
            </a:extLst>
          </p:cNvPr>
          <p:cNvSpPr/>
          <p:nvPr/>
        </p:nvSpPr>
        <p:spPr>
          <a:xfrm>
            <a:off x="2598878" y="248647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87851634-8AE5-39D1-2735-EF18A6AB4BA2}"/>
              </a:ext>
            </a:extLst>
          </p:cNvPr>
          <p:cNvSpPr/>
          <p:nvPr/>
        </p:nvSpPr>
        <p:spPr>
          <a:xfrm>
            <a:off x="2320092" y="2909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F2A0E185-201E-F595-DCFB-F104D9200D49}"/>
              </a:ext>
            </a:extLst>
          </p:cNvPr>
          <p:cNvSpPr/>
          <p:nvPr/>
        </p:nvSpPr>
        <p:spPr>
          <a:xfrm>
            <a:off x="2259954" y="220465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sp>
        <p:nvSpPr>
          <p:cNvPr id="79" name="正方形/長方形 78">
            <a:extLst>
              <a:ext uri="{FF2B5EF4-FFF2-40B4-BE49-F238E27FC236}">
                <a16:creationId xmlns:a16="http://schemas.microsoft.com/office/drawing/2014/main" id="{792D1377-42DA-11F6-1541-E3A61AD73C38}"/>
              </a:ext>
            </a:extLst>
          </p:cNvPr>
          <p:cNvSpPr/>
          <p:nvPr/>
        </p:nvSpPr>
        <p:spPr>
          <a:xfrm>
            <a:off x="6771887"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CCFE3926-485C-4CF6-6935-A4CE8153E0E8}"/>
              </a:ext>
            </a:extLst>
          </p:cNvPr>
          <p:cNvSpPr/>
          <p:nvPr/>
        </p:nvSpPr>
        <p:spPr>
          <a:xfrm>
            <a:off x="7113836"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2E178DD2-595F-2785-0B75-7C37E6ACB475}"/>
              </a:ext>
            </a:extLst>
          </p:cNvPr>
          <p:cNvGrpSpPr/>
          <p:nvPr/>
        </p:nvGrpSpPr>
        <p:grpSpPr>
          <a:xfrm>
            <a:off x="1594496"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46344B17-D3C3-5755-4D59-399FBB7D1A6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C07241B4-4889-0CC8-9D5F-63DE36A1E8D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滞繰決算前</a:t>
              </a: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確認資料作成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CCDE55E1-C7C1-3FC4-33BF-447E7F05F242}"/>
              </a:ext>
            </a:extLst>
          </p:cNvPr>
          <p:cNvCxnSpPr>
            <a:cxnSpLocks/>
            <a:stCxn id="31" idx="1"/>
            <a:endCxn id="28" idx="2"/>
          </p:cNvCxnSpPr>
          <p:nvPr/>
        </p:nvCxnSpPr>
        <p:spPr>
          <a:xfrm flipH="1" flipV="1">
            <a:off x="1892438"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ACB4CF39-6746-FB9A-B0EE-9CFB0B977B26}"/>
              </a:ext>
            </a:extLst>
          </p:cNvPr>
          <p:cNvGrpSpPr/>
          <p:nvPr/>
        </p:nvGrpSpPr>
        <p:grpSpPr>
          <a:xfrm>
            <a:off x="1604620"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1532BEBF-A849-0856-0C3E-279F3D220460}"/>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2E42284A-1338-ED4A-1C0A-2DA6D0AAFE4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CCE9EBB8-5B78-C1A0-FB7E-1256BE371FA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2E5B6CDF-4F4D-2A5B-9DEF-4E4F2F37B1E4}"/>
              </a:ext>
            </a:extLst>
          </p:cNvPr>
          <p:cNvGrpSpPr/>
          <p:nvPr/>
        </p:nvGrpSpPr>
        <p:grpSpPr>
          <a:xfrm flipH="1">
            <a:off x="923869" y="4756008"/>
            <a:ext cx="752658" cy="405710"/>
            <a:chOff x="4488244" y="5206471"/>
            <a:chExt cx="752658" cy="405710"/>
          </a:xfrm>
        </p:grpSpPr>
        <p:cxnSp>
          <p:nvCxnSpPr>
            <p:cNvPr id="35" name="直線矢印コネクタ 34">
              <a:extLst>
                <a:ext uri="{FF2B5EF4-FFF2-40B4-BE49-F238E27FC236}">
                  <a16:creationId xmlns:a16="http://schemas.microsoft.com/office/drawing/2014/main" id="{B5C1636C-F634-4E58-221C-F92960F2477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EC543AAF-8FDD-2D29-F2B5-A17C555187CF}"/>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19CEFE17-F92E-1500-243F-8112D426539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10E6A07D-B6AA-B9F6-8600-0D10A95AFBD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77E3DCB4-F425-0ABC-7728-31465CDEBB4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5694EC59-B7A2-AEC4-2FD9-6BD5D8BCF70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60" name="グループ化 59">
            <a:extLst>
              <a:ext uri="{FF2B5EF4-FFF2-40B4-BE49-F238E27FC236}">
                <a16:creationId xmlns:a16="http://schemas.microsoft.com/office/drawing/2014/main" id="{25901808-7733-8C2A-FDD0-1BC2D2CF52CD}"/>
              </a:ext>
            </a:extLst>
          </p:cNvPr>
          <p:cNvGrpSpPr/>
          <p:nvPr/>
        </p:nvGrpSpPr>
        <p:grpSpPr>
          <a:xfrm>
            <a:off x="3135126" y="2940667"/>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A312B9C5-EAE8-6857-BE3B-DD3BD780D1A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2" name="四角形: 角を丸くする 61">
              <a:extLst>
                <a:ext uri="{FF2B5EF4-FFF2-40B4-BE49-F238E27FC236}">
                  <a16:creationId xmlns:a16="http://schemas.microsoft.com/office/drawing/2014/main" id="{D2F97C2D-A837-2FF9-71CF-BBC5F7779624}"/>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修正作業</a:t>
              </a:r>
              <a:endParaRPr kumimoji="1" lang="en-US" altLang="ja-JP" sz="500" b="1" dirty="0">
                <a:solidFill>
                  <a:schemeClr val="tx1"/>
                </a:solidFill>
                <a:latin typeface="+mn-ea"/>
              </a:endParaRPr>
            </a:p>
          </p:txBody>
        </p:sp>
      </p:grpSp>
      <p:cxnSp>
        <p:nvCxnSpPr>
          <p:cNvPr id="63" name="直線矢印コネクタ 62">
            <a:extLst>
              <a:ext uri="{FF2B5EF4-FFF2-40B4-BE49-F238E27FC236}">
                <a16:creationId xmlns:a16="http://schemas.microsoft.com/office/drawing/2014/main" id="{AE2A467C-8446-F67F-B81C-DBF7522C2B1A}"/>
              </a:ext>
            </a:extLst>
          </p:cNvPr>
          <p:cNvCxnSpPr>
            <a:cxnSpLocks/>
            <a:stCxn id="62" idx="2"/>
            <a:endCxn id="65" idx="1"/>
          </p:cNvCxnSpPr>
          <p:nvPr/>
        </p:nvCxnSpPr>
        <p:spPr>
          <a:xfrm>
            <a:off x="3433068" y="3409417"/>
            <a:ext cx="1299" cy="9844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4" name="グループ化 63">
            <a:extLst>
              <a:ext uri="{FF2B5EF4-FFF2-40B4-BE49-F238E27FC236}">
                <a16:creationId xmlns:a16="http://schemas.microsoft.com/office/drawing/2014/main" id="{C5012AD4-DA20-C76D-E7FA-FD0310A163FA}"/>
              </a:ext>
            </a:extLst>
          </p:cNvPr>
          <p:cNvGrpSpPr/>
          <p:nvPr/>
        </p:nvGrpSpPr>
        <p:grpSpPr>
          <a:xfrm>
            <a:off x="3145250" y="4393866"/>
            <a:ext cx="575637" cy="451948"/>
            <a:chOff x="5274238" y="5435536"/>
            <a:chExt cx="439201" cy="345439"/>
          </a:xfrm>
        </p:grpSpPr>
        <p:sp>
          <p:nvSpPr>
            <p:cNvPr id="65" name="フローチャート: 磁気ディスク 64">
              <a:extLst>
                <a:ext uri="{FF2B5EF4-FFF2-40B4-BE49-F238E27FC236}">
                  <a16:creationId xmlns:a16="http://schemas.microsoft.com/office/drawing/2014/main" id="{A0BB65A8-21B6-886D-7BC7-161B880EFA2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1EBF6785-6CF0-022B-FA41-D589B1D2CAEC}"/>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42FC879C-F8E5-29BC-CCA7-B3379D8859D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C37481F5-479E-A0F1-45F9-86E672B17BAD}"/>
              </a:ext>
            </a:extLst>
          </p:cNvPr>
          <p:cNvGrpSpPr/>
          <p:nvPr/>
        </p:nvGrpSpPr>
        <p:grpSpPr>
          <a:xfrm flipH="1">
            <a:off x="2464499" y="4756008"/>
            <a:ext cx="752658" cy="405710"/>
            <a:chOff x="4488244" y="5206471"/>
            <a:chExt cx="752658" cy="405710"/>
          </a:xfrm>
        </p:grpSpPr>
        <p:cxnSp>
          <p:nvCxnSpPr>
            <p:cNvPr id="74" name="直線矢印コネクタ 73">
              <a:extLst>
                <a:ext uri="{FF2B5EF4-FFF2-40B4-BE49-F238E27FC236}">
                  <a16:creationId xmlns:a16="http://schemas.microsoft.com/office/drawing/2014/main" id="{DABA7A3C-D729-B671-4897-69F41B2A04F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F36F3810-D071-09D9-F57A-3D6DD7B8E58B}"/>
                </a:ext>
              </a:extLst>
            </p:cNvPr>
            <p:cNvGrpSpPr/>
            <p:nvPr/>
          </p:nvGrpSpPr>
          <p:grpSpPr>
            <a:xfrm>
              <a:off x="4610864" y="5312359"/>
              <a:ext cx="69614" cy="299822"/>
              <a:chOff x="2439407" y="2962964"/>
              <a:chExt cx="69614" cy="430496"/>
            </a:xfrm>
          </p:grpSpPr>
          <p:cxnSp>
            <p:nvCxnSpPr>
              <p:cNvPr id="77" name="直線コネクタ 76">
                <a:extLst>
                  <a:ext uri="{FF2B5EF4-FFF2-40B4-BE49-F238E27FC236}">
                    <a16:creationId xmlns:a16="http://schemas.microsoft.com/office/drawing/2014/main" id="{FB580141-188D-1D71-B7FF-ABE1F81EB30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A1DC60DF-D6F0-DFF3-CA79-10B4049711D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AC895C9A-1FB1-12D4-12CB-14231273629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5CC07CF7-B128-9D52-4D01-82C8F1249B3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32" name="直線矢印コネクタ 128">
            <a:extLst>
              <a:ext uri="{FF2B5EF4-FFF2-40B4-BE49-F238E27FC236}">
                <a16:creationId xmlns:a16="http://schemas.microsoft.com/office/drawing/2014/main" id="{B28240D1-3B58-55A0-ABD9-04DE8DAEF599}"/>
              </a:ext>
            </a:extLst>
          </p:cNvPr>
          <p:cNvCxnSpPr>
            <a:cxnSpLocks/>
            <a:stCxn id="62" idx="3"/>
            <a:endCxn id="71" idx="1"/>
          </p:cNvCxnSpPr>
          <p:nvPr/>
        </p:nvCxnSpPr>
        <p:spPr>
          <a:xfrm flipV="1">
            <a:off x="3731010" y="2623481"/>
            <a:ext cx="477015" cy="55156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1" name="グループ化 110">
            <a:extLst>
              <a:ext uri="{FF2B5EF4-FFF2-40B4-BE49-F238E27FC236}">
                <a16:creationId xmlns:a16="http://schemas.microsoft.com/office/drawing/2014/main" id="{2987EBCB-3581-B021-F2F5-FC7EF6E9D6AD}"/>
              </a:ext>
            </a:extLst>
          </p:cNvPr>
          <p:cNvGrpSpPr/>
          <p:nvPr/>
        </p:nvGrpSpPr>
        <p:grpSpPr>
          <a:xfrm>
            <a:off x="1029267" y="2470481"/>
            <a:ext cx="306000" cy="306000"/>
            <a:chOff x="2800403" y="4055471"/>
            <a:chExt cx="182044" cy="182044"/>
          </a:xfrm>
        </p:grpSpPr>
        <p:sp>
          <p:nvSpPr>
            <p:cNvPr id="119" name="楕円 118">
              <a:extLst>
                <a:ext uri="{FF2B5EF4-FFF2-40B4-BE49-F238E27FC236}">
                  <a16:creationId xmlns:a16="http://schemas.microsoft.com/office/drawing/2014/main" id="{FC12A2D6-C491-A8EA-9281-C6950B4911DD}"/>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0" name="グラフィックス 119" descr="封筒 枠線">
              <a:extLst>
                <a:ext uri="{FF2B5EF4-FFF2-40B4-BE49-F238E27FC236}">
                  <a16:creationId xmlns:a16="http://schemas.microsoft.com/office/drawing/2014/main" id="{2C095AF3-FF04-D6EE-578A-8F9633481E1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812225" y="4067293"/>
              <a:ext cx="158400" cy="158400"/>
            </a:xfrm>
            <a:prstGeom prst="rect">
              <a:avLst/>
            </a:prstGeom>
          </p:spPr>
        </p:pic>
      </p:grpSp>
      <p:grpSp>
        <p:nvGrpSpPr>
          <p:cNvPr id="2" name="グループ化 1">
            <a:extLst>
              <a:ext uri="{FF2B5EF4-FFF2-40B4-BE49-F238E27FC236}">
                <a16:creationId xmlns:a16="http://schemas.microsoft.com/office/drawing/2014/main" id="{BFC495D3-82F0-DB61-C9E6-540EAA15CEBE}"/>
              </a:ext>
            </a:extLst>
          </p:cNvPr>
          <p:cNvGrpSpPr/>
          <p:nvPr/>
        </p:nvGrpSpPr>
        <p:grpSpPr>
          <a:xfrm>
            <a:off x="2047589" y="2864552"/>
            <a:ext cx="621625" cy="681096"/>
            <a:chOff x="2334384" y="3015289"/>
            <a:chExt cx="621625" cy="681096"/>
          </a:xfrm>
        </p:grpSpPr>
        <p:pic>
          <p:nvPicPr>
            <p:cNvPr id="3" name="グラフィックス 2" descr="紙 枠線">
              <a:extLst>
                <a:ext uri="{FF2B5EF4-FFF2-40B4-BE49-F238E27FC236}">
                  <a16:creationId xmlns:a16="http://schemas.microsoft.com/office/drawing/2014/main" id="{CD76B417-E4F7-1089-B435-08F13ACB858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5" name="直線矢印コネクタ 36">
              <a:extLst>
                <a:ext uri="{FF2B5EF4-FFF2-40B4-BE49-F238E27FC236}">
                  <a16:creationId xmlns:a16="http://schemas.microsoft.com/office/drawing/2014/main" id="{89D7DA85-E9F0-8153-56F8-1340D936D0FE}"/>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 name="正方形/長方形 5">
              <a:extLst>
                <a:ext uri="{FF2B5EF4-FFF2-40B4-BE49-F238E27FC236}">
                  <a16:creationId xmlns:a16="http://schemas.microsoft.com/office/drawing/2014/main" id="{4F121309-E31B-C03B-E880-59345B07AF65}"/>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決算繰越総括表</a:t>
              </a:r>
            </a:p>
            <a:p>
              <a:r>
                <a:rPr kumimoji="1" lang="ja-JP" altLang="en-US" sz="500" b="1" dirty="0">
                  <a:solidFill>
                    <a:schemeClr val="tx1"/>
                  </a:solidFill>
                  <a:latin typeface="+mn-ea"/>
                </a:rPr>
                <a:t>滞納繰越リスト</a:t>
              </a:r>
            </a:p>
            <a:p>
              <a:r>
                <a:rPr kumimoji="1" lang="ja-JP" altLang="en-US" sz="500" b="1" dirty="0">
                  <a:solidFill>
                    <a:schemeClr val="tx1"/>
                  </a:solidFill>
                  <a:latin typeface="+mn-ea"/>
                </a:rPr>
                <a:t>収納簿</a:t>
              </a:r>
            </a:p>
            <a:p>
              <a:r>
                <a:rPr kumimoji="1" lang="ja-JP" altLang="en-US" sz="500" b="1" dirty="0">
                  <a:solidFill>
                    <a:schemeClr val="tx1"/>
                  </a:solidFill>
                  <a:latin typeface="+mn-ea"/>
                </a:rPr>
                <a:t>消込集計表</a:t>
              </a:r>
            </a:p>
            <a:p>
              <a:r>
                <a:rPr kumimoji="1" lang="ja-JP" altLang="en-US" sz="500" b="1" dirty="0">
                  <a:solidFill>
                    <a:schemeClr val="tx1"/>
                  </a:solidFill>
                  <a:latin typeface="+mn-ea"/>
                </a:rPr>
                <a:t>口座振替集計表</a:t>
              </a:r>
              <a:endParaRPr kumimoji="1" lang="en-US" altLang="ja-JP" sz="500" b="1" dirty="0">
                <a:solidFill>
                  <a:schemeClr val="tx1"/>
                </a:solidFill>
                <a:latin typeface="+mn-ea"/>
              </a:endParaRPr>
            </a:p>
          </p:txBody>
        </p:sp>
      </p:grpSp>
      <p:grpSp>
        <p:nvGrpSpPr>
          <p:cNvPr id="21" name="グループ化 20">
            <a:extLst>
              <a:ext uri="{FF2B5EF4-FFF2-40B4-BE49-F238E27FC236}">
                <a16:creationId xmlns:a16="http://schemas.microsoft.com/office/drawing/2014/main" id="{D4787C7B-245A-B032-DBF2-57606E5A8F6B}"/>
              </a:ext>
            </a:extLst>
          </p:cNvPr>
          <p:cNvGrpSpPr/>
          <p:nvPr/>
        </p:nvGrpSpPr>
        <p:grpSpPr>
          <a:xfrm>
            <a:off x="1030318" y="3304591"/>
            <a:ext cx="989415" cy="561163"/>
            <a:chOff x="6548006" y="1535482"/>
            <a:chExt cx="989415" cy="561163"/>
          </a:xfrm>
        </p:grpSpPr>
        <p:cxnSp>
          <p:nvCxnSpPr>
            <p:cNvPr id="22" name="直線矢印コネクタ 21">
              <a:extLst>
                <a:ext uri="{FF2B5EF4-FFF2-40B4-BE49-F238E27FC236}">
                  <a16:creationId xmlns:a16="http://schemas.microsoft.com/office/drawing/2014/main" id="{596E8F7E-5B9E-3851-BED9-A2194B46AFBD}"/>
                </a:ext>
              </a:extLst>
            </p:cNvPr>
            <p:cNvCxnSpPr>
              <a:cxnSpLocks/>
              <a:endCxn id="24" idx="1"/>
            </p:cNvCxnSpPr>
            <p:nvPr/>
          </p:nvCxnSpPr>
          <p:spPr>
            <a:xfrm>
              <a:off x="6699955" y="1688482"/>
              <a:ext cx="18975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3" name="正方形/長方形 22">
              <a:extLst>
                <a:ext uri="{FF2B5EF4-FFF2-40B4-BE49-F238E27FC236}">
                  <a16:creationId xmlns:a16="http://schemas.microsoft.com/office/drawing/2014/main" id="{CD5E055C-354A-2994-9E22-7A3F67F55159}"/>
                </a:ext>
              </a:extLst>
            </p:cNvPr>
            <p:cNvSpPr/>
            <p:nvPr/>
          </p:nvSpPr>
          <p:spPr>
            <a:xfrm>
              <a:off x="6548006" y="18141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不能欠損データ</a:t>
              </a:r>
            </a:p>
          </p:txBody>
        </p:sp>
        <p:pic>
          <p:nvPicPr>
            <p:cNvPr id="24" name="グラフィックス 23" descr="紙 枠線">
              <a:extLst>
                <a:ext uri="{FF2B5EF4-FFF2-40B4-BE49-F238E27FC236}">
                  <a16:creationId xmlns:a16="http://schemas.microsoft.com/office/drawing/2014/main" id="{E945842D-7F32-3A36-FECE-470908B6560F}"/>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89713" y="1535482"/>
              <a:ext cx="306000" cy="306000"/>
            </a:xfrm>
            <a:prstGeom prst="rect">
              <a:avLst/>
            </a:prstGeom>
          </p:spPr>
        </p:pic>
      </p:grpSp>
      <p:grpSp>
        <p:nvGrpSpPr>
          <p:cNvPr id="25" name="グループ化 24">
            <a:extLst>
              <a:ext uri="{FF2B5EF4-FFF2-40B4-BE49-F238E27FC236}">
                <a16:creationId xmlns:a16="http://schemas.microsoft.com/office/drawing/2014/main" id="{858465EB-CE95-7C1D-B90A-DD3C63AB878B}"/>
              </a:ext>
            </a:extLst>
          </p:cNvPr>
          <p:cNvGrpSpPr/>
          <p:nvPr/>
        </p:nvGrpSpPr>
        <p:grpSpPr>
          <a:xfrm>
            <a:off x="894449" y="4393866"/>
            <a:ext cx="575637" cy="451948"/>
            <a:chOff x="5274238" y="5435536"/>
            <a:chExt cx="439201" cy="345439"/>
          </a:xfrm>
        </p:grpSpPr>
        <p:sp>
          <p:nvSpPr>
            <p:cNvPr id="26" name="フローチャート: 磁気ディスク 25">
              <a:extLst>
                <a:ext uri="{FF2B5EF4-FFF2-40B4-BE49-F238E27FC236}">
                  <a16:creationId xmlns:a16="http://schemas.microsoft.com/office/drawing/2014/main" id="{246B313D-0AC8-C67C-E529-5643BA61E7E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7" name="円弧 26">
              <a:extLst>
                <a:ext uri="{FF2B5EF4-FFF2-40B4-BE49-F238E27FC236}">
                  <a16:creationId xmlns:a16="http://schemas.microsoft.com/office/drawing/2014/main" id="{3CA923B9-CA55-A2D3-F846-B472CE88931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8" name="円弧 37">
              <a:extLst>
                <a:ext uri="{FF2B5EF4-FFF2-40B4-BE49-F238E27FC236}">
                  <a16:creationId xmlns:a16="http://schemas.microsoft.com/office/drawing/2014/main" id="{AA9C577E-C61E-BD69-6D19-9882AD1B99E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4" name="グループ化 43">
            <a:extLst>
              <a:ext uri="{FF2B5EF4-FFF2-40B4-BE49-F238E27FC236}">
                <a16:creationId xmlns:a16="http://schemas.microsoft.com/office/drawing/2014/main" id="{5D99F9C7-67CF-190A-D971-C8078723BE08}"/>
              </a:ext>
            </a:extLst>
          </p:cNvPr>
          <p:cNvGrpSpPr/>
          <p:nvPr/>
        </p:nvGrpSpPr>
        <p:grpSpPr>
          <a:xfrm flipH="1">
            <a:off x="213698" y="4756008"/>
            <a:ext cx="752658" cy="405710"/>
            <a:chOff x="4488244" y="5206471"/>
            <a:chExt cx="752658" cy="405710"/>
          </a:xfrm>
        </p:grpSpPr>
        <p:cxnSp>
          <p:nvCxnSpPr>
            <p:cNvPr id="45" name="直線矢印コネクタ 44">
              <a:extLst>
                <a:ext uri="{FF2B5EF4-FFF2-40B4-BE49-F238E27FC236}">
                  <a16:creationId xmlns:a16="http://schemas.microsoft.com/office/drawing/2014/main" id="{BF1EB009-E234-0622-E743-D862080EDA1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6" name="グループ化 45">
              <a:extLst>
                <a:ext uri="{FF2B5EF4-FFF2-40B4-BE49-F238E27FC236}">
                  <a16:creationId xmlns:a16="http://schemas.microsoft.com/office/drawing/2014/main" id="{DD2A86C7-070A-BDE4-B1C6-EC2C0FF202BA}"/>
                </a:ext>
              </a:extLst>
            </p:cNvPr>
            <p:cNvGrpSpPr/>
            <p:nvPr/>
          </p:nvGrpSpPr>
          <p:grpSpPr>
            <a:xfrm>
              <a:off x="4610864" y="5312359"/>
              <a:ext cx="69614" cy="299822"/>
              <a:chOff x="2439407" y="2962964"/>
              <a:chExt cx="69614" cy="430496"/>
            </a:xfrm>
          </p:grpSpPr>
          <p:cxnSp>
            <p:nvCxnSpPr>
              <p:cNvPr id="48" name="直線コネクタ 47">
                <a:extLst>
                  <a:ext uri="{FF2B5EF4-FFF2-40B4-BE49-F238E27FC236}">
                    <a16:creationId xmlns:a16="http://schemas.microsoft.com/office/drawing/2014/main" id="{FD987100-308D-1679-F2D9-F5D504EF4DF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9" name="直線コネクタ 48">
                <a:extLst>
                  <a:ext uri="{FF2B5EF4-FFF2-40B4-BE49-F238E27FC236}">
                    <a16:creationId xmlns:a16="http://schemas.microsoft.com/office/drawing/2014/main" id="{1C0094A5-E830-E452-AC6A-C16768DF90D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0" name="直線コネクタ 49">
                <a:extLst>
                  <a:ext uri="{FF2B5EF4-FFF2-40B4-BE49-F238E27FC236}">
                    <a16:creationId xmlns:a16="http://schemas.microsoft.com/office/drawing/2014/main" id="{9423103A-1C47-BA43-C8F5-2EDAD8545E7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7" name="正方形/長方形 46">
              <a:extLst>
                <a:ext uri="{FF2B5EF4-FFF2-40B4-BE49-F238E27FC236}">
                  <a16:creationId xmlns:a16="http://schemas.microsoft.com/office/drawing/2014/main" id="{5D125D4D-D7E2-165A-3808-8FA934066048}"/>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51" name="グループ化 50">
            <a:extLst>
              <a:ext uri="{FF2B5EF4-FFF2-40B4-BE49-F238E27FC236}">
                <a16:creationId xmlns:a16="http://schemas.microsoft.com/office/drawing/2014/main" id="{00C05060-7C2E-6574-837C-61F18B8ED6DD}"/>
              </a:ext>
            </a:extLst>
          </p:cNvPr>
          <p:cNvGrpSpPr/>
          <p:nvPr/>
        </p:nvGrpSpPr>
        <p:grpSpPr>
          <a:xfrm>
            <a:off x="894449" y="5426096"/>
            <a:ext cx="575637" cy="451948"/>
            <a:chOff x="5274238" y="5435536"/>
            <a:chExt cx="439201" cy="345439"/>
          </a:xfrm>
        </p:grpSpPr>
        <p:sp>
          <p:nvSpPr>
            <p:cNvPr id="52" name="フローチャート: 磁気ディスク 51">
              <a:extLst>
                <a:ext uri="{FF2B5EF4-FFF2-40B4-BE49-F238E27FC236}">
                  <a16:creationId xmlns:a16="http://schemas.microsoft.com/office/drawing/2014/main" id="{780D57BE-4C22-4F40-11CE-C8B2786DAE2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3" name="円弧 52">
              <a:extLst>
                <a:ext uri="{FF2B5EF4-FFF2-40B4-BE49-F238E27FC236}">
                  <a16:creationId xmlns:a16="http://schemas.microsoft.com/office/drawing/2014/main" id="{C638B0F0-4C4E-E773-29B6-D5FEE6DB875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4" name="円弧 53">
              <a:extLst>
                <a:ext uri="{FF2B5EF4-FFF2-40B4-BE49-F238E27FC236}">
                  <a16:creationId xmlns:a16="http://schemas.microsoft.com/office/drawing/2014/main" id="{7AB04D70-A241-8D67-3CAA-B547C760D6B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56" name="直線矢印コネクタ 55">
            <a:extLst>
              <a:ext uri="{FF2B5EF4-FFF2-40B4-BE49-F238E27FC236}">
                <a16:creationId xmlns:a16="http://schemas.microsoft.com/office/drawing/2014/main" id="{BFCA6B18-AD93-B8F6-7327-54222A83A7E1}"/>
              </a:ext>
            </a:extLst>
          </p:cNvPr>
          <p:cNvCxnSpPr>
            <a:cxnSpLocks/>
            <a:stCxn id="26" idx="1"/>
            <a:endCxn id="119" idx="4"/>
          </p:cNvCxnSpPr>
          <p:nvPr/>
        </p:nvCxnSpPr>
        <p:spPr>
          <a:xfrm flipH="1" flipV="1">
            <a:off x="1182267" y="2776481"/>
            <a:ext cx="1299" cy="161738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cxnSp>
        <p:nvCxnSpPr>
          <p:cNvPr id="57" name="直線矢印コネクタ 56">
            <a:extLst>
              <a:ext uri="{FF2B5EF4-FFF2-40B4-BE49-F238E27FC236}">
                <a16:creationId xmlns:a16="http://schemas.microsoft.com/office/drawing/2014/main" id="{7AF02AA4-2F87-D60C-2682-DAF5C020B921}"/>
              </a:ext>
            </a:extLst>
          </p:cNvPr>
          <p:cNvCxnSpPr>
            <a:cxnSpLocks/>
            <a:stCxn id="52" idx="1"/>
            <a:endCxn id="26" idx="3"/>
          </p:cNvCxnSpPr>
          <p:nvPr/>
        </p:nvCxnSpPr>
        <p:spPr>
          <a:xfrm flipV="1">
            <a:off x="1183566" y="4845814"/>
            <a:ext cx="0" cy="58028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F2E5B5B6-F560-2A21-2BFF-006D4ABE686F}"/>
              </a:ext>
            </a:extLst>
          </p:cNvPr>
          <p:cNvGrpSpPr/>
          <p:nvPr/>
        </p:nvGrpSpPr>
        <p:grpSpPr>
          <a:xfrm>
            <a:off x="4208025" y="2389106"/>
            <a:ext cx="595884" cy="468750"/>
            <a:chOff x="2420174" y="2805910"/>
            <a:chExt cx="595884" cy="468750"/>
          </a:xfrm>
        </p:grpSpPr>
        <p:pic>
          <p:nvPicPr>
            <p:cNvPr id="70" name="グラフィックス 69" descr="ユーザー 枠線">
              <a:extLst>
                <a:ext uri="{FF2B5EF4-FFF2-40B4-BE49-F238E27FC236}">
                  <a16:creationId xmlns:a16="http://schemas.microsoft.com/office/drawing/2014/main" id="{E6AB54F6-5B2C-B2A6-AEA8-D18AF473672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1" name="四角形: 角を丸くする 70">
              <a:extLst>
                <a:ext uri="{FF2B5EF4-FFF2-40B4-BE49-F238E27FC236}">
                  <a16:creationId xmlns:a16="http://schemas.microsoft.com/office/drawing/2014/main" id="{95975005-8263-58F0-6E29-C8D1208FB08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滞納繰越</a:t>
              </a: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決算処理</a:t>
              </a:r>
              <a:endParaRPr kumimoji="1" lang="en-US" altLang="ja-JP" sz="500" b="1" dirty="0">
                <a:solidFill>
                  <a:schemeClr val="tx1"/>
                </a:solidFill>
                <a:latin typeface="+mn-ea"/>
              </a:endParaRPr>
            </a:p>
          </p:txBody>
        </p:sp>
      </p:grpSp>
      <p:cxnSp>
        <p:nvCxnSpPr>
          <p:cNvPr id="72" name="直線矢印コネクタ 71">
            <a:extLst>
              <a:ext uri="{FF2B5EF4-FFF2-40B4-BE49-F238E27FC236}">
                <a16:creationId xmlns:a16="http://schemas.microsoft.com/office/drawing/2014/main" id="{F05F06A3-5489-E438-0F7F-26D62B1B4879}"/>
              </a:ext>
            </a:extLst>
          </p:cNvPr>
          <p:cNvCxnSpPr>
            <a:cxnSpLocks/>
            <a:stCxn id="71" idx="2"/>
            <a:endCxn id="81" idx="1"/>
          </p:cNvCxnSpPr>
          <p:nvPr/>
        </p:nvCxnSpPr>
        <p:spPr>
          <a:xfrm>
            <a:off x="4505967"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C5F171B5-A34F-4E14-8768-2412CCC8999A}"/>
              </a:ext>
            </a:extLst>
          </p:cNvPr>
          <p:cNvGrpSpPr/>
          <p:nvPr/>
        </p:nvGrpSpPr>
        <p:grpSpPr>
          <a:xfrm>
            <a:off x="4218149" y="4393866"/>
            <a:ext cx="575637" cy="451948"/>
            <a:chOff x="5274238" y="5435536"/>
            <a:chExt cx="439201" cy="345439"/>
          </a:xfrm>
        </p:grpSpPr>
        <p:sp>
          <p:nvSpPr>
            <p:cNvPr id="81" name="フローチャート: 磁気ディスク 80">
              <a:extLst>
                <a:ext uri="{FF2B5EF4-FFF2-40B4-BE49-F238E27FC236}">
                  <a16:creationId xmlns:a16="http://schemas.microsoft.com/office/drawing/2014/main" id="{B6093075-86E7-ACE8-608F-019F209823E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3" name="円弧 82">
              <a:extLst>
                <a:ext uri="{FF2B5EF4-FFF2-40B4-BE49-F238E27FC236}">
                  <a16:creationId xmlns:a16="http://schemas.microsoft.com/office/drawing/2014/main" id="{2E56E0B4-A2C1-79BB-CFF9-1AFF9AB4DE6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B4BD0900-E8BF-F91D-7029-1566803FFD1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6149D957-39BC-46D0-2D4D-724376A19D18}"/>
              </a:ext>
            </a:extLst>
          </p:cNvPr>
          <p:cNvGrpSpPr/>
          <p:nvPr/>
        </p:nvGrpSpPr>
        <p:grpSpPr>
          <a:xfrm flipH="1">
            <a:off x="3537398" y="4756008"/>
            <a:ext cx="752658" cy="405710"/>
            <a:chOff x="4488244" y="5206471"/>
            <a:chExt cx="752658" cy="405710"/>
          </a:xfrm>
        </p:grpSpPr>
        <p:cxnSp>
          <p:nvCxnSpPr>
            <p:cNvPr id="86" name="直線矢印コネクタ 85">
              <a:extLst>
                <a:ext uri="{FF2B5EF4-FFF2-40B4-BE49-F238E27FC236}">
                  <a16:creationId xmlns:a16="http://schemas.microsoft.com/office/drawing/2014/main" id="{E1C32F7F-BD11-A77B-8415-4DB954C0CE31}"/>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7" name="グループ化 86">
              <a:extLst>
                <a:ext uri="{FF2B5EF4-FFF2-40B4-BE49-F238E27FC236}">
                  <a16:creationId xmlns:a16="http://schemas.microsoft.com/office/drawing/2014/main" id="{5082307E-CFBB-EFAB-F84B-577D50919D01}"/>
                </a:ext>
              </a:extLst>
            </p:cNvPr>
            <p:cNvGrpSpPr/>
            <p:nvPr/>
          </p:nvGrpSpPr>
          <p:grpSpPr>
            <a:xfrm>
              <a:off x="4610864" y="5312359"/>
              <a:ext cx="69614" cy="299822"/>
              <a:chOff x="2439407" y="2962964"/>
              <a:chExt cx="69614" cy="430496"/>
            </a:xfrm>
          </p:grpSpPr>
          <p:cxnSp>
            <p:nvCxnSpPr>
              <p:cNvPr id="89" name="直線コネクタ 88">
                <a:extLst>
                  <a:ext uri="{FF2B5EF4-FFF2-40B4-BE49-F238E27FC236}">
                    <a16:creationId xmlns:a16="http://schemas.microsoft.com/office/drawing/2014/main" id="{FDE9E035-BAB2-C486-BDEA-7A7151C1540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0" name="直線コネクタ 89">
                <a:extLst>
                  <a:ext uri="{FF2B5EF4-FFF2-40B4-BE49-F238E27FC236}">
                    <a16:creationId xmlns:a16="http://schemas.microsoft.com/office/drawing/2014/main" id="{F6BC3A5E-5D3D-4AD7-F067-66CB2F4BB19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1" name="直線コネクタ 90">
                <a:extLst>
                  <a:ext uri="{FF2B5EF4-FFF2-40B4-BE49-F238E27FC236}">
                    <a16:creationId xmlns:a16="http://schemas.microsoft.com/office/drawing/2014/main" id="{10085999-430B-BE52-8ABB-8D735834906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8" name="正方形/長方形 87">
              <a:extLst>
                <a:ext uri="{FF2B5EF4-FFF2-40B4-BE49-F238E27FC236}">
                  <a16:creationId xmlns:a16="http://schemas.microsoft.com/office/drawing/2014/main" id="{851BA7CF-9F81-925C-07E2-DFEB048342F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92" name="グループ化 91">
            <a:extLst>
              <a:ext uri="{FF2B5EF4-FFF2-40B4-BE49-F238E27FC236}">
                <a16:creationId xmlns:a16="http://schemas.microsoft.com/office/drawing/2014/main" id="{0B307C7F-7E7B-0A06-5221-4D3FE20BBC6A}"/>
              </a:ext>
            </a:extLst>
          </p:cNvPr>
          <p:cNvGrpSpPr/>
          <p:nvPr/>
        </p:nvGrpSpPr>
        <p:grpSpPr>
          <a:xfrm>
            <a:off x="5098758" y="2389106"/>
            <a:ext cx="595884" cy="468750"/>
            <a:chOff x="2420174" y="2805910"/>
            <a:chExt cx="595884" cy="468750"/>
          </a:xfrm>
        </p:grpSpPr>
        <p:pic>
          <p:nvPicPr>
            <p:cNvPr id="93" name="グラフィックス 92" descr="ユーザー 枠線">
              <a:extLst>
                <a:ext uri="{FF2B5EF4-FFF2-40B4-BE49-F238E27FC236}">
                  <a16:creationId xmlns:a16="http://schemas.microsoft.com/office/drawing/2014/main" id="{F54600B8-AC6A-B933-D78B-6073FC6F2F1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4" name="四角形: 角を丸くする 93">
              <a:extLst>
                <a:ext uri="{FF2B5EF4-FFF2-40B4-BE49-F238E27FC236}">
                  <a16:creationId xmlns:a16="http://schemas.microsoft.com/office/drawing/2014/main" id="{2C164F5E-C942-0702-F406-870BC81F9555}"/>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決算処理</a:t>
              </a:r>
              <a:endParaRPr kumimoji="1" lang="en-US" altLang="ja-JP" sz="500" b="1" dirty="0">
                <a:solidFill>
                  <a:schemeClr val="tx1"/>
                </a:solidFill>
                <a:latin typeface="+mn-ea"/>
              </a:endParaRPr>
            </a:p>
          </p:txBody>
        </p:sp>
      </p:grpSp>
      <p:cxnSp>
        <p:nvCxnSpPr>
          <p:cNvPr id="95" name="直線矢印コネクタ 94">
            <a:extLst>
              <a:ext uri="{FF2B5EF4-FFF2-40B4-BE49-F238E27FC236}">
                <a16:creationId xmlns:a16="http://schemas.microsoft.com/office/drawing/2014/main" id="{3644F65C-B440-F370-F43F-6917D52EF669}"/>
              </a:ext>
            </a:extLst>
          </p:cNvPr>
          <p:cNvCxnSpPr>
            <a:cxnSpLocks/>
            <a:stCxn id="94" idx="2"/>
            <a:endCxn id="104" idx="1"/>
          </p:cNvCxnSpPr>
          <p:nvPr/>
        </p:nvCxnSpPr>
        <p:spPr>
          <a:xfrm>
            <a:off x="5396700"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F10F7E26-545B-F242-4C45-238569DB86F6}"/>
              </a:ext>
            </a:extLst>
          </p:cNvPr>
          <p:cNvGrpSpPr/>
          <p:nvPr/>
        </p:nvGrpSpPr>
        <p:grpSpPr>
          <a:xfrm>
            <a:off x="5108882" y="4393866"/>
            <a:ext cx="575637" cy="451948"/>
            <a:chOff x="5274238" y="5435536"/>
            <a:chExt cx="439201" cy="345439"/>
          </a:xfrm>
        </p:grpSpPr>
        <p:sp>
          <p:nvSpPr>
            <p:cNvPr id="104" name="フローチャート: 磁気ディスク 103">
              <a:extLst>
                <a:ext uri="{FF2B5EF4-FFF2-40B4-BE49-F238E27FC236}">
                  <a16:creationId xmlns:a16="http://schemas.microsoft.com/office/drawing/2014/main" id="{CCBC4EE7-BB4C-08EB-FA28-AA4CCBC2B4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05" name="円弧 104">
              <a:extLst>
                <a:ext uri="{FF2B5EF4-FFF2-40B4-BE49-F238E27FC236}">
                  <a16:creationId xmlns:a16="http://schemas.microsoft.com/office/drawing/2014/main" id="{B344C354-1645-9214-04F6-BED27434F84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6" name="円弧 105">
              <a:extLst>
                <a:ext uri="{FF2B5EF4-FFF2-40B4-BE49-F238E27FC236}">
                  <a16:creationId xmlns:a16="http://schemas.microsoft.com/office/drawing/2014/main" id="{F9EE4D4C-DBE5-5408-1CFB-F72437F7CEB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7" name="グループ化 106">
            <a:extLst>
              <a:ext uri="{FF2B5EF4-FFF2-40B4-BE49-F238E27FC236}">
                <a16:creationId xmlns:a16="http://schemas.microsoft.com/office/drawing/2014/main" id="{5A9AD9F9-E961-CFEF-B7BD-FBE1C8807643}"/>
              </a:ext>
            </a:extLst>
          </p:cNvPr>
          <p:cNvGrpSpPr/>
          <p:nvPr/>
        </p:nvGrpSpPr>
        <p:grpSpPr>
          <a:xfrm flipH="1">
            <a:off x="4428131" y="4756008"/>
            <a:ext cx="752658" cy="405710"/>
            <a:chOff x="4488244" y="5206471"/>
            <a:chExt cx="752658" cy="405710"/>
          </a:xfrm>
        </p:grpSpPr>
        <p:cxnSp>
          <p:nvCxnSpPr>
            <p:cNvPr id="108" name="直線矢印コネクタ 107">
              <a:extLst>
                <a:ext uri="{FF2B5EF4-FFF2-40B4-BE49-F238E27FC236}">
                  <a16:creationId xmlns:a16="http://schemas.microsoft.com/office/drawing/2014/main" id="{AD05AB75-A413-C813-ECD9-A6C6353A6C4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1E62709E-B0A5-F63B-4FE9-5786A8A369BC}"/>
                </a:ext>
              </a:extLst>
            </p:cNvPr>
            <p:cNvGrpSpPr/>
            <p:nvPr/>
          </p:nvGrpSpPr>
          <p:grpSpPr>
            <a:xfrm>
              <a:off x="4610864" y="5312359"/>
              <a:ext cx="69614" cy="299822"/>
              <a:chOff x="2439407" y="2962964"/>
              <a:chExt cx="69614" cy="430496"/>
            </a:xfrm>
          </p:grpSpPr>
          <p:cxnSp>
            <p:nvCxnSpPr>
              <p:cNvPr id="112" name="直線コネクタ 111">
                <a:extLst>
                  <a:ext uri="{FF2B5EF4-FFF2-40B4-BE49-F238E27FC236}">
                    <a16:creationId xmlns:a16="http://schemas.microsoft.com/office/drawing/2014/main" id="{7578D40F-980D-2538-A751-8FF7863B2E5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3" name="直線コネクタ 112">
                <a:extLst>
                  <a:ext uri="{FF2B5EF4-FFF2-40B4-BE49-F238E27FC236}">
                    <a16:creationId xmlns:a16="http://schemas.microsoft.com/office/drawing/2014/main" id="{FD6724A4-5C89-76C1-9DCC-B3B890E074A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FC65DA40-218B-2B8A-C165-8E5F5B58D9D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0" name="正方形/長方形 109">
              <a:extLst>
                <a:ext uri="{FF2B5EF4-FFF2-40B4-BE49-F238E27FC236}">
                  <a16:creationId xmlns:a16="http://schemas.microsoft.com/office/drawing/2014/main" id="{BE19EDFE-78FB-9E7C-6AAD-6054778319D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115" name="グループ化 114">
            <a:extLst>
              <a:ext uri="{FF2B5EF4-FFF2-40B4-BE49-F238E27FC236}">
                <a16:creationId xmlns:a16="http://schemas.microsoft.com/office/drawing/2014/main" id="{12310A3A-0D9D-22A1-69D4-ADDC53C880F9}"/>
              </a:ext>
            </a:extLst>
          </p:cNvPr>
          <p:cNvGrpSpPr/>
          <p:nvPr/>
        </p:nvGrpSpPr>
        <p:grpSpPr>
          <a:xfrm>
            <a:off x="5989491" y="2389106"/>
            <a:ext cx="595884" cy="468750"/>
            <a:chOff x="2420174" y="2805910"/>
            <a:chExt cx="595884" cy="468750"/>
          </a:xfrm>
        </p:grpSpPr>
        <p:pic>
          <p:nvPicPr>
            <p:cNvPr id="116" name="グラフィックス 115" descr="ユーザー 枠線">
              <a:extLst>
                <a:ext uri="{FF2B5EF4-FFF2-40B4-BE49-F238E27FC236}">
                  <a16:creationId xmlns:a16="http://schemas.microsoft.com/office/drawing/2014/main" id="{33112A75-77FE-A9B3-B0EA-31F16E4E20D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7" name="四角形: 角を丸くする 116">
              <a:extLst>
                <a:ext uri="{FF2B5EF4-FFF2-40B4-BE49-F238E27FC236}">
                  <a16:creationId xmlns:a16="http://schemas.microsoft.com/office/drawing/2014/main" id="{945D2EFA-DA4D-FC0C-A3B6-E3F0382CA81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決算入力</a:t>
              </a:r>
              <a:endParaRPr kumimoji="1" lang="en-US" altLang="ja-JP" sz="500" b="1" dirty="0">
                <a:solidFill>
                  <a:schemeClr val="tx1"/>
                </a:solidFill>
                <a:latin typeface="+mn-ea"/>
              </a:endParaRPr>
            </a:p>
          </p:txBody>
        </p:sp>
      </p:grpSp>
      <p:cxnSp>
        <p:nvCxnSpPr>
          <p:cNvPr id="118" name="直線矢印コネクタ 117">
            <a:extLst>
              <a:ext uri="{FF2B5EF4-FFF2-40B4-BE49-F238E27FC236}">
                <a16:creationId xmlns:a16="http://schemas.microsoft.com/office/drawing/2014/main" id="{91AB896B-BD02-CB69-BF08-3216B53E9052}"/>
              </a:ext>
            </a:extLst>
          </p:cNvPr>
          <p:cNvCxnSpPr>
            <a:cxnSpLocks/>
            <a:stCxn id="117" idx="2"/>
            <a:endCxn id="122" idx="1"/>
          </p:cNvCxnSpPr>
          <p:nvPr/>
        </p:nvCxnSpPr>
        <p:spPr>
          <a:xfrm>
            <a:off x="6287433"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05C493D4-D44C-3800-A349-503285ECF916}"/>
              </a:ext>
            </a:extLst>
          </p:cNvPr>
          <p:cNvGrpSpPr/>
          <p:nvPr/>
        </p:nvGrpSpPr>
        <p:grpSpPr>
          <a:xfrm>
            <a:off x="5999615" y="4393866"/>
            <a:ext cx="575637" cy="451948"/>
            <a:chOff x="5274238" y="5435536"/>
            <a:chExt cx="439201" cy="345439"/>
          </a:xfrm>
        </p:grpSpPr>
        <p:sp>
          <p:nvSpPr>
            <p:cNvPr id="122" name="フローチャート: 磁気ディスク 121">
              <a:extLst>
                <a:ext uri="{FF2B5EF4-FFF2-40B4-BE49-F238E27FC236}">
                  <a16:creationId xmlns:a16="http://schemas.microsoft.com/office/drawing/2014/main" id="{7F4E3DB7-A55C-5497-2F61-FE031634DE8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3" name="円弧 122">
              <a:extLst>
                <a:ext uri="{FF2B5EF4-FFF2-40B4-BE49-F238E27FC236}">
                  <a16:creationId xmlns:a16="http://schemas.microsoft.com/office/drawing/2014/main" id="{B3B4A6DE-F472-8C06-5771-855A28A6F9D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4" name="円弧 123">
              <a:extLst>
                <a:ext uri="{FF2B5EF4-FFF2-40B4-BE49-F238E27FC236}">
                  <a16:creationId xmlns:a16="http://schemas.microsoft.com/office/drawing/2014/main" id="{5F1E49D6-BFCE-2745-D410-7EF0790C34B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5" name="グループ化 124">
            <a:extLst>
              <a:ext uri="{FF2B5EF4-FFF2-40B4-BE49-F238E27FC236}">
                <a16:creationId xmlns:a16="http://schemas.microsoft.com/office/drawing/2014/main" id="{A6C86A42-640A-9C7F-5757-42DABF2A02E0}"/>
              </a:ext>
            </a:extLst>
          </p:cNvPr>
          <p:cNvGrpSpPr/>
          <p:nvPr/>
        </p:nvGrpSpPr>
        <p:grpSpPr>
          <a:xfrm flipH="1">
            <a:off x="5318864" y="4756008"/>
            <a:ext cx="752658" cy="405710"/>
            <a:chOff x="4488244" y="5206471"/>
            <a:chExt cx="752658" cy="405710"/>
          </a:xfrm>
        </p:grpSpPr>
        <p:cxnSp>
          <p:nvCxnSpPr>
            <p:cNvPr id="126" name="直線矢印コネクタ 125">
              <a:extLst>
                <a:ext uri="{FF2B5EF4-FFF2-40B4-BE49-F238E27FC236}">
                  <a16:creationId xmlns:a16="http://schemas.microsoft.com/office/drawing/2014/main" id="{AA048978-8818-E184-AA74-5A6B3DCC3AD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7" name="グループ化 126">
              <a:extLst>
                <a:ext uri="{FF2B5EF4-FFF2-40B4-BE49-F238E27FC236}">
                  <a16:creationId xmlns:a16="http://schemas.microsoft.com/office/drawing/2014/main" id="{9DACF449-4E55-A5C6-B4CF-5C56DFE471DC}"/>
                </a:ext>
              </a:extLst>
            </p:cNvPr>
            <p:cNvGrpSpPr/>
            <p:nvPr/>
          </p:nvGrpSpPr>
          <p:grpSpPr>
            <a:xfrm>
              <a:off x="4610864" y="5312359"/>
              <a:ext cx="69614" cy="299822"/>
              <a:chOff x="2439407" y="2962964"/>
              <a:chExt cx="69614" cy="430496"/>
            </a:xfrm>
          </p:grpSpPr>
          <p:cxnSp>
            <p:nvCxnSpPr>
              <p:cNvPr id="129" name="直線コネクタ 128">
                <a:extLst>
                  <a:ext uri="{FF2B5EF4-FFF2-40B4-BE49-F238E27FC236}">
                    <a16:creationId xmlns:a16="http://schemas.microsoft.com/office/drawing/2014/main" id="{D5880DE5-FFF5-878E-61C3-27C2C96B9CC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0" name="直線コネクタ 129">
                <a:extLst>
                  <a:ext uri="{FF2B5EF4-FFF2-40B4-BE49-F238E27FC236}">
                    <a16:creationId xmlns:a16="http://schemas.microsoft.com/office/drawing/2014/main" id="{CBE08788-A879-DB0D-BC72-748E71B88CD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1" name="直線コネクタ 130">
                <a:extLst>
                  <a:ext uri="{FF2B5EF4-FFF2-40B4-BE49-F238E27FC236}">
                    <a16:creationId xmlns:a16="http://schemas.microsoft.com/office/drawing/2014/main" id="{E2EB6F77-E284-8DD5-21C7-517B0233AEC2}"/>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8" name="正方形/長方形 127">
              <a:extLst>
                <a:ext uri="{FF2B5EF4-FFF2-40B4-BE49-F238E27FC236}">
                  <a16:creationId xmlns:a16="http://schemas.microsoft.com/office/drawing/2014/main" id="{46296ADA-218F-43BC-7321-97779E58D1B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41" name="直線矢印コネクタ 140">
            <a:extLst>
              <a:ext uri="{FF2B5EF4-FFF2-40B4-BE49-F238E27FC236}">
                <a16:creationId xmlns:a16="http://schemas.microsoft.com/office/drawing/2014/main" id="{2CCEB358-DACE-2884-30C5-010A37667E43}"/>
              </a:ext>
            </a:extLst>
          </p:cNvPr>
          <p:cNvCxnSpPr>
            <a:cxnSpLocks/>
            <a:stCxn id="71" idx="3"/>
            <a:endCxn id="94" idx="1"/>
          </p:cNvCxnSpPr>
          <p:nvPr/>
        </p:nvCxnSpPr>
        <p:spPr>
          <a:xfrm>
            <a:off x="4803909" y="2623481"/>
            <a:ext cx="2948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4" name="直線矢印コネクタ 143">
            <a:extLst>
              <a:ext uri="{FF2B5EF4-FFF2-40B4-BE49-F238E27FC236}">
                <a16:creationId xmlns:a16="http://schemas.microsoft.com/office/drawing/2014/main" id="{CF4461BD-A013-27AE-E8F7-662B5EB764F2}"/>
              </a:ext>
            </a:extLst>
          </p:cNvPr>
          <p:cNvCxnSpPr>
            <a:cxnSpLocks/>
            <a:stCxn id="117" idx="3"/>
            <a:endCxn id="82" idx="2"/>
          </p:cNvCxnSpPr>
          <p:nvPr/>
        </p:nvCxnSpPr>
        <p:spPr>
          <a:xfrm>
            <a:off x="6585375" y="2623481"/>
            <a:ext cx="5284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0" name="直線矢印コネクタ 149">
            <a:extLst>
              <a:ext uri="{FF2B5EF4-FFF2-40B4-BE49-F238E27FC236}">
                <a16:creationId xmlns:a16="http://schemas.microsoft.com/office/drawing/2014/main" id="{626D6C58-BB81-1D8E-DC37-F9706BDF09C6}"/>
              </a:ext>
            </a:extLst>
          </p:cNvPr>
          <p:cNvCxnSpPr>
            <a:cxnSpLocks/>
            <a:stCxn id="94" idx="3"/>
            <a:endCxn id="117" idx="1"/>
          </p:cNvCxnSpPr>
          <p:nvPr/>
        </p:nvCxnSpPr>
        <p:spPr>
          <a:xfrm>
            <a:off x="5694642" y="2623481"/>
            <a:ext cx="2948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28122570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D5A8CE-2DF2-5E2E-E1FB-855DD6E72444}"/>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549A2B33-B0FB-343F-D427-ACF70291DB54}"/>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A607043-64FD-0481-1774-56123810890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F10290B5-0F2A-6B60-69B1-A5A641C4A2B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AFA5D949-7290-F798-671A-14DEAB2F778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AAF426C-1BEA-74F9-46EC-E18DE817822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B9323AD-E51B-7055-F888-5728ED06A9E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6.2.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8105C00-4B01-E410-4319-89A44DC8E12F}"/>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決算処理</a:t>
              </a:r>
              <a:r>
                <a:rPr kumimoji="1" lang="en-US" altLang="ja-JP" sz="1000" b="1" dirty="0">
                  <a:solidFill>
                    <a:schemeClr val="tx1"/>
                  </a:solidFill>
                  <a:latin typeface="+mn-ea"/>
                </a:rPr>
                <a:t>(</a:t>
              </a:r>
              <a:r>
                <a:rPr kumimoji="1" lang="ja-JP" altLang="en-US" sz="1000" b="1" dirty="0">
                  <a:solidFill>
                    <a:schemeClr val="tx1"/>
                  </a:solidFill>
                  <a:latin typeface="+mn-ea"/>
                </a:rPr>
                <a:t>現年決算</a:t>
              </a:r>
              <a:r>
                <a:rPr kumimoji="1" lang="en-US" altLang="ja-JP" sz="1000" b="1" dirty="0">
                  <a:solidFill>
                    <a:schemeClr val="tx1"/>
                  </a:solidFill>
                  <a:latin typeface="+mn-ea"/>
                </a:rPr>
                <a:t>)</a:t>
              </a:r>
              <a:endParaRPr kumimoji="1" lang="ja-JP" altLang="en-US" sz="1000" b="1" dirty="0">
                <a:solidFill>
                  <a:schemeClr val="tx1"/>
                </a:solidFill>
                <a:latin typeface="+mn-ea"/>
              </a:endParaRPr>
            </a:p>
          </p:txBody>
        </p:sp>
        <p:sp>
          <p:nvSpPr>
            <p:cNvPr id="14" name="正方形/長方形 13">
              <a:extLst>
                <a:ext uri="{FF2B5EF4-FFF2-40B4-BE49-F238E27FC236}">
                  <a16:creationId xmlns:a16="http://schemas.microsoft.com/office/drawing/2014/main" id="{536F5A64-E485-1C54-2DA8-D15BBBB9B8B0}"/>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決算</a:t>
              </a:r>
            </a:p>
          </p:txBody>
        </p:sp>
      </p:grpSp>
      <p:grpSp>
        <p:nvGrpSpPr>
          <p:cNvPr id="16" name="グループ化 15">
            <a:extLst>
              <a:ext uri="{FF2B5EF4-FFF2-40B4-BE49-F238E27FC236}">
                <a16:creationId xmlns:a16="http://schemas.microsoft.com/office/drawing/2014/main" id="{3F006BF3-70E9-93D8-CE09-38063B40B821}"/>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AF8629E-5EFC-1F45-CC0F-E8F233E461A1}"/>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FF791831-6AFA-C131-7DD0-E3E29D80ECE4}"/>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485BFE4F-EB85-CBAD-CA1A-8A89A0BDA71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32</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1F3ADA2B-A450-13B2-5870-525931318320}"/>
              </a:ext>
            </a:extLst>
          </p:cNvPr>
          <p:cNvCxnSpPr>
            <a:cxnSpLocks/>
            <a:stCxn id="42" idx="6"/>
            <a:endCxn id="28" idx="1"/>
          </p:cNvCxnSpPr>
          <p:nvPr/>
        </p:nvCxnSpPr>
        <p:spPr>
          <a:xfrm>
            <a:off x="1184095" y="2623481"/>
            <a:ext cx="2671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3D224302-6BB3-6C96-5829-6198B7B0005D}"/>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5.1.1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年度繰越処理</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7624E1DA-CEE1-9EC7-920B-8BB875ABEAED}"/>
              </a:ext>
            </a:extLst>
          </p:cNvPr>
          <p:cNvCxnSpPr>
            <a:cxnSpLocks/>
            <a:stCxn id="28" idx="3"/>
            <a:endCxn id="100" idx="1"/>
          </p:cNvCxnSpPr>
          <p:nvPr/>
        </p:nvCxnSpPr>
        <p:spPr>
          <a:xfrm>
            <a:off x="2047162" y="2623481"/>
            <a:ext cx="5517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7" name="直線矢印コネクタ 96">
            <a:extLst>
              <a:ext uri="{FF2B5EF4-FFF2-40B4-BE49-F238E27FC236}">
                <a16:creationId xmlns:a16="http://schemas.microsoft.com/office/drawing/2014/main" id="{E340A514-4A25-A294-55F1-574B1D5A808A}"/>
              </a:ext>
            </a:extLst>
          </p:cNvPr>
          <p:cNvCxnSpPr>
            <a:cxnSpLocks/>
            <a:stCxn id="100" idx="3"/>
            <a:endCxn id="71" idx="1"/>
          </p:cNvCxnSpPr>
          <p:nvPr/>
        </p:nvCxnSpPr>
        <p:spPr>
          <a:xfrm>
            <a:off x="2942849" y="2623481"/>
            <a:ext cx="12651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2C49E99A-2090-7FBE-CA19-0148E55C2CE8}"/>
              </a:ext>
            </a:extLst>
          </p:cNvPr>
          <p:cNvCxnSpPr>
            <a:cxnSpLocks/>
            <a:stCxn id="100" idx="2"/>
            <a:endCxn id="62" idx="1"/>
          </p:cNvCxnSpPr>
          <p:nvPr/>
        </p:nvCxnSpPr>
        <p:spPr>
          <a:xfrm rot="16200000" flipH="1">
            <a:off x="2745716" y="2785632"/>
            <a:ext cx="414558" cy="364262"/>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4AC9F8E8-8773-B13D-A315-85D33E3179F1}"/>
              </a:ext>
            </a:extLst>
          </p:cNvPr>
          <p:cNvSpPr/>
          <p:nvPr/>
        </p:nvSpPr>
        <p:spPr>
          <a:xfrm>
            <a:off x="3145228" y="25152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F4709196-FACE-ED45-B693-FC467F1B2DFC}"/>
              </a:ext>
            </a:extLst>
          </p:cNvPr>
          <p:cNvSpPr/>
          <p:nvPr/>
        </p:nvSpPr>
        <p:spPr>
          <a:xfrm>
            <a:off x="2598878" y="2486478"/>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04B5D158-820E-DC88-B18A-1A0196000D67}"/>
              </a:ext>
            </a:extLst>
          </p:cNvPr>
          <p:cNvSpPr/>
          <p:nvPr/>
        </p:nvSpPr>
        <p:spPr>
          <a:xfrm>
            <a:off x="2320092" y="2909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D6B88A89-7D7F-608A-E702-F24DFCC8E338}"/>
              </a:ext>
            </a:extLst>
          </p:cNvPr>
          <p:cNvSpPr/>
          <p:nvPr/>
        </p:nvSpPr>
        <p:spPr>
          <a:xfrm>
            <a:off x="2259954" y="220465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sp>
        <p:nvSpPr>
          <p:cNvPr id="79" name="正方形/長方形 78">
            <a:extLst>
              <a:ext uri="{FF2B5EF4-FFF2-40B4-BE49-F238E27FC236}">
                <a16:creationId xmlns:a16="http://schemas.microsoft.com/office/drawing/2014/main" id="{DF7526EB-07C6-F75D-8ED0-21EE887B4EDA}"/>
              </a:ext>
            </a:extLst>
          </p:cNvPr>
          <p:cNvSpPr/>
          <p:nvPr/>
        </p:nvSpPr>
        <p:spPr>
          <a:xfrm>
            <a:off x="7688041"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637D817C-B549-5DFD-52B9-0BA6C962E9FE}"/>
              </a:ext>
            </a:extLst>
          </p:cNvPr>
          <p:cNvSpPr/>
          <p:nvPr/>
        </p:nvSpPr>
        <p:spPr>
          <a:xfrm>
            <a:off x="8029990"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561178AF-2AA4-D491-5E29-8844FBA5CB30}"/>
              </a:ext>
            </a:extLst>
          </p:cNvPr>
          <p:cNvGrpSpPr/>
          <p:nvPr/>
        </p:nvGrpSpPr>
        <p:grpSpPr>
          <a:xfrm>
            <a:off x="1451278"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235018F0-4B88-F193-CDCA-E3E14D468FD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804A9886-5636-AB24-CCD8-7623D0AF387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現年</a:t>
              </a:r>
              <a:r>
                <a:rPr kumimoji="1" lang="zh-TW" altLang="en-US" sz="500" b="1" dirty="0">
                  <a:solidFill>
                    <a:schemeClr val="tx1"/>
                  </a:solidFill>
                  <a:latin typeface="游ゴシック" panose="020B0400000000000000" pitchFamily="50" charset="-128"/>
                  <a:ea typeface="游ゴシック" panose="020B0400000000000000" pitchFamily="50" charset="-128"/>
                </a:rPr>
                <a:t>決算前</a:t>
              </a:r>
            </a:p>
            <a:p>
              <a:pPr algn="ctr"/>
              <a:r>
                <a:rPr kumimoji="1" lang="zh-TW" altLang="en-US" sz="500" b="1" dirty="0">
                  <a:solidFill>
                    <a:schemeClr val="tx1"/>
                  </a:solidFill>
                  <a:latin typeface="游ゴシック" panose="020B0400000000000000" pitchFamily="50" charset="-128"/>
                  <a:ea typeface="游ゴシック" panose="020B0400000000000000" pitchFamily="50" charset="-128"/>
                </a:rPr>
                <a:t>確認資料作成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A0FC3C77-3D35-A842-CD06-0CCEB5B7414E}"/>
              </a:ext>
            </a:extLst>
          </p:cNvPr>
          <p:cNvCxnSpPr>
            <a:cxnSpLocks/>
            <a:stCxn id="31" idx="1"/>
            <a:endCxn id="28" idx="2"/>
          </p:cNvCxnSpPr>
          <p:nvPr/>
        </p:nvCxnSpPr>
        <p:spPr>
          <a:xfrm flipH="1" flipV="1">
            <a:off x="1749220"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69E00EAD-1A69-6631-33CB-20B88CAE096B}"/>
              </a:ext>
            </a:extLst>
          </p:cNvPr>
          <p:cNvGrpSpPr/>
          <p:nvPr/>
        </p:nvGrpSpPr>
        <p:grpSpPr>
          <a:xfrm>
            <a:off x="1461402"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30B8ABC4-F01B-9ED1-11BA-5A916DB2543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81080275-B56C-A37B-B28D-25AE1EA687C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2BE7BD61-DD92-41F8-8A54-AC9468B61FD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0F8C116D-0CC6-F3EF-EC56-7D050459CB4F}"/>
              </a:ext>
            </a:extLst>
          </p:cNvPr>
          <p:cNvGrpSpPr/>
          <p:nvPr/>
        </p:nvGrpSpPr>
        <p:grpSpPr>
          <a:xfrm flipH="1">
            <a:off x="780651" y="4756008"/>
            <a:ext cx="752658" cy="405710"/>
            <a:chOff x="4488244" y="5206471"/>
            <a:chExt cx="752658" cy="405710"/>
          </a:xfrm>
        </p:grpSpPr>
        <p:cxnSp>
          <p:nvCxnSpPr>
            <p:cNvPr id="35" name="直線矢印コネクタ 34">
              <a:extLst>
                <a:ext uri="{FF2B5EF4-FFF2-40B4-BE49-F238E27FC236}">
                  <a16:creationId xmlns:a16="http://schemas.microsoft.com/office/drawing/2014/main" id="{DB84728C-E4CA-0BC6-5551-A374CDA81E76}"/>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9AE41113-AAC9-7DD1-567A-3D5C856B9DEC}"/>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1BC1E5B5-43D3-FEC3-6950-6F563E911DC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9D6C5CEF-A2B9-1EE1-57AE-01E5C9BD7BD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60FE6D79-5408-A814-32A4-C79F8140E76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BF8F65E8-F80C-5A78-B667-420BE53398EE}"/>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60" name="グループ化 59">
            <a:extLst>
              <a:ext uri="{FF2B5EF4-FFF2-40B4-BE49-F238E27FC236}">
                <a16:creationId xmlns:a16="http://schemas.microsoft.com/office/drawing/2014/main" id="{3B9CC0EA-AC73-3B57-6F02-1B5EA132CF72}"/>
              </a:ext>
            </a:extLst>
          </p:cNvPr>
          <p:cNvGrpSpPr/>
          <p:nvPr/>
        </p:nvGrpSpPr>
        <p:grpSpPr>
          <a:xfrm>
            <a:off x="3135126" y="2940667"/>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1308C7F9-11D8-30EB-0695-DF0B6AA0ABF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2" name="四角形: 角を丸くする 61">
              <a:extLst>
                <a:ext uri="{FF2B5EF4-FFF2-40B4-BE49-F238E27FC236}">
                  <a16:creationId xmlns:a16="http://schemas.microsoft.com/office/drawing/2014/main" id="{28B098FA-23FC-3D11-7356-79D5346A2A9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修正作業</a:t>
              </a:r>
              <a:endParaRPr kumimoji="1" lang="en-US" altLang="ja-JP" sz="500" b="1" dirty="0">
                <a:solidFill>
                  <a:schemeClr val="tx1"/>
                </a:solidFill>
                <a:latin typeface="+mn-ea"/>
              </a:endParaRPr>
            </a:p>
          </p:txBody>
        </p:sp>
      </p:grpSp>
      <p:cxnSp>
        <p:nvCxnSpPr>
          <p:cNvPr id="63" name="直線矢印コネクタ 62">
            <a:extLst>
              <a:ext uri="{FF2B5EF4-FFF2-40B4-BE49-F238E27FC236}">
                <a16:creationId xmlns:a16="http://schemas.microsoft.com/office/drawing/2014/main" id="{3C65D6EB-650D-4012-6079-D1B7EAA7B321}"/>
              </a:ext>
            </a:extLst>
          </p:cNvPr>
          <p:cNvCxnSpPr>
            <a:cxnSpLocks/>
            <a:stCxn id="62" idx="2"/>
            <a:endCxn id="65" idx="1"/>
          </p:cNvCxnSpPr>
          <p:nvPr/>
        </p:nvCxnSpPr>
        <p:spPr>
          <a:xfrm>
            <a:off x="3433068" y="3409417"/>
            <a:ext cx="1299" cy="98444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4" name="グループ化 63">
            <a:extLst>
              <a:ext uri="{FF2B5EF4-FFF2-40B4-BE49-F238E27FC236}">
                <a16:creationId xmlns:a16="http://schemas.microsoft.com/office/drawing/2014/main" id="{535C1A06-01FB-8F3F-0C20-3DEC6BF683B7}"/>
              </a:ext>
            </a:extLst>
          </p:cNvPr>
          <p:cNvGrpSpPr/>
          <p:nvPr/>
        </p:nvGrpSpPr>
        <p:grpSpPr>
          <a:xfrm>
            <a:off x="3145250" y="4393866"/>
            <a:ext cx="575637" cy="451948"/>
            <a:chOff x="5274238" y="5435536"/>
            <a:chExt cx="439201" cy="345439"/>
          </a:xfrm>
        </p:grpSpPr>
        <p:sp>
          <p:nvSpPr>
            <p:cNvPr id="65" name="フローチャート: 磁気ディスク 64">
              <a:extLst>
                <a:ext uri="{FF2B5EF4-FFF2-40B4-BE49-F238E27FC236}">
                  <a16:creationId xmlns:a16="http://schemas.microsoft.com/office/drawing/2014/main" id="{35DBA329-A5D6-086A-3B8A-E60C56DDBCE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BA1FA156-785E-57C6-E779-71D681BA4C1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0BBC5D0E-FC58-43B5-2F26-90B041DDE07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90FAEE30-5440-4AEC-60A4-344824D3158C}"/>
              </a:ext>
            </a:extLst>
          </p:cNvPr>
          <p:cNvGrpSpPr/>
          <p:nvPr/>
        </p:nvGrpSpPr>
        <p:grpSpPr>
          <a:xfrm flipH="1">
            <a:off x="2464499" y="4756008"/>
            <a:ext cx="752658" cy="405710"/>
            <a:chOff x="4488244" y="5206471"/>
            <a:chExt cx="752658" cy="405710"/>
          </a:xfrm>
        </p:grpSpPr>
        <p:cxnSp>
          <p:nvCxnSpPr>
            <p:cNvPr id="74" name="直線矢印コネクタ 73">
              <a:extLst>
                <a:ext uri="{FF2B5EF4-FFF2-40B4-BE49-F238E27FC236}">
                  <a16:creationId xmlns:a16="http://schemas.microsoft.com/office/drawing/2014/main" id="{CBA19AFE-31CB-906B-6703-B07C9C26FB3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9C765919-0BE5-4628-CD5A-09BA1A95F966}"/>
                </a:ext>
              </a:extLst>
            </p:cNvPr>
            <p:cNvGrpSpPr/>
            <p:nvPr/>
          </p:nvGrpSpPr>
          <p:grpSpPr>
            <a:xfrm>
              <a:off x="4610864" y="5312359"/>
              <a:ext cx="69614" cy="299822"/>
              <a:chOff x="2439407" y="2962964"/>
              <a:chExt cx="69614" cy="430496"/>
            </a:xfrm>
          </p:grpSpPr>
          <p:cxnSp>
            <p:nvCxnSpPr>
              <p:cNvPr id="77" name="直線コネクタ 76">
                <a:extLst>
                  <a:ext uri="{FF2B5EF4-FFF2-40B4-BE49-F238E27FC236}">
                    <a16:creationId xmlns:a16="http://schemas.microsoft.com/office/drawing/2014/main" id="{49146004-D2AD-F04B-EFBD-4E720F7797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978CF866-7A99-4DC3-E144-81DCD95922E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5FA67270-5AAD-EE0B-E413-7A9D0720078D}"/>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970C8564-F712-A8BE-1238-EF01D3A2EB8D}"/>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32" name="直線矢印コネクタ 128">
            <a:extLst>
              <a:ext uri="{FF2B5EF4-FFF2-40B4-BE49-F238E27FC236}">
                <a16:creationId xmlns:a16="http://schemas.microsoft.com/office/drawing/2014/main" id="{DA899B17-F6C5-1834-021E-DCC581F0FE80}"/>
              </a:ext>
            </a:extLst>
          </p:cNvPr>
          <p:cNvCxnSpPr>
            <a:cxnSpLocks/>
            <a:stCxn id="62" idx="3"/>
            <a:endCxn id="71" idx="1"/>
          </p:cNvCxnSpPr>
          <p:nvPr/>
        </p:nvCxnSpPr>
        <p:spPr>
          <a:xfrm flipV="1">
            <a:off x="3731010" y="2623481"/>
            <a:ext cx="477015" cy="551561"/>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8159262D-3E32-F25E-92CC-6D88A9EF6308}"/>
              </a:ext>
            </a:extLst>
          </p:cNvPr>
          <p:cNvGrpSpPr/>
          <p:nvPr/>
        </p:nvGrpSpPr>
        <p:grpSpPr>
          <a:xfrm>
            <a:off x="1904371" y="2864552"/>
            <a:ext cx="621625" cy="681096"/>
            <a:chOff x="2334384" y="3015289"/>
            <a:chExt cx="621625" cy="681096"/>
          </a:xfrm>
        </p:grpSpPr>
        <p:pic>
          <p:nvPicPr>
            <p:cNvPr id="3" name="グラフィックス 2" descr="紙 枠線">
              <a:extLst>
                <a:ext uri="{FF2B5EF4-FFF2-40B4-BE49-F238E27FC236}">
                  <a16:creationId xmlns:a16="http://schemas.microsoft.com/office/drawing/2014/main" id="{085C3E90-D253-BA32-1A75-0C1E38380AA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5" name="直線矢印コネクタ 36">
              <a:extLst>
                <a:ext uri="{FF2B5EF4-FFF2-40B4-BE49-F238E27FC236}">
                  <a16:creationId xmlns:a16="http://schemas.microsoft.com/office/drawing/2014/main" id="{8A23775D-8655-4C45-ECC1-DD542FDEC3C2}"/>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 name="正方形/長方形 5">
              <a:extLst>
                <a:ext uri="{FF2B5EF4-FFF2-40B4-BE49-F238E27FC236}">
                  <a16:creationId xmlns:a16="http://schemas.microsoft.com/office/drawing/2014/main" id="{C924A480-83A3-0422-36CE-972BA9FCE659}"/>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決算繰越総括表</a:t>
              </a:r>
            </a:p>
            <a:p>
              <a:r>
                <a:rPr kumimoji="1" lang="ja-JP" altLang="en-US" sz="500" b="1" dirty="0">
                  <a:solidFill>
                    <a:schemeClr val="tx1"/>
                  </a:solidFill>
                  <a:latin typeface="+mn-ea"/>
                </a:rPr>
                <a:t>滞納繰越リスト</a:t>
              </a:r>
            </a:p>
            <a:p>
              <a:r>
                <a:rPr kumimoji="1" lang="ja-JP" altLang="en-US" sz="500" b="1" dirty="0">
                  <a:solidFill>
                    <a:schemeClr val="tx1"/>
                  </a:solidFill>
                  <a:latin typeface="+mn-ea"/>
                </a:rPr>
                <a:t>収納簿</a:t>
              </a:r>
            </a:p>
            <a:p>
              <a:r>
                <a:rPr kumimoji="1" lang="ja-JP" altLang="en-US" sz="500" b="1" dirty="0">
                  <a:solidFill>
                    <a:schemeClr val="tx1"/>
                  </a:solidFill>
                  <a:latin typeface="+mn-ea"/>
                </a:rPr>
                <a:t>消込集計表</a:t>
              </a:r>
            </a:p>
            <a:p>
              <a:r>
                <a:rPr kumimoji="1" lang="ja-JP" altLang="en-US" sz="500" b="1" dirty="0">
                  <a:solidFill>
                    <a:schemeClr val="tx1"/>
                  </a:solidFill>
                  <a:latin typeface="+mn-ea"/>
                </a:rPr>
                <a:t>口座振替集計表</a:t>
              </a:r>
              <a:endParaRPr kumimoji="1" lang="en-US" altLang="ja-JP" sz="500" b="1" dirty="0">
                <a:solidFill>
                  <a:schemeClr val="tx1"/>
                </a:solidFill>
                <a:latin typeface="+mn-ea"/>
              </a:endParaRPr>
            </a:p>
          </p:txBody>
        </p:sp>
      </p:grpSp>
      <p:grpSp>
        <p:nvGrpSpPr>
          <p:cNvPr id="69" name="グループ化 68">
            <a:extLst>
              <a:ext uri="{FF2B5EF4-FFF2-40B4-BE49-F238E27FC236}">
                <a16:creationId xmlns:a16="http://schemas.microsoft.com/office/drawing/2014/main" id="{B456842C-1021-8029-9AF6-3A7109939AC2}"/>
              </a:ext>
            </a:extLst>
          </p:cNvPr>
          <p:cNvGrpSpPr/>
          <p:nvPr/>
        </p:nvGrpSpPr>
        <p:grpSpPr>
          <a:xfrm>
            <a:off x="4208025" y="2389106"/>
            <a:ext cx="595884" cy="468750"/>
            <a:chOff x="2420174" y="2805910"/>
            <a:chExt cx="595884" cy="468750"/>
          </a:xfrm>
        </p:grpSpPr>
        <p:pic>
          <p:nvPicPr>
            <p:cNvPr id="70" name="グラフィックス 69" descr="ユーザー 枠線">
              <a:extLst>
                <a:ext uri="{FF2B5EF4-FFF2-40B4-BE49-F238E27FC236}">
                  <a16:creationId xmlns:a16="http://schemas.microsoft.com/office/drawing/2014/main" id="{E69D9C1C-9FED-ADA1-B639-F7BC4FDE2551}"/>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1" name="四角形: 角を丸くする 70">
              <a:extLst>
                <a:ext uri="{FF2B5EF4-FFF2-40B4-BE49-F238E27FC236}">
                  <a16:creationId xmlns:a16="http://schemas.microsoft.com/office/drawing/2014/main" id="{02F2C921-0C19-AA44-FC73-3928B59D6F5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現年度</a:t>
              </a: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決算処理</a:t>
              </a:r>
              <a:endParaRPr kumimoji="1" lang="en-US" altLang="ja-JP" sz="500" b="1" dirty="0">
                <a:solidFill>
                  <a:schemeClr val="tx1"/>
                </a:solidFill>
                <a:latin typeface="+mn-ea"/>
              </a:endParaRPr>
            </a:p>
          </p:txBody>
        </p:sp>
      </p:grpSp>
      <p:cxnSp>
        <p:nvCxnSpPr>
          <p:cNvPr id="72" name="直線矢印コネクタ 71">
            <a:extLst>
              <a:ext uri="{FF2B5EF4-FFF2-40B4-BE49-F238E27FC236}">
                <a16:creationId xmlns:a16="http://schemas.microsoft.com/office/drawing/2014/main" id="{B941813B-4F68-7FD7-AA9E-997AE384B260}"/>
              </a:ext>
            </a:extLst>
          </p:cNvPr>
          <p:cNvCxnSpPr>
            <a:cxnSpLocks/>
            <a:stCxn id="71" idx="2"/>
            <a:endCxn id="81" idx="1"/>
          </p:cNvCxnSpPr>
          <p:nvPr/>
        </p:nvCxnSpPr>
        <p:spPr>
          <a:xfrm>
            <a:off x="4505967"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F7225189-C48E-E49E-6D9F-D25E3C77D81C}"/>
              </a:ext>
            </a:extLst>
          </p:cNvPr>
          <p:cNvGrpSpPr/>
          <p:nvPr/>
        </p:nvGrpSpPr>
        <p:grpSpPr>
          <a:xfrm>
            <a:off x="4218149" y="4393866"/>
            <a:ext cx="575637" cy="451948"/>
            <a:chOff x="5274238" y="5435536"/>
            <a:chExt cx="439201" cy="345439"/>
          </a:xfrm>
        </p:grpSpPr>
        <p:sp>
          <p:nvSpPr>
            <p:cNvPr id="81" name="フローチャート: 磁気ディスク 80">
              <a:extLst>
                <a:ext uri="{FF2B5EF4-FFF2-40B4-BE49-F238E27FC236}">
                  <a16:creationId xmlns:a16="http://schemas.microsoft.com/office/drawing/2014/main" id="{2693966B-2AD5-7E19-F04F-629902B7CB6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3" name="円弧 82">
              <a:extLst>
                <a:ext uri="{FF2B5EF4-FFF2-40B4-BE49-F238E27FC236}">
                  <a16:creationId xmlns:a16="http://schemas.microsoft.com/office/drawing/2014/main" id="{5F109520-60CE-4716-24B2-BC7A5354105D}"/>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DB37F07F-540D-A8CF-9284-AFF7B8C8A3B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2DF569F6-2769-64FB-815A-1922B7B2AF39}"/>
              </a:ext>
            </a:extLst>
          </p:cNvPr>
          <p:cNvGrpSpPr/>
          <p:nvPr/>
        </p:nvGrpSpPr>
        <p:grpSpPr>
          <a:xfrm flipH="1">
            <a:off x="3537398" y="4756008"/>
            <a:ext cx="752658" cy="405710"/>
            <a:chOff x="4488244" y="5206471"/>
            <a:chExt cx="752658" cy="405710"/>
          </a:xfrm>
        </p:grpSpPr>
        <p:cxnSp>
          <p:nvCxnSpPr>
            <p:cNvPr id="86" name="直線矢印コネクタ 85">
              <a:extLst>
                <a:ext uri="{FF2B5EF4-FFF2-40B4-BE49-F238E27FC236}">
                  <a16:creationId xmlns:a16="http://schemas.microsoft.com/office/drawing/2014/main" id="{B51F6E77-6476-50DA-2CE3-2DCCD0A3B77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7" name="グループ化 86">
              <a:extLst>
                <a:ext uri="{FF2B5EF4-FFF2-40B4-BE49-F238E27FC236}">
                  <a16:creationId xmlns:a16="http://schemas.microsoft.com/office/drawing/2014/main" id="{B488691A-93FF-37FB-26C5-095E18FAF4FD}"/>
                </a:ext>
              </a:extLst>
            </p:cNvPr>
            <p:cNvGrpSpPr/>
            <p:nvPr/>
          </p:nvGrpSpPr>
          <p:grpSpPr>
            <a:xfrm>
              <a:off x="4610864" y="5312359"/>
              <a:ext cx="69614" cy="299822"/>
              <a:chOff x="2439407" y="2962964"/>
              <a:chExt cx="69614" cy="430496"/>
            </a:xfrm>
          </p:grpSpPr>
          <p:cxnSp>
            <p:nvCxnSpPr>
              <p:cNvPr id="89" name="直線コネクタ 88">
                <a:extLst>
                  <a:ext uri="{FF2B5EF4-FFF2-40B4-BE49-F238E27FC236}">
                    <a16:creationId xmlns:a16="http://schemas.microsoft.com/office/drawing/2014/main" id="{1B1F583D-CB59-59B1-049C-DBC668356F6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0" name="直線コネクタ 89">
                <a:extLst>
                  <a:ext uri="{FF2B5EF4-FFF2-40B4-BE49-F238E27FC236}">
                    <a16:creationId xmlns:a16="http://schemas.microsoft.com/office/drawing/2014/main" id="{F601F2F3-4739-B692-510B-C522E535079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1" name="直線コネクタ 90">
                <a:extLst>
                  <a:ext uri="{FF2B5EF4-FFF2-40B4-BE49-F238E27FC236}">
                    <a16:creationId xmlns:a16="http://schemas.microsoft.com/office/drawing/2014/main" id="{7C3E8C8A-FE7E-FAE8-D731-A96DFA20C74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8" name="正方形/長方形 87">
              <a:extLst>
                <a:ext uri="{FF2B5EF4-FFF2-40B4-BE49-F238E27FC236}">
                  <a16:creationId xmlns:a16="http://schemas.microsoft.com/office/drawing/2014/main" id="{FFEEDB36-ABE9-B798-D006-CC6FB86BBC11}"/>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92" name="グループ化 91">
            <a:extLst>
              <a:ext uri="{FF2B5EF4-FFF2-40B4-BE49-F238E27FC236}">
                <a16:creationId xmlns:a16="http://schemas.microsoft.com/office/drawing/2014/main" id="{0ED12CA2-25CF-1B37-D448-AC6F515242E6}"/>
              </a:ext>
            </a:extLst>
          </p:cNvPr>
          <p:cNvGrpSpPr/>
          <p:nvPr/>
        </p:nvGrpSpPr>
        <p:grpSpPr>
          <a:xfrm>
            <a:off x="5098758" y="2389106"/>
            <a:ext cx="595884" cy="468750"/>
            <a:chOff x="2420174" y="2805910"/>
            <a:chExt cx="595884" cy="468750"/>
          </a:xfrm>
        </p:grpSpPr>
        <p:pic>
          <p:nvPicPr>
            <p:cNvPr id="93" name="グラフィックス 92" descr="ユーザー 枠線">
              <a:extLst>
                <a:ext uri="{FF2B5EF4-FFF2-40B4-BE49-F238E27FC236}">
                  <a16:creationId xmlns:a16="http://schemas.microsoft.com/office/drawing/2014/main" id="{DC27A341-C986-AE1D-CA89-A54737234D4E}"/>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4" name="四角形: 角を丸くする 93">
              <a:extLst>
                <a:ext uri="{FF2B5EF4-FFF2-40B4-BE49-F238E27FC236}">
                  <a16:creationId xmlns:a16="http://schemas.microsoft.com/office/drawing/2014/main" id="{C93451CD-DB3C-D9C5-0B38-0456EC5FF1BD}"/>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決算処理</a:t>
              </a:r>
              <a:endParaRPr kumimoji="1" lang="en-US" altLang="ja-JP" sz="500" b="1" dirty="0">
                <a:solidFill>
                  <a:schemeClr val="tx1"/>
                </a:solidFill>
                <a:latin typeface="+mn-ea"/>
              </a:endParaRPr>
            </a:p>
          </p:txBody>
        </p:sp>
      </p:grpSp>
      <p:cxnSp>
        <p:nvCxnSpPr>
          <p:cNvPr id="95" name="直線矢印コネクタ 94">
            <a:extLst>
              <a:ext uri="{FF2B5EF4-FFF2-40B4-BE49-F238E27FC236}">
                <a16:creationId xmlns:a16="http://schemas.microsoft.com/office/drawing/2014/main" id="{49B319B2-EBB8-40FC-F4AA-AF03999EC6DD}"/>
              </a:ext>
            </a:extLst>
          </p:cNvPr>
          <p:cNvCxnSpPr>
            <a:cxnSpLocks/>
            <a:stCxn id="94" idx="2"/>
            <a:endCxn id="104" idx="1"/>
          </p:cNvCxnSpPr>
          <p:nvPr/>
        </p:nvCxnSpPr>
        <p:spPr>
          <a:xfrm>
            <a:off x="5396700"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19E7B6F8-58B1-C6DC-7D0A-8C4307D74982}"/>
              </a:ext>
            </a:extLst>
          </p:cNvPr>
          <p:cNvGrpSpPr/>
          <p:nvPr/>
        </p:nvGrpSpPr>
        <p:grpSpPr>
          <a:xfrm>
            <a:off x="5108882" y="4393866"/>
            <a:ext cx="575637" cy="451948"/>
            <a:chOff x="5274238" y="5435536"/>
            <a:chExt cx="439201" cy="345439"/>
          </a:xfrm>
        </p:grpSpPr>
        <p:sp>
          <p:nvSpPr>
            <p:cNvPr id="104" name="フローチャート: 磁気ディスク 103">
              <a:extLst>
                <a:ext uri="{FF2B5EF4-FFF2-40B4-BE49-F238E27FC236}">
                  <a16:creationId xmlns:a16="http://schemas.microsoft.com/office/drawing/2014/main" id="{3B81E8FE-98CB-C273-8CD0-E973CCBA795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05" name="円弧 104">
              <a:extLst>
                <a:ext uri="{FF2B5EF4-FFF2-40B4-BE49-F238E27FC236}">
                  <a16:creationId xmlns:a16="http://schemas.microsoft.com/office/drawing/2014/main" id="{624D6049-9EC8-4073-0820-ADB1912E8B2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6" name="円弧 105">
              <a:extLst>
                <a:ext uri="{FF2B5EF4-FFF2-40B4-BE49-F238E27FC236}">
                  <a16:creationId xmlns:a16="http://schemas.microsoft.com/office/drawing/2014/main" id="{13DC0F42-BB7E-AE86-C364-E48ACBE83A1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7" name="グループ化 106">
            <a:extLst>
              <a:ext uri="{FF2B5EF4-FFF2-40B4-BE49-F238E27FC236}">
                <a16:creationId xmlns:a16="http://schemas.microsoft.com/office/drawing/2014/main" id="{11A72132-4BC4-53A7-F968-D7E87A80624B}"/>
              </a:ext>
            </a:extLst>
          </p:cNvPr>
          <p:cNvGrpSpPr/>
          <p:nvPr/>
        </p:nvGrpSpPr>
        <p:grpSpPr>
          <a:xfrm flipH="1">
            <a:off x="4428131" y="4756008"/>
            <a:ext cx="752658" cy="405710"/>
            <a:chOff x="4488244" y="5206471"/>
            <a:chExt cx="752658" cy="405710"/>
          </a:xfrm>
        </p:grpSpPr>
        <p:cxnSp>
          <p:nvCxnSpPr>
            <p:cNvPr id="108" name="直線矢印コネクタ 107">
              <a:extLst>
                <a:ext uri="{FF2B5EF4-FFF2-40B4-BE49-F238E27FC236}">
                  <a16:creationId xmlns:a16="http://schemas.microsoft.com/office/drawing/2014/main" id="{F8EED2C0-B454-C38F-AF04-57399A4168E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045C6320-D3AD-9E6A-E10A-BE23A30DCB7E}"/>
                </a:ext>
              </a:extLst>
            </p:cNvPr>
            <p:cNvGrpSpPr/>
            <p:nvPr/>
          </p:nvGrpSpPr>
          <p:grpSpPr>
            <a:xfrm>
              <a:off x="4610864" y="5312359"/>
              <a:ext cx="69614" cy="299822"/>
              <a:chOff x="2439407" y="2962964"/>
              <a:chExt cx="69614" cy="430496"/>
            </a:xfrm>
          </p:grpSpPr>
          <p:cxnSp>
            <p:nvCxnSpPr>
              <p:cNvPr id="112" name="直線コネクタ 111">
                <a:extLst>
                  <a:ext uri="{FF2B5EF4-FFF2-40B4-BE49-F238E27FC236}">
                    <a16:creationId xmlns:a16="http://schemas.microsoft.com/office/drawing/2014/main" id="{8A053E5E-3D7A-E96A-8C83-A599647C4C9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3" name="直線コネクタ 112">
                <a:extLst>
                  <a:ext uri="{FF2B5EF4-FFF2-40B4-BE49-F238E27FC236}">
                    <a16:creationId xmlns:a16="http://schemas.microsoft.com/office/drawing/2014/main" id="{6A545BFF-2852-889A-BC67-2C283287966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0A78E395-6870-8748-0438-DBADFC4C1D9C}"/>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0" name="正方形/長方形 109">
              <a:extLst>
                <a:ext uri="{FF2B5EF4-FFF2-40B4-BE49-F238E27FC236}">
                  <a16:creationId xmlns:a16="http://schemas.microsoft.com/office/drawing/2014/main" id="{0C2C3C94-04A7-4AD3-330C-5871C602E0E9}"/>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115" name="グループ化 114">
            <a:extLst>
              <a:ext uri="{FF2B5EF4-FFF2-40B4-BE49-F238E27FC236}">
                <a16:creationId xmlns:a16="http://schemas.microsoft.com/office/drawing/2014/main" id="{563E0D05-3872-0F60-197D-909513F18D0F}"/>
              </a:ext>
            </a:extLst>
          </p:cNvPr>
          <p:cNvGrpSpPr/>
          <p:nvPr/>
        </p:nvGrpSpPr>
        <p:grpSpPr>
          <a:xfrm>
            <a:off x="6905645" y="2389106"/>
            <a:ext cx="595884" cy="468750"/>
            <a:chOff x="2420174" y="2805910"/>
            <a:chExt cx="595884" cy="468750"/>
          </a:xfrm>
        </p:grpSpPr>
        <p:pic>
          <p:nvPicPr>
            <p:cNvPr id="116" name="グラフィックス 115" descr="ユーザー 枠線">
              <a:extLst>
                <a:ext uri="{FF2B5EF4-FFF2-40B4-BE49-F238E27FC236}">
                  <a16:creationId xmlns:a16="http://schemas.microsoft.com/office/drawing/2014/main" id="{0449DA01-9CFD-F2DA-5F44-0C679055459D}"/>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17" name="四角形: 角を丸くする 116">
              <a:extLst>
                <a:ext uri="{FF2B5EF4-FFF2-40B4-BE49-F238E27FC236}">
                  <a16:creationId xmlns:a16="http://schemas.microsoft.com/office/drawing/2014/main" id="{B844CAC6-AEE6-21B1-FBAC-D0F3540DF95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決算入力</a:t>
              </a:r>
              <a:endParaRPr kumimoji="1" lang="en-US" altLang="ja-JP" sz="500" b="1" dirty="0">
                <a:solidFill>
                  <a:schemeClr val="tx1"/>
                </a:solidFill>
                <a:latin typeface="+mn-ea"/>
              </a:endParaRPr>
            </a:p>
          </p:txBody>
        </p:sp>
      </p:grpSp>
      <p:cxnSp>
        <p:nvCxnSpPr>
          <p:cNvPr id="118" name="直線矢印コネクタ 117">
            <a:extLst>
              <a:ext uri="{FF2B5EF4-FFF2-40B4-BE49-F238E27FC236}">
                <a16:creationId xmlns:a16="http://schemas.microsoft.com/office/drawing/2014/main" id="{7623C433-85AA-37DD-4955-E2FB4973F1CD}"/>
              </a:ext>
            </a:extLst>
          </p:cNvPr>
          <p:cNvCxnSpPr>
            <a:cxnSpLocks/>
            <a:stCxn id="117" idx="2"/>
            <a:endCxn id="122" idx="1"/>
          </p:cNvCxnSpPr>
          <p:nvPr/>
        </p:nvCxnSpPr>
        <p:spPr>
          <a:xfrm>
            <a:off x="7203587"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21" name="グループ化 120">
            <a:extLst>
              <a:ext uri="{FF2B5EF4-FFF2-40B4-BE49-F238E27FC236}">
                <a16:creationId xmlns:a16="http://schemas.microsoft.com/office/drawing/2014/main" id="{2A9D4E03-8B05-F315-2141-BE41469AFCEF}"/>
              </a:ext>
            </a:extLst>
          </p:cNvPr>
          <p:cNvGrpSpPr/>
          <p:nvPr/>
        </p:nvGrpSpPr>
        <p:grpSpPr>
          <a:xfrm>
            <a:off x="6915769" y="4393866"/>
            <a:ext cx="575637" cy="451948"/>
            <a:chOff x="5274238" y="5435536"/>
            <a:chExt cx="439201" cy="345439"/>
          </a:xfrm>
        </p:grpSpPr>
        <p:sp>
          <p:nvSpPr>
            <p:cNvPr id="122" name="フローチャート: 磁気ディスク 121">
              <a:extLst>
                <a:ext uri="{FF2B5EF4-FFF2-40B4-BE49-F238E27FC236}">
                  <a16:creationId xmlns:a16="http://schemas.microsoft.com/office/drawing/2014/main" id="{B1F9ABAB-B7AD-387E-8655-9CBEDD9954F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23" name="円弧 122">
              <a:extLst>
                <a:ext uri="{FF2B5EF4-FFF2-40B4-BE49-F238E27FC236}">
                  <a16:creationId xmlns:a16="http://schemas.microsoft.com/office/drawing/2014/main" id="{4F1AADD5-7C9C-C197-36DF-B11B1411B39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4" name="円弧 123">
              <a:extLst>
                <a:ext uri="{FF2B5EF4-FFF2-40B4-BE49-F238E27FC236}">
                  <a16:creationId xmlns:a16="http://schemas.microsoft.com/office/drawing/2014/main" id="{FE131CB8-D200-45FF-197F-7EF56A987A1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25" name="グループ化 124">
            <a:extLst>
              <a:ext uri="{FF2B5EF4-FFF2-40B4-BE49-F238E27FC236}">
                <a16:creationId xmlns:a16="http://schemas.microsoft.com/office/drawing/2014/main" id="{F0C91619-91FB-B722-F308-530B329DDB29}"/>
              </a:ext>
            </a:extLst>
          </p:cNvPr>
          <p:cNvGrpSpPr/>
          <p:nvPr/>
        </p:nvGrpSpPr>
        <p:grpSpPr>
          <a:xfrm flipH="1">
            <a:off x="6235018" y="4756008"/>
            <a:ext cx="752658" cy="405710"/>
            <a:chOff x="4488244" y="5206471"/>
            <a:chExt cx="752658" cy="405710"/>
          </a:xfrm>
        </p:grpSpPr>
        <p:cxnSp>
          <p:nvCxnSpPr>
            <p:cNvPr id="126" name="直線矢印コネクタ 125">
              <a:extLst>
                <a:ext uri="{FF2B5EF4-FFF2-40B4-BE49-F238E27FC236}">
                  <a16:creationId xmlns:a16="http://schemas.microsoft.com/office/drawing/2014/main" id="{35C2C8FB-6FC2-F8B0-799F-DA363556F52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27" name="グループ化 126">
              <a:extLst>
                <a:ext uri="{FF2B5EF4-FFF2-40B4-BE49-F238E27FC236}">
                  <a16:creationId xmlns:a16="http://schemas.microsoft.com/office/drawing/2014/main" id="{D31B00A8-8467-761A-F0A5-DC762C6C920B}"/>
                </a:ext>
              </a:extLst>
            </p:cNvPr>
            <p:cNvGrpSpPr/>
            <p:nvPr/>
          </p:nvGrpSpPr>
          <p:grpSpPr>
            <a:xfrm>
              <a:off x="4610864" y="5312359"/>
              <a:ext cx="69614" cy="299822"/>
              <a:chOff x="2439407" y="2962964"/>
              <a:chExt cx="69614" cy="430496"/>
            </a:xfrm>
          </p:grpSpPr>
          <p:cxnSp>
            <p:nvCxnSpPr>
              <p:cNvPr id="129" name="直線コネクタ 128">
                <a:extLst>
                  <a:ext uri="{FF2B5EF4-FFF2-40B4-BE49-F238E27FC236}">
                    <a16:creationId xmlns:a16="http://schemas.microsoft.com/office/drawing/2014/main" id="{CA30B8EF-D677-5ACC-2FA0-EF0CDAFBD79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30" name="直線コネクタ 129">
                <a:extLst>
                  <a:ext uri="{FF2B5EF4-FFF2-40B4-BE49-F238E27FC236}">
                    <a16:creationId xmlns:a16="http://schemas.microsoft.com/office/drawing/2014/main" id="{44F36739-10E0-D229-AFE6-12DF384C769B}"/>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31" name="直線コネクタ 130">
                <a:extLst>
                  <a:ext uri="{FF2B5EF4-FFF2-40B4-BE49-F238E27FC236}">
                    <a16:creationId xmlns:a16="http://schemas.microsoft.com/office/drawing/2014/main" id="{B3BA75B4-E95C-71C3-62D7-71C108D849E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28" name="正方形/長方形 127">
              <a:extLst>
                <a:ext uri="{FF2B5EF4-FFF2-40B4-BE49-F238E27FC236}">
                  <a16:creationId xmlns:a16="http://schemas.microsoft.com/office/drawing/2014/main" id="{E7FF6231-DFFF-D6AD-3EE6-5F9802636A32}"/>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41" name="直線矢印コネクタ 140">
            <a:extLst>
              <a:ext uri="{FF2B5EF4-FFF2-40B4-BE49-F238E27FC236}">
                <a16:creationId xmlns:a16="http://schemas.microsoft.com/office/drawing/2014/main" id="{3A46D05E-F555-0E3E-3AD7-553EDAC81154}"/>
              </a:ext>
            </a:extLst>
          </p:cNvPr>
          <p:cNvCxnSpPr>
            <a:cxnSpLocks/>
            <a:stCxn id="71" idx="3"/>
            <a:endCxn id="94" idx="1"/>
          </p:cNvCxnSpPr>
          <p:nvPr/>
        </p:nvCxnSpPr>
        <p:spPr>
          <a:xfrm>
            <a:off x="4803909" y="2623481"/>
            <a:ext cx="2948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4" name="直線矢印コネクタ 143">
            <a:extLst>
              <a:ext uri="{FF2B5EF4-FFF2-40B4-BE49-F238E27FC236}">
                <a16:creationId xmlns:a16="http://schemas.microsoft.com/office/drawing/2014/main" id="{99ADA461-82AD-865A-4533-C8B63C59D499}"/>
              </a:ext>
            </a:extLst>
          </p:cNvPr>
          <p:cNvCxnSpPr>
            <a:cxnSpLocks/>
            <a:stCxn id="117" idx="3"/>
            <a:endCxn id="82" idx="2"/>
          </p:cNvCxnSpPr>
          <p:nvPr/>
        </p:nvCxnSpPr>
        <p:spPr>
          <a:xfrm>
            <a:off x="7501529" y="2623481"/>
            <a:ext cx="5284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0" name="直線矢印コネクタ 149">
            <a:extLst>
              <a:ext uri="{FF2B5EF4-FFF2-40B4-BE49-F238E27FC236}">
                <a16:creationId xmlns:a16="http://schemas.microsoft.com/office/drawing/2014/main" id="{E9081893-BE0B-8544-31B9-8D624D250484}"/>
              </a:ext>
            </a:extLst>
          </p:cNvPr>
          <p:cNvCxnSpPr>
            <a:cxnSpLocks/>
            <a:stCxn id="94" idx="3"/>
            <a:endCxn id="133" idx="1"/>
          </p:cNvCxnSpPr>
          <p:nvPr/>
        </p:nvCxnSpPr>
        <p:spPr>
          <a:xfrm>
            <a:off x="5694642" y="2623481"/>
            <a:ext cx="29428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 name="正方形/長方形 19">
            <a:extLst>
              <a:ext uri="{FF2B5EF4-FFF2-40B4-BE49-F238E27FC236}">
                <a16:creationId xmlns:a16="http://schemas.microsoft.com/office/drawing/2014/main" id="{C9055893-3916-D449-3C3F-F7DFB047A8F6}"/>
              </a:ext>
            </a:extLst>
          </p:cNvPr>
          <p:cNvSpPr/>
          <p:nvPr/>
        </p:nvSpPr>
        <p:spPr>
          <a:xfrm>
            <a:off x="629397" y="277624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2" name="楕円 41">
            <a:extLst>
              <a:ext uri="{FF2B5EF4-FFF2-40B4-BE49-F238E27FC236}">
                <a16:creationId xmlns:a16="http://schemas.microsoft.com/office/drawing/2014/main" id="{7355D8C0-B48C-14A8-0C1A-33E4827F7708}"/>
              </a:ext>
            </a:extLst>
          </p:cNvPr>
          <p:cNvSpPr/>
          <p:nvPr/>
        </p:nvSpPr>
        <p:spPr>
          <a:xfrm>
            <a:off x="878095"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58" name="グループ化 57">
            <a:extLst>
              <a:ext uri="{FF2B5EF4-FFF2-40B4-BE49-F238E27FC236}">
                <a16:creationId xmlns:a16="http://schemas.microsoft.com/office/drawing/2014/main" id="{9773879E-C48E-183C-65FA-70E887FC693F}"/>
              </a:ext>
            </a:extLst>
          </p:cNvPr>
          <p:cNvGrpSpPr/>
          <p:nvPr/>
        </p:nvGrpSpPr>
        <p:grpSpPr>
          <a:xfrm>
            <a:off x="5988926" y="2389106"/>
            <a:ext cx="595884" cy="468750"/>
            <a:chOff x="2420174" y="2805910"/>
            <a:chExt cx="595884" cy="468750"/>
          </a:xfrm>
        </p:grpSpPr>
        <p:pic>
          <p:nvPicPr>
            <p:cNvPr id="59" name="グラフィックス 58" descr="ユーザー 枠線">
              <a:extLst>
                <a:ext uri="{FF2B5EF4-FFF2-40B4-BE49-F238E27FC236}">
                  <a16:creationId xmlns:a16="http://schemas.microsoft.com/office/drawing/2014/main" id="{5F21F005-7C1E-E51D-2F58-1A386661FD3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3" name="四角形: 角を丸くする 132">
              <a:extLst>
                <a:ext uri="{FF2B5EF4-FFF2-40B4-BE49-F238E27FC236}">
                  <a16:creationId xmlns:a16="http://schemas.microsoft.com/office/drawing/2014/main" id="{B6624F5D-DB22-FB21-2B50-DEE8CE11F31B}"/>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決算処理結果確認</a:t>
              </a:r>
              <a:endParaRPr kumimoji="1" lang="en-US" altLang="ja-JP" sz="500" b="1" dirty="0">
                <a:solidFill>
                  <a:schemeClr val="tx1"/>
                </a:solidFill>
                <a:latin typeface="+mn-ea"/>
              </a:endParaRPr>
            </a:p>
          </p:txBody>
        </p:sp>
      </p:grpSp>
      <p:cxnSp>
        <p:nvCxnSpPr>
          <p:cNvPr id="134" name="直線矢印コネクタ 133">
            <a:extLst>
              <a:ext uri="{FF2B5EF4-FFF2-40B4-BE49-F238E27FC236}">
                <a16:creationId xmlns:a16="http://schemas.microsoft.com/office/drawing/2014/main" id="{212F2C64-13CD-266F-392B-7D9512E610BB}"/>
              </a:ext>
            </a:extLst>
          </p:cNvPr>
          <p:cNvCxnSpPr>
            <a:cxnSpLocks/>
            <a:stCxn id="136" idx="1"/>
            <a:endCxn id="133" idx="2"/>
          </p:cNvCxnSpPr>
          <p:nvPr/>
        </p:nvCxnSpPr>
        <p:spPr>
          <a:xfrm flipH="1" flipV="1">
            <a:off x="6286868"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7D974268-614E-C4A4-9A09-9AF36E57BA3C}"/>
              </a:ext>
            </a:extLst>
          </p:cNvPr>
          <p:cNvGrpSpPr/>
          <p:nvPr/>
        </p:nvGrpSpPr>
        <p:grpSpPr>
          <a:xfrm>
            <a:off x="5999050" y="4393866"/>
            <a:ext cx="575637" cy="451948"/>
            <a:chOff x="5274238" y="5435536"/>
            <a:chExt cx="439201" cy="345439"/>
          </a:xfrm>
        </p:grpSpPr>
        <p:sp>
          <p:nvSpPr>
            <p:cNvPr id="136" name="フローチャート: 磁気ディスク 135">
              <a:extLst>
                <a:ext uri="{FF2B5EF4-FFF2-40B4-BE49-F238E27FC236}">
                  <a16:creationId xmlns:a16="http://schemas.microsoft.com/office/drawing/2014/main" id="{CA6AA5F0-3851-B705-3FE4-7F00C3F7766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37" name="円弧 136">
              <a:extLst>
                <a:ext uri="{FF2B5EF4-FFF2-40B4-BE49-F238E27FC236}">
                  <a16:creationId xmlns:a16="http://schemas.microsoft.com/office/drawing/2014/main" id="{1F9E78EB-C183-0D54-2FDC-30D2B444D25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38" name="円弧 137">
              <a:extLst>
                <a:ext uri="{FF2B5EF4-FFF2-40B4-BE49-F238E27FC236}">
                  <a16:creationId xmlns:a16="http://schemas.microsoft.com/office/drawing/2014/main" id="{578B781B-DC1F-E068-62E2-7792305C7D1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39" name="グループ化 138">
            <a:extLst>
              <a:ext uri="{FF2B5EF4-FFF2-40B4-BE49-F238E27FC236}">
                <a16:creationId xmlns:a16="http://schemas.microsoft.com/office/drawing/2014/main" id="{0955C857-FD0F-9896-48A4-D032F01EC242}"/>
              </a:ext>
            </a:extLst>
          </p:cNvPr>
          <p:cNvGrpSpPr/>
          <p:nvPr/>
        </p:nvGrpSpPr>
        <p:grpSpPr>
          <a:xfrm flipH="1">
            <a:off x="5318299" y="4756008"/>
            <a:ext cx="752658" cy="405710"/>
            <a:chOff x="4488244" y="5206471"/>
            <a:chExt cx="752658" cy="405710"/>
          </a:xfrm>
        </p:grpSpPr>
        <p:cxnSp>
          <p:nvCxnSpPr>
            <p:cNvPr id="140" name="直線矢印コネクタ 139">
              <a:extLst>
                <a:ext uri="{FF2B5EF4-FFF2-40B4-BE49-F238E27FC236}">
                  <a16:creationId xmlns:a16="http://schemas.microsoft.com/office/drawing/2014/main" id="{A15CBEC9-25BD-C678-DD01-ECA866B0A33E}"/>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2" name="グループ化 141">
              <a:extLst>
                <a:ext uri="{FF2B5EF4-FFF2-40B4-BE49-F238E27FC236}">
                  <a16:creationId xmlns:a16="http://schemas.microsoft.com/office/drawing/2014/main" id="{12392757-BD7E-BF51-76C4-EC8DC5B6F46A}"/>
                </a:ext>
              </a:extLst>
            </p:cNvPr>
            <p:cNvGrpSpPr/>
            <p:nvPr/>
          </p:nvGrpSpPr>
          <p:grpSpPr>
            <a:xfrm>
              <a:off x="4610864" y="5312359"/>
              <a:ext cx="69614" cy="299822"/>
              <a:chOff x="2439407" y="2962964"/>
              <a:chExt cx="69614" cy="430496"/>
            </a:xfrm>
          </p:grpSpPr>
          <p:cxnSp>
            <p:nvCxnSpPr>
              <p:cNvPr id="145" name="直線コネクタ 144">
                <a:extLst>
                  <a:ext uri="{FF2B5EF4-FFF2-40B4-BE49-F238E27FC236}">
                    <a16:creationId xmlns:a16="http://schemas.microsoft.com/office/drawing/2014/main" id="{03123567-E50D-AB9D-7416-11B904E8F4D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6" name="直線コネクタ 145">
                <a:extLst>
                  <a:ext uri="{FF2B5EF4-FFF2-40B4-BE49-F238E27FC236}">
                    <a16:creationId xmlns:a16="http://schemas.microsoft.com/office/drawing/2014/main" id="{57F1C984-5BAF-44BC-93CE-ED3CF892C21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7" name="直線コネクタ 146">
                <a:extLst>
                  <a:ext uri="{FF2B5EF4-FFF2-40B4-BE49-F238E27FC236}">
                    <a16:creationId xmlns:a16="http://schemas.microsoft.com/office/drawing/2014/main" id="{48E87D84-E0C1-F6AD-9523-D74A0E08D6A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3" name="正方形/長方形 142">
              <a:extLst>
                <a:ext uri="{FF2B5EF4-FFF2-40B4-BE49-F238E27FC236}">
                  <a16:creationId xmlns:a16="http://schemas.microsoft.com/office/drawing/2014/main" id="{A3622197-46EA-1701-3B16-F3BA86384B8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cxnSp>
        <p:nvCxnSpPr>
          <p:cNvPr id="149" name="直線矢印コネクタ 148">
            <a:extLst>
              <a:ext uri="{FF2B5EF4-FFF2-40B4-BE49-F238E27FC236}">
                <a16:creationId xmlns:a16="http://schemas.microsoft.com/office/drawing/2014/main" id="{CB7FEAD7-8A13-908B-C18A-3CFDDF80A325}"/>
              </a:ext>
            </a:extLst>
          </p:cNvPr>
          <p:cNvCxnSpPr>
            <a:cxnSpLocks/>
            <a:stCxn id="133" idx="3"/>
            <a:endCxn id="117" idx="1"/>
          </p:cNvCxnSpPr>
          <p:nvPr/>
        </p:nvCxnSpPr>
        <p:spPr>
          <a:xfrm>
            <a:off x="6584810" y="2623481"/>
            <a:ext cx="32083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5356388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2E540A-66A1-CE0C-680B-D54C10C0D948}"/>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82F5840A-AF9B-43C5-F3FB-CB4336A17D7E}"/>
              </a:ext>
            </a:extLst>
          </p:cNvPr>
          <p:cNvGrpSpPr/>
          <p:nvPr/>
        </p:nvGrpSpPr>
        <p:grpSpPr>
          <a:xfrm rot="16200000">
            <a:off x="3771556" y="2009457"/>
            <a:ext cx="1178070" cy="47531"/>
            <a:chOff x="7815028" y="5728211"/>
            <a:chExt cx="1178070" cy="47531"/>
          </a:xfrm>
        </p:grpSpPr>
        <p:cxnSp>
          <p:nvCxnSpPr>
            <p:cNvPr id="12" name="直線矢印コネクタ 11">
              <a:extLst>
                <a:ext uri="{FF2B5EF4-FFF2-40B4-BE49-F238E27FC236}">
                  <a16:creationId xmlns:a16="http://schemas.microsoft.com/office/drawing/2014/main" id="{A09029BD-6478-1B6C-8988-925032F96029}"/>
                </a:ext>
              </a:extLst>
            </p:cNvPr>
            <p:cNvCxnSpPr>
              <a:cxnSpLocks/>
              <a:stCxn id="28" idx="6"/>
              <a:endCxn id="29" idx="0"/>
            </p:cNvCxnSpPr>
            <p:nvPr/>
          </p:nvCxnSpPr>
          <p:spPr>
            <a:xfrm rot="5400000" flipV="1">
              <a:off x="8427825" y="5186711"/>
              <a:ext cx="6" cy="113053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8" name="楕円 27">
              <a:extLst>
                <a:ext uri="{FF2B5EF4-FFF2-40B4-BE49-F238E27FC236}">
                  <a16:creationId xmlns:a16="http://schemas.microsoft.com/office/drawing/2014/main" id="{59417332-D913-89BF-E62F-771021BDA322}"/>
                </a:ext>
              </a:extLst>
            </p:cNvPr>
            <p:cNvSpPr/>
            <p:nvPr/>
          </p:nvSpPr>
          <p:spPr>
            <a:xfrm>
              <a:off x="781502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9" name="二等辺三角形 28">
              <a:extLst>
                <a:ext uri="{FF2B5EF4-FFF2-40B4-BE49-F238E27FC236}">
                  <a16:creationId xmlns:a16="http://schemas.microsoft.com/office/drawing/2014/main" id="{E422CA15-3B6A-B6C9-BAC0-ACC3E8A32370}"/>
                </a:ext>
              </a:extLst>
            </p:cNvPr>
            <p:cNvSpPr/>
            <p:nvPr/>
          </p:nvSpPr>
          <p:spPr>
            <a:xfrm rot="5400000">
              <a:off x="8933851" y="5716046"/>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9" name="グループ化 18">
            <a:extLst>
              <a:ext uri="{FF2B5EF4-FFF2-40B4-BE49-F238E27FC236}">
                <a16:creationId xmlns:a16="http://schemas.microsoft.com/office/drawing/2014/main" id="{2EEEE6F3-BA85-E3A1-9CB4-05EFFFD94DEF}"/>
              </a:ext>
            </a:extLst>
          </p:cNvPr>
          <p:cNvGrpSpPr/>
          <p:nvPr/>
        </p:nvGrpSpPr>
        <p:grpSpPr>
          <a:xfrm rot="5400000" flipV="1">
            <a:off x="537675" y="1979267"/>
            <a:ext cx="1192927" cy="47531"/>
            <a:chOff x="7899456" y="5728209"/>
            <a:chExt cx="1192927" cy="47531"/>
          </a:xfrm>
        </p:grpSpPr>
        <p:cxnSp>
          <p:nvCxnSpPr>
            <p:cNvPr id="20" name="直線矢印コネクタ 19">
              <a:extLst>
                <a:ext uri="{FF2B5EF4-FFF2-40B4-BE49-F238E27FC236}">
                  <a16:creationId xmlns:a16="http://schemas.microsoft.com/office/drawing/2014/main" id="{A76B6A56-4523-0BDE-6B7B-987755548DBD}"/>
                </a:ext>
              </a:extLst>
            </p:cNvPr>
            <p:cNvCxnSpPr>
              <a:cxnSpLocks/>
              <a:stCxn id="23" idx="6"/>
              <a:endCxn id="25" idx="0"/>
            </p:cNvCxnSpPr>
            <p:nvPr/>
          </p:nvCxnSpPr>
          <p:spPr>
            <a:xfrm rot="5400000" flipV="1">
              <a:off x="8519681" y="5179283"/>
              <a:ext cx="9" cy="114539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3" name="楕円 22">
              <a:extLst>
                <a:ext uri="{FF2B5EF4-FFF2-40B4-BE49-F238E27FC236}">
                  <a16:creationId xmlns:a16="http://schemas.microsoft.com/office/drawing/2014/main" id="{3FA45552-0D88-EC74-94BD-F69858A4D770}"/>
                </a:ext>
              </a:extLst>
            </p:cNvPr>
            <p:cNvSpPr/>
            <p:nvPr/>
          </p:nvSpPr>
          <p:spPr>
            <a:xfrm>
              <a:off x="7899456"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4E24DEF8-5282-47CF-F8FC-52D986E42BB6}"/>
                </a:ext>
              </a:extLst>
            </p:cNvPr>
            <p:cNvSpPr/>
            <p:nvPr/>
          </p:nvSpPr>
          <p:spPr>
            <a:xfrm rot="5400000">
              <a:off x="9033135"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7A438975-BD14-3B5C-F698-94E28A3B9BF7}"/>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966B728-B943-C835-BDD7-D8036AC6E6B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273F9626-B62D-8A72-1123-05A21E267A4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976B1F5D-EEDE-8B25-A868-53073D92FC45}"/>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A9619F1-0A10-CC9A-2095-B0B9906B672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4896A45-65A6-9E52-7E3F-8FD4B1BD6F7E}"/>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7.1.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BCD7ECE-8FCA-5B5E-F912-49FED90927A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証明書発行</a:t>
              </a:r>
            </a:p>
          </p:txBody>
        </p:sp>
        <p:sp>
          <p:nvSpPr>
            <p:cNvPr id="14" name="正方形/長方形 13">
              <a:extLst>
                <a:ext uri="{FF2B5EF4-FFF2-40B4-BE49-F238E27FC236}">
                  <a16:creationId xmlns:a16="http://schemas.microsoft.com/office/drawing/2014/main" id="{C4C55056-6954-276D-62E3-78343014D919}"/>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証明</a:t>
              </a:r>
            </a:p>
          </p:txBody>
        </p:sp>
      </p:grpSp>
      <p:grpSp>
        <p:nvGrpSpPr>
          <p:cNvPr id="16" name="グループ化 15">
            <a:extLst>
              <a:ext uri="{FF2B5EF4-FFF2-40B4-BE49-F238E27FC236}">
                <a16:creationId xmlns:a16="http://schemas.microsoft.com/office/drawing/2014/main" id="{F44F719B-BE3A-78AB-5B5D-961767F7D275}"/>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17B62730-26D3-08CE-456A-650F8BFE5D70}"/>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9608EE2-C830-A5EA-E3A2-48ABBC64B843}"/>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288E3517-B218-7384-2C0E-CDE0C522ADF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33</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A840C17-B311-2391-3476-64C0FD7DCE63}"/>
              </a:ext>
            </a:extLst>
          </p:cNvPr>
          <p:cNvCxnSpPr>
            <a:cxnSpLocks/>
            <a:stCxn id="4" idx="6"/>
            <a:endCxn id="38" idx="1"/>
          </p:cNvCxnSpPr>
          <p:nvPr/>
        </p:nvCxnSpPr>
        <p:spPr>
          <a:xfrm>
            <a:off x="1287138" y="2766336"/>
            <a:ext cx="1916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FDAFD15-4F76-BF46-3855-938093F5345C}"/>
              </a:ext>
            </a:extLst>
          </p:cNvPr>
          <p:cNvSpPr/>
          <p:nvPr/>
        </p:nvSpPr>
        <p:spPr>
          <a:xfrm>
            <a:off x="6758568" y="5877559"/>
            <a:ext cx="2053792" cy="626871"/>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6.2.1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zh-TW" sz="500" b="1" dirty="0">
                <a:solidFill>
                  <a:schemeClr val="tx1"/>
                </a:solidFill>
                <a:latin typeface="游ゴシック" panose="020B0400000000000000" pitchFamily="50" charset="-128"/>
                <a:ea typeface="游ゴシック" panose="020B0400000000000000" pitchFamily="50" charset="-128"/>
              </a:rPr>
              <a:t>6.2.3</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各種納税証明書発行</a:t>
            </a:r>
          </a:p>
          <a:p>
            <a:r>
              <a:rPr kumimoji="1" lang="zh-TW" altLang="en-US" sz="500" b="1" dirty="0">
                <a:solidFill>
                  <a:schemeClr val="tx1"/>
                </a:solidFill>
                <a:latin typeface="游ゴシック" panose="020B0400000000000000" pitchFamily="50" charset="-128"/>
                <a:ea typeface="游ゴシック" panose="020B0400000000000000" pitchFamily="50" charset="-128"/>
              </a:rPr>
              <a:t>②</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6.2.4</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納税証明書発行</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個人住民税</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zh-TW" altLang="en-US" sz="500" b="1" dirty="0">
              <a:solidFill>
                <a:schemeClr val="tx1"/>
              </a:solidFill>
              <a:latin typeface="游ゴシック" panose="020B0400000000000000" pitchFamily="50" charset="-128"/>
              <a:ea typeface="游ゴシック" panose="020B0400000000000000" pitchFamily="50" charset="-128"/>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③</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6.2.5</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納税証明書発行</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zh-TW" altLang="en-US" sz="500" b="1" dirty="0">
                <a:solidFill>
                  <a:schemeClr val="tx1"/>
                </a:solidFill>
                <a:latin typeface="游ゴシック" panose="020B0400000000000000" pitchFamily="50" charset="-128"/>
                <a:ea typeface="游ゴシック" panose="020B0400000000000000" pitchFamily="50" charset="-128"/>
              </a:rPr>
              <a:t>軽自動車税</a:t>
            </a:r>
            <a:r>
              <a:rPr kumimoji="1" lang="en-US" altLang="ja-JP" sz="500" b="1" dirty="0">
                <a:solidFill>
                  <a:schemeClr val="tx1"/>
                </a:solidFill>
                <a:latin typeface="游ゴシック" panose="020B0400000000000000" pitchFamily="50" charset="-128"/>
                <a:ea typeface="游ゴシック" panose="020B0400000000000000" pitchFamily="50" charset="-128"/>
              </a:rPr>
              <a:t>)</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0B273D6D-8630-66CB-23C9-2431775F7E05}"/>
              </a:ext>
            </a:extLst>
          </p:cNvPr>
          <p:cNvSpPr/>
          <p:nvPr/>
        </p:nvSpPr>
        <p:spPr>
          <a:xfrm>
            <a:off x="732440" y="2928525"/>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申請受理後に開始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3FA8F9C6-463B-5640-595D-E9BBEADB8C78}"/>
              </a:ext>
            </a:extLst>
          </p:cNvPr>
          <p:cNvGrpSpPr/>
          <p:nvPr/>
        </p:nvGrpSpPr>
        <p:grpSpPr>
          <a:xfrm>
            <a:off x="981138" y="2613336"/>
            <a:ext cx="306000" cy="306000"/>
            <a:chOff x="8420362" y="5457393"/>
            <a:chExt cx="182044" cy="182044"/>
          </a:xfrm>
        </p:grpSpPr>
        <p:sp>
          <p:nvSpPr>
            <p:cNvPr id="4" name="楕円 3">
              <a:extLst>
                <a:ext uri="{FF2B5EF4-FFF2-40B4-BE49-F238E27FC236}">
                  <a16:creationId xmlns:a16="http://schemas.microsoft.com/office/drawing/2014/main" id="{83F0C3EE-D03A-EBD1-25B5-8669E311B28A}"/>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A83FC62F-641E-9A1F-EABE-1C56AC43DFB7}"/>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B1C3D7D4-11BC-A3F3-3D86-62520048D2B1}"/>
              </a:ext>
            </a:extLst>
          </p:cNvPr>
          <p:cNvCxnSpPr>
            <a:cxnSpLocks/>
            <a:stCxn id="30" idx="3"/>
            <a:endCxn id="137" idx="1"/>
          </p:cNvCxnSpPr>
          <p:nvPr/>
        </p:nvCxnSpPr>
        <p:spPr>
          <a:xfrm>
            <a:off x="2971742" y="2766336"/>
            <a:ext cx="3181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38" name="直線矢印コネクタ 137">
            <a:extLst>
              <a:ext uri="{FF2B5EF4-FFF2-40B4-BE49-F238E27FC236}">
                <a16:creationId xmlns:a16="http://schemas.microsoft.com/office/drawing/2014/main" id="{8F6A2334-D66C-1E56-409E-1DE92FCACB42}"/>
              </a:ext>
            </a:extLst>
          </p:cNvPr>
          <p:cNvCxnSpPr>
            <a:cxnSpLocks/>
            <a:stCxn id="140" idx="1"/>
            <a:endCxn id="137" idx="2"/>
          </p:cNvCxnSpPr>
          <p:nvPr/>
        </p:nvCxnSpPr>
        <p:spPr>
          <a:xfrm flipH="1" flipV="1">
            <a:off x="3587824" y="3000711"/>
            <a:ext cx="1299" cy="128079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B9935557-0ECB-116D-C99A-88A01CD0C9A6}"/>
              </a:ext>
            </a:extLst>
          </p:cNvPr>
          <p:cNvGrpSpPr/>
          <p:nvPr/>
        </p:nvGrpSpPr>
        <p:grpSpPr>
          <a:xfrm>
            <a:off x="3289882" y="2531961"/>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3F3A51EF-CB16-45C3-0BDA-8A7B722D222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E4C1794-B5A2-E553-6E16-FFC11C28AF9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証明書発行</a:t>
              </a:r>
              <a:endParaRPr kumimoji="1" lang="en-US" altLang="ja-JP" sz="500" b="1" dirty="0">
                <a:solidFill>
                  <a:schemeClr val="tx1"/>
                </a:solidFill>
                <a:latin typeface="+mn-ea"/>
              </a:endParaRPr>
            </a:p>
          </p:txBody>
        </p:sp>
      </p:grpSp>
      <p:grpSp>
        <p:nvGrpSpPr>
          <p:cNvPr id="139" name="グループ化 138">
            <a:extLst>
              <a:ext uri="{FF2B5EF4-FFF2-40B4-BE49-F238E27FC236}">
                <a16:creationId xmlns:a16="http://schemas.microsoft.com/office/drawing/2014/main" id="{144F7091-0971-15AC-C3D6-9B77E26288FD}"/>
              </a:ext>
            </a:extLst>
          </p:cNvPr>
          <p:cNvGrpSpPr/>
          <p:nvPr/>
        </p:nvGrpSpPr>
        <p:grpSpPr>
          <a:xfrm>
            <a:off x="3300006"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A8BE533C-5B33-CEDD-EEE2-E1139432516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5F2EE67E-E812-74EB-450F-C5FC191721F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405B8B77-A5E9-8A9E-3268-99D331E214C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7" name="グループ化 86">
            <a:extLst>
              <a:ext uri="{FF2B5EF4-FFF2-40B4-BE49-F238E27FC236}">
                <a16:creationId xmlns:a16="http://schemas.microsoft.com/office/drawing/2014/main" id="{C3B426C6-D20E-B38E-823B-488A8714C8D9}"/>
              </a:ext>
            </a:extLst>
          </p:cNvPr>
          <p:cNvGrpSpPr/>
          <p:nvPr/>
        </p:nvGrpSpPr>
        <p:grpSpPr>
          <a:xfrm>
            <a:off x="3733509" y="3002793"/>
            <a:ext cx="627082" cy="678812"/>
            <a:chOff x="2334384" y="3015289"/>
            <a:chExt cx="627082" cy="678812"/>
          </a:xfrm>
        </p:grpSpPr>
        <p:pic>
          <p:nvPicPr>
            <p:cNvPr id="88" name="グラフィックス 87" descr="紙 枠線">
              <a:extLst>
                <a:ext uri="{FF2B5EF4-FFF2-40B4-BE49-F238E27FC236}">
                  <a16:creationId xmlns:a16="http://schemas.microsoft.com/office/drawing/2014/main" id="{B44CD33E-789C-C96C-4922-28E3DFAA31F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BEABAD0A-3301-3318-BCD3-924A007C061E}"/>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5DCA09CB-3B5F-FB4E-A881-80F75C9CDA71}"/>
                </a:ext>
              </a:extLst>
            </p:cNvPr>
            <p:cNvSpPr/>
            <p:nvPr/>
          </p:nvSpPr>
          <p:spPr>
            <a:xfrm>
              <a:off x="2339841" y="3411648"/>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納税証明書</a:t>
              </a:r>
            </a:p>
            <a:p>
              <a:r>
                <a:rPr kumimoji="1" lang="ja-JP" altLang="en-US" sz="500" b="1" dirty="0">
                  <a:solidFill>
                    <a:schemeClr val="tx1"/>
                  </a:solidFill>
                  <a:latin typeface="+mn-ea"/>
                </a:rPr>
                <a:t>完納証明書</a:t>
              </a:r>
            </a:p>
            <a:p>
              <a:r>
                <a:rPr kumimoji="1" lang="ja-JP" altLang="en-US" sz="500" b="1" dirty="0">
                  <a:solidFill>
                    <a:schemeClr val="tx1"/>
                  </a:solidFill>
                  <a:latin typeface="+mn-ea"/>
                </a:rPr>
                <a:t>継続検査用納税証明書</a:t>
              </a:r>
            </a:p>
            <a:p>
              <a:r>
                <a:rPr kumimoji="1" lang="ja-JP" altLang="en-US" sz="500" b="1" dirty="0">
                  <a:solidFill>
                    <a:schemeClr val="tx1"/>
                  </a:solidFill>
                  <a:latin typeface="+mn-ea"/>
                </a:rPr>
                <a:t>継続検査用納税証明書発行リスト</a:t>
              </a:r>
            </a:p>
          </p:txBody>
        </p:sp>
      </p:grpSp>
      <p:grpSp>
        <p:nvGrpSpPr>
          <p:cNvPr id="26" name="グループ化 25">
            <a:extLst>
              <a:ext uri="{FF2B5EF4-FFF2-40B4-BE49-F238E27FC236}">
                <a16:creationId xmlns:a16="http://schemas.microsoft.com/office/drawing/2014/main" id="{FB188FC4-3F74-AAFB-6B5D-C17950114527}"/>
              </a:ext>
            </a:extLst>
          </p:cNvPr>
          <p:cNvGrpSpPr/>
          <p:nvPr/>
        </p:nvGrpSpPr>
        <p:grpSpPr>
          <a:xfrm>
            <a:off x="1478772" y="2537580"/>
            <a:ext cx="587415" cy="457512"/>
            <a:chOff x="5266944" y="2798826"/>
            <a:chExt cx="455771" cy="301859"/>
          </a:xfrm>
        </p:grpSpPr>
        <p:sp>
          <p:nvSpPr>
            <p:cNvPr id="38" name="四角形: 角を丸くする 37">
              <a:extLst>
                <a:ext uri="{FF2B5EF4-FFF2-40B4-BE49-F238E27FC236}">
                  <a16:creationId xmlns:a16="http://schemas.microsoft.com/office/drawing/2014/main" id="{557C44DC-9A20-F584-6E68-6A158B19932C}"/>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受領</a:t>
              </a:r>
              <a:endParaRPr kumimoji="1" lang="en-US" altLang="ja-JP" sz="500" b="1" dirty="0">
                <a:solidFill>
                  <a:schemeClr val="tx1"/>
                </a:solidFill>
                <a:latin typeface="+mn-ea"/>
              </a:endParaRPr>
            </a:p>
          </p:txBody>
        </p:sp>
        <p:pic>
          <p:nvPicPr>
            <p:cNvPr id="76" name="グラフィックス 75" descr="挙手 枠線">
              <a:extLst>
                <a:ext uri="{FF2B5EF4-FFF2-40B4-BE49-F238E27FC236}">
                  <a16:creationId xmlns:a16="http://schemas.microsoft.com/office/drawing/2014/main" id="{A4D9A30C-121D-FFB9-4303-8F30588E729A}"/>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110" name="グループ化 109">
            <a:extLst>
              <a:ext uri="{FF2B5EF4-FFF2-40B4-BE49-F238E27FC236}">
                <a16:creationId xmlns:a16="http://schemas.microsoft.com/office/drawing/2014/main" id="{59339AD4-181F-2053-1ED5-55920F240AE8}"/>
              </a:ext>
            </a:extLst>
          </p:cNvPr>
          <p:cNvGrpSpPr/>
          <p:nvPr/>
        </p:nvGrpSpPr>
        <p:grpSpPr>
          <a:xfrm flipH="1">
            <a:off x="2640180" y="4648212"/>
            <a:ext cx="752658" cy="405710"/>
            <a:chOff x="5549538" y="5066857"/>
            <a:chExt cx="752658" cy="405710"/>
          </a:xfrm>
        </p:grpSpPr>
        <p:cxnSp>
          <p:nvCxnSpPr>
            <p:cNvPr id="111" name="直線矢印コネクタ 110">
              <a:extLst>
                <a:ext uri="{FF2B5EF4-FFF2-40B4-BE49-F238E27FC236}">
                  <a16:creationId xmlns:a16="http://schemas.microsoft.com/office/drawing/2014/main" id="{A89E488C-4CAF-4192-5860-ABEE59E78DD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12" name="グループ化 111">
              <a:extLst>
                <a:ext uri="{FF2B5EF4-FFF2-40B4-BE49-F238E27FC236}">
                  <a16:creationId xmlns:a16="http://schemas.microsoft.com/office/drawing/2014/main" id="{49687CA1-74C4-E7B3-96AD-888005BC3CC2}"/>
                </a:ext>
              </a:extLst>
            </p:cNvPr>
            <p:cNvGrpSpPr/>
            <p:nvPr/>
          </p:nvGrpSpPr>
          <p:grpSpPr>
            <a:xfrm>
              <a:off x="5672158" y="5172745"/>
              <a:ext cx="69614" cy="299822"/>
              <a:chOff x="2439407" y="2962964"/>
              <a:chExt cx="69614" cy="430496"/>
            </a:xfrm>
          </p:grpSpPr>
          <p:cxnSp>
            <p:nvCxnSpPr>
              <p:cNvPr id="114" name="直線コネクタ 113">
                <a:extLst>
                  <a:ext uri="{FF2B5EF4-FFF2-40B4-BE49-F238E27FC236}">
                    <a16:creationId xmlns:a16="http://schemas.microsoft.com/office/drawing/2014/main" id="{77FA1CCA-C355-EEC3-182B-012BF4131950}"/>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5" name="直線コネクタ 114">
                <a:extLst>
                  <a:ext uri="{FF2B5EF4-FFF2-40B4-BE49-F238E27FC236}">
                    <a16:creationId xmlns:a16="http://schemas.microsoft.com/office/drawing/2014/main" id="{66C3BB9B-553E-EBC7-BC86-C29B21B515EE}"/>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6" name="直線コネクタ 115">
                <a:extLst>
                  <a:ext uri="{FF2B5EF4-FFF2-40B4-BE49-F238E27FC236}">
                    <a16:creationId xmlns:a16="http://schemas.microsoft.com/office/drawing/2014/main" id="{DF9C5D66-D628-C4E9-75CE-12A83BC3BB1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3" name="正方形/長方形 112">
              <a:extLst>
                <a:ext uri="{FF2B5EF4-FFF2-40B4-BE49-F238E27FC236}">
                  <a16:creationId xmlns:a16="http://schemas.microsoft.com/office/drawing/2014/main" id="{9B1A0F69-7307-3D65-9949-32F0A2EBC9CC}"/>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①、②、③</a:t>
              </a:r>
            </a:p>
          </p:txBody>
        </p:sp>
      </p:grpSp>
      <p:cxnSp>
        <p:nvCxnSpPr>
          <p:cNvPr id="152" name="直線矢印コネクタ 151">
            <a:extLst>
              <a:ext uri="{FF2B5EF4-FFF2-40B4-BE49-F238E27FC236}">
                <a16:creationId xmlns:a16="http://schemas.microsoft.com/office/drawing/2014/main" id="{697EFEBE-D2BA-90F6-7E4E-9ED6E74A9314}"/>
              </a:ext>
            </a:extLst>
          </p:cNvPr>
          <p:cNvCxnSpPr>
            <a:cxnSpLocks/>
            <a:stCxn id="88" idx="3"/>
            <a:endCxn id="22" idx="4"/>
          </p:cNvCxnSpPr>
          <p:nvPr/>
        </p:nvCxnSpPr>
        <p:spPr>
          <a:xfrm flipV="1">
            <a:off x="4199357" y="2919336"/>
            <a:ext cx="161234" cy="35367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75" name="正方形/長方形 174">
            <a:extLst>
              <a:ext uri="{FF2B5EF4-FFF2-40B4-BE49-F238E27FC236}">
                <a16:creationId xmlns:a16="http://schemas.microsoft.com/office/drawing/2014/main" id="{03C8FE14-51B9-A03E-C696-D8C7AE90FCA3}"/>
              </a:ext>
            </a:extLst>
          </p:cNvPr>
          <p:cNvSpPr/>
          <p:nvPr/>
        </p:nvSpPr>
        <p:spPr>
          <a:xfrm>
            <a:off x="742073"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800" b="1" dirty="0">
                <a:solidFill>
                  <a:schemeClr val="tx1"/>
                </a:solidFill>
                <a:latin typeface="+mn-ea"/>
              </a:rPr>
              <a:t>納税義務者</a:t>
            </a:r>
          </a:p>
        </p:txBody>
      </p:sp>
      <p:sp>
        <p:nvSpPr>
          <p:cNvPr id="177" name="正方形/長方形 176">
            <a:extLst>
              <a:ext uri="{FF2B5EF4-FFF2-40B4-BE49-F238E27FC236}">
                <a16:creationId xmlns:a16="http://schemas.microsoft.com/office/drawing/2014/main" id="{4BA33160-2D1F-D8F3-1DD2-E55876DCE7E6}"/>
              </a:ext>
            </a:extLst>
          </p:cNvPr>
          <p:cNvSpPr/>
          <p:nvPr/>
        </p:nvSpPr>
        <p:spPr>
          <a:xfrm>
            <a:off x="785532" y="1594281"/>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証明発行申請</a:t>
            </a:r>
            <a:endParaRPr kumimoji="1" lang="en-US" altLang="ja-JP" sz="600" b="1" dirty="0">
              <a:solidFill>
                <a:schemeClr val="tx1"/>
              </a:solidFill>
              <a:highlight>
                <a:srgbClr val="FFFFFF"/>
              </a:highlight>
              <a:latin typeface="+mn-ea"/>
            </a:endParaRPr>
          </a:p>
        </p:txBody>
      </p:sp>
      <p:grpSp>
        <p:nvGrpSpPr>
          <p:cNvPr id="21" name="グループ化 20">
            <a:extLst>
              <a:ext uri="{FF2B5EF4-FFF2-40B4-BE49-F238E27FC236}">
                <a16:creationId xmlns:a16="http://schemas.microsoft.com/office/drawing/2014/main" id="{07F17F91-76E8-A8F3-5949-581DA30D6A1B}"/>
              </a:ext>
            </a:extLst>
          </p:cNvPr>
          <p:cNvGrpSpPr>
            <a:grpSpLocks noChangeAspect="1"/>
          </p:cNvGrpSpPr>
          <p:nvPr/>
        </p:nvGrpSpPr>
        <p:grpSpPr>
          <a:xfrm>
            <a:off x="4207591" y="2613336"/>
            <a:ext cx="306000" cy="306000"/>
            <a:chOff x="547477" y="5946304"/>
            <a:chExt cx="182044" cy="182044"/>
          </a:xfrm>
        </p:grpSpPr>
        <p:sp>
          <p:nvSpPr>
            <p:cNvPr id="22" name="楕円 21">
              <a:extLst>
                <a:ext uri="{FF2B5EF4-FFF2-40B4-BE49-F238E27FC236}">
                  <a16:creationId xmlns:a16="http://schemas.microsoft.com/office/drawing/2014/main" id="{74FBAD8D-E6AF-0D58-4D3B-DE6239DA9287}"/>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24" name="グループ化 23">
              <a:extLst>
                <a:ext uri="{FF2B5EF4-FFF2-40B4-BE49-F238E27FC236}">
                  <a16:creationId xmlns:a16="http://schemas.microsoft.com/office/drawing/2014/main" id="{D2E2B634-0E0E-FB56-AF47-84D4CD2599F3}"/>
                </a:ext>
              </a:extLst>
            </p:cNvPr>
            <p:cNvGrpSpPr/>
            <p:nvPr/>
          </p:nvGrpSpPr>
          <p:grpSpPr>
            <a:xfrm>
              <a:off x="572442" y="5996943"/>
              <a:ext cx="132113" cy="80765"/>
              <a:chOff x="2601006" y="3678667"/>
              <a:chExt cx="132113" cy="80765"/>
            </a:xfrm>
          </p:grpSpPr>
          <p:sp>
            <p:nvSpPr>
              <p:cNvPr id="27" name="正方形/長方形 26">
                <a:extLst>
                  <a:ext uri="{FF2B5EF4-FFF2-40B4-BE49-F238E27FC236}">
                    <a16:creationId xmlns:a16="http://schemas.microsoft.com/office/drawing/2014/main" id="{0F68AB80-4466-EA50-E12A-C29EB7F4158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1" name="二等辺三角形 30">
                <a:extLst>
                  <a:ext uri="{FF2B5EF4-FFF2-40B4-BE49-F238E27FC236}">
                    <a16:creationId xmlns:a16="http://schemas.microsoft.com/office/drawing/2014/main" id="{5D7131F8-1C9D-C3BE-F818-337935B2E50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32" name="二等辺三角形 31">
                <a:extLst>
                  <a:ext uri="{FF2B5EF4-FFF2-40B4-BE49-F238E27FC236}">
                    <a16:creationId xmlns:a16="http://schemas.microsoft.com/office/drawing/2014/main" id="{1C5E1EF3-763F-52BE-BD70-AB7D23CE22FB}"/>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33" name="正方形/長方形 32">
                <a:extLst>
                  <a:ext uri="{FF2B5EF4-FFF2-40B4-BE49-F238E27FC236}">
                    <a16:creationId xmlns:a16="http://schemas.microsoft.com/office/drawing/2014/main" id="{33319EDE-17F2-BAA2-DABF-33C573C6759E}"/>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cxnSp>
        <p:nvCxnSpPr>
          <p:cNvPr id="145" name="直線矢印コネクタ 144">
            <a:extLst>
              <a:ext uri="{FF2B5EF4-FFF2-40B4-BE49-F238E27FC236}">
                <a16:creationId xmlns:a16="http://schemas.microsoft.com/office/drawing/2014/main" id="{D94514B2-68F1-BA86-3931-764D149D2EC0}"/>
              </a:ext>
            </a:extLst>
          </p:cNvPr>
          <p:cNvCxnSpPr>
            <a:cxnSpLocks/>
            <a:stCxn id="38" idx="3"/>
            <a:endCxn id="30" idx="1"/>
          </p:cNvCxnSpPr>
          <p:nvPr/>
        </p:nvCxnSpPr>
        <p:spPr>
          <a:xfrm>
            <a:off x="2066187" y="2766336"/>
            <a:ext cx="3181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3" name="直線矢印コネクタ 152">
            <a:extLst>
              <a:ext uri="{FF2B5EF4-FFF2-40B4-BE49-F238E27FC236}">
                <a16:creationId xmlns:a16="http://schemas.microsoft.com/office/drawing/2014/main" id="{6D620C5B-3266-82D5-52CB-A94588F77D01}"/>
              </a:ext>
            </a:extLst>
          </p:cNvPr>
          <p:cNvCxnSpPr>
            <a:cxnSpLocks/>
            <a:stCxn id="137" idx="3"/>
            <a:endCxn id="22" idx="2"/>
          </p:cNvCxnSpPr>
          <p:nvPr/>
        </p:nvCxnSpPr>
        <p:spPr>
          <a:xfrm>
            <a:off x="3885766" y="2766336"/>
            <a:ext cx="3218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52" name="正方形/長方形 51">
            <a:extLst>
              <a:ext uri="{FF2B5EF4-FFF2-40B4-BE49-F238E27FC236}">
                <a16:creationId xmlns:a16="http://schemas.microsoft.com/office/drawing/2014/main" id="{752CEADD-AD9C-77BD-614F-E81127D96543}"/>
              </a:ext>
            </a:extLst>
          </p:cNvPr>
          <p:cNvSpPr/>
          <p:nvPr/>
        </p:nvSpPr>
        <p:spPr>
          <a:xfrm>
            <a:off x="39685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納税義務者</a:t>
            </a:r>
          </a:p>
        </p:txBody>
      </p:sp>
      <p:sp>
        <p:nvSpPr>
          <p:cNvPr id="53" name="正方形/長方形 52">
            <a:extLst>
              <a:ext uri="{FF2B5EF4-FFF2-40B4-BE49-F238E27FC236}">
                <a16:creationId xmlns:a16="http://schemas.microsoft.com/office/drawing/2014/main" id="{78422C87-FC81-2CC7-F181-F8DB126CBB82}"/>
              </a:ext>
            </a:extLst>
          </p:cNvPr>
          <p:cNvSpPr/>
          <p:nvPr/>
        </p:nvSpPr>
        <p:spPr>
          <a:xfrm>
            <a:off x="4011985" y="1595587"/>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手交</a:t>
            </a:r>
            <a:endParaRPr kumimoji="1" lang="en-US" altLang="ja-JP" sz="600" b="1" dirty="0">
              <a:solidFill>
                <a:schemeClr val="tx1"/>
              </a:solidFill>
              <a:highlight>
                <a:srgbClr val="FFFFFF"/>
              </a:highlight>
              <a:latin typeface="+mn-ea"/>
            </a:endParaRPr>
          </a:p>
        </p:txBody>
      </p:sp>
      <p:sp>
        <p:nvSpPr>
          <p:cNvPr id="62" name="正方形/長方形 61">
            <a:extLst>
              <a:ext uri="{FF2B5EF4-FFF2-40B4-BE49-F238E27FC236}">
                <a16:creationId xmlns:a16="http://schemas.microsoft.com/office/drawing/2014/main" id="{D6FFB389-6C90-B279-8636-2F53195C7FE2}"/>
              </a:ext>
            </a:extLst>
          </p:cNvPr>
          <p:cNvSpPr/>
          <p:nvPr/>
        </p:nvSpPr>
        <p:spPr>
          <a:xfrm>
            <a:off x="4212588" y="23752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6" name="グループ化 5">
            <a:extLst>
              <a:ext uri="{FF2B5EF4-FFF2-40B4-BE49-F238E27FC236}">
                <a16:creationId xmlns:a16="http://schemas.microsoft.com/office/drawing/2014/main" id="{EDA71D7E-3FBB-D497-BF58-6042FC060C70}"/>
              </a:ext>
            </a:extLst>
          </p:cNvPr>
          <p:cNvGrpSpPr/>
          <p:nvPr/>
        </p:nvGrpSpPr>
        <p:grpSpPr>
          <a:xfrm>
            <a:off x="2384327" y="2537580"/>
            <a:ext cx="587415" cy="457512"/>
            <a:chOff x="5266944" y="2798826"/>
            <a:chExt cx="455771" cy="301859"/>
          </a:xfrm>
        </p:grpSpPr>
        <p:sp>
          <p:nvSpPr>
            <p:cNvPr id="30" name="四角形: 角を丸くする 29">
              <a:extLst>
                <a:ext uri="{FF2B5EF4-FFF2-40B4-BE49-F238E27FC236}">
                  <a16:creationId xmlns:a16="http://schemas.microsoft.com/office/drawing/2014/main" id="{CD0DD0A4-E30C-1591-FFA7-EB2705AD8063}"/>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内容確認</a:t>
              </a:r>
              <a:endParaRPr kumimoji="1" lang="en-US" altLang="ja-JP" sz="500" b="1" dirty="0">
                <a:solidFill>
                  <a:schemeClr val="tx1"/>
                </a:solidFill>
                <a:latin typeface="+mn-ea"/>
              </a:endParaRPr>
            </a:p>
          </p:txBody>
        </p:sp>
        <p:pic>
          <p:nvPicPr>
            <p:cNvPr id="34" name="グラフィックス 33" descr="挙手 枠線">
              <a:extLst>
                <a:ext uri="{FF2B5EF4-FFF2-40B4-BE49-F238E27FC236}">
                  <a16:creationId xmlns:a16="http://schemas.microsoft.com/office/drawing/2014/main" id="{40352D31-A0B0-ED1E-22AB-B16BAF71C5C2}"/>
                </a:ext>
              </a:extLst>
            </p:cNvPr>
            <p:cNvPicPr>
              <a:picLocks noChangeAspect="1"/>
            </p:cNvPicPr>
            <p:nvPr/>
          </p:nvPicPr>
          <p:blipFill>
            <a:blip r:embed="rId9">
              <a:extLst>
                <a:ext uri="{96DAC541-7B7A-43D3-8B79-37D633B846F1}">
                  <asvg:svgBlip xmlns:asvg="http://schemas.microsoft.com/office/drawing/2016/SVG/main" r:embed="rId10"/>
                </a:ext>
              </a:extLst>
            </a:blip>
            <a:srcRect/>
            <a:stretch/>
          </p:blipFill>
          <p:spPr>
            <a:xfrm rot="16200000" flipV="1">
              <a:off x="5301234" y="2831681"/>
              <a:ext cx="98334" cy="98334"/>
            </a:xfrm>
            <a:prstGeom prst="rect">
              <a:avLst/>
            </a:prstGeom>
          </p:spPr>
        </p:pic>
      </p:grpSp>
      <p:grpSp>
        <p:nvGrpSpPr>
          <p:cNvPr id="35" name="グループ化 34">
            <a:extLst>
              <a:ext uri="{FF2B5EF4-FFF2-40B4-BE49-F238E27FC236}">
                <a16:creationId xmlns:a16="http://schemas.microsoft.com/office/drawing/2014/main" id="{75574808-81E5-9571-A77C-D323E377D075}"/>
              </a:ext>
            </a:extLst>
          </p:cNvPr>
          <p:cNvGrpSpPr/>
          <p:nvPr/>
        </p:nvGrpSpPr>
        <p:grpSpPr>
          <a:xfrm>
            <a:off x="3554470" y="1936202"/>
            <a:ext cx="989415" cy="562069"/>
            <a:chOff x="5077079" y="4316156"/>
            <a:chExt cx="989415" cy="562069"/>
          </a:xfrm>
        </p:grpSpPr>
        <p:cxnSp>
          <p:nvCxnSpPr>
            <p:cNvPr id="36" name="直線矢印コネクタ 35">
              <a:extLst>
                <a:ext uri="{FF2B5EF4-FFF2-40B4-BE49-F238E27FC236}">
                  <a16:creationId xmlns:a16="http://schemas.microsoft.com/office/drawing/2014/main" id="{FB5CA329-8E75-A2E9-454E-80688FE19B27}"/>
                </a:ext>
              </a:extLst>
            </p:cNvPr>
            <p:cNvCxnSpPr>
              <a:cxnSpLocks/>
              <a:stCxn id="67" idx="3"/>
            </p:cNvCxnSpPr>
            <p:nvPr/>
          </p:nvCxnSpPr>
          <p:spPr>
            <a:xfrm>
              <a:off x="5545777" y="4469826"/>
              <a:ext cx="3374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7" name="正方形/長方形 36">
              <a:extLst>
                <a:ext uri="{FF2B5EF4-FFF2-40B4-BE49-F238E27FC236}">
                  <a16:creationId xmlns:a16="http://schemas.microsoft.com/office/drawing/2014/main" id="{9FA1F9C5-E4E3-7FAD-7753-7770D63CFC6E}"/>
                </a:ext>
              </a:extLst>
            </p:cNvPr>
            <p:cNvSpPr/>
            <p:nvPr/>
          </p:nvSpPr>
          <p:spPr>
            <a:xfrm>
              <a:off x="5077079" y="459577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納税証明書</a:t>
              </a:r>
            </a:p>
            <a:p>
              <a:r>
                <a:rPr kumimoji="1" lang="ja-JP" altLang="en-US" sz="500" b="1" dirty="0">
                  <a:solidFill>
                    <a:schemeClr val="tx1"/>
                  </a:solidFill>
                  <a:latin typeface="+mn-ea"/>
                </a:rPr>
                <a:t>完納証明書</a:t>
              </a:r>
            </a:p>
            <a:p>
              <a:r>
                <a:rPr kumimoji="1" lang="ja-JP" altLang="en-US" sz="500" b="1" dirty="0">
                  <a:solidFill>
                    <a:schemeClr val="tx1"/>
                  </a:solidFill>
                  <a:latin typeface="+mn-ea"/>
                </a:rPr>
                <a:t>継続検査用納税証明書</a:t>
              </a:r>
            </a:p>
          </p:txBody>
        </p:sp>
        <p:pic>
          <p:nvPicPr>
            <p:cNvPr id="67" name="グラフィックス 66" descr="紙 枠線">
              <a:extLst>
                <a:ext uri="{FF2B5EF4-FFF2-40B4-BE49-F238E27FC236}">
                  <a16:creationId xmlns:a16="http://schemas.microsoft.com/office/drawing/2014/main" id="{7E984043-0F53-AB7B-9270-9458638EB4E1}"/>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238437" y="4316156"/>
              <a:ext cx="307340" cy="307340"/>
            </a:xfrm>
            <a:prstGeom prst="rect">
              <a:avLst/>
            </a:prstGeom>
          </p:spPr>
        </p:pic>
      </p:grpSp>
      <p:sp>
        <p:nvSpPr>
          <p:cNvPr id="83" name="正方形/長方形 82">
            <a:extLst>
              <a:ext uri="{FF2B5EF4-FFF2-40B4-BE49-F238E27FC236}">
                <a16:creationId xmlns:a16="http://schemas.microsoft.com/office/drawing/2014/main" id="{A8D733F0-C0B5-1101-A176-BBD64B0DF5B3}"/>
              </a:ext>
            </a:extLst>
          </p:cNvPr>
          <p:cNvSpPr/>
          <p:nvPr/>
        </p:nvSpPr>
        <p:spPr>
          <a:xfrm>
            <a:off x="817732" y="237529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申出</a:t>
            </a:r>
            <a:endParaRPr kumimoji="1" lang="en-US" altLang="ja-JP" sz="600" b="1" dirty="0">
              <a:solidFill>
                <a:schemeClr val="tx1"/>
              </a:solidFill>
              <a:latin typeface="+mn-ea"/>
            </a:endParaRPr>
          </a:p>
        </p:txBody>
      </p:sp>
    </p:spTree>
    <p:extLst>
      <p:ext uri="{BB962C8B-B14F-4D97-AF65-F5344CB8AC3E}">
        <p14:creationId xmlns:p14="http://schemas.microsoft.com/office/powerpoint/2010/main" val="315947435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D49E18-7699-9B0B-B9EA-3C36DE1524E2}"/>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FD3354AF-76BB-24E6-F8BD-B0D45F8FF822}"/>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69CD20C7-DF08-3D40-8C0F-1D7EE0EE4F3C}"/>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C391322F-EFAD-D511-CF2D-0EB74C2018E7}"/>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FC0B8B4-D3EC-F1F7-1B09-5499D93963B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880F7A1-B9E7-31B8-12D1-F0DA0AC60A7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75D534D6-2231-8AEF-5855-8C22CABC3B83}"/>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8.1.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96A64E14-780F-2C7E-C6AD-9F2DFB449F8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督促状の送付</a:t>
              </a:r>
            </a:p>
          </p:txBody>
        </p:sp>
        <p:sp>
          <p:nvSpPr>
            <p:cNvPr id="14" name="正方形/長方形 13">
              <a:extLst>
                <a:ext uri="{FF2B5EF4-FFF2-40B4-BE49-F238E27FC236}">
                  <a16:creationId xmlns:a16="http://schemas.microsoft.com/office/drawing/2014/main" id="{F6DB6ACD-BDFF-416D-47C3-25AF61E5CBE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督促</a:t>
              </a:r>
            </a:p>
          </p:txBody>
        </p:sp>
      </p:grpSp>
      <p:grpSp>
        <p:nvGrpSpPr>
          <p:cNvPr id="16" name="グループ化 15">
            <a:extLst>
              <a:ext uri="{FF2B5EF4-FFF2-40B4-BE49-F238E27FC236}">
                <a16:creationId xmlns:a16="http://schemas.microsoft.com/office/drawing/2014/main" id="{1FEF854F-7916-C9A0-D472-FC5C60299A88}"/>
              </a:ext>
            </a:extLst>
          </p:cNvPr>
          <p:cNvGrpSpPr/>
          <p:nvPr/>
        </p:nvGrpSpPr>
        <p:grpSpPr>
          <a:xfrm>
            <a:off x="331641" y="1889570"/>
            <a:ext cx="8480719" cy="2502601"/>
            <a:chOff x="4383024" y="977900"/>
            <a:chExt cx="8480719" cy="447033"/>
          </a:xfrm>
        </p:grpSpPr>
        <p:sp>
          <p:nvSpPr>
            <p:cNvPr id="17" name="正方形/長方形 16">
              <a:extLst>
                <a:ext uri="{FF2B5EF4-FFF2-40B4-BE49-F238E27FC236}">
                  <a16:creationId xmlns:a16="http://schemas.microsoft.com/office/drawing/2014/main" id="{6D97163D-B9AC-5D66-AC2C-46D569A106E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FED827F-9477-6D01-C4AD-263473455931}"/>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D3C94843-D41E-3521-6DAC-19DD13C5E90F}"/>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689E0AF5-DF2F-2932-921F-4579966B4B7B}"/>
              </a:ext>
            </a:extLst>
          </p:cNvPr>
          <p:cNvCxnSpPr>
            <a:cxnSpLocks/>
            <a:stCxn id="42" idx="6"/>
            <a:endCxn id="28" idx="1"/>
          </p:cNvCxnSpPr>
          <p:nvPr/>
        </p:nvCxnSpPr>
        <p:spPr>
          <a:xfrm>
            <a:off x="1184095" y="2622297"/>
            <a:ext cx="2671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D3E89824-EDAC-803A-D60F-910DB3CECAF1}"/>
              </a:ext>
            </a:extLst>
          </p:cNvPr>
          <p:cNvSpPr/>
          <p:nvPr/>
        </p:nvSpPr>
        <p:spPr>
          <a:xfrm>
            <a:off x="6758568" y="5908678"/>
            <a:ext cx="2053792" cy="59575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4.2.1</a:t>
            </a:r>
            <a:r>
              <a:rPr kumimoji="1" lang="ja-JP" altLang="en-US" sz="500" b="1" dirty="0">
                <a:solidFill>
                  <a:schemeClr val="tx1"/>
                </a:solidFill>
                <a:latin typeface="+mn-ea"/>
              </a:rPr>
              <a:t>　対象抽出処理</a:t>
            </a: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4.2.2</a:t>
            </a:r>
            <a:r>
              <a:rPr kumimoji="1" lang="ja-JP" altLang="en-US" sz="500" b="1" dirty="0">
                <a:solidFill>
                  <a:schemeClr val="tx1"/>
                </a:solidFill>
                <a:latin typeface="+mn-ea"/>
              </a:rPr>
              <a:t>　督促停止</a:t>
            </a:r>
          </a:p>
          <a:p>
            <a:r>
              <a:rPr kumimoji="1" lang="ja-JP" altLang="en-US" sz="500" b="1" dirty="0">
                <a:solidFill>
                  <a:schemeClr val="tx1"/>
                </a:solidFill>
                <a:latin typeface="+mn-ea"/>
              </a:rPr>
              <a:t>③</a:t>
            </a:r>
            <a:endParaRPr kumimoji="1" lang="en-US" altLang="ja-JP" sz="500" b="1" dirty="0">
              <a:solidFill>
                <a:schemeClr val="tx1"/>
              </a:solidFill>
              <a:latin typeface="+mn-ea"/>
            </a:endParaRPr>
          </a:p>
          <a:p>
            <a:r>
              <a:rPr kumimoji="1" lang="en-US" altLang="ja-JP" sz="500" b="1" dirty="0">
                <a:solidFill>
                  <a:schemeClr val="tx1"/>
                </a:solidFill>
                <a:latin typeface="+mn-ea"/>
              </a:rPr>
              <a:t>4.2.4</a:t>
            </a:r>
            <a:r>
              <a:rPr kumimoji="1" lang="ja-JP" altLang="en-US" sz="500" b="1" dirty="0">
                <a:solidFill>
                  <a:schemeClr val="tx1"/>
                </a:solidFill>
                <a:latin typeface="+mn-ea"/>
              </a:rPr>
              <a:t>　引き抜き</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C860D5E8-CC44-DA17-DAD0-F01A5E1E35A4}"/>
              </a:ext>
            </a:extLst>
          </p:cNvPr>
          <p:cNvCxnSpPr>
            <a:cxnSpLocks/>
            <a:stCxn id="28" idx="3"/>
            <a:endCxn id="100" idx="1"/>
          </p:cNvCxnSpPr>
          <p:nvPr/>
        </p:nvCxnSpPr>
        <p:spPr>
          <a:xfrm>
            <a:off x="2047162" y="2622297"/>
            <a:ext cx="55171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7" name="直線矢印コネクタ 96">
            <a:extLst>
              <a:ext uri="{FF2B5EF4-FFF2-40B4-BE49-F238E27FC236}">
                <a16:creationId xmlns:a16="http://schemas.microsoft.com/office/drawing/2014/main" id="{743EEDD7-7777-9B65-8F00-B3157BC77EF9}"/>
              </a:ext>
            </a:extLst>
          </p:cNvPr>
          <p:cNvCxnSpPr>
            <a:cxnSpLocks/>
            <a:stCxn id="100" idx="3"/>
            <a:endCxn id="71" idx="1"/>
          </p:cNvCxnSpPr>
          <p:nvPr/>
        </p:nvCxnSpPr>
        <p:spPr>
          <a:xfrm>
            <a:off x="2942849" y="2622297"/>
            <a:ext cx="126517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94648FB4-D101-A21C-C3A7-3B9238D2EBD0}"/>
              </a:ext>
            </a:extLst>
          </p:cNvPr>
          <p:cNvCxnSpPr>
            <a:cxnSpLocks/>
            <a:stCxn id="100" idx="2"/>
            <a:endCxn id="62" idx="0"/>
          </p:cNvCxnSpPr>
          <p:nvPr/>
        </p:nvCxnSpPr>
        <p:spPr>
          <a:xfrm flipH="1">
            <a:off x="2769284" y="2759300"/>
            <a:ext cx="1580" cy="501917"/>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A2DA35ED-7F30-A555-B9D7-876056D8978A}"/>
              </a:ext>
            </a:extLst>
          </p:cNvPr>
          <p:cNvSpPr/>
          <p:nvPr/>
        </p:nvSpPr>
        <p:spPr>
          <a:xfrm>
            <a:off x="3145228" y="2515259"/>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発行</a:t>
            </a:r>
          </a:p>
        </p:txBody>
      </p:sp>
      <p:sp>
        <p:nvSpPr>
          <p:cNvPr id="100" name="ひし形 99">
            <a:extLst>
              <a:ext uri="{FF2B5EF4-FFF2-40B4-BE49-F238E27FC236}">
                <a16:creationId xmlns:a16="http://schemas.microsoft.com/office/drawing/2014/main" id="{D9B5E198-9A8C-9FC3-B94B-93357FAB76B6}"/>
              </a:ext>
            </a:extLst>
          </p:cNvPr>
          <p:cNvSpPr/>
          <p:nvPr/>
        </p:nvSpPr>
        <p:spPr>
          <a:xfrm>
            <a:off x="2598878" y="2485294"/>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F5FFCEF4-9BC3-9F54-5CFE-F11FA1E4EC80}"/>
              </a:ext>
            </a:extLst>
          </p:cNvPr>
          <p:cNvSpPr/>
          <p:nvPr/>
        </p:nvSpPr>
        <p:spPr>
          <a:xfrm>
            <a:off x="2320092" y="2909396"/>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停止</a:t>
            </a:r>
          </a:p>
        </p:txBody>
      </p:sp>
      <p:sp>
        <p:nvSpPr>
          <p:cNvPr id="103" name="正方形/長方形 102">
            <a:extLst>
              <a:ext uri="{FF2B5EF4-FFF2-40B4-BE49-F238E27FC236}">
                <a16:creationId xmlns:a16="http://schemas.microsoft.com/office/drawing/2014/main" id="{3502BEDD-BDBD-DE34-94DE-A70AD297EF46}"/>
              </a:ext>
            </a:extLst>
          </p:cNvPr>
          <p:cNvSpPr/>
          <p:nvPr/>
        </p:nvSpPr>
        <p:spPr>
          <a:xfrm>
            <a:off x="2259954" y="2204657"/>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督促状発行を停止するかどうか</a:t>
            </a:r>
          </a:p>
        </p:txBody>
      </p:sp>
      <p:sp>
        <p:nvSpPr>
          <p:cNvPr id="79" name="正方形/長方形 78">
            <a:extLst>
              <a:ext uri="{FF2B5EF4-FFF2-40B4-BE49-F238E27FC236}">
                <a16:creationId xmlns:a16="http://schemas.microsoft.com/office/drawing/2014/main" id="{9F5B349C-886B-4595-0899-02B0F3BA1E43}"/>
              </a:ext>
            </a:extLst>
          </p:cNvPr>
          <p:cNvSpPr/>
          <p:nvPr/>
        </p:nvSpPr>
        <p:spPr>
          <a:xfrm>
            <a:off x="3336448" y="365452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E146FB17-1618-EFD7-3ED9-9DD111257F85}"/>
              </a:ext>
            </a:extLst>
          </p:cNvPr>
          <p:cNvSpPr/>
          <p:nvPr/>
        </p:nvSpPr>
        <p:spPr>
          <a:xfrm>
            <a:off x="3678397" y="3342833"/>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E83EE370-EEFF-4952-B49E-125480A69278}"/>
              </a:ext>
            </a:extLst>
          </p:cNvPr>
          <p:cNvGrpSpPr/>
          <p:nvPr/>
        </p:nvGrpSpPr>
        <p:grpSpPr>
          <a:xfrm>
            <a:off x="1451278" y="2387922"/>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49A60475-C6AE-AEC4-CF77-0075E8958183}"/>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574A3AB7-8DF4-BB43-236A-657503F614D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督促対象者抽出</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7D31466E-9371-198E-04CA-30C7CA7A3520}"/>
              </a:ext>
            </a:extLst>
          </p:cNvPr>
          <p:cNvCxnSpPr>
            <a:cxnSpLocks/>
            <a:stCxn id="31" idx="1"/>
            <a:endCxn id="28" idx="2"/>
          </p:cNvCxnSpPr>
          <p:nvPr/>
        </p:nvCxnSpPr>
        <p:spPr>
          <a:xfrm flipH="1" flipV="1">
            <a:off x="1749220" y="2856672"/>
            <a:ext cx="1299" cy="17546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E0537AED-9264-8CE5-EC93-7B0F202135AC}"/>
              </a:ext>
            </a:extLst>
          </p:cNvPr>
          <p:cNvGrpSpPr/>
          <p:nvPr/>
        </p:nvGrpSpPr>
        <p:grpSpPr>
          <a:xfrm>
            <a:off x="1461402" y="4611318"/>
            <a:ext cx="575637" cy="451948"/>
            <a:chOff x="5274238" y="5435536"/>
            <a:chExt cx="439201" cy="345439"/>
          </a:xfrm>
        </p:grpSpPr>
        <p:sp>
          <p:nvSpPr>
            <p:cNvPr id="31" name="フローチャート: 磁気ディスク 30">
              <a:extLst>
                <a:ext uri="{FF2B5EF4-FFF2-40B4-BE49-F238E27FC236}">
                  <a16:creationId xmlns:a16="http://schemas.microsoft.com/office/drawing/2014/main" id="{A6CC5FB4-959F-5EA5-418E-71DD2D61664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2DE2CC4B-8487-A46E-822A-F32DC1FA6AA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3526595E-BD8A-6AD6-2036-0179F1D86CB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5F2298B2-D155-BB55-601E-6CF4FCC98B3E}"/>
              </a:ext>
            </a:extLst>
          </p:cNvPr>
          <p:cNvGrpSpPr/>
          <p:nvPr/>
        </p:nvGrpSpPr>
        <p:grpSpPr>
          <a:xfrm flipH="1">
            <a:off x="780651" y="4973460"/>
            <a:ext cx="752658" cy="405710"/>
            <a:chOff x="4488244" y="5206471"/>
            <a:chExt cx="752658" cy="405710"/>
          </a:xfrm>
        </p:grpSpPr>
        <p:cxnSp>
          <p:nvCxnSpPr>
            <p:cNvPr id="35" name="直線矢印コネクタ 34">
              <a:extLst>
                <a:ext uri="{FF2B5EF4-FFF2-40B4-BE49-F238E27FC236}">
                  <a16:creationId xmlns:a16="http://schemas.microsoft.com/office/drawing/2014/main" id="{66D5254F-BD62-DB3B-F325-BE6FF3663B9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716DD648-D22F-EC4A-BF72-88090C70E06B}"/>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9B3C598F-E0B5-8250-20D0-42EBADF9B9D3}"/>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2CA60F12-96B8-848F-728F-D21FE6A55B0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96B8233F-F0C2-5BFB-8118-BA9B57C66E0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71F8CFF1-07E4-6B6A-2880-E44F18A7CA0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60" name="グループ化 59">
            <a:extLst>
              <a:ext uri="{FF2B5EF4-FFF2-40B4-BE49-F238E27FC236}">
                <a16:creationId xmlns:a16="http://schemas.microsoft.com/office/drawing/2014/main" id="{6C2DA40F-6AEB-3889-9A12-090281A646EA}"/>
              </a:ext>
            </a:extLst>
          </p:cNvPr>
          <p:cNvGrpSpPr/>
          <p:nvPr/>
        </p:nvGrpSpPr>
        <p:grpSpPr>
          <a:xfrm>
            <a:off x="2471342" y="3261217"/>
            <a:ext cx="595884" cy="468750"/>
            <a:chOff x="2420174" y="2805910"/>
            <a:chExt cx="595884" cy="468750"/>
          </a:xfrm>
        </p:grpSpPr>
        <p:pic>
          <p:nvPicPr>
            <p:cNvPr id="61" name="グラフィックス 60" descr="ユーザー 枠線">
              <a:extLst>
                <a:ext uri="{FF2B5EF4-FFF2-40B4-BE49-F238E27FC236}">
                  <a16:creationId xmlns:a16="http://schemas.microsoft.com/office/drawing/2014/main" id="{36EFDA9E-2658-F5AD-D3AA-BC4FD6C184E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62" name="四角形: 角を丸くする 61">
              <a:extLst>
                <a:ext uri="{FF2B5EF4-FFF2-40B4-BE49-F238E27FC236}">
                  <a16:creationId xmlns:a16="http://schemas.microsoft.com/office/drawing/2014/main" id="{664DC426-BB8D-9F17-F716-FE5F301D7A8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督促状発行停止</a:t>
              </a:r>
              <a:endParaRPr kumimoji="1" lang="en-US" altLang="ja-JP" sz="500" b="1" dirty="0">
                <a:solidFill>
                  <a:schemeClr val="tx1"/>
                </a:solidFill>
                <a:latin typeface="+mn-ea"/>
              </a:endParaRPr>
            </a:p>
          </p:txBody>
        </p:sp>
      </p:grpSp>
      <p:cxnSp>
        <p:nvCxnSpPr>
          <p:cNvPr id="63" name="直線矢印コネクタ 62">
            <a:extLst>
              <a:ext uri="{FF2B5EF4-FFF2-40B4-BE49-F238E27FC236}">
                <a16:creationId xmlns:a16="http://schemas.microsoft.com/office/drawing/2014/main" id="{A1FC8654-FBA7-DA65-C793-B58C06ADDF4D}"/>
              </a:ext>
            </a:extLst>
          </p:cNvPr>
          <p:cNvCxnSpPr>
            <a:cxnSpLocks/>
            <a:stCxn id="62" idx="2"/>
            <a:endCxn id="65" idx="1"/>
          </p:cNvCxnSpPr>
          <p:nvPr/>
        </p:nvCxnSpPr>
        <p:spPr>
          <a:xfrm>
            <a:off x="2769284" y="3729967"/>
            <a:ext cx="1299" cy="881351"/>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4" name="グループ化 63">
            <a:extLst>
              <a:ext uri="{FF2B5EF4-FFF2-40B4-BE49-F238E27FC236}">
                <a16:creationId xmlns:a16="http://schemas.microsoft.com/office/drawing/2014/main" id="{52CA49CB-2158-2C0D-5860-51A6512A7EA8}"/>
              </a:ext>
            </a:extLst>
          </p:cNvPr>
          <p:cNvGrpSpPr/>
          <p:nvPr/>
        </p:nvGrpSpPr>
        <p:grpSpPr>
          <a:xfrm>
            <a:off x="2481466" y="4611318"/>
            <a:ext cx="575637" cy="451948"/>
            <a:chOff x="5274238" y="5435536"/>
            <a:chExt cx="439201" cy="345439"/>
          </a:xfrm>
        </p:grpSpPr>
        <p:sp>
          <p:nvSpPr>
            <p:cNvPr id="65" name="フローチャート: 磁気ディスク 64">
              <a:extLst>
                <a:ext uri="{FF2B5EF4-FFF2-40B4-BE49-F238E27FC236}">
                  <a16:creationId xmlns:a16="http://schemas.microsoft.com/office/drawing/2014/main" id="{BC0A323E-7F6B-30F4-E6C4-D02E3578AB18}"/>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6" name="円弧 65">
              <a:extLst>
                <a:ext uri="{FF2B5EF4-FFF2-40B4-BE49-F238E27FC236}">
                  <a16:creationId xmlns:a16="http://schemas.microsoft.com/office/drawing/2014/main" id="{7DC36B1D-345D-7777-0522-3E98C338328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7" name="円弧 66">
              <a:extLst>
                <a:ext uri="{FF2B5EF4-FFF2-40B4-BE49-F238E27FC236}">
                  <a16:creationId xmlns:a16="http://schemas.microsoft.com/office/drawing/2014/main" id="{68F5A7E4-22E5-0B1F-E673-869A6B6EC45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8" name="グループ化 67">
            <a:extLst>
              <a:ext uri="{FF2B5EF4-FFF2-40B4-BE49-F238E27FC236}">
                <a16:creationId xmlns:a16="http://schemas.microsoft.com/office/drawing/2014/main" id="{532FEB4A-57C3-5EE3-0D12-81E72FDC0E25}"/>
              </a:ext>
            </a:extLst>
          </p:cNvPr>
          <p:cNvGrpSpPr/>
          <p:nvPr/>
        </p:nvGrpSpPr>
        <p:grpSpPr>
          <a:xfrm flipH="1">
            <a:off x="1800715" y="4973460"/>
            <a:ext cx="752658" cy="405710"/>
            <a:chOff x="4488244" y="5206471"/>
            <a:chExt cx="752658" cy="405710"/>
          </a:xfrm>
        </p:grpSpPr>
        <p:cxnSp>
          <p:nvCxnSpPr>
            <p:cNvPr id="74" name="直線矢印コネクタ 73">
              <a:extLst>
                <a:ext uri="{FF2B5EF4-FFF2-40B4-BE49-F238E27FC236}">
                  <a16:creationId xmlns:a16="http://schemas.microsoft.com/office/drawing/2014/main" id="{E0D3B17F-A55C-6EAB-B2B8-D91DAEE4B339}"/>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CCB01FB8-7F43-A0E1-CAFF-DC1BF439DE93}"/>
                </a:ext>
              </a:extLst>
            </p:cNvPr>
            <p:cNvGrpSpPr/>
            <p:nvPr/>
          </p:nvGrpSpPr>
          <p:grpSpPr>
            <a:xfrm>
              <a:off x="4610864" y="5312359"/>
              <a:ext cx="69614" cy="299822"/>
              <a:chOff x="2439407" y="2962964"/>
              <a:chExt cx="69614" cy="430496"/>
            </a:xfrm>
          </p:grpSpPr>
          <p:cxnSp>
            <p:nvCxnSpPr>
              <p:cNvPr id="77" name="直線コネクタ 76">
                <a:extLst>
                  <a:ext uri="{FF2B5EF4-FFF2-40B4-BE49-F238E27FC236}">
                    <a16:creationId xmlns:a16="http://schemas.microsoft.com/office/drawing/2014/main" id="{6CAAACEB-7D78-0934-3DFD-0B7E5F1376A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E6B903B0-8926-34EA-D189-39D78DB282E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0" name="直線コネクタ 79">
                <a:extLst>
                  <a:ext uri="{FF2B5EF4-FFF2-40B4-BE49-F238E27FC236}">
                    <a16:creationId xmlns:a16="http://schemas.microsoft.com/office/drawing/2014/main" id="{4E886271-5BB1-201F-2F74-939C51D9DA3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139BCE36-C59D-96ED-A129-8D80248B7CD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cxnSp>
        <p:nvCxnSpPr>
          <p:cNvPr id="132" name="直線矢印コネクタ 128">
            <a:extLst>
              <a:ext uri="{FF2B5EF4-FFF2-40B4-BE49-F238E27FC236}">
                <a16:creationId xmlns:a16="http://schemas.microsoft.com/office/drawing/2014/main" id="{48DFF56E-5B56-89C1-B76A-A8446258702F}"/>
              </a:ext>
            </a:extLst>
          </p:cNvPr>
          <p:cNvCxnSpPr>
            <a:cxnSpLocks/>
            <a:stCxn id="62" idx="3"/>
            <a:endCxn id="82" idx="2"/>
          </p:cNvCxnSpPr>
          <p:nvPr/>
        </p:nvCxnSpPr>
        <p:spPr>
          <a:xfrm>
            <a:off x="3067226" y="3495592"/>
            <a:ext cx="61117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8377A9B3-B8A4-B6D4-06BE-366D98E61823}"/>
              </a:ext>
            </a:extLst>
          </p:cNvPr>
          <p:cNvGrpSpPr/>
          <p:nvPr/>
        </p:nvGrpSpPr>
        <p:grpSpPr>
          <a:xfrm>
            <a:off x="4636735" y="2856672"/>
            <a:ext cx="622301" cy="1360898"/>
            <a:chOff x="2333708" y="2335487"/>
            <a:chExt cx="622301" cy="1360898"/>
          </a:xfrm>
        </p:grpSpPr>
        <p:pic>
          <p:nvPicPr>
            <p:cNvPr id="3" name="グラフィックス 2" descr="紙 枠線">
              <a:extLst>
                <a:ext uri="{FF2B5EF4-FFF2-40B4-BE49-F238E27FC236}">
                  <a16:creationId xmlns:a16="http://schemas.microsoft.com/office/drawing/2014/main" id="{D70EDD85-DA55-598D-DE3E-4F7CD98F90A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5" name="直線矢印コネクタ 36">
              <a:extLst>
                <a:ext uri="{FF2B5EF4-FFF2-40B4-BE49-F238E27FC236}">
                  <a16:creationId xmlns:a16="http://schemas.microsoft.com/office/drawing/2014/main" id="{98FA9957-28D2-4EC4-C903-3FEDC45DF60C}"/>
                </a:ext>
              </a:extLst>
            </p:cNvPr>
            <p:cNvCxnSpPr>
              <a:cxnSpLocks/>
            </p:cNvCxnSpPr>
            <p:nvPr/>
          </p:nvCxnSpPr>
          <p:spPr>
            <a:xfrm rot="16200000" flipH="1">
              <a:off x="1965028" y="2704167"/>
              <a:ext cx="950018" cy="212657"/>
            </a:xfrm>
            <a:prstGeom prst="curvedConnector3">
              <a:avLst>
                <a:gd name="adj1" fmla="val 1001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 name="正方形/長方形 5">
              <a:extLst>
                <a:ext uri="{FF2B5EF4-FFF2-40B4-BE49-F238E27FC236}">
                  <a16:creationId xmlns:a16="http://schemas.microsoft.com/office/drawing/2014/main" id="{F7D5D888-4B33-01EC-11FC-85F2A65C7942}"/>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督促状</a:t>
              </a:r>
              <a:r>
                <a:rPr kumimoji="1" lang="en-US" altLang="ja-JP" sz="500" b="1" dirty="0">
                  <a:solidFill>
                    <a:schemeClr val="tx1"/>
                  </a:solidFill>
                  <a:latin typeface="+mn-ea"/>
                </a:rPr>
                <a:t>(</a:t>
              </a:r>
              <a:r>
                <a:rPr kumimoji="1" lang="ja-JP" altLang="en-US" sz="500" b="1" dirty="0">
                  <a:solidFill>
                    <a:schemeClr val="tx1"/>
                  </a:solidFill>
                  <a:latin typeface="+mn-ea"/>
                </a:rPr>
                <a:t>納付書</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督促状</a:t>
              </a:r>
              <a:r>
                <a:rPr kumimoji="1" lang="en-US" altLang="ja-JP" sz="500" b="1" dirty="0">
                  <a:solidFill>
                    <a:schemeClr val="tx1"/>
                  </a:solidFill>
                  <a:latin typeface="+mn-ea"/>
                </a:rPr>
                <a:t>(</a:t>
              </a:r>
              <a:r>
                <a:rPr kumimoji="1" lang="ja-JP" altLang="en-US" sz="500" b="1" dirty="0">
                  <a:solidFill>
                    <a:schemeClr val="tx1"/>
                  </a:solidFill>
                  <a:latin typeface="+mn-ea"/>
                </a:rPr>
                <a:t>非納付書</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督促状発行リスト</a:t>
              </a:r>
              <a:endParaRPr kumimoji="1" lang="en-US" altLang="ja-JP" sz="500" b="1" dirty="0">
                <a:solidFill>
                  <a:schemeClr val="tx1"/>
                </a:solidFill>
                <a:latin typeface="+mn-ea"/>
              </a:endParaRPr>
            </a:p>
          </p:txBody>
        </p:sp>
      </p:grpSp>
      <p:grpSp>
        <p:nvGrpSpPr>
          <p:cNvPr id="69" name="グループ化 68">
            <a:extLst>
              <a:ext uri="{FF2B5EF4-FFF2-40B4-BE49-F238E27FC236}">
                <a16:creationId xmlns:a16="http://schemas.microsoft.com/office/drawing/2014/main" id="{5E2B7985-D1B7-1EB0-3C8F-1229D59B8ED3}"/>
              </a:ext>
            </a:extLst>
          </p:cNvPr>
          <p:cNvGrpSpPr/>
          <p:nvPr/>
        </p:nvGrpSpPr>
        <p:grpSpPr>
          <a:xfrm>
            <a:off x="4208025" y="2387922"/>
            <a:ext cx="595884" cy="468750"/>
            <a:chOff x="2420174" y="2805910"/>
            <a:chExt cx="595884" cy="468750"/>
          </a:xfrm>
        </p:grpSpPr>
        <p:pic>
          <p:nvPicPr>
            <p:cNvPr id="70" name="グラフィックス 69" descr="ユーザー 枠線">
              <a:extLst>
                <a:ext uri="{FF2B5EF4-FFF2-40B4-BE49-F238E27FC236}">
                  <a16:creationId xmlns:a16="http://schemas.microsoft.com/office/drawing/2014/main" id="{E7185F51-B96A-BB5E-1B41-533F0264E42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71" name="四角形: 角を丸くする 70">
              <a:extLst>
                <a:ext uri="{FF2B5EF4-FFF2-40B4-BE49-F238E27FC236}">
                  <a16:creationId xmlns:a16="http://schemas.microsoft.com/office/drawing/2014/main" id="{06D273FD-309C-2E22-489A-CB2A8FBC1C66}"/>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督促状発行</a:t>
              </a:r>
              <a:endParaRPr kumimoji="1" lang="en-US" altLang="ja-JP" sz="500" b="1" dirty="0">
                <a:solidFill>
                  <a:schemeClr val="tx1"/>
                </a:solidFill>
                <a:latin typeface="+mn-ea"/>
              </a:endParaRPr>
            </a:p>
          </p:txBody>
        </p:sp>
      </p:grpSp>
      <p:cxnSp>
        <p:nvCxnSpPr>
          <p:cNvPr id="72" name="直線矢印コネクタ 71">
            <a:extLst>
              <a:ext uri="{FF2B5EF4-FFF2-40B4-BE49-F238E27FC236}">
                <a16:creationId xmlns:a16="http://schemas.microsoft.com/office/drawing/2014/main" id="{3EC72849-DF74-2F83-3648-3E6CD2ABCD7F}"/>
              </a:ext>
            </a:extLst>
          </p:cNvPr>
          <p:cNvCxnSpPr>
            <a:cxnSpLocks/>
            <a:stCxn id="81" idx="1"/>
            <a:endCxn id="71" idx="2"/>
          </p:cNvCxnSpPr>
          <p:nvPr/>
        </p:nvCxnSpPr>
        <p:spPr>
          <a:xfrm flipH="1" flipV="1">
            <a:off x="4505967" y="2856672"/>
            <a:ext cx="1299" cy="17546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73" name="グループ化 72">
            <a:extLst>
              <a:ext uri="{FF2B5EF4-FFF2-40B4-BE49-F238E27FC236}">
                <a16:creationId xmlns:a16="http://schemas.microsoft.com/office/drawing/2014/main" id="{51EE1758-AA53-FAD6-E82C-C37546F82F63}"/>
              </a:ext>
            </a:extLst>
          </p:cNvPr>
          <p:cNvGrpSpPr/>
          <p:nvPr/>
        </p:nvGrpSpPr>
        <p:grpSpPr>
          <a:xfrm>
            <a:off x="4218149" y="4611318"/>
            <a:ext cx="575637" cy="451948"/>
            <a:chOff x="5274238" y="5435536"/>
            <a:chExt cx="439201" cy="345439"/>
          </a:xfrm>
        </p:grpSpPr>
        <p:sp>
          <p:nvSpPr>
            <p:cNvPr id="81" name="フローチャート: 磁気ディスク 80">
              <a:extLst>
                <a:ext uri="{FF2B5EF4-FFF2-40B4-BE49-F238E27FC236}">
                  <a16:creationId xmlns:a16="http://schemas.microsoft.com/office/drawing/2014/main" id="{C197675E-A72F-0C7E-B5FC-D85B4DA6732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83" name="円弧 82">
              <a:extLst>
                <a:ext uri="{FF2B5EF4-FFF2-40B4-BE49-F238E27FC236}">
                  <a16:creationId xmlns:a16="http://schemas.microsoft.com/office/drawing/2014/main" id="{A857B924-E78C-8CEF-574C-C78205FB312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84" name="円弧 83">
              <a:extLst>
                <a:ext uri="{FF2B5EF4-FFF2-40B4-BE49-F238E27FC236}">
                  <a16:creationId xmlns:a16="http://schemas.microsoft.com/office/drawing/2014/main" id="{5B734A17-A6F6-502E-B781-265C84847B4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85" name="グループ化 84">
            <a:extLst>
              <a:ext uri="{FF2B5EF4-FFF2-40B4-BE49-F238E27FC236}">
                <a16:creationId xmlns:a16="http://schemas.microsoft.com/office/drawing/2014/main" id="{3A59E41B-9565-90D2-5019-8A34B9133065}"/>
              </a:ext>
            </a:extLst>
          </p:cNvPr>
          <p:cNvGrpSpPr/>
          <p:nvPr/>
        </p:nvGrpSpPr>
        <p:grpSpPr>
          <a:xfrm flipH="1">
            <a:off x="3537398" y="4973460"/>
            <a:ext cx="752658" cy="405710"/>
            <a:chOff x="4488244" y="5206471"/>
            <a:chExt cx="752658" cy="405710"/>
          </a:xfrm>
        </p:grpSpPr>
        <p:cxnSp>
          <p:nvCxnSpPr>
            <p:cNvPr id="86" name="直線矢印コネクタ 85">
              <a:extLst>
                <a:ext uri="{FF2B5EF4-FFF2-40B4-BE49-F238E27FC236}">
                  <a16:creationId xmlns:a16="http://schemas.microsoft.com/office/drawing/2014/main" id="{B99B163D-BBBD-D6B6-92DC-7369FC0D8A1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7" name="グループ化 86">
              <a:extLst>
                <a:ext uri="{FF2B5EF4-FFF2-40B4-BE49-F238E27FC236}">
                  <a16:creationId xmlns:a16="http://schemas.microsoft.com/office/drawing/2014/main" id="{CB143F99-B117-B59D-DB72-BA4ACC1C5FA9}"/>
                </a:ext>
              </a:extLst>
            </p:cNvPr>
            <p:cNvGrpSpPr/>
            <p:nvPr/>
          </p:nvGrpSpPr>
          <p:grpSpPr>
            <a:xfrm>
              <a:off x="4610864" y="5312359"/>
              <a:ext cx="69614" cy="299822"/>
              <a:chOff x="2439407" y="2962964"/>
              <a:chExt cx="69614" cy="430496"/>
            </a:xfrm>
          </p:grpSpPr>
          <p:cxnSp>
            <p:nvCxnSpPr>
              <p:cNvPr id="89" name="直線コネクタ 88">
                <a:extLst>
                  <a:ext uri="{FF2B5EF4-FFF2-40B4-BE49-F238E27FC236}">
                    <a16:creationId xmlns:a16="http://schemas.microsoft.com/office/drawing/2014/main" id="{359F344A-954D-A0C3-8180-C7ACC53026C1}"/>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90" name="直線コネクタ 89">
                <a:extLst>
                  <a:ext uri="{FF2B5EF4-FFF2-40B4-BE49-F238E27FC236}">
                    <a16:creationId xmlns:a16="http://schemas.microsoft.com/office/drawing/2014/main" id="{95192F63-7FE7-8D97-B3BE-C9888E55ABD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91" name="直線コネクタ 90">
                <a:extLst>
                  <a:ext uri="{FF2B5EF4-FFF2-40B4-BE49-F238E27FC236}">
                    <a16:creationId xmlns:a16="http://schemas.microsoft.com/office/drawing/2014/main" id="{CA7CE01A-DDF5-8AE0-AA6E-107280B992C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8" name="正方形/長方形 87">
              <a:extLst>
                <a:ext uri="{FF2B5EF4-FFF2-40B4-BE49-F238E27FC236}">
                  <a16:creationId xmlns:a16="http://schemas.microsoft.com/office/drawing/2014/main" id="{A92A8781-B91F-24D7-D26D-B0E821EC36F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②</a:t>
              </a:r>
            </a:p>
          </p:txBody>
        </p:sp>
      </p:grpSp>
      <p:grpSp>
        <p:nvGrpSpPr>
          <p:cNvPr id="92" name="グループ化 91">
            <a:extLst>
              <a:ext uri="{FF2B5EF4-FFF2-40B4-BE49-F238E27FC236}">
                <a16:creationId xmlns:a16="http://schemas.microsoft.com/office/drawing/2014/main" id="{714369B9-DA47-62A8-13A1-58C86E38729D}"/>
              </a:ext>
            </a:extLst>
          </p:cNvPr>
          <p:cNvGrpSpPr/>
          <p:nvPr/>
        </p:nvGrpSpPr>
        <p:grpSpPr>
          <a:xfrm>
            <a:off x="5098758" y="2387922"/>
            <a:ext cx="595884" cy="468750"/>
            <a:chOff x="2420174" y="2805910"/>
            <a:chExt cx="595884" cy="468750"/>
          </a:xfrm>
        </p:grpSpPr>
        <p:pic>
          <p:nvPicPr>
            <p:cNvPr id="93" name="グラフィックス 92" descr="ユーザー 枠線">
              <a:extLst>
                <a:ext uri="{FF2B5EF4-FFF2-40B4-BE49-F238E27FC236}">
                  <a16:creationId xmlns:a16="http://schemas.microsoft.com/office/drawing/2014/main" id="{8EA57ECB-93BE-24B2-2817-8E2FE0DE91A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94" name="四角形: 角を丸くする 93">
              <a:extLst>
                <a:ext uri="{FF2B5EF4-FFF2-40B4-BE49-F238E27FC236}">
                  <a16:creationId xmlns:a16="http://schemas.microsoft.com/office/drawing/2014/main" id="{4C7B7BD4-4870-2FB7-A4A2-64D16D32E9C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督促状引抜リスト</a:t>
              </a:r>
              <a:endParaRPr kumimoji="1" lang="en-US" altLang="ja-JP" sz="500" b="1" dirty="0">
                <a:solidFill>
                  <a:schemeClr val="tx1"/>
                </a:solidFill>
                <a:latin typeface="+mn-ea"/>
              </a:endParaRPr>
            </a:p>
            <a:p>
              <a:pPr algn="ctr"/>
              <a:r>
                <a:rPr kumimoji="1" lang="ja-JP" altLang="en-US" sz="500" b="1" dirty="0">
                  <a:solidFill>
                    <a:schemeClr val="tx1"/>
                  </a:solidFill>
                  <a:latin typeface="+mn-ea"/>
                </a:rPr>
                <a:t>作成</a:t>
              </a:r>
              <a:endParaRPr kumimoji="1" lang="en-US" altLang="ja-JP" sz="500" b="1" dirty="0">
                <a:solidFill>
                  <a:schemeClr val="tx1"/>
                </a:solidFill>
                <a:latin typeface="+mn-ea"/>
              </a:endParaRPr>
            </a:p>
          </p:txBody>
        </p:sp>
      </p:grpSp>
      <p:cxnSp>
        <p:nvCxnSpPr>
          <p:cNvPr id="95" name="直線矢印コネクタ 94">
            <a:extLst>
              <a:ext uri="{FF2B5EF4-FFF2-40B4-BE49-F238E27FC236}">
                <a16:creationId xmlns:a16="http://schemas.microsoft.com/office/drawing/2014/main" id="{527255D4-D7CF-2316-7127-DE931D0627B7}"/>
              </a:ext>
            </a:extLst>
          </p:cNvPr>
          <p:cNvCxnSpPr>
            <a:cxnSpLocks/>
            <a:stCxn id="104" idx="1"/>
            <a:endCxn id="94" idx="2"/>
          </p:cNvCxnSpPr>
          <p:nvPr/>
        </p:nvCxnSpPr>
        <p:spPr>
          <a:xfrm flipH="1" flipV="1">
            <a:off x="5396700" y="2856672"/>
            <a:ext cx="1299" cy="1754646"/>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96" name="グループ化 95">
            <a:extLst>
              <a:ext uri="{FF2B5EF4-FFF2-40B4-BE49-F238E27FC236}">
                <a16:creationId xmlns:a16="http://schemas.microsoft.com/office/drawing/2014/main" id="{0B2D5E46-4C8B-2708-7117-5026F824AC50}"/>
              </a:ext>
            </a:extLst>
          </p:cNvPr>
          <p:cNvGrpSpPr/>
          <p:nvPr/>
        </p:nvGrpSpPr>
        <p:grpSpPr>
          <a:xfrm>
            <a:off x="5108882" y="4611318"/>
            <a:ext cx="575637" cy="451948"/>
            <a:chOff x="5274238" y="5435536"/>
            <a:chExt cx="439201" cy="345439"/>
          </a:xfrm>
        </p:grpSpPr>
        <p:sp>
          <p:nvSpPr>
            <p:cNvPr id="104" name="フローチャート: 磁気ディスク 103">
              <a:extLst>
                <a:ext uri="{FF2B5EF4-FFF2-40B4-BE49-F238E27FC236}">
                  <a16:creationId xmlns:a16="http://schemas.microsoft.com/office/drawing/2014/main" id="{4C2CDC84-DA4E-DAB1-2AD9-39DDA62FEDE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05" name="円弧 104">
              <a:extLst>
                <a:ext uri="{FF2B5EF4-FFF2-40B4-BE49-F238E27FC236}">
                  <a16:creationId xmlns:a16="http://schemas.microsoft.com/office/drawing/2014/main" id="{55F71993-5EA6-3AEF-B504-D192774A2D2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06" name="円弧 105">
              <a:extLst>
                <a:ext uri="{FF2B5EF4-FFF2-40B4-BE49-F238E27FC236}">
                  <a16:creationId xmlns:a16="http://schemas.microsoft.com/office/drawing/2014/main" id="{17F146DA-7915-00DD-B88F-F77108EF313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07" name="グループ化 106">
            <a:extLst>
              <a:ext uri="{FF2B5EF4-FFF2-40B4-BE49-F238E27FC236}">
                <a16:creationId xmlns:a16="http://schemas.microsoft.com/office/drawing/2014/main" id="{BD17DA75-58D4-DA85-6D7E-30ECED98C49F}"/>
              </a:ext>
            </a:extLst>
          </p:cNvPr>
          <p:cNvGrpSpPr/>
          <p:nvPr/>
        </p:nvGrpSpPr>
        <p:grpSpPr>
          <a:xfrm flipH="1">
            <a:off x="4428131" y="4973460"/>
            <a:ext cx="752658" cy="405710"/>
            <a:chOff x="4488244" y="5206471"/>
            <a:chExt cx="752658" cy="405710"/>
          </a:xfrm>
        </p:grpSpPr>
        <p:cxnSp>
          <p:nvCxnSpPr>
            <p:cNvPr id="108" name="直線矢印コネクタ 107">
              <a:extLst>
                <a:ext uri="{FF2B5EF4-FFF2-40B4-BE49-F238E27FC236}">
                  <a16:creationId xmlns:a16="http://schemas.microsoft.com/office/drawing/2014/main" id="{8C0575A9-4339-B7E6-A8A3-031E0F3317D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09" name="グループ化 108">
              <a:extLst>
                <a:ext uri="{FF2B5EF4-FFF2-40B4-BE49-F238E27FC236}">
                  <a16:creationId xmlns:a16="http://schemas.microsoft.com/office/drawing/2014/main" id="{09CB969B-F93F-9400-876E-236693788040}"/>
                </a:ext>
              </a:extLst>
            </p:cNvPr>
            <p:cNvGrpSpPr/>
            <p:nvPr/>
          </p:nvGrpSpPr>
          <p:grpSpPr>
            <a:xfrm>
              <a:off x="4610864" y="5312359"/>
              <a:ext cx="69614" cy="299822"/>
              <a:chOff x="2439407" y="2962964"/>
              <a:chExt cx="69614" cy="430496"/>
            </a:xfrm>
          </p:grpSpPr>
          <p:cxnSp>
            <p:nvCxnSpPr>
              <p:cNvPr id="112" name="直線コネクタ 111">
                <a:extLst>
                  <a:ext uri="{FF2B5EF4-FFF2-40B4-BE49-F238E27FC236}">
                    <a16:creationId xmlns:a16="http://schemas.microsoft.com/office/drawing/2014/main" id="{779A505B-1ECB-93A9-79A0-B7A2E424F1B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13" name="直線コネクタ 112">
                <a:extLst>
                  <a:ext uri="{FF2B5EF4-FFF2-40B4-BE49-F238E27FC236}">
                    <a16:creationId xmlns:a16="http://schemas.microsoft.com/office/drawing/2014/main" id="{089DD7E0-7AB1-70D2-93D4-30A9C6AFCEDF}"/>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14" name="直線コネクタ 113">
                <a:extLst>
                  <a:ext uri="{FF2B5EF4-FFF2-40B4-BE49-F238E27FC236}">
                    <a16:creationId xmlns:a16="http://schemas.microsoft.com/office/drawing/2014/main" id="{CF708C1F-1371-93C5-CF47-3AF698D59BE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10" name="正方形/長方形 109">
              <a:extLst>
                <a:ext uri="{FF2B5EF4-FFF2-40B4-BE49-F238E27FC236}">
                  <a16:creationId xmlns:a16="http://schemas.microsoft.com/office/drawing/2014/main" id="{7FD8A00C-0A1A-7BB1-64A4-7B86C0BDEFF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③</a:t>
              </a:r>
            </a:p>
          </p:txBody>
        </p:sp>
      </p:grpSp>
      <p:cxnSp>
        <p:nvCxnSpPr>
          <p:cNvPr id="141" name="直線矢印コネクタ 140">
            <a:extLst>
              <a:ext uri="{FF2B5EF4-FFF2-40B4-BE49-F238E27FC236}">
                <a16:creationId xmlns:a16="http://schemas.microsoft.com/office/drawing/2014/main" id="{45B6670F-9851-F491-B894-54706AFB0034}"/>
              </a:ext>
            </a:extLst>
          </p:cNvPr>
          <p:cNvCxnSpPr>
            <a:cxnSpLocks/>
            <a:stCxn id="71" idx="3"/>
            <a:endCxn id="94" idx="1"/>
          </p:cNvCxnSpPr>
          <p:nvPr/>
        </p:nvCxnSpPr>
        <p:spPr>
          <a:xfrm>
            <a:off x="4803909" y="2622297"/>
            <a:ext cx="2948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44" name="直線矢印コネクタ 143">
            <a:extLst>
              <a:ext uri="{FF2B5EF4-FFF2-40B4-BE49-F238E27FC236}">
                <a16:creationId xmlns:a16="http://schemas.microsoft.com/office/drawing/2014/main" id="{42A4E880-6D75-3CC7-B8DC-C34D10A0E8F7}"/>
              </a:ext>
            </a:extLst>
          </p:cNvPr>
          <p:cNvCxnSpPr>
            <a:cxnSpLocks/>
            <a:stCxn id="57" idx="3"/>
            <a:endCxn id="27" idx="2"/>
          </p:cNvCxnSpPr>
          <p:nvPr/>
        </p:nvCxnSpPr>
        <p:spPr>
          <a:xfrm>
            <a:off x="6675924" y="2622297"/>
            <a:ext cx="3181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0" name="直線矢印コネクタ 149">
            <a:extLst>
              <a:ext uri="{FF2B5EF4-FFF2-40B4-BE49-F238E27FC236}">
                <a16:creationId xmlns:a16="http://schemas.microsoft.com/office/drawing/2014/main" id="{12506125-4916-02DE-5025-63C43F6DD351}"/>
              </a:ext>
            </a:extLst>
          </p:cNvPr>
          <p:cNvCxnSpPr>
            <a:cxnSpLocks/>
            <a:stCxn id="94" idx="3"/>
            <a:endCxn id="57" idx="1"/>
          </p:cNvCxnSpPr>
          <p:nvPr/>
        </p:nvCxnSpPr>
        <p:spPr>
          <a:xfrm>
            <a:off x="5694642" y="2622297"/>
            <a:ext cx="39386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0" name="正方形/長方形 19">
            <a:extLst>
              <a:ext uri="{FF2B5EF4-FFF2-40B4-BE49-F238E27FC236}">
                <a16:creationId xmlns:a16="http://schemas.microsoft.com/office/drawing/2014/main" id="{4879B82B-0CA1-3338-931B-5BC8F47D1808}"/>
              </a:ext>
            </a:extLst>
          </p:cNvPr>
          <p:cNvSpPr/>
          <p:nvPr/>
        </p:nvSpPr>
        <p:spPr>
          <a:xfrm>
            <a:off x="629397" y="277624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2" name="楕円 41">
            <a:extLst>
              <a:ext uri="{FF2B5EF4-FFF2-40B4-BE49-F238E27FC236}">
                <a16:creationId xmlns:a16="http://schemas.microsoft.com/office/drawing/2014/main" id="{973CCF27-BDDA-04E5-F8C9-F45360645217}"/>
              </a:ext>
            </a:extLst>
          </p:cNvPr>
          <p:cNvSpPr/>
          <p:nvPr/>
        </p:nvSpPr>
        <p:spPr>
          <a:xfrm>
            <a:off x="878095" y="2469297"/>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2" name="グループ化 21">
            <a:extLst>
              <a:ext uri="{FF2B5EF4-FFF2-40B4-BE49-F238E27FC236}">
                <a16:creationId xmlns:a16="http://schemas.microsoft.com/office/drawing/2014/main" id="{80779C0D-F28D-991A-FD43-71B8DABC673C}"/>
              </a:ext>
            </a:extLst>
          </p:cNvPr>
          <p:cNvGrpSpPr/>
          <p:nvPr/>
        </p:nvGrpSpPr>
        <p:grpSpPr>
          <a:xfrm rot="16200000">
            <a:off x="6627895" y="1934080"/>
            <a:ext cx="1038396" cy="47531"/>
            <a:chOff x="7815028" y="5728211"/>
            <a:chExt cx="1038396" cy="47531"/>
          </a:xfrm>
        </p:grpSpPr>
        <p:cxnSp>
          <p:nvCxnSpPr>
            <p:cNvPr id="23" name="直線矢印コネクタ 22">
              <a:extLst>
                <a:ext uri="{FF2B5EF4-FFF2-40B4-BE49-F238E27FC236}">
                  <a16:creationId xmlns:a16="http://schemas.microsoft.com/office/drawing/2014/main" id="{9C2EAC54-2818-2E33-9743-FE40DF4F7541}"/>
                </a:ext>
              </a:extLst>
            </p:cNvPr>
            <p:cNvCxnSpPr>
              <a:cxnSpLocks/>
              <a:stCxn id="24" idx="6"/>
              <a:endCxn id="25" idx="0"/>
            </p:cNvCxnSpPr>
            <p:nvPr/>
          </p:nvCxnSpPr>
          <p:spPr>
            <a:xfrm rot="5400000" flipV="1">
              <a:off x="8357988" y="5256549"/>
              <a:ext cx="7" cy="990864"/>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4" name="楕円 23">
              <a:extLst>
                <a:ext uri="{FF2B5EF4-FFF2-40B4-BE49-F238E27FC236}">
                  <a16:creationId xmlns:a16="http://schemas.microsoft.com/office/drawing/2014/main" id="{4886E4DC-3175-3081-7137-90C664006737}"/>
                </a:ext>
              </a:extLst>
            </p:cNvPr>
            <p:cNvSpPr/>
            <p:nvPr/>
          </p:nvSpPr>
          <p:spPr>
            <a:xfrm>
              <a:off x="7815028" y="5728211"/>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3EC05090-44D1-25AD-FDFF-0881A2570661}"/>
                </a:ext>
              </a:extLst>
            </p:cNvPr>
            <p:cNvSpPr/>
            <p:nvPr/>
          </p:nvSpPr>
          <p:spPr>
            <a:xfrm rot="5400000">
              <a:off x="8794176"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6" name="グループ化 25">
            <a:extLst>
              <a:ext uri="{FF2B5EF4-FFF2-40B4-BE49-F238E27FC236}">
                <a16:creationId xmlns:a16="http://schemas.microsoft.com/office/drawing/2014/main" id="{72B6FD6B-1E55-9EC9-1F48-E42AD8192605}"/>
              </a:ext>
            </a:extLst>
          </p:cNvPr>
          <p:cNvGrpSpPr>
            <a:grpSpLocks noChangeAspect="1"/>
          </p:cNvGrpSpPr>
          <p:nvPr/>
        </p:nvGrpSpPr>
        <p:grpSpPr>
          <a:xfrm>
            <a:off x="6994091" y="2469297"/>
            <a:ext cx="306000" cy="306000"/>
            <a:chOff x="547477" y="5946304"/>
            <a:chExt cx="182044" cy="182044"/>
          </a:xfrm>
        </p:grpSpPr>
        <p:sp>
          <p:nvSpPr>
            <p:cNvPr id="27" name="楕円 26">
              <a:extLst>
                <a:ext uri="{FF2B5EF4-FFF2-40B4-BE49-F238E27FC236}">
                  <a16:creationId xmlns:a16="http://schemas.microsoft.com/office/drawing/2014/main" id="{E20966DC-B1B4-0477-7C36-4A950D9E0656}"/>
                </a:ext>
              </a:extLst>
            </p:cNvPr>
            <p:cNvSpPr/>
            <p:nvPr/>
          </p:nvSpPr>
          <p:spPr>
            <a:xfrm>
              <a:off x="547477" y="5946304"/>
              <a:ext cx="182044" cy="182044"/>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nvGrpSpPr>
            <p:cNvPr id="38" name="グループ化 37">
              <a:extLst>
                <a:ext uri="{FF2B5EF4-FFF2-40B4-BE49-F238E27FC236}">
                  <a16:creationId xmlns:a16="http://schemas.microsoft.com/office/drawing/2014/main" id="{3DF658B4-DC4F-9A6E-7498-67FCEDE8538B}"/>
                </a:ext>
              </a:extLst>
            </p:cNvPr>
            <p:cNvGrpSpPr/>
            <p:nvPr/>
          </p:nvGrpSpPr>
          <p:grpSpPr>
            <a:xfrm>
              <a:off x="572442" y="5996943"/>
              <a:ext cx="132113" cy="80765"/>
              <a:chOff x="2601006" y="3678667"/>
              <a:chExt cx="132113" cy="80765"/>
            </a:xfrm>
          </p:grpSpPr>
          <p:sp>
            <p:nvSpPr>
              <p:cNvPr id="44" name="正方形/長方形 43">
                <a:extLst>
                  <a:ext uri="{FF2B5EF4-FFF2-40B4-BE49-F238E27FC236}">
                    <a16:creationId xmlns:a16="http://schemas.microsoft.com/office/drawing/2014/main" id="{0BC194E9-4C51-DEA4-1743-B98BDEF6C806}"/>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5" name="二等辺三角形 44">
                <a:extLst>
                  <a:ext uri="{FF2B5EF4-FFF2-40B4-BE49-F238E27FC236}">
                    <a16:creationId xmlns:a16="http://schemas.microsoft.com/office/drawing/2014/main" id="{09EE2979-6AD8-971F-E5DD-07B2F1EB7245}"/>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6" name="二等辺三角形 45">
                <a:extLst>
                  <a:ext uri="{FF2B5EF4-FFF2-40B4-BE49-F238E27FC236}">
                    <a16:creationId xmlns:a16="http://schemas.microsoft.com/office/drawing/2014/main" id="{654178E9-A56A-E5B2-8FCE-60F104DCA4E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7" name="正方形/長方形 46">
                <a:extLst>
                  <a:ext uri="{FF2B5EF4-FFF2-40B4-BE49-F238E27FC236}">
                    <a16:creationId xmlns:a16="http://schemas.microsoft.com/office/drawing/2014/main" id="{857DFD2F-8E98-C4DC-2D64-E3F2DBFAF65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8" name="正方形/長方形 47">
            <a:extLst>
              <a:ext uri="{FF2B5EF4-FFF2-40B4-BE49-F238E27FC236}">
                <a16:creationId xmlns:a16="http://schemas.microsoft.com/office/drawing/2014/main" id="{33B9965D-C419-91A4-EE90-91DDAB9EA263}"/>
              </a:ext>
            </a:extLst>
          </p:cNvPr>
          <p:cNvSpPr/>
          <p:nvPr/>
        </p:nvSpPr>
        <p:spPr>
          <a:xfrm>
            <a:off x="6755026" y="1058477"/>
            <a:ext cx="784130" cy="293821"/>
          </a:xfrm>
          <a:prstGeom prst="rect">
            <a:avLst/>
          </a:prstGeom>
          <a:noFill/>
          <a:ln w="12700">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800" b="1" dirty="0">
                <a:solidFill>
                  <a:schemeClr val="tx1"/>
                </a:solidFill>
                <a:latin typeface="+mn-ea"/>
              </a:rPr>
              <a:t>納税義務者</a:t>
            </a:r>
          </a:p>
        </p:txBody>
      </p:sp>
      <p:sp>
        <p:nvSpPr>
          <p:cNvPr id="49" name="正方形/長方形 48">
            <a:extLst>
              <a:ext uri="{FF2B5EF4-FFF2-40B4-BE49-F238E27FC236}">
                <a16:creationId xmlns:a16="http://schemas.microsoft.com/office/drawing/2014/main" id="{FD5127B9-B0C8-BB46-7D87-8B4514DE9B5C}"/>
              </a:ext>
            </a:extLst>
          </p:cNvPr>
          <p:cNvSpPr/>
          <p:nvPr/>
        </p:nvSpPr>
        <p:spPr>
          <a:xfrm>
            <a:off x="6797763" y="2120861"/>
            <a:ext cx="697212" cy="122681"/>
          </a:xfrm>
          <a:prstGeom prst="rect">
            <a:avLst/>
          </a:prstGeom>
          <a:solidFill>
            <a:srgbClr val="FFFFFF"/>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郵送・手交</a:t>
            </a:r>
            <a:endParaRPr kumimoji="1" lang="en-US" altLang="ja-JP" sz="600" b="1" dirty="0">
              <a:solidFill>
                <a:schemeClr val="tx1"/>
              </a:solidFill>
              <a:highlight>
                <a:srgbClr val="FFFFFF"/>
              </a:highlight>
              <a:latin typeface="+mn-ea"/>
            </a:endParaRPr>
          </a:p>
        </p:txBody>
      </p:sp>
      <p:sp>
        <p:nvSpPr>
          <p:cNvPr id="50" name="正方形/長方形 49">
            <a:extLst>
              <a:ext uri="{FF2B5EF4-FFF2-40B4-BE49-F238E27FC236}">
                <a16:creationId xmlns:a16="http://schemas.microsoft.com/office/drawing/2014/main" id="{1FC65676-9B54-84AC-EE16-065080D16F1D}"/>
              </a:ext>
            </a:extLst>
          </p:cNvPr>
          <p:cNvSpPr/>
          <p:nvPr/>
        </p:nvSpPr>
        <p:spPr>
          <a:xfrm>
            <a:off x="6999088" y="220079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通知して終了</a:t>
            </a:r>
            <a:endParaRPr kumimoji="1" lang="en-US" altLang="ja-JP" sz="600" b="1" dirty="0">
              <a:solidFill>
                <a:schemeClr val="tx1"/>
              </a:solidFill>
              <a:latin typeface="+mn-ea"/>
            </a:endParaRPr>
          </a:p>
        </p:txBody>
      </p:sp>
      <p:grpSp>
        <p:nvGrpSpPr>
          <p:cNvPr id="51" name="グループ化 50">
            <a:extLst>
              <a:ext uri="{FF2B5EF4-FFF2-40B4-BE49-F238E27FC236}">
                <a16:creationId xmlns:a16="http://schemas.microsoft.com/office/drawing/2014/main" id="{03FEA0C1-6D8E-AF71-756D-7AE9BCB9A35D}"/>
              </a:ext>
            </a:extLst>
          </p:cNvPr>
          <p:cNvGrpSpPr/>
          <p:nvPr/>
        </p:nvGrpSpPr>
        <p:grpSpPr>
          <a:xfrm>
            <a:off x="6464795" y="1432229"/>
            <a:ext cx="989415" cy="515681"/>
            <a:chOff x="5200904" y="4316156"/>
            <a:chExt cx="989415" cy="515681"/>
          </a:xfrm>
        </p:grpSpPr>
        <p:cxnSp>
          <p:nvCxnSpPr>
            <p:cNvPr id="52" name="直線矢印コネクタ 51">
              <a:extLst>
                <a:ext uri="{FF2B5EF4-FFF2-40B4-BE49-F238E27FC236}">
                  <a16:creationId xmlns:a16="http://schemas.microsoft.com/office/drawing/2014/main" id="{B86FE9CA-E729-4D87-DDF0-1EEBC211416C}"/>
                </a:ext>
              </a:extLst>
            </p:cNvPr>
            <p:cNvCxnSpPr>
              <a:cxnSpLocks/>
              <a:stCxn id="54" idx="3"/>
            </p:cNvCxnSpPr>
            <p:nvPr/>
          </p:nvCxnSpPr>
          <p:spPr>
            <a:xfrm>
              <a:off x="5545777" y="4469826"/>
              <a:ext cx="337423"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3" name="正方形/長方形 52">
              <a:extLst>
                <a:ext uri="{FF2B5EF4-FFF2-40B4-BE49-F238E27FC236}">
                  <a16:creationId xmlns:a16="http://schemas.microsoft.com/office/drawing/2014/main" id="{A27F7509-0AE5-DBB1-E31F-C09C77F24A3F}"/>
                </a:ext>
              </a:extLst>
            </p:cNvPr>
            <p:cNvSpPr/>
            <p:nvPr/>
          </p:nvSpPr>
          <p:spPr>
            <a:xfrm>
              <a:off x="5200904" y="454938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r>
                <a:rPr kumimoji="1" lang="ja-JP" altLang="en-US" sz="500" b="1" dirty="0">
                  <a:solidFill>
                    <a:schemeClr val="tx1"/>
                  </a:solidFill>
                  <a:latin typeface="+mn-ea"/>
                </a:rPr>
                <a:t>督促状</a:t>
              </a:r>
            </a:p>
            <a:p>
              <a:r>
                <a:rPr kumimoji="1" lang="ja-JP" altLang="en-US" sz="500" b="1" dirty="0">
                  <a:solidFill>
                    <a:schemeClr val="tx1"/>
                  </a:solidFill>
                  <a:latin typeface="+mn-ea"/>
                </a:rPr>
                <a:t>督促状兼納付書</a:t>
              </a:r>
            </a:p>
          </p:txBody>
        </p:sp>
        <p:pic>
          <p:nvPicPr>
            <p:cNvPr id="54" name="グラフィックス 53" descr="紙 枠線">
              <a:extLst>
                <a:ext uri="{FF2B5EF4-FFF2-40B4-BE49-F238E27FC236}">
                  <a16:creationId xmlns:a16="http://schemas.microsoft.com/office/drawing/2014/main" id="{C8DD4DA1-718B-F346-F0D9-89472E5526BE}"/>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238437" y="4316156"/>
              <a:ext cx="307340" cy="307340"/>
            </a:xfrm>
            <a:prstGeom prst="rect">
              <a:avLst/>
            </a:prstGeom>
          </p:spPr>
        </p:pic>
      </p:grpSp>
      <p:grpSp>
        <p:nvGrpSpPr>
          <p:cNvPr id="56" name="グループ化 55">
            <a:extLst>
              <a:ext uri="{FF2B5EF4-FFF2-40B4-BE49-F238E27FC236}">
                <a16:creationId xmlns:a16="http://schemas.microsoft.com/office/drawing/2014/main" id="{C8973ACE-1447-9255-BD10-87C4AAF80AAD}"/>
              </a:ext>
            </a:extLst>
          </p:cNvPr>
          <p:cNvGrpSpPr/>
          <p:nvPr/>
        </p:nvGrpSpPr>
        <p:grpSpPr>
          <a:xfrm>
            <a:off x="6088509" y="2393541"/>
            <a:ext cx="587415" cy="457512"/>
            <a:chOff x="5266944" y="2798826"/>
            <a:chExt cx="455771" cy="301859"/>
          </a:xfrm>
        </p:grpSpPr>
        <p:sp>
          <p:nvSpPr>
            <p:cNvPr id="57" name="四角形: 角を丸くする 56">
              <a:extLst>
                <a:ext uri="{FF2B5EF4-FFF2-40B4-BE49-F238E27FC236}">
                  <a16:creationId xmlns:a16="http://schemas.microsoft.com/office/drawing/2014/main" id="{0E3ADCBC-FD9A-97CF-428E-C1C4E4BEB8BE}"/>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引き抜き</a:t>
              </a:r>
              <a:endParaRPr kumimoji="1" lang="en-US" altLang="ja-JP" sz="500" b="1" dirty="0">
                <a:solidFill>
                  <a:schemeClr val="tx1"/>
                </a:solidFill>
                <a:latin typeface="+mn-ea"/>
              </a:endParaRPr>
            </a:p>
          </p:txBody>
        </p:sp>
        <p:pic>
          <p:nvPicPr>
            <p:cNvPr id="111" name="グラフィックス 110" descr="挙手 枠線">
              <a:extLst>
                <a:ext uri="{FF2B5EF4-FFF2-40B4-BE49-F238E27FC236}">
                  <a16:creationId xmlns:a16="http://schemas.microsoft.com/office/drawing/2014/main" id="{489F7C8D-CED0-BC55-6E28-73D52AFFB2E9}"/>
                </a:ext>
              </a:extLst>
            </p:cNvPr>
            <p:cNvPicPr>
              <a:picLocks noChangeAspect="1"/>
            </p:cNvPicPr>
            <p:nvPr/>
          </p:nvPicPr>
          <p:blipFill>
            <a:blip r:embed="rId6">
              <a:extLst>
                <a:ext uri="{96DAC541-7B7A-43D3-8B79-37D633B846F1}">
                  <asvg:svgBlip xmlns:asvg="http://schemas.microsoft.com/office/drawing/2016/SVG/main" r:embed="rId7"/>
                </a:ext>
              </a:extLst>
            </a:blip>
            <a:srcRect/>
            <a:stretch/>
          </p:blipFill>
          <p:spPr>
            <a:xfrm rot="16200000" flipV="1">
              <a:off x="5301234" y="2831681"/>
              <a:ext cx="98334" cy="98334"/>
            </a:xfrm>
            <a:prstGeom prst="rect">
              <a:avLst/>
            </a:prstGeom>
          </p:spPr>
        </p:pic>
      </p:grpSp>
      <p:grpSp>
        <p:nvGrpSpPr>
          <p:cNvPr id="119" name="グループ化 118">
            <a:extLst>
              <a:ext uri="{FF2B5EF4-FFF2-40B4-BE49-F238E27FC236}">
                <a16:creationId xmlns:a16="http://schemas.microsoft.com/office/drawing/2014/main" id="{B1ACB877-9A38-C7AC-4958-73FED54DDA29}"/>
              </a:ext>
            </a:extLst>
          </p:cNvPr>
          <p:cNvGrpSpPr/>
          <p:nvPr/>
        </p:nvGrpSpPr>
        <p:grpSpPr>
          <a:xfrm>
            <a:off x="5530971" y="2864552"/>
            <a:ext cx="621625" cy="681096"/>
            <a:chOff x="2334384" y="3015289"/>
            <a:chExt cx="621625" cy="681096"/>
          </a:xfrm>
        </p:grpSpPr>
        <p:pic>
          <p:nvPicPr>
            <p:cNvPr id="120" name="グラフィックス 119" descr="紙 枠線">
              <a:extLst>
                <a:ext uri="{FF2B5EF4-FFF2-40B4-BE49-F238E27FC236}">
                  <a16:creationId xmlns:a16="http://schemas.microsoft.com/office/drawing/2014/main" id="{D0388C14-F60A-F2D5-6FC1-3E3EA987222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48" name="直線矢印コネクタ 36">
              <a:extLst>
                <a:ext uri="{FF2B5EF4-FFF2-40B4-BE49-F238E27FC236}">
                  <a16:creationId xmlns:a16="http://schemas.microsoft.com/office/drawing/2014/main" id="{E3EC3937-C6C7-1656-74C5-5EB77312CFDA}"/>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1" name="正方形/長方形 150">
              <a:extLst>
                <a:ext uri="{FF2B5EF4-FFF2-40B4-BE49-F238E27FC236}">
                  <a16:creationId xmlns:a16="http://schemas.microsoft.com/office/drawing/2014/main" id="{1501F23E-F551-F47D-5D5D-CB9C648CD158}"/>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督促状引抜リスト</a:t>
              </a:r>
              <a:endParaRPr kumimoji="1" lang="en-US" altLang="ja-JP" sz="500" b="1" dirty="0">
                <a:solidFill>
                  <a:schemeClr val="tx1"/>
                </a:solidFill>
                <a:latin typeface="+mn-ea"/>
              </a:endParaRPr>
            </a:p>
          </p:txBody>
        </p:sp>
      </p:grpSp>
      <p:grpSp>
        <p:nvGrpSpPr>
          <p:cNvPr id="152" name="グループ化 151">
            <a:extLst>
              <a:ext uri="{FF2B5EF4-FFF2-40B4-BE49-F238E27FC236}">
                <a16:creationId xmlns:a16="http://schemas.microsoft.com/office/drawing/2014/main" id="{C827229A-B9AC-4C8F-3DF1-185170B38CDC}"/>
              </a:ext>
            </a:extLst>
          </p:cNvPr>
          <p:cNvGrpSpPr/>
          <p:nvPr/>
        </p:nvGrpSpPr>
        <p:grpSpPr>
          <a:xfrm>
            <a:off x="2899824" y="3735084"/>
            <a:ext cx="621625" cy="681096"/>
            <a:chOff x="2334384" y="3015289"/>
            <a:chExt cx="621625" cy="681096"/>
          </a:xfrm>
        </p:grpSpPr>
        <p:pic>
          <p:nvPicPr>
            <p:cNvPr id="153" name="グラフィックス 152" descr="紙 枠線">
              <a:extLst>
                <a:ext uri="{FF2B5EF4-FFF2-40B4-BE49-F238E27FC236}">
                  <a16:creationId xmlns:a16="http://schemas.microsoft.com/office/drawing/2014/main" id="{A7AF9D99-172D-50C0-EFF0-20739DB03569}"/>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54" name="直線矢印コネクタ 36">
              <a:extLst>
                <a:ext uri="{FF2B5EF4-FFF2-40B4-BE49-F238E27FC236}">
                  <a16:creationId xmlns:a16="http://schemas.microsoft.com/office/drawing/2014/main" id="{EB78A135-FC26-915A-4131-7904DD44F911}"/>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5" name="正方形/長方形 154">
              <a:extLst>
                <a:ext uri="{FF2B5EF4-FFF2-40B4-BE49-F238E27FC236}">
                  <a16:creationId xmlns:a16="http://schemas.microsoft.com/office/drawing/2014/main" id="{2C83C7F4-01EE-A4E9-9353-4FEC2767FFD5}"/>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督促状未発行リスト</a:t>
              </a:r>
              <a:endParaRPr kumimoji="1" lang="en-US" altLang="ja-JP" sz="500" b="1" dirty="0">
                <a:solidFill>
                  <a:schemeClr val="tx1"/>
                </a:solidFill>
                <a:latin typeface="+mn-ea"/>
              </a:endParaRPr>
            </a:p>
          </p:txBody>
        </p:sp>
      </p:grpSp>
      <p:grpSp>
        <p:nvGrpSpPr>
          <p:cNvPr id="181" name="グループ化 180">
            <a:extLst>
              <a:ext uri="{FF2B5EF4-FFF2-40B4-BE49-F238E27FC236}">
                <a16:creationId xmlns:a16="http://schemas.microsoft.com/office/drawing/2014/main" id="{E8398CB5-335F-2047-935E-1594F0F6C1AE}"/>
              </a:ext>
            </a:extLst>
          </p:cNvPr>
          <p:cNvGrpSpPr/>
          <p:nvPr/>
        </p:nvGrpSpPr>
        <p:grpSpPr>
          <a:xfrm>
            <a:off x="5103259" y="2775297"/>
            <a:ext cx="2043832" cy="1103245"/>
            <a:chOff x="5103259" y="2775297"/>
            <a:chExt cx="2043832" cy="1103245"/>
          </a:xfrm>
        </p:grpSpPr>
        <p:cxnSp>
          <p:nvCxnSpPr>
            <p:cNvPr id="177" name="直線矢印コネクタ 176">
              <a:extLst>
                <a:ext uri="{FF2B5EF4-FFF2-40B4-BE49-F238E27FC236}">
                  <a16:creationId xmlns:a16="http://schemas.microsoft.com/office/drawing/2014/main" id="{073E05FD-F24C-0A13-7080-29ADFC609B56}"/>
                </a:ext>
              </a:extLst>
            </p:cNvPr>
            <p:cNvCxnSpPr>
              <a:cxnSpLocks/>
              <a:stCxn id="3" idx="3"/>
              <a:endCxn id="27" idx="4"/>
            </p:cNvCxnSpPr>
            <p:nvPr/>
          </p:nvCxnSpPr>
          <p:spPr>
            <a:xfrm flipV="1">
              <a:off x="5103259" y="2775297"/>
              <a:ext cx="2043832" cy="1031394"/>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80" name="円弧 179">
              <a:extLst>
                <a:ext uri="{FF2B5EF4-FFF2-40B4-BE49-F238E27FC236}">
                  <a16:creationId xmlns:a16="http://schemas.microsoft.com/office/drawing/2014/main" id="{B244A252-6E53-CE02-C1E2-2C5788F7CE9D}"/>
                </a:ext>
              </a:extLst>
            </p:cNvPr>
            <p:cNvSpPr/>
            <p:nvPr/>
          </p:nvSpPr>
          <p:spPr>
            <a:xfrm>
              <a:off x="5341980" y="3755885"/>
              <a:ext cx="109439" cy="122657"/>
            </a:xfrm>
            <a:prstGeom prst="arc">
              <a:avLst>
                <a:gd name="adj1" fmla="val 11128715"/>
                <a:gd name="adj2" fmla="val 21250158"/>
              </a:avLst>
            </a:prstGeom>
            <a:solidFill>
              <a:schemeClr val="bg1"/>
            </a:solidFill>
            <a:ln w="12700">
              <a:solidFill>
                <a:schemeClr val="tx1"/>
              </a:solidFill>
              <a:prstDash val="sysDot"/>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Tree>
    <p:extLst>
      <p:ext uri="{BB962C8B-B14F-4D97-AF65-F5344CB8AC3E}">
        <p14:creationId xmlns:p14="http://schemas.microsoft.com/office/powerpoint/2010/main" val="5291855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44F89D-2308-5A32-C2E8-3E5AD3967D7D}"/>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FA00BC82-C254-1B3D-A872-2256CB34E096}"/>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A5C7572-4CF3-2357-5A84-0D674953C291}"/>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A88C43EE-37D9-1B67-80B4-65373C9EB59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9B222C35-74D1-7F7D-936D-667FE11C1A73}"/>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FA6A7196-FCEA-E3A0-E3C9-9170FB51F32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A9A8D28E-15F9-E555-FE78-4F5B4753479C}"/>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9.1.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A57CF12B-625B-6AE4-680A-55D3408BC66D}"/>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その他統計処理</a:t>
              </a:r>
            </a:p>
          </p:txBody>
        </p:sp>
        <p:sp>
          <p:nvSpPr>
            <p:cNvPr id="14" name="正方形/長方形 13">
              <a:extLst>
                <a:ext uri="{FF2B5EF4-FFF2-40B4-BE49-F238E27FC236}">
                  <a16:creationId xmlns:a16="http://schemas.microsoft.com/office/drawing/2014/main" id="{7E7E16AA-EC13-2C88-FF68-1576586C2541}"/>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統計</a:t>
              </a:r>
            </a:p>
          </p:txBody>
        </p:sp>
      </p:grpSp>
      <p:grpSp>
        <p:nvGrpSpPr>
          <p:cNvPr id="16" name="グループ化 15">
            <a:extLst>
              <a:ext uri="{FF2B5EF4-FFF2-40B4-BE49-F238E27FC236}">
                <a16:creationId xmlns:a16="http://schemas.microsoft.com/office/drawing/2014/main" id="{63E2AAE5-1036-AF27-EEBC-6913C2D6E50A}"/>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20D8CD2-6DE5-7125-3ABB-4C9072025BB9}"/>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39E04EF-6B6B-5673-1D42-795DE6EFD24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50929760-E463-38D5-6AA1-D79F80BBF37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35</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7B4B785F-EB95-B425-8B63-4B01527F2CB7}"/>
              </a:ext>
            </a:extLst>
          </p:cNvPr>
          <p:cNvCxnSpPr>
            <a:cxnSpLocks/>
            <a:stCxn id="42" idx="6"/>
            <a:endCxn id="28" idx="1"/>
          </p:cNvCxnSpPr>
          <p:nvPr/>
        </p:nvCxnSpPr>
        <p:spPr>
          <a:xfrm>
            <a:off x="1184095" y="2623481"/>
            <a:ext cx="2671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B4165BF1-C45B-0D64-FB45-DD52081B7D88}"/>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zh-TW" sz="500" b="1" dirty="0">
                <a:solidFill>
                  <a:schemeClr val="tx1"/>
                </a:solidFill>
                <a:latin typeface="游ゴシック" panose="020B0400000000000000" pitchFamily="50" charset="-128"/>
                <a:ea typeface="游ゴシック" panose="020B0400000000000000" pitchFamily="50" charset="-128"/>
              </a:rPr>
              <a:t>7.1.1</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zh-TW" altLang="en-US" sz="500" b="1" dirty="0">
                <a:solidFill>
                  <a:schemeClr val="tx1"/>
                </a:solidFill>
                <a:latin typeface="游ゴシック" panose="020B0400000000000000" pitchFamily="50" charset="-128"/>
                <a:ea typeface="游ゴシック" panose="020B0400000000000000" pitchFamily="50" charset="-128"/>
              </a:rPr>
              <a:t>各種統計資料作成</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27949531-7C59-5266-6478-A94D68726863}"/>
              </a:ext>
            </a:extLst>
          </p:cNvPr>
          <p:cNvCxnSpPr>
            <a:cxnSpLocks/>
            <a:stCxn id="28" idx="3"/>
            <a:endCxn id="82" idx="2"/>
          </p:cNvCxnSpPr>
          <p:nvPr/>
        </p:nvCxnSpPr>
        <p:spPr>
          <a:xfrm>
            <a:off x="2047162" y="2623481"/>
            <a:ext cx="58634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5CA1A64D-E4BC-7418-4656-94AC9184E824}"/>
              </a:ext>
            </a:extLst>
          </p:cNvPr>
          <p:cNvSpPr/>
          <p:nvPr/>
        </p:nvSpPr>
        <p:spPr>
          <a:xfrm>
            <a:off x="2291562"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0FFE6855-9DE9-318D-C260-04ED5B89AC44}"/>
              </a:ext>
            </a:extLst>
          </p:cNvPr>
          <p:cNvSpPr/>
          <p:nvPr/>
        </p:nvSpPr>
        <p:spPr>
          <a:xfrm>
            <a:off x="2633511"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ADD25327-C8E2-1ADA-E7ED-3C8A8508A5AB}"/>
              </a:ext>
            </a:extLst>
          </p:cNvPr>
          <p:cNvGrpSpPr/>
          <p:nvPr/>
        </p:nvGrpSpPr>
        <p:grpSpPr>
          <a:xfrm>
            <a:off x="1451278"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92559AA2-2026-DD8B-4F39-FCA27A67E87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135E874E-F063-6683-991E-773A9BFBA3C3}"/>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統計帳票出力</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2D5412DC-2A7B-2170-1D2A-16338D26F371}"/>
              </a:ext>
            </a:extLst>
          </p:cNvPr>
          <p:cNvCxnSpPr>
            <a:cxnSpLocks/>
            <a:stCxn id="31" idx="1"/>
            <a:endCxn id="28" idx="2"/>
          </p:cNvCxnSpPr>
          <p:nvPr/>
        </p:nvCxnSpPr>
        <p:spPr>
          <a:xfrm flipH="1" flipV="1">
            <a:off x="1749220"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7E1DC98D-551E-2B6E-EF20-A24F7CEEC4A5}"/>
              </a:ext>
            </a:extLst>
          </p:cNvPr>
          <p:cNvGrpSpPr/>
          <p:nvPr/>
        </p:nvGrpSpPr>
        <p:grpSpPr>
          <a:xfrm>
            <a:off x="1461402"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EB2691B9-6A80-A00D-485B-1FD5D271D842}"/>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2288E0C9-9EB1-C564-A600-BCF8774369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96E9EB30-1380-8C08-443A-2E0557756DA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A5546D91-39D4-183C-73C8-B5B08396EB73}"/>
              </a:ext>
            </a:extLst>
          </p:cNvPr>
          <p:cNvGrpSpPr/>
          <p:nvPr/>
        </p:nvGrpSpPr>
        <p:grpSpPr>
          <a:xfrm flipH="1">
            <a:off x="780651" y="4756008"/>
            <a:ext cx="752658" cy="405710"/>
            <a:chOff x="4488244" y="5206471"/>
            <a:chExt cx="752658" cy="405710"/>
          </a:xfrm>
        </p:grpSpPr>
        <p:cxnSp>
          <p:nvCxnSpPr>
            <p:cNvPr id="35" name="直線矢印コネクタ 34">
              <a:extLst>
                <a:ext uri="{FF2B5EF4-FFF2-40B4-BE49-F238E27FC236}">
                  <a16:creationId xmlns:a16="http://schemas.microsoft.com/office/drawing/2014/main" id="{9E250709-9DA7-4D32-9702-25FEA4F6FDC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54435E4A-A463-91E4-227F-CDB2E13DC2DD}"/>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56C51960-4732-9266-AFD6-41A688524AB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EF35B498-68D1-13AA-EF6D-7838E3A4A13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A56779C8-ADA2-3481-6CFF-44C2940C1D4B}"/>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817F3048-6076-D793-3145-5B79EA07389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grpSp>
        <p:nvGrpSpPr>
          <p:cNvPr id="2" name="グループ化 1">
            <a:extLst>
              <a:ext uri="{FF2B5EF4-FFF2-40B4-BE49-F238E27FC236}">
                <a16:creationId xmlns:a16="http://schemas.microsoft.com/office/drawing/2014/main" id="{FF89B78F-795C-B2E6-7EA1-D3E87F96C96B}"/>
              </a:ext>
            </a:extLst>
          </p:cNvPr>
          <p:cNvGrpSpPr/>
          <p:nvPr/>
        </p:nvGrpSpPr>
        <p:grpSpPr>
          <a:xfrm>
            <a:off x="1904371" y="2864552"/>
            <a:ext cx="621625" cy="681096"/>
            <a:chOff x="2334384" y="3015289"/>
            <a:chExt cx="621625" cy="681096"/>
          </a:xfrm>
        </p:grpSpPr>
        <p:pic>
          <p:nvPicPr>
            <p:cNvPr id="3" name="グラフィックス 2" descr="紙 枠線">
              <a:extLst>
                <a:ext uri="{FF2B5EF4-FFF2-40B4-BE49-F238E27FC236}">
                  <a16:creationId xmlns:a16="http://schemas.microsoft.com/office/drawing/2014/main" id="{35E93E4A-CB9F-10B6-9A8C-FB28CC44B9F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5" name="直線矢印コネクタ 36">
              <a:extLst>
                <a:ext uri="{FF2B5EF4-FFF2-40B4-BE49-F238E27FC236}">
                  <a16:creationId xmlns:a16="http://schemas.microsoft.com/office/drawing/2014/main" id="{70D0BAB8-C326-C3F3-16FB-6B6A242532DA}"/>
                </a:ext>
              </a:extLst>
            </p:cNvPr>
            <p:cNvCxnSpPr>
              <a:cxnSpLocks/>
            </p:cNvCxnSpPr>
            <p:nvPr/>
          </p:nvCxnSpPr>
          <p:spPr>
            <a:xfrm rot="16200000" flipH="1">
              <a:off x="2305267" y="3044406"/>
              <a:ext cx="270216" cy="211982"/>
            </a:xfrm>
            <a:prstGeom prst="curvedConnector3">
              <a:avLst>
                <a:gd name="adj1" fmla="val 10023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6" name="正方形/長方形 5">
              <a:extLst>
                <a:ext uri="{FF2B5EF4-FFF2-40B4-BE49-F238E27FC236}">
                  <a16:creationId xmlns:a16="http://schemas.microsoft.com/office/drawing/2014/main" id="{2B43EB46-14EE-5A21-91EA-8D51EBE1DAE3}"/>
                </a:ext>
              </a:extLst>
            </p:cNvPr>
            <p:cNvSpPr/>
            <p:nvPr/>
          </p:nvSpPr>
          <p:spPr>
            <a:xfrm>
              <a:off x="2334384" y="3413932"/>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口座加入者集計表</a:t>
              </a:r>
            </a:p>
            <a:p>
              <a:r>
                <a:rPr kumimoji="1" lang="ja-JP" altLang="en-US" sz="500" b="1" dirty="0">
                  <a:solidFill>
                    <a:schemeClr val="tx1"/>
                  </a:solidFill>
                  <a:latin typeface="+mn-ea"/>
                </a:rPr>
                <a:t>収入額集計表</a:t>
              </a:r>
            </a:p>
            <a:p>
              <a:r>
                <a:rPr kumimoji="1" lang="ja-JP" altLang="en-US" sz="500" b="1" dirty="0">
                  <a:solidFill>
                    <a:schemeClr val="tx1"/>
                  </a:solidFill>
                  <a:latin typeface="+mn-ea"/>
                </a:rPr>
                <a:t>市町村税徴収実績</a:t>
              </a:r>
            </a:p>
            <a:p>
              <a:r>
                <a:rPr kumimoji="1" lang="ja-JP" altLang="en-US" sz="500" b="1" dirty="0">
                  <a:solidFill>
                    <a:schemeClr val="tx1"/>
                  </a:solidFill>
                  <a:latin typeface="+mn-ea"/>
                </a:rPr>
                <a:t>その他各種</a:t>
              </a:r>
              <a:r>
                <a:rPr kumimoji="1" lang="en-US" altLang="ja-JP" sz="500" b="1" dirty="0">
                  <a:solidFill>
                    <a:schemeClr val="tx1"/>
                  </a:solidFill>
                  <a:latin typeface="+mn-ea"/>
                </a:rPr>
                <a:t>EUC</a:t>
              </a:r>
              <a:r>
                <a:rPr kumimoji="1" lang="ja-JP" altLang="en-US" sz="500" b="1" dirty="0">
                  <a:solidFill>
                    <a:schemeClr val="tx1"/>
                  </a:solidFill>
                  <a:latin typeface="+mn-ea"/>
                </a:rPr>
                <a:t>帳票</a:t>
              </a:r>
              <a:endParaRPr kumimoji="1" lang="en-US" altLang="ja-JP" sz="500" b="1" dirty="0">
                <a:solidFill>
                  <a:schemeClr val="tx1"/>
                </a:solidFill>
                <a:latin typeface="+mn-ea"/>
              </a:endParaRPr>
            </a:p>
          </p:txBody>
        </p:sp>
      </p:grpSp>
      <p:sp>
        <p:nvSpPr>
          <p:cNvPr id="20" name="正方形/長方形 19">
            <a:extLst>
              <a:ext uri="{FF2B5EF4-FFF2-40B4-BE49-F238E27FC236}">
                <a16:creationId xmlns:a16="http://schemas.microsoft.com/office/drawing/2014/main" id="{AB8BFB5D-D5B2-F98F-1D8D-C3C24529B48A}"/>
              </a:ext>
            </a:extLst>
          </p:cNvPr>
          <p:cNvSpPr/>
          <p:nvPr/>
        </p:nvSpPr>
        <p:spPr>
          <a:xfrm>
            <a:off x="629397" y="277624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2" name="楕円 41">
            <a:extLst>
              <a:ext uri="{FF2B5EF4-FFF2-40B4-BE49-F238E27FC236}">
                <a16:creationId xmlns:a16="http://schemas.microsoft.com/office/drawing/2014/main" id="{7F614EAA-92BB-342C-4816-B79D8258EF90}"/>
              </a:ext>
            </a:extLst>
          </p:cNvPr>
          <p:cNvSpPr/>
          <p:nvPr/>
        </p:nvSpPr>
        <p:spPr>
          <a:xfrm>
            <a:off x="878095"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Tree>
    <p:extLst>
      <p:ext uri="{BB962C8B-B14F-4D97-AF65-F5344CB8AC3E}">
        <p14:creationId xmlns:p14="http://schemas.microsoft.com/office/powerpoint/2010/main" val="396341892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6E7499-F721-9077-5F9E-DE699A617B59}"/>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E6A867F8-2A1A-DEE7-B5F9-370B97242D7D}"/>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D44E892-55E3-6142-57B9-21A5756434E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C15EF56-38DB-AD5B-1A79-98EF50A1319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11DA6C3E-6DA9-D877-A92B-9DABF06EA26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DBD24CFC-2348-04A7-51D6-A350F39F14F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A846D9A-4948-BA0D-993F-801FCE75646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7546CB5-7BCB-1C53-5C98-1DCC59B931A7}"/>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納税情報のアップロード</a:t>
              </a:r>
            </a:p>
          </p:txBody>
        </p:sp>
        <p:sp>
          <p:nvSpPr>
            <p:cNvPr id="14" name="正方形/長方形 13">
              <a:extLst>
                <a:ext uri="{FF2B5EF4-FFF2-40B4-BE49-F238E27FC236}">
                  <a16:creationId xmlns:a16="http://schemas.microsoft.com/office/drawing/2014/main" id="{CAFD37CD-89E5-1BC5-8CA0-5120C861206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軽</a:t>
              </a:r>
              <a:r>
                <a:rPr kumimoji="1" lang="en-US" altLang="ja-JP" sz="1000" b="1" dirty="0">
                  <a:solidFill>
                    <a:schemeClr val="tx1"/>
                  </a:solidFill>
                  <a:latin typeface="+mn-ea"/>
                </a:rPr>
                <a:t>JNKS</a:t>
              </a:r>
              <a:r>
                <a:rPr kumimoji="1" lang="ja-JP" altLang="en-US" sz="1000" b="1" dirty="0">
                  <a:solidFill>
                    <a:schemeClr val="tx1"/>
                  </a:solidFill>
                  <a:latin typeface="+mn-ea"/>
                </a:rPr>
                <a:t>との連携</a:t>
              </a:r>
            </a:p>
          </p:txBody>
        </p:sp>
      </p:grpSp>
      <p:grpSp>
        <p:nvGrpSpPr>
          <p:cNvPr id="16" name="グループ化 15">
            <a:extLst>
              <a:ext uri="{FF2B5EF4-FFF2-40B4-BE49-F238E27FC236}">
                <a16:creationId xmlns:a16="http://schemas.microsoft.com/office/drawing/2014/main" id="{63183E12-9E63-CCDD-B19D-BBA5D814D356}"/>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3427720F-0461-A674-26E3-056D392B9F8D}"/>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31D46AA0-3FEE-2BF0-6C41-CAE750DDA12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66F0B0C-BA11-CE58-8563-3C8A2567458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36</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F34B6B45-9E74-7EB2-81B5-69FEEED12332}"/>
              </a:ext>
            </a:extLst>
          </p:cNvPr>
          <p:cNvCxnSpPr>
            <a:cxnSpLocks/>
            <a:stCxn id="42" idx="6"/>
            <a:endCxn id="28" idx="1"/>
          </p:cNvCxnSpPr>
          <p:nvPr/>
        </p:nvCxnSpPr>
        <p:spPr>
          <a:xfrm>
            <a:off x="1184095" y="2623481"/>
            <a:ext cx="26718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29654F53-367A-A4C5-7BDC-E423ECB01B02}"/>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8.1.2.</a:t>
            </a:r>
            <a:r>
              <a:rPr kumimoji="1" lang="ja-JP" altLang="en-US" sz="500" b="1" dirty="0">
                <a:solidFill>
                  <a:schemeClr val="tx1"/>
                </a:solidFill>
                <a:latin typeface="游ゴシック" panose="020B0400000000000000" pitchFamily="50" charset="-128"/>
                <a:ea typeface="游ゴシック" panose="020B0400000000000000" pitchFamily="50" charset="-128"/>
              </a:rPr>
              <a:t>　軽自動車税納付確認システム</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軽</a:t>
            </a:r>
            <a:r>
              <a:rPr kumimoji="1" lang="en-US" altLang="ja-JP" sz="500" b="1" dirty="0">
                <a:solidFill>
                  <a:schemeClr val="tx1"/>
                </a:solidFill>
                <a:latin typeface="游ゴシック" panose="020B0400000000000000" pitchFamily="50" charset="-128"/>
                <a:ea typeface="游ゴシック" panose="020B0400000000000000" pitchFamily="50" charset="-128"/>
              </a:rPr>
              <a:t>JNKS)</a:t>
            </a:r>
            <a:r>
              <a:rPr kumimoji="1" lang="ja-JP" altLang="en-US" sz="500" b="1" dirty="0">
                <a:solidFill>
                  <a:schemeClr val="tx1"/>
                </a:solidFill>
                <a:latin typeface="游ゴシック" panose="020B0400000000000000" pitchFamily="50" charset="-128"/>
                <a:ea typeface="游ゴシック" panose="020B0400000000000000" pitchFamily="50" charset="-128"/>
              </a:rPr>
              <a:t>との連携</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cxnSp>
        <p:nvCxnSpPr>
          <p:cNvPr id="101" name="直線矢印コネクタ 100">
            <a:extLst>
              <a:ext uri="{FF2B5EF4-FFF2-40B4-BE49-F238E27FC236}">
                <a16:creationId xmlns:a16="http://schemas.microsoft.com/office/drawing/2014/main" id="{A89183BA-073D-5391-AC34-2F0F637DE366}"/>
              </a:ext>
            </a:extLst>
          </p:cNvPr>
          <p:cNvCxnSpPr>
            <a:cxnSpLocks/>
            <a:stCxn id="28" idx="3"/>
            <a:endCxn id="27" idx="2"/>
          </p:cNvCxnSpPr>
          <p:nvPr/>
        </p:nvCxnSpPr>
        <p:spPr>
          <a:xfrm>
            <a:off x="2047162" y="2623481"/>
            <a:ext cx="6595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415BD513-82CB-B472-F685-E1B8A75E9C35}"/>
              </a:ext>
            </a:extLst>
          </p:cNvPr>
          <p:cNvSpPr/>
          <p:nvPr/>
        </p:nvSpPr>
        <p:spPr>
          <a:xfrm>
            <a:off x="3230893"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876D862E-C4E5-2BB8-4DBB-523555E2EB96}"/>
              </a:ext>
            </a:extLst>
          </p:cNvPr>
          <p:cNvSpPr/>
          <p:nvPr/>
        </p:nvSpPr>
        <p:spPr>
          <a:xfrm>
            <a:off x="3572842"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B64B5D7F-AB8E-583D-DDFA-74FE638756F7}"/>
              </a:ext>
            </a:extLst>
          </p:cNvPr>
          <p:cNvGrpSpPr/>
          <p:nvPr/>
        </p:nvGrpSpPr>
        <p:grpSpPr>
          <a:xfrm>
            <a:off x="1451278"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36956345-2D2A-5802-E5C0-BFCDF0BCA5D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9A56505C-7995-D9F2-3FDD-E4274D147F62}"/>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アップロード情報</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ファイル作成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DB5E1EC1-3340-1119-616C-53D2B902226F}"/>
              </a:ext>
            </a:extLst>
          </p:cNvPr>
          <p:cNvCxnSpPr>
            <a:cxnSpLocks/>
            <a:stCxn id="31" idx="1"/>
            <a:endCxn id="28" idx="2"/>
          </p:cNvCxnSpPr>
          <p:nvPr/>
        </p:nvCxnSpPr>
        <p:spPr>
          <a:xfrm flipH="1" flipV="1">
            <a:off x="1749220"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E081243E-03D8-2A72-9073-DE0410938C42}"/>
              </a:ext>
            </a:extLst>
          </p:cNvPr>
          <p:cNvGrpSpPr/>
          <p:nvPr/>
        </p:nvGrpSpPr>
        <p:grpSpPr>
          <a:xfrm>
            <a:off x="1461402"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B990AF41-11A7-40D0-3331-992E3F27AEC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0BB78DB4-C479-4C00-477B-122D0A65F5E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D8D7596B-8616-8763-2416-FFC86DD1628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5054D135-18DE-03DD-4E36-C7E84834D239}"/>
              </a:ext>
            </a:extLst>
          </p:cNvPr>
          <p:cNvGrpSpPr/>
          <p:nvPr/>
        </p:nvGrpSpPr>
        <p:grpSpPr>
          <a:xfrm flipH="1">
            <a:off x="780651" y="4756008"/>
            <a:ext cx="752658" cy="405710"/>
            <a:chOff x="4488244" y="5206471"/>
            <a:chExt cx="752658" cy="405710"/>
          </a:xfrm>
        </p:grpSpPr>
        <p:cxnSp>
          <p:nvCxnSpPr>
            <p:cNvPr id="35" name="直線矢印コネクタ 34">
              <a:extLst>
                <a:ext uri="{FF2B5EF4-FFF2-40B4-BE49-F238E27FC236}">
                  <a16:creationId xmlns:a16="http://schemas.microsoft.com/office/drawing/2014/main" id="{B126FE35-B822-1367-61AE-6B3C1ACD1E7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4D3EA907-56DC-42E6-4912-3AC7078C1BFC}"/>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D2A4784D-67E3-7DBC-E479-E8AE4AE6882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046A07AC-8F7C-2F97-C66C-24389ED1AB8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3E7D0DA9-8340-A3A2-D963-16AC02E12E4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AB1EC4EB-533C-2225-A997-58DCAAE0A80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20" name="正方形/長方形 19">
            <a:extLst>
              <a:ext uri="{FF2B5EF4-FFF2-40B4-BE49-F238E27FC236}">
                <a16:creationId xmlns:a16="http://schemas.microsoft.com/office/drawing/2014/main" id="{E9CD6D2F-7930-2A9E-B907-8CFCBA76A822}"/>
              </a:ext>
            </a:extLst>
          </p:cNvPr>
          <p:cNvSpPr/>
          <p:nvPr/>
        </p:nvSpPr>
        <p:spPr>
          <a:xfrm>
            <a:off x="629397" y="277624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2" name="楕円 41">
            <a:extLst>
              <a:ext uri="{FF2B5EF4-FFF2-40B4-BE49-F238E27FC236}">
                <a16:creationId xmlns:a16="http://schemas.microsoft.com/office/drawing/2014/main" id="{69405B80-D6BB-6CD0-CEAE-8F5F9D697B2C}"/>
              </a:ext>
            </a:extLst>
          </p:cNvPr>
          <p:cNvSpPr/>
          <p:nvPr/>
        </p:nvSpPr>
        <p:spPr>
          <a:xfrm>
            <a:off x="878095"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1" name="グループ化 20">
            <a:extLst>
              <a:ext uri="{FF2B5EF4-FFF2-40B4-BE49-F238E27FC236}">
                <a16:creationId xmlns:a16="http://schemas.microsoft.com/office/drawing/2014/main" id="{F988ACBE-6E6D-33EE-9CC0-BA97983D7D08}"/>
              </a:ext>
            </a:extLst>
          </p:cNvPr>
          <p:cNvGrpSpPr/>
          <p:nvPr/>
        </p:nvGrpSpPr>
        <p:grpSpPr>
          <a:xfrm rot="5400000" flipV="1">
            <a:off x="2050570" y="3552007"/>
            <a:ext cx="1618242" cy="47531"/>
            <a:chOff x="7207463" y="5728213"/>
            <a:chExt cx="1618242" cy="47531"/>
          </a:xfrm>
        </p:grpSpPr>
        <p:cxnSp>
          <p:nvCxnSpPr>
            <p:cNvPr id="22" name="直線矢印コネクタ 21">
              <a:extLst>
                <a:ext uri="{FF2B5EF4-FFF2-40B4-BE49-F238E27FC236}">
                  <a16:creationId xmlns:a16="http://schemas.microsoft.com/office/drawing/2014/main" id="{152F3F89-F804-FA0B-C0BE-24A314FB81FB}"/>
                </a:ext>
              </a:extLst>
            </p:cNvPr>
            <p:cNvCxnSpPr>
              <a:cxnSpLocks/>
              <a:stCxn id="24" idx="6"/>
              <a:endCxn id="25" idx="0"/>
            </p:cNvCxnSpPr>
            <p:nvPr/>
          </p:nvCxnSpPr>
          <p:spPr>
            <a:xfrm rot="5400000" flipV="1">
              <a:off x="8040347" y="4966626"/>
              <a:ext cx="6" cy="157071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4" name="楕円 23">
              <a:extLst>
                <a:ext uri="{FF2B5EF4-FFF2-40B4-BE49-F238E27FC236}">
                  <a16:creationId xmlns:a16="http://schemas.microsoft.com/office/drawing/2014/main" id="{CCE19598-087D-B5C5-5350-A3E02A73AF4B}"/>
                </a:ext>
              </a:extLst>
            </p:cNvPr>
            <p:cNvSpPr/>
            <p:nvPr/>
          </p:nvSpPr>
          <p:spPr>
            <a:xfrm>
              <a:off x="7207463"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555F2B5A-F2C7-FB5E-F174-A3EE9A281FA1}"/>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6" name="グループ化 25">
            <a:extLst>
              <a:ext uri="{FF2B5EF4-FFF2-40B4-BE49-F238E27FC236}">
                <a16:creationId xmlns:a16="http://schemas.microsoft.com/office/drawing/2014/main" id="{02D83DC7-6293-DC69-FB71-D5A55BB3652C}"/>
              </a:ext>
            </a:extLst>
          </p:cNvPr>
          <p:cNvGrpSpPr>
            <a:grpSpLocks noChangeAspect="1"/>
          </p:cNvGrpSpPr>
          <p:nvPr/>
        </p:nvGrpSpPr>
        <p:grpSpPr>
          <a:xfrm>
            <a:off x="2706683" y="2470481"/>
            <a:ext cx="306000" cy="306000"/>
            <a:chOff x="2810266" y="3583909"/>
            <a:chExt cx="182044" cy="182044"/>
          </a:xfrm>
        </p:grpSpPr>
        <p:sp>
          <p:nvSpPr>
            <p:cNvPr id="27" name="楕円 26">
              <a:extLst>
                <a:ext uri="{FF2B5EF4-FFF2-40B4-BE49-F238E27FC236}">
                  <a16:creationId xmlns:a16="http://schemas.microsoft.com/office/drawing/2014/main" id="{D33AB62D-401A-516E-3792-13237F8E1A10}"/>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38" name="グループ化 37">
              <a:extLst>
                <a:ext uri="{FF2B5EF4-FFF2-40B4-BE49-F238E27FC236}">
                  <a16:creationId xmlns:a16="http://schemas.microsoft.com/office/drawing/2014/main" id="{7CC9DBA8-9715-9049-9930-F96FF6D7D836}"/>
                </a:ext>
              </a:extLst>
            </p:cNvPr>
            <p:cNvGrpSpPr/>
            <p:nvPr/>
          </p:nvGrpSpPr>
          <p:grpSpPr>
            <a:xfrm>
              <a:off x="2835232" y="3634549"/>
              <a:ext cx="132113" cy="80765"/>
              <a:chOff x="2601006" y="3678667"/>
              <a:chExt cx="132113" cy="80765"/>
            </a:xfrm>
          </p:grpSpPr>
          <p:sp>
            <p:nvSpPr>
              <p:cNvPr id="44" name="正方形/長方形 43">
                <a:extLst>
                  <a:ext uri="{FF2B5EF4-FFF2-40B4-BE49-F238E27FC236}">
                    <a16:creationId xmlns:a16="http://schemas.microsoft.com/office/drawing/2014/main" id="{80AB359F-94F9-15D5-142D-DF7BEAF872A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5" name="二等辺三角形 44">
                <a:extLst>
                  <a:ext uri="{FF2B5EF4-FFF2-40B4-BE49-F238E27FC236}">
                    <a16:creationId xmlns:a16="http://schemas.microsoft.com/office/drawing/2014/main" id="{F0F6BC34-F180-C7AD-63E9-536F710A8F1C}"/>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6" name="二等辺三角形 45">
                <a:extLst>
                  <a:ext uri="{FF2B5EF4-FFF2-40B4-BE49-F238E27FC236}">
                    <a16:creationId xmlns:a16="http://schemas.microsoft.com/office/drawing/2014/main" id="{8B4D41B2-28C9-AADE-5FD4-09D2C36CD369}"/>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7" name="正方形/長方形 46">
                <a:extLst>
                  <a:ext uri="{FF2B5EF4-FFF2-40B4-BE49-F238E27FC236}">
                    <a16:creationId xmlns:a16="http://schemas.microsoft.com/office/drawing/2014/main" id="{C75AD19C-42F1-C5AB-9342-902E5CD0BE3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8" name="正方形/長方形 47">
            <a:extLst>
              <a:ext uri="{FF2B5EF4-FFF2-40B4-BE49-F238E27FC236}">
                <a16:creationId xmlns:a16="http://schemas.microsoft.com/office/drawing/2014/main" id="{EB2EB6C9-C606-8346-8BE2-353CEA644CAC}"/>
              </a:ext>
            </a:extLst>
          </p:cNvPr>
          <p:cNvSpPr/>
          <p:nvPr/>
        </p:nvSpPr>
        <p:spPr>
          <a:xfrm>
            <a:off x="2364974" y="218802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a:t>
            </a:r>
            <a:endParaRPr kumimoji="1" lang="en-US" altLang="ja-JP" sz="600" b="1" dirty="0">
              <a:solidFill>
                <a:schemeClr val="tx1"/>
              </a:solidFill>
              <a:latin typeface="+mn-ea"/>
            </a:endParaRPr>
          </a:p>
        </p:txBody>
      </p:sp>
      <p:grpSp>
        <p:nvGrpSpPr>
          <p:cNvPr id="49" name="グループ化 48">
            <a:extLst>
              <a:ext uri="{FF2B5EF4-FFF2-40B4-BE49-F238E27FC236}">
                <a16:creationId xmlns:a16="http://schemas.microsoft.com/office/drawing/2014/main" id="{EFE30F6A-0285-70B1-FD64-104AC83D9546}"/>
              </a:ext>
            </a:extLst>
          </p:cNvPr>
          <p:cNvGrpSpPr/>
          <p:nvPr/>
        </p:nvGrpSpPr>
        <p:grpSpPr>
          <a:xfrm>
            <a:off x="2786270" y="3338810"/>
            <a:ext cx="989415" cy="511362"/>
            <a:chOff x="4999681" y="4316156"/>
            <a:chExt cx="989415" cy="511362"/>
          </a:xfrm>
        </p:grpSpPr>
        <p:cxnSp>
          <p:nvCxnSpPr>
            <p:cNvPr id="50" name="直線矢印コネクタ 49">
              <a:extLst>
                <a:ext uri="{FF2B5EF4-FFF2-40B4-BE49-F238E27FC236}">
                  <a16:creationId xmlns:a16="http://schemas.microsoft.com/office/drawing/2014/main" id="{F07C907E-7412-DB30-02A7-C86A2ECF4A2F}"/>
                </a:ext>
              </a:extLst>
            </p:cNvPr>
            <p:cNvCxnSpPr>
              <a:cxnSpLocks/>
              <a:endCxn id="52" idx="1"/>
            </p:cNvCxnSpPr>
            <p:nvPr/>
          </p:nvCxnSpPr>
          <p:spPr>
            <a:xfrm>
              <a:off x="5073092" y="4469826"/>
              <a:ext cx="26354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1" name="正方形/長方形 50">
              <a:extLst>
                <a:ext uri="{FF2B5EF4-FFF2-40B4-BE49-F238E27FC236}">
                  <a16:creationId xmlns:a16="http://schemas.microsoft.com/office/drawing/2014/main" id="{398606A3-FA69-1802-C752-60D38C49C722}"/>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アップロード情報ファイル</a:t>
              </a:r>
              <a:endParaRPr kumimoji="1" lang="en-US" altLang="ja-JP" sz="500" b="1" dirty="0">
                <a:solidFill>
                  <a:schemeClr val="tx1"/>
                </a:solidFill>
                <a:latin typeface="+mn-ea"/>
              </a:endParaRPr>
            </a:p>
          </p:txBody>
        </p:sp>
        <p:pic>
          <p:nvPicPr>
            <p:cNvPr id="52" name="グラフィックス 51" descr="紙 枠線">
              <a:extLst>
                <a:ext uri="{FF2B5EF4-FFF2-40B4-BE49-F238E27FC236}">
                  <a16:creationId xmlns:a16="http://schemas.microsoft.com/office/drawing/2014/main" id="{5599F276-60B2-BBA5-C4B9-7B56FDEB7C7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sp>
        <p:nvSpPr>
          <p:cNvPr id="53" name="正方形/長方形 52">
            <a:extLst>
              <a:ext uri="{FF2B5EF4-FFF2-40B4-BE49-F238E27FC236}">
                <a16:creationId xmlns:a16="http://schemas.microsoft.com/office/drawing/2014/main" id="{B851A60D-43B7-130D-A38A-55B4E22C7A87}"/>
              </a:ext>
            </a:extLst>
          </p:cNvPr>
          <p:cNvSpPr/>
          <p:nvPr/>
        </p:nvSpPr>
        <p:spPr>
          <a:xfrm>
            <a:off x="2511740" y="397144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grpSp>
        <p:nvGrpSpPr>
          <p:cNvPr id="54" name="グループ化 53">
            <a:extLst>
              <a:ext uri="{FF2B5EF4-FFF2-40B4-BE49-F238E27FC236}">
                <a16:creationId xmlns:a16="http://schemas.microsoft.com/office/drawing/2014/main" id="{5D16D3FA-616D-5FCE-29B4-37B91F375963}"/>
              </a:ext>
            </a:extLst>
          </p:cNvPr>
          <p:cNvGrpSpPr/>
          <p:nvPr/>
        </p:nvGrpSpPr>
        <p:grpSpPr>
          <a:xfrm>
            <a:off x="2571864" y="4393866"/>
            <a:ext cx="575637" cy="451948"/>
            <a:chOff x="5274238" y="5435536"/>
            <a:chExt cx="439201" cy="345439"/>
          </a:xfrm>
        </p:grpSpPr>
        <p:sp>
          <p:nvSpPr>
            <p:cNvPr id="56" name="フローチャート: 磁気ディスク 55">
              <a:extLst>
                <a:ext uri="{FF2B5EF4-FFF2-40B4-BE49-F238E27FC236}">
                  <a16:creationId xmlns:a16="http://schemas.microsoft.com/office/drawing/2014/main" id="{32A31314-91E9-1F71-045A-E163172603A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軽</a:t>
              </a:r>
              <a:r>
                <a:rPr kumimoji="1" lang="en-US" altLang="ja-JP" sz="500" b="1" dirty="0">
                  <a:solidFill>
                    <a:schemeClr val="tx1"/>
                  </a:solidFill>
                  <a:latin typeface="+mn-ea"/>
                </a:rPr>
                <a:t>JNKS</a:t>
              </a:r>
              <a:endParaRPr kumimoji="1" lang="ja-JP" altLang="en-US" sz="500" b="1" dirty="0">
                <a:solidFill>
                  <a:schemeClr val="tx1"/>
                </a:solidFill>
                <a:latin typeface="+mn-ea"/>
              </a:endParaRPr>
            </a:p>
          </p:txBody>
        </p:sp>
        <p:sp>
          <p:nvSpPr>
            <p:cNvPr id="57" name="円弧 56">
              <a:extLst>
                <a:ext uri="{FF2B5EF4-FFF2-40B4-BE49-F238E27FC236}">
                  <a16:creationId xmlns:a16="http://schemas.microsoft.com/office/drawing/2014/main" id="{7065E247-DB22-6B77-D0C5-8C1703EE561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8" name="円弧 57">
              <a:extLst>
                <a:ext uri="{FF2B5EF4-FFF2-40B4-BE49-F238E27FC236}">
                  <a16:creationId xmlns:a16="http://schemas.microsoft.com/office/drawing/2014/main" id="{9622A38F-A0A8-DCF0-B213-0C0BCBC129A7}"/>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3" name="直線矢印コネクタ 62">
            <a:extLst>
              <a:ext uri="{FF2B5EF4-FFF2-40B4-BE49-F238E27FC236}">
                <a16:creationId xmlns:a16="http://schemas.microsoft.com/office/drawing/2014/main" id="{66A3DA41-0E2B-9097-7DB4-F3CF8B39C2F4}"/>
              </a:ext>
            </a:extLst>
          </p:cNvPr>
          <p:cNvCxnSpPr>
            <a:cxnSpLocks/>
            <a:stCxn id="27" idx="6"/>
            <a:endCxn id="82" idx="2"/>
          </p:cNvCxnSpPr>
          <p:nvPr/>
        </p:nvCxnSpPr>
        <p:spPr>
          <a:xfrm>
            <a:off x="3012683" y="2623481"/>
            <a:ext cx="5601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818435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4F855-65A3-5B90-4619-4252EBDBE3F7}"/>
            </a:ext>
          </a:extLst>
        </p:cNvPr>
        <p:cNvGrpSpPr/>
        <p:nvPr/>
      </p:nvGrpSpPr>
      <p:grpSpPr>
        <a:xfrm>
          <a:off x="0" y="0"/>
          <a:ext cx="0" cy="0"/>
          <a:chOff x="0" y="0"/>
          <a:chExt cx="0" cy="0"/>
        </a:xfrm>
      </p:grpSpPr>
      <p:grpSp>
        <p:nvGrpSpPr>
          <p:cNvPr id="93" name="グループ化 92">
            <a:extLst>
              <a:ext uri="{FF2B5EF4-FFF2-40B4-BE49-F238E27FC236}">
                <a16:creationId xmlns:a16="http://schemas.microsoft.com/office/drawing/2014/main" id="{EC032F31-3E13-3129-4CD3-E7B1221FE503}"/>
              </a:ext>
            </a:extLst>
          </p:cNvPr>
          <p:cNvGrpSpPr/>
          <p:nvPr/>
        </p:nvGrpSpPr>
        <p:grpSpPr>
          <a:xfrm rot="16200000">
            <a:off x="3923502" y="4113392"/>
            <a:ext cx="1583480" cy="47531"/>
            <a:chOff x="6575225" y="5728210"/>
            <a:chExt cx="1583480" cy="47531"/>
          </a:xfrm>
        </p:grpSpPr>
        <p:cxnSp>
          <p:nvCxnSpPr>
            <p:cNvPr id="94" name="直線矢印コネクタ 93">
              <a:extLst>
                <a:ext uri="{FF2B5EF4-FFF2-40B4-BE49-F238E27FC236}">
                  <a16:creationId xmlns:a16="http://schemas.microsoft.com/office/drawing/2014/main" id="{10D763AB-D44F-9EF0-F310-3C11E4CC59D1}"/>
                </a:ext>
              </a:extLst>
            </p:cNvPr>
            <p:cNvCxnSpPr>
              <a:cxnSpLocks/>
              <a:stCxn id="95" idx="6"/>
              <a:endCxn id="100" idx="0"/>
            </p:cNvCxnSpPr>
            <p:nvPr/>
          </p:nvCxnSpPr>
          <p:spPr>
            <a:xfrm rot="5400000" flipV="1">
              <a:off x="7390724" y="4984009"/>
              <a:ext cx="14" cy="153594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95" name="楕円 94">
              <a:extLst>
                <a:ext uri="{FF2B5EF4-FFF2-40B4-BE49-F238E27FC236}">
                  <a16:creationId xmlns:a16="http://schemas.microsoft.com/office/drawing/2014/main" id="{92510446-A00E-38BD-EBA6-5D4DD2E24462}"/>
                </a:ext>
              </a:extLst>
            </p:cNvPr>
            <p:cNvSpPr/>
            <p:nvPr/>
          </p:nvSpPr>
          <p:spPr>
            <a:xfrm>
              <a:off x="6575225"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100" name="二等辺三角形 99">
              <a:extLst>
                <a:ext uri="{FF2B5EF4-FFF2-40B4-BE49-F238E27FC236}">
                  <a16:creationId xmlns:a16="http://schemas.microsoft.com/office/drawing/2014/main" id="{CADCCE84-6EAB-6F36-D128-E76F5B7EB907}"/>
                </a:ext>
              </a:extLst>
            </p:cNvPr>
            <p:cNvSpPr/>
            <p:nvPr/>
          </p:nvSpPr>
          <p:spPr>
            <a:xfrm rot="5400000">
              <a:off x="8099458" y="571605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84" name="グループ化 83">
            <a:extLst>
              <a:ext uri="{FF2B5EF4-FFF2-40B4-BE49-F238E27FC236}">
                <a16:creationId xmlns:a16="http://schemas.microsoft.com/office/drawing/2014/main" id="{7C8A86F7-200E-802C-381C-F74BA27B01B6}"/>
              </a:ext>
            </a:extLst>
          </p:cNvPr>
          <p:cNvGrpSpPr/>
          <p:nvPr/>
        </p:nvGrpSpPr>
        <p:grpSpPr>
          <a:xfrm rot="5400000" flipV="1">
            <a:off x="2768703" y="3809625"/>
            <a:ext cx="2117812" cy="47531"/>
            <a:chOff x="7511561" y="5728212"/>
            <a:chExt cx="2117812" cy="47531"/>
          </a:xfrm>
        </p:grpSpPr>
        <p:cxnSp>
          <p:nvCxnSpPr>
            <p:cNvPr id="85" name="直線矢印コネクタ 84">
              <a:extLst>
                <a:ext uri="{FF2B5EF4-FFF2-40B4-BE49-F238E27FC236}">
                  <a16:creationId xmlns:a16="http://schemas.microsoft.com/office/drawing/2014/main" id="{DC51D38F-7A70-56AD-074B-967A89E94373}"/>
                </a:ext>
              </a:extLst>
            </p:cNvPr>
            <p:cNvCxnSpPr>
              <a:cxnSpLocks/>
              <a:stCxn id="86" idx="6"/>
              <a:endCxn id="92" idx="0"/>
            </p:cNvCxnSpPr>
            <p:nvPr/>
          </p:nvCxnSpPr>
          <p:spPr>
            <a:xfrm rot="5400000" flipV="1">
              <a:off x="8594229" y="4716842"/>
              <a:ext cx="7" cy="207028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86" name="楕円 85">
              <a:extLst>
                <a:ext uri="{FF2B5EF4-FFF2-40B4-BE49-F238E27FC236}">
                  <a16:creationId xmlns:a16="http://schemas.microsoft.com/office/drawing/2014/main" id="{1267A56A-62B5-62CF-6FEE-EBFC9BAF3DBD}"/>
                </a:ext>
              </a:extLst>
            </p:cNvPr>
            <p:cNvSpPr/>
            <p:nvPr/>
          </p:nvSpPr>
          <p:spPr>
            <a:xfrm>
              <a:off x="7511561"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92" name="二等辺三角形 91">
              <a:extLst>
                <a:ext uri="{FF2B5EF4-FFF2-40B4-BE49-F238E27FC236}">
                  <a16:creationId xmlns:a16="http://schemas.microsoft.com/office/drawing/2014/main" id="{C320E1F7-95A6-2A3D-8B39-78C090CA9AD6}"/>
                </a:ext>
              </a:extLst>
            </p:cNvPr>
            <p:cNvSpPr/>
            <p:nvPr/>
          </p:nvSpPr>
          <p:spPr>
            <a:xfrm rot="5400000">
              <a:off x="9570126" y="571604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D1B5206-AB49-C148-DAFA-0C7CE356436C}"/>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64778C9-CEC1-A4C7-54A2-79606BC5AA5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DB93E260-DF8C-2ED8-DA67-3B0E69265C5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1A419B2-9AD5-2E79-427E-9ED9E962BFD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EF33F8CA-EB00-A07C-7D77-E99C990F978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C2588B87-E2EF-22CF-1316-1A68E072FC1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1312306D-4722-A054-840F-7B19BC2E59CC}"/>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納付書情報のアップロード</a:t>
              </a:r>
            </a:p>
          </p:txBody>
        </p:sp>
        <p:sp>
          <p:nvSpPr>
            <p:cNvPr id="14" name="正方形/長方形 13">
              <a:extLst>
                <a:ext uri="{FF2B5EF4-FFF2-40B4-BE49-F238E27FC236}">
                  <a16:creationId xmlns:a16="http://schemas.microsoft.com/office/drawing/2014/main" id="{8C598A4C-127B-06CE-BFC3-01444FC4662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00" b="1" dirty="0" err="1">
                  <a:solidFill>
                    <a:schemeClr val="tx1"/>
                  </a:solidFill>
                  <a:latin typeface="+mn-ea"/>
                </a:rPr>
                <a:t>eLTAX</a:t>
              </a:r>
              <a:r>
                <a:rPr kumimoji="1" lang="ja-JP" altLang="en-US" sz="1000" b="1" dirty="0">
                  <a:solidFill>
                    <a:schemeClr val="tx1"/>
                  </a:solidFill>
                  <a:latin typeface="+mn-ea"/>
                </a:rPr>
                <a:t>との連携</a:t>
              </a:r>
            </a:p>
          </p:txBody>
        </p:sp>
      </p:grpSp>
      <p:grpSp>
        <p:nvGrpSpPr>
          <p:cNvPr id="16" name="グループ化 15">
            <a:extLst>
              <a:ext uri="{FF2B5EF4-FFF2-40B4-BE49-F238E27FC236}">
                <a16:creationId xmlns:a16="http://schemas.microsoft.com/office/drawing/2014/main" id="{6595840F-AA23-DCEA-0F75-423C4A54D153}"/>
              </a:ext>
            </a:extLst>
          </p:cNvPr>
          <p:cNvGrpSpPr/>
          <p:nvPr/>
        </p:nvGrpSpPr>
        <p:grpSpPr>
          <a:xfrm>
            <a:off x="331641" y="1889571"/>
            <a:ext cx="8480719" cy="2719772"/>
            <a:chOff x="4383024" y="977900"/>
            <a:chExt cx="8480719" cy="447033"/>
          </a:xfrm>
        </p:grpSpPr>
        <p:sp>
          <p:nvSpPr>
            <p:cNvPr id="17" name="正方形/長方形 16">
              <a:extLst>
                <a:ext uri="{FF2B5EF4-FFF2-40B4-BE49-F238E27FC236}">
                  <a16:creationId xmlns:a16="http://schemas.microsoft.com/office/drawing/2014/main" id="{6E1A0D39-0568-401D-1E49-BC8D3FF9F014}"/>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ACDA91D9-4B79-FBD8-E793-13C4F86AD3AD}"/>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652E1FF3-E7CC-620F-CD33-6A4D364F2B0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37</a:t>
            </a:fld>
            <a:endParaRPr kumimoji="1" lang="ja-JP" altLang="en-US" sz="800" dirty="0">
              <a:solidFill>
                <a:schemeClr val="tx1"/>
              </a:solidFill>
              <a:latin typeface="+mn-ea"/>
            </a:endParaRPr>
          </a:p>
        </p:txBody>
      </p:sp>
      <p:sp>
        <p:nvSpPr>
          <p:cNvPr id="159" name="正方形/長方形 158">
            <a:extLst>
              <a:ext uri="{FF2B5EF4-FFF2-40B4-BE49-F238E27FC236}">
                <a16:creationId xmlns:a16="http://schemas.microsoft.com/office/drawing/2014/main" id="{44334095-4857-6594-E6C2-6E0E2A7C7896}"/>
              </a:ext>
            </a:extLst>
          </p:cNvPr>
          <p:cNvSpPr/>
          <p:nvPr/>
        </p:nvSpPr>
        <p:spPr>
          <a:xfrm>
            <a:off x="6758568" y="6191250"/>
            <a:ext cx="2053792" cy="313179"/>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8.1.6.</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との連携</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納付書情報のアップロード</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cxnSp>
        <p:nvCxnSpPr>
          <p:cNvPr id="101" name="直線矢印コネクタ 100">
            <a:extLst>
              <a:ext uri="{FF2B5EF4-FFF2-40B4-BE49-F238E27FC236}">
                <a16:creationId xmlns:a16="http://schemas.microsoft.com/office/drawing/2014/main" id="{51C88FA3-3DFD-E605-AB6A-E7D297D45488}"/>
              </a:ext>
            </a:extLst>
          </p:cNvPr>
          <p:cNvCxnSpPr>
            <a:cxnSpLocks/>
            <a:stCxn id="182" idx="3"/>
            <a:endCxn id="63" idx="2"/>
          </p:cNvCxnSpPr>
          <p:nvPr/>
        </p:nvCxnSpPr>
        <p:spPr>
          <a:xfrm>
            <a:off x="3237919" y="2633337"/>
            <a:ext cx="43669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8" name="正方形/長方形 27">
            <a:extLst>
              <a:ext uri="{FF2B5EF4-FFF2-40B4-BE49-F238E27FC236}">
                <a16:creationId xmlns:a16="http://schemas.microsoft.com/office/drawing/2014/main" id="{E62FAF21-A4D9-EFC9-CB55-77D394A4DF6D}"/>
              </a:ext>
            </a:extLst>
          </p:cNvPr>
          <p:cNvSpPr/>
          <p:nvPr/>
        </p:nvSpPr>
        <p:spPr>
          <a:xfrm>
            <a:off x="695445" y="278757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nchorCtr="0"/>
          <a:lstStyle/>
          <a:p>
            <a:r>
              <a:rPr kumimoji="1" lang="en-US" altLang="zh-TW"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個人住民税</a:t>
            </a:r>
            <a:r>
              <a:rPr kumimoji="1" lang="en-US" altLang="zh-TW" sz="600" b="1" dirty="0">
                <a:solidFill>
                  <a:schemeClr val="tx1"/>
                </a:solidFill>
                <a:latin typeface="游ゴシック" panose="020B0400000000000000" pitchFamily="50" charset="-128"/>
                <a:ea typeface="游ゴシック" panose="020B0400000000000000" pitchFamily="50" charset="-128"/>
              </a:rPr>
              <a:t>】</a:t>
            </a:r>
          </a:p>
          <a:p>
            <a:r>
              <a:rPr kumimoji="1" lang="en-US" altLang="zh-TW" sz="600" b="1" dirty="0">
                <a:solidFill>
                  <a:schemeClr val="tx1"/>
                </a:solidFill>
                <a:latin typeface="游ゴシック" panose="020B0400000000000000" pitchFamily="50" charset="-128"/>
                <a:ea typeface="游ゴシック" panose="020B0400000000000000" pitchFamily="50" charset="-128"/>
              </a:rPr>
              <a:t>4.2.10. </a:t>
            </a:r>
            <a:r>
              <a:rPr kumimoji="1" lang="zh-TW" altLang="en-US" sz="600" b="1" dirty="0">
                <a:solidFill>
                  <a:schemeClr val="tx1"/>
                </a:solidFill>
                <a:latin typeface="游ゴシック" panose="020B0400000000000000" pitchFamily="50" charset="-128"/>
                <a:ea typeface="游ゴシック" panose="020B0400000000000000" pitchFamily="50" charset="-128"/>
              </a:rPr>
              <a:t>普通徴収納付書発行</a:t>
            </a:r>
          </a:p>
          <a:p>
            <a:r>
              <a:rPr kumimoji="1" lang="en-US" altLang="zh-TW"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軽自動車税</a:t>
            </a:r>
            <a:r>
              <a:rPr kumimoji="1" lang="en-US" altLang="zh-TW" sz="600" b="1" dirty="0">
                <a:solidFill>
                  <a:schemeClr val="tx1"/>
                </a:solidFill>
                <a:latin typeface="游ゴシック" panose="020B0400000000000000" pitchFamily="50" charset="-128"/>
                <a:ea typeface="游ゴシック" panose="020B0400000000000000" pitchFamily="50" charset="-128"/>
              </a:rPr>
              <a:t>】</a:t>
            </a:r>
          </a:p>
          <a:p>
            <a:r>
              <a:rPr kumimoji="1" lang="en-US" altLang="zh-TW" sz="600" b="1" dirty="0">
                <a:solidFill>
                  <a:schemeClr val="tx1"/>
                </a:solidFill>
                <a:latin typeface="游ゴシック" panose="020B0400000000000000" pitchFamily="50" charset="-128"/>
                <a:ea typeface="游ゴシック" panose="020B0400000000000000" pitchFamily="50" charset="-128"/>
              </a:rPr>
              <a:t>4.1.1. </a:t>
            </a:r>
            <a:r>
              <a:rPr kumimoji="1" lang="zh-TW" altLang="en-US" sz="600" b="1" dirty="0">
                <a:solidFill>
                  <a:schemeClr val="tx1"/>
                </a:solidFill>
                <a:latin typeface="游ゴシック" panose="020B0400000000000000" pitchFamily="50" charset="-128"/>
                <a:ea typeface="游ゴシック" panose="020B0400000000000000" pitchFamily="50" charset="-128"/>
              </a:rPr>
              <a:t>納税通知書</a:t>
            </a:r>
            <a:r>
              <a:rPr kumimoji="1" lang="en-US" altLang="ja-JP"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兼納付書兼</a:t>
            </a:r>
          </a:p>
          <a:p>
            <a:r>
              <a:rPr kumimoji="1" lang="zh-TW" altLang="en-US" sz="600" b="1" dirty="0">
                <a:solidFill>
                  <a:schemeClr val="tx1"/>
                </a:solidFill>
                <a:latin typeface="游ゴシック" panose="020B0400000000000000" pitchFamily="50" charset="-128"/>
                <a:ea typeface="游ゴシック" panose="020B0400000000000000" pitchFamily="50" charset="-128"/>
              </a:rPr>
              <a:t>納税証明書</a:t>
            </a:r>
            <a:r>
              <a:rPr kumimoji="1" lang="en-US" altLang="ja-JP"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発行</a:t>
            </a:r>
          </a:p>
          <a:p>
            <a:r>
              <a:rPr kumimoji="1" lang="en-US" altLang="zh-TW"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固定資産税</a:t>
            </a:r>
            <a:r>
              <a:rPr kumimoji="1" lang="en-US" altLang="zh-TW" sz="600" b="1" dirty="0">
                <a:solidFill>
                  <a:schemeClr val="tx1"/>
                </a:solidFill>
                <a:latin typeface="游ゴシック" panose="020B0400000000000000" pitchFamily="50" charset="-128"/>
                <a:ea typeface="游ゴシック" panose="020B0400000000000000" pitchFamily="50" charset="-128"/>
              </a:rPr>
              <a:t>】</a:t>
            </a:r>
          </a:p>
          <a:p>
            <a:r>
              <a:rPr kumimoji="1" lang="en-US" altLang="zh-TW" sz="600" b="1" dirty="0">
                <a:solidFill>
                  <a:schemeClr val="tx1"/>
                </a:solidFill>
                <a:latin typeface="游ゴシック" panose="020B0400000000000000" pitchFamily="50" charset="-128"/>
                <a:ea typeface="游ゴシック" panose="020B0400000000000000" pitchFamily="50" charset="-128"/>
              </a:rPr>
              <a:t>8.1.1. </a:t>
            </a:r>
            <a:r>
              <a:rPr kumimoji="1" lang="zh-TW" altLang="en-US" sz="600" b="1" dirty="0">
                <a:solidFill>
                  <a:schemeClr val="tx1"/>
                </a:solidFill>
                <a:latin typeface="游ゴシック" panose="020B0400000000000000" pitchFamily="50" charset="-128"/>
                <a:ea typeface="游ゴシック" panose="020B0400000000000000" pitchFamily="50" charset="-128"/>
              </a:rPr>
              <a:t>納税通知書等発行</a:t>
            </a:r>
          </a:p>
          <a:p>
            <a:r>
              <a:rPr kumimoji="1" lang="en-US" altLang="zh-TW"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収納管理</a:t>
            </a:r>
            <a:r>
              <a:rPr kumimoji="1" lang="en-US" altLang="zh-TW" sz="600" b="1" dirty="0">
                <a:solidFill>
                  <a:schemeClr val="tx1"/>
                </a:solidFill>
                <a:latin typeface="游ゴシック" panose="020B0400000000000000" pitchFamily="50" charset="-128"/>
                <a:ea typeface="游ゴシック" panose="020B0400000000000000" pitchFamily="50" charset="-128"/>
              </a:rPr>
              <a:t>】</a:t>
            </a:r>
          </a:p>
          <a:p>
            <a:r>
              <a:rPr kumimoji="1" lang="en-US" altLang="zh-TW" sz="600" b="1" dirty="0">
                <a:solidFill>
                  <a:schemeClr val="tx1"/>
                </a:solidFill>
                <a:latin typeface="游ゴシック" panose="020B0400000000000000" pitchFamily="50" charset="-128"/>
                <a:ea typeface="游ゴシック" panose="020B0400000000000000" pitchFamily="50" charset="-128"/>
              </a:rPr>
              <a:t>4.2.3. </a:t>
            </a:r>
            <a:r>
              <a:rPr kumimoji="1" lang="zh-TW" altLang="en-US" sz="600" b="1" dirty="0">
                <a:solidFill>
                  <a:schemeClr val="tx1"/>
                </a:solidFill>
                <a:latin typeface="游ゴシック" panose="020B0400000000000000" pitchFamily="50" charset="-128"/>
                <a:ea typeface="游ゴシック" panose="020B0400000000000000" pitchFamily="50" charset="-128"/>
              </a:rPr>
              <a:t>督促状作成</a:t>
            </a:r>
          </a:p>
          <a:p>
            <a:r>
              <a:rPr kumimoji="1" lang="en-US" altLang="zh-TW" sz="600" b="1" dirty="0">
                <a:solidFill>
                  <a:schemeClr val="tx1"/>
                </a:solidFill>
                <a:latin typeface="游ゴシック" panose="020B0400000000000000" pitchFamily="50" charset="-128"/>
                <a:ea typeface="游ゴシック" panose="020B0400000000000000" pitchFamily="50" charset="-128"/>
              </a:rPr>
              <a:t>6.1.1. </a:t>
            </a:r>
            <a:r>
              <a:rPr kumimoji="1" lang="zh-TW" altLang="en-US" sz="600" b="1" dirty="0">
                <a:solidFill>
                  <a:schemeClr val="tx1"/>
                </a:solidFill>
                <a:latin typeface="游ゴシック" panose="020B0400000000000000" pitchFamily="50" charset="-128"/>
                <a:ea typeface="游ゴシック" panose="020B0400000000000000" pitchFamily="50" charset="-128"/>
              </a:rPr>
              <a:t>納付書即時発行</a:t>
            </a:r>
          </a:p>
          <a:p>
            <a:r>
              <a:rPr kumimoji="1" lang="en-US" altLang="zh-TW" sz="600" b="1" dirty="0">
                <a:solidFill>
                  <a:schemeClr val="tx1"/>
                </a:solidFill>
                <a:latin typeface="游ゴシック" panose="020B0400000000000000" pitchFamily="50" charset="-128"/>
                <a:ea typeface="游ゴシック" panose="020B0400000000000000" pitchFamily="50" charset="-128"/>
              </a:rPr>
              <a:t>6.1.11. </a:t>
            </a:r>
            <a:r>
              <a:rPr kumimoji="1" lang="zh-TW" altLang="en-US" sz="600" b="1" dirty="0">
                <a:solidFill>
                  <a:schemeClr val="tx1"/>
                </a:solidFill>
                <a:latin typeface="游ゴシック" panose="020B0400000000000000" pitchFamily="50" charset="-128"/>
                <a:ea typeface="游ゴシック" panose="020B0400000000000000" pitchFamily="50" charset="-128"/>
              </a:rPr>
              <a:t>合算納付書</a:t>
            </a:r>
          </a:p>
          <a:p>
            <a:r>
              <a:rPr kumimoji="1" lang="en-US" altLang="zh-TW" sz="600" b="1" dirty="0">
                <a:solidFill>
                  <a:schemeClr val="tx1"/>
                </a:solidFill>
                <a:latin typeface="游ゴシック" panose="020B0400000000000000" pitchFamily="50" charset="-128"/>
                <a:ea typeface="游ゴシック" panose="020B0400000000000000" pitchFamily="50" charset="-128"/>
              </a:rPr>
              <a:t>【</a:t>
            </a:r>
            <a:r>
              <a:rPr kumimoji="1" lang="zh-TW" altLang="en-US" sz="600" b="1" dirty="0">
                <a:solidFill>
                  <a:schemeClr val="tx1"/>
                </a:solidFill>
                <a:latin typeface="游ゴシック" panose="020B0400000000000000" pitchFamily="50" charset="-128"/>
                <a:ea typeface="游ゴシック" panose="020B0400000000000000" pitchFamily="50" charset="-128"/>
              </a:rPr>
              <a:t>滞納管理</a:t>
            </a:r>
            <a:r>
              <a:rPr kumimoji="1" lang="en-US" altLang="zh-TW" sz="600" b="1" dirty="0">
                <a:solidFill>
                  <a:schemeClr val="tx1"/>
                </a:solidFill>
                <a:latin typeface="游ゴシック" panose="020B0400000000000000" pitchFamily="50" charset="-128"/>
                <a:ea typeface="游ゴシック" panose="020B0400000000000000" pitchFamily="50" charset="-128"/>
              </a:rPr>
              <a:t>】</a:t>
            </a:r>
          </a:p>
          <a:p>
            <a:r>
              <a:rPr kumimoji="1" lang="en-US" altLang="zh-TW" sz="600" b="1" dirty="0">
                <a:solidFill>
                  <a:schemeClr val="tx1"/>
                </a:solidFill>
                <a:latin typeface="游ゴシック" panose="020B0400000000000000" pitchFamily="50" charset="-128"/>
                <a:ea typeface="游ゴシック" panose="020B0400000000000000" pitchFamily="50" charset="-128"/>
              </a:rPr>
              <a:t>2.2.5. </a:t>
            </a:r>
            <a:r>
              <a:rPr kumimoji="1" lang="zh-TW" altLang="en-US" sz="600" b="1" dirty="0">
                <a:solidFill>
                  <a:schemeClr val="tx1"/>
                </a:solidFill>
                <a:latin typeface="游ゴシック" panose="020B0400000000000000" pitchFamily="50" charset="-128"/>
                <a:ea typeface="游ゴシック" panose="020B0400000000000000" pitchFamily="50" charset="-128"/>
              </a:rPr>
              <a:t>催告書作成</a:t>
            </a:r>
          </a:p>
          <a:p>
            <a:r>
              <a:rPr kumimoji="1" lang="en-US" altLang="zh-TW" sz="600" b="1" dirty="0">
                <a:solidFill>
                  <a:schemeClr val="tx1"/>
                </a:solidFill>
                <a:latin typeface="游ゴシック" panose="020B0400000000000000" pitchFamily="50" charset="-128"/>
                <a:ea typeface="游ゴシック" panose="020B0400000000000000" pitchFamily="50" charset="-128"/>
              </a:rPr>
              <a:t>2.4.18. </a:t>
            </a:r>
            <a:r>
              <a:rPr kumimoji="1" lang="zh-TW" altLang="en-US" sz="600" b="1" dirty="0">
                <a:solidFill>
                  <a:schemeClr val="tx1"/>
                </a:solidFill>
                <a:latin typeface="游ゴシック" panose="020B0400000000000000" pitchFamily="50" charset="-128"/>
                <a:ea typeface="游ゴシック" panose="020B0400000000000000" pitchFamily="50" charset="-128"/>
              </a:rPr>
              <a:t>分割納付書</a:t>
            </a:r>
          </a:p>
          <a:p>
            <a:r>
              <a:rPr kumimoji="1" lang="en-US" altLang="zh-TW" sz="600" b="1" dirty="0">
                <a:solidFill>
                  <a:schemeClr val="tx1"/>
                </a:solidFill>
                <a:latin typeface="游ゴシック" panose="020B0400000000000000" pitchFamily="50" charset="-128"/>
                <a:ea typeface="游ゴシック" panose="020B0400000000000000" pitchFamily="50" charset="-128"/>
              </a:rPr>
              <a:t>3.1.1. </a:t>
            </a:r>
            <a:r>
              <a:rPr kumimoji="1" lang="zh-TW" altLang="en-US" sz="600" b="1" dirty="0">
                <a:solidFill>
                  <a:schemeClr val="tx1"/>
                </a:solidFill>
                <a:latin typeface="游ゴシック" panose="020B0400000000000000" pitchFamily="50" charset="-128"/>
                <a:ea typeface="游ゴシック" panose="020B0400000000000000" pitchFamily="50" charset="-128"/>
              </a:rPr>
              <a:t>納付書即時発行</a:t>
            </a:r>
          </a:p>
          <a:p>
            <a:r>
              <a:rPr kumimoji="1" lang="en-US" altLang="zh-TW" sz="600" b="1" dirty="0">
                <a:solidFill>
                  <a:schemeClr val="tx1"/>
                </a:solidFill>
                <a:latin typeface="游ゴシック" panose="020B0400000000000000" pitchFamily="50" charset="-128"/>
                <a:ea typeface="游ゴシック" panose="020B0400000000000000" pitchFamily="50" charset="-128"/>
              </a:rPr>
              <a:t>3.1.2. </a:t>
            </a:r>
            <a:r>
              <a:rPr kumimoji="1" lang="zh-TW" altLang="en-US" sz="600" b="1" dirty="0">
                <a:solidFill>
                  <a:schemeClr val="tx1"/>
                </a:solidFill>
                <a:latin typeface="游ゴシック" panose="020B0400000000000000" pitchFamily="50" charset="-128"/>
                <a:ea typeface="游ゴシック" panose="020B0400000000000000" pitchFamily="50" charset="-128"/>
              </a:rPr>
              <a:t>合算納付書</a:t>
            </a:r>
            <a:endParaRPr kumimoji="1" lang="en-US" altLang="ja-JP" sz="600" b="1" dirty="0">
              <a:solidFill>
                <a:schemeClr val="tx1"/>
              </a:solidFill>
              <a:latin typeface="游ゴシック" panose="020B0400000000000000" pitchFamily="50" charset="-128"/>
              <a:ea typeface="游ゴシック" panose="020B0400000000000000" pitchFamily="50" charset="-128"/>
            </a:endParaRPr>
          </a:p>
        </p:txBody>
      </p:sp>
      <p:grpSp>
        <p:nvGrpSpPr>
          <p:cNvPr id="4" name="グループ化 3">
            <a:extLst>
              <a:ext uri="{FF2B5EF4-FFF2-40B4-BE49-F238E27FC236}">
                <a16:creationId xmlns:a16="http://schemas.microsoft.com/office/drawing/2014/main" id="{46E0C18F-C5C2-FC72-8D2E-7C842B8DC3FD}"/>
              </a:ext>
            </a:extLst>
          </p:cNvPr>
          <p:cNvGrpSpPr/>
          <p:nvPr/>
        </p:nvGrpSpPr>
        <p:grpSpPr>
          <a:xfrm>
            <a:off x="4562240" y="3013943"/>
            <a:ext cx="306000" cy="306000"/>
            <a:chOff x="2800403" y="4055471"/>
            <a:chExt cx="182044" cy="182044"/>
          </a:xfrm>
        </p:grpSpPr>
        <p:sp>
          <p:nvSpPr>
            <p:cNvPr id="5" name="楕円 4">
              <a:extLst>
                <a:ext uri="{FF2B5EF4-FFF2-40B4-BE49-F238E27FC236}">
                  <a16:creationId xmlns:a16="http://schemas.microsoft.com/office/drawing/2014/main" id="{DAD5F393-C9C5-2136-00E3-6E88FD0B90B3}"/>
                </a:ext>
              </a:extLst>
            </p:cNvPr>
            <p:cNvSpPr/>
            <p:nvPr/>
          </p:nvSpPr>
          <p:spPr>
            <a:xfrm>
              <a:off x="2800403" y="4055471"/>
              <a:ext cx="182044" cy="182044"/>
            </a:xfrm>
            <a:prstGeom prst="ellipse">
              <a:avLst/>
            </a:prstGeom>
            <a:noFill/>
            <a:ln w="28575" cmpd="dbl">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pic>
          <p:nvPicPr>
            <p:cNvPr id="12" name="グラフィックス 11" descr="封筒 枠線">
              <a:extLst>
                <a:ext uri="{FF2B5EF4-FFF2-40B4-BE49-F238E27FC236}">
                  <a16:creationId xmlns:a16="http://schemas.microsoft.com/office/drawing/2014/main" id="{3D0B4FD5-62A4-4B36-006C-B689205FB2F6}"/>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2812225" y="4067293"/>
              <a:ext cx="158400" cy="158400"/>
            </a:xfrm>
            <a:prstGeom prst="rect">
              <a:avLst/>
            </a:prstGeom>
          </p:spPr>
        </p:pic>
      </p:grpSp>
      <p:cxnSp>
        <p:nvCxnSpPr>
          <p:cNvPr id="19" name="直線矢印コネクタ 18">
            <a:extLst>
              <a:ext uri="{FF2B5EF4-FFF2-40B4-BE49-F238E27FC236}">
                <a16:creationId xmlns:a16="http://schemas.microsoft.com/office/drawing/2014/main" id="{0C149CE0-BB5D-3675-1AA0-708B4C8E273E}"/>
              </a:ext>
            </a:extLst>
          </p:cNvPr>
          <p:cNvCxnSpPr>
            <a:cxnSpLocks/>
            <a:stCxn id="24" idx="6"/>
            <a:endCxn id="69" idx="1"/>
          </p:cNvCxnSpPr>
          <p:nvPr/>
        </p:nvCxnSpPr>
        <p:spPr>
          <a:xfrm>
            <a:off x="1250143" y="2633337"/>
            <a:ext cx="52556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0" name="直線矢印コネクタ 29">
            <a:extLst>
              <a:ext uri="{FF2B5EF4-FFF2-40B4-BE49-F238E27FC236}">
                <a16:creationId xmlns:a16="http://schemas.microsoft.com/office/drawing/2014/main" id="{6EA399A6-3F9C-064E-4C0E-41F8146D1E12}"/>
              </a:ext>
            </a:extLst>
          </p:cNvPr>
          <p:cNvCxnSpPr>
            <a:cxnSpLocks/>
            <a:stCxn id="69" idx="3"/>
            <a:endCxn id="182" idx="1"/>
          </p:cNvCxnSpPr>
          <p:nvPr/>
        </p:nvCxnSpPr>
        <p:spPr>
          <a:xfrm>
            <a:off x="2119675" y="2633337"/>
            <a:ext cx="5223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62" name="グループ化 61">
            <a:extLst>
              <a:ext uri="{FF2B5EF4-FFF2-40B4-BE49-F238E27FC236}">
                <a16:creationId xmlns:a16="http://schemas.microsoft.com/office/drawing/2014/main" id="{315A221E-9AC2-1172-738B-D88922F882BF}"/>
              </a:ext>
            </a:extLst>
          </p:cNvPr>
          <p:cNvGrpSpPr>
            <a:grpSpLocks noChangeAspect="1"/>
          </p:cNvGrpSpPr>
          <p:nvPr/>
        </p:nvGrpSpPr>
        <p:grpSpPr>
          <a:xfrm>
            <a:off x="3674609" y="2480337"/>
            <a:ext cx="306000" cy="306000"/>
            <a:chOff x="2810266" y="3583909"/>
            <a:chExt cx="182044" cy="182044"/>
          </a:xfrm>
        </p:grpSpPr>
        <p:sp>
          <p:nvSpPr>
            <p:cNvPr id="63" name="楕円 62">
              <a:extLst>
                <a:ext uri="{FF2B5EF4-FFF2-40B4-BE49-F238E27FC236}">
                  <a16:creationId xmlns:a16="http://schemas.microsoft.com/office/drawing/2014/main" id="{16145EF6-2488-83CD-A1FB-1A9AB2210FA4}"/>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64" name="グループ化 63">
              <a:extLst>
                <a:ext uri="{FF2B5EF4-FFF2-40B4-BE49-F238E27FC236}">
                  <a16:creationId xmlns:a16="http://schemas.microsoft.com/office/drawing/2014/main" id="{C3FE80B7-D1A3-8603-D49C-85DE7C0A2F2C}"/>
                </a:ext>
              </a:extLst>
            </p:cNvPr>
            <p:cNvGrpSpPr/>
            <p:nvPr/>
          </p:nvGrpSpPr>
          <p:grpSpPr>
            <a:xfrm>
              <a:off x="2835232" y="3634549"/>
              <a:ext cx="132113" cy="80765"/>
              <a:chOff x="2601006" y="3678667"/>
              <a:chExt cx="132113" cy="80765"/>
            </a:xfrm>
          </p:grpSpPr>
          <p:sp>
            <p:nvSpPr>
              <p:cNvPr id="65" name="正方形/長方形 64">
                <a:extLst>
                  <a:ext uri="{FF2B5EF4-FFF2-40B4-BE49-F238E27FC236}">
                    <a16:creationId xmlns:a16="http://schemas.microsoft.com/office/drawing/2014/main" id="{8CA7BE3C-4719-E899-8881-9BA2F793CB3B}"/>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6" name="二等辺三角形 65">
                <a:extLst>
                  <a:ext uri="{FF2B5EF4-FFF2-40B4-BE49-F238E27FC236}">
                    <a16:creationId xmlns:a16="http://schemas.microsoft.com/office/drawing/2014/main" id="{71327D6D-9BB9-EF93-B371-692CD6C484A4}"/>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67" name="二等辺三角形 66">
                <a:extLst>
                  <a:ext uri="{FF2B5EF4-FFF2-40B4-BE49-F238E27FC236}">
                    <a16:creationId xmlns:a16="http://schemas.microsoft.com/office/drawing/2014/main" id="{5800B5AD-6D4B-B2A3-0413-7603CC220BE3}"/>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8775EE09-DCF2-9BE6-F6BC-9C20A0409329}"/>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3" name="正方形/長方形 82">
            <a:extLst>
              <a:ext uri="{FF2B5EF4-FFF2-40B4-BE49-F238E27FC236}">
                <a16:creationId xmlns:a16="http://schemas.microsoft.com/office/drawing/2014/main" id="{CA879B86-35C0-0DA0-CF7C-12954822A419}"/>
              </a:ext>
            </a:extLst>
          </p:cNvPr>
          <p:cNvSpPr/>
          <p:nvPr/>
        </p:nvSpPr>
        <p:spPr>
          <a:xfrm>
            <a:off x="3332902" y="222778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a:t>
            </a:r>
            <a:endParaRPr kumimoji="1" lang="en-US" altLang="ja-JP" sz="600" b="1" dirty="0">
              <a:solidFill>
                <a:schemeClr val="tx1"/>
              </a:solidFill>
              <a:latin typeface="+mn-ea"/>
            </a:endParaRPr>
          </a:p>
        </p:txBody>
      </p:sp>
      <p:grpSp>
        <p:nvGrpSpPr>
          <p:cNvPr id="23" name="グループ化 22">
            <a:extLst>
              <a:ext uri="{FF2B5EF4-FFF2-40B4-BE49-F238E27FC236}">
                <a16:creationId xmlns:a16="http://schemas.microsoft.com/office/drawing/2014/main" id="{4DBEB7F9-B9CE-5BE8-0D05-AC4C0E4CE510}"/>
              </a:ext>
            </a:extLst>
          </p:cNvPr>
          <p:cNvGrpSpPr>
            <a:grpSpLocks noChangeAspect="1"/>
          </p:cNvGrpSpPr>
          <p:nvPr/>
        </p:nvGrpSpPr>
        <p:grpSpPr>
          <a:xfrm>
            <a:off x="944143" y="2480337"/>
            <a:ext cx="306000" cy="306000"/>
            <a:chOff x="2800403" y="4528867"/>
            <a:chExt cx="182044" cy="182044"/>
          </a:xfrm>
        </p:grpSpPr>
        <p:sp>
          <p:nvSpPr>
            <p:cNvPr id="24" name="楕円 23">
              <a:extLst>
                <a:ext uri="{FF2B5EF4-FFF2-40B4-BE49-F238E27FC236}">
                  <a16:creationId xmlns:a16="http://schemas.microsoft.com/office/drawing/2014/main" id="{EA9BA375-DE21-CF69-3104-32FB46368674}"/>
                </a:ext>
              </a:extLst>
            </p:cNvPr>
            <p:cNvSpPr/>
            <p:nvPr/>
          </p:nvSpPr>
          <p:spPr>
            <a:xfrm>
              <a:off x="2800403" y="4528867"/>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25" name="矢印: 右 24">
              <a:extLst>
                <a:ext uri="{FF2B5EF4-FFF2-40B4-BE49-F238E27FC236}">
                  <a16:creationId xmlns:a16="http://schemas.microsoft.com/office/drawing/2014/main" id="{8DD911DB-78E9-F0B2-14C4-7830605D2587}"/>
                </a:ext>
              </a:extLst>
            </p:cNvPr>
            <p:cNvSpPr/>
            <p:nvPr/>
          </p:nvSpPr>
          <p:spPr>
            <a:xfrm>
              <a:off x="2839038" y="4572634"/>
              <a:ext cx="116205" cy="94511"/>
            </a:xfrm>
            <a:prstGeom prst="rightArrow">
              <a:avLst/>
            </a:prstGeom>
            <a:no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nvGrpSpPr>
          <p:cNvPr id="180" name="グループ化 179">
            <a:extLst>
              <a:ext uri="{FF2B5EF4-FFF2-40B4-BE49-F238E27FC236}">
                <a16:creationId xmlns:a16="http://schemas.microsoft.com/office/drawing/2014/main" id="{F4986C86-59FD-EA60-7EA2-60FF21E8EF11}"/>
              </a:ext>
            </a:extLst>
          </p:cNvPr>
          <p:cNvGrpSpPr/>
          <p:nvPr/>
        </p:nvGrpSpPr>
        <p:grpSpPr>
          <a:xfrm>
            <a:off x="2642035" y="2398962"/>
            <a:ext cx="595884" cy="468750"/>
            <a:chOff x="2420174" y="2805910"/>
            <a:chExt cx="595884" cy="468750"/>
          </a:xfrm>
        </p:grpSpPr>
        <p:pic>
          <p:nvPicPr>
            <p:cNvPr id="181" name="グラフィックス 180" descr="ユーザー 枠線">
              <a:extLst>
                <a:ext uri="{FF2B5EF4-FFF2-40B4-BE49-F238E27FC236}">
                  <a16:creationId xmlns:a16="http://schemas.microsoft.com/office/drawing/2014/main" id="{179BE154-9404-EF06-8B7A-A43A0D1630FA}"/>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182" name="四角形: 角を丸くする 181">
              <a:extLst>
                <a:ext uri="{FF2B5EF4-FFF2-40B4-BE49-F238E27FC236}">
                  <a16:creationId xmlns:a16="http://schemas.microsoft.com/office/drawing/2014/main" id="{9E35DFA6-9EF5-AD84-B7BF-9E4C4CF8D64E}"/>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アップロード情報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ファイル作成</a:t>
              </a:r>
            </a:p>
          </p:txBody>
        </p:sp>
      </p:grpSp>
      <p:cxnSp>
        <p:nvCxnSpPr>
          <p:cNvPr id="183" name="直線矢印コネクタ 182">
            <a:extLst>
              <a:ext uri="{FF2B5EF4-FFF2-40B4-BE49-F238E27FC236}">
                <a16:creationId xmlns:a16="http://schemas.microsoft.com/office/drawing/2014/main" id="{B38D0431-51C9-6916-421C-170CF25A60D0}"/>
              </a:ext>
            </a:extLst>
          </p:cNvPr>
          <p:cNvCxnSpPr>
            <a:cxnSpLocks/>
            <a:stCxn id="185" idx="1"/>
            <a:endCxn id="182" idx="2"/>
          </p:cNvCxnSpPr>
          <p:nvPr/>
        </p:nvCxnSpPr>
        <p:spPr>
          <a:xfrm flipH="1" flipV="1">
            <a:off x="2939977" y="2867712"/>
            <a:ext cx="1299" cy="2037765"/>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84" name="グループ化 183">
            <a:extLst>
              <a:ext uri="{FF2B5EF4-FFF2-40B4-BE49-F238E27FC236}">
                <a16:creationId xmlns:a16="http://schemas.microsoft.com/office/drawing/2014/main" id="{435DE3F1-837E-6246-0EC3-D9B59AD005AA}"/>
              </a:ext>
            </a:extLst>
          </p:cNvPr>
          <p:cNvGrpSpPr/>
          <p:nvPr/>
        </p:nvGrpSpPr>
        <p:grpSpPr>
          <a:xfrm>
            <a:off x="2652159" y="4905477"/>
            <a:ext cx="575637" cy="451948"/>
            <a:chOff x="5274238" y="5435536"/>
            <a:chExt cx="439201" cy="345439"/>
          </a:xfrm>
        </p:grpSpPr>
        <p:sp>
          <p:nvSpPr>
            <p:cNvPr id="185" name="フローチャート: 磁気ディスク 184">
              <a:extLst>
                <a:ext uri="{FF2B5EF4-FFF2-40B4-BE49-F238E27FC236}">
                  <a16:creationId xmlns:a16="http://schemas.microsoft.com/office/drawing/2014/main" id="{23E9C32F-CD66-CCF3-CA1B-52DD2B39433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86" name="円弧 185">
              <a:extLst>
                <a:ext uri="{FF2B5EF4-FFF2-40B4-BE49-F238E27FC236}">
                  <a16:creationId xmlns:a16="http://schemas.microsoft.com/office/drawing/2014/main" id="{AED315F8-6ED0-7A65-7764-6DF3CCD3282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87" name="円弧 186">
              <a:extLst>
                <a:ext uri="{FF2B5EF4-FFF2-40B4-BE49-F238E27FC236}">
                  <a16:creationId xmlns:a16="http://schemas.microsoft.com/office/drawing/2014/main" id="{5FCDC4EA-9423-9F99-6963-8B73CBAA1E0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88" name="グループ化 187">
            <a:extLst>
              <a:ext uri="{FF2B5EF4-FFF2-40B4-BE49-F238E27FC236}">
                <a16:creationId xmlns:a16="http://schemas.microsoft.com/office/drawing/2014/main" id="{450882DF-0EC9-DB5D-6C61-751FC50DDC8A}"/>
              </a:ext>
            </a:extLst>
          </p:cNvPr>
          <p:cNvGrpSpPr/>
          <p:nvPr/>
        </p:nvGrpSpPr>
        <p:grpSpPr>
          <a:xfrm flipH="1">
            <a:off x="1970994" y="5267619"/>
            <a:ext cx="752658" cy="405710"/>
            <a:chOff x="4488244" y="5206471"/>
            <a:chExt cx="752658" cy="405710"/>
          </a:xfrm>
        </p:grpSpPr>
        <p:cxnSp>
          <p:nvCxnSpPr>
            <p:cNvPr id="189" name="直線矢印コネクタ 188">
              <a:extLst>
                <a:ext uri="{FF2B5EF4-FFF2-40B4-BE49-F238E27FC236}">
                  <a16:creationId xmlns:a16="http://schemas.microsoft.com/office/drawing/2014/main" id="{74730BCA-9F16-1D4E-F532-4372D6D87014}"/>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90" name="グループ化 189">
              <a:extLst>
                <a:ext uri="{FF2B5EF4-FFF2-40B4-BE49-F238E27FC236}">
                  <a16:creationId xmlns:a16="http://schemas.microsoft.com/office/drawing/2014/main" id="{1CDE4255-324D-9C1E-7D3D-0431E8775B80}"/>
                </a:ext>
              </a:extLst>
            </p:cNvPr>
            <p:cNvGrpSpPr/>
            <p:nvPr/>
          </p:nvGrpSpPr>
          <p:grpSpPr>
            <a:xfrm>
              <a:off x="4610864" y="5312359"/>
              <a:ext cx="69614" cy="299822"/>
              <a:chOff x="2439407" y="2962964"/>
              <a:chExt cx="69614" cy="430496"/>
            </a:xfrm>
          </p:grpSpPr>
          <p:cxnSp>
            <p:nvCxnSpPr>
              <p:cNvPr id="192" name="直線コネクタ 191">
                <a:extLst>
                  <a:ext uri="{FF2B5EF4-FFF2-40B4-BE49-F238E27FC236}">
                    <a16:creationId xmlns:a16="http://schemas.microsoft.com/office/drawing/2014/main" id="{B4A264F5-40D0-2C1C-0145-7ADF1B9C077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93" name="直線コネクタ 192">
                <a:extLst>
                  <a:ext uri="{FF2B5EF4-FFF2-40B4-BE49-F238E27FC236}">
                    <a16:creationId xmlns:a16="http://schemas.microsoft.com/office/drawing/2014/main" id="{2CB169BB-363B-7F3D-20EF-B2056516C56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94" name="直線コネクタ 193">
                <a:extLst>
                  <a:ext uri="{FF2B5EF4-FFF2-40B4-BE49-F238E27FC236}">
                    <a16:creationId xmlns:a16="http://schemas.microsoft.com/office/drawing/2014/main" id="{0E0101E3-F538-C2CF-4B27-9660534E818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91" name="正方形/長方形 190">
              <a:extLst>
                <a:ext uri="{FF2B5EF4-FFF2-40B4-BE49-F238E27FC236}">
                  <a16:creationId xmlns:a16="http://schemas.microsoft.com/office/drawing/2014/main" id="{D69A8416-1537-FF50-EAB4-F995D865889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endParaRPr kumimoji="1" lang="en-US" altLang="ja-JP" sz="600" b="1" dirty="0">
                <a:solidFill>
                  <a:schemeClr val="tx1"/>
                </a:solidFill>
                <a:latin typeface="+mn-ea"/>
              </a:endParaRPr>
            </a:p>
          </p:txBody>
        </p:sp>
      </p:grpSp>
      <p:cxnSp>
        <p:nvCxnSpPr>
          <p:cNvPr id="231" name="直線矢印コネクタ 230">
            <a:extLst>
              <a:ext uri="{FF2B5EF4-FFF2-40B4-BE49-F238E27FC236}">
                <a16:creationId xmlns:a16="http://schemas.microsoft.com/office/drawing/2014/main" id="{EFC4E4AB-7273-D574-C48D-5C22FA204066}"/>
              </a:ext>
            </a:extLst>
          </p:cNvPr>
          <p:cNvCxnSpPr>
            <a:cxnSpLocks/>
            <a:stCxn id="63" idx="6"/>
            <a:endCxn id="90" idx="2"/>
          </p:cNvCxnSpPr>
          <p:nvPr/>
        </p:nvCxnSpPr>
        <p:spPr>
          <a:xfrm>
            <a:off x="3980609" y="2633337"/>
            <a:ext cx="34242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234" name="直線矢印コネクタ 233">
            <a:extLst>
              <a:ext uri="{FF2B5EF4-FFF2-40B4-BE49-F238E27FC236}">
                <a16:creationId xmlns:a16="http://schemas.microsoft.com/office/drawing/2014/main" id="{AC5BA1F8-165B-09B5-2046-847F60DC77AC}"/>
              </a:ext>
            </a:extLst>
          </p:cNvPr>
          <p:cNvCxnSpPr>
            <a:cxnSpLocks/>
            <a:stCxn id="5" idx="6"/>
            <a:endCxn id="32" idx="1"/>
          </p:cNvCxnSpPr>
          <p:nvPr/>
        </p:nvCxnSpPr>
        <p:spPr>
          <a:xfrm>
            <a:off x="4868240" y="3166943"/>
            <a:ext cx="4344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76" name="正方形/長方形 275">
            <a:extLst>
              <a:ext uri="{FF2B5EF4-FFF2-40B4-BE49-F238E27FC236}">
                <a16:creationId xmlns:a16="http://schemas.microsoft.com/office/drawing/2014/main" id="{FDC77B40-D334-7392-0132-7FF8855A13F2}"/>
              </a:ext>
            </a:extLst>
          </p:cNvPr>
          <p:cNvSpPr/>
          <p:nvPr/>
        </p:nvSpPr>
        <p:spPr>
          <a:xfrm>
            <a:off x="3479003" y="4336178"/>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sp>
        <p:nvSpPr>
          <p:cNvPr id="277" name="正方形/長方形 276">
            <a:extLst>
              <a:ext uri="{FF2B5EF4-FFF2-40B4-BE49-F238E27FC236}">
                <a16:creationId xmlns:a16="http://schemas.microsoft.com/office/drawing/2014/main" id="{C202E3D9-3F5E-4B99-3DE5-49F10FA1A517}"/>
              </a:ext>
            </a:extLst>
          </p:cNvPr>
          <p:cNvSpPr/>
          <p:nvPr/>
        </p:nvSpPr>
        <p:spPr>
          <a:xfrm>
            <a:off x="4366634" y="4342172"/>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データ等を受領</a:t>
            </a:r>
            <a:endParaRPr kumimoji="1" lang="en-US" altLang="ja-JP" sz="600" b="1" dirty="0">
              <a:solidFill>
                <a:schemeClr val="tx1"/>
              </a:solidFill>
              <a:highlight>
                <a:srgbClr val="FFFFFF"/>
              </a:highlight>
              <a:latin typeface="+mn-ea"/>
            </a:endParaRPr>
          </a:p>
        </p:txBody>
      </p:sp>
      <p:grpSp>
        <p:nvGrpSpPr>
          <p:cNvPr id="29" name="グループ化 28">
            <a:extLst>
              <a:ext uri="{FF2B5EF4-FFF2-40B4-BE49-F238E27FC236}">
                <a16:creationId xmlns:a16="http://schemas.microsoft.com/office/drawing/2014/main" id="{9F6AB300-F65D-FCDE-C152-4B960C8DF81F}"/>
              </a:ext>
            </a:extLst>
          </p:cNvPr>
          <p:cNvGrpSpPr/>
          <p:nvPr/>
        </p:nvGrpSpPr>
        <p:grpSpPr>
          <a:xfrm>
            <a:off x="5302699" y="2932568"/>
            <a:ext cx="595884" cy="468750"/>
            <a:chOff x="2420174" y="2805910"/>
            <a:chExt cx="595884" cy="468750"/>
          </a:xfrm>
        </p:grpSpPr>
        <p:pic>
          <p:nvPicPr>
            <p:cNvPr id="31" name="グラフィックス 30" descr="ユーザー 枠線">
              <a:extLst>
                <a:ext uri="{FF2B5EF4-FFF2-40B4-BE49-F238E27FC236}">
                  <a16:creationId xmlns:a16="http://schemas.microsoft.com/office/drawing/2014/main" id="{223FA1A2-2C87-47D8-E488-06285ED06FAD}"/>
                </a:ext>
              </a:extLst>
            </p:cNvPr>
            <p:cNvPicPr>
              <a:picLocks noChangeAspect="1"/>
            </p:cNvPicPr>
            <p:nvPr/>
          </p:nvPicPr>
          <p:blipFill>
            <a:blip r:embed="rId5">
              <a:extLst>
                <a:ext uri="{96DAC541-7B7A-43D3-8B79-37D633B846F1}">
                  <asvg:svgBlip xmlns:asvg="http://schemas.microsoft.com/office/drawing/2016/SVG/main" r:embed="rId6"/>
                </a:ext>
              </a:extLst>
            </a:blip>
            <a:srcRect/>
            <a:stretch/>
          </p:blipFill>
          <p:spPr>
            <a:xfrm>
              <a:off x="2465004" y="2855580"/>
              <a:ext cx="151195" cy="152701"/>
            </a:xfrm>
            <a:prstGeom prst="rect">
              <a:avLst/>
            </a:prstGeom>
          </p:spPr>
        </p:pic>
        <p:sp>
          <p:nvSpPr>
            <p:cNvPr id="32" name="四角形: 角を丸くする 31">
              <a:extLst>
                <a:ext uri="{FF2B5EF4-FFF2-40B4-BE49-F238E27FC236}">
                  <a16:creationId xmlns:a16="http://schemas.microsoft.com/office/drawing/2014/main" id="{D6041207-7CC7-D054-7AF2-92AAE6AEB89A}"/>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アップロード情報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ファイル作成</a:t>
              </a:r>
            </a:p>
          </p:txBody>
        </p:sp>
      </p:grpSp>
      <p:cxnSp>
        <p:nvCxnSpPr>
          <p:cNvPr id="33" name="直線矢印コネクタ 32">
            <a:extLst>
              <a:ext uri="{FF2B5EF4-FFF2-40B4-BE49-F238E27FC236}">
                <a16:creationId xmlns:a16="http://schemas.microsoft.com/office/drawing/2014/main" id="{56E03746-C8B0-4773-A104-4B41837DD5CB}"/>
              </a:ext>
            </a:extLst>
          </p:cNvPr>
          <p:cNvCxnSpPr>
            <a:cxnSpLocks/>
            <a:stCxn id="60" idx="1"/>
            <a:endCxn id="32" idx="2"/>
          </p:cNvCxnSpPr>
          <p:nvPr/>
        </p:nvCxnSpPr>
        <p:spPr>
          <a:xfrm flipH="1" flipV="1">
            <a:off x="5600641" y="3401318"/>
            <a:ext cx="1299" cy="1504159"/>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8" name="グループ化 37">
            <a:extLst>
              <a:ext uri="{FF2B5EF4-FFF2-40B4-BE49-F238E27FC236}">
                <a16:creationId xmlns:a16="http://schemas.microsoft.com/office/drawing/2014/main" id="{F980CA57-95DD-62CD-2D01-AC0DBA55D7F6}"/>
              </a:ext>
            </a:extLst>
          </p:cNvPr>
          <p:cNvGrpSpPr/>
          <p:nvPr/>
        </p:nvGrpSpPr>
        <p:grpSpPr>
          <a:xfrm>
            <a:off x="5312823" y="4905477"/>
            <a:ext cx="575637" cy="451948"/>
            <a:chOff x="5274238" y="5435536"/>
            <a:chExt cx="439201" cy="345439"/>
          </a:xfrm>
        </p:grpSpPr>
        <p:sp>
          <p:nvSpPr>
            <p:cNvPr id="60" name="フローチャート: 磁気ディスク 59">
              <a:extLst>
                <a:ext uri="{FF2B5EF4-FFF2-40B4-BE49-F238E27FC236}">
                  <a16:creationId xmlns:a16="http://schemas.microsoft.com/office/drawing/2014/main" id="{4FF4A6C2-6940-92B0-38ED-24DFCC74B0D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1" name="円弧 60">
              <a:extLst>
                <a:ext uri="{FF2B5EF4-FFF2-40B4-BE49-F238E27FC236}">
                  <a16:creationId xmlns:a16="http://schemas.microsoft.com/office/drawing/2014/main" id="{9B538654-594A-F55D-13B0-C17BB526E58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6" name="円弧 95">
              <a:extLst>
                <a:ext uri="{FF2B5EF4-FFF2-40B4-BE49-F238E27FC236}">
                  <a16:creationId xmlns:a16="http://schemas.microsoft.com/office/drawing/2014/main" id="{43F070E8-1351-19A1-D22E-5F8F2951ABD8}"/>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7" name="グループ化 96">
            <a:extLst>
              <a:ext uri="{FF2B5EF4-FFF2-40B4-BE49-F238E27FC236}">
                <a16:creationId xmlns:a16="http://schemas.microsoft.com/office/drawing/2014/main" id="{87EF1C3F-FC2D-E3D2-B2C5-1E4C831295B9}"/>
              </a:ext>
            </a:extLst>
          </p:cNvPr>
          <p:cNvGrpSpPr/>
          <p:nvPr/>
        </p:nvGrpSpPr>
        <p:grpSpPr>
          <a:xfrm flipH="1">
            <a:off x="4631658" y="5267619"/>
            <a:ext cx="752658" cy="405710"/>
            <a:chOff x="4488244" y="5206471"/>
            <a:chExt cx="752658" cy="405710"/>
          </a:xfrm>
        </p:grpSpPr>
        <p:cxnSp>
          <p:nvCxnSpPr>
            <p:cNvPr id="98" name="直線矢印コネクタ 97">
              <a:extLst>
                <a:ext uri="{FF2B5EF4-FFF2-40B4-BE49-F238E27FC236}">
                  <a16:creationId xmlns:a16="http://schemas.microsoft.com/office/drawing/2014/main" id="{4E57C866-2A72-F461-1970-776707CE45AC}"/>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99" name="グループ化 98">
              <a:extLst>
                <a:ext uri="{FF2B5EF4-FFF2-40B4-BE49-F238E27FC236}">
                  <a16:creationId xmlns:a16="http://schemas.microsoft.com/office/drawing/2014/main" id="{3DFF4B51-44E1-D054-CB72-5C81CED03D31}"/>
                </a:ext>
              </a:extLst>
            </p:cNvPr>
            <p:cNvGrpSpPr/>
            <p:nvPr/>
          </p:nvGrpSpPr>
          <p:grpSpPr>
            <a:xfrm>
              <a:off x="4610864" y="5312359"/>
              <a:ext cx="69614" cy="299822"/>
              <a:chOff x="2439407" y="2962964"/>
              <a:chExt cx="69614" cy="430496"/>
            </a:xfrm>
          </p:grpSpPr>
          <p:cxnSp>
            <p:nvCxnSpPr>
              <p:cNvPr id="104" name="直線コネクタ 103">
                <a:extLst>
                  <a:ext uri="{FF2B5EF4-FFF2-40B4-BE49-F238E27FC236}">
                    <a16:creationId xmlns:a16="http://schemas.microsoft.com/office/drawing/2014/main" id="{7F279FBD-1F92-4694-B072-C550844A7F8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05" name="直線コネクタ 104">
                <a:extLst>
                  <a:ext uri="{FF2B5EF4-FFF2-40B4-BE49-F238E27FC236}">
                    <a16:creationId xmlns:a16="http://schemas.microsoft.com/office/drawing/2014/main" id="{CC748615-1C42-A033-5497-B977C5AA52A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06" name="直線コネクタ 105">
                <a:extLst>
                  <a:ext uri="{FF2B5EF4-FFF2-40B4-BE49-F238E27FC236}">
                    <a16:creationId xmlns:a16="http://schemas.microsoft.com/office/drawing/2014/main" id="{6EE98ECF-0D93-D784-53C2-63710FF0806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03" name="正方形/長方形 102">
              <a:extLst>
                <a:ext uri="{FF2B5EF4-FFF2-40B4-BE49-F238E27FC236}">
                  <a16:creationId xmlns:a16="http://schemas.microsoft.com/office/drawing/2014/main" id="{A2792D3F-9AF4-B3F5-D79D-84EB192E4E6B}"/>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2" name="直線矢印コネクタ 1">
            <a:extLst>
              <a:ext uri="{FF2B5EF4-FFF2-40B4-BE49-F238E27FC236}">
                <a16:creationId xmlns:a16="http://schemas.microsoft.com/office/drawing/2014/main" id="{C167BC6C-4048-8C65-7D83-B69AFE1AEAFE}"/>
              </a:ext>
            </a:extLst>
          </p:cNvPr>
          <p:cNvCxnSpPr>
            <a:cxnSpLocks/>
            <a:stCxn id="32" idx="3"/>
            <a:endCxn id="77" idx="2"/>
          </p:cNvCxnSpPr>
          <p:nvPr/>
        </p:nvCxnSpPr>
        <p:spPr>
          <a:xfrm>
            <a:off x="5898583" y="3166943"/>
            <a:ext cx="388243"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43" name="正方形/長方形 42">
            <a:extLst>
              <a:ext uri="{FF2B5EF4-FFF2-40B4-BE49-F238E27FC236}">
                <a16:creationId xmlns:a16="http://schemas.microsoft.com/office/drawing/2014/main" id="{49814650-5283-9026-B3BE-5C20B91D3F81}"/>
              </a:ext>
            </a:extLst>
          </p:cNvPr>
          <p:cNvSpPr/>
          <p:nvPr/>
        </p:nvSpPr>
        <p:spPr>
          <a:xfrm>
            <a:off x="1919798" y="2525115"/>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全件</a:t>
            </a:r>
          </a:p>
        </p:txBody>
      </p:sp>
      <p:sp>
        <p:nvSpPr>
          <p:cNvPr id="69" name="ひし形 68">
            <a:extLst>
              <a:ext uri="{FF2B5EF4-FFF2-40B4-BE49-F238E27FC236}">
                <a16:creationId xmlns:a16="http://schemas.microsoft.com/office/drawing/2014/main" id="{70BA06BF-4DA4-85DF-7A8B-3CBD129E0FBF}"/>
              </a:ext>
            </a:extLst>
          </p:cNvPr>
          <p:cNvSpPr/>
          <p:nvPr/>
        </p:nvSpPr>
        <p:spPr>
          <a:xfrm>
            <a:off x="1775704" y="2496334"/>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71" name="正方形/長方形 70">
            <a:extLst>
              <a:ext uri="{FF2B5EF4-FFF2-40B4-BE49-F238E27FC236}">
                <a16:creationId xmlns:a16="http://schemas.microsoft.com/office/drawing/2014/main" id="{3AE8F682-938F-B565-E63C-18F9E608EB3B}"/>
              </a:ext>
            </a:extLst>
          </p:cNvPr>
          <p:cNvSpPr/>
          <p:nvPr/>
        </p:nvSpPr>
        <p:spPr>
          <a:xfrm>
            <a:off x="1436780" y="2227351"/>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全件または選択</a:t>
            </a:r>
          </a:p>
          <a:p>
            <a:pPr algn="ctr"/>
            <a:r>
              <a:rPr kumimoji="1" lang="ja-JP" altLang="en-US" sz="600" b="1" dirty="0">
                <a:solidFill>
                  <a:schemeClr val="tx1"/>
                </a:solidFill>
                <a:latin typeface="+mn-ea"/>
              </a:rPr>
              <a:t>アップロード</a:t>
            </a:r>
          </a:p>
        </p:txBody>
      </p:sp>
      <p:grpSp>
        <p:nvGrpSpPr>
          <p:cNvPr id="72" name="グループ化 71">
            <a:extLst>
              <a:ext uri="{FF2B5EF4-FFF2-40B4-BE49-F238E27FC236}">
                <a16:creationId xmlns:a16="http://schemas.microsoft.com/office/drawing/2014/main" id="{0A45E1F9-CF79-B4D8-145E-21376B6EB780}"/>
              </a:ext>
            </a:extLst>
          </p:cNvPr>
          <p:cNvGrpSpPr/>
          <p:nvPr/>
        </p:nvGrpSpPr>
        <p:grpSpPr>
          <a:xfrm rot="5400000" flipV="1">
            <a:off x="5649520" y="4078779"/>
            <a:ext cx="1580616" cy="47531"/>
            <a:chOff x="7511561" y="5728212"/>
            <a:chExt cx="1580616" cy="47531"/>
          </a:xfrm>
        </p:grpSpPr>
        <p:cxnSp>
          <p:nvCxnSpPr>
            <p:cNvPr id="73" name="直線矢印コネクタ 72">
              <a:extLst>
                <a:ext uri="{FF2B5EF4-FFF2-40B4-BE49-F238E27FC236}">
                  <a16:creationId xmlns:a16="http://schemas.microsoft.com/office/drawing/2014/main" id="{E02B024A-F627-683E-11E3-34AE5E14F70A}"/>
                </a:ext>
              </a:extLst>
            </p:cNvPr>
            <p:cNvCxnSpPr>
              <a:cxnSpLocks/>
              <a:stCxn id="74" idx="6"/>
              <a:endCxn id="75" idx="0"/>
            </p:cNvCxnSpPr>
            <p:nvPr/>
          </p:nvCxnSpPr>
          <p:spPr>
            <a:xfrm rot="5400000" flipV="1">
              <a:off x="8325631" y="4985440"/>
              <a:ext cx="8" cy="153308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4" name="楕円 73">
              <a:extLst>
                <a:ext uri="{FF2B5EF4-FFF2-40B4-BE49-F238E27FC236}">
                  <a16:creationId xmlns:a16="http://schemas.microsoft.com/office/drawing/2014/main" id="{0AA95B51-7C5F-40B1-FFF8-B9813B1F6CD0}"/>
                </a:ext>
              </a:extLst>
            </p:cNvPr>
            <p:cNvSpPr/>
            <p:nvPr/>
          </p:nvSpPr>
          <p:spPr>
            <a:xfrm>
              <a:off x="7511561" y="5728212"/>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75" name="二等辺三角形 74">
              <a:extLst>
                <a:ext uri="{FF2B5EF4-FFF2-40B4-BE49-F238E27FC236}">
                  <a16:creationId xmlns:a16="http://schemas.microsoft.com/office/drawing/2014/main" id="{52E1B933-BAD4-C5FE-FB0D-33DF459EAC45}"/>
                </a:ext>
              </a:extLst>
            </p:cNvPr>
            <p:cNvSpPr/>
            <p:nvPr/>
          </p:nvSpPr>
          <p:spPr>
            <a:xfrm rot="5400000">
              <a:off x="9032930" y="5716049"/>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76" name="グループ化 75">
            <a:extLst>
              <a:ext uri="{FF2B5EF4-FFF2-40B4-BE49-F238E27FC236}">
                <a16:creationId xmlns:a16="http://schemas.microsoft.com/office/drawing/2014/main" id="{BF1DB436-C207-144C-0479-0A2188C36954}"/>
              </a:ext>
            </a:extLst>
          </p:cNvPr>
          <p:cNvGrpSpPr>
            <a:grpSpLocks noChangeAspect="1"/>
          </p:cNvGrpSpPr>
          <p:nvPr/>
        </p:nvGrpSpPr>
        <p:grpSpPr>
          <a:xfrm>
            <a:off x="6286826" y="3013943"/>
            <a:ext cx="306000" cy="306000"/>
            <a:chOff x="2810266" y="3583909"/>
            <a:chExt cx="182044" cy="182044"/>
          </a:xfrm>
        </p:grpSpPr>
        <p:sp>
          <p:nvSpPr>
            <p:cNvPr id="77" name="楕円 76">
              <a:extLst>
                <a:ext uri="{FF2B5EF4-FFF2-40B4-BE49-F238E27FC236}">
                  <a16:creationId xmlns:a16="http://schemas.microsoft.com/office/drawing/2014/main" id="{715B4FEB-E5F3-C5AC-7F57-4221DEACEFFB}"/>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78" name="グループ化 77">
              <a:extLst>
                <a:ext uri="{FF2B5EF4-FFF2-40B4-BE49-F238E27FC236}">
                  <a16:creationId xmlns:a16="http://schemas.microsoft.com/office/drawing/2014/main" id="{F6CB02A1-7344-87B2-6E73-CF5AADB37F68}"/>
                </a:ext>
              </a:extLst>
            </p:cNvPr>
            <p:cNvGrpSpPr/>
            <p:nvPr/>
          </p:nvGrpSpPr>
          <p:grpSpPr>
            <a:xfrm>
              <a:off x="2835232" y="3634549"/>
              <a:ext cx="132113" cy="80765"/>
              <a:chOff x="2601006" y="3678667"/>
              <a:chExt cx="132113" cy="80765"/>
            </a:xfrm>
          </p:grpSpPr>
          <p:sp>
            <p:nvSpPr>
              <p:cNvPr id="79" name="正方形/長方形 78">
                <a:extLst>
                  <a:ext uri="{FF2B5EF4-FFF2-40B4-BE49-F238E27FC236}">
                    <a16:creationId xmlns:a16="http://schemas.microsoft.com/office/drawing/2014/main" id="{2568CDE4-AC6C-8710-6D19-2D99814170BD}"/>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0" name="二等辺三角形 79">
                <a:extLst>
                  <a:ext uri="{FF2B5EF4-FFF2-40B4-BE49-F238E27FC236}">
                    <a16:creationId xmlns:a16="http://schemas.microsoft.com/office/drawing/2014/main" id="{C67EC103-B168-327B-DCD0-B233056E963B}"/>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81" name="二等辺三角形 80">
                <a:extLst>
                  <a:ext uri="{FF2B5EF4-FFF2-40B4-BE49-F238E27FC236}">
                    <a16:creationId xmlns:a16="http://schemas.microsoft.com/office/drawing/2014/main" id="{AE19C5EB-8100-27BF-5826-CC8C6962B70D}"/>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87" name="正方形/長方形 86">
                <a:extLst>
                  <a:ext uri="{FF2B5EF4-FFF2-40B4-BE49-F238E27FC236}">
                    <a16:creationId xmlns:a16="http://schemas.microsoft.com/office/drawing/2014/main" id="{E1159338-9D12-F019-50F7-9EDB20E284E5}"/>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88" name="正方形/長方形 87">
            <a:extLst>
              <a:ext uri="{FF2B5EF4-FFF2-40B4-BE49-F238E27FC236}">
                <a16:creationId xmlns:a16="http://schemas.microsoft.com/office/drawing/2014/main" id="{804EC671-B86F-9D4C-90B4-B18983C5C8A6}"/>
              </a:ext>
            </a:extLst>
          </p:cNvPr>
          <p:cNvSpPr/>
          <p:nvPr/>
        </p:nvSpPr>
        <p:spPr>
          <a:xfrm>
            <a:off x="6091220" y="4333445"/>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sp>
        <p:nvSpPr>
          <p:cNvPr id="89" name="正方形/長方形 88">
            <a:extLst>
              <a:ext uri="{FF2B5EF4-FFF2-40B4-BE49-F238E27FC236}">
                <a16:creationId xmlns:a16="http://schemas.microsoft.com/office/drawing/2014/main" id="{C3FF5795-1D56-A8CC-263B-64F9DD90727F}"/>
              </a:ext>
            </a:extLst>
          </p:cNvPr>
          <p:cNvSpPr/>
          <p:nvPr/>
        </p:nvSpPr>
        <p:spPr>
          <a:xfrm>
            <a:off x="7062903"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90" name="楕円 89">
            <a:extLst>
              <a:ext uri="{FF2B5EF4-FFF2-40B4-BE49-F238E27FC236}">
                <a16:creationId xmlns:a16="http://schemas.microsoft.com/office/drawing/2014/main" id="{30FDF698-5DF2-FAB5-DEED-455F9D8084AF}"/>
              </a:ext>
            </a:extLst>
          </p:cNvPr>
          <p:cNvSpPr/>
          <p:nvPr/>
        </p:nvSpPr>
        <p:spPr>
          <a:xfrm>
            <a:off x="7404852" y="2480578"/>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91" name="グループ化 90">
            <a:extLst>
              <a:ext uri="{FF2B5EF4-FFF2-40B4-BE49-F238E27FC236}">
                <a16:creationId xmlns:a16="http://schemas.microsoft.com/office/drawing/2014/main" id="{762BFED0-7332-ADD9-201A-8956AFEDB936}"/>
              </a:ext>
            </a:extLst>
          </p:cNvPr>
          <p:cNvGrpSpPr/>
          <p:nvPr/>
        </p:nvGrpSpPr>
        <p:grpSpPr>
          <a:xfrm>
            <a:off x="3762417" y="3648630"/>
            <a:ext cx="989415" cy="564447"/>
            <a:chOff x="4999681" y="4316156"/>
            <a:chExt cx="989415" cy="564447"/>
          </a:xfrm>
        </p:grpSpPr>
        <p:cxnSp>
          <p:nvCxnSpPr>
            <p:cNvPr id="115" name="直線矢印コネクタ 114">
              <a:extLst>
                <a:ext uri="{FF2B5EF4-FFF2-40B4-BE49-F238E27FC236}">
                  <a16:creationId xmlns:a16="http://schemas.microsoft.com/office/drawing/2014/main" id="{BE163382-58D7-5D89-35EF-C7A096A35FB7}"/>
                </a:ext>
              </a:extLst>
            </p:cNvPr>
            <p:cNvCxnSpPr>
              <a:cxnSpLocks/>
              <a:endCxn id="165" idx="1"/>
            </p:cNvCxnSpPr>
            <p:nvPr/>
          </p:nvCxnSpPr>
          <p:spPr>
            <a:xfrm>
              <a:off x="5073092" y="4469826"/>
              <a:ext cx="26354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2" name="正方形/長方形 161">
              <a:extLst>
                <a:ext uri="{FF2B5EF4-FFF2-40B4-BE49-F238E27FC236}">
                  <a16:creationId xmlns:a16="http://schemas.microsoft.com/office/drawing/2014/main" id="{86AB58EE-7768-5463-01C2-83ED564DEFB1}"/>
                </a:ext>
              </a:extLst>
            </p:cNvPr>
            <p:cNvSpPr/>
            <p:nvPr/>
          </p:nvSpPr>
          <p:spPr>
            <a:xfrm>
              <a:off x="4999681" y="459815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アップロード情報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ファイル</a:t>
              </a:r>
              <a:endParaRPr kumimoji="1" lang="en-US" altLang="ja-JP" sz="500" b="1" dirty="0">
                <a:solidFill>
                  <a:schemeClr val="tx1"/>
                </a:solidFill>
                <a:latin typeface="+mn-ea"/>
              </a:endParaRPr>
            </a:p>
          </p:txBody>
        </p:sp>
        <p:pic>
          <p:nvPicPr>
            <p:cNvPr id="165" name="グラフィックス 164" descr="紙 枠線">
              <a:extLst>
                <a:ext uri="{FF2B5EF4-FFF2-40B4-BE49-F238E27FC236}">
                  <a16:creationId xmlns:a16="http://schemas.microsoft.com/office/drawing/2014/main" id="{054D7012-93FF-FA57-9568-3E61E1B1F15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166" name="グループ化 165">
            <a:extLst>
              <a:ext uri="{FF2B5EF4-FFF2-40B4-BE49-F238E27FC236}">
                <a16:creationId xmlns:a16="http://schemas.microsoft.com/office/drawing/2014/main" id="{F691B3EF-AEFF-5F34-E83C-B2FBC0947633}"/>
              </a:ext>
            </a:extLst>
          </p:cNvPr>
          <p:cNvGrpSpPr/>
          <p:nvPr/>
        </p:nvGrpSpPr>
        <p:grpSpPr>
          <a:xfrm>
            <a:off x="4647779" y="3648630"/>
            <a:ext cx="989415" cy="561367"/>
            <a:chOff x="4999681" y="4316156"/>
            <a:chExt cx="989415" cy="561367"/>
          </a:xfrm>
        </p:grpSpPr>
        <p:cxnSp>
          <p:nvCxnSpPr>
            <p:cNvPr id="167" name="直線矢印コネクタ 166">
              <a:extLst>
                <a:ext uri="{FF2B5EF4-FFF2-40B4-BE49-F238E27FC236}">
                  <a16:creationId xmlns:a16="http://schemas.microsoft.com/office/drawing/2014/main" id="{ACE57797-5CF0-00CA-6000-C913ADD5BB40}"/>
                </a:ext>
              </a:extLst>
            </p:cNvPr>
            <p:cNvCxnSpPr>
              <a:cxnSpLocks/>
              <a:endCxn id="169" idx="1"/>
            </p:cNvCxnSpPr>
            <p:nvPr/>
          </p:nvCxnSpPr>
          <p:spPr>
            <a:xfrm>
              <a:off x="5073092" y="4469826"/>
              <a:ext cx="26354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68" name="正方形/長方形 167">
              <a:extLst>
                <a:ext uri="{FF2B5EF4-FFF2-40B4-BE49-F238E27FC236}">
                  <a16:creationId xmlns:a16="http://schemas.microsoft.com/office/drawing/2014/main" id="{BE780706-038C-6F1D-CCD8-28F220F5E05D}"/>
                </a:ext>
              </a:extLst>
            </p:cNvPr>
            <p:cNvSpPr/>
            <p:nvPr/>
          </p:nvSpPr>
          <p:spPr>
            <a:xfrm>
              <a:off x="4999681" y="459507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アップロード依頼</a:t>
              </a: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情報ファイル</a:t>
              </a:r>
              <a:endParaRPr kumimoji="1" lang="en-US" altLang="ja-JP" sz="500" b="1" dirty="0">
                <a:solidFill>
                  <a:schemeClr val="tx1"/>
                </a:solidFill>
                <a:latin typeface="+mn-ea"/>
              </a:endParaRPr>
            </a:p>
          </p:txBody>
        </p:sp>
        <p:pic>
          <p:nvPicPr>
            <p:cNvPr id="169" name="グラフィックス 168" descr="紙 枠線">
              <a:extLst>
                <a:ext uri="{FF2B5EF4-FFF2-40B4-BE49-F238E27FC236}">
                  <a16:creationId xmlns:a16="http://schemas.microsoft.com/office/drawing/2014/main" id="{CDF520BE-C30E-17E7-2F55-94FC777A2B54}"/>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170" name="グループ化 169">
            <a:extLst>
              <a:ext uri="{FF2B5EF4-FFF2-40B4-BE49-F238E27FC236}">
                <a16:creationId xmlns:a16="http://schemas.microsoft.com/office/drawing/2014/main" id="{57F0623E-2CE3-85F1-6FC9-6785B0C79964}"/>
              </a:ext>
            </a:extLst>
          </p:cNvPr>
          <p:cNvGrpSpPr/>
          <p:nvPr/>
        </p:nvGrpSpPr>
        <p:grpSpPr>
          <a:xfrm>
            <a:off x="6368175" y="3648630"/>
            <a:ext cx="989415" cy="558761"/>
            <a:chOff x="4999681" y="4316156"/>
            <a:chExt cx="989415" cy="558761"/>
          </a:xfrm>
        </p:grpSpPr>
        <p:cxnSp>
          <p:nvCxnSpPr>
            <p:cNvPr id="171" name="直線矢印コネクタ 170">
              <a:extLst>
                <a:ext uri="{FF2B5EF4-FFF2-40B4-BE49-F238E27FC236}">
                  <a16:creationId xmlns:a16="http://schemas.microsoft.com/office/drawing/2014/main" id="{CBF9117B-58A2-214A-86D4-1CB10C7E162F}"/>
                </a:ext>
              </a:extLst>
            </p:cNvPr>
            <p:cNvCxnSpPr>
              <a:cxnSpLocks/>
              <a:endCxn id="173" idx="1"/>
            </p:cNvCxnSpPr>
            <p:nvPr/>
          </p:nvCxnSpPr>
          <p:spPr>
            <a:xfrm>
              <a:off x="5073092" y="4469826"/>
              <a:ext cx="26354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72" name="正方形/長方形 171">
              <a:extLst>
                <a:ext uri="{FF2B5EF4-FFF2-40B4-BE49-F238E27FC236}">
                  <a16:creationId xmlns:a16="http://schemas.microsoft.com/office/drawing/2014/main" id="{BDD90E23-1430-0853-EC3F-C5C5795AFA52}"/>
                </a:ext>
              </a:extLst>
            </p:cNvPr>
            <p:cNvSpPr/>
            <p:nvPr/>
          </p:nvSpPr>
          <p:spPr>
            <a:xfrm>
              <a:off x="4999681" y="459246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t" anchorCtr="0"/>
            <a:lstStyle/>
            <a:p>
              <a:pPr algn="ctr"/>
              <a:r>
                <a:rPr kumimoji="1" lang="ja-JP" altLang="en-US" sz="500" b="1" dirty="0">
                  <a:solidFill>
                    <a:schemeClr val="tx1"/>
                  </a:solidFill>
                  <a:latin typeface="+mn-ea"/>
                </a:rPr>
                <a:t>アップロード</a:t>
              </a:r>
              <a:endParaRPr kumimoji="1" lang="en-US" altLang="ja-JP" sz="500" b="1" dirty="0">
                <a:solidFill>
                  <a:schemeClr val="tx1"/>
                </a:solidFill>
                <a:latin typeface="+mn-ea"/>
              </a:endParaRPr>
            </a:p>
            <a:p>
              <a:pPr algn="ctr"/>
              <a:r>
                <a:rPr kumimoji="1" lang="ja-JP" altLang="en-US" sz="500" b="1" dirty="0">
                  <a:solidFill>
                    <a:schemeClr val="tx1"/>
                  </a:solidFill>
                  <a:latin typeface="+mn-ea"/>
                </a:rPr>
                <a:t>情報ファイル</a:t>
              </a:r>
              <a:endParaRPr kumimoji="1" lang="en-US" altLang="ja-JP" sz="500" b="1" dirty="0">
                <a:solidFill>
                  <a:schemeClr val="tx1"/>
                </a:solidFill>
                <a:latin typeface="+mn-ea"/>
              </a:endParaRPr>
            </a:p>
          </p:txBody>
        </p:sp>
        <p:pic>
          <p:nvPicPr>
            <p:cNvPr id="173" name="グラフィックス 172" descr="紙 枠線">
              <a:extLst>
                <a:ext uri="{FF2B5EF4-FFF2-40B4-BE49-F238E27FC236}">
                  <a16:creationId xmlns:a16="http://schemas.microsoft.com/office/drawing/2014/main" id="{235FF61B-B757-26B3-A31E-DD4D4BD87252}"/>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5336641" y="4316156"/>
              <a:ext cx="307340" cy="307340"/>
            </a:xfrm>
            <a:prstGeom prst="rect">
              <a:avLst/>
            </a:prstGeom>
          </p:spPr>
        </p:pic>
      </p:grpSp>
      <p:grpSp>
        <p:nvGrpSpPr>
          <p:cNvPr id="174" name="グループ化 173">
            <a:extLst>
              <a:ext uri="{FF2B5EF4-FFF2-40B4-BE49-F238E27FC236}">
                <a16:creationId xmlns:a16="http://schemas.microsoft.com/office/drawing/2014/main" id="{E6CFC184-42F6-6C82-8086-B324BF0FFD72}"/>
              </a:ext>
            </a:extLst>
          </p:cNvPr>
          <p:cNvGrpSpPr/>
          <p:nvPr/>
        </p:nvGrpSpPr>
        <p:grpSpPr>
          <a:xfrm>
            <a:off x="3539791" y="4905477"/>
            <a:ext cx="575637" cy="451948"/>
            <a:chOff x="5274238" y="5435536"/>
            <a:chExt cx="439201" cy="345439"/>
          </a:xfrm>
        </p:grpSpPr>
        <p:sp>
          <p:nvSpPr>
            <p:cNvPr id="175" name="フローチャート: 磁気ディスク 174">
              <a:extLst>
                <a:ext uri="{FF2B5EF4-FFF2-40B4-BE49-F238E27FC236}">
                  <a16:creationId xmlns:a16="http://schemas.microsoft.com/office/drawing/2014/main" id="{9B02D6AF-9385-03DF-CBE4-0D63B400E89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ja-JP" altLang="en-US" sz="500" b="1" dirty="0">
                <a:solidFill>
                  <a:schemeClr val="tx1"/>
                </a:solidFill>
                <a:latin typeface="+mn-ea"/>
              </a:endParaRPr>
            </a:p>
          </p:txBody>
        </p:sp>
        <p:sp>
          <p:nvSpPr>
            <p:cNvPr id="176" name="円弧 175">
              <a:extLst>
                <a:ext uri="{FF2B5EF4-FFF2-40B4-BE49-F238E27FC236}">
                  <a16:creationId xmlns:a16="http://schemas.microsoft.com/office/drawing/2014/main" id="{CF707537-DF83-FAAC-5AC4-E8390529E0B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77" name="円弧 176">
              <a:extLst>
                <a:ext uri="{FF2B5EF4-FFF2-40B4-BE49-F238E27FC236}">
                  <a16:creationId xmlns:a16="http://schemas.microsoft.com/office/drawing/2014/main" id="{28A6B1F5-A86C-1B84-F6A2-4968457247E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78" name="グループ化 177">
            <a:extLst>
              <a:ext uri="{FF2B5EF4-FFF2-40B4-BE49-F238E27FC236}">
                <a16:creationId xmlns:a16="http://schemas.microsoft.com/office/drawing/2014/main" id="{B5AEF55D-FDC6-C8A0-5A47-4E2BE8B33700}"/>
              </a:ext>
            </a:extLst>
          </p:cNvPr>
          <p:cNvGrpSpPr/>
          <p:nvPr/>
        </p:nvGrpSpPr>
        <p:grpSpPr>
          <a:xfrm>
            <a:off x="4427422" y="4905477"/>
            <a:ext cx="575637" cy="451948"/>
            <a:chOff x="5274238" y="5435536"/>
            <a:chExt cx="439201" cy="345439"/>
          </a:xfrm>
        </p:grpSpPr>
        <p:sp>
          <p:nvSpPr>
            <p:cNvPr id="179" name="フローチャート: 磁気ディスク 178">
              <a:extLst>
                <a:ext uri="{FF2B5EF4-FFF2-40B4-BE49-F238E27FC236}">
                  <a16:creationId xmlns:a16="http://schemas.microsoft.com/office/drawing/2014/main" id="{43393F86-9A38-B7BD-AE47-8AC1FC10D629}"/>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ja-JP" altLang="en-US" sz="500" b="1" dirty="0">
                <a:solidFill>
                  <a:schemeClr val="tx1"/>
                </a:solidFill>
                <a:latin typeface="+mn-ea"/>
              </a:endParaRPr>
            </a:p>
          </p:txBody>
        </p:sp>
        <p:sp>
          <p:nvSpPr>
            <p:cNvPr id="214" name="円弧 213">
              <a:extLst>
                <a:ext uri="{FF2B5EF4-FFF2-40B4-BE49-F238E27FC236}">
                  <a16:creationId xmlns:a16="http://schemas.microsoft.com/office/drawing/2014/main" id="{B5906737-7EED-1ED8-DCF1-5586142D472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15" name="円弧 214">
              <a:extLst>
                <a:ext uri="{FF2B5EF4-FFF2-40B4-BE49-F238E27FC236}">
                  <a16:creationId xmlns:a16="http://schemas.microsoft.com/office/drawing/2014/main" id="{DD2C8427-1B51-52A9-32F4-7CE217CD095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6" name="グループ化 215">
            <a:extLst>
              <a:ext uri="{FF2B5EF4-FFF2-40B4-BE49-F238E27FC236}">
                <a16:creationId xmlns:a16="http://schemas.microsoft.com/office/drawing/2014/main" id="{DDF9F76C-D851-C41A-30E0-3D9720DD54C7}"/>
              </a:ext>
            </a:extLst>
          </p:cNvPr>
          <p:cNvGrpSpPr/>
          <p:nvPr/>
        </p:nvGrpSpPr>
        <p:grpSpPr>
          <a:xfrm>
            <a:off x="6152008" y="4905477"/>
            <a:ext cx="575637" cy="451948"/>
            <a:chOff x="5274238" y="5435536"/>
            <a:chExt cx="439201" cy="345439"/>
          </a:xfrm>
        </p:grpSpPr>
        <p:sp>
          <p:nvSpPr>
            <p:cNvPr id="217" name="フローチャート: 磁気ディスク 216">
              <a:extLst>
                <a:ext uri="{FF2B5EF4-FFF2-40B4-BE49-F238E27FC236}">
                  <a16:creationId xmlns:a16="http://schemas.microsoft.com/office/drawing/2014/main" id="{90856E06-63AF-A841-C8A6-C55515FBB9F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ja-JP" altLang="en-US" sz="500" b="1" dirty="0">
                <a:solidFill>
                  <a:schemeClr val="tx1"/>
                </a:solidFill>
                <a:latin typeface="+mn-ea"/>
              </a:endParaRPr>
            </a:p>
          </p:txBody>
        </p:sp>
        <p:sp>
          <p:nvSpPr>
            <p:cNvPr id="218" name="円弧 217">
              <a:extLst>
                <a:ext uri="{FF2B5EF4-FFF2-40B4-BE49-F238E27FC236}">
                  <a16:creationId xmlns:a16="http://schemas.microsoft.com/office/drawing/2014/main" id="{034525C6-B8BA-2825-3D75-4A4B9F1DCD1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19" name="円弧 218">
              <a:extLst>
                <a:ext uri="{FF2B5EF4-FFF2-40B4-BE49-F238E27FC236}">
                  <a16:creationId xmlns:a16="http://schemas.microsoft.com/office/drawing/2014/main" id="{F19BB69F-5A66-D7B0-C40E-7B538442672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233" name="直線矢印コネクタ 128">
            <a:extLst>
              <a:ext uri="{FF2B5EF4-FFF2-40B4-BE49-F238E27FC236}">
                <a16:creationId xmlns:a16="http://schemas.microsoft.com/office/drawing/2014/main" id="{32A5EAC9-3391-3290-1535-AF4DA3DC85FD}"/>
              </a:ext>
            </a:extLst>
          </p:cNvPr>
          <p:cNvCxnSpPr>
            <a:cxnSpLocks/>
            <a:stCxn id="77" idx="6"/>
            <a:endCxn id="90" idx="2"/>
          </p:cNvCxnSpPr>
          <p:nvPr/>
        </p:nvCxnSpPr>
        <p:spPr>
          <a:xfrm flipV="1">
            <a:off x="6592826" y="2633337"/>
            <a:ext cx="812026" cy="533606"/>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44" name="グループ化 243">
            <a:extLst>
              <a:ext uri="{FF2B5EF4-FFF2-40B4-BE49-F238E27FC236}">
                <a16:creationId xmlns:a16="http://schemas.microsoft.com/office/drawing/2014/main" id="{1BB5E0CC-C7F6-F98F-2FDB-2F9B1745FBB6}"/>
              </a:ext>
            </a:extLst>
          </p:cNvPr>
          <p:cNvGrpSpPr/>
          <p:nvPr/>
        </p:nvGrpSpPr>
        <p:grpSpPr>
          <a:xfrm>
            <a:off x="1947691" y="2770339"/>
            <a:ext cx="2614550" cy="472313"/>
            <a:chOff x="1947691" y="2770339"/>
            <a:chExt cx="2614550" cy="472313"/>
          </a:xfrm>
        </p:grpSpPr>
        <p:cxnSp>
          <p:nvCxnSpPr>
            <p:cNvPr id="6" name="直線矢印コネクタ 128">
              <a:extLst>
                <a:ext uri="{FF2B5EF4-FFF2-40B4-BE49-F238E27FC236}">
                  <a16:creationId xmlns:a16="http://schemas.microsoft.com/office/drawing/2014/main" id="{AD8D6D7E-C175-F088-7757-89CAB4CE56DA}"/>
                </a:ext>
              </a:extLst>
            </p:cNvPr>
            <p:cNvCxnSpPr>
              <a:cxnSpLocks/>
              <a:stCxn id="69" idx="2"/>
              <a:endCxn id="5" idx="2"/>
            </p:cNvCxnSpPr>
            <p:nvPr/>
          </p:nvCxnSpPr>
          <p:spPr>
            <a:xfrm rot="16200000" flipH="1">
              <a:off x="3056664" y="1661366"/>
              <a:ext cx="396603" cy="261455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238" name="円弧 237">
              <a:extLst>
                <a:ext uri="{FF2B5EF4-FFF2-40B4-BE49-F238E27FC236}">
                  <a16:creationId xmlns:a16="http://schemas.microsoft.com/office/drawing/2014/main" id="{295A37B5-EB31-61FF-7584-0F9D7AC88900}"/>
                </a:ext>
              </a:extLst>
            </p:cNvPr>
            <p:cNvSpPr/>
            <p:nvPr/>
          </p:nvSpPr>
          <p:spPr>
            <a:xfrm>
              <a:off x="2884905" y="3119995"/>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sp>
          <p:nvSpPr>
            <p:cNvPr id="243" name="円弧 242">
              <a:extLst>
                <a:ext uri="{FF2B5EF4-FFF2-40B4-BE49-F238E27FC236}">
                  <a16:creationId xmlns:a16="http://schemas.microsoft.com/office/drawing/2014/main" id="{A9969181-8659-239A-35AA-0777F7210FD2}"/>
                </a:ext>
              </a:extLst>
            </p:cNvPr>
            <p:cNvSpPr/>
            <p:nvPr/>
          </p:nvSpPr>
          <p:spPr>
            <a:xfrm>
              <a:off x="3772889" y="3119995"/>
              <a:ext cx="109439" cy="122657"/>
            </a:xfrm>
            <a:prstGeom prst="arc">
              <a:avLst>
                <a:gd name="adj1" fmla="val 11128715"/>
                <a:gd name="adj2" fmla="val 21250158"/>
              </a:avLst>
            </a:prstGeom>
            <a:solidFill>
              <a:schemeClr val="bg1"/>
            </a:solidFill>
            <a:ln w="9525">
              <a:solidFill>
                <a:schemeClr val="tx1"/>
              </a:solidFill>
              <a:prstDash val="solid"/>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dirty="0">
                <a:latin typeface="+mn-ea"/>
              </a:endParaRPr>
            </a:p>
          </p:txBody>
        </p:sp>
      </p:grpSp>
      <p:sp>
        <p:nvSpPr>
          <p:cNvPr id="70" name="正方形/長方形 69">
            <a:extLst>
              <a:ext uri="{FF2B5EF4-FFF2-40B4-BE49-F238E27FC236}">
                <a16:creationId xmlns:a16="http://schemas.microsoft.com/office/drawing/2014/main" id="{1ED20987-9B98-2EC6-2750-1343DB28A16D}"/>
              </a:ext>
            </a:extLst>
          </p:cNvPr>
          <p:cNvSpPr/>
          <p:nvPr/>
        </p:nvSpPr>
        <p:spPr>
          <a:xfrm>
            <a:off x="1919798" y="305872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highlight>
                  <a:srgbClr val="FFFFFF"/>
                </a:highlight>
                <a:latin typeface="+mn-ea"/>
              </a:rPr>
              <a:t>選択</a:t>
            </a:r>
          </a:p>
        </p:txBody>
      </p:sp>
    </p:spTree>
    <p:extLst>
      <p:ext uri="{BB962C8B-B14F-4D97-AF65-F5344CB8AC3E}">
        <p14:creationId xmlns:p14="http://schemas.microsoft.com/office/powerpoint/2010/main" val="237390152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6CCA86-5A0B-840C-245E-AE8C00388A4A}"/>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050CA7C3-A4D6-3AEF-F72A-999550770E9A}"/>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A0583480-5596-2B0B-B377-9884D3685760}"/>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14DB3ADB-846C-A28F-56A4-1BA1E877FB66}"/>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B65CD483-6D03-E935-76BD-F574A36CC32F}"/>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0EEE022-CC22-9C47-7801-3220D1822D75}"/>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96BDA0CA-5263-D2D3-7F2D-D3ECD5C5E65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10.3.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BF11A469-09A8-5F77-F6A5-AEB8469A897E}"/>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アップロード情報の変更</a:t>
              </a:r>
            </a:p>
          </p:txBody>
        </p:sp>
        <p:sp>
          <p:nvSpPr>
            <p:cNvPr id="14" name="正方形/長方形 13">
              <a:extLst>
                <a:ext uri="{FF2B5EF4-FFF2-40B4-BE49-F238E27FC236}">
                  <a16:creationId xmlns:a16="http://schemas.microsoft.com/office/drawing/2014/main" id="{D85BADA5-9C03-2DB0-1FBE-49CC0B873352}"/>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1000" b="1" dirty="0" err="1">
                  <a:solidFill>
                    <a:schemeClr val="tx1"/>
                  </a:solidFill>
                  <a:latin typeface="+mn-ea"/>
                </a:rPr>
                <a:t>eLTAX</a:t>
              </a:r>
              <a:r>
                <a:rPr kumimoji="1" lang="ja-JP" altLang="en-US" sz="1000" b="1" dirty="0">
                  <a:solidFill>
                    <a:schemeClr val="tx1"/>
                  </a:solidFill>
                  <a:latin typeface="+mn-ea"/>
                </a:rPr>
                <a:t>との連携</a:t>
              </a:r>
            </a:p>
          </p:txBody>
        </p:sp>
      </p:grpSp>
      <p:grpSp>
        <p:nvGrpSpPr>
          <p:cNvPr id="16" name="グループ化 15">
            <a:extLst>
              <a:ext uri="{FF2B5EF4-FFF2-40B4-BE49-F238E27FC236}">
                <a16:creationId xmlns:a16="http://schemas.microsoft.com/office/drawing/2014/main" id="{81DD0B68-CE55-A9D1-08CF-A758B031657E}"/>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F66C13AA-7F5D-962D-398F-0B3E5BA6AAD7}"/>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FEBC619B-5121-CF25-03EF-1AB51460C71E}"/>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A266E9B4-4E26-D228-F593-39E9AFA33DF8}"/>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38</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B69E87C4-06D7-5060-8B5A-39BD9318DDAE}"/>
              </a:ext>
            </a:extLst>
          </p:cNvPr>
          <p:cNvCxnSpPr>
            <a:cxnSpLocks/>
            <a:stCxn id="42" idx="6"/>
            <a:endCxn id="28" idx="1"/>
          </p:cNvCxnSpPr>
          <p:nvPr/>
        </p:nvCxnSpPr>
        <p:spPr>
          <a:xfrm>
            <a:off x="1287851" y="2623481"/>
            <a:ext cx="38182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95F6C640-918B-DEB1-9CEE-41BA6932F35F}"/>
              </a:ext>
            </a:extLst>
          </p:cNvPr>
          <p:cNvSpPr/>
          <p:nvPr/>
        </p:nvSpPr>
        <p:spPr>
          <a:xfrm>
            <a:off x="6758568" y="6200774"/>
            <a:ext cx="2053792" cy="303655"/>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8.1.3.</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8.1.6.</a:t>
            </a:r>
            <a:r>
              <a:rPr kumimoji="1" lang="ja-JP" altLang="en-US" sz="500" b="1" dirty="0">
                <a:solidFill>
                  <a:schemeClr val="tx1"/>
                </a:solidFill>
                <a:latin typeface="游ゴシック" panose="020B0400000000000000" pitchFamily="50" charset="-128"/>
                <a:ea typeface="游ゴシック" panose="020B0400000000000000" pitchFamily="50" charset="-128"/>
              </a:rPr>
              <a:t>　</a:t>
            </a:r>
            <a:r>
              <a:rPr kumimoji="1" lang="en-US" altLang="ja-JP" sz="500" b="1" dirty="0" err="1">
                <a:solidFill>
                  <a:schemeClr val="tx1"/>
                </a:solidFill>
                <a:latin typeface="游ゴシック" panose="020B0400000000000000" pitchFamily="50" charset="-128"/>
                <a:ea typeface="游ゴシック" panose="020B0400000000000000" pitchFamily="50" charset="-128"/>
              </a:rPr>
              <a:t>eLTAX</a:t>
            </a:r>
            <a:r>
              <a:rPr kumimoji="1" lang="ja-JP" altLang="en-US" sz="500" b="1" dirty="0">
                <a:solidFill>
                  <a:schemeClr val="tx1"/>
                </a:solidFill>
                <a:latin typeface="游ゴシック" panose="020B0400000000000000" pitchFamily="50" charset="-128"/>
                <a:ea typeface="游ゴシック" panose="020B0400000000000000" pitchFamily="50" charset="-128"/>
              </a:rPr>
              <a:t>との連携</a:t>
            </a:r>
            <a:r>
              <a:rPr kumimoji="1" lang="en-US" altLang="ja-JP" sz="500" b="1" dirty="0">
                <a:solidFill>
                  <a:schemeClr val="tx1"/>
                </a:solidFill>
                <a:latin typeface="游ゴシック" panose="020B0400000000000000" pitchFamily="50" charset="-128"/>
                <a:ea typeface="游ゴシック" panose="020B0400000000000000" pitchFamily="50" charset="-128"/>
              </a:rPr>
              <a:t>(</a:t>
            </a:r>
            <a:r>
              <a:rPr kumimoji="1" lang="ja-JP" altLang="en-US" sz="500" b="1" dirty="0">
                <a:solidFill>
                  <a:schemeClr val="tx1"/>
                </a:solidFill>
                <a:latin typeface="游ゴシック" panose="020B0400000000000000" pitchFamily="50" charset="-128"/>
                <a:ea typeface="游ゴシック" panose="020B0400000000000000" pitchFamily="50" charset="-128"/>
              </a:rPr>
              <a:t>納付書情報のアップロード</a:t>
            </a:r>
            <a:r>
              <a:rPr kumimoji="1" lang="en-US" altLang="ja-JP" sz="500" b="1" dirty="0">
                <a:solidFill>
                  <a:schemeClr val="tx1"/>
                </a:solidFill>
                <a:latin typeface="游ゴシック" panose="020B0400000000000000" pitchFamily="50" charset="-128"/>
                <a:ea typeface="游ゴシック" panose="020B0400000000000000" pitchFamily="50" charset="-128"/>
              </a:rPr>
              <a:t>)</a:t>
            </a:r>
          </a:p>
        </p:txBody>
      </p:sp>
      <p:cxnSp>
        <p:nvCxnSpPr>
          <p:cNvPr id="101" name="直線矢印コネクタ 100">
            <a:extLst>
              <a:ext uri="{FF2B5EF4-FFF2-40B4-BE49-F238E27FC236}">
                <a16:creationId xmlns:a16="http://schemas.microsoft.com/office/drawing/2014/main" id="{04FAADC1-D077-111F-B00C-BF4A148AFE5B}"/>
              </a:ext>
            </a:extLst>
          </p:cNvPr>
          <p:cNvCxnSpPr>
            <a:cxnSpLocks/>
            <a:stCxn id="28" idx="3"/>
            <a:endCxn id="27" idx="2"/>
          </p:cNvCxnSpPr>
          <p:nvPr/>
        </p:nvCxnSpPr>
        <p:spPr>
          <a:xfrm>
            <a:off x="2265560" y="2623481"/>
            <a:ext cx="65952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79" name="正方形/長方形 78">
            <a:extLst>
              <a:ext uri="{FF2B5EF4-FFF2-40B4-BE49-F238E27FC236}">
                <a16:creationId xmlns:a16="http://schemas.microsoft.com/office/drawing/2014/main" id="{1471FC1A-13FA-CC44-4674-1DECF29164CC}"/>
              </a:ext>
            </a:extLst>
          </p:cNvPr>
          <p:cNvSpPr/>
          <p:nvPr/>
        </p:nvSpPr>
        <p:spPr>
          <a:xfrm>
            <a:off x="3449291" y="277973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82" name="楕円 81">
            <a:extLst>
              <a:ext uri="{FF2B5EF4-FFF2-40B4-BE49-F238E27FC236}">
                <a16:creationId xmlns:a16="http://schemas.microsoft.com/office/drawing/2014/main" id="{28FC7CF7-B546-CA63-902A-A62AEA8329E0}"/>
              </a:ext>
            </a:extLst>
          </p:cNvPr>
          <p:cNvSpPr/>
          <p:nvPr/>
        </p:nvSpPr>
        <p:spPr>
          <a:xfrm>
            <a:off x="3791240" y="2470722"/>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4" name="グループ化 3">
            <a:extLst>
              <a:ext uri="{FF2B5EF4-FFF2-40B4-BE49-F238E27FC236}">
                <a16:creationId xmlns:a16="http://schemas.microsoft.com/office/drawing/2014/main" id="{5DB67C10-0219-C52E-8972-829E1BE28029}"/>
              </a:ext>
            </a:extLst>
          </p:cNvPr>
          <p:cNvGrpSpPr/>
          <p:nvPr/>
        </p:nvGrpSpPr>
        <p:grpSpPr>
          <a:xfrm>
            <a:off x="1669676" y="2389106"/>
            <a:ext cx="595884" cy="468750"/>
            <a:chOff x="2420174" y="2805910"/>
            <a:chExt cx="595884" cy="468750"/>
          </a:xfrm>
        </p:grpSpPr>
        <p:pic>
          <p:nvPicPr>
            <p:cNvPr id="12" name="グラフィックス 11" descr="ユーザー 枠線">
              <a:extLst>
                <a:ext uri="{FF2B5EF4-FFF2-40B4-BE49-F238E27FC236}">
                  <a16:creationId xmlns:a16="http://schemas.microsoft.com/office/drawing/2014/main" id="{E03BE771-AF7C-CAB4-4869-F31B8B88AD49}"/>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8" name="四角形: 角を丸くする 27">
              <a:extLst>
                <a:ext uri="{FF2B5EF4-FFF2-40B4-BE49-F238E27FC236}">
                  <a16:creationId xmlns:a16="http://schemas.microsoft.com/office/drawing/2014/main" id="{075003B6-ECA3-3FAF-818D-5F79333BE467}"/>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アップロード情報</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a:p>
              <a:pPr algn="ctr"/>
              <a:r>
                <a:rPr kumimoji="1" lang="ja-JP" altLang="en-US" sz="500" b="1" dirty="0">
                  <a:solidFill>
                    <a:schemeClr val="tx1"/>
                  </a:solidFill>
                  <a:latin typeface="游ゴシック" panose="020B0400000000000000" pitchFamily="50" charset="-128"/>
                  <a:ea typeface="游ゴシック" panose="020B0400000000000000" pitchFamily="50" charset="-128"/>
                </a:rPr>
                <a:t>ファイル作成</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cxnSp>
        <p:nvCxnSpPr>
          <p:cNvPr id="29" name="直線矢印コネクタ 28">
            <a:extLst>
              <a:ext uri="{FF2B5EF4-FFF2-40B4-BE49-F238E27FC236}">
                <a16:creationId xmlns:a16="http://schemas.microsoft.com/office/drawing/2014/main" id="{CB65B251-4096-8B9A-500B-058F7B928455}"/>
              </a:ext>
            </a:extLst>
          </p:cNvPr>
          <p:cNvCxnSpPr>
            <a:cxnSpLocks/>
            <a:stCxn id="31" idx="1"/>
            <a:endCxn id="28" idx="2"/>
          </p:cNvCxnSpPr>
          <p:nvPr/>
        </p:nvCxnSpPr>
        <p:spPr>
          <a:xfrm flipH="1" flipV="1">
            <a:off x="1967618" y="2857856"/>
            <a:ext cx="1299" cy="153601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30" name="グループ化 29">
            <a:extLst>
              <a:ext uri="{FF2B5EF4-FFF2-40B4-BE49-F238E27FC236}">
                <a16:creationId xmlns:a16="http://schemas.microsoft.com/office/drawing/2014/main" id="{CE0FC130-9F57-6EA3-7F6D-66E8C68C0297}"/>
              </a:ext>
            </a:extLst>
          </p:cNvPr>
          <p:cNvGrpSpPr/>
          <p:nvPr/>
        </p:nvGrpSpPr>
        <p:grpSpPr>
          <a:xfrm>
            <a:off x="1679800" y="4393866"/>
            <a:ext cx="575637" cy="451948"/>
            <a:chOff x="5274238" y="5435536"/>
            <a:chExt cx="439201" cy="345439"/>
          </a:xfrm>
        </p:grpSpPr>
        <p:sp>
          <p:nvSpPr>
            <p:cNvPr id="31" name="フローチャート: 磁気ディスク 30">
              <a:extLst>
                <a:ext uri="{FF2B5EF4-FFF2-40B4-BE49-F238E27FC236}">
                  <a16:creationId xmlns:a16="http://schemas.microsoft.com/office/drawing/2014/main" id="{A15F662B-1DC5-3D84-867F-2FF6CC475C4E}"/>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32" name="円弧 31">
              <a:extLst>
                <a:ext uri="{FF2B5EF4-FFF2-40B4-BE49-F238E27FC236}">
                  <a16:creationId xmlns:a16="http://schemas.microsoft.com/office/drawing/2014/main" id="{4E570214-C836-3D38-1D25-A17AAA6C36C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33" name="円弧 32">
              <a:extLst>
                <a:ext uri="{FF2B5EF4-FFF2-40B4-BE49-F238E27FC236}">
                  <a16:creationId xmlns:a16="http://schemas.microsoft.com/office/drawing/2014/main" id="{00B0E46F-D6E4-8BFF-4096-4891C2CF2006}"/>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4" name="グループ化 33">
            <a:extLst>
              <a:ext uri="{FF2B5EF4-FFF2-40B4-BE49-F238E27FC236}">
                <a16:creationId xmlns:a16="http://schemas.microsoft.com/office/drawing/2014/main" id="{66E1B8DF-237F-7956-6E51-CF1FB6254FB9}"/>
              </a:ext>
            </a:extLst>
          </p:cNvPr>
          <p:cNvGrpSpPr/>
          <p:nvPr/>
        </p:nvGrpSpPr>
        <p:grpSpPr>
          <a:xfrm flipH="1">
            <a:off x="999049" y="4756008"/>
            <a:ext cx="752658" cy="405710"/>
            <a:chOff x="4488244" y="5206471"/>
            <a:chExt cx="752658" cy="405710"/>
          </a:xfrm>
        </p:grpSpPr>
        <p:cxnSp>
          <p:nvCxnSpPr>
            <p:cNvPr id="35" name="直線矢印コネクタ 34">
              <a:extLst>
                <a:ext uri="{FF2B5EF4-FFF2-40B4-BE49-F238E27FC236}">
                  <a16:creationId xmlns:a16="http://schemas.microsoft.com/office/drawing/2014/main" id="{B4045347-82DA-2ED8-21BD-114AC6945A53}"/>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2E758F73-BBA0-C7AB-5A5D-DE260900FBD5}"/>
                </a:ext>
              </a:extLst>
            </p:cNvPr>
            <p:cNvGrpSpPr/>
            <p:nvPr/>
          </p:nvGrpSpPr>
          <p:grpSpPr>
            <a:xfrm>
              <a:off x="4610864" y="5312359"/>
              <a:ext cx="69614" cy="299822"/>
              <a:chOff x="2439407" y="2962964"/>
              <a:chExt cx="69614" cy="430496"/>
            </a:xfrm>
          </p:grpSpPr>
          <p:cxnSp>
            <p:nvCxnSpPr>
              <p:cNvPr id="39" name="直線コネクタ 38">
                <a:extLst>
                  <a:ext uri="{FF2B5EF4-FFF2-40B4-BE49-F238E27FC236}">
                    <a16:creationId xmlns:a16="http://schemas.microsoft.com/office/drawing/2014/main" id="{13802AF4-8120-DB7C-AE03-375841959DC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40" name="直線コネクタ 39">
                <a:extLst>
                  <a:ext uri="{FF2B5EF4-FFF2-40B4-BE49-F238E27FC236}">
                    <a16:creationId xmlns:a16="http://schemas.microsoft.com/office/drawing/2014/main" id="{6B526B87-5828-81B7-3AE1-DBDB9B806F5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41" name="直線コネクタ 40">
                <a:extLst>
                  <a:ext uri="{FF2B5EF4-FFF2-40B4-BE49-F238E27FC236}">
                    <a16:creationId xmlns:a16="http://schemas.microsoft.com/office/drawing/2014/main" id="{77FF61A3-7559-2071-51DB-838C741A28D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37" name="正方形/長方形 36">
              <a:extLst>
                <a:ext uri="{FF2B5EF4-FFF2-40B4-BE49-F238E27FC236}">
                  <a16:creationId xmlns:a16="http://schemas.microsoft.com/office/drawing/2014/main" id="{5E786C1E-67E9-0765-2AC3-33EACC33CD46}"/>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a:t>
              </a:r>
            </a:p>
          </p:txBody>
        </p:sp>
      </p:grpSp>
      <p:sp>
        <p:nvSpPr>
          <p:cNvPr id="20" name="正方形/長方形 19">
            <a:extLst>
              <a:ext uri="{FF2B5EF4-FFF2-40B4-BE49-F238E27FC236}">
                <a16:creationId xmlns:a16="http://schemas.microsoft.com/office/drawing/2014/main" id="{DE4C856F-712B-4431-E589-9C89B0795C79}"/>
              </a:ext>
            </a:extLst>
          </p:cNvPr>
          <p:cNvSpPr/>
          <p:nvPr/>
        </p:nvSpPr>
        <p:spPr>
          <a:xfrm>
            <a:off x="733153" y="217066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延滞金の発生等により</a:t>
            </a:r>
            <a:endParaRPr kumimoji="1" lang="en-US" altLang="ja-JP" sz="600" b="1" dirty="0">
              <a:solidFill>
                <a:schemeClr val="tx1"/>
              </a:solidFill>
              <a:latin typeface="+mn-ea"/>
            </a:endParaRPr>
          </a:p>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42" name="楕円 41">
            <a:extLst>
              <a:ext uri="{FF2B5EF4-FFF2-40B4-BE49-F238E27FC236}">
                <a16:creationId xmlns:a16="http://schemas.microsoft.com/office/drawing/2014/main" id="{C3506072-C3D0-55A0-D7BE-B1870F897C65}"/>
              </a:ext>
            </a:extLst>
          </p:cNvPr>
          <p:cNvSpPr/>
          <p:nvPr/>
        </p:nvSpPr>
        <p:spPr>
          <a:xfrm>
            <a:off x="981851" y="2470481"/>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21" name="グループ化 20">
            <a:extLst>
              <a:ext uri="{FF2B5EF4-FFF2-40B4-BE49-F238E27FC236}">
                <a16:creationId xmlns:a16="http://schemas.microsoft.com/office/drawing/2014/main" id="{4756C762-236E-8BAC-3FEE-6864C35CA2DB}"/>
              </a:ext>
            </a:extLst>
          </p:cNvPr>
          <p:cNvGrpSpPr/>
          <p:nvPr/>
        </p:nvGrpSpPr>
        <p:grpSpPr>
          <a:xfrm rot="5400000" flipV="1">
            <a:off x="2268968" y="3552007"/>
            <a:ext cx="1618242" cy="47531"/>
            <a:chOff x="7207463" y="5728213"/>
            <a:chExt cx="1618242" cy="47531"/>
          </a:xfrm>
        </p:grpSpPr>
        <p:cxnSp>
          <p:nvCxnSpPr>
            <p:cNvPr id="22" name="直線矢印コネクタ 21">
              <a:extLst>
                <a:ext uri="{FF2B5EF4-FFF2-40B4-BE49-F238E27FC236}">
                  <a16:creationId xmlns:a16="http://schemas.microsoft.com/office/drawing/2014/main" id="{EE5F0FFF-5367-0438-D833-AB9599277554}"/>
                </a:ext>
              </a:extLst>
            </p:cNvPr>
            <p:cNvCxnSpPr>
              <a:cxnSpLocks/>
              <a:stCxn id="24" idx="6"/>
              <a:endCxn id="25" idx="0"/>
            </p:cNvCxnSpPr>
            <p:nvPr/>
          </p:nvCxnSpPr>
          <p:spPr>
            <a:xfrm rot="5400000" flipV="1">
              <a:off x="8040347" y="4966626"/>
              <a:ext cx="6" cy="157071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24" name="楕円 23">
              <a:extLst>
                <a:ext uri="{FF2B5EF4-FFF2-40B4-BE49-F238E27FC236}">
                  <a16:creationId xmlns:a16="http://schemas.microsoft.com/office/drawing/2014/main" id="{2BC432BC-682B-FF26-4E8B-638397416C82}"/>
                </a:ext>
              </a:extLst>
            </p:cNvPr>
            <p:cNvSpPr/>
            <p:nvPr/>
          </p:nvSpPr>
          <p:spPr>
            <a:xfrm>
              <a:off x="7207463" y="5728213"/>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sp>
          <p:nvSpPr>
            <p:cNvPr id="25" name="二等辺三角形 24">
              <a:extLst>
                <a:ext uri="{FF2B5EF4-FFF2-40B4-BE49-F238E27FC236}">
                  <a16:creationId xmlns:a16="http://schemas.microsoft.com/office/drawing/2014/main" id="{442D8824-E565-714E-56E4-7E0F0E02E04B}"/>
                </a:ext>
              </a:extLst>
            </p:cNvPr>
            <p:cNvSpPr/>
            <p:nvPr/>
          </p:nvSpPr>
          <p:spPr>
            <a:xfrm rot="5400000">
              <a:off x="8766458" y="5716047"/>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26" name="グループ化 25">
            <a:extLst>
              <a:ext uri="{FF2B5EF4-FFF2-40B4-BE49-F238E27FC236}">
                <a16:creationId xmlns:a16="http://schemas.microsoft.com/office/drawing/2014/main" id="{14D19054-1A02-9CBC-6632-B954DDA269F7}"/>
              </a:ext>
            </a:extLst>
          </p:cNvPr>
          <p:cNvGrpSpPr>
            <a:grpSpLocks noChangeAspect="1"/>
          </p:cNvGrpSpPr>
          <p:nvPr/>
        </p:nvGrpSpPr>
        <p:grpSpPr>
          <a:xfrm>
            <a:off x="2925081" y="2470481"/>
            <a:ext cx="306000" cy="306000"/>
            <a:chOff x="2810266" y="3583909"/>
            <a:chExt cx="182044" cy="182044"/>
          </a:xfrm>
        </p:grpSpPr>
        <p:sp>
          <p:nvSpPr>
            <p:cNvPr id="27" name="楕円 26">
              <a:extLst>
                <a:ext uri="{FF2B5EF4-FFF2-40B4-BE49-F238E27FC236}">
                  <a16:creationId xmlns:a16="http://schemas.microsoft.com/office/drawing/2014/main" id="{81FBA8D2-8FFE-3468-60B1-336F966436D7}"/>
                </a:ext>
              </a:extLst>
            </p:cNvPr>
            <p:cNvSpPr/>
            <p:nvPr/>
          </p:nvSpPr>
          <p:spPr>
            <a:xfrm>
              <a:off x="2810266" y="3583909"/>
              <a:ext cx="182044" cy="182044"/>
            </a:xfrm>
            <a:prstGeom prst="ellipse">
              <a:avLst/>
            </a:prstGeom>
            <a:noFill/>
            <a:ln w="28575" cmpd="db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grpSp>
          <p:nvGrpSpPr>
            <p:cNvPr id="38" name="グループ化 37">
              <a:extLst>
                <a:ext uri="{FF2B5EF4-FFF2-40B4-BE49-F238E27FC236}">
                  <a16:creationId xmlns:a16="http://schemas.microsoft.com/office/drawing/2014/main" id="{9AFB507B-DCA2-4F80-4EFC-400A6BC88F60}"/>
                </a:ext>
              </a:extLst>
            </p:cNvPr>
            <p:cNvGrpSpPr/>
            <p:nvPr/>
          </p:nvGrpSpPr>
          <p:grpSpPr>
            <a:xfrm>
              <a:off x="2835232" y="3634549"/>
              <a:ext cx="132113" cy="80765"/>
              <a:chOff x="2601006" y="3678667"/>
              <a:chExt cx="132113" cy="80765"/>
            </a:xfrm>
          </p:grpSpPr>
          <p:sp>
            <p:nvSpPr>
              <p:cNvPr id="44" name="正方形/長方形 43">
                <a:extLst>
                  <a:ext uri="{FF2B5EF4-FFF2-40B4-BE49-F238E27FC236}">
                    <a16:creationId xmlns:a16="http://schemas.microsoft.com/office/drawing/2014/main" id="{4E6779C0-5E50-4552-744D-0B5911DFFB33}"/>
                  </a:ext>
                </a:extLst>
              </p:cNvPr>
              <p:cNvSpPr/>
              <p:nvPr/>
            </p:nvSpPr>
            <p:spPr>
              <a:xfrm>
                <a:off x="2601006" y="3678672"/>
                <a:ext cx="132113" cy="80755"/>
              </a:xfrm>
              <a:prstGeom prst="rect">
                <a:avLst/>
              </a:prstGeom>
              <a:solidFill>
                <a:schemeClr val="tx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5" name="二等辺三角形 44">
                <a:extLst>
                  <a:ext uri="{FF2B5EF4-FFF2-40B4-BE49-F238E27FC236}">
                    <a16:creationId xmlns:a16="http://schemas.microsoft.com/office/drawing/2014/main" id="{2876FDFE-D91E-2AD1-219E-19D7D2456F97}"/>
                  </a:ext>
                </a:extLst>
              </p:cNvPr>
              <p:cNvSpPr/>
              <p:nvPr/>
            </p:nvSpPr>
            <p:spPr>
              <a:xfrm>
                <a:off x="2604062" y="3696041"/>
                <a:ext cx="126000" cy="61697"/>
              </a:xfrm>
              <a:prstGeom prst="triangle">
                <a:avLst/>
              </a:prstGeom>
              <a:solidFill>
                <a:schemeClr val="tx1"/>
              </a:solidFill>
              <a:ln w="635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sp>
            <p:nvSpPr>
              <p:cNvPr id="46" name="二等辺三角形 45">
                <a:extLst>
                  <a:ext uri="{FF2B5EF4-FFF2-40B4-BE49-F238E27FC236}">
                    <a16:creationId xmlns:a16="http://schemas.microsoft.com/office/drawing/2014/main" id="{842BEFC9-7ABA-423F-E685-86DB11AEE360}"/>
                  </a:ext>
                </a:extLst>
              </p:cNvPr>
              <p:cNvSpPr/>
              <p:nvPr/>
            </p:nvSpPr>
            <p:spPr>
              <a:xfrm flipV="1">
                <a:off x="2604062" y="3678667"/>
                <a:ext cx="126000" cy="61697"/>
              </a:xfrm>
              <a:prstGeom prst="triangle">
                <a:avLst/>
              </a:prstGeom>
              <a:solidFill>
                <a:schemeClr val="tx1"/>
              </a:solidFill>
              <a:ln w="6350">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游ゴシック" panose="020B0400000000000000" pitchFamily="50" charset="-128"/>
                  <a:ea typeface="游ゴシック" panose="020B0400000000000000" pitchFamily="50" charset="-128"/>
                </a:endParaRPr>
              </a:p>
            </p:txBody>
          </p:sp>
          <p:sp>
            <p:nvSpPr>
              <p:cNvPr id="47" name="正方形/長方形 46">
                <a:extLst>
                  <a:ext uri="{FF2B5EF4-FFF2-40B4-BE49-F238E27FC236}">
                    <a16:creationId xmlns:a16="http://schemas.microsoft.com/office/drawing/2014/main" id="{5F613615-1C12-626F-B178-73AD65A8CF52}"/>
                  </a:ext>
                </a:extLst>
              </p:cNvPr>
              <p:cNvSpPr/>
              <p:nvPr/>
            </p:nvSpPr>
            <p:spPr>
              <a:xfrm>
                <a:off x="2601006" y="3678677"/>
                <a:ext cx="132113" cy="80755"/>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游ゴシック" panose="020B0400000000000000" pitchFamily="50" charset="-128"/>
                  <a:ea typeface="游ゴシック" panose="020B0400000000000000" pitchFamily="50" charset="-128"/>
                </a:endParaRPr>
              </a:p>
            </p:txBody>
          </p:sp>
        </p:grpSp>
      </p:grpSp>
      <p:sp>
        <p:nvSpPr>
          <p:cNvPr id="48" name="正方形/長方形 47">
            <a:extLst>
              <a:ext uri="{FF2B5EF4-FFF2-40B4-BE49-F238E27FC236}">
                <a16:creationId xmlns:a16="http://schemas.microsoft.com/office/drawing/2014/main" id="{98CEE230-817C-8D17-C99D-A9C60D0ABD1D}"/>
              </a:ext>
            </a:extLst>
          </p:cNvPr>
          <p:cNvSpPr/>
          <p:nvPr/>
        </p:nvSpPr>
        <p:spPr>
          <a:xfrm>
            <a:off x="2583372" y="218802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送付</a:t>
            </a:r>
            <a:endParaRPr kumimoji="1" lang="en-US" altLang="ja-JP" sz="600" b="1" dirty="0">
              <a:solidFill>
                <a:schemeClr val="tx1"/>
              </a:solidFill>
              <a:latin typeface="+mn-ea"/>
            </a:endParaRPr>
          </a:p>
        </p:txBody>
      </p:sp>
      <p:grpSp>
        <p:nvGrpSpPr>
          <p:cNvPr id="49" name="グループ化 48">
            <a:extLst>
              <a:ext uri="{FF2B5EF4-FFF2-40B4-BE49-F238E27FC236}">
                <a16:creationId xmlns:a16="http://schemas.microsoft.com/office/drawing/2014/main" id="{BBD76F7F-2802-2F85-7E34-D7BCB95FCD7B}"/>
              </a:ext>
            </a:extLst>
          </p:cNvPr>
          <p:cNvGrpSpPr/>
          <p:nvPr/>
        </p:nvGrpSpPr>
        <p:grpSpPr>
          <a:xfrm>
            <a:off x="3004668" y="3338810"/>
            <a:ext cx="989415" cy="511362"/>
            <a:chOff x="4999681" y="4316156"/>
            <a:chExt cx="989415" cy="511362"/>
          </a:xfrm>
        </p:grpSpPr>
        <p:cxnSp>
          <p:nvCxnSpPr>
            <p:cNvPr id="50" name="直線矢印コネクタ 49">
              <a:extLst>
                <a:ext uri="{FF2B5EF4-FFF2-40B4-BE49-F238E27FC236}">
                  <a16:creationId xmlns:a16="http://schemas.microsoft.com/office/drawing/2014/main" id="{6B3C72AF-A673-9B69-0E38-B634141830F3}"/>
                </a:ext>
              </a:extLst>
            </p:cNvPr>
            <p:cNvCxnSpPr>
              <a:cxnSpLocks/>
              <a:endCxn id="52" idx="1"/>
            </p:cNvCxnSpPr>
            <p:nvPr/>
          </p:nvCxnSpPr>
          <p:spPr>
            <a:xfrm>
              <a:off x="5073092" y="4469826"/>
              <a:ext cx="26354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51" name="正方形/長方形 50">
              <a:extLst>
                <a:ext uri="{FF2B5EF4-FFF2-40B4-BE49-F238E27FC236}">
                  <a16:creationId xmlns:a16="http://schemas.microsoft.com/office/drawing/2014/main" id="{394F9C76-D525-030B-94AE-BB6A2FC60388}"/>
                </a:ext>
              </a:extLst>
            </p:cNvPr>
            <p:cNvSpPr/>
            <p:nvPr/>
          </p:nvSpPr>
          <p:spPr>
            <a:xfrm>
              <a:off x="4999681" y="454506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アップロード情報ファイル</a:t>
              </a:r>
              <a:endParaRPr kumimoji="1" lang="en-US" altLang="ja-JP" sz="500" b="1" dirty="0">
                <a:solidFill>
                  <a:schemeClr val="tx1"/>
                </a:solidFill>
                <a:latin typeface="+mn-ea"/>
              </a:endParaRPr>
            </a:p>
          </p:txBody>
        </p:sp>
        <p:pic>
          <p:nvPicPr>
            <p:cNvPr id="52" name="グラフィックス 51" descr="紙 枠線">
              <a:extLst>
                <a:ext uri="{FF2B5EF4-FFF2-40B4-BE49-F238E27FC236}">
                  <a16:creationId xmlns:a16="http://schemas.microsoft.com/office/drawing/2014/main" id="{801A4292-4CF6-D88B-35A9-26F4F65C9BA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5336641" y="4316156"/>
              <a:ext cx="307340" cy="307340"/>
            </a:xfrm>
            <a:prstGeom prst="rect">
              <a:avLst/>
            </a:prstGeom>
          </p:spPr>
        </p:pic>
      </p:grpSp>
      <p:sp>
        <p:nvSpPr>
          <p:cNvPr id="53" name="正方形/長方形 52">
            <a:extLst>
              <a:ext uri="{FF2B5EF4-FFF2-40B4-BE49-F238E27FC236}">
                <a16:creationId xmlns:a16="http://schemas.microsoft.com/office/drawing/2014/main" id="{4B648889-F013-411B-9C39-3A4FBD5BD67C}"/>
              </a:ext>
            </a:extLst>
          </p:cNvPr>
          <p:cNvSpPr/>
          <p:nvPr/>
        </p:nvSpPr>
        <p:spPr>
          <a:xfrm>
            <a:off x="2730138" y="3971449"/>
            <a:ext cx="697212" cy="1226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highlight>
                  <a:srgbClr val="FFFFFF"/>
                </a:highlight>
                <a:latin typeface="+mn-ea"/>
              </a:rPr>
              <a:t>データ等を送付</a:t>
            </a:r>
            <a:endParaRPr kumimoji="1" lang="en-US" altLang="ja-JP" sz="600" b="1" dirty="0">
              <a:solidFill>
                <a:schemeClr val="tx1"/>
              </a:solidFill>
              <a:highlight>
                <a:srgbClr val="FFFFFF"/>
              </a:highlight>
              <a:latin typeface="+mn-ea"/>
            </a:endParaRPr>
          </a:p>
        </p:txBody>
      </p:sp>
      <p:grpSp>
        <p:nvGrpSpPr>
          <p:cNvPr id="54" name="グループ化 53">
            <a:extLst>
              <a:ext uri="{FF2B5EF4-FFF2-40B4-BE49-F238E27FC236}">
                <a16:creationId xmlns:a16="http://schemas.microsoft.com/office/drawing/2014/main" id="{E16327B2-FA5E-548B-6971-F348FA4DF0F6}"/>
              </a:ext>
            </a:extLst>
          </p:cNvPr>
          <p:cNvGrpSpPr/>
          <p:nvPr/>
        </p:nvGrpSpPr>
        <p:grpSpPr>
          <a:xfrm>
            <a:off x="2790262" y="4393866"/>
            <a:ext cx="575637" cy="451948"/>
            <a:chOff x="5274238" y="5435536"/>
            <a:chExt cx="439201" cy="345439"/>
          </a:xfrm>
        </p:grpSpPr>
        <p:sp>
          <p:nvSpPr>
            <p:cNvPr id="56" name="フローチャート: 磁気ディスク 55">
              <a:extLst>
                <a:ext uri="{FF2B5EF4-FFF2-40B4-BE49-F238E27FC236}">
                  <a16:creationId xmlns:a16="http://schemas.microsoft.com/office/drawing/2014/main" id="{10D562CD-D065-28CD-C664-01FA05612487}"/>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en-US" altLang="ja-JP" sz="500" b="1" dirty="0" err="1">
                  <a:solidFill>
                    <a:schemeClr val="tx1"/>
                  </a:solidFill>
                  <a:latin typeface="+mn-ea"/>
                </a:rPr>
                <a:t>eLTAX</a:t>
              </a:r>
              <a:endParaRPr kumimoji="1" lang="ja-JP" altLang="en-US" sz="500" b="1" dirty="0">
                <a:solidFill>
                  <a:schemeClr val="tx1"/>
                </a:solidFill>
                <a:latin typeface="+mn-ea"/>
              </a:endParaRPr>
            </a:p>
          </p:txBody>
        </p:sp>
        <p:sp>
          <p:nvSpPr>
            <p:cNvPr id="57" name="円弧 56">
              <a:extLst>
                <a:ext uri="{FF2B5EF4-FFF2-40B4-BE49-F238E27FC236}">
                  <a16:creationId xmlns:a16="http://schemas.microsoft.com/office/drawing/2014/main" id="{F160BD16-2569-5FFF-D4EA-8BF181D7118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58" name="円弧 57">
              <a:extLst>
                <a:ext uri="{FF2B5EF4-FFF2-40B4-BE49-F238E27FC236}">
                  <a16:creationId xmlns:a16="http://schemas.microsoft.com/office/drawing/2014/main" id="{119DBB48-7F96-5A63-D25F-6827AC58FBD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cxnSp>
        <p:nvCxnSpPr>
          <p:cNvPr id="63" name="直線矢印コネクタ 62">
            <a:extLst>
              <a:ext uri="{FF2B5EF4-FFF2-40B4-BE49-F238E27FC236}">
                <a16:creationId xmlns:a16="http://schemas.microsoft.com/office/drawing/2014/main" id="{FAC346A0-1267-8022-83B7-721623435437}"/>
              </a:ext>
            </a:extLst>
          </p:cNvPr>
          <p:cNvCxnSpPr>
            <a:cxnSpLocks/>
            <a:stCxn id="27" idx="6"/>
            <a:endCxn id="82" idx="2"/>
          </p:cNvCxnSpPr>
          <p:nvPr/>
        </p:nvCxnSpPr>
        <p:spPr>
          <a:xfrm>
            <a:off x="3231081" y="2623481"/>
            <a:ext cx="560159"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481685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7FA7657-04E2-BC6F-ED11-C8D6608FE786}"/>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904DEF38-8B90-F170-CB60-EA4E1B067281}"/>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831F0828-C4D2-4178-86FC-33D61B58396D}"/>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94EF5B3E-541E-7DFB-CD59-5C215C53A10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4ED444D6-B9D7-645B-6F01-59390D95D10C}"/>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874F959-2ECE-4D86-CFC3-81A38EE1042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619DD084-8B2E-6003-49B7-83AB8F651F3B}"/>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F9E44A25-1D32-D224-3765-BACC3452B86B}"/>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納税管理人の設定</a:t>
              </a:r>
            </a:p>
          </p:txBody>
        </p:sp>
        <p:sp>
          <p:nvSpPr>
            <p:cNvPr id="14" name="正方形/長方形 13">
              <a:extLst>
                <a:ext uri="{FF2B5EF4-FFF2-40B4-BE49-F238E27FC236}">
                  <a16:creationId xmlns:a16="http://schemas.microsoft.com/office/drawing/2014/main" id="{1FD700E1-5F92-931B-AE33-B028CF5AAE4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調定情報管理</a:t>
              </a:r>
            </a:p>
          </p:txBody>
        </p:sp>
      </p:grpSp>
      <p:grpSp>
        <p:nvGrpSpPr>
          <p:cNvPr id="16" name="グループ化 15">
            <a:extLst>
              <a:ext uri="{FF2B5EF4-FFF2-40B4-BE49-F238E27FC236}">
                <a16:creationId xmlns:a16="http://schemas.microsoft.com/office/drawing/2014/main" id="{6E07AEF1-EE89-25B9-E66B-805F02BD7C3F}"/>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9AB5B034-40A3-54D2-7D1F-AA6253092FF8}"/>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125E784-D0BE-12F8-8B8A-39D601EF421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B1F103B8-5836-6A2A-828B-3EF12A47E8A9}"/>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4</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BE149926-4215-1105-D17A-96107164625A}"/>
              </a:ext>
            </a:extLst>
          </p:cNvPr>
          <p:cNvCxnSpPr>
            <a:cxnSpLocks/>
            <a:stCxn id="4" idx="6"/>
            <a:endCxn id="137" idx="1"/>
          </p:cNvCxnSpPr>
          <p:nvPr/>
        </p:nvCxnSpPr>
        <p:spPr>
          <a:xfrm>
            <a:off x="1287138" y="2662709"/>
            <a:ext cx="31314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5A5B75E7-F62D-41FB-146E-5C1929A64E6C}"/>
              </a:ext>
            </a:extLst>
          </p:cNvPr>
          <p:cNvSpPr/>
          <p:nvPr/>
        </p:nvSpPr>
        <p:spPr>
          <a:xfrm>
            <a:off x="2311324"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414B3CDE-F3FD-891F-039C-8FB0F05D98B2}"/>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8.2.1</a:t>
            </a:r>
            <a:r>
              <a:rPr kumimoji="1" lang="ja-JP" altLang="en-US" sz="500" b="1" dirty="0">
                <a:solidFill>
                  <a:schemeClr val="tx1"/>
                </a:solidFill>
                <a:latin typeface="游ゴシック" panose="020B0400000000000000" pitchFamily="50" charset="-128"/>
                <a:ea typeface="游ゴシック" panose="020B0400000000000000" pitchFamily="50" charset="-128"/>
              </a:rPr>
              <a:t>　納税管理人の設定</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F27AC826-FA9A-1B0E-6B20-2318FB78F6A3}"/>
              </a:ext>
            </a:extLst>
          </p:cNvPr>
          <p:cNvSpPr/>
          <p:nvPr/>
        </p:nvSpPr>
        <p:spPr>
          <a:xfrm>
            <a:off x="2653272"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95" name="正方形/長方形 94">
            <a:extLst>
              <a:ext uri="{FF2B5EF4-FFF2-40B4-BE49-F238E27FC236}">
                <a16:creationId xmlns:a16="http://schemas.microsoft.com/office/drawing/2014/main" id="{8B728EE0-BA05-C999-4A30-4CE41508A1E8}"/>
              </a:ext>
            </a:extLst>
          </p:cNvPr>
          <p:cNvSpPr/>
          <p:nvPr/>
        </p:nvSpPr>
        <p:spPr>
          <a:xfrm>
            <a:off x="732440" y="219548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A5BB25FD-BEAD-949E-C61D-3861B24B62B3}"/>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D1A614BB-10B2-6328-9E9F-6A11B7F5D14A}"/>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741366B3-4705-5EE1-7FF8-5F4365217745}"/>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4CE24912-B6DB-4B09-8352-3F9662E40A9F}"/>
              </a:ext>
            </a:extLst>
          </p:cNvPr>
          <p:cNvCxnSpPr>
            <a:cxnSpLocks/>
            <a:stCxn id="137" idx="3"/>
            <a:endCxn id="38" idx="2"/>
          </p:cNvCxnSpPr>
          <p:nvPr/>
        </p:nvCxnSpPr>
        <p:spPr>
          <a:xfrm>
            <a:off x="2196162" y="2662709"/>
            <a:ext cx="45711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2C128708-3D0D-68CB-7AC3-A6803917BF9D}"/>
              </a:ext>
            </a:extLst>
          </p:cNvPr>
          <p:cNvGrpSpPr/>
          <p:nvPr/>
        </p:nvGrpSpPr>
        <p:grpSpPr>
          <a:xfrm>
            <a:off x="160027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72E7CC7-95CD-1D8C-1B89-0CB46715CF44}"/>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5532B642-B239-F2F9-05A4-1EA4B0D19AAC}"/>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納税管理人等情報</a:t>
              </a:r>
              <a:endParaRPr kumimoji="1" lang="en-US" altLang="ja-JP" sz="500" b="1" dirty="0">
                <a:solidFill>
                  <a:schemeClr val="tx1"/>
                </a:solidFill>
                <a:latin typeface="+mn-ea"/>
              </a:endParaRPr>
            </a:p>
            <a:p>
              <a:pPr algn="ctr"/>
              <a:r>
                <a:rPr kumimoji="1" lang="ja-JP" altLang="en-US" sz="500" b="1" dirty="0">
                  <a:solidFill>
                    <a:schemeClr val="tx1"/>
                  </a:solidFill>
                  <a:latin typeface="+mn-ea"/>
                </a:rPr>
                <a:t>設定</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DCB9CA76-49E9-7C22-9FEB-41D88E9850AC}"/>
              </a:ext>
            </a:extLst>
          </p:cNvPr>
          <p:cNvCxnSpPr>
            <a:cxnSpLocks/>
            <a:stCxn id="137" idx="2"/>
            <a:endCxn id="140" idx="1"/>
          </p:cNvCxnSpPr>
          <p:nvPr/>
        </p:nvCxnSpPr>
        <p:spPr>
          <a:xfrm>
            <a:off x="189822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82EB9C55-561D-62F8-E9D9-D4341D9B598A}"/>
              </a:ext>
            </a:extLst>
          </p:cNvPr>
          <p:cNvGrpSpPr/>
          <p:nvPr/>
        </p:nvGrpSpPr>
        <p:grpSpPr>
          <a:xfrm>
            <a:off x="161040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6802CD82-F868-D71A-458A-9C73BF07992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FBB5D844-DCD1-D03A-00F3-1B501F0B3FDB}"/>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488737F3-2F66-2DFF-208F-D4269340F0E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0AF28F01-0FCA-EBD8-16AB-5A87623EA18A}"/>
              </a:ext>
            </a:extLst>
          </p:cNvPr>
          <p:cNvGrpSpPr/>
          <p:nvPr/>
        </p:nvGrpSpPr>
        <p:grpSpPr>
          <a:xfrm flipH="1">
            <a:off x="92923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23366CF6-23CD-812E-F341-AAF8F67D705B}"/>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37086925-58B5-92C2-C838-EDE42D23231E}"/>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86C8D837-9469-3857-7430-175E5C19DD5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E6369A59-A42F-B3EE-938D-6215D5724F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1987FE55-B0DF-03E3-FAE6-45A3BAE8DD08}"/>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FF761A7E-9E1B-5120-6E05-37402C61753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9" name="直線矢印コネクタ 18">
            <a:extLst>
              <a:ext uri="{FF2B5EF4-FFF2-40B4-BE49-F238E27FC236}">
                <a16:creationId xmlns:a16="http://schemas.microsoft.com/office/drawing/2014/main" id="{FE87012B-037D-D264-75A6-8ED230D15D79}"/>
              </a:ext>
            </a:extLst>
          </p:cNvPr>
          <p:cNvCxnSpPr>
            <a:cxnSpLocks/>
            <a:stCxn id="23" idx="1"/>
            <a:endCxn id="4" idx="4"/>
          </p:cNvCxnSpPr>
          <p:nvPr/>
        </p:nvCxnSpPr>
        <p:spPr>
          <a:xfrm flipH="1" flipV="1">
            <a:off x="1134138" y="2815709"/>
            <a:ext cx="1299" cy="146579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20" name="グループ化 19">
            <a:extLst>
              <a:ext uri="{FF2B5EF4-FFF2-40B4-BE49-F238E27FC236}">
                <a16:creationId xmlns:a16="http://schemas.microsoft.com/office/drawing/2014/main" id="{CEF57A6C-59C8-9E53-05C4-9F67228723EC}"/>
              </a:ext>
            </a:extLst>
          </p:cNvPr>
          <p:cNvGrpSpPr/>
          <p:nvPr/>
        </p:nvGrpSpPr>
        <p:grpSpPr>
          <a:xfrm>
            <a:off x="846320" y="4281501"/>
            <a:ext cx="575637" cy="451948"/>
            <a:chOff x="5274238" y="5435536"/>
            <a:chExt cx="439201" cy="345439"/>
          </a:xfrm>
        </p:grpSpPr>
        <p:sp>
          <p:nvSpPr>
            <p:cNvPr id="23" name="フローチャート: 磁気ディスク 22">
              <a:extLst>
                <a:ext uri="{FF2B5EF4-FFF2-40B4-BE49-F238E27FC236}">
                  <a16:creationId xmlns:a16="http://schemas.microsoft.com/office/drawing/2014/main" id="{F7CB3610-BC3E-7F5D-FFEF-8A33BC192EED}"/>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各課税側</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25" name="円弧 24">
              <a:extLst>
                <a:ext uri="{FF2B5EF4-FFF2-40B4-BE49-F238E27FC236}">
                  <a16:creationId xmlns:a16="http://schemas.microsoft.com/office/drawing/2014/main" id="{B3519279-9277-6B61-848C-F8D1C3253F0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6" name="円弧 25">
              <a:extLst>
                <a:ext uri="{FF2B5EF4-FFF2-40B4-BE49-F238E27FC236}">
                  <a16:creationId xmlns:a16="http://schemas.microsoft.com/office/drawing/2014/main" id="{0B39AC68-03B2-A912-973D-D0F242FA07A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21" name="グループ化 20">
            <a:extLst>
              <a:ext uri="{FF2B5EF4-FFF2-40B4-BE49-F238E27FC236}">
                <a16:creationId xmlns:a16="http://schemas.microsoft.com/office/drawing/2014/main" id="{0CD441A3-D07A-0567-7E31-15262EAD0BDE}"/>
              </a:ext>
            </a:extLst>
          </p:cNvPr>
          <p:cNvGrpSpPr/>
          <p:nvPr/>
        </p:nvGrpSpPr>
        <p:grpSpPr>
          <a:xfrm>
            <a:off x="982692" y="3293234"/>
            <a:ext cx="989415" cy="485872"/>
            <a:chOff x="6494140" y="1535482"/>
            <a:chExt cx="989415" cy="485872"/>
          </a:xfrm>
        </p:grpSpPr>
        <p:cxnSp>
          <p:nvCxnSpPr>
            <p:cNvPr id="22" name="直線矢印コネクタ 21">
              <a:extLst>
                <a:ext uri="{FF2B5EF4-FFF2-40B4-BE49-F238E27FC236}">
                  <a16:creationId xmlns:a16="http://schemas.microsoft.com/office/drawing/2014/main" id="{DE42DE96-6AF4-7B84-96FB-EC6877D66488}"/>
                </a:ext>
              </a:extLst>
            </p:cNvPr>
            <p:cNvCxnSpPr>
              <a:cxnSpLocks/>
              <a:endCxn id="27" idx="1"/>
            </p:cNvCxnSpPr>
            <p:nvPr/>
          </p:nvCxnSpPr>
          <p:spPr>
            <a:xfrm>
              <a:off x="6645586" y="1688482"/>
              <a:ext cx="210238"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CDA99500-D318-6850-45B6-DC14742F8670}"/>
                </a:ext>
              </a:extLst>
            </p:cNvPr>
            <p:cNvSpPr/>
            <p:nvPr/>
          </p:nvSpPr>
          <p:spPr>
            <a:xfrm>
              <a:off x="6494140" y="1738901"/>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納税管理人等情報</a:t>
              </a:r>
            </a:p>
          </p:txBody>
        </p:sp>
        <p:pic>
          <p:nvPicPr>
            <p:cNvPr id="27" name="グラフィックス 26" descr="紙 枠線">
              <a:extLst>
                <a:ext uri="{FF2B5EF4-FFF2-40B4-BE49-F238E27FC236}">
                  <a16:creationId xmlns:a16="http://schemas.microsoft.com/office/drawing/2014/main" id="{B2E9BD16-5F1F-D16C-29C6-3C52152835C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55824" y="1535482"/>
              <a:ext cx="306000" cy="306000"/>
            </a:xfrm>
            <a:prstGeom prst="rect">
              <a:avLst/>
            </a:prstGeom>
          </p:spPr>
        </p:pic>
      </p:grpSp>
    </p:spTree>
    <p:extLst>
      <p:ext uri="{BB962C8B-B14F-4D97-AF65-F5344CB8AC3E}">
        <p14:creationId xmlns:p14="http://schemas.microsoft.com/office/powerpoint/2010/main" val="18188212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1A906F-E37F-EDA6-A281-3B0DBFD9F00B}"/>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52811990-CB00-29C5-FEF3-BA96D11325A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B1DE700E-9C2D-B681-FA9F-DBC5F42FC65A}"/>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06AE8C97-5BD3-7F9D-99D9-34DCC393ABD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916670A6-57AD-D0C7-EDE1-BDF0E1DB5336}"/>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7AC923A8-EC9E-1B4E-4FC5-0E6F89BEEE76}"/>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E3D3916B-057D-1CD2-FA62-3CFD5B7BC281}"/>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1.4.</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69A4571B-56FB-B1EB-6D82-EE0259F9E355}"/>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死亡者・転出者の納税管理人設定</a:t>
              </a:r>
            </a:p>
          </p:txBody>
        </p:sp>
        <p:sp>
          <p:nvSpPr>
            <p:cNvPr id="14" name="正方形/長方形 13">
              <a:extLst>
                <a:ext uri="{FF2B5EF4-FFF2-40B4-BE49-F238E27FC236}">
                  <a16:creationId xmlns:a16="http://schemas.microsoft.com/office/drawing/2014/main" id="{8F7151D1-C9D0-6DF1-BF1C-872AF984E29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調定情報管理</a:t>
              </a:r>
            </a:p>
          </p:txBody>
        </p:sp>
      </p:grpSp>
      <p:grpSp>
        <p:nvGrpSpPr>
          <p:cNvPr id="16" name="グループ化 15">
            <a:extLst>
              <a:ext uri="{FF2B5EF4-FFF2-40B4-BE49-F238E27FC236}">
                <a16:creationId xmlns:a16="http://schemas.microsoft.com/office/drawing/2014/main" id="{356C1633-696E-BCB5-DFA8-D6ACBD3B3DB4}"/>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96F14470-DC3D-EED4-073A-C4A98609C05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AD6EB698-AA36-DD78-2501-9EB5BB5F977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93DE2EEC-8066-53E1-AB05-CEB0E5E6B7DE}"/>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5</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52251ED5-9BFA-D7BD-88F7-AFD31925A15B}"/>
              </a:ext>
            </a:extLst>
          </p:cNvPr>
          <p:cNvCxnSpPr>
            <a:cxnSpLocks/>
            <a:stCxn id="29" idx="6"/>
            <a:endCxn id="137" idx="1"/>
          </p:cNvCxnSpPr>
          <p:nvPr/>
        </p:nvCxnSpPr>
        <p:spPr>
          <a:xfrm>
            <a:off x="1314001" y="2662709"/>
            <a:ext cx="28627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44275D47-1ABF-1835-FE7B-297CF016E1CE}"/>
              </a:ext>
            </a:extLst>
          </p:cNvPr>
          <p:cNvSpPr/>
          <p:nvPr/>
        </p:nvSpPr>
        <p:spPr>
          <a:xfrm>
            <a:off x="3104967" y="2827000"/>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endParaRPr kumimoji="1" lang="en-US" altLang="ja-JP" sz="600" b="1" dirty="0">
              <a:solidFill>
                <a:schemeClr val="tx1"/>
              </a:solidFill>
              <a:latin typeface="+mn-ea"/>
            </a:endParaRPr>
          </a:p>
        </p:txBody>
      </p:sp>
      <p:sp>
        <p:nvSpPr>
          <p:cNvPr id="159" name="正方形/長方形 158">
            <a:extLst>
              <a:ext uri="{FF2B5EF4-FFF2-40B4-BE49-F238E27FC236}">
                <a16:creationId xmlns:a16="http://schemas.microsoft.com/office/drawing/2014/main" id="{17F42921-42AE-C3DF-09A8-B776F3FBE851}"/>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8.2.1</a:t>
            </a:r>
            <a:r>
              <a:rPr kumimoji="1" lang="ja-JP" altLang="en-US" sz="500" b="1" dirty="0">
                <a:solidFill>
                  <a:schemeClr val="tx1"/>
                </a:solidFill>
                <a:latin typeface="游ゴシック" panose="020B0400000000000000" pitchFamily="50" charset="-128"/>
                <a:ea typeface="游ゴシック" panose="020B0400000000000000" pitchFamily="50" charset="-128"/>
              </a:rPr>
              <a:t>　納税管理人の設定</a:t>
            </a:r>
            <a:endParaRPr kumimoji="1" lang="en-US" altLang="ja-JP" sz="500" b="1" dirty="0">
              <a:solidFill>
                <a:schemeClr val="tx1"/>
              </a:solidFill>
              <a:latin typeface="游ゴシック" panose="020B0400000000000000" pitchFamily="50" charset="-128"/>
              <a:ea typeface="游ゴシック" panose="020B0400000000000000" pitchFamily="50" charset="-128"/>
            </a:endParaRPr>
          </a:p>
        </p:txBody>
      </p:sp>
      <p:sp>
        <p:nvSpPr>
          <p:cNvPr id="38" name="楕円 37">
            <a:extLst>
              <a:ext uri="{FF2B5EF4-FFF2-40B4-BE49-F238E27FC236}">
                <a16:creationId xmlns:a16="http://schemas.microsoft.com/office/drawing/2014/main" id="{FC5D7FD4-244E-D752-7617-0099072D679A}"/>
              </a:ext>
            </a:extLst>
          </p:cNvPr>
          <p:cNvSpPr/>
          <p:nvPr/>
        </p:nvSpPr>
        <p:spPr>
          <a:xfrm>
            <a:off x="3446915"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01" name="直線矢印コネクタ 100">
            <a:extLst>
              <a:ext uri="{FF2B5EF4-FFF2-40B4-BE49-F238E27FC236}">
                <a16:creationId xmlns:a16="http://schemas.microsoft.com/office/drawing/2014/main" id="{420EEA8D-DCC9-FB43-3E5A-6B3CB67F673C}"/>
              </a:ext>
            </a:extLst>
          </p:cNvPr>
          <p:cNvCxnSpPr>
            <a:cxnSpLocks/>
            <a:stCxn id="39" idx="3"/>
            <a:endCxn id="38" idx="2"/>
          </p:cNvCxnSpPr>
          <p:nvPr/>
        </p:nvCxnSpPr>
        <p:spPr>
          <a:xfrm>
            <a:off x="3039527" y="2662709"/>
            <a:ext cx="407388"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B873C31D-D0A4-F3DE-E62E-CAAB2E6A250C}"/>
              </a:ext>
            </a:extLst>
          </p:cNvPr>
          <p:cNvGrpSpPr/>
          <p:nvPr/>
        </p:nvGrpSpPr>
        <p:grpSpPr>
          <a:xfrm>
            <a:off x="1600278"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3A08A0A7-63CA-D5E7-ED36-CE735441AF20}"/>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BF71B1C6-3339-D656-C8F1-7FF2C6AA4B7F}"/>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死亡者・転出者の</a:t>
              </a:r>
              <a:endParaRPr kumimoji="1" lang="en-US" altLang="ja-JP" sz="500" b="1" dirty="0">
                <a:solidFill>
                  <a:schemeClr val="tx1"/>
                </a:solidFill>
                <a:latin typeface="+mn-ea"/>
              </a:endParaRPr>
            </a:p>
            <a:p>
              <a:pPr algn="ctr"/>
              <a:r>
                <a:rPr kumimoji="1" lang="ja-JP" altLang="en-US" sz="500" b="1" dirty="0">
                  <a:solidFill>
                    <a:schemeClr val="tx1"/>
                  </a:solidFill>
                  <a:latin typeface="+mn-ea"/>
                </a:rPr>
                <a:t>抽出</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3D4495CD-F987-7B1F-03FE-71EF534D1CDD}"/>
              </a:ext>
            </a:extLst>
          </p:cNvPr>
          <p:cNvCxnSpPr>
            <a:cxnSpLocks/>
            <a:stCxn id="140" idx="1"/>
            <a:endCxn id="137" idx="2"/>
          </p:cNvCxnSpPr>
          <p:nvPr/>
        </p:nvCxnSpPr>
        <p:spPr>
          <a:xfrm flipH="1" flipV="1">
            <a:off x="1898220"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0228C1F3-294D-85A7-365E-CC4D062711C5}"/>
              </a:ext>
            </a:extLst>
          </p:cNvPr>
          <p:cNvGrpSpPr/>
          <p:nvPr/>
        </p:nvGrpSpPr>
        <p:grpSpPr>
          <a:xfrm>
            <a:off x="1610402"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3EEC3C52-AB7C-BE04-B936-F2BAAA7046F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6BA61D54-ED54-23DE-BCFF-B02DAD0193DF}"/>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73EA5B8B-FCD4-D562-AB57-55E21BA6820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1217867A-AA28-0BF1-CAAF-48236D61C07B}"/>
              </a:ext>
            </a:extLst>
          </p:cNvPr>
          <p:cNvGrpSpPr/>
          <p:nvPr/>
        </p:nvGrpSpPr>
        <p:grpSpPr>
          <a:xfrm flipH="1">
            <a:off x="929237"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F2BA3B23-7C0B-6F62-AC5B-EAA9FDE57777}"/>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D410892-EAAF-5F9E-CE90-7F59B908A044}"/>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980F5A95-B0BD-E168-2825-639CB675587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F9C88CB6-E04D-55EF-AE27-BDED9C6F0E6D}"/>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C566AAC-EC09-E998-C2EE-173A27E5A0D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A3A42167-13F5-81D6-8FE0-9C8DE7BF36F5}"/>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28" name="正方形/長方形 27">
            <a:extLst>
              <a:ext uri="{FF2B5EF4-FFF2-40B4-BE49-F238E27FC236}">
                <a16:creationId xmlns:a16="http://schemas.microsoft.com/office/drawing/2014/main" id="{F2D23763-D561-2D58-04CB-0062EA3EF40B}"/>
              </a:ext>
            </a:extLst>
          </p:cNvPr>
          <p:cNvSpPr/>
          <p:nvPr/>
        </p:nvSpPr>
        <p:spPr>
          <a:xfrm>
            <a:off x="759303" y="2812254"/>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9" name="楕円 28">
            <a:extLst>
              <a:ext uri="{FF2B5EF4-FFF2-40B4-BE49-F238E27FC236}">
                <a16:creationId xmlns:a16="http://schemas.microsoft.com/office/drawing/2014/main" id="{8D987847-3468-279B-3514-6F1BF737C165}"/>
              </a:ext>
            </a:extLst>
          </p:cNvPr>
          <p:cNvSpPr/>
          <p:nvPr/>
        </p:nvSpPr>
        <p:spPr>
          <a:xfrm>
            <a:off x="1008001"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30" name="グループ化 29">
            <a:extLst>
              <a:ext uri="{FF2B5EF4-FFF2-40B4-BE49-F238E27FC236}">
                <a16:creationId xmlns:a16="http://schemas.microsoft.com/office/drawing/2014/main" id="{A7A78F3C-49D0-53A2-B625-42417221E2FE}"/>
              </a:ext>
            </a:extLst>
          </p:cNvPr>
          <p:cNvGrpSpPr/>
          <p:nvPr/>
        </p:nvGrpSpPr>
        <p:grpSpPr>
          <a:xfrm>
            <a:off x="2063880" y="2894515"/>
            <a:ext cx="637021" cy="706178"/>
            <a:chOff x="2321719" y="2988182"/>
            <a:chExt cx="637021" cy="706178"/>
          </a:xfrm>
        </p:grpSpPr>
        <p:pic>
          <p:nvPicPr>
            <p:cNvPr id="31" name="グラフィックス 30" descr="紙 枠線">
              <a:extLst>
                <a:ext uri="{FF2B5EF4-FFF2-40B4-BE49-F238E27FC236}">
                  <a16:creationId xmlns:a16="http://schemas.microsoft.com/office/drawing/2014/main" id="{67B0CF25-C455-B224-CC11-5F9B7815E305}"/>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32" name="直線矢印コネクタ 36">
              <a:extLst>
                <a:ext uri="{FF2B5EF4-FFF2-40B4-BE49-F238E27FC236}">
                  <a16:creationId xmlns:a16="http://schemas.microsoft.com/office/drawing/2014/main" id="{80A61D8E-3B8B-5B57-6698-948D93718E8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33" name="正方形/長方形 32">
              <a:extLst>
                <a:ext uri="{FF2B5EF4-FFF2-40B4-BE49-F238E27FC236}">
                  <a16:creationId xmlns:a16="http://schemas.microsoft.com/office/drawing/2014/main" id="{41E5DDAD-C5A7-E54E-4647-6091446019BC}"/>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死亡者リスト</a:t>
              </a:r>
              <a:endParaRPr kumimoji="1" lang="en-US" altLang="ja-JP" sz="500" b="1" dirty="0">
                <a:solidFill>
                  <a:schemeClr val="tx1"/>
                </a:solidFill>
                <a:latin typeface="+mn-ea"/>
              </a:endParaRPr>
            </a:p>
          </p:txBody>
        </p:sp>
      </p:grpSp>
      <p:cxnSp>
        <p:nvCxnSpPr>
          <p:cNvPr id="35" name="直線矢印コネクタ 34">
            <a:extLst>
              <a:ext uri="{FF2B5EF4-FFF2-40B4-BE49-F238E27FC236}">
                <a16:creationId xmlns:a16="http://schemas.microsoft.com/office/drawing/2014/main" id="{161286E3-6EBF-26D6-245E-510C2586271A}"/>
              </a:ext>
            </a:extLst>
          </p:cNvPr>
          <p:cNvCxnSpPr>
            <a:cxnSpLocks/>
            <a:stCxn id="137" idx="3"/>
            <a:endCxn id="39" idx="1"/>
          </p:cNvCxnSpPr>
          <p:nvPr/>
        </p:nvCxnSpPr>
        <p:spPr>
          <a:xfrm>
            <a:off x="2196162" y="2662709"/>
            <a:ext cx="24748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6" name="グループ化 35">
            <a:extLst>
              <a:ext uri="{FF2B5EF4-FFF2-40B4-BE49-F238E27FC236}">
                <a16:creationId xmlns:a16="http://schemas.microsoft.com/office/drawing/2014/main" id="{0EB9E9CF-A745-DF46-ADA8-25F1B277FD7A}"/>
              </a:ext>
            </a:extLst>
          </p:cNvPr>
          <p:cNvGrpSpPr/>
          <p:nvPr/>
        </p:nvGrpSpPr>
        <p:grpSpPr>
          <a:xfrm>
            <a:off x="2443643" y="2428334"/>
            <a:ext cx="595884" cy="468750"/>
            <a:chOff x="2420174" y="2805910"/>
            <a:chExt cx="595884" cy="468750"/>
          </a:xfrm>
        </p:grpSpPr>
        <p:pic>
          <p:nvPicPr>
            <p:cNvPr id="37" name="グラフィックス 36" descr="ユーザー 枠線">
              <a:extLst>
                <a:ext uri="{FF2B5EF4-FFF2-40B4-BE49-F238E27FC236}">
                  <a16:creationId xmlns:a16="http://schemas.microsoft.com/office/drawing/2014/main" id="{F36378DA-3A4F-A70D-2411-939800BF6F6B}"/>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39" name="四角形: 角を丸くする 38">
              <a:extLst>
                <a:ext uri="{FF2B5EF4-FFF2-40B4-BE49-F238E27FC236}">
                  <a16:creationId xmlns:a16="http://schemas.microsoft.com/office/drawing/2014/main" id="{DC1E6039-CFF8-D892-9B4B-F39AB3C63EF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相続人代表者・</a:t>
              </a:r>
              <a:endParaRPr kumimoji="1" lang="en-US" altLang="ja-JP" sz="500" b="1" dirty="0">
                <a:solidFill>
                  <a:schemeClr val="tx1"/>
                </a:solidFill>
                <a:latin typeface="+mn-ea"/>
              </a:endParaRPr>
            </a:p>
            <a:p>
              <a:pPr algn="ctr"/>
              <a:r>
                <a:rPr kumimoji="1" lang="ja-JP" altLang="en-US" sz="500" b="1" dirty="0">
                  <a:solidFill>
                    <a:schemeClr val="tx1"/>
                  </a:solidFill>
                  <a:latin typeface="+mn-ea"/>
                </a:rPr>
                <a:t>納税管理人の設定</a:t>
              </a:r>
              <a:endParaRPr kumimoji="1" lang="en-US" altLang="ja-JP" sz="500" b="1" dirty="0">
                <a:solidFill>
                  <a:schemeClr val="tx1"/>
                </a:solidFill>
                <a:latin typeface="+mn-ea"/>
              </a:endParaRPr>
            </a:p>
          </p:txBody>
        </p:sp>
      </p:grpSp>
      <p:cxnSp>
        <p:nvCxnSpPr>
          <p:cNvPr id="40" name="直線矢印コネクタ 39">
            <a:extLst>
              <a:ext uri="{FF2B5EF4-FFF2-40B4-BE49-F238E27FC236}">
                <a16:creationId xmlns:a16="http://schemas.microsoft.com/office/drawing/2014/main" id="{B5403C7D-549B-9E7B-4F3F-F51DEFCB4D00}"/>
              </a:ext>
            </a:extLst>
          </p:cNvPr>
          <p:cNvCxnSpPr>
            <a:cxnSpLocks/>
            <a:stCxn id="39" idx="2"/>
            <a:endCxn id="42" idx="1"/>
          </p:cNvCxnSpPr>
          <p:nvPr/>
        </p:nvCxnSpPr>
        <p:spPr>
          <a:xfrm>
            <a:off x="2741585" y="2897084"/>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1" name="グループ化 40">
            <a:extLst>
              <a:ext uri="{FF2B5EF4-FFF2-40B4-BE49-F238E27FC236}">
                <a16:creationId xmlns:a16="http://schemas.microsoft.com/office/drawing/2014/main" id="{C747A2EB-E775-F143-8D70-F6AEBC8D391C}"/>
              </a:ext>
            </a:extLst>
          </p:cNvPr>
          <p:cNvGrpSpPr/>
          <p:nvPr/>
        </p:nvGrpSpPr>
        <p:grpSpPr>
          <a:xfrm>
            <a:off x="2453767" y="4281501"/>
            <a:ext cx="575637" cy="451948"/>
            <a:chOff x="5274238" y="5435536"/>
            <a:chExt cx="439201" cy="345439"/>
          </a:xfrm>
        </p:grpSpPr>
        <p:sp>
          <p:nvSpPr>
            <p:cNvPr id="42" name="フローチャート: 磁気ディスク 41">
              <a:extLst>
                <a:ext uri="{FF2B5EF4-FFF2-40B4-BE49-F238E27FC236}">
                  <a16:creationId xmlns:a16="http://schemas.microsoft.com/office/drawing/2014/main" id="{6CE4B8EE-D584-6192-4A02-81176AD7BE4B}"/>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4" name="円弧 43">
              <a:extLst>
                <a:ext uri="{FF2B5EF4-FFF2-40B4-BE49-F238E27FC236}">
                  <a16:creationId xmlns:a16="http://schemas.microsoft.com/office/drawing/2014/main" id="{53EC5355-4214-A6FC-6DD3-58787B42D4C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5" name="円弧 44">
              <a:extLst>
                <a:ext uri="{FF2B5EF4-FFF2-40B4-BE49-F238E27FC236}">
                  <a16:creationId xmlns:a16="http://schemas.microsoft.com/office/drawing/2014/main" id="{C8DAE61E-F90D-D5B6-2EC5-CD73913C1655}"/>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6" name="グループ化 45">
            <a:extLst>
              <a:ext uri="{FF2B5EF4-FFF2-40B4-BE49-F238E27FC236}">
                <a16:creationId xmlns:a16="http://schemas.microsoft.com/office/drawing/2014/main" id="{F555CFA5-ED7B-771A-C38C-2AEB90B0EC42}"/>
              </a:ext>
            </a:extLst>
          </p:cNvPr>
          <p:cNvGrpSpPr/>
          <p:nvPr/>
        </p:nvGrpSpPr>
        <p:grpSpPr>
          <a:xfrm flipH="1">
            <a:off x="1772602" y="4643643"/>
            <a:ext cx="752658" cy="405710"/>
            <a:chOff x="4488244" y="5206471"/>
            <a:chExt cx="752658" cy="405710"/>
          </a:xfrm>
        </p:grpSpPr>
        <p:cxnSp>
          <p:nvCxnSpPr>
            <p:cNvPr id="47" name="直線矢印コネクタ 46">
              <a:extLst>
                <a:ext uri="{FF2B5EF4-FFF2-40B4-BE49-F238E27FC236}">
                  <a16:creationId xmlns:a16="http://schemas.microsoft.com/office/drawing/2014/main" id="{C59C1465-1C36-F955-A257-B1A48A9BA0AF}"/>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8" name="グループ化 47">
              <a:extLst>
                <a:ext uri="{FF2B5EF4-FFF2-40B4-BE49-F238E27FC236}">
                  <a16:creationId xmlns:a16="http://schemas.microsoft.com/office/drawing/2014/main" id="{EDF71DDC-19B1-7740-6C9A-4E5133D2FC96}"/>
                </a:ext>
              </a:extLst>
            </p:cNvPr>
            <p:cNvGrpSpPr/>
            <p:nvPr/>
          </p:nvGrpSpPr>
          <p:grpSpPr>
            <a:xfrm>
              <a:off x="4610864" y="5312359"/>
              <a:ext cx="69614" cy="299822"/>
              <a:chOff x="2439407" y="2962964"/>
              <a:chExt cx="69614" cy="430496"/>
            </a:xfrm>
          </p:grpSpPr>
          <p:cxnSp>
            <p:nvCxnSpPr>
              <p:cNvPr id="50" name="直線コネクタ 49">
                <a:extLst>
                  <a:ext uri="{FF2B5EF4-FFF2-40B4-BE49-F238E27FC236}">
                    <a16:creationId xmlns:a16="http://schemas.microsoft.com/office/drawing/2014/main" id="{621B40AA-8719-2657-5912-960316F6CA94}"/>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42130ABE-6F5A-F5C3-DF6A-BFD0F95396AA}"/>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2" name="直線コネクタ 51">
                <a:extLst>
                  <a:ext uri="{FF2B5EF4-FFF2-40B4-BE49-F238E27FC236}">
                    <a16:creationId xmlns:a16="http://schemas.microsoft.com/office/drawing/2014/main" id="{885EA0AE-48F8-1C1E-C7DC-7AC74EB0948E}"/>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9" name="正方形/長方形 48">
              <a:extLst>
                <a:ext uri="{FF2B5EF4-FFF2-40B4-BE49-F238E27FC236}">
                  <a16:creationId xmlns:a16="http://schemas.microsoft.com/office/drawing/2014/main" id="{CBDBC680-8772-ADF9-D13C-3FE96A6880F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Tree>
    <p:extLst>
      <p:ext uri="{BB962C8B-B14F-4D97-AF65-F5344CB8AC3E}">
        <p14:creationId xmlns:p14="http://schemas.microsoft.com/office/powerpoint/2010/main" val="13227272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29705C-C885-9239-4137-4DFC8AB40D14}"/>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BE7CFA9C-FBF2-7EBD-365A-B171D7E14D05}"/>
              </a:ext>
            </a:extLst>
          </p:cNvPr>
          <p:cNvGrpSpPr/>
          <p:nvPr/>
        </p:nvGrpSpPr>
        <p:grpSpPr>
          <a:xfrm rot="16200000">
            <a:off x="112731" y="3587989"/>
            <a:ext cx="2042822" cy="47531"/>
            <a:chOff x="7887209" y="5728208"/>
            <a:chExt cx="2042822" cy="47531"/>
          </a:xfrm>
        </p:grpSpPr>
        <p:cxnSp>
          <p:nvCxnSpPr>
            <p:cNvPr id="24" name="直線矢印コネクタ 23">
              <a:extLst>
                <a:ext uri="{FF2B5EF4-FFF2-40B4-BE49-F238E27FC236}">
                  <a16:creationId xmlns:a16="http://schemas.microsoft.com/office/drawing/2014/main" id="{C865E043-2BE6-1C5A-F939-924CA4F25B7E}"/>
                </a:ext>
              </a:extLst>
            </p:cNvPr>
            <p:cNvCxnSpPr>
              <a:cxnSpLocks/>
              <a:stCxn id="37" idx="6"/>
              <a:endCxn id="39" idx="0"/>
            </p:cNvCxnSpPr>
            <p:nvPr/>
          </p:nvCxnSpPr>
          <p:spPr>
            <a:xfrm rot="5400000" flipV="1">
              <a:off x="8932382" y="4754332"/>
              <a:ext cx="6" cy="199529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7" name="楕円 36">
              <a:extLst>
                <a:ext uri="{FF2B5EF4-FFF2-40B4-BE49-F238E27FC236}">
                  <a16:creationId xmlns:a16="http://schemas.microsoft.com/office/drawing/2014/main" id="{652086CA-0695-FA8C-5644-0DB7C212DD95}"/>
                </a:ext>
              </a:extLst>
            </p:cNvPr>
            <p:cNvSpPr/>
            <p:nvPr/>
          </p:nvSpPr>
          <p:spPr>
            <a:xfrm>
              <a:off x="7887209"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二等辺三角形 38">
              <a:extLst>
                <a:ext uri="{FF2B5EF4-FFF2-40B4-BE49-F238E27FC236}">
                  <a16:creationId xmlns:a16="http://schemas.microsoft.com/office/drawing/2014/main" id="{49FBF05B-DCAE-5F92-8B27-4866A9B50C33}"/>
                </a:ext>
              </a:extLst>
            </p:cNvPr>
            <p:cNvSpPr/>
            <p:nvPr/>
          </p:nvSpPr>
          <p:spPr>
            <a:xfrm rot="5400000">
              <a:off x="9870784" y="571604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04" name="グループ化 103">
            <a:extLst>
              <a:ext uri="{FF2B5EF4-FFF2-40B4-BE49-F238E27FC236}">
                <a16:creationId xmlns:a16="http://schemas.microsoft.com/office/drawing/2014/main" id="{5F02679C-F61A-CCCD-C694-67CB07FC9364}"/>
              </a:ext>
            </a:extLst>
          </p:cNvPr>
          <p:cNvGrpSpPr/>
          <p:nvPr/>
        </p:nvGrpSpPr>
        <p:grpSpPr>
          <a:xfrm rot="16200000">
            <a:off x="1167466" y="3871738"/>
            <a:ext cx="1475320" cy="47531"/>
            <a:chOff x="7950952" y="5728209"/>
            <a:chExt cx="1475320" cy="47531"/>
          </a:xfrm>
        </p:grpSpPr>
        <p:cxnSp>
          <p:nvCxnSpPr>
            <p:cNvPr id="105" name="直線矢印コネクタ 104">
              <a:extLst>
                <a:ext uri="{FF2B5EF4-FFF2-40B4-BE49-F238E27FC236}">
                  <a16:creationId xmlns:a16="http://schemas.microsoft.com/office/drawing/2014/main" id="{E227DC85-7E7E-E73B-1350-DE4B79EFAD01}"/>
                </a:ext>
              </a:extLst>
            </p:cNvPr>
            <p:cNvCxnSpPr>
              <a:cxnSpLocks/>
              <a:stCxn id="107" idx="6"/>
              <a:endCxn id="108" idx="0"/>
            </p:cNvCxnSpPr>
            <p:nvPr/>
          </p:nvCxnSpPr>
          <p:spPr>
            <a:xfrm rot="5400000" flipV="1">
              <a:off x="8712378" y="5038081"/>
              <a:ext cx="0" cy="1427789"/>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7" name="楕円 106">
              <a:extLst>
                <a:ext uri="{FF2B5EF4-FFF2-40B4-BE49-F238E27FC236}">
                  <a16:creationId xmlns:a16="http://schemas.microsoft.com/office/drawing/2014/main" id="{17715547-3557-53A1-31E6-D3FB69833379}"/>
                </a:ext>
              </a:extLst>
            </p:cNvPr>
            <p:cNvSpPr/>
            <p:nvPr/>
          </p:nvSpPr>
          <p:spPr>
            <a:xfrm>
              <a:off x="7950952"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8" name="二等辺三角形 107">
              <a:extLst>
                <a:ext uri="{FF2B5EF4-FFF2-40B4-BE49-F238E27FC236}">
                  <a16:creationId xmlns:a16="http://schemas.microsoft.com/office/drawing/2014/main" id="{5483338B-6B80-CB79-B27D-F0D1A6BD72BE}"/>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24" name="グループ化 123">
            <a:extLst>
              <a:ext uri="{FF2B5EF4-FFF2-40B4-BE49-F238E27FC236}">
                <a16:creationId xmlns:a16="http://schemas.microsoft.com/office/drawing/2014/main" id="{8D818A8F-26C1-E290-B33A-ED6C7097DEA1}"/>
              </a:ext>
            </a:extLst>
          </p:cNvPr>
          <p:cNvGrpSpPr/>
          <p:nvPr/>
        </p:nvGrpSpPr>
        <p:grpSpPr>
          <a:xfrm rot="16200000">
            <a:off x="1895036" y="4517905"/>
            <a:ext cx="1524071" cy="47531"/>
            <a:chOff x="7902201" y="5728209"/>
            <a:chExt cx="1524071" cy="47531"/>
          </a:xfrm>
        </p:grpSpPr>
        <p:cxnSp>
          <p:nvCxnSpPr>
            <p:cNvPr id="125" name="直線矢印コネクタ 124">
              <a:extLst>
                <a:ext uri="{FF2B5EF4-FFF2-40B4-BE49-F238E27FC236}">
                  <a16:creationId xmlns:a16="http://schemas.microsoft.com/office/drawing/2014/main" id="{302EAA96-88E2-20F3-F6EE-3753BE688FD2}"/>
                </a:ext>
              </a:extLst>
            </p:cNvPr>
            <p:cNvCxnSpPr>
              <a:cxnSpLocks/>
              <a:stCxn id="126" idx="6"/>
              <a:endCxn id="127" idx="0"/>
            </p:cNvCxnSpPr>
            <p:nvPr/>
          </p:nvCxnSpPr>
          <p:spPr>
            <a:xfrm rot="5400000" flipV="1">
              <a:off x="8688002" y="5013706"/>
              <a:ext cx="0" cy="1476540"/>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26" name="楕円 125">
              <a:extLst>
                <a:ext uri="{FF2B5EF4-FFF2-40B4-BE49-F238E27FC236}">
                  <a16:creationId xmlns:a16="http://schemas.microsoft.com/office/drawing/2014/main" id="{B8ABA486-D8D9-4587-5497-C1951525EFF3}"/>
                </a:ext>
              </a:extLst>
            </p:cNvPr>
            <p:cNvSpPr/>
            <p:nvPr/>
          </p:nvSpPr>
          <p:spPr>
            <a:xfrm>
              <a:off x="7902201"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7" name="二等辺三角形 126">
              <a:extLst>
                <a:ext uri="{FF2B5EF4-FFF2-40B4-BE49-F238E27FC236}">
                  <a16:creationId xmlns:a16="http://schemas.microsoft.com/office/drawing/2014/main" id="{5DAA15B7-3488-9CFF-436A-49EBD92CC895}"/>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8C710833-6272-3527-6AB9-FBB02C99BC3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2B1E74BD-939E-0567-244D-C2F67CC05ED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4DC084F9-B3CE-CAE1-B7A9-BE081A2F9380}"/>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7125917F-2AD1-3D1E-B22D-0D8D09AECB5A}"/>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CC46E622-93F5-1CF5-FC7A-0ED11A1DC5CC}"/>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15A97839-E105-B638-0B60-EAE55002DA04}"/>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7580BD9F-663E-5953-4301-5F6749E0EA88}"/>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速報データによる仮消込</a:t>
              </a:r>
            </a:p>
          </p:txBody>
        </p:sp>
        <p:sp>
          <p:nvSpPr>
            <p:cNvPr id="14" name="正方形/長方形 13">
              <a:extLst>
                <a:ext uri="{FF2B5EF4-FFF2-40B4-BE49-F238E27FC236}">
                  <a16:creationId xmlns:a16="http://schemas.microsoft.com/office/drawing/2014/main" id="{0309DCCA-FDB3-DBAC-683C-47EFF5A31B3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D8E6D30F-44A6-D493-F825-703AAE7C16C0}"/>
              </a:ext>
            </a:extLst>
          </p:cNvPr>
          <p:cNvGrpSpPr/>
          <p:nvPr/>
        </p:nvGrpSpPr>
        <p:grpSpPr>
          <a:xfrm>
            <a:off x="331641" y="1889570"/>
            <a:ext cx="8480719" cy="2472879"/>
            <a:chOff x="4383024" y="977900"/>
            <a:chExt cx="8480719" cy="447033"/>
          </a:xfrm>
        </p:grpSpPr>
        <p:sp>
          <p:nvSpPr>
            <p:cNvPr id="17" name="正方形/長方形 16">
              <a:extLst>
                <a:ext uri="{FF2B5EF4-FFF2-40B4-BE49-F238E27FC236}">
                  <a16:creationId xmlns:a16="http://schemas.microsoft.com/office/drawing/2014/main" id="{3F9607AF-2DF3-F793-17C9-1BC0917022FB}"/>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9EE343A5-00CC-3393-6E99-39A4472DB69A}"/>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174328E1-9C43-FC31-9949-5C0D72547F0A}"/>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6</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F5C1AFD-C015-F05E-B544-0618D9959194}"/>
              </a:ext>
            </a:extLst>
          </p:cNvPr>
          <p:cNvGrpSpPr/>
          <p:nvPr/>
        </p:nvGrpSpPr>
        <p:grpSpPr>
          <a:xfrm>
            <a:off x="3559812" y="275623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AC863F9E-A352-CC11-D694-4E2C487B5B5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123655B2-21ED-C008-ACE4-4ECD9FE0DC99}"/>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仮消込処理</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92FB3373-63F0-D331-3574-60EAB2EDB328}"/>
              </a:ext>
            </a:extLst>
          </p:cNvPr>
          <p:cNvCxnSpPr>
            <a:cxnSpLocks/>
            <a:stCxn id="22" idx="2"/>
            <a:endCxn id="118" idx="1"/>
          </p:cNvCxnSpPr>
          <p:nvPr/>
        </p:nvCxnSpPr>
        <p:spPr>
          <a:xfrm>
            <a:off x="3857754" y="3224981"/>
            <a:ext cx="1299" cy="138441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246413C5-4F1B-3863-5E6E-4DE022353EB2}"/>
              </a:ext>
            </a:extLst>
          </p:cNvPr>
          <p:cNvSpPr/>
          <p:nvPr/>
        </p:nvSpPr>
        <p:spPr>
          <a:xfrm>
            <a:off x="6501885" y="315784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FB9B6DB8-3369-DB79-14CE-2E3A6C9A71D3}"/>
              </a:ext>
            </a:extLst>
          </p:cNvPr>
          <p:cNvSpPr/>
          <p:nvPr/>
        </p:nvSpPr>
        <p:spPr>
          <a:xfrm>
            <a:off x="6758568" y="6167438"/>
            <a:ext cx="2053792" cy="33699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2.1.15</a:t>
            </a:r>
            <a:r>
              <a:rPr kumimoji="1" lang="ja-JP" altLang="en-US" sz="500" b="1" dirty="0">
                <a:solidFill>
                  <a:schemeClr val="tx1"/>
                </a:solidFill>
                <a:latin typeface="游ゴシック" panose="020B0400000000000000" pitchFamily="50" charset="-128"/>
                <a:ea typeface="游ゴシック" panose="020B0400000000000000" pitchFamily="50" charset="-128"/>
              </a:rPr>
              <a:t>　速報データ管理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F19678F5-A86D-2324-9ED1-4AE611C0DCCB}"/>
              </a:ext>
            </a:extLst>
          </p:cNvPr>
          <p:cNvGrpSpPr/>
          <p:nvPr/>
        </p:nvGrpSpPr>
        <p:grpSpPr>
          <a:xfrm>
            <a:off x="3569936" y="460939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80F6A582-6FE1-3808-57EC-407D8895C2BC}"/>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8924CB5F-9DFD-C7F3-4819-1E51588F292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2316B4D4-F717-7201-E993-13769210B88A}"/>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2580CF33-B283-965A-8AEA-55321CBE99B3}"/>
              </a:ext>
            </a:extLst>
          </p:cNvPr>
          <p:cNvSpPr/>
          <p:nvPr/>
        </p:nvSpPr>
        <p:spPr>
          <a:xfrm>
            <a:off x="6843833" y="283784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FB6A05DF-D2E1-87DD-64D5-0B52D40C6B07}"/>
              </a:ext>
            </a:extLst>
          </p:cNvPr>
          <p:cNvCxnSpPr>
            <a:cxnSpLocks/>
            <a:stCxn id="4" idx="6"/>
            <a:endCxn id="22" idx="1"/>
          </p:cNvCxnSpPr>
          <p:nvPr/>
        </p:nvCxnSpPr>
        <p:spPr>
          <a:xfrm>
            <a:off x="1287138" y="2427479"/>
            <a:ext cx="2272674" cy="563127"/>
          </a:xfrm>
          <a:prstGeom prst="bentConnector3">
            <a:avLst>
              <a:gd name="adj1" fmla="val 83529"/>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7991ED7D-A25E-C123-F9E7-8E57EF3F5CEF}"/>
              </a:ext>
            </a:extLst>
          </p:cNvPr>
          <p:cNvGrpSpPr/>
          <p:nvPr/>
        </p:nvGrpSpPr>
        <p:grpSpPr>
          <a:xfrm flipH="1">
            <a:off x="2888704" y="4971540"/>
            <a:ext cx="752658" cy="405710"/>
            <a:chOff x="4488244" y="5206471"/>
            <a:chExt cx="752658" cy="405710"/>
          </a:xfrm>
        </p:grpSpPr>
        <p:cxnSp>
          <p:nvCxnSpPr>
            <p:cNvPr id="80" name="直線矢印コネクタ 79">
              <a:extLst>
                <a:ext uri="{FF2B5EF4-FFF2-40B4-BE49-F238E27FC236}">
                  <a16:creationId xmlns:a16="http://schemas.microsoft.com/office/drawing/2014/main" id="{ADA302C1-5F50-372A-E8B7-53EAB8C409C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CFE3DF75-5A5A-AB5D-1060-211526FABDBC}"/>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C16E3370-1413-127D-2731-8ACDFC31233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E74156BE-65CF-B1EF-5F7E-CA159E196768}"/>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4CE295AC-B76E-267C-F67C-B29E878F5A41}"/>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10C4B01A-F647-55EC-AF8E-2E1667D490BA}"/>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95" name="正方形/長方形 94">
            <a:extLst>
              <a:ext uri="{FF2B5EF4-FFF2-40B4-BE49-F238E27FC236}">
                <a16:creationId xmlns:a16="http://schemas.microsoft.com/office/drawing/2014/main" id="{781778FF-A292-1E94-13EA-5493B408D768}"/>
              </a:ext>
            </a:extLst>
          </p:cNvPr>
          <p:cNvSpPr/>
          <p:nvPr/>
        </p:nvSpPr>
        <p:spPr>
          <a:xfrm>
            <a:off x="732440" y="196683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482995C4-91AB-90D8-F111-27F24624AF55}"/>
              </a:ext>
            </a:extLst>
          </p:cNvPr>
          <p:cNvGrpSpPr/>
          <p:nvPr/>
        </p:nvGrpSpPr>
        <p:grpSpPr>
          <a:xfrm>
            <a:off x="981138" y="2274479"/>
            <a:ext cx="306000" cy="306000"/>
            <a:chOff x="8420362" y="5457393"/>
            <a:chExt cx="182044" cy="182044"/>
          </a:xfrm>
        </p:grpSpPr>
        <p:sp>
          <p:nvSpPr>
            <p:cNvPr id="4" name="楕円 3">
              <a:extLst>
                <a:ext uri="{FF2B5EF4-FFF2-40B4-BE49-F238E27FC236}">
                  <a16:creationId xmlns:a16="http://schemas.microsoft.com/office/drawing/2014/main" id="{6FFB3205-E209-5127-29F2-EECF8C11DE22}"/>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A1B1BC84-60D9-1066-2FD5-F8071B768DFF}"/>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4F45231B-6FA8-1231-FB3F-B69545B1B0D1}"/>
              </a:ext>
            </a:extLst>
          </p:cNvPr>
          <p:cNvCxnSpPr>
            <a:cxnSpLocks/>
            <a:stCxn id="56" idx="3"/>
            <a:endCxn id="38" idx="2"/>
          </p:cNvCxnSpPr>
          <p:nvPr/>
        </p:nvCxnSpPr>
        <p:spPr>
          <a:xfrm>
            <a:off x="5020841" y="2990606"/>
            <a:ext cx="182299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20DB3C7D-4087-29EA-DD42-2CA300AC25BF}"/>
              </a:ext>
            </a:extLst>
          </p:cNvPr>
          <p:cNvGrpSpPr/>
          <p:nvPr/>
        </p:nvGrpSpPr>
        <p:grpSpPr>
          <a:xfrm>
            <a:off x="5258294" y="3554341"/>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CD68223E-A7FD-9C01-8ABA-A8EDE2A2C64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0EF0BA05-9A20-1F4C-30D4-E2617E3E9FA3}"/>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エラー修正</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375A444E-2086-4D2A-339E-4CCECABB3AA7}"/>
              </a:ext>
            </a:extLst>
          </p:cNvPr>
          <p:cNvCxnSpPr>
            <a:cxnSpLocks/>
            <a:stCxn id="56" idx="2"/>
            <a:endCxn id="28" idx="1"/>
          </p:cNvCxnSpPr>
          <p:nvPr/>
        </p:nvCxnSpPr>
        <p:spPr>
          <a:xfrm rot="16200000" flipH="1">
            <a:off x="4723022" y="3253443"/>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1CB2C8B9-E9A0-9EC9-3D80-3E197E9930C5}"/>
              </a:ext>
            </a:extLst>
          </p:cNvPr>
          <p:cNvSpPr/>
          <p:nvPr/>
        </p:nvSpPr>
        <p:spPr>
          <a:xfrm>
            <a:off x="5104516" y="288238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EA796070-44FB-B5D1-EB82-0C78C6FA4F62}"/>
              </a:ext>
            </a:extLst>
          </p:cNvPr>
          <p:cNvSpPr/>
          <p:nvPr/>
        </p:nvSpPr>
        <p:spPr>
          <a:xfrm>
            <a:off x="4341802" y="261675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sp>
        <p:nvSpPr>
          <p:cNvPr id="49" name="正方形/長方形 48">
            <a:extLst>
              <a:ext uri="{FF2B5EF4-FFF2-40B4-BE49-F238E27FC236}">
                <a16:creationId xmlns:a16="http://schemas.microsoft.com/office/drawing/2014/main" id="{FA304D00-5A1A-4C96-C14A-FE0D9E03933F}"/>
              </a:ext>
            </a:extLst>
          </p:cNvPr>
          <p:cNvSpPr/>
          <p:nvPr/>
        </p:nvSpPr>
        <p:spPr>
          <a:xfrm>
            <a:off x="4398084" y="3465980"/>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B2E65FDF-8FCE-4C60-D5F3-5CAE18855546}"/>
              </a:ext>
            </a:extLst>
          </p:cNvPr>
          <p:cNvSpPr/>
          <p:nvPr/>
        </p:nvSpPr>
        <p:spPr>
          <a:xfrm>
            <a:off x="4676870" y="2853603"/>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FE19E359-55EB-A1B2-16A5-3A3471BCC6A3}"/>
              </a:ext>
            </a:extLst>
          </p:cNvPr>
          <p:cNvCxnSpPr>
            <a:cxnSpLocks/>
            <a:stCxn id="54" idx="3"/>
            <a:endCxn id="38" idx="2"/>
          </p:cNvCxnSpPr>
          <p:nvPr/>
        </p:nvCxnSpPr>
        <p:spPr>
          <a:xfrm flipV="1">
            <a:off x="6611022" y="2990606"/>
            <a:ext cx="232811"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BF29BF89-BCC7-A8E0-C4C3-215BB837388B}"/>
              </a:ext>
            </a:extLst>
          </p:cNvPr>
          <p:cNvCxnSpPr>
            <a:cxnSpLocks/>
            <a:stCxn id="28" idx="2"/>
            <a:endCxn id="62" idx="1"/>
          </p:cNvCxnSpPr>
          <p:nvPr/>
        </p:nvCxnSpPr>
        <p:spPr>
          <a:xfrm>
            <a:off x="5556236" y="4023091"/>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B1B29B13-546D-01C9-703C-9B0A78E0BFD8}"/>
              </a:ext>
            </a:extLst>
          </p:cNvPr>
          <p:cNvGrpSpPr/>
          <p:nvPr/>
        </p:nvGrpSpPr>
        <p:grpSpPr>
          <a:xfrm>
            <a:off x="5268418" y="4609398"/>
            <a:ext cx="575637" cy="451948"/>
            <a:chOff x="5274238" y="5435541"/>
            <a:chExt cx="439201" cy="345439"/>
          </a:xfrm>
        </p:grpSpPr>
        <p:sp>
          <p:nvSpPr>
            <p:cNvPr id="62" name="フローチャート: 磁気ディスク 61">
              <a:extLst>
                <a:ext uri="{FF2B5EF4-FFF2-40B4-BE49-F238E27FC236}">
                  <a16:creationId xmlns:a16="http://schemas.microsoft.com/office/drawing/2014/main" id="{ECA838A7-2CDD-40BC-94FD-5E565886CAE7}"/>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1BAF3C9D-96A8-E3CD-DDC4-F7AEDE0FA017}"/>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D489004C-FF44-8076-508D-A31D7E038FD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250F733C-0DC2-6019-76A0-1B1ED9D02881}"/>
              </a:ext>
            </a:extLst>
          </p:cNvPr>
          <p:cNvGrpSpPr/>
          <p:nvPr/>
        </p:nvGrpSpPr>
        <p:grpSpPr>
          <a:xfrm flipH="1">
            <a:off x="4606555" y="4971540"/>
            <a:ext cx="752658" cy="405710"/>
            <a:chOff x="5549538" y="5066857"/>
            <a:chExt cx="752658" cy="405710"/>
          </a:xfrm>
        </p:grpSpPr>
        <p:cxnSp>
          <p:nvCxnSpPr>
            <p:cNvPr id="74" name="直線矢印コネクタ 73">
              <a:extLst>
                <a:ext uri="{FF2B5EF4-FFF2-40B4-BE49-F238E27FC236}">
                  <a16:creationId xmlns:a16="http://schemas.microsoft.com/office/drawing/2014/main" id="{1519A07C-5747-5A14-EB1E-2FF67D23D1D3}"/>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43767862-36C0-AD8E-A4B3-8CDB0EC98A64}"/>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35C30DB0-C991-06CC-7376-C56FD8072BBD}"/>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9855FF39-23F9-FF6B-F288-5B9C97AECA1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EC9E2770-F95E-7B4E-D7EC-691DB156F43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C892780F-E8C9-C368-3D04-2E1C978DABC8}"/>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64" name="直線矢印コネクタ 163">
            <a:extLst>
              <a:ext uri="{FF2B5EF4-FFF2-40B4-BE49-F238E27FC236}">
                <a16:creationId xmlns:a16="http://schemas.microsoft.com/office/drawing/2014/main" id="{CF03D228-3634-8024-6841-7A0CB022E1F7}"/>
              </a:ext>
            </a:extLst>
          </p:cNvPr>
          <p:cNvCxnSpPr>
            <a:cxnSpLocks/>
            <a:stCxn id="91" idx="6"/>
            <a:endCxn id="22" idx="1"/>
          </p:cNvCxnSpPr>
          <p:nvPr/>
        </p:nvCxnSpPr>
        <p:spPr>
          <a:xfrm>
            <a:off x="2058125" y="2990606"/>
            <a:ext cx="150168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D5CB2FBB-F37D-5A8D-70AE-77DC9E2F78FA}"/>
              </a:ext>
            </a:extLst>
          </p:cNvPr>
          <p:cNvCxnSpPr>
            <a:cxnSpLocks/>
            <a:stCxn id="22" idx="3"/>
            <a:endCxn id="56" idx="1"/>
          </p:cNvCxnSpPr>
          <p:nvPr/>
        </p:nvCxnSpPr>
        <p:spPr>
          <a:xfrm>
            <a:off x="4155696" y="2990606"/>
            <a:ext cx="52117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9" name="グループ化 18">
            <a:extLst>
              <a:ext uri="{FF2B5EF4-FFF2-40B4-BE49-F238E27FC236}">
                <a16:creationId xmlns:a16="http://schemas.microsoft.com/office/drawing/2014/main" id="{56A32C73-3153-DBDA-7363-6CB5AF0493FC}"/>
              </a:ext>
            </a:extLst>
          </p:cNvPr>
          <p:cNvGrpSpPr/>
          <p:nvPr/>
        </p:nvGrpSpPr>
        <p:grpSpPr>
          <a:xfrm>
            <a:off x="846320" y="4609398"/>
            <a:ext cx="575637" cy="451948"/>
            <a:chOff x="5274238" y="5435536"/>
            <a:chExt cx="439201" cy="345439"/>
          </a:xfrm>
        </p:grpSpPr>
        <p:sp>
          <p:nvSpPr>
            <p:cNvPr id="20" name="フローチャート: 磁気ディスク 19">
              <a:extLst>
                <a:ext uri="{FF2B5EF4-FFF2-40B4-BE49-F238E27FC236}">
                  <a16:creationId xmlns:a16="http://schemas.microsoft.com/office/drawing/2014/main" id="{73CF4B72-4176-C09D-B7EC-56D849F2A404}"/>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マルチ・ペイメ</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ント・ネットワーク</a:t>
              </a:r>
            </a:p>
          </p:txBody>
        </p:sp>
        <p:sp>
          <p:nvSpPr>
            <p:cNvPr id="23" name="円弧 22">
              <a:extLst>
                <a:ext uri="{FF2B5EF4-FFF2-40B4-BE49-F238E27FC236}">
                  <a16:creationId xmlns:a16="http://schemas.microsoft.com/office/drawing/2014/main" id="{6AB1CAA2-9EA4-8CA3-4E3E-68449FF14CC0}"/>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EC73EECE-76FA-82D9-B338-A43E71BC04B0}"/>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1" name="グループ化 30">
            <a:extLst>
              <a:ext uri="{FF2B5EF4-FFF2-40B4-BE49-F238E27FC236}">
                <a16:creationId xmlns:a16="http://schemas.microsoft.com/office/drawing/2014/main" id="{43F447E5-D5D4-98E0-D565-FC0FFE3CBD75}"/>
              </a:ext>
            </a:extLst>
          </p:cNvPr>
          <p:cNvGrpSpPr/>
          <p:nvPr/>
        </p:nvGrpSpPr>
        <p:grpSpPr>
          <a:xfrm>
            <a:off x="992050" y="3840947"/>
            <a:ext cx="989415" cy="540640"/>
            <a:chOff x="6505144" y="1535482"/>
            <a:chExt cx="989415" cy="540640"/>
          </a:xfrm>
        </p:grpSpPr>
        <p:cxnSp>
          <p:nvCxnSpPr>
            <p:cNvPr id="34" name="直線矢印コネクタ 33">
              <a:extLst>
                <a:ext uri="{FF2B5EF4-FFF2-40B4-BE49-F238E27FC236}">
                  <a16:creationId xmlns:a16="http://schemas.microsoft.com/office/drawing/2014/main" id="{B59C5653-1889-A27A-65D2-562505CDCEB5}"/>
                </a:ext>
              </a:extLst>
            </p:cNvPr>
            <p:cNvCxnSpPr>
              <a:cxnSpLocks/>
              <a:endCxn id="36"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353A3911-9B35-22A4-E21E-FBDB5C3E2BE6}"/>
                </a:ext>
              </a:extLst>
            </p:cNvPr>
            <p:cNvSpPr/>
            <p:nvPr/>
          </p:nvSpPr>
          <p:spPr>
            <a:xfrm>
              <a:off x="6505144" y="179366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速報データ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(MPN</a:t>
              </a:r>
              <a:r>
                <a:rPr kumimoji="1" lang="ja-JP" altLang="en-US" sz="500" b="1" dirty="0">
                  <a:solidFill>
                    <a:schemeClr val="tx1"/>
                  </a:solidFill>
                  <a:latin typeface="+mn-ea"/>
                </a:rPr>
                <a:t>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36" name="グラフィックス 35" descr="紙 枠線">
              <a:extLst>
                <a:ext uri="{FF2B5EF4-FFF2-40B4-BE49-F238E27FC236}">
                  <a16:creationId xmlns:a16="http://schemas.microsoft.com/office/drawing/2014/main" id="{3265AA4C-E01A-AFAE-B558-06A49840A65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grpSp>
        <p:nvGrpSpPr>
          <p:cNvPr id="42" name="グループ化 41">
            <a:extLst>
              <a:ext uri="{FF2B5EF4-FFF2-40B4-BE49-F238E27FC236}">
                <a16:creationId xmlns:a16="http://schemas.microsoft.com/office/drawing/2014/main" id="{E4C60951-A23A-C034-A4F9-0672D16D35CB}"/>
              </a:ext>
            </a:extLst>
          </p:cNvPr>
          <p:cNvGrpSpPr/>
          <p:nvPr/>
        </p:nvGrpSpPr>
        <p:grpSpPr>
          <a:xfrm>
            <a:off x="4026408" y="3222412"/>
            <a:ext cx="637021" cy="706178"/>
            <a:chOff x="2321719" y="2988182"/>
            <a:chExt cx="637021" cy="706178"/>
          </a:xfrm>
        </p:grpSpPr>
        <p:pic>
          <p:nvPicPr>
            <p:cNvPr id="44" name="グラフィックス 43" descr="紙 枠線">
              <a:extLst>
                <a:ext uri="{FF2B5EF4-FFF2-40B4-BE49-F238E27FC236}">
                  <a16:creationId xmlns:a16="http://schemas.microsoft.com/office/drawing/2014/main" id="{82F6181B-5305-CA35-490B-022B296ED87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45" name="直線矢印コネクタ 36">
              <a:extLst>
                <a:ext uri="{FF2B5EF4-FFF2-40B4-BE49-F238E27FC236}">
                  <a16:creationId xmlns:a16="http://schemas.microsoft.com/office/drawing/2014/main" id="{EE14F085-B473-EB84-B7BF-608EF71F53B0}"/>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6" name="正方形/長方形 45">
              <a:extLst>
                <a:ext uri="{FF2B5EF4-FFF2-40B4-BE49-F238E27FC236}">
                  <a16:creationId xmlns:a16="http://schemas.microsoft.com/office/drawing/2014/main" id="{C384D876-3A31-4EF9-F9BF-93A07A2D7E2C}"/>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速報リスト</a:t>
              </a:r>
              <a:endParaRPr kumimoji="1" lang="en-US" altLang="ja-JP" sz="500" b="1" dirty="0">
                <a:solidFill>
                  <a:schemeClr val="tx1"/>
                </a:solidFill>
                <a:latin typeface="+mn-ea"/>
              </a:endParaRPr>
            </a:p>
            <a:p>
              <a:r>
                <a:rPr kumimoji="1" lang="ja-JP" altLang="en-US" sz="500" b="1" dirty="0">
                  <a:solidFill>
                    <a:schemeClr val="tx1"/>
                  </a:solidFill>
                  <a:latin typeface="+mn-ea"/>
                </a:rPr>
                <a:t>速報エラーリスト</a:t>
              </a:r>
              <a:endParaRPr kumimoji="1" lang="en-US" altLang="ja-JP" sz="500" b="1" dirty="0">
                <a:solidFill>
                  <a:schemeClr val="tx1"/>
                </a:solidFill>
                <a:latin typeface="+mn-ea"/>
              </a:endParaRPr>
            </a:p>
          </p:txBody>
        </p:sp>
      </p:grpSp>
      <p:grpSp>
        <p:nvGrpSpPr>
          <p:cNvPr id="40" name="グループ化 39">
            <a:extLst>
              <a:ext uri="{FF2B5EF4-FFF2-40B4-BE49-F238E27FC236}">
                <a16:creationId xmlns:a16="http://schemas.microsoft.com/office/drawing/2014/main" id="{5D959515-E9B0-1819-A19E-62ED3C89DFFE}"/>
              </a:ext>
            </a:extLst>
          </p:cNvPr>
          <p:cNvGrpSpPr/>
          <p:nvPr/>
        </p:nvGrpSpPr>
        <p:grpSpPr>
          <a:xfrm>
            <a:off x="495737" y="5283071"/>
            <a:ext cx="2563032" cy="479554"/>
            <a:chOff x="6954824" y="5133875"/>
            <a:chExt cx="2563032" cy="449892"/>
          </a:xfrm>
        </p:grpSpPr>
        <p:sp>
          <p:nvSpPr>
            <p:cNvPr id="41" name="正方形/長方形 40">
              <a:extLst>
                <a:ext uri="{FF2B5EF4-FFF2-40B4-BE49-F238E27FC236}">
                  <a16:creationId xmlns:a16="http://schemas.microsoft.com/office/drawing/2014/main" id="{83BA3E88-DD0D-EE21-2881-5D63BC34030E}"/>
                </a:ext>
              </a:extLst>
            </p:cNvPr>
            <p:cNvSpPr/>
            <p:nvPr/>
          </p:nvSpPr>
          <p:spPr>
            <a:xfrm>
              <a:off x="6954824" y="5133875"/>
              <a:ext cx="43771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収納代行業者等</a:t>
              </a:r>
            </a:p>
          </p:txBody>
        </p:sp>
        <p:sp>
          <p:nvSpPr>
            <p:cNvPr id="43" name="正方形/長方形 42">
              <a:extLst>
                <a:ext uri="{FF2B5EF4-FFF2-40B4-BE49-F238E27FC236}">
                  <a16:creationId xmlns:a16="http://schemas.microsoft.com/office/drawing/2014/main" id="{EB113678-2CAD-BDA4-D548-8F0AC29B7BDA}"/>
                </a:ext>
              </a:extLst>
            </p:cNvPr>
            <p:cNvSpPr/>
            <p:nvPr/>
          </p:nvSpPr>
          <p:spPr>
            <a:xfrm>
              <a:off x="7392537" y="5133875"/>
              <a:ext cx="2125319"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52" name="グループ化 51">
            <a:extLst>
              <a:ext uri="{FF2B5EF4-FFF2-40B4-BE49-F238E27FC236}">
                <a16:creationId xmlns:a16="http://schemas.microsoft.com/office/drawing/2014/main" id="{CCD9C031-E895-5AA1-098A-640EEEB2B031}"/>
              </a:ext>
            </a:extLst>
          </p:cNvPr>
          <p:cNvGrpSpPr/>
          <p:nvPr/>
        </p:nvGrpSpPr>
        <p:grpSpPr>
          <a:xfrm>
            <a:off x="6015138" y="3554341"/>
            <a:ext cx="595884" cy="468750"/>
            <a:chOff x="6615900" y="3043528"/>
            <a:chExt cx="595884" cy="468750"/>
          </a:xfrm>
        </p:grpSpPr>
        <p:pic>
          <p:nvPicPr>
            <p:cNvPr id="53" name="グラフィックス 52" descr="ユーザー 枠線">
              <a:extLst>
                <a:ext uri="{FF2B5EF4-FFF2-40B4-BE49-F238E27FC236}">
                  <a16:creationId xmlns:a16="http://schemas.microsoft.com/office/drawing/2014/main" id="{3F726EF8-AD1E-32A1-E983-D4BF026492B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54" name="四角形: 角を丸くする 53">
              <a:extLst>
                <a:ext uri="{FF2B5EF4-FFF2-40B4-BE49-F238E27FC236}">
                  <a16:creationId xmlns:a16="http://schemas.microsoft.com/office/drawing/2014/main" id="{E9C8CA2E-22B2-9C1C-5C94-655E1F497AA5}"/>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再仮消込処理</a:t>
              </a:r>
              <a:endParaRPr kumimoji="1" lang="en-US" altLang="ja-JP" sz="500" b="1" dirty="0">
                <a:solidFill>
                  <a:schemeClr val="tx1"/>
                </a:solidFill>
                <a:latin typeface="+mn-ea"/>
              </a:endParaRPr>
            </a:p>
          </p:txBody>
        </p:sp>
      </p:grpSp>
      <p:cxnSp>
        <p:nvCxnSpPr>
          <p:cNvPr id="60" name="直線矢印コネクタ 59">
            <a:extLst>
              <a:ext uri="{FF2B5EF4-FFF2-40B4-BE49-F238E27FC236}">
                <a16:creationId xmlns:a16="http://schemas.microsoft.com/office/drawing/2014/main" id="{B045F284-575C-1CBD-F83A-1F1D83C6A238}"/>
              </a:ext>
            </a:extLst>
          </p:cNvPr>
          <p:cNvCxnSpPr>
            <a:cxnSpLocks/>
            <a:stCxn id="54" idx="2"/>
            <a:endCxn id="63" idx="1"/>
          </p:cNvCxnSpPr>
          <p:nvPr/>
        </p:nvCxnSpPr>
        <p:spPr>
          <a:xfrm>
            <a:off x="6313080" y="4023091"/>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61" name="グループ化 60">
            <a:extLst>
              <a:ext uri="{FF2B5EF4-FFF2-40B4-BE49-F238E27FC236}">
                <a16:creationId xmlns:a16="http://schemas.microsoft.com/office/drawing/2014/main" id="{E3BD9091-8607-BA69-F6D5-3DED28C3B9E7}"/>
              </a:ext>
            </a:extLst>
          </p:cNvPr>
          <p:cNvGrpSpPr/>
          <p:nvPr/>
        </p:nvGrpSpPr>
        <p:grpSpPr>
          <a:xfrm>
            <a:off x="6025262" y="4609398"/>
            <a:ext cx="575637" cy="451948"/>
            <a:chOff x="5274238" y="5435541"/>
            <a:chExt cx="439201" cy="345439"/>
          </a:xfrm>
        </p:grpSpPr>
        <p:sp>
          <p:nvSpPr>
            <p:cNvPr id="63" name="フローチャート: 磁気ディスク 62">
              <a:extLst>
                <a:ext uri="{FF2B5EF4-FFF2-40B4-BE49-F238E27FC236}">
                  <a16:creationId xmlns:a16="http://schemas.microsoft.com/office/drawing/2014/main" id="{05C5184D-1CFD-2E7D-9874-8FF60BADD77C}"/>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5" name="円弧 64">
              <a:extLst>
                <a:ext uri="{FF2B5EF4-FFF2-40B4-BE49-F238E27FC236}">
                  <a16:creationId xmlns:a16="http://schemas.microsoft.com/office/drawing/2014/main" id="{75FC586A-FBFC-E1F5-2DA7-CA28D8B1F43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6" name="円弧 65">
              <a:extLst>
                <a:ext uri="{FF2B5EF4-FFF2-40B4-BE49-F238E27FC236}">
                  <a16:creationId xmlns:a16="http://schemas.microsoft.com/office/drawing/2014/main" id="{CC57A9D2-4AA5-89BA-3F74-F1F91E2AFD5D}"/>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7" name="グループ化 66">
            <a:extLst>
              <a:ext uri="{FF2B5EF4-FFF2-40B4-BE49-F238E27FC236}">
                <a16:creationId xmlns:a16="http://schemas.microsoft.com/office/drawing/2014/main" id="{ED694AF6-C9CD-034C-D8C5-743711ACCBB1}"/>
              </a:ext>
            </a:extLst>
          </p:cNvPr>
          <p:cNvGrpSpPr/>
          <p:nvPr/>
        </p:nvGrpSpPr>
        <p:grpSpPr>
          <a:xfrm flipH="1">
            <a:off x="5363399" y="4971540"/>
            <a:ext cx="752658" cy="405710"/>
            <a:chOff x="5549538" y="5066857"/>
            <a:chExt cx="752658" cy="405710"/>
          </a:xfrm>
        </p:grpSpPr>
        <p:cxnSp>
          <p:nvCxnSpPr>
            <p:cNvPr id="68" name="直線矢印コネクタ 67">
              <a:extLst>
                <a:ext uri="{FF2B5EF4-FFF2-40B4-BE49-F238E27FC236}">
                  <a16:creationId xmlns:a16="http://schemas.microsoft.com/office/drawing/2014/main" id="{745A9479-FEB0-990A-CBAC-0D21AE314135}"/>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9" name="グループ化 68">
              <a:extLst>
                <a:ext uri="{FF2B5EF4-FFF2-40B4-BE49-F238E27FC236}">
                  <a16:creationId xmlns:a16="http://schemas.microsoft.com/office/drawing/2014/main" id="{D230BA4C-BEA6-69DB-7C71-807B2309ED80}"/>
                </a:ext>
              </a:extLst>
            </p:cNvPr>
            <p:cNvGrpSpPr/>
            <p:nvPr/>
          </p:nvGrpSpPr>
          <p:grpSpPr>
            <a:xfrm>
              <a:off x="5672158" y="5172745"/>
              <a:ext cx="69614" cy="299822"/>
              <a:chOff x="2439407" y="2962964"/>
              <a:chExt cx="69614" cy="430496"/>
            </a:xfrm>
          </p:grpSpPr>
          <p:cxnSp>
            <p:nvCxnSpPr>
              <p:cNvPr id="71" name="直線コネクタ 70">
                <a:extLst>
                  <a:ext uri="{FF2B5EF4-FFF2-40B4-BE49-F238E27FC236}">
                    <a16:creationId xmlns:a16="http://schemas.microsoft.com/office/drawing/2014/main" id="{544DB43E-9D31-3106-6616-F5DF85CD4EF5}"/>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2" name="直線コネクタ 81">
                <a:extLst>
                  <a:ext uri="{FF2B5EF4-FFF2-40B4-BE49-F238E27FC236}">
                    <a16:creationId xmlns:a16="http://schemas.microsoft.com/office/drawing/2014/main" id="{CC9569EF-6221-04AE-37BA-2D856EF211CC}"/>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3" name="直線コネクタ 82">
                <a:extLst>
                  <a:ext uri="{FF2B5EF4-FFF2-40B4-BE49-F238E27FC236}">
                    <a16:creationId xmlns:a16="http://schemas.microsoft.com/office/drawing/2014/main" id="{3C2830B2-ABA6-666E-F798-0C6DC4D43965}"/>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0" name="正方形/長方形 69">
              <a:extLst>
                <a:ext uri="{FF2B5EF4-FFF2-40B4-BE49-F238E27FC236}">
                  <a16:creationId xmlns:a16="http://schemas.microsoft.com/office/drawing/2014/main" id="{F144784B-1E72-8C13-A9CF-C0625C1B68D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sp>
        <p:nvSpPr>
          <p:cNvPr id="84" name="正方形/長方形 83">
            <a:extLst>
              <a:ext uri="{FF2B5EF4-FFF2-40B4-BE49-F238E27FC236}">
                <a16:creationId xmlns:a16="http://schemas.microsoft.com/office/drawing/2014/main" id="{15B1A539-FE39-5C80-13A1-737DEE513E1B}"/>
              </a:ext>
            </a:extLst>
          </p:cNvPr>
          <p:cNvSpPr/>
          <p:nvPr/>
        </p:nvSpPr>
        <p:spPr>
          <a:xfrm>
            <a:off x="1503427" y="255750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0" name="グループ化 89">
            <a:extLst>
              <a:ext uri="{FF2B5EF4-FFF2-40B4-BE49-F238E27FC236}">
                <a16:creationId xmlns:a16="http://schemas.microsoft.com/office/drawing/2014/main" id="{FD21146A-ACFA-840D-C4BD-2688CC6B408F}"/>
              </a:ext>
            </a:extLst>
          </p:cNvPr>
          <p:cNvGrpSpPr/>
          <p:nvPr/>
        </p:nvGrpSpPr>
        <p:grpSpPr>
          <a:xfrm>
            <a:off x="1752125" y="2837606"/>
            <a:ext cx="306000" cy="306000"/>
            <a:chOff x="8420362" y="5457393"/>
            <a:chExt cx="182044" cy="182044"/>
          </a:xfrm>
        </p:grpSpPr>
        <p:sp>
          <p:nvSpPr>
            <p:cNvPr id="91" name="楕円 90">
              <a:extLst>
                <a:ext uri="{FF2B5EF4-FFF2-40B4-BE49-F238E27FC236}">
                  <a16:creationId xmlns:a16="http://schemas.microsoft.com/office/drawing/2014/main" id="{CA726F3C-6278-7DE0-BEC3-439E773B477B}"/>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92" name="グラフィックス 91" descr="封筒 枠線">
              <a:extLst>
                <a:ext uri="{FF2B5EF4-FFF2-40B4-BE49-F238E27FC236}">
                  <a16:creationId xmlns:a16="http://schemas.microsoft.com/office/drawing/2014/main" id="{4B363E9F-DA2A-40DC-8F52-5EAFA46E32E4}"/>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93" name="グループ化 92">
            <a:extLst>
              <a:ext uri="{FF2B5EF4-FFF2-40B4-BE49-F238E27FC236}">
                <a16:creationId xmlns:a16="http://schemas.microsoft.com/office/drawing/2014/main" id="{A9A8384D-BA36-4A7B-9D04-3FE67C86FDE5}"/>
              </a:ext>
            </a:extLst>
          </p:cNvPr>
          <p:cNvGrpSpPr/>
          <p:nvPr/>
        </p:nvGrpSpPr>
        <p:grpSpPr>
          <a:xfrm>
            <a:off x="1617307" y="4609398"/>
            <a:ext cx="575637" cy="451948"/>
            <a:chOff x="5274238" y="5435536"/>
            <a:chExt cx="439201" cy="345439"/>
          </a:xfrm>
        </p:grpSpPr>
        <p:sp>
          <p:nvSpPr>
            <p:cNvPr id="94" name="フローチャート: 磁気ディスク 93">
              <a:extLst>
                <a:ext uri="{FF2B5EF4-FFF2-40B4-BE49-F238E27FC236}">
                  <a16:creationId xmlns:a16="http://schemas.microsoft.com/office/drawing/2014/main" id="{0DC988C9-CC05-ABF5-0A37-B7072C5EAEDF}"/>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共通納税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6" name="円弧 95">
              <a:extLst>
                <a:ext uri="{FF2B5EF4-FFF2-40B4-BE49-F238E27FC236}">
                  <a16:creationId xmlns:a16="http://schemas.microsoft.com/office/drawing/2014/main" id="{D8D782D8-C075-5C98-40A9-5EA89B3D0E2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7" name="円弧 96">
              <a:extLst>
                <a:ext uri="{FF2B5EF4-FFF2-40B4-BE49-F238E27FC236}">
                  <a16:creationId xmlns:a16="http://schemas.microsoft.com/office/drawing/2014/main" id="{9CD474FE-9C8C-18F3-4230-F262B97F377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8" name="グループ化 97">
            <a:extLst>
              <a:ext uri="{FF2B5EF4-FFF2-40B4-BE49-F238E27FC236}">
                <a16:creationId xmlns:a16="http://schemas.microsoft.com/office/drawing/2014/main" id="{CE7B0C65-53FC-779E-01D4-4372EE870426}"/>
              </a:ext>
            </a:extLst>
          </p:cNvPr>
          <p:cNvGrpSpPr/>
          <p:nvPr/>
        </p:nvGrpSpPr>
        <p:grpSpPr>
          <a:xfrm>
            <a:off x="1753679" y="3837053"/>
            <a:ext cx="989415" cy="547785"/>
            <a:chOff x="6494140" y="1535482"/>
            <a:chExt cx="989415" cy="547785"/>
          </a:xfrm>
        </p:grpSpPr>
        <p:cxnSp>
          <p:nvCxnSpPr>
            <p:cNvPr id="99" name="直線矢印コネクタ 98">
              <a:extLst>
                <a:ext uri="{FF2B5EF4-FFF2-40B4-BE49-F238E27FC236}">
                  <a16:creationId xmlns:a16="http://schemas.microsoft.com/office/drawing/2014/main" id="{E92F6945-22FE-7709-80AF-14B8B62BA470}"/>
                </a:ext>
              </a:extLst>
            </p:cNvPr>
            <p:cNvCxnSpPr>
              <a:cxnSpLocks/>
              <a:endCxn id="103" idx="1"/>
            </p:cNvCxnSpPr>
            <p:nvPr/>
          </p:nvCxnSpPr>
          <p:spPr>
            <a:xfrm>
              <a:off x="6645586" y="1688482"/>
              <a:ext cx="19026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00" name="正方形/長方形 99">
              <a:extLst>
                <a:ext uri="{FF2B5EF4-FFF2-40B4-BE49-F238E27FC236}">
                  <a16:creationId xmlns:a16="http://schemas.microsoft.com/office/drawing/2014/main" id="{2F326AC3-6B9C-B65C-40DB-50D8A713E4BA}"/>
                </a:ext>
              </a:extLst>
            </p:cNvPr>
            <p:cNvSpPr/>
            <p:nvPr/>
          </p:nvSpPr>
          <p:spPr>
            <a:xfrm>
              <a:off x="6494140" y="18008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速報データ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共通納税分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03" name="グラフィックス 102" descr="紙 枠線">
              <a:extLst>
                <a:ext uri="{FF2B5EF4-FFF2-40B4-BE49-F238E27FC236}">
                  <a16:creationId xmlns:a16="http://schemas.microsoft.com/office/drawing/2014/main" id="{7FA4E528-8CB7-1B01-30CA-D2C1703088D7}"/>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sp>
        <p:nvSpPr>
          <p:cNvPr id="109" name="正方形/長方形 108">
            <a:extLst>
              <a:ext uri="{FF2B5EF4-FFF2-40B4-BE49-F238E27FC236}">
                <a16:creationId xmlns:a16="http://schemas.microsoft.com/office/drawing/2014/main" id="{E938E5A7-F14B-ED38-D7DA-974ECFD13BEC}"/>
              </a:ext>
            </a:extLst>
          </p:cNvPr>
          <p:cNvSpPr/>
          <p:nvPr/>
        </p:nvSpPr>
        <p:spPr>
          <a:xfrm>
            <a:off x="2255373" y="3148176"/>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10" name="グループ化 109">
            <a:extLst>
              <a:ext uri="{FF2B5EF4-FFF2-40B4-BE49-F238E27FC236}">
                <a16:creationId xmlns:a16="http://schemas.microsoft.com/office/drawing/2014/main" id="{71DD9189-AE2D-C08F-327A-72A871D85A4D}"/>
              </a:ext>
            </a:extLst>
          </p:cNvPr>
          <p:cNvGrpSpPr/>
          <p:nvPr/>
        </p:nvGrpSpPr>
        <p:grpSpPr>
          <a:xfrm>
            <a:off x="2504071" y="3455824"/>
            <a:ext cx="306000" cy="306000"/>
            <a:chOff x="8420362" y="5457393"/>
            <a:chExt cx="182044" cy="182044"/>
          </a:xfrm>
        </p:grpSpPr>
        <p:sp>
          <p:nvSpPr>
            <p:cNvPr id="111" name="楕円 110">
              <a:extLst>
                <a:ext uri="{FF2B5EF4-FFF2-40B4-BE49-F238E27FC236}">
                  <a16:creationId xmlns:a16="http://schemas.microsoft.com/office/drawing/2014/main" id="{F414F432-5FBF-863B-685D-13E3188FC632}"/>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112" name="グラフィックス 111" descr="封筒 枠線">
              <a:extLst>
                <a:ext uri="{FF2B5EF4-FFF2-40B4-BE49-F238E27FC236}">
                  <a16:creationId xmlns:a16="http://schemas.microsoft.com/office/drawing/2014/main" id="{1C208C80-A948-C073-81DD-A375793CB571}"/>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117" name="グループ化 116">
            <a:extLst>
              <a:ext uri="{FF2B5EF4-FFF2-40B4-BE49-F238E27FC236}">
                <a16:creationId xmlns:a16="http://schemas.microsoft.com/office/drawing/2014/main" id="{E21C410B-0357-ABD3-F345-272E60B6A383}"/>
              </a:ext>
            </a:extLst>
          </p:cNvPr>
          <p:cNvGrpSpPr/>
          <p:nvPr/>
        </p:nvGrpSpPr>
        <p:grpSpPr>
          <a:xfrm>
            <a:off x="2507312" y="3837053"/>
            <a:ext cx="989415" cy="543983"/>
            <a:chOff x="6495827" y="1535482"/>
            <a:chExt cx="989415" cy="543983"/>
          </a:xfrm>
        </p:grpSpPr>
        <p:cxnSp>
          <p:nvCxnSpPr>
            <p:cNvPr id="121" name="直線矢印コネクタ 120">
              <a:extLst>
                <a:ext uri="{FF2B5EF4-FFF2-40B4-BE49-F238E27FC236}">
                  <a16:creationId xmlns:a16="http://schemas.microsoft.com/office/drawing/2014/main" id="{9DA03BB4-014B-C0B0-A078-F0C93383741D}"/>
                </a:ext>
              </a:extLst>
            </p:cNvPr>
            <p:cNvCxnSpPr>
              <a:cxnSpLocks/>
              <a:endCxn id="123" idx="1"/>
            </p:cNvCxnSpPr>
            <p:nvPr/>
          </p:nvCxnSpPr>
          <p:spPr>
            <a:xfrm>
              <a:off x="6645586" y="1688482"/>
              <a:ext cx="19026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22" name="正方形/長方形 121">
              <a:extLst>
                <a:ext uri="{FF2B5EF4-FFF2-40B4-BE49-F238E27FC236}">
                  <a16:creationId xmlns:a16="http://schemas.microsoft.com/office/drawing/2014/main" id="{9D051FF3-BA62-D307-C247-EF0C17B725A5}"/>
                </a:ext>
              </a:extLst>
            </p:cNvPr>
            <p:cNvSpPr/>
            <p:nvPr/>
          </p:nvSpPr>
          <p:spPr>
            <a:xfrm>
              <a:off x="6495827" y="179701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速報データ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収納代行業等</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23" name="グラフィックス 122" descr="紙 枠線">
              <a:extLst>
                <a:ext uri="{FF2B5EF4-FFF2-40B4-BE49-F238E27FC236}">
                  <a16:creationId xmlns:a16="http://schemas.microsoft.com/office/drawing/2014/main" id="{64392171-CC46-0606-5822-7D9C524A588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cxnSp>
        <p:nvCxnSpPr>
          <p:cNvPr id="134" name="直線矢印コネクタ 133">
            <a:extLst>
              <a:ext uri="{FF2B5EF4-FFF2-40B4-BE49-F238E27FC236}">
                <a16:creationId xmlns:a16="http://schemas.microsoft.com/office/drawing/2014/main" id="{CA6D1B41-AB0E-FF35-96D4-B76EC10D0A17}"/>
              </a:ext>
            </a:extLst>
          </p:cNvPr>
          <p:cNvCxnSpPr>
            <a:cxnSpLocks/>
            <a:stCxn id="111" idx="6"/>
            <a:endCxn id="22" idx="1"/>
          </p:cNvCxnSpPr>
          <p:nvPr/>
        </p:nvCxnSpPr>
        <p:spPr>
          <a:xfrm flipV="1">
            <a:off x="2810071" y="2990606"/>
            <a:ext cx="749741" cy="61821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8" name="直線矢印コネクタ 167">
            <a:extLst>
              <a:ext uri="{FF2B5EF4-FFF2-40B4-BE49-F238E27FC236}">
                <a16:creationId xmlns:a16="http://schemas.microsoft.com/office/drawing/2014/main" id="{314C5C57-3B66-D5B7-E365-75D9A0DD03F1}"/>
              </a:ext>
            </a:extLst>
          </p:cNvPr>
          <p:cNvCxnSpPr>
            <a:cxnSpLocks/>
            <a:stCxn id="28" idx="3"/>
            <a:endCxn id="54" idx="1"/>
          </p:cNvCxnSpPr>
          <p:nvPr/>
        </p:nvCxnSpPr>
        <p:spPr>
          <a:xfrm>
            <a:off x="5854178" y="3788716"/>
            <a:ext cx="1609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935787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1CC18C-3E31-EE3C-8EE9-4069AF73740B}"/>
            </a:ext>
          </a:extLst>
        </p:cNvPr>
        <p:cNvGrpSpPr/>
        <p:nvPr/>
      </p:nvGrpSpPr>
      <p:grpSpPr>
        <a:xfrm>
          <a:off x="0" y="0"/>
          <a:ext cx="0" cy="0"/>
          <a:chOff x="0" y="0"/>
          <a:chExt cx="0" cy="0"/>
        </a:xfrm>
      </p:grpSpPr>
      <p:grpSp>
        <p:nvGrpSpPr>
          <p:cNvPr id="72" name="グループ化 71">
            <a:extLst>
              <a:ext uri="{FF2B5EF4-FFF2-40B4-BE49-F238E27FC236}">
                <a16:creationId xmlns:a16="http://schemas.microsoft.com/office/drawing/2014/main" id="{16BE3F2E-1EF5-BFF0-5E96-92563A22E9E7}"/>
              </a:ext>
            </a:extLst>
          </p:cNvPr>
          <p:cNvGrpSpPr/>
          <p:nvPr/>
        </p:nvGrpSpPr>
        <p:grpSpPr>
          <a:xfrm rot="16200000">
            <a:off x="600151" y="3657022"/>
            <a:ext cx="2020772" cy="47531"/>
            <a:chOff x="7909259" y="5728210"/>
            <a:chExt cx="2020772" cy="47531"/>
          </a:xfrm>
        </p:grpSpPr>
        <p:cxnSp>
          <p:nvCxnSpPr>
            <p:cNvPr id="73" name="直線矢印コネクタ 72">
              <a:extLst>
                <a:ext uri="{FF2B5EF4-FFF2-40B4-BE49-F238E27FC236}">
                  <a16:creationId xmlns:a16="http://schemas.microsoft.com/office/drawing/2014/main" id="{49CE4208-7B61-131D-3DC8-16217CCC855B}"/>
                </a:ext>
              </a:extLst>
            </p:cNvPr>
            <p:cNvCxnSpPr>
              <a:cxnSpLocks/>
              <a:stCxn id="74" idx="6"/>
              <a:endCxn id="75" idx="0"/>
            </p:cNvCxnSpPr>
            <p:nvPr/>
          </p:nvCxnSpPr>
          <p:spPr>
            <a:xfrm rot="5400000" flipV="1">
              <a:off x="8943408" y="4765358"/>
              <a:ext cx="4" cy="197324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74" name="楕円 73">
              <a:extLst>
                <a:ext uri="{FF2B5EF4-FFF2-40B4-BE49-F238E27FC236}">
                  <a16:creationId xmlns:a16="http://schemas.microsoft.com/office/drawing/2014/main" id="{AD75A794-801C-056D-9105-E7558DF92F36}"/>
                </a:ext>
              </a:extLst>
            </p:cNvPr>
            <p:cNvSpPr/>
            <p:nvPr/>
          </p:nvSpPr>
          <p:spPr>
            <a:xfrm>
              <a:off x="7909259"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75" name="二等辺三角形 74">
              <a:extLst>
                <a:ext uri="{FF2B5EF4-FFF2-40B4-BE49-F238E27FC236}">
                  <a16:creationId xmlns:a16="http://schemas.microsoft.com/office/drawing/2014/main" id="{0EC7ADA7-E601-A85F-9B40-13207F6E6EEF}"/>
                </a:ext>
              </a:extLst>
            </p:cNvPr>
            <p:cNvSpPr/>
            <p:nvPr/>
          </p:nvSpPr>
          <p:spPr>
            <a:xfrm rot="5400000">
              <a:off x="9870784" y="5716043"/>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50283981-7A48-EC9F-D037-3FE8EC4FC3A8}"/>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D0611CEC-E527-0E47-04A7-0D28AAEF491E}"/>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EF6909C6-FF68-9A9A-938C-E81FD278E158}"/>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85DC6ED9-CE46-3AD9-FE62-F4CAF3633AC1}"/>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1C9175B4-E01F-151F-EF73-FD2B59C4528A}"/>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9CDAEE5-C392-5C93-4EA2-AE4E8C0B328F}"/>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2.2.</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29E25B28-1DBC-60A5-7895-F9074FA8D3F3}"/>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速報取消データによる仮消込</a:t>
              </a:r>
            </a:p>
          </p:txBody>
        </p:sp>
        <p:sp>
          <p:nvSpPr>
            <p:cNvPr id="14" name="正方形/長方形 13">
              <a:extLst>
                <a:ext uri="{FF2B5EF4-FFF2-40B4-BE49-F238E27FC236}">
                  <a16:creationId xmlns:a16="http://schemas.microsoft.com/office/drawing/2014/main" id="{9C2582F5-B5D2-21B1-44E5-501486E505C4}"/>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B995EFF8-04C1-3FFD-02E3-FAE280B1773E}"/>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72CF4E5C-02B4-CDE7-A9C5-9A8D4FB22BBC}"/>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CC8848BE-DF73-6E36-DFA5-4C53A8804515}"/>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0879A22E-58FE-F14D-AA14-B4ACBD336427}"/>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7</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E0ED63B9-8E43-6D68-589D-D53F944A6CA1}"/>
              </a:ext>
            </a:extLst>
          </p:cNvPr>
          <p:cNvCxnSpPr>
            <a:cxnSpLocks/>
            <a:stCxn id="4" idx="6"/>
            <a:endCxn id="137" idx="1"/>
          </p:cNvCxnSpPr>
          <p:nvPr/>
        </p:nvCxnSpPr>
        <p:spPr>
          <a:xfrm>
            <a:off x="1287138" y="2662709"/>
            <a:ext cx="666512"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EAE0EB35-46A8-3EAF-FA5E-9B5FCEA22003}"/>
              </a:ext>
            </a:extLst>
          </p:cNvPr>
          <p:cNvSpPr/>
          <p:nvPr/>
        </p:nvSpPr>
        <p:spPr>
          <a:xfrm>
            <a:off x="6758568" y="6197600"/>
            <a:ext cx="2053792" cy="30683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2.1.15</a:t>
            </a:r>
            <a:r>
              <a:rPr kumimoji="1" lang="ja-JP" altLang="en-US" sz="500" b="1" dirty="0">
                <a:solidFill>
                  <a:schemeClr val="tx1"/>
                </a:solidFill>
                <a:latin typeface="游ゴシック" panose="020B0400000000000000" pitchFamily="50" charset="-128"/>
                <a:ea typeface="游ゴシック" panose="020B0400000000000000" pitchFamily="50" charset="-128"/>
              </a:rPr>
              <a:t>　速報データ管理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sp>
        <p:nvSpPr>
          <p:cNvPr id="95" name="正方形/長方形 94">
            <a:extLst>
              <a:ext uri="{FF2B5EF4-FFF2-40B4-BE49-F238E27FC236}">
                <a16:creationId xmlns:a16="http://schemas.microsoft.com/office/drawing/2014/main" id="{9E88FEEF-77F6-D5A9-1673-01D08DE07829}"/>
              </a:ext>
            </a:extLst>
          </p:cNvPr>
          <p:cNvSpPr/>
          <p:nvPr/>
        </p:nvSpPr>
        <p:spPr>
          <a:xfrm>
            <a:off x="732440" y="2824898"/>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818F244C-89E6-6A91-CF9D-2E32DCDD3B3E}"/>
              </a:ext>
            </a:extLst>
          </p:cNvPr>
          <p:cNvGrpSpPr/>
          <p:nvPr/>
        </p:nvGrpSpPr>
        <p:grpSpPr>
          <a:xfrm>
            <a:off x="981138" y="2509709"/>
            <a:ext cx="306000" cy="306000"/>
            <a:chOff x="8420362" y="5457393"/>
            <a:chExt cx="182044" cy="182044"/>
          </a:xfrm>
        </p:grpSpPr>
        <p:sp>
          <p:nvSpPr>
            <p:cNvPr id="4" name="楕円 3">
              <a:extLst>
                <a:ext uri="{FF2B5EF4-FFF2-40B4-BE49-F238E27FC236}">
                  <a16:creationId xmlns:a16="http://schemas.microsoft.com/office/drawing/2014/main" id="{9D5EB056-7EE8-425E-5E48-0CCBE90B00E2}"/>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BFE71B41-EA06-22AD-8ED0-12A84A00F87C}"/>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8432184" y="5469215"/>
              <a:ext cx="158400" cy="158400"/>
            </a:xfrm>
            <a:prstGeom prst="rect">
              <a:avLst/>
            </a:prstGeom>
          </p:spPr>
        </p:pic>
      </p:grpSp>
      <p:cxnSp>
        <p:nvCxnSpPr>
          <p:cNvPr id="101" name="直線矢印コネクタ 100">
            <a:extLst>
              <a:ext uri="{FF2B5EF4-FFF2-40B4-BE49-F238E27FC236}">
                <a16:creationId xmlns:a16="http://schemas.microsoft.com/office/drawing/2014/main" id="{0E38C7DD-9E05-2F3B-D03A-B8D66130813F}"/>
              </a:ext>
            </a:extLst>
          </p:cNvPr>
          <p:cNvCxnSpPr>
            <a:cxnSpLocks/>
            <a:stCxn id="137" idx="3"/>
            <a:endCxn id="36" idx="1"/>
          </p:cNvCxnSpPr>
          <p:nvPr/>
        </p:nvCxnSpPr>
        <p:spPr>
          <a:xfrm>
            <a:off x="2549534" y="2662709"/>
            <a:ext cx="72797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BD3407A7-CBB3-A7C1-5BCA-7EDEBC5482CF}"/>
              </a:ext>
            </a:extLst>
          </p:cNvPr>
          <p:cNvGrpSpPr/>
          <p:nvPr/>
        </p:nvGrpSpPr>
        <p:grpSpPr>
          <a:xfrm>
            <a:off x="1953650"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D32826AA-C02C-769D-E62C-42751D95F253}"/>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295E393A-13F5-1BE7-62CD-DF432EAED0D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仮消込削除処理</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C3CAB988-BCBE-F8E1-1D6F-DFF91AE8A257}"/>
              </a:ext>
            </a:extLst>
          </p:cNvPr>
          <p:cNvCxnSpPr>
            <a:cxnSpLocks/>
            <a:stCxn id="137" idx="2"/>
            <a:endCxn id="140" idx="2"/>
          </p:cNvCxnSpPr>
          <p:nvPr/>
        </p:nvCxnSpPr>
        <p:spPr>
          <a:xfrm rot="16200000" flipH="1">
            <a:off x="1665573" y="3483103"/>
            <a:ext cx="1610391" cy="438352"/>
          </a:xfrm>
          <a:prstGeom prst="bentConnector2">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ADD3EE06-7EFF-4458-B5CA-2583B3E07BAD}"/>
              </a:ext>
            </a:extLst>
          </p:cNvPr>
          <p:cNvGrpSpPr/>
          <p:nvPr/>
        </p:nvGrpSpPr>
        <p:grpSpPr>
          <a:xfrm>
            <a:off x="2687348" y="4281501"/>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85139E0B-6887-0592-4ED9-2E71D512B603}"/>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75E40847-56F2-9D85-E508-12B7AF28D35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2D679CD6-8E82-236C-94A0-B8815778C5D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80B0E8FE-9CFF-E3DF-F1ED-9A3DAFD209DE}"/>
              </a:ext>
            </a:extLst>
          </p:cNvPr>
          <p:cNvGrpSpPr/>
          <p:nvPr/>
        </p:nvGrpSpPr>
        <p:grpSpPr>
          <a:xfrm flipH="1">
            <a:off x="2006183" y="4643643"/>
            <a:ext cx="752658" cy="405710"/>
            <a:chOff x="4488244" y="5206471"/>
            <a:chExt cx="752658" cy="405710"/>
          </a:xfrm>
        </p:grpSpPr>
        <p:cxnSp>
          <p:nvCxnSpPr>
            <p:cNvPr id="144" name="直線矢印コネクタ 143">
              <a:extLst>
                <a:ext uri="{FF2B5EF4-FFF2-40B4-BE49-F238E27FC236}">
                  <a16:creationId xmlns:a16="http://schemas.microsoft.com/office/drawing/2014/main" id="{2CD01EE7-6431-366A-9267-205E40801CA2}"/>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F21C10DF-38B5-EB76-D6D1-18D0E24D9A5F}"/>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3F009DFC-4C58-4F22-10AA-3EA94AD29DAF}"/>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E0ED3E40-E448-3C24-1493-8E4E13F9AB32}"/>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B7B85109-6A91-2974-6FC7-9395F208FE43}"/>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3CC0807A-2A2A-58EE-056D-33FFA16C7A0F}"/>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21" name="グループ化 20">
            <a:extLst>
              <a:ext uri="{FF2B5EF4-FFF2-40B4-BE49-F238E27FC236}">
                <a16:creationId xmlns:a16="http://schemas.microsoft.com/office/drawing/2014/main" id="{4F79497C-3391-EB42-F7CE-5C2EFBD9C4B9}"/>
              </a:ext>
            </a:extLst>
          </p:cNvPr>
          <p:cNvGrpSpPr/>
          <p:nvPr/>
        </p:nvGrpSpPr>
        <p:grpSpPr>
          <a:xfrm>
            <a:off x="654132" y="3637832"/>
            <a:ext cx="989415" cy="537159"/>
            <a:chOff x="6494140" y="1535482"/>
            <a:chExt cx="989415" cy="537159"/>
          </a:xfrm>
        </p:grpSpPr>
        <p:cxnSp>
          <p:nvCxnSpPr>
            <p:cNvPr id="22" name="直線矢印コネクタ 21">
              <a:extLst>
                <a:ext uri="{FF2B5EF4-FFF2-40B4-BE49-F238E27FC236}">
                  <a16:creationId xmlns:a16="http://schemas.microsoft.com/office/drawing/2014/main" id="{B326DD9F-ECAE-657B-9C59-DCF7FD323E54}"/>
                </a:ext>
              </a:extLst>
            </p:cNvPr>
            <p:cNvCxnSpPr>
              <a:cxnSpLocks/>
              <a:stCxn id="27" idx="3"/>
            </p:cNvCxnSpPr>
            <p:nvPr/>
          </p:nvCxnSpPr>
          <p:spPr>
            <a:xfrm>
              <a:off x="7141847" y="1688482"/>
              <a:ext cx="305199"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24" name="正方形/長方形 23">
              <a:extLst>
                <a:ext uri="{FF2B5EF4-FFF2-40B4-BE49-F238E27FC236}">
                  <a16:creationId xmlns:a16="http://schemas.microsoft.com/office/drawing/2014/main" id="{68B55EA5-4A2B-3B68-7E13-74421E1A1A91}"/>
                </a:ext>
              </a:extLst>
            </p:cNvPr>
            <p:cNvSpPr/>
            <p:nvPr/>
          </p:nvSpPr>
          <p:spPr>
            <a:xfrm>
              <a:off x="6494140" y="179018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速報取消データ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収納代行業等</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27" name="グラフィックス 26" descr="紙 枠線">
              <a:extLst>
                <a:ext uri="{FF2B5EF4-FFF2-40B4-BE49-F238E27FC236}">
                  <a16:creationId xmlns:a16="http://schemas.microsoft.com/office/drawing/2014/main" id="{50F68870-5698-E92F-4422-04D5C1A7E32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sp>
        <p:nvSpPr>
          <p:cNvPr id="28" name="正方形/長方形 27">
            <a:extLst>
              <a:ext uri="{FF2B5EF4-FFF2-40B4-BE49-F238E27FC236}">
                <a16:creationId xmlns:a16="http://schemas.microsoft.com/office/drawing/2014/main" id="{95899A87-FCFE-C12D-EC64-B176224A08D0}"/>
              </a:ext>
            </a:extLst>
          </p:cNvPr>
          <p:cNvSpPr/>
          <p:nvPr/>
        </p:nvSpPr>
        <p:spPr>
          <a:xfrm>
            <a:off x="5202083" y="282489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29" name="楕円 28">
            <a:extLst>
              <a:ext uri="{FF2B5EF4-FFF2-40B4-BE49-F238E27FC236}">
                <a16:creationId xmlns:a16="http://schemas.microsoft.com/office/drawing/2014/main" id="{D1143D11-C0B6-444C-3579-F292E2A42A10}"/>
              </a:ext>
            </a:extLst>
          </p:cNvPr>
          <p:cNvSpPr/>
          <p:nvPr/>
        </p:nvSpPr>
        <p:spPr>
          <a:xfrm>
            <a:off x="5544031"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0" name="直線矢印コネクタ 29">
            <a:extLst>
              <a:ext uri="{FF2B5EF4-FFF2-40B4-BE49-F238E27FC236}">
                <a16:creationId xmlns:a16="http://schemas.microsoft.com/office/drawing/2014/main" id="{51C347D6-3769-C97A-394E-39C169CFF305}"/>
              </a:ext>
            </a:extLst>
          </p:cNvPr>
          <p:cNvCxnSpPr>
            <a:cxnSpLocks/>
            <a:stCxn id="36" idx="3"/>
            <a:endCxn id="29" idx="2"/>
          </p:cNvCxnSpPr>
          <p:nvPr/>
        </p:nvCxnSpPr>
        <p:spPr>
          <a:xfrm>
            <a:off x="3621475" y="2662709"/>
            <a:ext cx="192255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D9BD72E0-C918-EB0A-7C58-7C20CE62284B}"/>
              </a:ext>
            </a:extLst>
          </p:cNvPr>
          <p:cNvGrpSpPr/>
          <p:nvPr/>
        </p:nvGrpSpPr>
        <p:grpSpPr>
          <a:xfrm>
            <a:off x="3859479" y="3231013"/>
            <a:ext cx="595884" cy="468750"/>
            <a:chOff x="6615900" y="3043528"/>
            <a:chExt cx="595884" cy="468750"/>
          </a:xfrm>
        </p:grpSpPr>
        <p:pic>
          <p:nvPicPr>
            <p:cNvPr id="32" name="グラフィックス 31" descr="ユーザー 枠線">
              <a:extLst>
                <a:ext uri="{FF2B5EF4-FFF2-40B4-BE49-F238E27FC236}">
                  <a16:creationId xmlns:a16="http://schemas.microsoft.com/office/drawing/2014/main" id="{F26922F0-3F27-E19B-2A61-E97849E8DC96}"/>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6660730" y="3093198"/>
              <a:ext cx="151195" cy="152701"/>
            </a:xfrm>
            <a:prstGeom prst="rect">
              <a:avLst/>
            </a:prstGeom>
          </p:spPr>
        </p:pic>
        <p:sp>
          <p:nvSpPr>
            <p:cNvPr id="33" name="四角形: 角を丸くする 32">
              <a:extLst>
                <a:ext uri="{FF2B5EF4-FFF2-40B4-BE49-F238E27FC236}">
                  <a16:creationId xmlns:a16="http://schemas.microsoft.com/office/drawing/2014/main" id="{C27D73ED-4359-1ED7-90B8-0F5F1C300010}"/>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エラー修正</a:t>
              </a:r>
              <a:endParaRPr kumimoji="1" lang="en-US" altLang="ja-JP" sz="500" b="1" dirty="0">
                <a:solidFill>
                  <a:schemeClr val="tx1"/>
                </a:solidFill>
                <a:latin typeface="+mn-ea"/>
              </a:endParaRPr>
            </a:p>
          </p:txBody>
        </p:sp>
      </p:grpSp>
      <p:cxnSp>
        <p:nvCxnSpPr>
          <p:cNvPr id="34" name="直線矢印コネクタ 128">
            <a:extLst>
              <a:ext uri="{FF2B5EF4-FFF2-40B4-BE49-F238E27FC236}">
                <a16:creationId xmlns:a16="http://schemas.microsoft.com/office/drawing/2014/main" id="{5FC32DA4-4786-B25B-CBAE-638698F43066}"/>
              </a:ext>
            </a:extLst>
          </p:cNvPr>
          <p:cNvCxnSpPr>
            <a:cxnSpLocks/>
            <a:stCxn id="36" idx="2"/>
            <a:endCxn id="33" idx="1"/>
          </p:cNvCxnSpPr>
          <p:nvPr/>
        </p:nvCxnSpPr>
        <p:spPr>
          <a:xfrm rot="16200000" flipH="1">
            <a:off x="3321646" y="2927555"/>
            <a:ext cx="665676" cy="409989"/>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A8F719E6-C871-52F2-1498-908CD703A8D3}"/>
              </a:ext>
            </a:extLst>
          </p:cNvPr>
          <p:cNvSpPr/>
          <p:nvPr/>
        </p:nvSpPr>
        <p:spPr>
          <a:xfrm>
            <a:off x="3705701"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6" name="ひし形 35">
            <a:extLst>
              <a:ext uri="{FF2B5EF4-FFF2-40B4-BE49-F238E27FC236}">
                <a16:creationId xmlns:a16="http://schemas.microsoft.com/office/drawing/2014/main" id="{23251B2F-B0F5-E6D5-348A-817362FF627A}"/>
              </a:ext>
            </a:extLst>
          </p:cNvPr>
          <p:cNvSpPr/>
          <p:nvPr/>
        </p:nvSpPr>
        <p:spPr>
          <a:xfrm>
            <a:off x="3277504"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7" name="直線矢印コネクタ 128">
            <a:extLst>
              <a:ext uri="{FF2B5EF4-FFF2-40B4-BE49-F238E27FC236}">
                <a16:creationId xmlns:a16="http://schemas.microsoft.com/office/drawing/2014/main" id="{27185243-C76A-8A78-3B13-9C11F11BE26B}"/>
              </a:ext>
            </a:extLst>
          </p:cNvPr>
          <p:cNvCxnSpPr>
            <a:cxnSpLocks/>
            <a:stCxn id="54" idx="3"/>
            <a:endCxn id="29" idx="2"/>
          </p:cNvCxnSpPr>
          <p:nvPr/>
        </p:nvCxnSpPr>
        <p:spPr>
          <a:xfrm flipV="1">
            <a:off x="5212207" y="2662709"/>
            <a:ext cx="331824" cy="802679"/>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9" name="直線矢印コネクタ 38">
            <a:extLst>
              <a:ext uri="{FF2B5EF4-FFF2-40B4-BE49-F238E27FC236}">
                <a16:creationId xmlns:a16="http://schemas.microsoft.com/office/drawing/2014/main" id="{FC408CD0-75E1-BE6E-2648-390107881A8F}"/>
              </a:ext>
            </a:extLst>
          </p:cNvPr>
          <p:cNvCxnSpPr>
            <a:cxnSpLocks/>
            <a:stCxn id="33" idx="2"/>
            <a:endCxn id="41" idx="1"/>
          </p:cNvCxnSpPr>
          <p:nvPr/>
        </p:nvCxnSpPr>
        <p:spPr>
          <a:xfrm>
            <a:off x="4157421" y="3699763"/>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59757666-E24A-5479-FF8D-14EAE81DA18E}"/>
              </a:ext>
            </a:extLst>
          </p:cNvPr>
          <p:cNvGrpSpPr/>
          <p:nvPr/>
        </p:nvGrpSpPr>
        <p:grpSpPr>
          <a:xfrm>
            <a:off x="3869603" y="4286070"/>
            <a:ext cx="575637" cy="451948"/>
            <a:chOff x="5274238" y="5435541"/>
            <a:chExt cx="439201" cy="345439"/>
          </a:xfrm>
        </p:grpSpPr>
        <p:sp>
          <p:nvSpPr>
            <p:cNvPr id="41" name="フローチャート: 磁気ディスク 40">
              <a:extLst>
                <a:ext uri="{FF2B5EF4-FFF2-40B4-BE49-F238E27FC236}">
                  <a16:creationId xmlns:a16="http://schemas.microsoft.com/office/drawing/2014/main" id="{CC60E448-D0C2-5CBE-1B70-BD107E48E5C9}"/>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2" name="円弧 41">
              <a:extLst>
                <a:ext uri="{FF2B5EF4-FFF2-40B4-BE49-F238E27FC236}">
                  <a16:creationId xmlns:a16="http://schemas.microsoft.com/office/drawing/2014/main" id="{FF0C66CC-BC1D-74A3-B71F-0C77F6397393}"/>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4" name="円弧 43">
              <a:extLst>
                <a:ext uri="{FF2B5EF4-FFF2-40B4-BE49-F238E27FC236}">
                  <a16:creationId xmlns:a16="http://schemas.microsoft.com/office/drawing/2014/main" id="{DB488CD1-6646-91B9-77B0-73A5DC7E8CC9}"/>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5" name="グループ化 44">
            <a:extLst>
              <a:ext uri="{FF2B5EF4-FFF2-40B4-BE49-F238E27FC236}">
                <a16:creationId xmlns:a16="http://schemas.microsoft.com/office/drawing/2014/main" id="{F0E905DB-7F42-955B-56F1-BE0245E6AD84}"/>
              </a:ext>
            </a:extLst>
          </p:cNvPr>
          <p:cNvGrpSpPr/>
          <p:nvPr/>
        </p:nvGrpSpPr>
        <p:grpSpPr>
          <a:xfrm flipH="1">
            <a:off x="3207740" y="4648212"/>
            <a:ext cx="752658" cy="405710"/>
            <a:chOff x="5549538" y="5066857"/>
            <a:chExt cx="752658" cy="405710"/>
          </a:xfrm>
        </p:grpSpPr>
        <p:cxnSp>
          <p:nvCxnSpPr>
            <p:cNvPr id="46" name="直線矢印コネクタ 45">
              <a:extLst>
                <a:ext uri="{FF2B5EF4-FFF2-40B4-BE49-F238E27FC236}">
                  <a16:creationId xmlns:a16="http://schemas.microsoft.com/office/drawing/2014/main" id="{78D1BB19-5B2C-685B-6652-F621D6A1EE44}"/>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7" name="グループ化 46">
              <a:extLst>
                <a:ext uri="{FF2B5EF4-FFF2-40B4-BE49-F238E27FC236}">
                  <a16:creationId xmlns:a16="http://schemas.microsoft.com/office/drawing/2014/main" id="{9DC093E7-0AA0-359A-2407-E02AACC63086}"/>
                </a:ext>
              </a:extLst>
            </p:cNvPr>
            <p:cNvGrpSpPr/>
            <p:nvPr/>
          </p:nvGrpSpPr>
          <p:grpSpPr>
            <a:xfrm>
              <a:off x="5672158" y="5172745"/>
              <a:ext cx="69614" cy="299822"/>
              <a:chOff x="2439407" y="2962964"/>
              <a:chExt cx="69614" cy="430496"/>
            </a:xfrm>
          </p:grpSpPr>
          <p:cxnSp>
            <p:nvCxnSpPr>
              <p:cNvPr id="49" name="直線コネクタ 48">
                <a:extLst>
                  <a:ext uri="{FF2B5EF4-FFF2-40B4-BE49-F238E27FC236}">
                    <a16:creationId xmlns:a16="http://schemas.microsoft.com/office/drawing/2014/main" id="{D7385C83-2F7F-AEBA-824D-598D17DD8FD2}"/>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0" name="直線コネクタ 49">
                <a:extLst>
                  <a:ext uri="{FF2B5EF4-FFF2-40B4-BE49-F238E27FC236}">
                    <a16:creationId xmlns:a16="http://schemas.microsoft.com/office/drawing/2014/main" id="{30BDD3F8-3362-42FC-0E45-B581B0B85AC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49A6DBAD-74AB-EC51-6DD4-9258C0AE7784}"/>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8" name="正方形/長方形 47">
              <a:extLst>
                <a:ext uri="{FF2B5EF4-FFF2-40B4-BE49-F238E27FC236}">
                  <a16:creationId xmlns:a16="http://schemas.microsoft.com/office/drawing/2014/main" id="{387A6F00-7AC5-A939-8D02-DA6092ED92EF}"/>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grpSp>
        <p:nvGrpSpPr>
          <p:cNvPr id="52" name="グループ化 51">
            <a:extLst>
              <a:ext uri="{FF2B5EF4-FFF2-40B4-BE49-F238E27FC236}">
                <a16:creationId xmlns:a16="http://schemas.microsoft.com/office/drawing/2014/main" id="{197603DF-4F22-40CC-1C1F-AAFA2FE3EC7D}"/>
              </a:ext>
            </a:extLst>
          </p:cNvPr>
          <p:cNvGrpSpPr/>
          <p:nvPr/>
        </p:nvGrpSpPr>
        <p:grpSpPr>
          <a:xfrm>
            <a:off x="4616323" y="3231013"/>
            <a:ext cx="595884" cy="468750"/>
            <a:chOff x="6615900" y="3043528"/>
            <a:chExt cx="595884" cy="468750"/>
          </a:xfrm>
        </p:grpSpPr>
        <p:pic>
          <p:nvPicPr>
            <p:cNvPr id="53" name="グラフィックス 52" descr="ユーザー 枠線">
              <a:extLst>
                <a:ext uri="{FF2B5EF4-FFF2-40B4-BE49-F238E27FC236}">
                  <a16:creationId xmlns:a16="http://schemas.microsoft.com/office/drawing/2014/main" id="{4BFDA104-C51A-6909-665A-A941FE1A1340}"/>
                </a:ext>
              </a:extLst>
            </p:cNvPr>
            <p:cNvPicPr>
              <a:picLocks noChangeAspect="1"/>
            </p:cNvPicPr>
            <p:nvPr/>
          </p:nvPicPr>
          <p:blipFill>
            <a:blip r:embed="rId4">
              <a:extLst>
                <a:ext uri="{96DAC541-7B7A-43D3-8B79-37D633B846F1}">
                  <asvg:svgBlip xmlns:asvg="http://schemas.microsoft.com/office/drawing/2016/SVG/main" r:embed="rId5"/>
                </a:ext>
              </a:extLst>
            </a:blip>
            <a:srcRect/>
            <a:stretch/>
          </p:blipFill>
          <p:spPr>
            <a:xfrm>
              <a:off x="6660730" y="3093198"/>
              <a:ext cx="151195" cy="152701"/>
            </a:xfrm>
            <a:prstGeom prst="rect">
              <a:avLst/>
            </a:prstGeom>
          </p:spPr>
        </p:pic>
        <p:sp>
          <p:nvSpPr>
            <p:cNvPr id="54" name="四角形: 角を丸くする 53">
              <a:extLst>
                <a:ext uri="{FF2B5EF4-FFF2-40B4-BE49-F238E27FC236}">
                  <a16:creationId xmlns:a16="http://schemas.microsoft.com/office/drawing/2014/main" id="{E45AB666-6BB8-3615-889F-EAFC5E6C11DE}"/>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再仮消込削除処理</a:t>
              </a:r>
              <a:endParaRPr kumimoji="1" lang="en-US" altLang="ja-JP" sz="500" b="1" dirty="0">
                <a:solidFill>
                  <a:schemeClr val="tx1"/>
                </a:solidFill>
                <a:latin typeface="+mn-ea"/>
              </a:endParaRPr>
            </a:p>
          </p:txBody>
        </p:sp>
      </p:grpSp>
      <p:cxnSp>
        <p:nvCxnSpPr>
          <p:cNvPr id="56" name="直線矢印コネクタ 55">
            <a:extLst>
              <a:ext uri="{FF2B5EF4-FFF2-40B4-BE49-F238E27FC236}">
                <a16:creationId xmlns:a16="http://schemas.microsoft.com/office/drawing/2014/main" id="{D066950F-A3C6-1B23-2A38-F93CA7EA618F}"/>
              </a:ext>
            </a:extLst>
          </p:cNvPr>
          <p:cNvCxnSpPr>
            <a:cxnSpLocks/>
            <a:stCxn id="54" idx="2"/>
            <a:endCxn id="58" idx="1"/>
          </p:cNvCxnSpPr>
          <p:nvPr/>
        </p:nvCxnSpPr>
        <p:spPr>
          <a:xfrm>
            <a:off x="4914265" y="3699763"/>
            <a:ext cx="1299" cy="58630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7" name="グループ化 56">
            <a:extLst>
              <a:ext uri="{FF2B5EF4-FFF2-40B4-BE49-F238E27FC236}">
                <a16:creationId xmlns:a16="http://schemas.microsoft.com/office/drawing/2014/main" id="{67CEDB28-6BEC-82D9-FFB1-BD43CC665FAE}"/>
              </a:ext>
            </a:extLst>
          </p:cNvPr>
          <p:cNvGrpSpPr/>
          <p:nvPr/>
        </p:nvGrpSpPr>
        <p:grpSpPr>
          <a:xfrm>
            <a:off x="4626447" y="4286070"/>
            <a:ext cx="575637" cy="451948"/>
            <a:chOff x="5274238" y="5435541"/>
            <a:chExt cx="439201" cy="345439"/>
          </a:xfrm>
        </p:grpSpPr>
        <p:sp>
          <p:nvSpPr>
            <p:cNvPr id="58" name="フローチャート: 磁気ディスク 57">
              <a:extLst>
                <a:ext uri="{FF2B5EF4-FFF2-40B4-BE49-F238E27FC236}">
                  <a16:creationId xmlns:a16="http://schemas.microsoft.com/office/drawing/2014/main" id="{6FB043AA-F7DE-0E72-8E10-9A4BB82E46A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9" name="円弧 58">
              <a:extLst>
                <a:ext uri="{FF2B5EF4-FFF2-40B4-BE49-F238E27FC236}">
                  <a16:creationId xmlns:a16="http://schemas.microsoft.com/office/drawing/2014/main" id="{C80D52CD-4641-A292-9834-820AF2D5FAF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0" name="円弧 59">
              <a:extLst>
                <a:ext uri="{FF2B5EF4-FFF2-40B4-BE49-F238E27FC236}">
                  <a16:creationId xmlns:a16="http://schemas.microsoft.com/office/drawing/2014/main" id="{D9F6FAFB-91A9-D31D-CDF0-AEFB5736740B}"/>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1" name="グループ化 60">
            <a:extLst>
              <a:ext uri="{FF2B5EF4-FFF2-40B4-BE49-F238E27FC236}">
                <a16:creationId xmlns:a16="http://schemas.microsoft.com/office/drawing/2014/main" id="{C185411A-D4BF-7FB8-F986-16DE408E639F}"/>
              </a:ext>
            </a:extLst>
          </p:cNvPr>
          <p:cNvGrpSpPr/>
          <p:nvPr/>
        </p:nvGrpSpPr>
        <p:grpSpPr>
          <a:xfrm flipH="1">
            <a:off x="3964584" y="4648212"/>
            <a:ext cx="752658" cy="405710"/>
            <a:chOff x="5549538" y="5066857"/>
            <a:chExt cx="752658" cy="405710"/>
          </a:xfrm>
        </p:grpSpPr>
        <p:cxnSp>
          <p:nvCxnSpPr>
            <p:cNvPr id="62" name="直線矢印コネクタ 61">
              <a:extLst>
                <a:ext uri="{FF2B5EF4-FFF2-40B4-BE49-F238E27FC236}">
                  <a16:creationId xmlns:a16="http://schemas.microsoft.com/office/drawing/2014/main" id="{D09FB760-73AC-D7D6-342E-192BE1A2B51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3" name="グループ化 62">
              <a:extLst>
                <a:ext uri="{FF2B5EF4-FFF2-40B4-BE49-F238E27FC236}">
                  <a16:creationId xmlns:a16="http://schemas.microsoft.com/office/drawing/2014/main" id="{878484D3-4D41-AD1E-3AA5-9F891852C753}"/>
                </a:ext>
              </a:extLst>
            </p:cNvPr>
            <p:cNvGrpSpPr/>
            <p:nvPr/>
          </p:nvGrpSpPr>
          <p:grpSpPr>
            <a:xfrm>
              <a:off x="5672158" y="5172745"/>
              <a:ext cx="69614" cy="299822"/>
              <a:chOff x="2439407" y="2962964"/>
              <a:chExt cx="69614" cy="430496"/>
            </a:xfrm>
          </p:grpSpPr>
          <p:cxnSp>
            <p:nvCxnSpPr>
              <p:cNvPr id="65" name="直線コネクタ 64">
                <a:extLst>
                  <a:ext uri="{FF2B5EF4-FFF2-40B4-BE49-F238E27FC236}">
                    <a16:creationId xmlns:a16="http://schemas.microsoft.com/office/drawing/2014/main" id="{8CCFD22D-790C-71ED-6D30-054B2A3850FC}"/>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6" name="直線コネクタ 65">
                <a:extLst>
                  <a:ext uri="{FF2B5EF4-FFF2-40B4-BE49-F238E27FC236}">
                    <a16:creationId xmlns:a16="http://schemas.microsoft.com/office/drawing/2014/main" id="{13BCF0D9-158F-D21E-AF69-9F83126DDF45}"/>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AE35B372-2956-B902-0ECE-BF6DD6A7590F}"/>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8BABB2C3-38CA-E70D-7A41-593651FDCF34}"/>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68" name="直線矢印コネクタ 67">
            <a:extLst>
              <a:ext uri="{FF2B5EF4-FFF2-40B4-BE49-F238E27FC236}">
                <a16:creationId xmlns:a16="http://schemas.microsoft.com/office/drawing/2014/main" id="{E2F08A19-AEE5-C85E-0E40-744070867250}"/>
              </a:ext>
            </a:extLst>
          </p:cNvPr>
          <p:cNvCxnSpPr>
            <a:cxnSpLocks/>
            <a:stCxn id="33" idx="3"/>
            <a:endCxn id="54" idx="1"/>
          </p:cNvCxnSpPr>
          <p:nvPr/>
        </p:nvCxnSpPr>
        <p:spPr>
          <a:xfrm>
            <a:off x="4455363" y="3465388"/>
            <a:ext cx="160960"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A3B63C55-2846-7EC1-05F8-708A93E77DC2}"/>
              </a:ext>
            </a:extLst>
          </p:cNvPr>
          <p:cNvSpPr/>
          <p:nvPr/>
        </p:nvSpPr>
        <p:spPr>
          <a:xfrm>
            <a:off x="2998718" y="3151273"/>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81" name="正方形/長方形 80">
            <a:extLst>
              <a:ext uri="{FF2B5EF4-FFF2-40B4-BE49-F238E27FC236}">
                <a16:creationId xmlns:a16="http://schemas.microsoft.com/office/drawing/2014/main" id="{60C0621E-776C-E3C2-D54E-4906FBA56499}"/>
              </a:ext>
            </a:extLst>
          </p:cNvPr>
          <p:cNvSpPr/>
          <p:nvPr/>
        </p:nvSpPr>
        <p:spPr>
          <a:xfrm>
            <a:off x="2938580" y="2273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grpSp>
        <p:nvGrpSpPr>
          <p:cNvPr id="87" name="グループ化 86">
            <a:extLst>
              <a:ext uri="{FF2B5EF4-FFF2-40B4-BE49-F238E27FC236}">
                <a16:creationId xmlns:a16="http://schemas.microsoft.com/office/drawing/2014/main" id="{F31912EF-5D99-2FF4-B808-81F408E8C540}"/>
              </a:ext>
            </a:extLst>
          </p:cNvPr>
          <p:cNvGrpSpPr/>
          <p:nvPr/>
        </p:nvGrpSpPr>
        <p:grpSpPr>
          <a:xfrm>
            <a:off x="2402406" y="2896030"/>
            <a:ext cx="637021" cy="706178"/>
            <a:chOff x="2321719" y="2988182"/>
            <a:chExt cx="637021" cy="706178"/>
          </a:xfrm>
        </p:grpSpPr>
        <p:pic>
          <p:nvPicPr>
            <p:cNvPr id="88" name="グラフィックス 87" descr="紙 枠線">
              <a:extLst>
                <a:ext uri="{FF2B5EF4-FFF2-40B4-BE49-F238E27FC236}">
                  <a16:creationId xmlns:a16="http://schemas.microsoft.com/office/drawing/2014/main" id="{42CDCF89-B655-BBE8-7867-3AF6D918B062}"/>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510E5474-024E-B5D0-AFBE-1CC92626D7DD}"/>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95BC9DAF-22C9-D7DE-D066-2D7C2279CB82}"/>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速報取消リスト</a:t>
              </a:r>
              <a:endParaRPr kumimoji="1" lang="en-US" altLang="ja-JP" sz="500" b="1" dirty="0">
                <a:solidFill>
                  <a:schemeClr val="tx1"/>
                </a:solidFill>
                <a:latin typeface="+mn-ea"/>
              </a:endParaRPr>
            </a:p>
            <a:p>
              <a:r>
                <a:rPr kumimoji="1" lang="ja-JP" altLang="en-US" sz="500" b="1" dirty="0">
                  <a:solidFill>
                    <a:schemeClr val="tx1"/>
                  </a:solidFill>
                  <a:latin typeface="+mn-ea"/>
                </a:rPr>
                <a:t>速報取消エラーリスト</a:t>
              </a:r>
              <a:endParaRPr kumimoji="1" lang="en-US" altLang="ja-JP" sz="500" b="1" dirty="0">
                <a:solidFill>
                  <a:schemeClr val="tx1"/>
                </a:solidFill>
                <a:latin typeface="+mn-ea"/>
              </a:endParaRPr>
            </a:p>
          </p:txBody>
        </p:sp>
      </p:grpSp>
      <p:grpSp>
        <p:nvGrpSpPr>
          <p:cNvPr id="2" name="グループ化 1">
            <a:extLst>
              <a:ext uri="{FF2B5EF4-FFF2-40B4-BE49-F238E27FC236}">
                <a16:creationId xmlns:a16="http://schemas.microsoft.com/office/drawing/2014/main" id="{9DFCD599-AE6B-E427-0FCA-B13B78C28ED1}"/>
              </a:ext>
            </a:extLst>
          </p:cNvPr>
          <p:cNvGrpSpPr/>
          <p:nvPr/>
        </p:nvGrpSpPr>
        <p:grpSpPr>
          <a:xfrm>
            <a:off x="495737" y="4667408"/>
            <a:ext cx="1859138" cy="479554"/>
            <a:chOff x="6954824" y="5133875"/>
            <a:chExt cx="1859138" cy="449892"/>
          </a:xfrm>
        </p:grpSpPr>
        <p:sp>
          <p:nvSpPr>
            <p:cNvPr id="12" name="正方形/長方形 11">
              <a:extLst>
                <a:ext uri="{FF2B5EF4-FFF2-40B4-BE49-F238E27FC236}">
                  <a16:creationId xmlns:a16="http://schemas.microsoft.com/office/drawing/2014/main" id="{6053F705-D575-65D1-13DD-5A857872AF00}"/>
                </a:ext>
              </a:extLst>
            </p:cNvPr>
            <p:cNvSpPr/>
            <p:nvPr/>
          </p:nvSpPr>
          <p:spPr>
            <a:xfrm>
              <a:off x="6954824" y="5133875"/>
              <a:ext cx="437714"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収納代行業者等</a:t>
              </a:r>
            </a:p>
          </p:txBody>
        </p:sp>
        <p:sp>
          <p:nvSpPr>
            <p:cNvPr id="19" name="正方形/長方形 18">
              <a:extLst>
                <a:ext uri="{FF2B5EF4-FFF2-40B4-BE49-F238E27FC236}">
                  <a16:creationId xmlns:a16="http://schemas.microsoft.com/office/drawing/2014/main" id="{76767FE1-D988-5A2E-AF62-8BE39F3C1DAD}"/>
                </a:ext>
              </a:extLst>
            </p:cNvPr>
            <p:cNvSpPr/>
            <p:nvPr/>
          </p:nvSpPr>
          <p:spPr>
            <a:xfrm>
              <a:off x="7392537" y="5133875"/>
              <a:ext cx="142142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Tree>
    <p:extLst>
      <p:ext uri="{BB962C8B-B14F-4D97-AF65-F5344CB8AC3E}">
        <p14:creationId xmlns:p14="http://schemas.microsoft.com/office/powerpoint/2010/main" val="172419624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8680FD-0429-9597-8AFF-70139BABA18C}"/>
            </a:ext>
          </a:extLst>
        </p:cNvPr>
        <p:cNvGrpSpPr/>
        <p:nvPr/>
      </p:nvGrpSpPr>
      <p:grpSpPr>
        <a:xfrm>
          <a:off x="0" y="0"/>
          <a:ext cx="0" cy="0"/>
          <a:chOff x="0" y="0"/>
          <a:chExt cx="0" cy="0"/>
        </a:xfrm>
      </p:grpSpPr>
      <p:grpSp>
        <p:nvGrpSpPr>
          <p:cNvPr id="124" name="グループ化 123">
            <a:extLst>
              <a:ext uri="{FF2B5EF4-FFF2-40B4-BE49-F238E27FC236}">
                <a16:creationId xmlns:a16="http://schemas.microsoft.com/office/drawing/2014/main" id="{15867486-AD7A-CEF6-6BA0-A12CC9D130FE}"/>
              </a:ext>
            </a:extLst>
          </p:cNvPr>
          <p:cNvGrpSpPr/>
          <p:nvPr/>
        </p:nvGrpSpPr>
        <p:grpSpPr>
          <a:xfrm rot="16200000">
            <a:off x="1266524" y="4281193"/>
            <a:ext cx="1997526" cy="47531"/>
            <a:chOff x="7902201" y="5728209"/>
            <a:chExt cx="1997526" cy="47531"/>
          </a:xfrm>
        </p:grpSpPr>
        <p:cxnSp>
          <p:nvCxnSpPr>
            <p:cNvPr id="125" name="直線矢印コネクタ 124">
              <a:extLst>
                <a:ext uri="{FF2B5EF4-FFF2-40B4-BE49-F238E27FC236}">
                  <a16:creationId xmlns:a16="http://schemas.microsoft.com/office/drawing/2014/main" id="{BF5F45AB-4893-8A6B-CB75-F0CFF708C397}"/>
                </a:ext>
              </a:extLst>
            </p:cNvPr>
            <p:cNvCxnSpPr>
              <a:cxnSpLocks/>
              <a:stCxn id="126" idx="6"/>
              <a:endCxn id="127" idx="0"/>
            </p:cNvCxnSpPr>
            <p:nvPr/>
          </p:nvCxnSpPr>
          <p:spPr>
            <a:xfrm rot="5400000" flipV="1">
              <a:off x="8924719" y="4776988"/>
              <a:ext cx="20" cy="1949995"/>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26" name="楕円 125">
              <a:extLst>
                <a:ext uri="{FF2B5EF4-FFF2-40B4-BE49-F238E27FC236}">
                  <a16:creationId xmlns:a16="http://schemas.microsoft.com/office/drawing/2014/main" id="{42A32F64-89D5-08F5-4ED2-FF048D10E81A}"/>
                </a:ext>
              </a:extLst>
            </p:cNvPr>
            <p:cNvSpPr/>
            <p:nvPr/>
          </p:nvSpPr>
          <p:spPr>
            <a:xfrm>
              <a:off x="7902201"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7" name="二等辺三角形 126">
              <a:extLst>
                <a:ext uri="{FF2B5EF4-FFF2-40B4-BE49-F238E27FC236}">
                  <a16:creationId xmlns:a16="http://schemas.microsoft.com/office/drawing/2014/main" id="{24CFEB8D-BADB-D0B7-19E5-C87CDFF22A41}"/>
                </a:ext>
              </a:extLst>
            </p:cNvPr>
            <p:cNvSpPr/>
            <p:nvPr/>
          </p:nvSpPr>
          <p:spPr>
            <a:xfrm rot="5400000">
              <a:off x="9840480" y="571605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grpSp>
        <p:nvGrpSpPr>
          <p:cNvPr id="13" name="グループ化 12">
            <a:extLst>
              <a:ext uri="{FF2B5EF4-FFF2-40B4-BE49-F238E27FC236}">
                <a16:creationId xmlns:a16="http://schemas.microsoft.com/office/drawing/2014/main" id="{25860013-7326-615A-FD32-F20C944E91C5}"/>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5F447794-F776-7148-0B39-3AE40AFA0A55}"/>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ABD9E59E-D311-9CED-2D5B-949C4CDE80DF}"/>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FAB2D7F5-8A6F-4CFE-06B8-0BABB3F0C394}"/>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AEF08FDA-9B98-5F64-BE5E-46880B359E2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5372E7D2-9F1D-2599-CDE2-78636580697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2.3.</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DA9F5FFA-1A72-D500-7B3B-EE22CD951F90}"/>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消込前処理</a:t>
              </a:r>
            </a:p>
          </p:txBody>
        </p:sp>
        <p:sp>
          <p:nvSpPr>
            <p:cNvPr id="14" name="正方形/長方形 13">
              <a:extLst>
                <a:ext uri="{FF2B5EF4-FFF2-40B4-BE49-F238E27FC236}">
                  <a16:creationId xmlns:a16="http://schemas.microsoft.com/office/drawing/2014/main" id="{6E388146-560F-6C3C-D8E2-B1C8F4ABACA5}"/>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2EA2CD32-C0F8-AB90-2749-BDE744709E47}"/>
              </a:ext>
            </a:extLst>
          </p:cNvPr>
          <p:cNvGrpSpPr/>
          <p:nvPr/>
        </p:nvGrpSpPr>
        <p:grpSpPr>
          <a:xfrm>
            <a:off x="331641" y="1889570"/>
            <a:ext cx="8480719" cy="2472879"/>
            <a:chOff x="4383024" y="977900"/>
            <a:chExt cx="8480719" cy="447033"/>
          </a:xfrm>
        </p:grpSpPr>
        <p:sp>
          <p:nvSpPr>
            <p:cNvPr id="17" name="正方形/長方形 16">
              <a:extLst>
                <a:ext uri="{FF2B5EF4-FFF2-40B4-BE49-F238E27FC236}">
                  <a16:creationId xmlns:a16="http://schemas.microsoft.com/office/drawing/2014/main" id="{589A8279-548D-3C83-00A3-6295A6D36AB5}"/>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2F2836E3-D794-EA80-E5F9-420F478ADE9B}"/>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83D351F9-7AA7-F0A3-68BB-93E8CCE13D8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8</a:t>
            </a:fld>
            <a:endParaRPr kumimoji="1" lang="ja-JP" altLang="en-US" sz="800" dirty="0">
              <a:solidFill>
                <a:schemeClr val="tx1"/>
              </a:solidFill>
              <a:latin typeface="+mn-ea"/>
            </a:endParaRPr>
          </a:p>
        </p:txBody>
      </p:sp>
      <p:grpSp>
        <p:nvGrpSpPr>
          <p:cNvPr id="102" name="グループ化 101">
            <a:extLst>
              <a:ext uri="{FF2B5EF4-FFF2-40B4-BE49-F238E27FC236}">
                <a16:creationId xmlns:a16="http://schemas.microsoft.com/office/drawing/2014/main" id="{DE522B44-AA55-F97A-13A9-1E1134C34C3E}"/>
              </a:ext>
            </a:extLst>
          </p:cNvPr>
          <p:cNvGrpSpPr/>
          <p:nvPr/>
        </p:nvGrpSpPr>
        <p:grpSpPr>
          <a:xfrm>
            <a:off x="4795060" y="2561411"/>
            <a:ext cx="595884" cy="468750"/>
            <a:chOff x="2420174" y="2805910"/>
            <a:chExt cx="595884" cy="468750"/>
          </a:xfrm>
        </p:grpSpPr>
        <p:pic>
          <p:nvPicPr>
            <p:cNvPr id="21" name="グラフィックス 20" descr="ユーザー 枠線">
              <a:extLst>
                <a:ext uri="{FF2B5EF4-FFF2-40B4-BE49-F238E27FC236}">
                  <a16:creationId xmlns:a16="http://schemas.microsoft.com/office/drawing/2014/main" id="{D0F9325F-34B7-1B1E-368E-A90BD50641BA}"/>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22" name="四角形: 角を丸くする 21">
              <a:extLst>
                <a:ext uri="{FF2B5EF4-FFF2-40B4-BE49-F238E27FC236}">
                  <a16:creationId xmlns:a16="http://schemas.microsoft.com/office/drawing/2014/main" id="{85B25697-0A38-66E9-5880-464DB089FB28}"/>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納付データ確認</a:t>
              </a:r>
              <a:endParaRPr kumimoji="1" lang="en-US" altLang="ja-JP" sz="500" b="1" dirty="0">
                <a:solidFill>
                  <a:schemeClr val="tx1"/>
                </a:solidFill>
                <a:latin typeface="+mn-ea"/>
              </a:endParaRPr>
            </a:p>
          </p:txBody>
        </p:sp>
      </p:grpSp>
      <p:cxnSp>
        <p:nvCxnSpPr>
          <p:cNvPr id="33" name="直線矢印コネクタ 32">
            <a:extLst>
              <a:ext uri="{FF2B5EF4-FFF2-40B4-BE49-F238E27FC236}">
                <a16:creationId xmlns:a16="http://schemas.microsoft.com/office/drawing/2014/main" id="{43AC5E8B-7CC0-C768-3F98-43EECBAA4A6A}"/>
              </a:ext>
            </a:extLst>
          </p:cNvPr>
          <p:cNvCxnSpPr>
            <a:cxnSpLocks/>
            <a:stCxn id="118" idx="1"/>
            <a:endCxn id="22" idx="2"/>
          </p:cNvCxnSpPr>
          <p:nvPr/>
        </p:nvCxnSpPr>
        <p:spPr>
          <a:xfrm flipH="1" flipV="1">
            <a:off x="5093002" y="3030161"/>
            <a:ext cx="1299" cy="1579237"/>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50" name="正方形/長方形 149">
            <a:extLst>
              <a:ext uri="{FF2B5EF4-FFF2-40B4-BE49-F238E27FC236}">
                <a16:creationId xmlns:a16="http://schemas.microsoft.com/office/drawing/2014/main" id="{70D84BCC-58C8-0652-0172-FB03E2CDE8C3}"/>
              </a:ext>
            </a:extLst>
          </p:cNvPr>
          <p:cNvSpPr/>
          <p:nvPr/>
        </p:nvSpPr>
        <p:spPr>
          <a:xfrm>
            <a:off x="7046927" y="294741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159" name="正方形/長方形 158">
            <a:extLst>
              <a:ext uri="{FF2B5EF4-FFF2-40B4-BE49-F238E27FC236}">
                <a16:creationId xmlns:a16="http://schemas.microsoft.com/office/drawing/2014/main" id="{73F45F6B-A286-D4C0-D441-7E60208B030C}"/>
              </a:ext>
            </a:extLst>
          </p:cNvPr>
          <p:cNvSpPr/>
          <p:nvPr/>
        </p:nvSpPr>
        <p:spPr>
          <a:xfrm>
            <a:off x="6758568" y="6167438"/>
            <a:ext cx="2053792" cy="336992"/>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zh-TW" altLang="en-US" sz="500" b="1" dirty="0">
                <a:solidFill>
                  <a:schemeClr val="tx1"/>
                </a:solidFill>
                <a:latin typeface="游ゴシック" panose="020B0400000000000000" pitchFamily="50" charset="-128"/>
                <a:ea typeface="游ゴシック" panose="020B0400000000000000" pitchFamily="50" charset="-128"/>
              </a:rPr>
              <a:t>①</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a:p>
            <a:r>
              <a:rPr kumimoji="1" lang="en-US" altLang="ja-JP" sz="500" b="1" dirty="0">
                <a:solidFill>
                  <a:schemeClr val="tx1"/>
                </a:solidFill>
                <a:latin typeface="游ゴシック" panose="020B0400000000000000" pitchFamily="50" charset="-128"/>
                <a:ea typeface="游ゴシック" panose="020B0400000000000000" pitchFamily="50" charset="-128"/>
              </a:rPr>
              <a:t>2.1.1</a:t>
            </a:r>
            <a:r>
              <a:rPr kumimoji="1" lang="ja-JP" altLang="en-US" sz="500" b="1" dirty="0">
                <a:solidFill>
                  <a:schemeClr val="tx1"/>
                </a:solidFill>
                <a:latin typeface="游ゴシック" panose="020B0400000000000000" pitchFamily="50" charset="-128"/>
                <a:ea typeface="游ゴシック" panose="020B0400000000000000" pitchFamily="50" charset="-128"/>
              </a:rPr>
              <a:t>～</a:t>
            </a:r>
            <a:r>
              <a:rPr kumimoji="1" lang="en-US" altLang="ja-JP" sz="500" b="1" dirty="0">
                <a:solidFill>
                  <a:schemeClr val="tx1"/>
                </a:solidFill>
                <a:latin typeface="游ゴシック" panose="020B0400000000000000" pitchFamily="50" charset="-128"/>
                <a:ea typeface="游ゴシック" panose="020B0400000000000000" pitchFamily="50" charset="-128"/>
              </a:rPr>
              <a:t>2.1.4</a:t>
            </a:r>
            <a:r>
              <a:rPr kumimoji="1" lang="ja-JP" altLang="en-US" sz="500" b="1" dirty="0">
                <a:solidFill>
                  <a:schemeClr val="tx1"/>
                </a:solidFill>
                <a:latin typeface="游ゴシック" panose="020B0400000000000000" pitchFamily="50" charset="-128"/>
                <a:ea typeface="游ゴシック" panose="020B0400000000000000" pitchFamily="50" charset="-128"/>
              </a:rPr>
              <a:t>　消込用データの管理</a:t>
            </a:r>
            <a:endParaRPr kumimoji="1" lang="en-US" altLang="zh-TW" sz="500" b="1" dirty="0">
              <a:solidFill>
                <a:schemeClr val="tx1"/>
              </a:solidFill>
              <a:latin typeface="游ゴシック" panose="020B0400000000000000" pitchFamily="50" charset="-128"/>
              <a:ea typeface="游ゴシック" panose="020B0400000000000000" pitchFamily="50" charset="-128"/>
            </a:endParaRPr>
          </a:p>
        </p:txBody>
      </p:sp>
      <p:grpSp>
        <p:nvGrpSpPr>
          <p:cNvPr id="106" name="グループ化 105">
            <a:extLst>
              <a:ext uri="{FF2B5EF4-FFF2-40B4-BE49-F238E27FC236}">
                <a16:creationId xmlns:a16="http://schemas.microsoft.com/office/drawing/2014/main" id="{2EFFA490-24D2-4EB7-BC45-08E767FFEF81}"/>
              </a:ext>
            </a:extLst>
          </p:cNvPr>
          <p:cNvGrpSpPr/>
          <p:nvPr/>
        </p:nvGrpSpPr>
        <p:grpSpPr>
          <a:xfrm>
            <a:off x="4805184" y="4609398"/>
            <a:ext cx="575637" cy="451948"/>
            <a:chOff x="5274238" y="5435536"/>
            <a:chExt cx="439201" cy="345439"/>
          </a:xfrm>
        </p:grpSpPr>
        <p:sp>
          <p:nvSpPr>
            <p:cNvPr id="118" name="フローチャート: 磁気ディスク 117">
              <a:extLst>
                <a:ext uri="{FF2B5EF4-FFF2-40B4-BE49-F238E27FC236}">
                  <a16:creationId xmlns:a16="http://schemas.microsoft.com/office/drawing/2014/main" id="{77D6CDA5-62A4-367E-77AF-21B1D2BA950A}"/>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19" name="円弧 118">
              <a:extLst>
                <a:ext uri="{FF2B5EF4-FFF2-40B4-BE49-F238E27FC236}">
                  <a16:creationId xmlns:a16="http://schemas.microsoft.com/office/drawing/2014/main" id="{5419E2D5-9A65-0E85-66D9-8DBA7AE7A862}"/>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20" name="円弧 119">
              <a:extLst>
                <a:ext uri="{FF2B5EF4-FFF2-40B4-BE49-F238E27FC236}">
                  <a16:creationId xmlns:a16="http://schemas.microsoft.com/office/drawing/2014/main" id="{CA581D87-EB23-67BA-E2D1-7F51F7DD5494}"/>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sp>
        <p:nvSpPr>
          <p:cNvPr id="38" name="楕円 37">
            <a:extLst>
              <a:ext uri="{FF2B5EF4-FFF2-40B4-BE49-F238E27FC236}">
                <a16:creationId xmlns:a16="http://schemas.microsoft.com/office/drawing/2014/main" id="{D12516AB-0D91-0E81-C689-577EDBC11157}"/>
              </a:ext>
            </a:extLst>
          </p:cNvPr>
          <p:cNvSpPr/>
          <p:nvPr/>
        </p:nvSpPr>
        <p:spPr>
          <a:xfrm>
            <a:off x="7388875" y="2627424"/>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184" name="直線矢印コネクタ 183">
            <a:extLst>
              <a:ext uri="{FF2B5EF4-FFF2-40B4-BE49-F238E27FC236}">
                <a16:creationId xmlns:a16="http://schemas.microsoft.com/office/drawing/2014/main" id="{F3282B13-9424-FFA8-2F0B-3F419BEAD573}"/>
              </a:ext>
            </a:extLst>
          </p:cNvPr>
          <p:cNvCxnSpPr>
            <a:cxnSpLocks/>
            <a:stCxn id="4" idx="6"/>
            <a:endCxn id="22" idx="1"/>
          </p:cNvCxnSpPr>
          <p:nvPr/>
        </p:nvCxnSpPr>
        <p:spPr>
          <a:xfrm>
            <a:off x="1149175" y="2212229"/>
            <a:ext cx="3645885" cy="583557"/>
          </a:xfrm>
          <a:prstGeom prst="bentConnector3">
            <a:avLst>
              <a:gd name="adj1" fmla="val 9376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79" name="グループ化 78">
            <a:extLst>
              <a:ext uri="{FF2B5EF4-FFF2-40B4-BE49-F238E27FC236}">
                <a16:creationId xmlns:a16="http://schemas.microsoft.com/office/drawing/2014/main" id="{74CF38F5-E0CC-29CE-C95E-76367FC86F8A}"/>
              </a:ext>
            </a:extLst>
          </p:cNvPr>
          <p:cNvGrpSpPr/>
          <p:nvPr/>
        </p:nvGrpSpPr>
        <p:grpSpPr>
          <a:xfrm flipH="1">
            <a:off x="4123952" y="4971540"/>
            <a:ext cx="752658" cy="405710"/>
            <a:chOff x="4488244" y="5206471"/>
            <a:chExt cx="752658" cy="405710"/>
          </a:xfrm>
        </p:grpSpPr>
        <p:cxnSp>
          <p:nvCxnSpPr>
            <p:cNvPr id="80" name="直線矢印コネクタ 79">
              <a:extLst>
                <a:ext uri="{FF2B5EF4-FFF2-40B4-BE49-F238E27FC236}">
                  <a16:creationId xmlns:a16="http://schemas.microsoft.com/office/drawing/2014/main" id="{CC5376A2-5D9C-6309-03AE-D7F9848BA730}"/>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85" name="グループ化 84">
              <a:extLst>
                <a:ext uri="{FF2B5EF4-FFF2-40B4-BE49-F238E27FC236}">
                  <a16:creationId xmlns:a16="http://schemas.microsoft.com/office/drawing/2014/main" id="{BD2AA3AC-7F88-4722-061C-FC780AB422AC}"/>
                </a:ext>
              </a:extLst>
            </p:cNvPr>
            <p:cNvGrpSpPr/>
            <p:nvPr/>
          </p:nvGrpSpPr>
          <p:grpSpPr>
            <a:xfrm>
              <a:off x="4610864" y="5312359"/>
              <a:ext cx="69614" cy="299822"/>
              <a:chOff x="2439407" y="2962964"/>
              <a:chExt cx="69614" cy="430496"/>
            </a:xfrm>
          </p:grpSpPr>
          <p:cxnSp>
            <p:nvCxnSpPr>
              <p:cNvPr id="87" name="直線コネクタ 86">
                <a:extLst>
                  <a:ext uri="{FF2B5EF4-FFF2-40B4-BE49-F238E27FC236}">
                    <a16:creationId xmlns:a16="http://schemas.microsoft.com/office/drawing/2014/main" id="{5A91D878-6576-D587-397D-54B8214CD4BA}"/>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88" name="直線コネクタ 87">
                <a:extLst>
                  <a:ext uri="{FF2B5EF4-FFF2-40B4-BE49-F238E27FC236}">
                    <a16:creationId xmlns:a16="http://schemas.microsoft.com/office/drawing/2014/main" id="{C8C06C68-0137-E3EA-A0A3-33564D455EC9}"/>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9" name="直線コネクタ 88">
                <a:extLst>
                  <a:ext uri="{FF2B5EF4-FFF2-40B4-BE49-F238E27FC236}">
                    <a16:creationId xmlns:a16="http://schemas.microsoft.com/office/drawing/2014/main" id="{BA6180E0-D894-58BE-B743-1CB093678BE9}"/>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86" name="正方形/長方形 85">
              <a:extLst>
                <a:ext uri="{FF2B5EF4-FFF2-40B4-BE49-F238E27FC236}">
                  <a16:creationId xmlns:a16="http://schemas.microsoft.com/office/drawing/2014/main" id="{03912CC2-1871-3D8E-FD54-3515B6366BE7}"/>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01" name="直線矢印コネクタ 100">
            <a:extLst>
              <a:ext uri="{FF2B5EF4-FFF2-40B4-BE49-F238E27FC236}">
                <a16:creationId xmlns:a16="http://schemas.microsoft.com/office/drawing/2014/main" id="{E56D2908-9E4B-B3ED-14D5-EBE7529FC857}"/>
              </a:ext>
            </a:extLst>
          </p:cNvPr>
          <p:cNvCxnSpPr>
            <a:cxnSpLocks/>
            <a:stCxn id="56" idx="3"/>
            <a:endCxn id="38" idx="2"/>
          </p:cNvCxnSpPr>
          <p:nvPr/>
        </p:nvCxnSpPr>
        <p:spPr>
          <a:xfrm>
            <a:off x="6256089" y="2780183"/>
            <a:ext cx="113278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5" name="グループ化 24">
            <a:extLst>
              <a:ext uri="{FF2B5EF4-FFF2-40B4-BE49-F238E27FC236}">
                <a16:creationId xmlns:a16="http://schemas.microsoft.com/office/drawing/2014/main" id="{3F56343F-E127-D847-D240-2E78FF65A357}"/>
              </a:ext>
            </a:extLst>
          </p:cNvPr>
          <p:cNvGrpSpPr/>
          <p:nvPr/>
        </p:nvGrpSpPr>
        <p:grpSpPr>
          <a:xfrm>
            <a:off x="6493542" y="3343918"/>
            <a:ext cx="595884" cy="468750"/>
            <a:chOff x="6615900" y="3043528"/>
            <a:chExt cx="595884" cy="468750"/>
          </a:xfrm>
        </p:grpSpPr>
        <p:pic>
          <p:nvPicPr>
            <p:cNvPr id="26" name="グラフィックス 25" descr="ユーザー 枠線">
              <a:extLst>
                <a:ext uri="{FF2B5EF4-FFF2-40B4-BE49-F238E27FC236}">
                  <a16:creationId xmlns:a16="http://schemas.microsoft.com/office/drawing/2014/main" id="{919F90E2-7652-59C4-74F8-18610991D1D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28" name="四角形: 角を丸くする 27">
              <a:extLst>
                <a:ext uri="{FF2B5EF4-FFF2-40B4-BE49-F238E27FC236}">
                  <a16:creationId xmlns:a16="http://schemas.microsoft.com/office/drawing/2014/main" id="{279ED583-AA34-495B-69ED-BC4F7A73DDD5}"/>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エラー修正</a:t>
              </a:r>
              <a:endParaRPr kumimoji="1" lang="en-US" altLang="ja-JP" sz="500" b="1" dirty="0">
                <a:solidFill>
                  <a:schemeClr val="tx1"/>
                </a:solidFill>
                <a:latin typeface="+mn-ea"/>
              </a:endParaRPr>
            </a:p>
          </p:txBody>
        </p:sp>
      </p:grpSp>
      <p:cxnSp>
        <p:nvCxnSpPr>
          <p:cNvPr id="29" name="直線矢印コネクタ 128">
            <a:extLst>
              <a:ext uri="{FF2B5EF4-FFF2-40B4-BE49-F238E27FC236}">
                <a16:creationId xmlns:a16="http://schemas.microsoft.com/office/drawing/2014/main" id="{0E3EE818-78EE-0BCF-0C49-75639A2297B1}"/>
              </a:ext>
            </a:extLst>
          </p:cNvPr>
          <p:cNvCxnSpPr>
            <a:cxnSpLocks/>
            <a:stCxn id="56" idx="2"/>
            <a:endCxn id="28" idx="1"/>
          </p:cNvCxnSpPr>
          <p:nvPr/>
        </p:nvCxnSpPr>
        <p:spPr>
          <a:xfrm rot="16200000" flipH="1">
            <a:off x="5958270" y="3043020"/>
            <a:ext cx="661107" cy="409438"/>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0" name="正方形/長方形 29">
            <a:extLst>
              <a:ext uri="{FF2B5EF4-FFF2-40B4-BE49-F238E27FC236}">
                <a16:creationId xmlns:a16="http://schemas.microsoft.com/office/drawing/2014/main" id="{BCA52EC5-FCD4-E7F2-7CF2-FBD7A643ED7E}"/>
              </a:ext>
            </a:extLst>
          </p:cNvPr>
          <p:cNvSpPr/>
          <p:nvPr/>
        </p:nvSpPr>
        <p:spPr>
          <a:xfrm>
            <a:off x="6339764" y="2671961"/>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2" name="正方形/長方形 31">
            <a:extLst>
              <a:ext uri="{FF2B5EF4-FFF2-40B4-BE49-F238E27FC236}">
                <a16:creationId xmlns:a16="http://schemas.microsoft.com/office/drawing/2014/main" id="{E4F3727A-4E0D-939B-3F5C-6F36DB98E094}"/>
              </a:ext>
            </a:extLst>
          </p:cNvPr>
          <p:cNvSpPr/>
          <p:nvPr/>
        </p:nvSpPr>
        <p:spPr>
          <a:xfrm>
            <a:off x="5577050" y="2406332"/>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sp>
        <p:nvSpPr>
          <p:cNvPr id="49" name="正方形/長方形 48">
            <a:extLst>
              <a:ext uri="{FF2B5EF4-FFF2-40B4-BE49-F238E27FC236}">
                <a16:creationId xmlns:a16="http://schemas.microsoft.com/office/drawing/2014/main" id="{574CA2FF-CB68-4A81-1E63-CE986C45A668}"/>
              </a:ext>
            </a:extLst>
          </p:cNvPr>
          <p:cNvSpPr/>
          <p:nvPr/>
        </p:nvSpPr>
        <p:spPr>
          <a:xfrm>
            <a:off x="5633332" y="325555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56" name="ひし形 55">
            <a:extLst>
              <a:ext uri="{FF2B5EF4-FFF2-40B4-BE49-F238E27FC236}">
                <a16:creationId xmlns:a16="http://schemas.microsoft.com/office/drawing/2014/main" id="{8ED87B7B-8C3A-6527-3029-CAE565B9E4C8}"/>
              </a:ext>
            </a:extLst>
          </p:cNvPr>
          <p:cNvSpPr/>
          <p:nvPr/>
        </p:nvSpPr>
        <p:spPr>
          <a:xfrm>
            <a:off x="5912118" y="2643180"/>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57" name="直線矢印コネクタ 128">
            <a:extLst>
              <a:ext uri="{FF2B5EF4-FFF2-40B4-BE49-F238E27FC236}">
                <a16:creationId xmlns:a16="http://schemas.microsoft.com/office/drawing/2014/main" id="{453B73E7-8D5F-3CA7-BB6A-08187120E739}"/>
              </a:ext>
            </a:extLst>
          </p:cNvPr>
          <p:cNvCxnSpPr>
            <a:cxnSpLocks/>
            <a:stCxn id="28" idx="3"/>
            <a:endCxn id="38" idx="2"/>
          </p:cNvCxnSpPr>
          <p:nvPr/>
        </p:nvCxnSpPr>
        <p:spPr>
          <a:xfrm flipV="1">
            <a:off x="7089426" y="2780183"/>
            <a:ext cx="299449" cy="798110"/>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58" name="直線矢印コネクタ 57">
            <a:extLst>
              <a:ext uri="{FF2B5EF4-FFF2-40B4-BE49-F238E27FC236}">
                <a16:creationId xmlns:a16="http://schemas.microsoft.com/office/drawing/2014/main" id="{9F21AE34-E2A9-8FB4-1789-B236C8F942F9}"/>
              </a:ext>
            </a:extLst>
          </p:cNvPr>
          <p:cNvCxnSpPr>
            <a:cxnSpLocks/>
            <a:stCxn id="28" idx="2"/>
            <a:endCxn id="62" idx="1"/>
          </p:cNvCxnSpPr>
          <p:nvPr/>
        </p:nvCxnSpPr>
        <p:spPr>
          <a:xfrm>
            <a:off x="6791484" y="3812668"/>
            <a:ext cx="1299" cy="796730"/>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9" name="グループ化 58">
            <a:extLst>
              <a:ext uri="{FF2B5EF4-FFF2-40B4-BE49-F238E27FC236}">
                <a16:creationId xmlns:a16="http://schemas.microsoft.com/office/drawing/2014/main" id="{60909A68-C21F-7DE9-3C45-AAD485B7B43F}"/>
              </a:ext>
            </a:extLst>
          </p:cNvPr>
          <p:cNvGrpSpPr/>
          <p:nvPr/>
        </p:nvGrpSpPr>
        <p:grpSpPr>
          <a:xfrm>
            <a:off x="6503666" y="4609398"/>
            <a:ext cx="575637" cy="451948"/>
            <a:chOff x="5274238" y="5435541"/>
            <a:chExt cx="439201" cy="345439"/>
          </a:xfrm>
        </p:grpSpPr>
        <p:sp>
          <p:nvSpPr>
            <p:cNvPr id="62" name="フローチャート: 磁気ディスク 61">
              <a:extLst>
                <a:ext uri="{FF2B5EF4-FFF2-40B4-BE49-F238E27FC236}">
                  <a16:creationId xmlns:a16="http://schemas.microsoft.com/office/drawing/2014/main" id="{55B219A4-A432-F915-B6E8-D91875631A13}"/>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64" name="円弧 63">
              <a:extLst>
                <a:ext uri="{FF2B5EF4-FFF2-40B4-BE49-F238E27FC236}">
                  <a16:creationId xmlns:a16="http://schemas.microsoft.com/office/drawing/2014/main" id="{21A7D4A3-1477-F275-683B-31CD1F8F2885}"/>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72" name="円弧 71">
              <a:extLst>
                <a:ext uri="{FF2B5EF4-FFF2-40B4-BE49-F238E27FC236}">
                  <a16:creationId xmlns:a16="http://schemas.microsoft.com/office/drawing/2014/main" id="{CC7AF796-68F5-D96D-33ED-356166FB6A7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73" name="グループ化 72">
            <a:extLst>
              <a:ext uri="{FF2B5EF4-FFF2-40B4-BE49-F238E27FC236}">
                <a16:creationId xmlns:a16="http://schemas.microsoft.com/office/drawing/2014/main" id="{F051804B-EFBB-7DBA-8E8E-0C62E99B1FF7}"/>
              </a:ext>
            </a:extLst>
          </p:cNvPr>
          <p:cNvGrpSpPr/>
          <p:nvPr/>
        </p:nvGrpSpPr>
        <p:grpSpPr>
          <a:xfrm flipH="1">
            <a:off x="5841803" y="4971540"/>
            <a:ext cx="752658" cy="405710"/>
            <a:chOff x="5549538" y="5066857"/>
            <a:chExt cx="752658" cy="405710"/>
          </a:xfrm>
        </p:grpSpPr>
        <p:cxnSp>
          <p:nvCxnSpPr>
            <p:cNvPr id="74" name="直線矢印コネクタ 73">
              <a:extLst>
                <a:ext uri="{FF2B5EF4-FFF2-40B4-BE49-F238E27FC236}">
                  <a16:creationId xmlns:a16="http://schemas.microsoft.com/office/drawing/2014/main" id="{E6EA22CA-7E21-9A5D-7BEB-56632716E091}"/>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75" name="グループ化 74">
              <a:extLst>
                <a:ext uri="{FF2B5EF4-FFF2-40B4-BE49-F238E27FC236}">
                  <a16:creationId xmlns:a16="http://schemas.microsoft.com/office/drawing/2014/main" id="{C90ACB37-DA49-A0FD-02C8-7F97C43B4312}"/>
                </a:ext>
              </a:extLst>
            </p:cNvPr>
            <p:cNvGrpSpPr/>
            <p:nvPr/>
          </p:nvGrpSpPr>
          <p:grpSpPr>
            <a:xfrm>
              <a:off x="5672158" y="5172745"/>
              <a:ext cx="69614" cy="299822"/>
              <a:chOff x="2439407" y="2962964"/>
              <a:chExt cx="69614" cy="430496"/>
            </a:xfrm>
          </p:grpSpPr>
          <p:cxnSp>
            <p:nvCxnSpPr>
              <p:cNvPr id="77" name="直線コネクタ 76">
                <a:extLst>
                  <a:ext uri="{FF2B5EF4-FFF2-40B4-BE49-F238E27FC236}">
                    <a16:creationId xmlns:a16="http://schemas.microsoft.com/office/drawing/2014/main" id="{4A15685A-E973-A91C-A7D0-8532BE4C720B}"/>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78" name="直線コネクタ 77">
                <a:extLst>
                  <a:ext uri="{FF2B5EF4-FFF2-40B4-BE49-F238E27FC236}">
                    <a16:creationId xmlns:a16="http://schemas.microsoft.com/office/drawing/2014/main" id="{24D99073-D47C-F1B9-FD3C-CEA8F5AFFDE6}"/>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81" name="直線コネクタ 80">
                <a:extLst>
                  <a:ext uri="{FF2B5EF4-FFF2-40B4-BE49-F238E27FC236}">
                    <a16:creationId xmlns:a16="http://schemas.microsoft.com/office/drawing/2014/main" id="{B59B62F7-D665-B6E3-B927-011EBEDDAB97}"/>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76" name="正方形/長方形 75">
              <a:extLst>
                <a:ext uri="{FF2B5EF4-FFF2-40B4-BE49-F238E27FC236}">
                  <a16:creationId xmlns:a16="http://schemas.microsoft.com/office/drawing/2014/main" id="{DA0D558F-61F5-D145-E06A-8A9B40E4EE39}"/>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①</a:t>
              </a:r>
            </a:p>
          </p:txBody>
        </p:sp>
      </p:grpSp>
      <p:cxnSp>
        <p:nvCxnSpPr>
          <p:cNvPr id="164" name="直線矢印コネクタ 163">
            <a:extLst>
              <a:ext uri="{FF2B5EF4-FFF2-40B4-BE49-F238E27FC236}">
                <a16:creationId xmlns:a16="http://schemas.microsoft.com/office/drawing/2014/main" id="{FDC1CB4A-F441-B9E7-DDE6-74675EF4C073}"/>
              </a:ext>
            </a:extLst>
          </p:cNvPr>
          <p:cNvCxnSpPr>
            <a:cxnSpLocks/>
            <a:stCxn id="91" idx="6"/>
            <a:endCxn id="22" idx="1"/>
          </p:cNvCxnSpPr>
          <p:nvPr/>
        </p:nvCxnSpPr>
        <p:spPr>
          <a:xfrm>
            <a:off x="1788402" y="2677016"/>
            <a:ext cx="3006658" cy="118770"/>
          </a:xfrm>
          <a:prstGeom prst="bentConnector3">
            <a:avLst>
              <a:gd name="adj1" fmla="val 9237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65" name="直線矢印コネクタ 164">
            <a:extLst>
              <a:ext uri="{FF2B5EF4-FFF2-40B4-BE49-F238E27FC236}">
                <a16:creationId xmlns:a16="http://schemas.microsoft.com/office/drawing/2014/main" id="{CCC582FA-B573-889D-0918-D1A88AC3A96F}"/>
              </a:ext>
            </a:extLst>
          </p:cNvPr>
          <p:cNvCxnSpPr>
            <a:cxnSpLocks/>
            <a:stCxn id="22" idx="3"/>
            <a:endCxn id="56" idx="1"/>
          </p:cNvCxnSpPr>
          <p:nvPr/>
        </p:nvCxnSpPr>
        <p:spPr>
          <a:xfrm flipV="1">
            <a:off x="5390944" y="2780183"/>
            <a:ext cx="521174" cy="15603"/>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2" name="グループ化 1">
            <a:extLst>
              <a:ext uri="{FF2B5EF4-FFF2-40B4-BE49-F238E27FC236}">
                <a16:creationId xmlns:a16="http://schemas.microsoft.com/office/drawing/2014/main" id="{C720200C-D997-80EB-E427-CDABB8CA87D4}"/>
              </a:ext>
            </a:extLst>
          </p:cNvPr>
          <p:cNvGrpSpPr/>
          <p:nvPr/>
        </p:nvGrpSpPr>
        <p:grpSpPr>
          <a:xfrm rot="16200000">
            <a:off x="-135208" y="3478015"/>
            <a:ext cx="2262772" cy="47531"/>
            <a:chOff x="7887209" y="5728208"/>
            <a:chExt cx="2262772" cy="47531"/>
          </a:xfrm>
        </p:grpSpPr>
        <p:cxnSp>
          <p:nvCxnSpPr>
            <p:cNvPr id="24" name="直線矢印コネクタ 23">
              <a:extLst>
                <a:ext uri="{FF2B5EF4-FFF2-40B4-BE49-F238E27FC236}">
                  <a16:creationId xmlns:a16="http://schemas.microsoft.com/office/drawing/2014/main" id="{D038D223-FE1F-C9EB-6DFC-F41A42C3B217}"/>
                </a:ext>
              </a:extLst>
            </p:cNvPr>
            <p:cNvCxnSpPr>
              <a:cxnSpLocks/>
              <a:stCxn id="37" idx="6"/>
              <a:endCxn id="39" idx="0"/>
            </p:cNvCxnSpPr>
            <p:nvPr/>
          </p:nvCxnSpPr>
          <p:spPr>
            <a:xfrm rot="5400000" flipV="1">
              <a:off x="9042356" y="4644358"/>
              <a:ext cx="8" cy="2215241"/>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37" name="楕円 36">
              <a:extLst>
                <a:ext uri="{FF2B5EF4-FFF2-40B4-BE49-F238E27FC236}">
                  <a16:creationId xmlns:a16="http://schemas.microsoft.com/office/drawing/2014/main" id="{49A334AC-53D5-EF8C-61A8-2683CDD44495}"/>
                </a:ext>
              </a:extLst>
            </p:cNvPr>
            <p:cNvSpPr/>
            <p:nvPr/>
          </p:nvSpPr>
          <p:spPr>
            <a:xfrm>
              <a:off x="7887209" y="5728208"/>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39" name="二等辺三角形 38">
              <a:extLst>
                <a:ext uri="{FF2B5EF4-FFF2-40B4-BE49-F238E27FC236}">
                  <a16:creationId xmlns:a16="http://schemas.microsoft.com/office/drawing/2014/main" id="{25945FDD-14CC-4BCB-8687-CD23A26335F9}"/>
                </a:ext>
              </a:extLst>
            </p:cNvPr>
            <p:cNvSpPr/>
            <p:nvPr/>
          </p:nvSpPr>
          <p:spPr>
            <a:xfrm rot="5400000">
              <a:off x="10090734" y="5716045"/>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95" name="正方形/長方形 94">
            <a:extLst>
              <a:ext uri="{FF2B5EF4-FFF2-40B4-BE49-F238E27FC236}">
                <a16:creationId xmlns:a16="http://schemas.microsoft.com/office/drawing/2014/main" id="{34172B52-B3F8-D813-7F38-8A2CD1CB5105}"/>
              </a:ext>
            </a:extLst>
          </p:cNvPr>
          <p:cNvSpPr/>
          <p:nvPr/>
        </p:nvSpPr>
        <p:spPr>
          <a:xfrm>
            <a:off x="594477" y="183198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3" name="グループ化 2">
            <a:extLst>
              <a:ext uri="{FF2B5EF4-FFF2-40B4-BE49-F238E27FC236}">
                <a16:creationId xmlns:a16="http://schemas.microsoft.com/office/drawing/2014/main" id="{9A818962-7545-A72A-171E-FE268E46E17C}"/>
              </a:ext>
            </a:extLst>
          </p:cNvPr>
          <p:cNvGrpSpPr/>
          <p:nvPr/>
        </p:nvGrpSpPr>
        <p:grpSpPr>
          <a:xfrm>
            <a:off x="843175" y="2059229"/>
            <a:ext cx="306000" cy="306000"/>
            <a:chOff x="8420362" y="5457393"/>
            <a:chExt cx="182044" cy="182044"/>
          </a:xfrm>
        </p:grpSpPr>
        <p:sp>
          <p:nvSpPr>
            <p:cNvPr id="4" name="楕円 3">
              <a:extLst>
                <a:ext uri="{FF2B5EF4-FFF2-40B4-BE49-F238E27FC236}">
                  <a16:creationId xmlns:a16="http://schemas.microsoft.com/office/drawing/2014/main" id="{A9507DC4-A0A9-A1D7-52AD-1921CD902395}"/>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5" name="グラフィックス 4" descr="封筒 枠線">
              <a:extLst>
                <a:ext uri="{FF2B5EF4-FFF2-40B4-BE49-F238E27FC236}">
                  <a16:creationId xmlns:a16="http://schemas.microsoft.com/office/drawing/2014/main" id="{D39552C3-107A-08BE-2E2C-5AAEB77EEEDD}"/>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19" name="グループ化 18">
            <a:extLst>
              <a:ext uri="{FF2B5EF4-FFF2-40B4-BE49-F238E27FC236}">
                <a16:creationId xmlns:a16="http://schemas.microsoft.com/office/drawing/2014/main" id="{C2FC28C1-F512-1FCF-969B-F31619967783}"/>
              </a:ext>
            </a:extLst>
          </p:cNvPr>
          <p:cNvGrpSpPr/>
          <p:nvPr/>
        </p:nvGrpSpPr>
        <p:grpSpPr>
          <a:xfrm>
            <a:off x="708357" y="4609398"/>
            <a:ext cx="575637" cy="451948"/>
            <a:chOff x="5274238" y="5435536"/>
            <a:chExt cx="439201" cy="345439"/>
          </a:xfrm>
        </p:grpSpPr>
        <p:sp>
          <p:nvSpPr>
            <p:cNvPr id="20" name="フローチャート: 磁気ディスク 19">
              <a:extLst>
                <a:ext uri="{FF2B5EF4-FFF2-40B4-BE49-F238E27FC236}">
                  <a16:creationId xmlns:a16="http://schemas.microsoft.com/office/drawing/2014/main" id="{660B6E2B-8309-1180-AA56-37EA2CE96826}"/>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マルチ・ペイメ</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ント・ネットワーク</a:t>
              </a:r>
            </a:p>
          </p:txBody>
        </p:sp>
        <p:sp>
          <p:nvSpPr>
            <p:cNvPr id="23" name="円弧 22">
              <a:extLst>
                <a:ext uri="{FF2B5EF4-FFF2-40B4-BE49-F238E27FC236}">
                  <a16:creationId xmlns:a16="http://schemas.microsoft.com/office/drawing/2014/main" id="{D38A89E8-810A-4111-ADC8-1132D4067381}"/>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27" name="円弧 26">
              <a:extLst>
                <a:ext uri="{FF2B5EF4-FFF2-40B4-BE49-F238E27FC236}">
                  <a16:creationId xmlns:a16="http://schemas.microsoft.com/office/drawing/2014/main" id="{4212298D-921E-7CED-7718-BF37984D3953}"/>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31" name="グループ化 30">
            <a:extLst>
              <a:ext uri="{FF2B5EF4-FFF2-40B4-BE49-F238E27FC236}">
                <a16:creationId xmlns:a16="http://schemas.microsoft.com/office/drawing/2014/main" id="{8FB20164-ABA4-C2C9-6912-831663BC8367}"/>
              </a:ext>
            </a:extLst>
          </p:cNvPr>
          <p:cNvGrpSpPr/>
          <p:nvPr/>
        </p:nvGrpSpPr>
        <p:grpSpPr>
          <a:xfrm>
            <a:off x="854087" y="3840947"/>
            <a:ext cx="989415" cy="540640"/>
            <a:chOff x="6505144" y="1535482"/>
            <a:chExt cx="989415" cy="540640"/>
          </a:xfrm>
        </p:grpSpPr>
        <p:cxnSp>
          <p:nvCxnSpPr>
            <p:cNvPr id="34" name="直線矢印コネクタ 33">
              <a:extLst>
                <a:ext uri="{FF2B5EF4-FFF2-40B4-BE49-F238E27FC236}">
                  <a16:creationId xmlns:a16="http://schemas.microsoft.com/office/drawing/2014/main" id="{5BF99362-7A39-B827-09AB-C88A26C5BB1C}"/>
                </a:ext>
              </a:extLst>
            </p:cNvPr>
            <p:cNvCxnSpPr>
              <a:cxnSpLocks/>
              <a:endCxn id="36" idx="1"/>
            </p:cNvCxnSpPr>
            <p:nvPr/>
          </p:nvCxnSpPr>
          <p:spPr>
            <a:xfrm>
              <a:off x="6645586" y="1688482"/>
              <a:ext cx="201265"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D564DA91-B672-84A6-5AF1-3186C1D59FBD}"/>
                </a:ext>
              </a:extLst>
            </p:cNvPr>
            <p:cNvSpPr/>
            <p:nvPr/>
          </p:nvSpPr>
          <p:spPr>
            <a:xfrm>
              <a:off x="6505144" y="1793669"/>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納付データ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(MPN</a:t>
              </a:r>
              <a:r>
                <a:rPr kumimoji="1" lang="ja-JP" altLang="en-US" sz="500" b="1" dirty="0">
                  <a:solidFill>
                    <a:schemeClr val="tx1"/>
                  </a:solidFill>
                  <a:latin typeface="+mn-ea"/>
                </a:rPr>
                <a:t>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36" name="グラフィックス 35" descr="紙 枠線">
              <a:extLst>
                <a:ext uri="{FF2B5EF4-FFF2-40B4-BE49-F238E27FC236}">
                  <a16:creationId xmlns:a16="http://schemas.microsoft.com/office/drawing/2014/main" id="{EECCD233-4778-11AD-881D-D217C9E7AFCB}"/>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46851" y="1535482"/>
              <a:ext cx="306000" cy="306000"/>
            </a:xfrm>
            <a:prstGeom prst="rect">
              <a:avLst/>
            </a:prstGeom>
          </p:spPr>
        </p:pic>
      </p:grpSp>
      <p:grpSp>
        <p:nvGrpSpPr>
          <p:cNvPr id="42" name="グループ化 41">
            <a:extLst>
              <a:ext uri="{FF2B5EF4-FFF2-40B4-BE49-F238E27FC236}">
                <a16:creationId xmlns:a16="http://schemas.microsoft.com/office/drawing/2014/main" id="{C637CADB-F09A-94E7-707F-18D6666659DE}"/>
              </a:ext>
            </a:extLst>
          </p:cNvPr>
          <p:cNvGrpSpPr/>
          <p:nvPr/>
        </p:nvGrpSpPr>
        <p:grpSpPr>
          <a:xfrm>
            <a:off x="5261656" y="3030161"/>
            <a:ext cx="637021" cy="706178"/>
            <a:chOff x="2321719" y="2988182"/>
            <a:chExt cx="637021" cy="706178"/>
          </a:xfrm>
        </p:grpSpPr>
        <p:pic>
          <p:nvPicPr>
            <p:cNvPr id="44" name="グラフィックス 43" descr="紙 枠線">
              <a:extLst>
                <a:ext uri="{FF2B5EF4-FFF2-40B4-BE49-F238E27FC236}">
                  <a16:creationId xmlns:a16="http://schemas.microsoft.com/office/drawing/2014/main" id="{BC71088F-E81F-7143-061D-C2A45C0D7AE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2492892" y="3131836"/>
              <a:ext cx="307340" cy="307340"/>
            </a:xfrm>
            <a:prstGeom prst="rect">
              <a:avLst/>
            </a:prstGeom>
          </p:spPr>
        </p:pic>
        <p:cxnSp>
          <p:nvCxnSpPr>
            <p:cNvPr id="45" name="直線矢印コネクタ 36">
              <a:extLst>
                <a:ext uri="{FF2B5EF4-FFF2-40B4-BE49-F238E27FC236}">
                  <a16:creationId xmlns:a16="http://schemas.microsoft.com/office/drawing/2014/main" id="{082B39E3-9551-E15A-F7B8-23D369BF36F2}"/>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46" name="正方形/長方形 45">
              <a:extLst>
                <a:ext uri="{FF2B5EF4-FFF2-40B4-BE49-F238E27FC236}">
                  <a16:creationId xmlns:a16="http://schemas.microsoft.com/office/drawing/2014/main" id="{F89DE26C-BF55-483A-7653-BEB1516B7880}"/>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収入集計表</a:t>
              </a:r>
            </a:p>
            <a:p>
              <a:r>
                <a:rPr kumimoji="1" lang="ja-JP" altLang="en-US" sz="500" b="1" dirty="0">
                  <a:solidFill>
                    <a:schemeClr val="tx1"/>
                  </a:solidFill>
                  <a:latin typeface="+mn-ea"/>
                </a:rPr>
                <a:t>年金特徴収納集計表</a:t>
              </a:r>
            </a:p>
            <a:p>
              <a:r>
                <a:rPr kumimoji="1" lang="ja-JP" altLang="en-US" sz="500" b="1" dirty="0">
                  <a:solidFill>
                    <a:schemeClr val="tx1"/>
                  </a:solidFill>
                  <a:latin typeface="+mn-ea"/>
                </a:rPr>
                <a:t>確報リスト</a:t>
              </a:r>
            </a:p>
            <a:p>
              <a:r>
                <a:rPr kumimoji="1" lang="ja-JP" altLang="en-US" sz="500" b="1" dirty="0">
                  <a:solidFill>
                    <a:schemeClr val="tx1"/>
                  </a:solidFill>
                  <a:latin typeface="+mn-ea"/>
                </a:rPr>
                <a:t>納付情報管理確認リスト</a:t>
              </a:r>
            </a:p>
            <a:p>
              <a:r>
                <a:rPr kumimoji="1" lang="ja-JP" altLang="en-US" sz="500" b="1" dirty="0">
                  <a:solidFill>
                    <a:schemeClr val="tx1"/>
                  </a:solidFill>
                  <a:latin typeface="+mn-ea"/>
                </a:rPr>
                <a:t>納付情報確認リスト</a:t>
              </a:r>
            </a:p>
            <a:p>
              <a:r>
                <a:rPr kumimoji="1" lang="ja-JP" altLang="en-US" sz="500" b="1" dirty="0">
                  <a:solidFill>
                    <a:schemeClr val="tx1"/>
                  </a:solidFill>
                  <a:latin typeface="+mn-ea"/>
                </a:rPr>
                <a:t>確報エラーリスト</a:t>
              </a:r>
            </a:p>
            <a:p>
              <a:r>
                <a:rPr kumimoji="1" lang="ja-JP" altLang="en-US" sz="500" b="1" dirty="0">
                  <a:solidFill>
                    <a:schemeClr val="tx1"/>
                  </a:solidFill>
                  <a:latin typeface="+mn-ea"/>
                </a:rPr>
                <a:t>納付情報管理エラーリスト</a:t>
              </a:r>
            </a:p>
            <a:p>
              <a:r>
                <a:rPr kumimoji="1" lang="ja-JP" altLang="en-US" sz="500" b="1" dirty="0">
                  <a:solidFill>
                    <a:schemeClr val="tx1"/>
                  </a:solidFill>
                  <a:latin typeface="+mn-ea"/>
                </a:rPr>
                <a:t>納付情報エラーリスト</a:t>
              </a:r>
            </a:p>
            <a:p>
              <a:r>
                <a:rPr kumimoji="1" lang="ja-JP" altLang="en-US" sz="500" b="1" dirty="0">
                  <a:solidFill>
                    <a:schemeClr val="tx1"/>
                  </a:solidFill>
                  <a:latin typeface="+mn-ea"/>
                </a:rPr>
                <a:t>消込調定不定警告リスト</a:t>
              </a:r>
            </a:p>
            <a:p>
              <a:r>
                <a:rPr kumimoji="1" lang="ja-JP" altLang="en-US" sz="500" b="1" dirty="0">
                  <a:solidFill>
                    <a:schemeClr val="tx1"/>
                  </a:solidFill>
                  <a:latin typeface="+mn-ea"/>
                </a:rPr>
                <a:t>Ｍ</a:t>
              </a:r>
              <a:r>
                <a:rPr kumimoji="1" lang="en-US" altLang="ja-JP" sz="500" b="1" dirty="0">
                  <a:solidFill>
                    <a:schemeClr val="tx1"/>
                  </a:solidFill>
                  <a:latin typeface="+mn-ea"/>
                </a:rPr>
                <a:t>P</a:t>
              </a:r>
              <a:r>
                <a:rPr kumimoji="1" lang="ja-JP" altLang="en-US" sz="500" b="1" dirty="0">
                  <a:solidFill>
                    <a:schemeClr val="tx1"/>
                  </a:solidFill>
                  <a:latin typeface="+mn-ea"/>
                </a:rPr>
                <a:t>Ｎ受信エラーリスト</a:t>
              </a:r>
            </a:p>
            <a:p>
              <a:r>
                <a:rPr kumimoji="1" lang="en-US" altLang="ja-JP" sz="500" b="1" dirty="0">
                  <a:solidFill>
                    <a:schemeClr val="tx1"/>
                  </a:solidFill>
                  <a:latin typeface="+mn-ea"/>
                </a:rPr>
                <a:t>OCR</a:t>
              </a:r>
              <a:r>
                <a:rPr kumimoji="1" lang="ja-JP" altLang="en-US" sz="500" b="1" dirty="0">
                  <a:solidFill>
                    <a:schemeClr val="tx1"/>
                  </a:solidFill>
                  <a:latin typeface="+mn-ea"/>
                </a:rPr>
                <a:t>パンチデータエラーリスト</a:t>
              </a:r>
              <a:endParaRPr kumimoji="1" lang="en-US" altLang="ja-JP" sz="500" b="1" dirty="0">
                <a:solidFill>
                  <a:schemeClr val="tx1"/>
                </a:solidFill>
                <a:latin typeface="+mn-ea"/>
              </a:endParaRPr>
            </a:p>
          </p:txBody>
        </p:sp>
      </p:grpSp>
      <p:grpSp>
        <p:nvGrpSpPr>
          <p:cNvPr id="40" name="グループ化 39">
            <a:extLst>
              <a:ext uri="{FF2B5EF4-FFF2-40B4-BE49-F238E27FC236}">
                <a16:creationId xmlns:a16="http://schemas.microsoft.com/office/drawing/2014/main" id="{2B5B707B-58A1-4F79-684C-BDD0FBFADEA3}"/>
              </a:ext>
            </a:extLst>
          </p:cNvPr>
          <p:cNvGrpSpPr/>
          <p:nvPr/>
        </p:nvGrpSpPr>
        <p:grpSpPr>
          <a:xfrm>
            <a:off x="495736" y="5283071"/>
            <a:ext cx="2066309" cy="365122"/>
            <a:chOff x="6954823" y="5133875"/>
            <a:chExt cx="2066309" cy="449892"/>
          </a:xfrm>
        </p:grpSpPr>
        <p:sp>
          <p:nvSpPr>
            <p:cNvPr id="41" name="正方形/長方形 40">
              <a:extLst>
                <a:ext uri="{FF2B5EF4-FFF2-40B4-BE49-F238E27FC236}">
                  <a16:creationId xmlns:a16="http://schemas.microsoft.com/office/drawing/2014/main" id="{079D949C-3E1E-7474-E484-C47A986300F5}"/>
                </a:ext>
              </a:extLst>
            </p:cNvPr>
            <p:cNvSpPr/>
            <p:nvPr/>
          </p:nvSpPr>
          <p:spPr>
            <a:xfrm>
              <a:off x="6954823" y="5133875"/>
              <a:ext cx="58376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収納代行業者等</a:t>
              </a:r>
            </a:p>
          </p:txBody>
        </p:sp>
        <p:sp>
          <p:nvSpPr>
            <p:cNvPr id="43" name="正方形/長方形 42">
              <a:extLst>
                <a:ext uri="{FF2B5EF4-FFF2-40B4-BE49-F238E27FC236}">
                  <a16:creationId xmlns:a16="http://schemas.microsoft.com/office/drawing/2014/main" id="{A3168155-2232-B686-09AD-6F3A4002AFDD}"/>
                </a:ext>
              </a:extLst>
            </p:cNvPr>
            <p:cNvSpPr/>
            <p:nvPr/>
          </p:nvSpPr>
          <p:spPr>
            <a:xfrm>
              <a:off x="7540175" y="5133875"/>
              <a:ext cx="1480957"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04" name="グループ化 103">
            <a:extLst>
              <a:ext uri="{FF2B5EF4-FFF2-40B4-BE49-F238E27FC236}">
                <a16:creationId xmlns:a16="http://schemas.microsoft.com/office/drawing/2014/main" id="{907E1C48-71F2-810C-C8D8-7946B4AFD663}"/>
              </a:ext>
            </a:extLst>
          </p:cNvPr>
          <p:cNvGrpSpPr/>
          <p:nvPr/>
        </p:nvGrpSpPr>
        <p:grpSpPr>
          <a:xfrm rot="16200000">
            <a:off x="739461" y="3713456"/>
            <a:ext cx="1791889" cy="47531"/>
            <a:chOff x="7950952" y="5728209"/>
            <a:chExt cx="1791889" cy="47531"/>
          </a:xfrm>
        </p:grpSpPr>
        <p:cxnSp>
          <p:nvCxnSpPr>
            <p:cNvPr id="105" name="直線矢印コネクタ 104">
              <a:extLst>
                <a:ext uri="{FF2B5EF4-FFF2-40B4-BE49-F238E27FC236}">
                  <a16:creationId xmlns:a16="http://schemas.microsoft.com/office/drawing/2014/main" id="{50FB8624-E5E6-AD6A-647E-F46FDBBE139F}"/>
                </a:ext>
              </a:extLst>
            </p:cNvPr>
            <p:cNvCxnSpPr>
              <a:cxnSpLocks/>
              <a:stCxn id="107" idx="6"/>
              <a:endCxn id="108" idx="0"/>
            </p:cNvCxnSpPr>
            <p:nvPr/>
          </p:nvCxnSpPr>
          <p:spPr>
            <a:xfrm rot="5400000" flipV="1">
              <a:off x="8870660" y="4879798"/>
              <a:ext cx="3" cy="1744358"/>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07" name="楕円 106">
              <a:extLst>
                <a:ext uri="{FF2B5EF4-FFF2-40B4-BE49-F238E27FC236}">
                  <a16:creationId xmlns:a16="http://schemas.microsoft.com/office/drawing/2014/main" id="{27F5196C-5E8D-CF73-E0EA-82B0D9F35296}"/>
                </a:ext>
              </a:extLst>
            </p:cNvPr>
            <p:cNvSpPr/>
            <p:nvPr/>
          </p:nvSpPr>
          <p:spPr>
            <a:xfrm>
              <a:off x="7950952" y="5728209"/>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08" name="二等辺三角形 107">
              <a:extLst>
                <a:ext uri="{FF2B5EF4-FFF2-40B4-BE49-F238E27FC236}">
                  <a16:creationId xmlns:a16="http://schemas.microsoft.com/office/drawing/2014/main" id="{3B5183D2-8A7C-B850-24D1-DED4D05C0AEC}"/>
                </a:ext>
              </a:extLst>
            </p:cNvPr>
            <p:cNvSpPr/>
            <p:nvPr/>
          </p:nvSpPr>
          <p:spPr>
            <a:xfrm rot="5400000">
              <a:off x="9683594" y="5716041"/>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84" name="正方形/長方形 83">
            <a:extLst>
              <a:ext uri="{FF2B5EF4-FFF2-40B4-BE49-F238E27FC236}">
                <a16:creationId xmlns:a16="http://schemas.microsoft.com/office/drawing/2014/main" id="{25A073DE-883D-5449-8008-35E08BBE3F9C}"/>
              </a:ext>
            </a:extLst>
          </p:cNvPr>
          <p:cNvSpPr/>
          <p:nvPr/>
        </p:nvSpPr>
        <p:spPr>
          <a:xfrm>
            <a:off x="1233704" y="2296770"/>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90" name="グループ化 89">
            <a:extLst>
              <a:ext uri="{FF2B5EF4-FFF2-40B4-BE49-F238E27FC236}">
                <a16:creationId xmlns:a16="http://schemas.microsoft.com/office/drawing/2014/main" id="{450EB967-684D-3D7A-05B6-F7F525333574}"/>
              </a:ext>
            </a:extLst>
          </p:cNvPr>
          <p:cNvGrpSpPr/>
          <p:nvPr/>
        </p:nvGrpSpPr>
        <p:grpSpPr>
          <a:xfrm>
            <a:off x="1482402" y="2524016"/>
            <a:ext cx="306000" cy="306000"/>
            <a:chOff x="8420362" y="5457393"/>
            <a:chExt cx="182044" cy="182044"/>
          </a:xfrm>
        </p:grpSpPr>
        <p:sp>
          <p:nvSpPr>
            <p:cNvPr id="91" name="楕円 90">
              <a:extLst>
                <a:ext uri="{FF2B5EF4-FFF2-40B4-BE49-F238E27FC236}">
                  <a16:creationId xmlns:a16="http://schemas.microsoft.com/office/drawing/2014/main" id="{123E6291-E997-1128-8889-75AED2C32EE2}"/>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92" name="グラフィックス 91" descr="封筒 枠線">
              <a:extLst>
                <a:ext uri="{FF2B5EF4-FFF2-40B4-BE49-F238E27FC236}">
                  <a16:creationId xmlns:a16="http://schemas.microsoft.com/office/drawing/2014/main" id="{842EEF07-40F9-DB14-1126-C2E5FDC0C8A6}"/>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93" name="グループ化 92">
            <a:extLst>
              <a:ext uri="{FF2B5EF4-FFF2-40B4-BE49-F238E27FC236}">
                <a16:creationId xmlns:a16="http://schemas.microsoft.com/office/drawing/2014/main" id="{8134A824-6AE3-3103-F7DA-171B1D596B92}"/>
              </a:ext>
            </a:extLst>
          </p:cNvPr>
          <p:cNvGrpSpPr/>
          <p:nvPr/>
        </p:nvGrpSpPr>
        <p:grpSpPr>
          <a:xfrm>
            <a:off x="1347584" y="4609398"/>
            <a:ext cx="575637" cy="451948"/>
            <a:chOff x="5274238" y="5435536"/>
            <a:chExt cx="439201" cy="345439"/>
          </a:xfrm>
        </p:grpSpPr>
        <p:sp>
          <p:nvSpPr>
            <p:cNvPr id="94" name="フローチャート: 磁気ディスク 93">
              <a:extLst>
                <a:ext uri="{FF2B5EF4-FFF2-40B4-BE49-F238E27FC236}">
                  <a16:creationId xmlns:a16="http://schemas.microsoft.com/office/drawing/2014/main" id="{DCCC9FE7-09DF-091A-8C64-5AC7E9921E7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共通納税</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96" name="円弧 95">
              <a:extLst>
                <a:ext uri="{FF2B5EF4-FFF2-40B4-BE49-F238E27FC236}">
                  <a16:creationId xmlns:a16="http://schemas.microsoft.com/office/drawing/2014/main" id="{0FC23981-B5D9-BA73-793E-3A93B5A8239A}"/>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97" name="円弧 96">
              <a:extLst>
                <a:ext uri="{FF2B5EF4-FFF2-40B4-BE49-F238E27FC236}">
                  <a16:creationId xmlns:a16="http://schemas.microsoft.com/office/drawing/2014/main" id="{95DC466D-FFCF-48FE-B3BD-1E13BF0B1DCC}"/>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98" name="グループ化 97">
            <a:extLst>
              <a:ext uri="{FF2B5EF4-FFF2-40B4-BE49-F238E27FC236}">
                <a16:creationId xmlns:a16="http://schemas.microsoft.com/office/drawing/2014/main" id="{503F0045-0F16-F6D0-A43A-F0A3AADA3794}"/>
              </a:ext>
            </a:extLst>
          </p:cNvPr>
          <p:cNvGrpSpPr/>
          <p:nvPr/>
        </p:nvGrpSpPr>
        <p:grpSpPr>
          <a:xfrm>
            <a:off x="1483956" y="3837053"/>
            <a:ext cx="989415" cy="547785"/>
            <a:chOff x="6494140" y="1535482"/>
            <a:chExt cx="989415" cy="547785"/>
          </a:xfrm>
        </p:grpSpPr>
        <p:cxnSp>
          <p:nvCxnSpPr>
            <p:cNvPr id="99" name="直線矢印コネクタ 98">
              <a:extLst>
                <a:ext uri="{FF2B5EF4-FFF2-40B4-BE49-F238E27FC236}">
                  <a16:creationId xmlns:a16="http://schemas.microsoft.com/office/drawing/2014/main" id="{574C935C-807A-38DB-62ED-A5EDD5EB6449}"/>
                </a:ext>
              </a:extLst>
            </p:cNvPr>
            <p:cNvCxnSpPr>
              <a:cxnSpLocks/>
              <a:endCxn id="103" idx="1"/>
            </p:cNvCxnSpPr>
            <p:nvPr/>
          </p:nvCxnSpPr>
          <p:spPr>
            <a:xfrm>
              <a:off x="6645586" y="1688482"/>
              <a:ext cx="19026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00" name="正方形/長方形 99">
              <a:extLst>
                <a:ext uri="{FF2B5EF4-FFF2-40B4-BE49-F238E27FC236}">
                  <a16:creationId xmlns:a16="http://schemas.microsoft.com/office/drawing/2014/main" id="{DB97A4B4-03AA-5DE9-EAB7-AB401DD39146}"/>
                </a:ext>
              </a:extLst>
            </p:cNvPr>
            <p:cNvSpPr/>
            <p:nvPr/>
          </p:nvSpPr>
          <p:spPr>
            <a:xfrm>
              <a:off x="6494140" y="1800814"/>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納付データ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共通納税</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03" name="グラフィックス 102" descr="紙 枠線">
              <a:extLst>
                <a:ext uri="{FF2B5EF4-FFF2-40B4-BE49-F238E27FC236}">
                  <a16:creationId xmlns:a16="http://schemas.microsoft.com/office/drawing/2014/main" id="{FF4E5626-6286-E5E6-11E9-AA253458D709}"/>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grpSp>
        <p:nvGrpSpPr>
          <p:cNvPr id="117" name="グループ化 116">
            <a:extLst>
              <a:ext uri="{FF2B5EF4-FFF2-40B4-BE49-F238E27FC236}">
                <a16:creationId xmlns:a16="http://schemas.microsoft.com/office/drawing/2014/main" id="{44AD8CAE-1E6B-4A06-5CD5-0856836AB2E1}"/>
              </a:ext>
            </a:extLst>
          </p:cNvPr>
          <p:cNvGrpSpPr/>
          <p:nvPr/>
        </p:nvGrpSpPr>
        <p:grpSpPr>
          <a:xfrm>
            <a:off x="2115512" y="3837053"/>
            <a:ext cx="989415" cy="543983"/>
            <a:chOff x="6495827" y="1535482"/>
            <a:chExt cx="989415" cy="543983"/>
          </a:xfrm>
        </p:grpSpPr>
        <p:cxnSp>
          <p:nvCxnSpPr>
            <p:cNvPr id="121" name="直線矢印コネクタ 120">
              <a:extLst>
                <a:ext uri="{FF2B5EF4-FFF2-40B4-BE49-F238E27FC236}">
                  <a16:creationId xmlns:a16="http://schemas.microsoft.com/office/drawing/2014/main" id="{662801D2-D1ED-DEEA-7A9C-58A8E9B32B36}"/>
                </a:ext>
              </a:extLst>
            </p:cNvPr>
            <p:cNvCxnSpPr>
              <a:cxnSpLocks/>
              <a:endCxn id="123" idx="1"/>
            </p:cNvCxnSpPr>
            <p:nvPr/>
          </p:nvCxnSpPr>
          <p:spPr>
            <a:xfrm>
              <a:off x="6645586" y="1688482"/>
              <a:ext cx="19026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22" name="正方形/長方形 121">
              <a:extLst>
                <a:ext uri="{FF2B5EF4-FFF2-40B4-BE49-F238E27FC236}">
                  <a16:creationId xmlns:a16="http://schemas.microsoft.com/office/drawing/2014/main" id="{79352765-85CC-C3DD-4BA5-AB0DD9313A51}"/>
                </a:ext>
              </a:extLst>
            </p:cNvPr>
            <p:cNvSpPr/>
            <p:nvPr/>
          </p:nvSpPr>
          <p:spPr>
            <a:xfrm>
              <a:off x="6495827" y="179701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納付データ</a:t>
              </a:r>
              <a:endParaRPr kumimoji="1" lang="en-US" altLang="ja-JP" sz="500" b="1" dirty="0">
                <a:solidFill>
                  <a:schemeClr val="tx1"/>
                </a:solidFill>
                <a:latin typeface="+mn-ea"/>
              </a:endParaRPr>
            </a:p>
            <a:p>
              <a:pPr algn="ctr"/>
              <a:r>
                <a:rPr kumimoji="1" lang="en-US" altLang="ja-JP" sz="500" b="1" dirty="0">
                  <a:solidFill>
                    <a:schemeClr val="tx1"/>
                  </a:solidFill>
                  <a:latin typeface="+mn-ea"/>
                </a:rPr>
                <a:t>(</a:t>
              </a:r>
              <a:r>
                <a:rPr kumimoji="1" lang="ja-JP" altLang="en-US" sz="500" b="1" dirty="0">
                  <a:solidFill>
                    <a:schemeClr val="tx1"/>
                  </a:solidFill>
                  <a:latin typeface="+mn-ea"/>
                </a:rPr>
                <a:t>収納代行業者等</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23" name="グラフィックス 122" descr="紙 枠線">
              <a:extLst>
                <a:ext uri="{FF2B5EF4-FFF2-40B4-BE49-F238E27FC236}">
                  <a16:creationId xmlns:a16="http://schemas.microsoft.com/office/drawing/2014/main" id="{78AF429C-6DB7-C1A7-9760-0BD3FAF437C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cxnSp>
        <p:nvCxnSpPr>
          <p:cNvPr id="134" name="直線矢印コネクタ 133">
            <a:extLst>
              <a:ext uri="{FF2B5EF4-FFF2-40B4-BE49-F238E27FC236}">
                <a16:creationId xmlns:a16="http://schemas.microsoft.com/office/drawing/2014/main" id="{425D3BF1-510B-1F76-9D94-7105E4053B0B}"/>
              </a:ext>
            </a:extLst>
          </p:cNvPr>
          <p:cNvCxnSpPr>
            <a:cxnSpLocks/>
            <a:stCxn id="111" idx="6"/>
            <a:endCxn id="22" idx="1"/>
          </p:cNvCxnSpPr>
          <p:nvPr/>
        </p:nvCxnSpPr>
        <p:spPr>
          <a:xfrm flipV="1">
            <a:off x="2418289" y="2795786"/>
            <a:ext cx="2376771" cy="347134"/>
          </a:xfrm>
          <a:prstGeom prst="bentConnector3">
            <a:avLst>
              <a:gd name="adj1" fmla="val 90276"/>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15" name="グループ化 114">
            <a:extLst>
              <a:ext uri="{FF2B5EF4-FFF2-40B4-BE49-F238E27FC236}">
                <a16:creationId xmlns:a16="http://schemas.microsoft.com/office/drawing/2014/main" id="{15D4A1F0-A3DD-DE9A-4508-388FC251847B}"/>
              </a:ext>
            </a:extLst>
          </p:cNvPr>
          <p:cNvGrpSpPr/>
          <p:nvPr/>
        </p:nvGrpSpPr>
        <p:grpSpPr>
          <a:xfrm rot="16200000">
            <a:off x="1877532" y="4775168"/>
            <a:ext cx="2038598" cy="47531"/>
            <a:chOff x="7387675" y="5728210"/>
            <a:chExt cx="2038598" cy="47531"/>
          </a:xfrm>
        </p:grpSpPr>
        <p:cxnSp>
          <p:nvCxnSpPr>
            <p:cNvPr id="136" name="直線矢印コネクタ 135">
              <a:extLst>
                <a:ext uri="{FF2B5EF4-FFF2-40B4-BE49-F238E27FC236}">
                  <a16:creationId xmlns:a16="http://schemas.microsoft.com/office/drawing/2014/main" id="{E897372F-AFB2-5114-5601-E49D7A5CF3FF}"/>
                </a:ext>
              </a:extLst>
            </p:cNvPr>
            <p:cNvCxnSpPr>
              <a:cxnSpLocks/>
              <a:stCxn id="137" idx="6"/>
              <a:endCxn id="138" idx="0"/>
            </p:cNvCxnSpPr>
            <p:nvPr/>
          </p:nvCxnSpPr>
          <p:spPr>
            <a:xfrm rot="5400000" flipH="1" flipV="1">
              <a:off x="8430739" y="4756443"/>
              <a:ext cx="1" cy="1991066"/>
            </a:xfrm>
            <a:prstGeom prst="straightConnector1">
              <a:avLst/>
            </a:prstGeom>
            <a:ln w="9525">
              <a:solidFill>
                <a:schemeClr val="tx1"/>
              </a:solidFill>
              <a:prstDash val="lgDash"/>
              <a:headEnd type="none" w="sm" len="sm"/>
              <a:tailEnd type="triangle" w="sm" len="med"/>
            </a:ln>
          </p:spPr>
          <p:style>
            <a:lnRef idx="2">
              <a:schemeClr val="accent1"/>
            </a:lnRef>
            <a:fillRef idx="0">
              <a:schemeClr val="accent1"/>
            </a:fillRef>
            <a:effectRef idx="1">
              <a:schemeClr val="accent1"/>
            </a:effectRef>
            <a:fontRef idx="minor">
              <a:schemeClr val="tx1"/>
            </a:fontRef>
          </p:style>
        </p:cxnSp>
        <p:sp>
          <p:nvSpPr>
            <p:cNvPr id="137" name="楕円 136">
              <a:extLst>
                <a:ext uri="{FF2B5EF4-FFF2-40B4-BE49-F238E27FC236}">
                  <a16:creationId xmlns:a16="http://schemas.microsoft.com/office/drawing/2014/main" id="{257C112D-F231-4861-FC9E-487DB0D96978}"/>
                </a:ext>
              </a:extLst>
            </p:cNvPr>
            <p:cNvSpPr/>
            <p:nvPr/>
          </p:nvSpPr>
          <p:spPr>
            <a:xfrm>
              <a:off x="7387675" y="5728210"/>
              <a:ext cx="47531" cy="47531"/>
            </a:xfrm>
            <a:prstGeom prst="ellipse">
              <a:avLst/>
            </a:prstGeom>
            <a:solidFill>
              <a:schemeClr val="bg1"/>
            </a:solidFill>
            <a:ln w="6350"/>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38" name="二等辺三角形 137">
              <a:extLst>
                <a:ext uri="{FF2B5EF4-FFF2-40B4-BE49-F238E27FC236}">
                  <a16:creationId xmlns:a16="http://schemas.microsoft.com/office/drawing/2014/main" id="{A51CFB76-904E-8088-5A54-8A61C511702F}"/>
                </a:ext>
              </a:extLst>
            </p:cNvPr>
            <p:cNvSpPr/>
            <p:nvPr/>
          </p:nvSpPr>
          <p:spPr>
            <a:xfrm rot="5400000">
              <a:off x="9367025" y="5716038"/>
              <a:ext cx="46620" cy="71874"/>
            </a:xfrm>
            <a:prstGeom prst="triangle">
              <a:avLst/>
            </a:prstGeom>
            <a:solidFill>
              <a:schemeClr val="bg1"/>
            </a:solid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grpSp>
      <p:sp>
        <p:nvSpPr>
          <p:cNvPr id="109" name="正方形/長方形 108">
            <a:extLst>
              <a:ext uri="{FF2B5EF4-FFF2-40B4-BE49-F238E27FC236}">
                <a16:creationId xmlns:a16="http://schemas.microsoft.com/office/drawing/2014/main" id="{3492CA99-8075-8A17-4E3A-6023B81CD7F1}"/>
              </a:ext>
            </a:extLst>
          </p:cNvPr>
          <p:cNvSpPr/>
          <p:nvPr/>
        </p:nvSpPr>
        <p:spPr>
          <a:xfrm>
            <a:off x="1863573" y="2761557"/>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10" name="グループ化 109">
            <a:extLst>
              <a:ext uri="{FF2B5EF4-FFF2-40B4-BE49-F238E27FC236}">
                <a16:creationId xmlns:a16="http://schemas.microsoft.com/office/drawing/2014/main" id="{8404CE8D-94C3-7C28-522C-176FBCDA7CF0}"/>
              </a:ext>
            </a:extLst>
          </p:cNvPr>
          <p:cNvGrpSpPr/>
          <p:nvPr/>
        </p:nvGrpSpPr>
        <p:grpSpPr>
          <a:xfrm>
            <a:off x="2112289" y="2989920"/>
            <a:ext cx="306000" cy="306000"/>
            <a:chOff x="8420373" y="5457393"/>
            <a:chExt cx="182044" cy="182044"/>
          </a:xfrm>
        </p:grpSpPr>
        <p:sp>
          <p:nvSpPr>
            <p:cNvPr id="111" name="楕円 110">
              <a:extLst>
                <a:ext uri="{FF2B5EF4-FFF2-40B4-BE49-F238E27FC236}">
                  <a16:creationId xmlns:a16="http://schemas.microsoft.com/office/drawing/2014/main" id="{F2877881-1B71-E6C8-BC9D-4D9BA2A4EB6F}"/>
                </a:ext>
              </a:extLst>
            </p:cNvPr>
            <p:cNvSpPr/>
            <p:nvPr/>
          </p:nvSpPr>
          <p:spPr>
            <a:xfrm>
              <a:off x="8420373"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pic>
          <p:nvPicPr>
            <p:cNvPr id="112" name="グラフィックス 111" descr="封筒 枠線">
              <a:extLst>
                <a:ext uri="{FF2B5EF4-FFF2-40B4-BE49-F238E27FC236}">
                  <a16:creationId xmlns:a16="http://schemas.microsoft.com/office/drawing/2014/main" id="{F6A9558B-853E-6573-3082-423133752F47}"/>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1"/>
              <a:ext cx="158400" cy="158400"/>
            </a:xfrm>
            <a:prstGeom prst="rect">
              <a:avLst/>
            </a:prstGeom>
          </p:spPr>
        </p:pic>
      </p:grpSp>
      <p:sp>
        <p:nvSpPr>
          <p:cNvPr id="116" name="正方形/長方形 115">
            <a:extLst>
              <a:ext uri="{FF2B5EF4-FFF2-40B4-BE49-F238E27FC236}">
                <a16:creationId xmlns:a16="http://schemas.microsoft.com/office/drawing/2014/main" id="{B9F5E736-6F22-F19B-D572-5782F193DB4A}"/>
              </a:ext>
            </a:extLst>
          </p:cNvPr>
          <p:cNvSpPr/>
          <p:nvPr/>
        </p:nvSpPr>
        <p:spPr>
          <a:xfrm>
            <a:off x="2495130" y="3227461"/>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grpSp>
        <p:nvGrpSpPr>
          <p:cNvPr id="128" name="グループ化 127">
            <a:extLst>
              <a:ext uri="{FF2B5EF4-FFF2-40B4-BE49-F238E27FC236}">
                <a16:creationId xmlns:a16="http://schemas.microsoft.com/office/drawing/2014/main" id="{FCED6C72-635D-CD1D-30D7-947862636022}"/>
              </a:ext>
            </a:extLst>
          </p:cNvPr>
          <p:cNvGrpSpPr/>
          <p:nvPr/>
        </p:nvGrpSpPr>
        <p:grpSpPr>
          <a:xfrm>
            <a:off x="2740316" y="3455824"/>
            <a:ext cx="306000" cy="306000"/>
            <a:chOff x="8420362" y="5457393"/>
            <a:chExt cx="182044" cy="182044"/>
          </a:xfrm>
        </p:grpSpPr>
        <p:sp>
          <p:nvSpPr>
            <p:cNvPr id="133" name="楕円 132">
              <a:extLst>
                <a:ext uri="{FF2B5EF4-FFF2-40B4-BE49-F238E27FC236}">
                  <a16:creationId xmlns:a16="http://schemas.microsoft.com/office/drawing/2014/main" id="{6F4909A4-A056-9562-A7B4-2CA15180663B}"/>
                </a:ext>
              </a:extLst>
            </p:cNvPr>
            <p:cNvSpPr/>
            <p:nvPr/>
          </p:nvSpPr>
          <p:spPr>
            <a:xfrm>
              <a:off x="8420362" y="5457393"/>
              <a:ext cx="182044" cy="182044"/>
            </a:xfrm>
            <a:prstGeom prst="ellipse">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latin typeface="+mn-ea"/>
              </a:endParaRPr>
            </a:p>
          </p:txBody>
        </p:sp>
        <p:pic>
          <p:nvPicPr>
            <p:cNvPr id="135" name="グラフィックス 134" descr="封筒 枠線">
              <a:extLst>
                <a:ext uri="{FF2B5EF4-FFF2-40B4-BE49-F238E27FC236}">
                  <a16:creationId xmlns:a16="http://schemas.microsoft.com/office/drawing/2014/main" id="{587F5610-0010-86C9-637A-1CF52E0B463C}"/>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8432184" y="5469215"/>
              <a:ext cx="158400" cy="158400"/>
            </a:xfrm>
            <a:prstGeom prst="rect">
              <a:avLst/>
            </a:prstGeom>
          </p:spPr>
        </p:pic>
      </p:grpSp>
      <p:grpSp>
        <p:nvGrpSpPr>
          <p:cNvPr id="129" name="グループ化 128">
            <a:extLst>
              <a:ext uri="{FF2B5EF4-FFF2-40B4-BE49-F238E27FC236}">
                <a16:creationId xmlns:a16="http://schemas.microsoft.com/office/drawing/2014/main" id="{6C5C0206-23E4-85B0-52AB-6A60F127499E}"/>
              </a:ext>
            </a:extLst>
          </p:cNvPr>
          <p:cNvGrpSpPr/>
          <p:nvPr/>
        </p:nvGrpSpPr>
        <p:grpSpPr>
          <a:xfrm>
            <a:off x="2747069" y="3837053"/>
            <a:ext cx="989415" cy="543983"/>
            <a:chOff x="6495827" y="1535482"/>
            <a:chExt cx="989415" cy="543983"/>
          </a:xfrm>
        </p:grpSpPr>
        <p:cxnSp>
          <p:nvCxnSpPr>
            <p:cNvPr id="130" name="直線矢印コネクタ 129">
              <a:extLst>
                <a:ext uri="{FF2B5EF4-FFF2-40B4-BE49-F238E27FC236}">
                  <a16:creationId xmlns:a16="http://schemas.microsoft.com/office/drawing/2014/main" id="{33F30877-9EEA-97DE-1937-250A17554697}"/>
                </a:ext>
              </a:extLst>
            </p:cNvPr>
            <p:cNvCxnSpPr>
              <a:cxnSpLocks/>
              <a:endCxn id="132" idx="1"/>
            </p:cNvCxnSpPr>
            <p:nvPr/>
          </p:nvCxnSpPr>
          <p:spPr>
            <a:xfrm>
              <a:off x="6645586" y="1688482"/>
              <a:ext cx="190261" cy="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sp>
          <p:nvSpPr>
            <p:cNvPr id="131" name="正方形/長方形 130">
              <a:extLst>
                <a:ext uri="{FF2B5EF4-FFF2-40B4-BE49-F238E27FC236}">
                  <a16:creationId xmlns:a16="http://schemas.microsoft.com/office/drawing/2014/main" id="{2D4F9471-6578-1332-E9D0-A48ED1725A11}"/>
                </a:ext>
              </a:extLst>
            </p:cNvPr>
            <p:cNvSpPr/>
            <p:nvPr/>
          </p:nvSpPr>
          <p:spPr>
            <a:xfrm>
              <a:off x="6495827" y="1797012"/>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nchorCtr="0"/>
            <a:lstStyle/>
            <a:p>
              <a:pPr algn="ctr"/>
              <a:r>
                <a:rPr kumimoji="1" lang="ja-JP" altLang="en-US" sz="500" b="1" dirty="0">
                  <a:solidFill>
                    <a:schemeClr val="tx1"/>
                  </a:solidFill>
                  <a:latin typeface="+mn-ea"/>
                </a:rPr>
                <a:t>納税済通知書</a:t>
              </a:r>
              <a:endParaRPr kumimoji="1" lang="en-US" altLang="ja-JP" sz="500" b="1" dirty="0">
                <a:solidFill>
                  <a:schemeClr val="tx1"/>
                </a:solidFill>
                <a:latin typeface="+mn-ea"/>
              </a:endParaRPr>
            </a:p>
            <a:p>
              <a:pPr algn="ctr"/>
              <a:r>
                <a:rPr kumimoji="1" lang="en-US" altLang="ja-JP" sz="500" b="1" dirty="0">
                  <a:solidFill>
                    <a:schemeClr val="tx1"/>
                  </a:solidFill>
                  <a:latin typeface="+mn-ea"/>
                </a:rPr>
                <a:t>(OCR</a:t>
              </a:r>
              <a:r>
                <a:rPr kumimoji="1" lang="ja-JP" altLang="en-US" sz="500" b="1" dirty="0">
                  <a:solidFill>
                    <a:schemeClr val="tx1"/>
                  </a:solidFill>
                  <a:latin typeface="+mn-ea"/>
                </a:rPr>
                <a:t>・パンチ分</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32" name="グラフィックス 131" descr="紙 枠線">
              <a:extLst>
                <a:ext uri="{FF2B5EF4-FFF2-40B4-BE49-F238E27FC236}">
                  <a16:creationId xmlns:a16="http://schemas.microsoft.com/office/drawing/2014/main" id="{750F5193-0ECF-7BBF-13C7-2AA288DDEC54}"/>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6835847" y="1535482"/>
              <a:ext cx="306000" cy="306000"/>
            </a:xfrm>
            <a:prstGeom prst="rect">
              <a:avLst/>
            </a:prstGeom>
          </p:spPr>
        </p:pic>
      </p:grpSp>
      <p:grpSp>
        <p:nvGrpSpPr>
          <p:cNvPr id="139" name="グループ化 138">
            <a:extLst>
              <a:ext uri="{FF2B5EF4-FFF2-40B4-BE49-F238E27FC236}">
                <a16:creationId xmlns:a16="http://schemas.microsoft.com/office/drawing/2014/main" id="{06866A05-5C0E-A2F4-CE9E-576330B3419B}"/>
              </a:ext>
            </a:extLst>
          </p:cNvPr>
          <p:cNvGrpSpPr/>
          <p:nvPr/>
        </p:nvGrpSpPr>
        <p:grpSpPr>
          <a:xfrm>
            <a:off x="495736" y="5798945"/>
            <a:ext cx="3047564" cy="365122"/>
            <a:chOff x="6954823" y="5133875"/>
            <a:chExt cx="3047564" cy="449892"/>
          </a:xfrm>
        </p:grpSpPr>
        <p:sp>
          <p:nvSpPr>
            <p:cNvPr id="140" name="正方形/長方形 139">
              <a:extLst>
                <a:ext uri="{FF2B5EF4-FFF2-40B4-BE49-F238E27FC236}">
                  <a16:creationId xmlns:a16="http://schemas.microsoft.com/office/drawing/2014/main" id="{5CED8E65-1CCD-3EC0-0FCC-C2B67ED6B0DC}"/>
                </a:ext>
              </a:extLst>
            </p:cNvPr>
            <p:cNvSpPr/>
            <p:nvPr/>
          </p:nvSpPr>
          <p:spPr>
            <a:xfrm>
              <a:off x="6954823" y="5133875"/>
              <a:ext cx="583765"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金融</a:t>
              </a:r>
              <a:endParaRPr kumimoji="1" lang="en-US" altLang="ja-JP" sz="800" b="1" dirty="0">
                <a:solidFill>
                  <a:schemeClr val="tx1"/>
                </a:solidFill>
                <a:latin typeface="+mn-ea"/>
              </a:endParaRPr>
            </a:p>
            <a:p>
              <a:pPr algn="ctr"/>
              <a:r>
                <a:rPr kumimoji="1" lang="ja-JP" altLang="en-US" sz="800" b="1" dirty="0">
                  <a:solidFill>
                    <a:schemeClr val="tx1"/>
                  </a:solidFill>
                  <a:latin typeface="+mn-ea"/>
                </a:rPr>
                <a:t>機関</a:t>
              </a:r>
              <a:endParaRPr kumimoji="1" lang="en-US" altLang="ja-JP" sz="800" b="1" dirty="0">
                <a:solidFill>
                  <a:schemeClr val="tx1"/>
                </a:solidFill>
                <a:latin typeface="+mn-ea"/>
              </a:endParaRPr>
            </a:p>
            <a:p>
              <a:pPr algn="ctr"/>
              <a:r>
                <a:rPr kumimoji="1" lang="ja-JP" altLang="en-US" sz="800" b="1" dirty="0">
                  <a:solidFill>
                    <a:schemeClr val="tx1"/>
                  </a:solidFill>
                  <a:latin typeface="+mn-ea"/>
                </a:rPr>
                <a:t>等</a:t>
              </a:r>
            </a:p>
          </p:txBody>
        </p:sp>
        <p:sp>
          <p:nvSpPr>
            <p:cNvPr id="141" name="正方形/長方形 140">
              <a:extLst>
                <a:ext uri="{FF2B5EF4-FFF2-40B4-BE49-F238E27FC236}">
                  <a16:creationId xmlns:a16="http://schemas.microsoft.com/office/drawing/2014/main" id="{D7F7A1C1-BBB5-46CD-63C3-833386E6E171}"/>
                </a:ext>
              </a:extLst>
            </p:cNvPr>
            <p:cNvSpPr/>
            <p:nvPr/>
          </p:nvSpPr>
          <p:spPr>
            <a:xfrm>
              <a:off x="7540175" y="5133875"/>
              <a:ext cx="2462212" cy="449892"/>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43" name="グループ化 142">
            <a:extLst>
              <a:ext uri="{FF2B5EF4-FFF2-40B4-BE49-F238E27FC236}">
                <a16:creationId xmlns:a16="http://schemas.microsoft.com/office/drawing/2014/main" id="{385C83FB-7D94-6C43-F463-2B03EAB61A25}"/>
              </a:ext>
            </a:extLst>
          </p:cNvPr>
          <p:cNvGrpSpPr/>
          <p:nvPr/>
        </p:nvGrpSpPr>
        <p:grpSpPr>
          <a:xfrm>
            <a:off x="3756250" y="3380068"/>
            <a:ext cx="587415" cy="457512"/>
            <a:chOff x="5266944" y="2798826"/>
            <a:chExt cx="455771" cy="301859"/>
          </a:xfrm>
        </p:grpSpPr>
        <p:sp>
          <p:nvSpPr>
            <p:cNvPr id="144" name="四角形: 角を丸くする 143">
              <a:extLst>
                <a:ext uri="{FF2B5EF4-FFF2-40B4-BE49-F238E27FC236}">
                  <a16:creationId xmlns:a16="http://schemas.microsoft.com/office/drawing/2014/main" id="{B10A351A-DA73-882E-73DB-A9F64DBBE459}"/>
                </a:ext>
              </a:extLst>
            </p:cNvPr>
            <p:cNvSpPr/>
            <p:nvPr/>
          </p:nvSpPr>
          <p:spPr>
            <a:xfrm>
              <a:off x="5266944" y="2798826"/>
              <a:ext cx="455771" cy="301859"/>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納付データ作成</a:t>
              </a:r>
              <a:endParaRPr kumimoji="1" lang="en-US" altLang="ja-JP" sz="500" b="1" dirty="0">
                <a:solidFill>
                  <a:schemeClr val="tx1"/>
                </a:solidFill>
                <a:latin typeface="+mn-ea"/>
              </a:endParaRPr>
            </a:p>
            <a:p>
              <a:pPr algn="ctr"/>
              <a:r>
                <a:rPr kumimoji="1" lang="en-US" altLang="ja-JP" sz="500" b="1" dirty="0">
                  <a:solidFill>
                    <a:schemeClr val="tx1"/>
                  </a:solidFill>
                  <a:latin typeface="+mn-ea"/>
                </a:rPr>
                <a:t>(OCR</a:t>
              </a:r>
              <a:r>
                <a:rPr kumimoji="1" lang="ja-JP" altLang="en-US" sz="500" b="1" dirty="0">
                  <a:solidFill>
                    <a:schemeClr val="tx1"/>
                  </a:solidFill>
                  <a:latin typeface="+mn-ea"/>
                </a:rPr>
                <a:t>読取・</a:t>
              </a:r>
              <a:endParaRPr kumimoji="1" lang="en-US" altLang="ja-JP" sz="500" b="1" dirty="0">
                <a:solidFill>
                  <a:schemeClr val="tx1"/>
                </a:solidFill>
                <a:latin typeface="+mn-ea"/>
              </a:endParaRPr>
            </a:p>
            <a:p>
              <a:pPr algn="ctr"/>
              <a:r>
                <a:rPr kumimoji="1" lang="ja-JP" altLang="en-US" sz="500" b="1" dirty="0">
                  <a:solidFill>
                    <a:schemeClr val="tx1"/>
                  </a:solidFill>
                  <a:latin typeface="+mn-ea"/>
                </a:rPr>
                <a:t>パンチデータ作成</a:t>
              </a:r>
              <a:r>
                <a:rPr kumimoji="1" lang="en-US" altLang="ja-JP" sz="500" b="1" dirty="0">
                  <a:solidFill>
                    <a:schemeClr val="tx1"/>
                  </a:solidFill>
                  <a:latin typeface="+mn-ea"/>
                </a:rPr>
                <a:t>)</a:t>
              </a:r>
              <a:endParaRPr kumimoji="1" lang="ja-JP" altLang="en-US" sz="500" b="1" dirty="0">
                <a:solidFill>
                  <a:schemeClr val="tx1"/>
                </a:solidFill>
                <a:latin typeface="+mn-ea"/>
              </a:endParaRPr>
            </a:p>
          </p:txBody>
        </p:sp>
        <p:pic>
          <p:nvPicPr>
            <p:cNvPr id="145" name="グラフィックス 144" descr="挙手 枠線">
              <a:extLst>
                <a:ext uri="{FF2B5EF4-FFF2-40B4-BE49-F238E27FC236}">
                  <a16:creationId xmlns:a16="http://schemas.microsoft.com/office/drawing/2014/main" id="{8BFBF16A-730D-8D42-1E72-EEEA948F725D}"/>
                </a:ext>
              </a:extLst>
            </p:cNvPr>
            <p:cNvPicPr>
              <a:picLocks noChangeAspect="1"/>
            </p:cNvPicPr>
            <p:nvPr/>
          </p:nvPicPr>
          <p:blipFill>
            <a:blip r:embed="rId8">
              <a:extLst>
                <a:ext uri="{96DAC541-7B7A-43D3-8B79-37D633B846F1}">
                  <asvg:svgBlip xmlns:asvg="http://schemas.microsoft.com/office/drawing/2016/SVG/main" r:embed="rId9"/>
                </a:ext>
              </a:extLst>
            </a:blip>
            <a:srcRect/>
            <a:stretch/>
          </p:blipFill>
          <p:spPr>
            <a:xfrm rot="16200000" flipV="1">
              <a:off x="5301234" y="2831681"/>
              <a:ext cx="98334" cy="98334"/>
            </a:xfrm>
            <a:prstGeom prst="rect">
              <a:avLst/>
            </a:prstGeom>
          </p:spPr>
        </p:pic>
      </p:grpSp>
      <p:cxnSp>
        <p:nvCxnSpPr>
          <p:cNvPr id="152" name="直線矢印コネクタ 133">
            <a:extLst>
              <a:ext uri="{FF2B5EF4-FFF2-40B4-BE49-F238E27FC236}">
                <a16:creationId xmlns:a16="http://schemas.microsoft.com/office/drawing/2014/main" id="{FDF45682-AB43-6AC6-9F8E-E7CC26819DDB}"/>
              </a:ext>
            </a:extLst>
          </p:cNvPr>
          <p:cNvCxnSpPr>
            <a:cxnSpLocks/>
            <a:stCxn id="144" idx="3"/>
            <a:endCxn id="22" idx="1"/>
          </p:cNvCxnSpPr>
          <p:nvPr/>
        </p:nvCxnSpPr>
        <p:spPr>
          <a:xfrm flipV="1">
            <a:off x="4343665" y="2795786"/>
            <a:ext cx="451395" cy="813038"/>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55" name="直線矢印コネクタ 154">
            <a:extLst>
              <a:ext uri="{FF2B5EF4-FFF2-40B4-BE49-F238E27FC236}">
                <a16:creationId xmlns:a16="http://schemas.microsoft.com/office/drawing/2014/main" id="{A5A27145-AE7E-B4EE-DE1B-AFDE8C78FDEE}"/>
              </a:ext>
            </a:extLst>
          </p:cNvPr>
          <p:cNvCxnSpPr>
            <a:cxnSpLocks/>
            <a:stCxn id="133" idx="6"/>
            <a:endCxn id="144" idx="1"/>
          </p:cNvCxnSpPr>
          <p:nvPr/>
        </p:nvCxnSpPr>
        <p:spPr>
          <a:xfrm>
            <a:off x="3046316" y="3608824"/>
            <a:ext cx="709934"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171051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00A426-A97E-2F2B-67CB-A0294BF3DBCF}"/>
            </a:ext>
          </a:extLst>
        </p:cNvPr>
        <p:cNvGrpSpPr/>
        <p:nvPr/>
      </p:nvGrpSpPr>
      <p:grpSpPr>
        <a:xfrm>
          <a:off x="0" y="0"/>
          <a:ext cx="0" cy="0"/>
          <a:chOff x="0" y="0"/>
          <a:chExt cx="0" cy="0"/>
        </a:xfrm>
      </p:grpSpPr>
      <p:grpSp>
        <p:nvGrpSpPr>
          <p:cNvPr id="13" name="グループ化 12">
            <a:extLst>
              <a:ext uri="{FF2B5EF4-FFF2-40B4-BE49-F238E27FC236}">
                <a16:creationId xmlns:a16="http://schemas.microsoft.com/office/drawing/2014/main" id="{EB8C0387-1EF9-83A7-4BAB-A30E45EF9F70}"/>
              </a:ext>
            </a:extLst>
          </p:cNvPr>
          <p:cNvGrpSpPr/>
          <p:nvPr/>
        </p:nvGrpSpPr>
        <p:grpSpPr>
          <a:xfrm>
            <a:off x="331641" y="980441"/>
            <a:ext cx="8480719" cy="449892"/>
            <a:chOff x="4383024" y="977900"/>
            <a:chExt cx="8480719" cy="447033"/>
          </a:xfrm>
        </p:grpSpPr>
        <p:sp>
          <p:nvSpPr>
            <p:cNvPr id="9" name="正方形/長方形 8">
              <a:extLst>
                <a:ext uri="{FF2B5EF4-FFF2-40B4-BE49-F238E27FC236}">
                  <a16:creationId xmlns:a16="http://schemas.microsoft.com/office/drawing/2014/main" id="{484198E4-62E7-7F4A-FC43-A6353BA21417}"/>
                </a:ext>
              </a:extLst>
            </p:cNvPr>
            <p:cNvSpPr/>
            <p:nvPr/>
          </p:nvSpPr>
          <p:spPr>
            <a:xfrm>
              <a:off x="4383024" y="977900"/>
              <a:ext cx="359664"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住民等</a:t>
              </a:r>
            </a:p>
          </p:txBody>
        </p:sp>
        <p:sp>
          <p:nvSpPr>
            <p:cNvPr id="11" name="正方形/長方形 10">
              <a:extLst>
                <a:ext uri="{FF2B5EF4-FFF2-40B4-BE49-F238E27FC236}">
                  <a16:creationId xmlns:a16="http://schemas.microsoft.com/office/drawing/2014/main" id="{85F31C37-2996-0AB8-26C7-3C23276A5D7C}"/>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grpSp>
        <p:nvGrpSpPr>
          <p:cNvPr id="15" name="グループ化 14">
            <a:extLst>
              <a:ext uri="{FF2B5EF4-FFF2-40B4-BE49-F238E27FC236}">
                <a16:creationId xmlns:a16="http://schemas.microsoft.com/office/drawing/2014/main" id="{656B8B6D-2A57-4F25-B970-67D894568100}"/>
              </a:ext>
            </a:extLst>
          </p:cNvPr>
          <p:cNvGrpSpPr/>
          <p:nvPr/>
        </p:nvGrpSpPr>
        <p:grpSpPr>
          <a:xfrm>
            <a:off x="331641" y="518979"/>
            <a:ext cx="8480719" cy="293821"/>
            <a:chOff x="4385827" y="520074"/>
            <a:chExt cx="8476732" cy="302885"/>
          </a:xfrm>
        </p:grpSpPr>
        <p:sp>
          <p:nvSpPr>
            <p:cNvPr id="7" name="正方形/長方形 6">
              <a:extLst>
                <a:ext uri="{FF2B5EF4-FFF2-40B4-BE49-F238E27FC236}">
                  <a16:creationId xmlns:a16="http://schemas.microsoft.com/office/drawing/2014/main" id="{3B2DF111-0C6B-F13F-6C9A-90AFA4245B8D}"/>
                </a:ext>
              </a:extLst>
            </p:cNvPr>
            <p:cNvSpPr/>
            <p:nvPr/>
          </p:nvSpPr>
          <p:spPr>
            <a:xfrm>
              <a:off x="4385827" y="520074"/>
              <a:ext cx="1109780"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ja-JP" altLang="en-US" sz="1000" b="1" dirty="0">
                  <a:solidFill>
                    <a:schemeClr val="tx1"/>
                  </a:solidFill>
                  <a:latin typeface="+mn-ea"/>
                </a:rPr>
                <a:t>業務フロー</a:t>
              </a:r>
            </a:p>
          </p:txBody>
        </p:sp>
        <p:sp>
          <p:nvSpPr>
            <p:cNvPr id="8" name="正方形/長方形 7">
              <a:extLst>
                <a:ext uri="{FF2B5EF4-FFF2-40B4-BE49-F238E27FC236}">
                  <a16:creationId xmlns:a16="http://schemas.microsoft.com/office/drawing/2014/main" id="{BE6304C8-7EA8-A55C-82BA-3508589FDC17}"/>
                </a:ext>
              </a:extLst>
            </p:cNvPr>
            <p:cNvSpPr/>
            <p:nvPr/>
          </p:nvSpPr>
          <p:spPr>
            <a:xfrm>
              <a:off x="5495402" y="520074"/>
              <a:ext cx="1344105"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horz" rtlCol="0" anchor="ctr"/>
            <a:lstStyle/>
            <a:p>
              <a:pPr algn="ctr"/>
              <a:r>
                <a:rPr kumimoji="1" lang="en-US" altLang="ja-JP" sz="1000" b="1" dirty="0">
                  <a:solidFill>
                    <a:schemeClr val="tx1"/>
                  </a:solidFill>
                  <a:latin typeface="+mn-ea"/>
                </a:rPr>
                <a:t>2.4.1</a:t>
              </a:r>
              <a:endParaRPr kumimoji="1" lang="ja-JP" altLang="en-US" sz="1000" b="1" dirty="0">
                <a:solidFill>
                  <a:schemeClr val="tx1"/>
                </a:solidFill>
                <a:latin typeface="+mn-ea"/>
              </a:endParaRPr>
            </a:p>
          </p:txBody>
        </p:sp>
        <p:sp>
          <p:nvSpPr>
            <p:cNvPr id="10" name="正方形/長方形 9">
              <a:extLst>
                <a:ext uri="{FF2B5EF4-FFF2-40B4-BE49-F238E27FC236}">
                  <a16:creationId xmlns:a16="http://schemas.microsoft.com/office/drawing/2014/main" id="{C24477F2-DAC0-CEA2-064B-A08E96C327A9}"/>
                </a:ext>
              </a:extLst>
            </p:cNvPr>
            <p:cNvSpPr/>
            <p:nvPr/>
          </p:nvSpPr>
          <p:spPr>
            <a:xfrm>
              <a:off x="9279255" y="520074"/>
              <a:ext cx="3583304"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sp>
          <p:nvSpPr>
            <p:cNvPr id="14" name="正方形/長方形 13">
              <a:extLst>
                <a:ext uri="{FF2B5EF4-FFF2-40B4-BE49-F238E27FC236}">
                  <a16:creationId xmlns:a16="http://schemas.microsoft.com/office/drawing/2014/main" id="{05516A3F-4DDB-4385-5D0E-916EC470520D}"/>
                </a:ext>
              </a:extLst>
            </p:cNvPr>
            <p:cNvSpPr/>
            <p:nvPr/>
          </p:nvSpPr>
          <p:spPr>
            <a:xfrm>
              <a:off x="6839302" y="520074"/>
              <a:ext cx="2440159" cy="302885"/>
            </a:xfrm>
            <a:prstGeom prst="rect">
              <a:avLst/>
            </a:prstGeom>
            <a:noFill/>
            <a:ln w="127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1000" b="1" dirty="0">
                  <a:solidFill>
                    <a:schemeClr val="tx1"/>
                  </a:solidFill>
                  <a:latin typeface="+mn-ea"/>
                </a:rPr>
                <a:t>消込処理</a:t>
              </a:r>
            </a:p>
          </p:txBody>
        </p:sp>
      </p:grpSp>
      <p:grpSp>
        <p:nvGrpSpPr>
          <p:cNvPr id="16" name="グループ化 15">
            <a:extLst>
              <a:ext uri="{FF2B5EF4-FFF2-40B4-BE49-F238E27FC236}">
                <a16:creationId xmlns:a16="http://schemas.microsoft.com/office/drawing/2014/main" id="{15F836D4-A39D-7230-492E-82138D7FEDF9}"/>
              </a:ext>
            </a:extLst>
          </p:cNvPr>
          <p:cNvGrpSpPr/>
          <p:nvPr/>
        </p:nvGrpSpPr>
        <p:grpSpPr>
          <a:xfrm>
            <a:off x="331641" y="1889571"/>
            <a:ext cx="8480719" cy="2253804"/>
            <a:chOff x="4383024" y="977900"/>
            <a:chExt cx="8480719" cy="447033"/>
          </a:xfrm>
        </p:grpSpPr>
        <p:sp>
          <p:nvSpPr>
            <p:cNvPr id="17" name="正方形/長方形 16">
              <a:extLst>
                <a:ext uri="{FF2B5EF4-FFF2-40B4-BE49-F238E27FC236}">
                  <a16:creationId xmlns:a16="http://schemas.microsoft.com/office/drawing/2014/main" id="{2042DEBB-A9EE-60B6-2E1B-EF8A78F15C1F}"/>
                </a:ext>
              </a:extLst>
            </p:cNvPr>
            <p:cNvSpPr/>
            <p:nvPr/>
          </p:nvSpPr>
          <p:spPr>
            <a:xfrm>
              <a:off x="4383024" y="977900"/>
              <a:ext cx="359663"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kumimoji="1" lang="ja-JP" altLang="en-US" sz="800" b="1" dirty="0">
                  <a:solidFill>
                    <a:schemeClr val="tx1"/>
                  </a:solidFill>
                  <a:latin typeface="+mn-ea"/>
                </a:rPr>
                <a:t>収納管理担当課</a:t>
              </a:r>
            </a:p>
          </p:txBody>
        </p:sp>
        <p:sp>
          <p:nvSpPr>
            <p:cNvPr id="18" name="正方形/長方形 17">
              <a:extLst>
                <a:ext uri="{FF2B5EF4-FFF2-40B4-BE49-F238E27FC236}">
                  <a16:creationId xmlns:a16="http://schemas.microsoft.com/office/drawing/2014/main" id="{C30C08DA-42E6-C0D0-9F05-94B0FF4226F9}"/>
                </a:ext>
              </a:extLst>
            </p:cNvPr>
            <p:cNvSpPr/>
            <p:nvPr/>
          </p:nvSpPr>
          <p:spPr>
            <a:xfrm>
              <a:off x="4742688" y="977900"/>
              <a:ext cx="8121055" cy="447033"/>
            </a:xfrm>
            <a:prstGeom prst="rect">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3300" dirty="0">
                <a:latin typeface="+mn-ea"/>
              </a:endParaRPr>
            </a:p>
          </p:txBody>
        </p:sp>
      </p:grpSp>
      <p:sp>
        <p:nvSpPr>
          <p:cNvPr id="55" name="スライド番号プレースホルダー 54">
            <a:extLst>
              <a:ext uri="{FF2B5EF4-FFF2-40B4-BE49-F238E27FC236}">
                <a16:creationId xmlns:a16="http://schemas.microsoft.com/office/drawing/2014/main" id="{75A28B4F-38B1-8BF9-E7D6-37E4E6D469DB}"/>
              </a:ext>
            </a:extLst>
          </p:cNvPr>
          <p:cNvSpPr>
            <a:spLocks noGrp="1"/>
          </p:cNvSpPr>
          <p:nvPr>
            <p:ph type="sldNum" sz="quarter" idx="12"/>
          </p:nvPr>
        </p:nvSpPr>
        <p:spPr>
          <a:xfrm>
            <a:off x="3543300" y="6356351"/>
            <a:ext cx="2057400" cy="365125"/>
          </a:xfrm>
        </p:spPr>
        <p:txBody>
          <a:bodyPr/>
          <a:lstStyle/>
          <a:p>
            <a:pPr algn="ctr"/>
            <a:r>
              <a:rPr kumimoji="1" lang="en-US" altLang="ja-JP" sz="800" dirty="0">
                <a:solidFill>
                  <a:schemeClr val="tx1"/>
                </a:solidFill>
                <a:latin typeface="+mn-ea"/>
              </a:rPr>
              <a:t>P.</a:t>
            </a:r>
            <a:fld id="{507748BD-48CD-4E39-9201-0E0FF17A00DF}" type="slidenum">
              <a:rPr kumimoji="1" lang="ja-JP" altLang="en-US" sz="800" smtClean="0">
                <a:solidFill>
                  <a:schemeClr val="tx1"/>
                </a:solidFill>
                <a:latin typeface="+mn-ea"/>
              </a:rPr>
              <a:pPr algn="ctr"/>
              <a:t>9</a:t>
            </a:fld>
            <a:endParaRPr kumimoji="1" lang="ja-JP" altLang="en-US" sz="800" dirty="0">
              <a:solidFill>
                <a:schemeClr val="tx1"/>
              </a:solidFill>
              <a:latin typeface="+mn-ea"/>
            </a:endParaRPr>
          </a:p>
        </p:txBody>
      </p:sp>
      <p:cxnSp>
        <p:nvCxnSpPr>
          <p:cNvPr id="43" name="直線矢印コネクタ 42">
            <a:extLst>
              <a:ext uri="{FF2B5EF4-FFF2-40B4-BE49-F238E27FC236}">
                <a16:creationId xmlns:a16="http://schemas.microsoft.com/office/drawing/2014/main" id="{3873C78E-0B1D-D28D-2BDC-3BC5CD323D21}"/>
              </a:ext>
            </a:extLst>
          </p:cNvPr>
          <p:cNvCxnSpPr>
            <a:cxnSpLocks/>
            <a:stCxn id="20" idx="6"/>
            <a:endCxn id="137" idx="1"/>
          </p:cNvCxnSpPr>
          <p:nvPr/>
        </p:nvCxnSpPr>
        <p:spPr>
          <a:xfrm>
            <a:off x="1184095" y="2662709"/>
            <a:ext cx="31134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59" name="正方形/長方形 158">
            <a:extLst>
              <a:ext uri="{FF2B5EF4-FFF2-40B4-BE49-F238E27FC236}">
                <a16:creationId xmlns:a16="http://schemas.microsoft.com/office/drawing/2014/main" id="{4443AC0E-0B23-9989-7E24-2FD08C7547C9}"/>
              </a:ext>
            </a:extLst>
          </p:cNvPr>
          <p:cNvSpPr/>
          <p:nvPr/>
        </p:nvSpPr>
        <p:spPr>
          <a:xfrm>
            <a:off x="6758568" y="5303520"/>
            <a:ext cx="2053792" cy="1200910"/>
          </a:xfrm>
          <a:prstGeom prst="rect">
            <a:avLst/>
          </a:prstGeom>
          <a:noFill/>
          <a:ln w="9525">
            <a:solidFill>
              <a:schemeClr val="tx1"/>
            </a:solidFill>
            <a:prstDash val="sysDot"/>
          </a:ln>
        </p:spPr>
        <p:style>
          <a:lnRef idx="2">
            <a:schemeClr val="accent1">
              <a:shade val="15000"/>
            </a:schemeClr>
          </a:lnRef>
          <a:fillRef idx="1">
            <a:schemeClr val="accent1"/>
          </a:fillRef>
          <a:effectRef idx="0">
            <a:schemeClr val="accent1"/>
          </a:effectRef>
          <a:fontRef idx="minor">
            <a:schemeClr val="lt1"/>
          </a:fontRef>
        </p:style>
        <p:txBody>
          <a:bodyPr rtlCol="0" anchor="t"/>
          <a:lstStyle/>
          <a:p>
            <a:r>
              <a:rPr kumimoji="1" lang="en-US" altLang="ja-JP" sz="500" b="1" dirty="0">
                <a:solidFill>
                  <a:schemeClr val="tx1"/>
                </a:solidFill>
                <a:latin typeface="+mn-ea"/>
              </a:rPr>
              <a:t>【</a:t>
            </a:r>
            <a:r>
              <a:rPr kumimoji="1" lang="ja-JP" altLang="en-US" sz="500" b="1" dirty="0">
                <a:solidFill>
                  <a:schemeClr val="tx1"/>
                </a:solidFill>
                <a:latin typeface="+mn-ea"/>
              </a:rPr>
              <a:t>コメント</a:t>
            </a:r>
            <a:r>
              <a:rPr kumimoji="1" lang="en-US" altLang="ja-JP" sz="500" b="1" dirty="0">
                <a:solidFill>
                  <a:schemeClr val="tx1"/>
                </a:solidFill>
                <a:latin typeface="+mn-ea"/>
              </a:rPr>
              <a:t>】</a:t>
            </a:r>
            <a:r>
              <a:rPr kumimoji="1" lang="ja-JP" altLang="en-US" sz="500" b="1" dirty="0">
                <a:solidFill>
                  <a:schemeClr val="tx1"/>
                </a:solidFill>
                <a:latin typeface="+mn-ea"/>
              </a:rPr>
              <a:t>該当する機能要件</a:t>
            </a:r>
            <a:endParaRPr kumimoji="1" lang="en-US" altLang="ja-JP" sz="500" b="1" dirty="0">
              <a:solidFill>
                <a:schemeClr val="tx1"/>
              </a:solidFill>
              <a:latin typeface="+mn-ea"/>
            </a:endParaRPr>
          </a:p>
          <a:p>
            <a:r>
              <a:rPr kumimoji="1" lang="ja-JP" altLang="en-US" sz="500" b="1" dirty="0">
                <a:solidFill>
                  <a:schemeClr val="tx1"/>
                </a:solidFill>
                <a:latin typeface="+mn-ea"/>
              </a:rPr>
              <a:t>①</a:t>
            </a:r>
            <a:endParaRPr kumimoji="1" lang="en-US" altLang="ja-JP" sz="500" b="1" dirty="0">
              <a:solidFill>
                <a:schemeClr val="tx1"/>
              </a:solidFill>
              <a:latin typeface="+mn-ea"/>
            </a:endParaRPr>
          </a:p>
          <a:p>
            <a:r>
              <a:rPr kumimoji="1" lang="en-US" altLang="ja-JP" sz="500" b="1" dirty="0">
                <a:solidFill>
                  <a:schemeClr val="tx1"/>
                </a:solidFill>
                <a:latin typeface="+mn-ea"/>
              </a:rPr>
              <a:t>2.1.6</a:t>
            </a:r>
            <a:r>
              <a:rPr kumimoji="1" lang="ja-JP" altLang="en-US" sz="500" b="1" dirty="0">
                <a:solidFill>
                  <a:schemeClr val="tx1"/>
                </a:solidFill>
                <a:latin typeface="+mn-ea"/>
              </a:rPr>
              <a:t>　消込処理</a:t>
            </a:r>
            <a:r>
              <a:rPr kumimoji="1" lang="en-US" altLang="ja-JP" sz="500" b="1" dirty="0">
                <a:solidFill>
                  <a:schemeClr val="tx1"/>
                </a:solidFill>
                <a:latin typeface="+mn-ea"/>
              </a:rPr>
              <a:t>(</a:t>
            </a:r>
            <a:r>
              <a:rPr kumimoji="1" lang="ja-JP" altLang="en-US" sz="500" b="1" dirty="0">
                <a:solidFill>
                  <a:schemeClr val="tx1"/>
                </a:solidFill>
                <a:latin typeface="+mn-ea"/>
              </a:rPr>
              <a:t>口座振替</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②</a:t>
            </a:r>
            <a:endParaRPr kumimoji="1" lang="en-US" altLang="ja-JP" sz="500" b="1" dirty="0">
              <a:solidFill>
                <a:schemeClr val="tx1"/>
              </a:solidFill>
              <a:latin typeface="+mn-ea"/>
            </a:endParaRPr>
          </a:p>
          <a:p>
            <a:r>
              <a:rPr kumimoji="1" lang="en-US" altLang="ja-JP" sz="500" b="1" dirty="0">
                <a:solidFill>
                  <a:schemeClr val="tx1"/>
                </a:solidFill>
                <a:latin typeface="+mn-ea"/>
              </a:rPr>
              <a:t>2.1.7</a:t>
            </a:r>
            <a:r>
              <a:rPr kumimoji="1" lang="ja-JP" altLang="en-US" sz="500" b="1" dirty="0">
                <a:solidFill>
                  <a:schemeClr val="tx1"/>
                </a:solidFill>
                <a:latin typeface="+mn-ea"/>
              </a:rPr>
              <a:t>　消込処理</a:t>
            </a:r>
            <a:r>
              <a:rPr kumimoji="1" lang="en-US" altLang="ja-JP" sz="500" b="1" dirty="0">
                <a:solidFill>
                  <a:schemeClr val="tx1"/>
                </a:solidFill>
                <a:latin typeface="+mn-ea"/>
              </a:rPr>
              <a:t>(</a:t>
            </a:r>
            <a:r>
              <a:rPr kumimoji="1" lang="ja-JP" altLang="en-US" sz="500" b="1" dirty="0">
                <a:solidFill>
                  <a:schemeClr val="tx1"/>
                </a:solidFill>
                <a:latin typeface="+mn-ea"/>
              </a:rPr>
              <a:t>年金特徴</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③</a:t>
            </a:r>
            <a:endParaRPr kumimoji="1" lang="en-US" altLang="ja-JP" sz="500" b="1" dirty="0">
              <a:solidFill>
                <a:schemeClr val="tx1"/>
              </a:solidFill>
              <a:latin typeface="+mn-ea"/>
            </a:endParaRPr>
          </a:p>
          <a:p>
            <a:r>
              <a:rPr kumimoji="1" lang="en-US" altLang="ja-JP" sz="500" b="1" dirty="0">
                <a:solidFill>
                  <a:schemeClr val="tx1"/>
                </a:solidFill>
                <a:latin typeface="+mn-ea"/>
              </a:rPr>
              <a:t>2.1.8</a:t>
            </a:r>
            <a:r>
              <a:rPr kumimoji="1" lang="ja-JP" altLang="en-US" sz="500" b="1" dirty="0">
                <a:solidFill>
                  <a:schemeClr val="tx1"/>
                </a:solidFill>
                <a:latin typeface="+mn-ea"/>
              </a:rPr>
              <a:t>　消込処理</a:t>
            </a:r>
            <a:r>
              <a:rPr kumimoji="1" lang="en-US" altLang="ja-JP" sz="500" b="1" dirty="0">
                <a:solidFill>
                  <a:schemeClr val="tx1"/>
                </a:solidFill>
                <a:latin typeface="+mn-ea"/>
              </a:rPr>
              <a:t>(</a:t>
            </a:r>
            <a:r>
              <a:rPr kumimoji="1" lang="ja-JP" altLang="en-US" sz="500" b="1" dirty="0">
                <a:solidFill>
                  <a:schemeClr val="tx1"/>
                </a:solidFill>
                <a:latin typeface="+mn-ea"/>
              </a:rPr>
              <a:t>コンビニ納付・スマートフォン納付</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④</a:t>
            </a:r>
            <a:endParaRPr kumimoji="1" lang="en-US" altLang="ja-JP" sz="500" b="1" dirty="0">
              <a:solidFill>
                <a:schemeClr val="tx1"/>
              </a:solidFill>
              <a:latin typeface="+mn-ea"/>
            </a:endParaRPr>
          </a:p>
          <a:p>
            <a:r>
              <a:rPr kumimoji="1" lang="en-US" altLang="ja-JP" sz="500" b="1" dirty="0">
                <a:solidFill>
                  <a:schemeClr val="tx1"/>
                </a:solidFill>
                <a:latin typeface="+mn-ea"/>
              </a:rPr>
              <a:t>2.1.9</a:t>
            </a:r>
            <a:r>
              <a:rPr kumimoji="1" lang="ja-JP" altLang="en-US" sz="500" b="1" dirty="0">
                <a:solidFill>
                  <a:schemeClr val="tx1"/>
                </a:solidFill>
                <a:latin typeface="+mn-ea"/>
              </a:rPr>
              <a:t>　消込処理</a:t>
            </a:r>
            <a:r>
              <a:rPr kumimoji="1" lang="en-US" altLang="ja-JP" sz="500" b="1" dirty="0">
                <a:solidFill>
                  <a:schemeClr val="tx1"/>
                </a:solidFill>
                <a:latin typeface="+mn-ea"/>
              </a:rPr>
              <a:t>(</a:t>
            </a:r>
            <a:r>
              <a:rPr kumimoji="1" lang="ja-JP" altLang="en-US" sz="500" b="1" dirty="0">
                <a:solidFill>
                  <a:schemeClr val="tx1"/>
                </a:solidFill>
                <a:latin typeface="+mn-ea"/>
              </a:rPr>
              <a:t>マルチペイメントネットワーク・クレジット納付</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⑤</a:t>
            </a:r>
            <a:endParaRPr kumimoji="1" lang="en-US" altLang="ja-JP" sz="500" b="1" dirty="0">
              <a:solidFill>
                <a:schemeClr val="tx1"/>
              </a:solidFill>
              <a:latin typeface="+mn-ea"/>
            </a:endParaRPr>
          </a:p>
          <a:p>
            <a:r>
              <a:rPr kumimoji="1" lang="en-US" altLang="ja-JP" sz="500" b="1" dirty="0">
                <a:solidFill>
                  <a:schemeClr val="tx1"/>
                </a:solidFill>
                <a:latin typeface="+mn-ea"/>
              </a:rPr>
              <a:t>2.1.10</a:t>
            </a:r>
            <a:r>
              <a:rPr kumimoji="1" lang="ja-JP" altLang="en-US" sz="500" b="1" dirty="0">
                <a:solidFill>
                  <a:schemeClr val="tx1"/>
                </a:solidFill>
                <a:latin typeface="+mn-ea"/>
              </a:rPr>
              <a:t>　消込処理</a:t>
            </a:r>
            <a:r>
              <a:rPr kumimoji="1" lang="en-US" altLang="ja-JP" sz="500" b="1" dirty="0">
                <a:solidFill>
                  <a:schemeClr val="tx1"/>
                </a:solidFill>
                <a:latin typeface="+mn-ea"/>
              </a:rPr>
              <a:t>(</a:t>
            </a:r>
            <a:r>
              <a:rPr kumimoji="1" lang="ja-JP" altLang="en-US" sz="500" b="1" dirty="0">
                <a:solidFill>
                  <a:schemeClr val="tx1"/>
                </a:solidFill>
                <a:latin typeface="+mn-ea"/>
              </a:rPr>
              <a:t>共通納税</a:t>
            </a:r>
            <a:r>
              <a:rPr kumimoji="1" lang="en-US" altLang="ja-JP" sz="500" b="1" dirty="0">
                <a:solidFill>
                  <a:schemeClr val="tx1"/>
                </a:solidFill>
                <a:latin typeface="+mn-ea"/>
              </a:rPr>
              <a:t>)</a:t>
            </a:r>
            <a:endParaRPr kumimoji="1" lang="ja-JP" altLang="en-US" sz="500" b="1" dirty="0">
              <a:solidFill>
                <a:schemeClr val="tx1"/>
              </a:solidFill>
              <a:latin typeface="+mn-ea"/>
            </a:endParaRPr>
          </a:p>
          <a:p>
            <a:r>
              <a:rPr kumimoji="1" lang="ja-JP" altLang="en-US" sz="500" b="1" dirty="0">
                <a:solidFill>
                  <a:schemeClr val="tx1"/>
                </a:solidFill>
                <a:latin typeface="+mn-ea"/>
              </a:rPr>
              <a:t>⑥</a:t>
            </a:r>
            <a:endParaRPr kumimoji="1" lang="en-US" altLang="ja-JP" sz="500" b="1" dirty="0">
              <a:solidFill>
                <a:schemeClr val="tx1"/>
              </a:solidFill>
              <a:latin typeface="+mn-ea"/>
            </a:endParaRPr>
          </a:p>
          <a:p>
            <a:r>
              <a:rPr kumimoji="1" lang="en-US" altLang="ja-JP" sz="500" b="1" dirty="0">
                <a:solidFill>
                  <a:schemeClr val="tx1"/>
                </a:solidFill>
                <a:latin typeface="+mn-ea"/>
              </a:rPr>
              <a:t>2.1.17</a:t>
            </a:r>
            <a:r>
              <a:rPr kumimoji="1" lang="ja-JP" altLang="en-US" sz="500" b="1" dirty="0">
                <a:solidFill>
                  <a:schemeClr val="tx1"/>
                </a:solidFill>
                <a:latin typeface="+mn-ea"/>
              </a:rPr>
              <a:t>　消込エラー抽出処理</a:t>
            </a:r>
            <a:endParaRPr kumimoji="1" lang="en-US" altLang="ja-JP" sz="500" b="1" dirty="0">
              <a:solidFill>
                <a:schemeClr val="tx1"/>
              </a:solidFill>
              <a:latin typeface="+mn-ea"/>
            </a:endParaRPr>
          </a:p>
        </p:txBody>
      </p:sp>
      <p:cxnSp>
        <p:nvCxnSpPr>
          <p:cNvPr id="101" name="直線矢印コネクタ 100">
            <a:extLst>
              <a:ext uri="{FF2B5EF4-FFF2-40B4-BE49-F238E27FC236}">
                <a16:creationId xmlns:a16="http://schemas.microsoft.com/office/drawing/2014/main" id="{252CFFD2-E569-B17E-381C-006CA4687ED3}"/>
              </a:ext>
            </a:extLst>
          </p:cNvPr>
          <p:cNvCxnSpPr>
            <a:cxnSpLocks/>
            <a:stCxn id="137" idx="3"/>
            <a:endCxn id="100" idx="1"/>
          </p:cNvCxnSpPr>
          <p:nvPr/>
        </p:nvCxnSpPr>
        <p:spPr>
          <a:xfrm>
            <a:off x="2091325" y="2662709"/>
            <a:ext cx="45182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135" name="グループ化 134">
            <a:extLst>
              <a:ext uri="{FF2B5EF4-FFF2-40B4-BE49-F238E27FC236}">
                <a16:creationId xmlns:a16="http://schemas.microsoft.com/office/drawing/2014/main" id="{A8698539-6249-3A82-3740-5A3D8FFE4C9B}"/>
              </a:ext>
            </a:extLst>
          </p:cNvPr>
          <p:cNvGrpSpPr/>
          <p:nvPr/>
        </p:nvGrpSpPr>
        <p:grpSpPr>
          <a:xfrm>
            <a:off x="1495441" y="2428334"/>
            <a:ext cx="595884" cy="468750"/>
            <a:chOff x="2420174" y="2805910"/>
            <a:chExt cx="595884" cy="468750"/>
          </a:xfrm>
        </p:grpSpPr>
        <p:pic>
          <p:nvPicPr>
            <p:cNvPr id="136" name="グラフィックス 135" descr="ユーザー 枠線">
              <a:extLst>
                <a:ext uri="{FF2B5EF4-FFF2-40B4-BE49-F238E27FC236}">
                  <a16:creationId xmlns:a16="http://schemas.microsoft.com/office/drawing/2014/main" id="{A5149D51-C7C3-4B10-91B2-63A930B7F998}"/>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2465004" y="2855580"/>
              <a:ext cx="151195" cy="152701"/>
            </a:xfrm>
            <a:prstGeom prst="rect">
              <a:avLst/>
            </a:prstGeom>
          </p:spPr>
        </p:pic>
        <p:sp>
          <p:nvSpPr>
            <p:cNvPr id="137" name="四角形: 角を丸くする 136">
              <a:extLst>
                <a:ext uri="{FF2B5EF4-FFF2-40B4-BE49-F238E27FC236}">
                  <a16:creationId xmlns:a16="http://schemas.microsoft.com/office/drawing/2014/main" id="{94D157AD-D8D6-5E8E-1DCC-C3200C5025D0}"/>
                </a:ext>
              </a:extLst>
            </p:cNvPr>
            <p:cNvSpPr/>
            <p:nvPr/>
          </p:nvSpPr>
          <p:spPr>
            <a:xfrm>
              <a:off x="2420174" y="2805910"/>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消込処理</a:t>
              </a:r>
              <a:endParaRPr kumimoji="1" lang="en-US" altLang="ja-JP" sz="500" b="1" dirty="0">
                <a:solidFill>
                  <a:schemeClr val="tx1"/>
                </a:solidFill>
                <a:latin typeface="+mn-ea"/>
              </a:endParaRPr>
            </a:p>
          </p:txBody>
        </p:sp>
      </p:grpSp>
      <p:cxnSp>
        <p:nvCxnSpPr>
          <p:cNvPr id="138" name="直線矢印コネクタ 137">
            <a:extLst>
              <a:ext uri="{FF2B5EF4-FFF2-40B4-BE49-F238E27FC236}">
                <a16:creationId xmlns:a16="http://schemas.microsoft.com/office/drawing/2014/main" id="{81448A12-E6E3-B92C-5E9D-38132A73D91D}"/>
              </a:ext>
            </a:extLst>
          </p:cNvPr>
          <p:cNvCxnSpPr>
            <a:cxnSpLocks/>
            <a:stCxn id="140" idx="1"/>
            <a:endCxn id="137" idx="2"/>
          </p:cNvCxnSpPr>
          <p:nvPr/>
        </p:nvCxnSpPr>
        <p:spPr>
          <a:xfrm flipH="1" flipV="1">
            <a:off x="1793383" y="2897084"/>
            <a:ext cx="1299" cy="1496782"/>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139" name="グループ化 138">
            <a:extLst>
              <a:ext uri="{FF2B5EF4-FFF2-40B4-BE49-F238E27FC236}">
                <a16:creationId xmlns:a16="http://schemas.microsoft.com/office/drawing/2014/main" id="{E2D1353E-BA40-6E16-026E-60C834934523}"/>
              </a:ext>
            </a:extLst>
          </p:cNvPr>
          <p:cNvGrpSpPr/>
          <p:nvPr/>
        </p:nvGrpSpPr>
        <p:grpSpPr>
          <a:xfrm>
            <a:off x="1505565" y="4393866"/>
            <a:ext cx="575637" cy="451948"/>
            <a:chOff x="5274238" y="5435536"/>
            <a:chExt cx="439201" cy="345439"/>
          </a:xfrm>
        </p:grpSpPr>
        <p:sp>
          <p:nvSpPr>
            <p:cNvPr id="140" name="フローチャート: 磁気ディスク 139">
              <a:extLst>
                <a:ext uri="{FF2B5EF4-FFF2-40B4-BE49-F238E27FC236}">
                  <a16:creationId xmlns:a16="http://schemas.microsoft.com/office/drawing/2014/main" id="{0A3A8C1D-331A-C7D9-6AA4-19AD010CB555}"/>
                </a:ext>
              </a:extLst>
            </p:cNvPr>
            <p:cNvSpPr/>
            <p:nvPr/>
          </p:nvSpPr>
          <p:spPr>
            <a:xfrm>
              <a:off x="5276219" y="5435536"/>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141" name="円弧 140">
              <a:extLst>
                <a:ext uri="{FF2B5EF4-FFF2-40B4-BE49-F238E27FC236}">
                  <a16:creationId xmlns:a16="http://schemas.microsoft.com/office/drawing/2014/main" id="{DDCB1D34-C454-F8BD-BE24-D30EB8AF1C68}"/>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142" name="円弧 141">
              <a:extLst>
                <a:ext uri="{FF2B5EF4-FFF2-40B4-BE49-F238E27FC236}">
                  <a16:creationId xmlns:a16="http://schemas.microsoft.com/office/drawing/2014/main" id="{83DD0F20-0DDD-524A-0FAE-A0C7ACD3CC91}"/>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143" name="グループ化 142">
            <a:extLst>
              <a:ext uri="{FF2B5EF4-FFF2-40B4-BE49-F238E27FC236}">
                <a16:creationId xmlns:a16="http://schemas.microsoft.com/office/drawing/2014/main" id="{26E0875D-1B36-3A5A-7BDD-80A4F703FAF8}"/>
              </a:ext>
            </a:extLst>
          </p:cNvPr>
          <p:cNvGrpSpPr/>
          <p:nvPr/>
        </p:nvGrpSpPr>
        <p:grpSpPr>
          <a:xfrm flipH="1">
            <a:off x="824814" y="4756008"/>
            <a:ext cx="752658" cy="405710"/>
            <a:chOff x="4488244" y="5206471"/>
            <a:chExt cx="752658" cy="405710"/>
          </a:xfrm>
        </p:grpSpPr>
        <p:cxnSp>
          <p:nvCxnSpPr>
            <p:cNvPr id="144" name="直線矢印コネクタ 143">
              <a:extLst>
                <a:ext uri="{FF2B5EF4-FFF2-40B4-BE49-F238E27FC236}">
                  <a16:creationId xmlns:a16="http://schemas.microsoft.com/office/drawing/2014/main" id="{30CCA2FA-FA3D-6B4D-2592-088E49822DA8}"/>
                </a:ext>
              </a:extLst>
            </p:cNvPr>
            <p:cNvCxnSpPr>
              <a:cxnSpLocks/>
            </p:cNvCxnSpPr>
            <p:nvPr/>
          </p:nvCxnSpPr>
          <p:spPr>
            <a:xfrm>
              <a:off x="4488244" y="5206471"/>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145" name="グループ化 144">
              <a:extLst>
                <a:ext uri="{FF2B5EF4-FFF2-40B4-BE49-F238E27FC236}">
                  <a16:creationId xmlns:a16="http://schemas.microsoft.com/office/drawing/2014/main" id="{EFF6101E-9EF0-0D12-B9D7-330480C16955}"/>
                </a:ext>
              </a:extLst>
            </p:cNvPr>
            <p:cNvGrpSpPr/>
            <p:nvPr/>
          </p:nvGrpSpPr>
          <p:grpSpPr>
            <a:xfrm>
              <a:off x="4610864" y="5312359"/>
              <a:ext cx="69614" cy="299822"/>
              <a:chOff x="2439407" y="2962964"/>
              <a:chExt cx="69614" cy="430496"/>
            </a:xfrm>
          </p:grpSpPr>
          <p:cxnSp>
            <p:nvCxnSpPr>
              <p:cNvPr id="147" name="直線コネクタ 146">
                <a:extLst>
                  <a:ext uri="{FF2B5EF4-FFF2-40B4-BE49-F238E27FC236}">
                    <a16:creationId xmlns:a16="http://schemas.microsoft.com/office/drawing/2014/main" id="{AAC4651D-DF0A-5931-2B69-2300790BE816}"/>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148" name="直線コネクタ 147">
                <a:extLst>
                  <a:ext uri="{FF2B5EF4-FFF2-40B4-BE49-F238E27FC236}">
                    <a16:creationId xmlns:a16="http://schemas.microsoft.com/office/drawing/2014/main" id="{3E10D040-0750-CA29-AF37-FB77B36E2283}"/>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149" name="直線コネクタ 148">
                <a:extLst>
                  <a:ext uri="{FF2B5EF4-FFF2-40B4-BE49-F238E27FC236}">
                    <a16:creationId xmlns:a16="http://schemas.microsoft.com/office/drawing/2014/main" id="{6778627F-4FC9-B31B-05FB-E1198A47E670}"/>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146" name="正方形/長方形 145">
              <a:extLst>
                <a:ext uri="{FF2B5EF4-FFF2-40B4-BE49-F238E27FC236}">
                  <a16:creationId xmlns:a16="http://schemas.microsoft.com/office/drawing/2014/main" id="{31A3ED2F-AA8C-2FFF-E89A-9BE8C07FBD4C}"/>
                </a:ext>
              </a:extLst>
            </p:cNvPr>
            <p:cNvSpPr/>
            <p:nvPr/>
          </p:nvSpPr>
          <p:spPr>
            <a:xfrm>
              <a:off x="4619277" y="5319851"/>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highlight>
                    <a:srgbClr val="FFFFFF"/>
                  </a:highlight>
                  <a:latin typeface="+mn-ea"/>
                </a:rPr>
                <a:t>①、②、③、④、⑤</a:t>
              </a:r>
            </a:p>
          </p:txBody>
        </p:sp>
      </p:grpSp>
      <p:sp>
        <p:nvSpPr>
          <p:cNvPr id="28" name="正方形/長方形 27">
            <a:extLst>
              <a:ext uri="{FF2B5EF4-FFF2-40B4-BE49-F238E27FC236}">
                <a16:creationId xmlns:a16="http://schemas.microsoft.com/office/drawing/2014/main" id="{AFFD16F9-1ACF-A0C8-4D3F-0A814C0CB0B7}"/>
              </a:ext>
            </a:extLst>
          </p:cNvPr>
          <p:cNvSpPr/>
          <p:nvPr/>
        </p:nvSpPr>
        <p:spPr>
          <a:xfrm>
            <a:off x="7992406" y="2824898"/>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終了</a:t>
            </a:r>
          </a:p>
        </p:txBody>
      </p:sp>
      <p:sp>
        <p:nvSpPr>
          <p:cNvPr id="29" name="楕円 28">
            <a:extLst>
              <a:ext uri="{FF2B5EF4-FFF2-40B4-BE49-F238E27FC236}">
                <a16:creationId xmlns:a16="http://schemas.microsoft.com/office/drawing/2014/main" id="{D63D7449-96EF-DCFE-C638-EC9628AE30FB}"/>
              </a:ext>
            </a:extLst>
          </p:cNvPr>
          <p:cNvSpPr/>
          <p:nvPr/>
        </p:nvSpPr>
        <p:spPr>
          <a:xfrm>
            <a:off x="8334354" y="2509950"/>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30" name="直線矢印コネクタ 29">
            <a:extLst>
              <a:ext uri="{FF2B5EF4-FFF2-40B4-BE49-F238E27FC236}">
                <a16:creationId xmlns:a16="http://schemas.microsoft.com/office/drawing/2014/main" id="{97E2A87B-0F2B-5D48-5DC8-61195AA36D01}"/>
              </a:ext>
            </a:extLst>
          </p:cNvPr>
          <p:cNvCxnSpPr>
            <a:cxnSpLocks/>
            <a:stCxn id="36" idx="3"/>
            <a:endCxn id="107" idx="1"/>
          </p:cNvCxnSpPr>
          <p:nvPr/>
        </p:nvCxnSpPr>
        <p:spPr>
          <a:xfrm>
            <a:off x="4560370" y="2662709"/>
            <a:ext cx="1885566"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grpSp>
        <p:nvGrpSpPr>
          <p:cNvPr id="31" name="グループ化 30">
            <a:extLst>
              <a:ext uri="{FF2B5EF4-FFF2-40B4-BE49-F238E27FC236}">
                <a16:creationId xmlns:a16="http://schemas.microsoft.com/office/drawing/2014/main" id="{53B26754-B602-237C-221D-1DC2DDCC70E9}"/>
              </a:ext>
            </a:extLst>
          </p:cNvPr>
          <p:cNvGrpSpPr/>
          <p:nvPr/>
        </p:nvGrpSpPr>
        <p:grpSpPr>
          <a:xfrm>
            <a:off x="4615969" y="3064297"/>
            <a:ext cx="595884" cy="468750"/>
            <a:chOff x="6615900" y="3043528"/>
            <a:chExt cx="595884" cy="468750"/>
          </a:xfrm>
        </p:grpSpPr>
        <p:pic>
          <p:nvPicPr>
            <p:cNvPr id="32" name="グラフィックス 31" descr="ユーザー 枠線">
              <a:extLst>
                <a:ext uri="{FF2B5EF4-FFF2-40B4-BE49-F238E27FC236}">
                  <a16:creationId xmlns:a16="http://schemas.microsoft.com/office/drawing/2014/main" id="{4B1ED3DA-01C2-ADD6-B247-62A313E88812}"/>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33" name="四角形: 角を丸くする 32">
              <a:extLst>
                <a:ext uri="{FF2B5EF4-FFF2-40B4-BE49-F238E27FC236}">
                  <a16:creationId xmlns:a16="http://schemas.microsoft.com/office/drawing/2014/main" id="{AF6DF50A-F1FA-6936-F17D-9BD868D78BDF}"/>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エラー修正</a:t>
              </a:r>
              <a:endParaRPr kumimoji="1" lang="en-US" altLang="ja-JP" sz="500" b="1" dirty="0">
                <a:solidFill>
                  <a:schemeClr val="tx1"/>
                </a:solidFill>
                <a:latin typeface="+mn-ea"/>
              </a:endParaRPr>
            </a:p>
          </p:txBody>
        </p:sp>
      </p:grpSp>
      <p:cxnSp>
        <p:nvCxnSpPr>
          <p:cNvPr id="34" name="直線矢印コネクタ 128">
            <a:extLst>
              <a:ext uri="{FF2B5EF4-FFF2-40B4-BE49-F238E27FC236}">
                <a16:creationId xmlns:a16="http://schemas.microsoft.com/office/drawing/2014/main" id="{9183F5CC-1964-1633-C36B-814BE37879F5}"/>
              </a:ext>
            </a:extLst>
          </p:cNvPr>
          <p:cNvCxnSpPr>
            <a:cxnSpLocks/>
            <a:stCxn id="36" idx="2"/>
            <a:endCxn id="33" idx="1"/>
          </p:cNvCxnSpPr>
          <p:nvPr/>
        </p:nvCxnSpPr>
        <p:spPr>
          <a:xfrm rot="16200000" flipH="1">
            <a:off x="4252697" y="2935400"/>
            <a:ext cx="498960" cy="227584"/>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35" name="正方形/長方形 34">
            <a:extLst>
              <a:ext uri="{FF2B5EF4-FFF2-40B4-BE49-F238E27FC236}">
                <a16:creationId xmlns:a16="http://schemas.microsoft.com/office/drawing/2014/main" id="{5F3FC24F-A775-4C11-B98A-95901795D5A7}"/>
              </a:ext>
            </a:extLst>
          </p:cNvPr>
          <p:cNvSpPr/>
          <p:nvPr/>
        </p:nvSpPr>
        <p:spPr>
          <a:xfrm>
            <a:off x="450598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36" name="ひし形 35">
            <a:extLst>
              <a:ext uri="{FF2B5EF4-FFF2-40B4-BE49-F238E27FC236}">
                <a16:creationId xmlns:a16="http://schemas.microsoft.com/office/drawing/2014/main" id="{05B01A96-0851-154D-FC3E-DFA55E28CA31}"/>
              </a:ext>
            </a:extLst>
          </p:cNvPr>
          <p:cNvSpPr/>
          <p:nvPr/>
        </p:nvSpPr>
        <p:spPr>
          <a:xfrm>
            <a:off x="4216399"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cxnSp>
        <p:nvCxnSpPr>
          <p:cNvPr id="37" name="直線矢印コネクタ 128">
            <a:extLst>
              <a:ext uri="{FF2B5EF4-FFF2-40B4-BE49-F238E27FC236}">
                <a16:creationId xmlns:a16="http://schemas.microsoft.com/office/drawing/2014/main" id="{F22B6DAA-B011-E4F0-9C79-E79BAEBE0E10}"/>
              </a:ext>
            </a:extLst>
          </p:cNvPr>
          <p:cNvCxnSpPr>
            <a:cxnSpLocks/>
            <a:stCxn id="54" idx="3"/>
            <a:endCxn id="107" idx="1"/>
          </p:cNvCxnSpPr>
          <p:nvPr/>
        </p:nvCxnSpPr>
        <p:spPr>
          <a:xfrm flipV="1">
            <a:off x="6151102" y="2662709"/>
            <a:ext cx="294834" cy="635963"/>
          </a:xfrm>
          <a:prstGeom prst="bentConnector3">
            <a:avLst>
              <a:gd name="adj1" fmla="val 50000"/>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39" name="直線矢印コネクタ 38">
            <a:extLst>
              <a:ext uri="{FF2B5EF4-FFF2-40B4-BE49-F238E27FC236}">
                <a16:creationId xmlns:a16="http://schemas.microsoft.com/office/drawing/2014/main" id="{5DAC137B-E585-96D0-FE03-0A870A04E025}"/>
              </a:ext>
            </a:extLst>
          </p:cNvPr>
          <p:cNvCxnSpPr>
            <a:cxnSpLocks/>
            <a:stCxn id="33" idx="2"/>
            <a:endCxn id="41" idx="1"/>
          </p:cNvCxnSpPr>
          <p:nvPr/>
        </p:nvCxnSpPr>
        <p:spPr>
          <a:xfrm>
            <a:off x="4913911" y="3533047"/>
            <a:ext cx="1299" cy="86538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40" name="グループ化 39">
            <a:extLst>
              <a:ext uri="{FF2B5EF4-FFF2-40B4-BE49-F238E27FC236}">
                <a16:creationId xmlns:a16="http://schemas.microsoft.com/office/drawing/2014/main" id="{3A86283B-7327-7C6C-1712-5676B8EF054C}"/>
              </a:ext>
            </a:extLst>
          </p:cNvPr>
          <p:cNvGrpSpPr/>
          <p:nvPr/>
        </p:nvGrpSpPr>
        <p:grpSpPr>
          <a:xfrm>
            <a:off x="4626093" y="4398435"/>
            <a:ext cx="575637" cy="451948"/>
            <a:chOff x="5274238" y="5435541"/>
            <a:chExt cx="439201" cy="345439"/>
          </a:xfrm>
        </p:grpSpPr>
        <p:sp>
          <p:nvSpPr>
            <p:cNvPr id="41" name="フローチャート: 磁気ディスク 40">
              <a:extLst>
                <a:ext uri="{FF2B5EF4-FFF2-40B4-BE49-F238E27FC236}">
                  <a16:creationId xmlns:a16="http://schemas.microsoft.com/office/drawing/2014/main" id="{D37B4CCA-C53A-49F5-A754-E2273A10B026}"/>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42" name="円弧 41">
              <a:extLst>
                <a:ext uri="{FF2B5EF4-FFF2-40B4-BE49-F238E27FC236}">
                  <a16:creationId xmlns:a16="http://schemas.microsoft.com/office/drawing/2014/main" id="{F8828E02-DD1B-4EC1-ABF4-0192921CCE09}"/>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44" name="円弧 43">
              <a:extLst>
                <a:ext uri="{FF2B5EF4-FFF2-40B4-BE49-F238E27FC236}">
                  <a16:creationId xmlns:a16="http://schemas.microsoft.com/office/drawing/2014/main" id="{F94C01FC-EEE2-0200-C805-3FE87FFB1FFF}"/>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45" name="グループ化 44">
            <a:extLst>
              <a:ext uri="{FF2B5EF4-FFF2-40B4-BE49-F238E27FC236}">
                <a16:creationId xmlns:a16="http://schemas.microsoft.com/office/drawing/2014/main" id="{B90A4220-80D9-5E3C-BA64-E270CBAC098F}"/>
              </a:ext>
            </a:extLst>
          </p:cNvPr>
          <p:cNvGrpSpPr/>
          <p:nvPr/>
        </p:nvGrpSpPr>
        <p:grpSpPr>
          <a:xfrm flipH="1">
            <a:off x="3964230" y="4760577"/>
            <a:ext cx="752658" cy="405710"/>
            <a:chOff x="5549538" y="5066857"/>
            <a:chExt cx="752658" cy="405710"/>
          </a:xfrm>
        </p:grpSpPr>
        <p:cxnSp>
          <p:nvCxnSpPr>
            <p:cNvPr id="46" name="直線矢印コネクタ 45">
              <a:extLst>
                <a:ext uri="{FF2B5EF4-FFF2-40B4-BE49-F238E27FC236}">
                  <a16:creationId xmlns:a16="http://schemas.microsoft.com/office/drawing/2014/main" id="{4FDC534F-B976-811E-6BDB-A8E9FEC19F06}"/>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47" name="グループ化 46">
              <a:extLst>
                <a:ext uri="{FF2B5EF4-FFF2-40B4-BE49-F238E27FC236}">
                  <a16:creationId xmlns:a16="http://schemas.microsoft.com/office/drawing/2014/main" id="{20514BA9-C9A3-6D9D-3E4F-17D04486F7CD}"/>
                </a:ext>
              </a:extLst>
            </p:cNvPr>
            <p:cNvGrpSpPr/>
            <p:nvPr/>
          </p:nvGrpSpPr>
          <p:grpSpPr>
            <a:xfrm>
              <a:off x="5672158" y="5172745"/>
              <a:ext cx="69614" cy="299822"/>
              <a:chOff x="2439407" y="2962964"/>
              <a:chExt cx="69614" cy="430496"/>
            </a:xfrm>
          </p:grpSpPr>
          <p:cxnSp>
            <p:nvCxnSpPr>
              <p:cNvPr id="49" name="直線コネクタ 48">
                <a:extLst>
                  <a:ext uri="{FF2B5EF4-FFF2-40B4-BE49-F238E27FC236}">
                    <a16:creationId xmlns:a16="http://schemas.microsoft.com/office/drawing/2014/main" id="{3094D646-8255-3C10-658D-2F6A60653DD8}"/>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50" name="直線コネクタ 49">
                <a:extLst>
                  <a:ext uri="{FF2B5EF4-FFF2-40B4-BE49-F238E27FC236}">
                    <a16:creationId xmlns:a16="http://schemas.microsoft.com/office/drawing/2014/main" id="{763F74A4-D457-FA47-B9CF-813B8D3A0627}"/>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51" name="直線コネクタ 50">
                <a:extLst>
                  <a:ext uri="{FF2B5EF4-FFF2-40B4-BE49-F238E27FC236}">
                    <a16:creationId xmlns:a16="http://schemas.microsoft.com/office/drawing/2014/main" id="{E67A9E3A-68B7-8D0A-7CA3-B3C4B3F4F5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48" name="正方形/長方形 47">
              <a:extLst>
                <a:ext uri="{FF2B5EF4-FFF2-40B4-BE49-F238E27FC236}">
                  <a16:creationId xmlns:a16="http://schemas.microsoft.com/office/drawing/2014/main" id="{11720FE1-F079-CE41-21A7-E7A2F28C79C1}"/>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r"/>
              <a:r>
                <a:rPr kumimoji="1" lang="ja-JP" altLang="en-US" sz="600" b="1" dirty="0">
                  <a:solidFill>
                    <a:schemeClr val="tx1"/>
                  </a:solidFill>
                  <a:latin typeface="+mn-ea"/>
                </a:rPr>
                <a:t>⑥</a:t>
              </a:r>
            </a:p>
          </p:txBody>
        </p:sp>
      </p:grpSp>
      <p:grpSp>
        <p:nvGrpSpPr>
          <p:cNvPr id="52" name="グループ化 51">
            <a:extLst>
              <a:ext uri="{FF2B5EF4-FFF2-40B4-BE49-F238E27FC236}">
                <a16:creationId xmlns:a16="http://schemas.microsoft.com/office/drawing/2014/main" id="{AF2D8824-5555-630B-AD6E-13B1961C5B2B}"/>
              </a:ext>
            </a:extLst>
          </p:cNvPr>
          <p:cNvGrpSpPr/>
          <p:nvPr/>
        </p:nvGrpSpPr>
        <p:grpSpPr>
          <a:xfrm>
            <a:off x="5555218" y="3064297"/>
            <a:ext cx="595884" cy="468750"/>
            <a:chOff x="6615900" y="3043528"/>
            <a:chExt cx="595884" cy="468750"/>
          </a:xfrm>
        </p:grpSpPr>
        <p:pic>
          <p:nvPicPr>
            <p:cNvPr id="53" name="グラフィックス 52" descr="ユーザー 枠線">
              <a:extLst>
                <a:ext uri="{FF2B5EF4-FFF2-40B4-BE49-F238E27FC236}">
                  <a16:creationId xmlns:a16="http://schemas.microsoft.com/office/drawing/2014/main" id="{868417C7-34D3-4EB9-806B-C03B3E59202C}"/>
                </a:ext>
              </a:extLst>
            </p:cNvPr>
            <p:cNvPicPr>
              <a:picLocks noChangeAspect="1"/>
            </p:cNvPicPr>
            <p:nvPr/>
          </p:nvPicPr>
          <p:blipFill>
            <a:blip r:embed="rId2">
              <a:extLst>
                <a:ext uri="{96DAC541-7B7A-43D3-8B79-37D633B846F1}">
                  <asvg:svgBlip xmlns:asvg="http://schemas.microsoft.com/office/drawing/2016/SVG/main" r:embed="rId3"/>
                </a:ext>
              </a:extLst>
            </a:blip>
            <a:srcRect/>
            <a:stretch/>
          </p:blipFill>
          <p:spPr>
            <a:xfrm>
              <a:off x="6660730" y="3093198"/>
              <a:ext cx="151195" cy="152701"/>
            </a:xfrm>
            <a:prstGeom prst="rect">
              <a:avLst/>
            </a:prstGeom>
          </p:spPr>
        </p:pic>
        <p:sp>
          <p:nvSpPr>
            <p:cNvPr id="54" name="四角形: 角を丸くする 53">
              <a:extLst>
                <a:ext uri="{FF2B5EF4-FFF2-40B4-BE49-F238E27FC236}">
                  <a16:creationId xmlns:a16="http://schemas.microsoft.com/office/drawing/2014/main" id="{B376422C-4E43-B886-8198-3930CACD42C5}"/>
                </a:ext>
              </a:extLst>
            </p:cNvPr>
            <p:cNvSpPr/>
            <p:nvPr/>
          </p:nvSpPr>
          <p:spPr>
            <a:xfrm>
              <a:off x="6615900" y="3043528"/>
              <a:ext cx="595884" cy="468750"/>
            </a:xfrm>
            <a:prstGeom prst="roundRect">
              <a:avLst>
                <a:gd name="adj" fmla="val 19191"/>
              </a:avLst>
            </a:prstGeom>
            <a:no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noAutofit/>
            </a:bodyP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再消込処理</a:t>
              </a:r>
              <a:endParaRPr kumimoji="1" lang="en-US" altLang="ja-JP" sz="500" b="1" dirty="0">
                <a:solidFill>
                  <a:schemeClr val="tx1"/>
                </a:solidFill>
                <a:latin typeface="+mn-ea"/>
              </a:endParaRPr>
            </a:p>
          </p:txBody>
        </p:sp>
      </p:grpSp>
      <p:cxnSp>
        <p:nvCxnSpPr>
          <p:cNvPr id="56" name="直線矢印コネクタ 55">
            <a:extLst>
              <a:ext uri="{FF2B5EF4-FFF2-40B4-BE49-F238E27FC236}">
                <a16:creationId xmlns:a16="http://schemas.microsoft.com/office/drawing/2014/main" id="{E3299FB0-E60B-6DC3-1B24-E706387B3A1A}"/>
              </a:ext>
            </a:extLst>
          </p:cNvPr>
          <p:cNvCxnSpPr>
            <a:cxnSpLocks/>
            <a:stCxn id="54" idx="2"/>
            <a:endCxn id="58" idx="1"/>
          </p:cNvCxnSpPr>
          <p:nvPr/>
        </p:nvCxnSpPr>
        <p:spPr>
          <a:xfrm>
            <a:off x="5853160" y="3533047"/>
            <a:ext cx="1299" cy="865388"/>
          </a:xfrm>
          <a:prstGeom prst="straightConnector1">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grpSp>
        <p:nvGrpSpPr>
          <p:cNvPr id="57" name="グループ化 56">
            <a:extLst>
              <a:ext uri="{FF2B5EF4-FFF2-40B4-BE49-F238E27FC236}">
                <a16:creationId xmlns:a16="http://schemas.microsoft.com/office/drawing/2014/main" id="{1E17E145-78F3-00CF-75A9-9A46B7C2325F}"/>
              </a:ext>
            </a:extLst>
          </p:cNvPr>
          <p:cNvGrpSpPr/>
          <p:nvPr/>
        </p:nvGrpSpPr>
        <p:grpSpPr>
          <a:xfrm>
            <a:off x="5565342" y="4398435"/>
            <a:ext cx="575637" cy="451948"/>
            <a:chOff x="5274238" y="5435541"/>
            <a:chExt cx="439201" cy="345439"/>
          </a:xfrm>
        </p:grpSpPr>
        <p:sp>
          <p:nvSpPr>
            <p:cNvPr id="58" name="フローチャート: 磁気ディスク 57">
              <a:extLst>
                <a:ext uri="{FF2B5EF4-FFF2-40B4-BE49-F238E27FC236}">
                  <a16:creationId xmlns:a16="http://schemas.microsoft.com/office/drawing/2014/main" id="{F47694A2-64A9-7570-A6C8-99BA78BF43A8}"/>
                </a:ext>
              </a:extLst>
            </p:cNvPr>
            <p:cNvSpPr/>
            <p:nvPr/>
          </p:nvSpPr>
          <p:spPr>
            <a:xfrm>
              <a:off x="5276219" y="5435541"/>
              <a:ext cx="437220" cy="345439"/>
            </a:xfrm>
            <a:prstGeom prst="flowChartMagneticDisk">
              <a:avLst/>
            </a:prstGeom>
            <a:noFill/>
            <a:ln w="9525" cmpd="sng"/>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en-US" altLang="ja-JP" sz="500" b="1" dirty="0">
                <a:solidFill>
                  <a:schemeClr val="tx1"/>
                </a:solidFill>
                <a:latin typeface="+mn-ea"/>
              </a:endParaRPr>
            </a:p>
            <a:p>
              <a:pPr algn="ctr"/>
              <a:r>
                <a:rPr kumimoji="1" lang="ja-JP" altLang="en-US" sz="500" b="1" dirty="0">
                  <a:solidFill>
                    <a:schemeClr val="tx1"/>
                  </a:solidFill>
                  <a:latin typeface="+mn-ea"/>
                </a:rPr>
                <a:t>収納管理</a:t>
              </a:r>
              <a:endParaRPr kumimoji="1" lang="en-US" altLang="ja-JP" sz="500" b="1" dirty="0">
                <a:solidFill>
                  <a:schemeClr val="tx1"/>
                </a:solidFill>
                <a:latin typeface="+mn-ea"/>
              </a:endParaRPr>
            </a:p>
            <a:p>
              <a:pPr algn="ctr"/>
              <a:r>
                <a:rPr kumimoji="1" lang="ja-JP" altLang="en-US" sz="500" b="1" dirty="0">
                  <a:solidFill>
                    <a:schemeClr val="tx1"/>
                  </a:solidFill>
                  <a:latin typeface="+mn-ea"/>
                </a:rPr>
                <a:t>システム</a:t>
              </a:r>
            </a:p>
          </p:txBody>
        </p:sp>
        <p:sp>
          <p:nvSpPr>
            <p:cNvPr id="59" name="円弧 58">
              <a:extLst>
                <a:ext uri="{FF2B5EF4-FFF2-40B4-BE49-F238E27FC236}">
                  <a16:creationId xmlns:a16="http://schemas.microsoft.com/office/drawing/2014/main" id="{68258CB1-0749-93A7-5D51-634126E1B8C4}"/>
                </a:ext>
              </a:extLst>
            </p:cNvPr>
            <p:cNvSpPr/>
            <p:nvPr/>
          </p:nvSpPr>
          <p:spPr>
            <a:xfrm rot="5400000">
              <a:off x="5439838" y="5299093"/>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sp>
          <p:nvSpPr>
            <p:cNvPr id="60" name="円弧 59">
              <a:extLst>
                <a:ext uri="{FF2B5EF4-FFF2-40B4-BE49-F238E27FC236}">
                  <a16:creationId xmlns:a16="http://schemas.microsoft.com/office/drawing/2014/main" id="{B4A6C900-AB0C-E68A-11A2-AB4AD1AA6AC2}"/>
                </a:ext>
              </a:extLst>
            </p:cNvPr>
            <p:cNvSpPr/>
            <p:nvPr/>
          </p:nvSpPr>
          <p:spPr>
            <a:xfrm rot="5400000">
              <a:off x="5439838" y="5320389"/>
              <a:ext cx="108000" cy="439200"/>
            </a:xfrm>
            <a:prstGeom prst="arc">
              <a:avLst>
                <a:gd name="adj1" fmla="val 16317837"/>
                <a:gd name="adj2" fmla="val 5286574"/>
              </a:avLst>
            </a:prstGeom>
            <a:ln w="9525">
              <a:solidFill>
                <a:schemeClr val="tx1"/>
              </a:solidFill>
            </a:ln>
          </p:spPr>
          <p:style>
            <a:lnRef idx="2">
              <a:schemeClr val="accent1"/>
            </a:lnRef>
            <a:fillRef idx="0">
              <a:schemeClr val="accent1"/>
            </a:fillRef>
            <a:effectRef idx="1">
              <a:schemeClr val="accent1"/>
            </a:effectRef>
            <a:fontRef idx="minor">
              <a:schemeClr val="tx1"/>
            </a:fontRef>
          </p:style>
          <p:txBody>
            <a:bodyPr rtlCol="0" anchor="ctr"/>
            <a:lstStyle/>
            <a:p>
              <a:pPr algn="ctr"/>
              <a:endParaRPr kumimoji="1" lang="ja-JP" altLang="en-US">
                <a:latin typeface="+mn-ea"/>
              </a:endParaRPr>
            </a:p>
          </p:txBody>
        </p:sp>
      </p:grpSp>
      <p:grpSp>
        <p:nvGrpSpPr>
          <p:cNvPr id="61" name="グループ化 60">
            <a:extLst>
              <a:ext uri="{FF2B5EF4-FFF2-40B4-BE49-F238E27FC236}">
                <a16:creationId xmlns:a16="http://schemas.microsoft.com/office/drawing/2014/main" id="{51F06ED7-5EF9-0FAF-BEB9-7EBCC8A996A1}"/>
              </a:ext>
            </a:extLst>
          </p:cNvPr>
          <p:cNvGrpSpPr/>
          <p:nvPr/>
        </p:nvGrpSpPr>
        <p:grpSpPr>
          <a:xfrm flipH="1">
            <a:off x="4903479" y="4760577"/>
            <a:ext cx="752658" cy="405710"/>
            <a:chOff x="5549538" y="5066857"/>
            <a:chExt cx="752658" cy="405710"/>
          </a:xfrm>
        </p:grpSpPr>
        <p:cxnSp>
          <p:nvCxnSpPr>
            <p:cNvPr id="62" name="直線矢印コネクタ 61">
              <a:extLst>
                <a:ext uri="{FF2B5EF4-FFF2-40B4-BE49-F238E27FC236}">
                  <a16:creationId xmlns:a16="http://schemas.microsoft.com/office/drawing/2014/main" id="{F19364C8-F136-BEFE-E941-AC0252BE00C2}"/>
                </a:ext>
              </a:extLst>
            </p:cNvPr>
            <p:cNvCxnSpPr>
              <a:cxnSpLocks/>
            </p:cNvCxnSpPr>
            <p:nvPr/>
          </p:nvCxnSpPr>
          <p:spPr>
            <a:xfrm>
              <a:off x="5549538" y="5066857"/>
              <a:ext cx="122620" cy="255270"/>
            </a:xfrm>
            <a:prstGeom prst="straightConnector1">
              <a:avLst/>
            </a:prstGeom>
            <a:ln w="12700">
              <a:solidFill>
                <a:schemeClr val="tx1"/>
              </a:solidFill>
              <a:prstDash val="sysDot"/>
              <a:headEnd w="sm" len="med"/>
              <a:tailEnd type="none" w="sm" len="med"/>
            </a:ln>
          </p:spPr>
          <p:style>
            <a:lnRef idx="2">
              <a:schemeClr val="accent1"/>
            </a:lnRef>
            <a:fillRef idx="0">
              <a:schemeClr val="accent1"/>
            </a:fillRef>
            <a:effectRef idx="1">
              <a:schemeClr val="accent1"/>
            </a:effectRef>
            <a:fontRef idx="minor">
              <a:schemeClr val="tx1"/>
            </a:fontRef>
          </p:style>
        </p:cxnSp>
        <p:grpSp>
          <p:nvGrpSpPr>
            <p:cNvPr id="63" name="グループ化 62">
              <a:extLst>
                <a:ext uri="{FF2B5EF4-FFF2-40B4-BE49-F238E27FC236}">
                  <a16:creationId xmlns:a16="http://schemas.microsoft.com/office/drawing/2014/main" id="{8D9C7B82-665E-29FB-B22D-0C1885B85440}"/>
                </a:ext>
              </a:extLst>
            </p:cNvPr>
            <p:cNvGrpSpPr/>
            <p:nvPr/>
          </p:nvGrpSpPr>
          <p:grpSpPr>
            <a:xfrm>
              <a:off x="5672158" y="5172745"/>
              <a:ext cx="69614" cy="299822"/>
              <a:chOff x="2439407" y="2962964"/>
              <a:chExt cx="69614" cy="430496"/>
            </a:xfrm>
          </p:grpSpPr>
          <p:cxnSp>
            <p:nvCxnSpPr>
              <p:cNvPr id="65" name="直線コネクタ 64">
                <a:extLst>
                  <a:ext uri="{FF2B5EF4-FFF2-40B4-BE49-F238E27FC236}">
                    <a16:creationId xmlns:a16="http://schemas.microsoft.com/office/drawing/2014/main" id="{DC08316A-527F-A6AF-DDE4-30582817EE09}"/>
                  </a:ext>
                </a:extLst>
              </p:cNvPr>
              <p:cNvCxnSpPr>
                <a:cxnSpLocks/>
              </p:cNvCxnSpPr>
              <p:nvPr/>
            </p:nvCxnSpPr>
            <p:spPr>
              <a:xfrm>
                <a:off x="2439407" y="2963133"/>
                <a:ext cx="0" cy="428814"/>
              </a:xfrm>
              <a:prstGeom prst="line">
                <a:avLst/>
              </a:prstGeom>
              <a:ln w="9525" cap="sq">
                <a:solidFill>
                  <a:schemeClr val="tx1">
                    <a:alpha val="93000"/>
                  </a:schemeClr>
                </a:solidFill>
                <a:prstDash val="solid"/>
              </a:ln>
            </p:spPr>
            <p:style>
              <a:lnRef idx="2">
                <a:schemeClr val="accent1"/>
              </a:lnRef>
              <a:fillRef idx="0">
                <a:schemeClr val="accent1"/>
              </a:fillRef>
              <a:effectRef idx="1">
                <a:schemeClr val="accent1"/>
              </a:effectRef>
              <a:fontRef idx="minor">
                <a:schemeClr val="tx1"/>
              </a:fontRef>
            </p:style>
          </p:cxnSp>
          <p:cxnSp>
            <p:nvCxnSpPr>
              <p:cNvPr id="66" name="直線コネクタ 65">
                <a:extLst>
                  <a:ext uri="{FF2B5EF4-FFF2-40B4-BE49-F238E27FC236}">
                    <a16:creationId xmlns:a16="http://schemas.microsoft.com/office/drawing/2014/main" id="{7E50F20B-C769-23A4-9556-71F6CA2B1514}"/>
                  </a:ext>
                </a:extLst>
              </p:cNvPr>
              <p:cNvCxnSpPr>
                <a:cxnSpLocks/>
              </p:cNvCxnSpPr>
              <p:nvPr/>
            </p:nvCxnSpPr>
            <p:spPr>
              <a:xfrm flipH="1">
                <a:off x="2439407" y="3393460"/>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cxnSp>
            <p:nvCxnSpPr>
              <p:cNvPr id="67" name="直線コネクタ 66">
                <a:extLst>
                  <a:ext uri="{FF2B5EF4-FFF2-40B4-BE49-F238E27FC236}">
                    <a16:creationId xmlns:a16="http://schemas.microsoft.com/office/drawing/2014/main" id="{002930A0-13DA-3B95-9788-21BC3790237A}"/>
                  </a:ext>
                </a:extLst>
              </p:cNvPr>
              <p:cNvCxnSpPr>
                <a:cxnSpLocks/>
              </p:cNvCxnSpPr>
              <p:nvPr/>
            </p:nvCxnSpPr>
            <p:spPr>
              <a:xfrm>
                <a:off x="2439407" y="2962964"/>
                <a:ext cx="69614" cy="0"/>
              </a:xfrm>
              <a:prstGeom prst="line">
                <a:avLst/>
              </a:prstGeom>
              <a:ln w="9525">
                <a:solidFill>
                  <a:schemeClr val="tx1"/>
                </a:solidFill>
                <a:prstDash val="solid"/>
              </a:ln>
            </p:spPr>
            <p:style>
              <a:lnRef idx="2">
                <a:schemeClr val="accent1"/>
              </a:lnRef>
              <a:fillRef idx="0">
                <a:schemeClr val="accent1"/>
              </a:fillRef>
              <a:effectRef idx="1">
                <a:schemeClr val="accent1"/>
              </a:effectRef>
              <a:fontRef idx="minor">
                <a:schemeClr val="tx1"/>
              </a:fontRef>
            </p:style>
          </p:cxnSp>
        </p:grpSp>
        <p:sp>
          <p:nvSpPr>
            <p:cNvPr id="64" name="正方形/長方形 63">
              <a:extLst>
                <a:ext uri="{FF2B5EF4-FFF2-40B4-BE49-F238E27FC236}">
                  <a16:creationId xmlns:a16="http://schemas.microsoft.com/office/drawing/2014/main" id="{7B74B30A-8C7D-A6E8-0C09-885C92B0CB32}"/>
                </a:ext>
              </a:extLst>
            </p:cNvPr>
            <p:cNvSpPr/>
            <p:nvPr/>
          </p:nvSpPr>
          <p:spPr>
            <a:xfrm>
              <a:off x="5680571" y="518023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r"/>
              <a:r>
                <a:rPr kumimoji="1" lang="ja-JP" altLang="en-US" sz="600" b="1" dirty="0">
                  <a:solidFill>
                    <a:schemeClr val="tx1"/>
                  </a:solidFill>
                  <a:latin typeface="+mn-ea"/>
                </a:rPr>
                <a:t>①、②、③、④、⑤</a:t>
              </a:r>
            </a:p>
          </p:txBody>
        </p:sp>
      </p:grpSp>
      <p:cxnSp>
        <p:nvCxnSpPr>
          <p:cNvPr id="68" name="直線矢印コネクタ 67">
            <a:extLst>
              <a:ext uri="{FF2B5EF4-FFF2-40B4-BE49-F238E27FC236}">
                <a16:creationId xmlns:a16="http://schemas.microsoft.com/office/drawing/2014/main" id="{D7864DE7-9E75-7D51-B8EE-50D729D4A286}"/>
              </a:ext>
            </a:extLst>
          </p:cNvPr>
          <p:cNvCxnSpPr>
            <a:cxnSpLocks/>
            <a:stCxn id="33" idx="3"/>
            <a:endCxn id="54" idx="1"/>
          </p:cNvCxnSpPr>
          <p:nvPr/>
        </p:nvCxnSpPr>
        <p:spPr>
          <a:xfrm>
            <a:off x="5211853" y="3298672"/>
            <a:ext cx="34336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80" name="正方形/長方形 79">
            <a:extLst>
              <a:ext uri="{FF2B5EF4-FFF2-40B4-BE49-F238E27FC236}">
                <a16:creationId xmlns:a16="http://schemas.microsoft.com/office/drawing/2014/main" id="{7C59AEA9-0E36-EFA5-7B3E-CEF6D9D446AB}"/>
              </a:ext>
            </a:extLst>
          </p:cNvPr>
          <p:cNvSpPr/>
          <p:nvPr/>
        </p:nvSpPr>
        <p:spPr>
          <a:xfrm>
            <a:off x="3937613" y="294240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81" name="正方形/長方形 80">
            <a:extLst>
              <a:ext uri="{FF2B5EF4-FFF2-40B4-BE49-F238E27FC236}">
                <a16:creationId xmlns:a16="http://schemas.microsoft.com/office/drawing/2014/main" id="{375B975D-5FF4-0FE1-8888-90DB4B0D0D6F}"/>
              </a:ext>
            </a:extLst>
          </p:cNvPr>
          <p:cNvSpPr/>
          <p:nvPr/>
        </p:nvSpPr>
        <p:spPr>
          <a:xfrm>
            <a:off x="3877475" y="2273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エラーの有無</a:t>
            </a:r>
          </a:p>
        </p:txBody>
      </p:sp>
      <p:grpSp>
        <p:nvGrpSpPr>
          <p:cNvPr id="87" name="グループ化 86">
            <a:extLst>
              <a:ext uri="{FF2B5EF4-FFF2-40B4-BE49-F238E27FC236}">
                <a16:creationId xmlns:a16="http://schemas.microsoft.com/office/drawing/2014/main" id="{C5B5DFAD-11AF-3BFB-63DB-340C323EE078}"/>
              </a:ext>
            </a:extLst>
          </p:cNvPr>
          <p:cNvGrpSpPr/>
          <p:nvPr/>
        </p:nvGrpSpPr>
        <p:grpSpPr>
          <a:xfrm>
            <a:off x="1944197" y="2889880"/>
            <a:ext cx="637021" cy="706178"/>
            <a:chOff x="2321719" y="2988182"/>
            <a:chExt cx="637021" cy="706178"/>
          </a:xfrm>
        </p:grpSpPr>
        <p:pic>
          <p:nvPicPr>
            <p:cNvPr id="88" name="グラフィックス 87" descr="紙 枠線">
              <a:extLst>
                <a:ext uri="{FF2B5EF4-FFF2-40B4-BE49-F238E27FC236}">
                  <a16:creationId xmlns:a16="http://schemas.microsoft.com/office/drawing/2014/main" id="{F3D92348-FC19-3B63-5B8D-D6057583CE1A}"/>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89" name="直線矢印コネクタ 36">
              <a:extLst>
                <a:ext uri="{FF2B5EF4-FFF2-40B4-BE49-F238E27FC236}">
                  <a16:creationId xmlns:a16="http://schemas.microsoft.com/office/drawing/2014/main" id="{456226C8-66D8-4A59-7D07-DCE17A228845}"/>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90" name="正方形/長方形 89">
              <a:extLst>
                <a:ext uri="{FF2B5EF4-FFF2-40B4-BE49-F238E27FC236}">
                  <a16:creationId xmlns:a16="http://schemas.microsoft.com/office/drawing/2014/main" id="{FA537F9A-ACF0-5CEB-E0E0-4F1D6B7237A3}"/>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r>
                <a:rPr kumimoji="1" lang="ja-JP" altLang="en-US" sz="500" b="1" dirty="0">
                  <a:solidFill>
                    <a:schemeClr val="tx1"/>
                  </a:solidFill>
                  <a:latin typeface="+mn-ea"/>
                </a:rPr>
                <a:t>消込集計表</a:t>
              </a:r>
            </a:p>
            <a:p>
              <a:r>
                <a:rPr kumimoji="1" lang="ja-JP" altLang="en-US" sz="500" b="1" dirty="0">
                  <a:solidFill>
                    <a:schemeClr val="tx1"/>
                  </a:solidFill>
                  <a:latin typeface="+mn-ea"/>
                </a:rPr>
                <a:t>消込エラーリスト</a:t>
              </a:r>
            </a:p>
            <a:p>
              <a:r>
                <a:rPr kumimoji="1" lang="ja-JP" altLang="en-US" sz="500" b="1" dirty="0">
                  <a:solidFill>
                    <a:schemeClr val="tx1"/>
                  </a:solidFill>
                  <a:latin typeface="+mn-ea"/>
                </a:rPr>
                <a:t>消込エラー集計表</a:t>
              </a:r>
              <a:endParaRPr kumimoji="1" lang="en-US" altLang="ja-JP" sz="500" b="1" dirty="0">
                <a:solidFill>
                  <a:schemeClr val="tx1"/>
                </a:solidFill>
                <a:latin typeface="+mn-ea"/>
              </a:endParaRPr>
            </a:p>
          </p:txBody>
        </p:sp>
      </p:grpSp>
      <p:sp>
        <p:nvSpPr>
          <p:cNvPr id="19" name="正方形/長方形 18">
            <a:extLst>
              <a:ext uri="{FF2B5EF4-FFF2-40B4-BE49-F238E27FC236}">
                <a16:creationId xmlns:a16="http://schemas.microsoft.com/office/drawing/2014/main" id="{7DF95F12-5ED0-ED55-7AB3-64EE382A0433}"/>
              </a:ext>
            </a:extLst>
          </p:cNvPr>
          <p:cNvSpPr/>
          <p:nvPr/>
        </p:nvSpPr>
        <p:spPr>
          <a:xfrm>
            <a:off x="629397" y="2796843"/>
            <a:ext cx="803396"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ja-JP" altLang="en-US" sz="600" b="1" dirty="0">
                <a:solidFill>
                  <a:schemeClr val="tx1"/>
                </a:solidFill>
                <a:latin typeface="+mn-ea"/>
              </a:rPr>
              <a:t>開始</a:t>
            </a:r>
            <a:endParaRPr kumimoji="1" lang="en-US" altLang="ja-JP" sz="600" b="1" dirty="0">
              <a:solidFill>
                <a:schemeClr val="tx1"/>
              </a:solidFill>
              <a:latin typeface="+mn-ea"/>
            </a:endParaRPr>
          </a:p>
        </p:txBody>
      </p:sp>
      <p:sp>
        <p:nvSpPr>
          <p:cNvPr id="20" name="楕円 19">
            <a:extLst>
              <a:ext uri="{FF2B5EF4-FFF2-40B4-BE49-F238E27FC236}">
                <a16:creationId xmlns:a16="http://schemas.microsoft.com/office/drawing/2014/main" id="{CE450F8F-5187-B459-2668-0E17165D505B}"/>
              </a:ext>
            </a:extLst>
          </p:cNvPr>
          <p:cNvSpPr/>
          <p:nvPr/>
        </p:nvSpPr>
        <p:spPr>
          <a:xfrm>
            <a:off x="878095" y="2509709"/>
            <a:ext cx="306000" cy="306000"/>
          </a:xfrm>
          <a:prstGeom prst="ellipse">
            <a:avLst/>
          </a:prstGeom>
          <a:noFill/>
          <a:ln w="952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cxnSp>
        <p:nvCxnSpPr>
          <p:cNvPr id="86" name="直線矢印コネクタ 85">
            <a:extLst>
              <a:ext uri="{FF2B5EF4-FFF2-40B4-BE49-F238E27FC236}">
                <a16:creationId xmlns:a16="http://schemas.microsoft.com/office/drawing/2014/main" id="{02E55F02-A99F-C1B4-BC7B-1402FABDC76B}"/>
              </a:ext>
            </a:extLst>
          </p:cNvPr>
          <p:cNvCxnSpPr>
            <a:cxnSpLocks/>
            <a:stCxn id="93" idx="3"/>
            <a:endCxn id="36" idx="1"/>
          </p:cNvCxnSpPr>
          <p:nvPr/>
        </p:nvCxnSpPr>
        <p:spPr>
          <a:xfrm>
            <a:off x="3750704" y="2662709"/>
            <a:ext cx="465695"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1" name="直線矢印コネクタ 128">
            <a:extLst>
              <a:ext uri="{FF2B5EF4-FFF2-40B4-BE49-F238E27FC236}">
                <a16:creationId xmlns:a16="http://schemas.microsoft.com/office/drawing/2014/main" id="{7D3FFE78-9DEA-3297-173A-1880329C33CC}"/>
              </a:ext>
            </a:extLst>
          </p:cNvPr>
          <p:cNvCxnSpPr>
            <a:cxnSpLocks/>
            <a:stCxn id="93" idx="2"/>
            <a:endCxn id="123" idx="0"/>
          </p:cNvCxnSpPr>
          <p:nvPr/>
        </p:nvCxnSpPr>
        <p:spPr>
          <a:xfrm flipH="1">
            <a:off x="3578718" y="2799712"/>
            <a:ext cx="1" cy="512917"/>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2" name="正方形/長方形 91">
            <a:extLst>
              <a:ext uri="{FF2B5EF4-FFF2-40B4-BE49-F238E27FC236}">
                <a16:creationId xmlns:a16="http://schemas.microsoft.com/office/drawing/2014/main" id="{42DACF4C-B2FE-DA08-9E6E-CC928FC28B4F}"/>
              </a:ext>
            </a:extLst>
          </p:cNvPr>
          <p:cNvSpPr/>
          <p:nvPr/>
        </p:nvSpPr>
        <p:spPr>
          <a:xfrm>
            <a:off x="3519302"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93" name="ひし形 92">
            <a:extLst>
              <a:ext uri="{FF2B5EF4-FFF2-40B4-BE49-F238E27FC236}">
                <a16:creationId xmlns:a16="http://schemas.microsoft.com/office/drawing/2014/main" id="{37D8DA71-9C46-EACC-C1BC-22CA9C31BE62}"/>
              </a:ext>
            </a:extLst>
          </p:cNvPr>
          <p:cNvSpPr/>
          <p:nvPr/>
        </p:nvSpPr>
        <p:spPr>
          <a:xfrm>
            <a:off x="3406733"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94" name="正方形/長方形 93">
            <a:extLst>
              <a:ext uri="{FF2B5EF4-FFF2-40B4-BE49-F238E27FC236}">
                <a16:creationId xmlns:a16="http://schemas.microsoft.com/office/drawing/2014/main" id="{190440E4-D02B-A610-D895-BE89CF4FDAB1}"/>
              </a:ext>
            </a:extLst>
          </p:cNvPr>
          <p:cNvSpPr/>
          <p:nvPr/>
        </p:nvSpPr>
        <p:spPr>
          <a:xfrm>
            <a:off x="3127947" y="294240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96" name="正方形/長方形 95">
            <a:extLst>
              <a:ext uri="{FF2B5EF4-FFF2-40B4-BE49-F238E27FC236}">
                <a16:creationId xmlns:a16="http://schemas.microsoft.com/office/drawing/2014/main" id="{789283C7-3AE4-0619-C303-7B4414D43463}"/>
              </a:ext>
            </a:extLst>
          </p:cNvPr>
          <p:cNvSpPr/>
          <p:nvPr/>
        </p:nvSpPr>
        <p:spPr>
          <a:xfrm>
            <a:off x="3067809" y="2273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個人住民税の退職分離課税</a:t>
            </a:r>
            <a:endParaRPr kumimoji="1" lang="en-US" altLang="ja-JP" sz="600" b="1" dirty="0">
              <a:solidFill>
                <a:schemeClr val="tx1"/>
              </a:solidFill>
              <a:latin typeface="+mn-ea"/>
            </a:endParaRPr>
          </a:p>
          <a:p>
            <a:pPr algn="ctr"/>
            <a:r>
              <a:rPr kumimoji="1" lang="ja-JP" altLang="en-US" sz="600" b="1" dirty="0">
                <a:solidFill>
                  <a:schemeClr val="tx1"/>
                </a:solidFill>
                <a:latin typeface="+mn-ea"/>
              </a:rPr>
              <a:t>の調定情報の有無</a:t>
            </a:r>
          </a:p>
        </p:txBody>
      </p:sp>
      <p:cxnSp>
        <p:nvCxnSpPr>
          <p:cNvPr id="97" name="直線矢印コネクタ 96">
            <a:extLst>
              <a:ext uri="{FF2B5EF4-FFF2-40B4-BE49-F238E27FC236}">
                <a16:creationId xmlns:a16="http://schemas.microsoft.com/office/drawing/2014/main" id="{3F417544-2413-6702-B323-2193F89FBC57}"/>
              </a:ext>
            </a:extLst>
          </p:cNvPr>
          <p:cNvCxnSpPr>
            <a:cxnSpLocks/>
            <a:stCxn id="100" idx="3"/>
            <a:endCxn id="93" idx="1"/>
          </p:cNvCxnSpPr>
          <p:nvPr/>
        </p:nvCxnSpPr>
        <p:spPr>
          <a:xfrm>
            <a:off x="2887122" y="2662709"/>
            <a:ext cx="519611"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98" name="直線矢印コネクタ 128">
            <a:extLst>
              <a:ext uri="{FF2B5EF4-FFF2-40B4-BE49-F238E27FC236}">
                <a16:creationId xmlns:a16="http://schemas.microsoft.com/office/drawing/2014/main" id="{F89300C5-47B3-B89E-F7F8-FCD05CD8DE25}"/>
              </a:ext>
            </a:extLst>
          </p:cNvPr>
          <p:cNvCxnSpPr>
            <a:cxnSpLocks/>
            <a:stCxn id="100" idx="2"/>
            <a:endCxn id="125" idx="0"/>
          </p:cNvCxnSpPr>
          <p:nvPr/>
        </p:nvCxnSpPr>
        <p:spPr>
          <a:xfrm flipH="1">
            <a:off x="2715136" y="2799712"/>
            <a:ext cx="1" cy="754385"/>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99" name="正方形/長方形 98">
            <a:extLst>
              <a:ext uri="{FF2B5EF4-FFF2-40B4-BE49-F238E27FC236}">
                <a16:creationId xmlns:a16="http://schemas.microsoft.com/office/drawing/2014/main" id="{023694D3-6AE7-F482-64E9-225A2EB05025}"/>
              </a:ext>
            </a:extLst>
          </p:cNvPr>
          <p:cNvSpPr/>
          <p:nvPr/>
        </p:nvSpPr>
        <p:spPr>
          <a:xfrm>
            <a:off x="2682678"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0" name="ひし形 99">
            <a:extLst>
              <a:ext uri="{FF2B5EF4-FFF2-40B4-BE49-F238E27FC236}">
                <a16:creationId xmlns:a16="http://schemas.microsoft.com/office/drawing/2014/main" id="{1ED8DEB5-0678-EDAC-7092-C459A813D8D8}"/>
              </a:ext>
            </a:extLst>
          </p:cNvPr>
          <p:cNvSpPr/>
          <p:nvPr/>
        </p:nvSpPr>
        <p:spPr>
          <a:xfrm>
            <a:off x="2543151"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2" name="正方形/長方形 101">
            <a:extLst>
              <a:ext uri="{FF2B5EF4-FFF2-40B4-BE49-F238E27FC236}">
                <a16:creationId xmlns:a16="http://schemas.microsoft.com/office/drawing/2014/main" id="{BA037A04-1E78-9ABA-6173-85C47BDF8D73}"/>
              </a:ext>
            </a:extLst>
          </p:cNvPr>
          <p:cNvSpPr/>
          <p:nvPr/>
        </p:nvSpPr>
        <p:spPr>
          <a:xfrm>
            <a:off x="2264365" y="294240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3" name="正方形/長方形 102">
            <a:extLst>
              <a:ext uri="{FF2B5EF4-FFF2-40B4-BE49-F238E27FC236}">
                <a16:creationId xmlns:a16="http://schemas.microsoft.com/office/drawing/2014/main" id="{B30B28C7-872F-F12F-0D60-CFEC2F57F891}"/>
              </a:ext>
            </a:extLst>
          </p:cNvPr>
          <p:cNvSpPr/>
          <p:nvPr/>
        </p:nvSpPr>
        <p:spPr>
          <a:xfrm>
            <a:off x="2204227" y="2273714"/>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法人住民税の</a:t>
            </a:r>
            <a:endParaRPr kumimoji="1" lang="en-US" altLang="ja-JP" sz="600" b="1" dirty="0">
              <a:solidFill>
                <a:schemeClr val="tx1"/>
              </a:solidFill>
              <a:latin typeface="+mn-ea"/>
            </a:endParaRPr>
          </a:p>
          <a:p>
            <a:pPr algn="ctr"/>
            <a:r>
              <a:rPr kumimoji="1" lang="ja-JP" altLang="en-US" sz="600" b="1" dirty="0">
                <a:solidFill>
                  <a:schemeClr val="tx1"/>
                </a:solidFill>
                <a:latin typeface="+mn-ea"/>
              </a:rPr>
              <a:t>調定情報の有無</a:t>
            </a:r>
          </a:p>
        </p:txBody>
      </p:sp>
      <p:cxnSp>
        <p:nvCxnSpPr>
          <p:cNvPr id="104" name="直線矢印コネクタ 103">
            <a:extLst>
              <a:ext uri="{FF2B5EF4-FFF2-40B4-BE49-F238E27FC236}">
                <a16:creationId xmlns:a16="http://schemas.microsoft.com/office/drawing/2014/main" id="{7F33BB49-606F-C0CD-9D63-B746B10AE6A3}"/>
              </a:ext>
            </a:extLst>
          </p:cNvPr>
          <p:cNvCxnSpPr>
            <a:cxnSpLocks/>
            <a:stCxn id="107" idx="3"/>
            <a:endCxn id="29" idx="2"/>
          </p:cNvCxnSpPr>
          <p:nvPr/>
        </p:nvCxnSpPr>
        <p:spPr>
          <a:xfrm>
            <a:off x="6789907" y="2662709"/>
            <a:ext cx="1544447" cy="0"/>
          </a:xfrm>
          <a:prstGeom prst="straightConnector1">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cxnSp>
        <p:nvCxnSpPr>
          <p:cNvPr id="105" name="直線矢印コネクタ 128">
            <a:extLst>
              <a:ext uri="{FF2B5EF4-FFF2-40B4-BE49-F238E27FC236}">
                <a16:creationId xmlns:a16="http://schemas.microsoft.com/office/drawing/2014/main" id="{17ED40AD-62CB-2499-A4DA-D7A80DB3B13D}"/>
              </a:ext>
            </a:extLst>
          </p:cNvPr>
          <p:cNvCxnSpPr>
            <a:cxnSpLocks/>
            <a:stCxn id="107" idx="2"/>
            <a:endCxn id="121" idx="2"/>
          </p:cNvCxnSpPr>
          <p:nvPr/>
        </p:nvCxnSpPr>
        <p:spPr>
          <a:xfrm rot="16200000" flipH="1">
            <a:off x="6487189" y="2930445"/>
            <a:ext cx="665676" cy="404210"/>
          </a:xfrm>
          <a:prstGeom prst="bentConnector2">
            <a:avLst/>
          </a:prstGeom>
          <a:ln w="9525">
            <a:solidFill>
              <a:schemeClr val="tx1"/>
            </a:solidFill>
            <a:headEnd w="sm" len="med"/>
            <a:tailEnd type="triangle" w="sm" len="med"/>
          </a:ln>
        </p:spPr>
        <p:style>
          <a:lnRef idx="2">
            <a:schemeClr val="accent1"/>
          </a:lnRef>
          <a:fillRef idx="0">
            <a:schemeClr val="accent1"/>
          </a:fillRef>
          <a:effectRef idx="1">
            <a:schemeClr val="accent1"/>
          </a:effectRef>
          <a:fontRef idx="minor">
            <a:schemeClr val="tx1"/>
          </a:fontRef>
        </p:style>
      </p:cxnSp>
      <p:sp>
        <p:nvSpPr>
          <p:cNvPr id="106" name="正方形/長方形 105">
            <a:extLst>
              <a:ext uri="{FF2B5EF4-FFF2-40B4-BE49-F238E27FC236}">
                <a16:creationId xmlns:a16="http://schemas.microsoft.com/office/drawing/2014/main" id="{998DB6D7-5C72-289C-239F-F95561BC0F8B}"/>
              </a:ext>
            </a:extLst>
          </p:cNvPr>
          <p:cNvSpPr/>
          <p:nvPr/>
        </p:nvSpPr>
        <p:spPr>
          <a:xfrm>
            <a:off x="6724120" y="2554487"/>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No</a:t>
            </a:r>
            <a:endParaRPr kumimoji="1" lang="ja-JP" altLang="en-US" sz="600" b="1" dirty="0">
              <a:solidFill>
                <a:schemeClr val="tx1"/>
              </a:solidFill>
              <a:highlight>
                <a:srgbClr val="FFFFFF"/>
              </a:highlight>
              <a:latin typeface="+mn-ea"/>
            </a:endParaRPr>
          </a:p>
        </p:txBody>
      </p:sp>
      <p:sp>
        <p:nvSpPr>
          <p:cNvPr id="107" name="ひし形 106">
            <a:extLst>
              <a:ext uri="{FF2B5EF4-FFF2-40B4-BE49-F238E27FC236}">
                <a16:creationId xmlns:a16="http://schemas.microsoft.com/office/drawing/2014/main" id="{396F089E-7BE0-C218-6955-08C53605700A}"/>
              </a:ext>
            </a:extLst>
          </p:cNvPr>
          <p:cNvSpPr/>
          <p:nvPr/>
        </p:nvSpPr>
        <p:spPr>
          <a:xfrm>
            <a:off x="6445936" y="2525706"/>
            <a:ext cx="343971" cy="274006"/>
          </a:xfrm>
          <a:prstGeom prst="diamond">
            <a:avLst/>
          </a:prstGeom>
          <a:noFill/>
          <a:ln w="9525"/>
        </p:spPr>
        <p:style>
          <a:lnRef idx="2">
            <a:schemeClr val="accent1">
              <a:shade val="15000"/>
            </a:schemeClr>
          </a:lnRef>
          <a:fillRef idx="1">
            <a:schemeClr val="accent1"/>
          </a:fillRef>
          <a:effectRef idx="0">
            <a:schemeClr val="accent1"/>
          </a:effectRef>
          <a:fontRef idx="minor">
            <a:schemeClr val="lt1"/>
          </a:fontRef>
        </p:style>
        <p:txBody>
          <a:bodyPr bIns="25200" rtlCol="0" anchor="ctr"/>
          <a:lstStyle/>
          <a:p>
            <a:pPr algn="ctr"/>
            <a:r>
              <a:rPr kumimoji="1" lang="en-US" altLang="ja-JP" sz="1400" b="1" dirty="0">
                <a:solidFill>
                  <a:schemeClr val="tx1"/>
                </a:solidFill>
                <a:latin typeface="游ゴシック" panose="020B0400000000000000" pitchFamily="50" charset="-128"/>
                <a:ea typeface="游ゴシック" panose="020B0400000000000000" pitchFamily="50" charset="-128"/>
              </a:rPr>
              <a:t>X</a:t>
            </a:r>
            <a:endParaRPr kumimoji="1" lang="ja-JP" altLang="en-US" sz="1400" b="1" dirty="0">
              <a:solidFill>
                <a:schemeClr val="tx1"/>
              </a:solidFill>
              <a:latin typeface="游ゴシック" panose="020B0400000000000000" pitchFamily="50" charset="-128"/>
              <a:ea typeface="游ゴシック" panose="020B0400000000000000" pitchFamily="50" charset="-128"/>
            </a:endParaRPr>
          </a:p>
        </p:txBody>
      </p:sp>
      <p:sp>
        <p:nvSpPr>
          <p:cNvPr id="108" name="正方形/長方形 107">
            <a:extLst>
              <a:ext uri="{FF2B5EF4-FFF2-40B4-BE49-F238E27FC236}">
                <a16:creationId xmlns:a16="http://schemas.microsoft.com/office/drawing/2014/main" id="{1683B9BA-5BD9-1BA9-1D98-DF54F35F8FB1}"/>
              </a:ext>
            </a:extLst>
          </p:cNvPr>
          <p:cNvSpPr/>
          <p:nvPr/>
        </p:nvSpPr>
        <p:spPr>
          <a:xfrm>
            <a:off x="6167150" y="3151274"/>
            <a:ext cx="901542" cy="216444"/>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highlight>
                  <a:srgbClr val="FFFFFF"/>
                </a:highlight>
                <a:latin typeface="+mn-ea"/>
              </a:rPr>
              <a:t>Yes</a:t>
            </a:r>
            <a:endParaRPr kumimoji="1" lang="ja-JP" altLang="en-US" sz="600" b="1" dirty="0">
              <a:solidFill>
                <a:schemeClr val="tx1"/>
              </a:solidFill>
              <a:highlight>
                <a:srgbClr val="FFFFFF"/>
              </a:highlight>
              <a:latin typeface="+mn-ea"/>
            </a:endParaRPr>
          </a:p>
        </p:txBody>
      </p:sp>
      <p:sp>
        <p:nvSpPr>
          <p:cNvPr id="109" name="正方形/長方形 108">
            <a:extLst>
              <a:ext uri="{FF2B5EF4-FFF2-40B4-BE49-F238E27FC236}">
                <a16:creationId xmlns:a16="http://schemas.microsoft.com/office/drawing/2014/main" id="{8501567C-0C1C-A03D-FDFA-55CCBF3D67EF}"/>
              </a:ext>
            </a:extLst>
          </p:cNvPr>
          <p:cNvSpPr/>
          <p:nvPr/>
        </p:nvSpPr>
        <p:spPr>
          <a:xfrm>
            <a:off x="6107012" y="2273715"/>
            <a:ext cx="1021818" cy="30673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ja-JP" altLang="en-US" sz="600" b="1" dirty="0">
                <a:solidFill>
                  <a:schemeClr val="tx1"/>
                </a:solidFill>
                <a:latin typeface="+mn-ea"/>
              </a:rPr>
              <a:t>調定≦納付になっているかどうか</a:t>
            </a:r>
          </a:p>
        </p:txBody>
      </p:sp>
      <p:sp>
        <p:nvSpPr>
          <p:cNvPr id="120" name="正方形/長方形 119">
            <a:extLst>
              <a:ext uri="{FF2B5EF4-FFF2-40B4-BE49-F238E27FC236}">
                <a16:creationId xmlns:a16="http://schemas.microsoft.com/office/drawing/2014/main" id="{A047B4BA-F775-81B8-66F4-4773EDF45081}"/>
              </a:ext>
            </a:extLst>
          </p:cNvPr>
          <p:cNvSpPr/>
          <p:nvPr/>
        </p:nvSpPr>
        <p:spPr>
          <a:xfrm>
            <a:off x="6680184" y="36241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600" b="1" dirty="0">
                <a:solidFill>
                  <a:schemeClr val="tx1"/>
                </a:solidFill>
                <a:latin typeface="+mn-ea"/>
              </a:rPr>
              <a:t>5.1. </a:t>
            </a:r>
            <a:r>
              <a:rPr kumimoji="1" lang="ja-JP" altLang="en-US" sz="600" b="1" dirty="0">
                <a:solidFill>
                  <a:schemeClr val="tx1"/>
                </a:solidFill>
                <a:latin typeface="+mn-ea"/>
              </a:rPr>
              <a:t>確定延滞金の計算</a:t>
            </a:r>
          </a:p>
        </p:txBody>
      </p:sp>
      <p:sp>
        <p:nvSpPr>
          <p:cNvPr id="121" name="楕円 120">
            <a:extLst>
              <a:ext uri="{FF2B5EF4-FFF2-40B4-BE49-F238E27FC236}">
                <a16:creationId xmlns:a16="http://schemas.microsoft.com/office/drawing/2014/main" id="{5FDD60F2-063D-B1A3-B76D-F63511E4044E}"/>
              </a:ext>
            </a:extLst>
          </p:cNvPr>
          <p:cNvSpPr/>
          <p:nvPr/>
        </p:nvSpPr>
        <p:spPr>
          <a:xfrm>
            <a:off x="7022132" y="331262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2" name="正方形/長方形 121">
            <a:extLst>
              <a:ext uri="{FF2B5EF4-FFF2-40B4-BE49-F238E27FC236}">
                <a16:creationId xmlns:a16="http://schemas.microsoft.com/office/drawing/2014/main" id="{13A9C3CA-CD34-16E1-1718-83BA90D2F3F5}"/>
              </a:ext>
            </a:extLst>
          </p:cNvPr>
          <p:cNvSpPr/>
          <p:nvPr/>
        </p:nvSpPr>
        <p:spPr>
          <a:xfrm>
            <a:off x="3084011" y="3624146"/>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2.4.3. </a:t>
            </a:r>
            <a:r>
              <a:rPr kumimoji="1" lang="ja-JP" altLang="en-US" sz="600" b="1" dirty="0">
                <a:solidFill>
                  <a:schemeClr val="tx1"/>
                </a:solidFill>
                <a:latin typeface="+mn-ea"/>
              </a:rPr>
              <a:t>調定がない場合の消込</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個人住民税退職分離課税</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123" name="楕円 122">
            <a:extLst>
              <a:ext uri="{FF2B5EF4-FFF2-40B4-BE49-F238E27FC236}">
                <a16:creationId xmlns:a16="http://schemas.microsoft.com/office/drawing/2014/main" id="{408E4A99-0038-C9BC-D4A5-AF1E9532E987}"/>
              </a:ext>
            </a:extLst>
          </p:cNvPr>
          <p:cNvSpPr/>
          <p:nvPr/>
        </p:nvSpPr>
        <p:spPr>
          <a:xfrm>
            <a:off x="3425959" y="3312629"/>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sp>
        <p:nvSpPr>
          <p:cNvPr id="124" name="正方形/長方形 123">
            <a:extLst>
              <a:ext uri="{FF2B5EF4-FFF2-40B4-BE49-F238E27FC236}">
                <a16:creationId xmlns:a16="http://schemas.microsoft.com/office/drawing/2014/main" id="{0EF04993-952A-0411-077F-3FE72C1AA5F9}"/>
              </a:ext>
            </a:extLst>
          </p:cNvPr>
          <p:cNvSpPr/>
          <p:nvPr/>
        </p:nvSpPr>
        <p:spPr>
          <a:xfrm>
            <a:off x="2220428" y="3869045"/>
            <a:ext cx="98941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r>
              <a:rPr kumimoji="1" lang="en-US" altLang="ja-JP" sz="600" b="1" dirty="0">
                <a:solidFill>
                  <a:schemeClr val="tx1"/>
                </a:solidFill>
                <a:latin typeface="+mn-ea"/>
              </a:rPr>
              <a:t>2.4.2. </a:t>
            </a:r>
            <a:r>
              <a:rPr kumimoji="1" lang="ja-JP" altLang="en-US" sz="600" b="1" dirty="0">
                <a:solidFill>
                  <a:schemeClr val="tx1"/>
                </a:solidFill>
                <a:latin typeface="+mn-ea"/>
              </a:rPr>
              <a:t>調定がない場合の消込</a:t>
            </a:r>
            <a:endParaRPr kumimoji="1" lang="en-US" altLang="ja-JP" sz="600" b="1" dirty="0">
              <a:solidFill>
                <a:schemeClr val="tx1"/>
              </a:solidFill>
              <a:latin typeface="+mn-ea"/>
            </a:endParaRPr>
          </a:p>
          <a:p>
            <a:pPr algn="ctr"/>
            <a:r>
              <a:rPr kumimoji="1" lang="en-US" altLang="ja-JP" sz="600" b="1" dirty="0">
                <a:solidFill>
                  <a:schemeClr val="tx1"/>
                </a:solidFill>
                <a:latin typeface="+mn-ea"/>
              </a:rPr>
              <a:t>(</a:t>
            </a:r>
            <a:r>
              <a:rPr kumimoji="1" lang="ja-JP" altLang="en-US" sz="600" b="1" dirty="0">
                <a:solidFill>
                  <a:schemeClr val="tx1"/>
                </a:solidFill>
                <a:latin typeface="+mn-ea"/>
              </a:rPr>
              <a:t>法人住民税</a:t>
            </a:r>
            <a:r>
              <a:rPr kumimoji="1" lang="en-US" altLang="ja-JP" sz="600" b="1" dirty="0">
                <a:solidFill>
                  <a:schemeClr val="tx1"/>
                </a:solidFill>
                <a:latin typeface="+mn-ea"/>
              </a:rPr>
              <a:t>)</a:t>
            </a:r>
            <a:endParaRPr kumimoji="1" lang="ja-JP" altLang="en-US" sz="600" b="1" dirty="0">
              <a:solidFill>
                <a:schemeClr val="tx1"/>
              </a:solidFill>
              <a:latin typeface="+mn-ea"/>
            </a:endParaRPr>
          </a:p>
        </p:txBody>
      </p:sp>
      <p:sp>
        <p:nvSpPr>
          <p:cNvPr id="125" name="楕円 124">
            <a:extLst>
              <a:ext uri="{FF2B5EF4-FFF2-40B4-BE49-F238E27FC236}">
                <a16:creationId xmlns:a16="http://schemas.microsoft.com/office/drawing/2014/main" id="{4677B545-FCB2-E68D-529D-33CDFA884D5E}"/>
              </a:ext>
            </a:extLst>
          </p:cNvPr>
          <p:cNvSpPr/>
          <p:nvPr/>
        </p:nvSpPr>
        <p:spPr>
          <a:xfrm>
            <a:off x="2562377" y="3554097"/>
            <a:ext cx="305518" cy="305518"/>
          </a:xfrm>
          <a:prstGeom prst="ellipse">
            <a:avLst/>
          </a:prstGeom>
          <a:noFill/>
          <a:ln w="28575"/>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latin typeface="+mn-ea"/>
            </a:endParaRPr>
          </a:p>
        </p:txBody>
      </p:sp>
      <p:grpSp>
        <p:nvGrpSpPr>
          <p:cNvPr id="164" name="グループ化 163">
            <a:extLst>
              <a:ext uri="{FF2B5EF4-FFF2-40B4-BE49-F238E27FC236}">
                <a16:creationId xmlns:a16="http://schemas.microsoft.com/office/drawing/2014/main" id="{B2DF4C8C-2A3B-7104-5547-8871CADD8E78}"/>
              </a:ext>
            </a:extLst>
          </p:cNvPr>
          <p:cNvGrpSpPr/>
          <p:nvPr/>
        </p:nvGrpSpPr>
        <p:grpSpPr>
          <a:xfrm>
            <a:off x="5992699" y="3530734"/>
            <a:ext cx="637021" cy="706178"/>
            <a:chOff x="2321719" y="2988182"/>
            <a:chExt cx="637021" cy="706178"/>
          </a:xfrm>
        </p:grpSpPr>
        <p:pic>
          <p:nvPicPr>
            <p:cNvPr id="165" name="グラフィックス 164" descr="紙 枠線">
              <a:extLst>
                <a:ext uri="{FF2B5EF4-FFF2-40B4-BE49-F238E27FC236}">
                  <a16:creationId xmlns:a16="http://schemas.microsoft.com/office/drawing/2014/main" id="{ADEDC062-38EA-732D-67B9-B70CA15311F2}"/>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2492892" y="3131836"/>
              <a:ext cx="307340" cy="307340"/>
            </a:xfrm>
            <a:prstGeom prst="rect">
              <a:avLst/>
            </a:prstGeom>
          </p:spPr>
        </p:pic>
        <p:cxnSp>
          <p:nvCxnSpPr>
            <p:cNvPr id="166" name="直線矢印コネクタ 36">
              <a:extLst>
                <a:ext uri="{FF2B5EF4-FFF2-40B4-BE49-F238E27FC236}">
                  <a16:creationId xmlns:a16="http://schemas.microsoft.com/office/drawing/2014/main" id="{C03D76AD-AFB9-6B3B-A02E-8C354F8F2441}"/>
                </a:ext>
              </a:extLst>
            </p:cNvPr>
            <p:cNvCxnSpPr>
              <a:cxnSpLocks/>
            </p:cNvCxnSpPr>
            <p:nvPr/>
          </p:nvCxnSpPr>
          <p:spPr>
            <a:xfrm rot="16200000" flipH="1">
              <a:off x="2285382" y="3024519"/>
              <a:ext cx="297323" cy="224649"/>
            </a:xfrm>
            <a:prstGeom prst="curvedConnector3">
              <a:avLst>
                <a:gd name="adj1" fmla="val 99656"/>
              </a:avLst>
            </a:prstGeom>
            <a:ln w="12700">
              <a:solidFill>
                <a:schemeClr val="tx1"/>
              </a:solidFill>
              <a:prstDash val="sysDot"/>
              <a:headEnd w="sm" len="med"/>
              <a:tailEnd type="arrow" w="sm" len="med"/>
            </a:ln>
          </p:spPr>
          <p:style>
            <a:lnRef idx="2">
              <a:schemeClr val="accent1"/>
            </a:lnRef>
            <a:fillRef idx="0">
              <a:schemeClr val="accent1"/>
            </a:fillRef>
            <a:effectRef idx="1">
              <a:schemeClr val="accent1"/>
            </a:effectRef>
            <a:fontRef idx="minor">
              <a:schemeClr val="tx1"/>
            </a:fontRef>
          </p:style>
        </p:cxnSp>
        <p:sp>
          <p:nvSpPr>
            <p:cNvPr id="167" name="正方形/長方形 166">
              <a:extLst>
                <a:ext uri="{FF2B5EF4-FFF2-40B4-BE49-F238E27FC236}">
                  <a16:creationId xmlns:a16="http://schemas.microsoft.com/office/drawing/2014/main" id="{88CD73D0-13CD-DE12-DA1E-26822AD5652C}"/>
                </a:ext>
              </a:extLst>
            </p:cNvPr>
            <p:cNvSpPr/>
            <p:nvPr/>
          </p:nvSpPr>
          <p:spPr>
            <a:xfrm>
              <a:off x="2337115" y="3411907"/>
              <a:ext cx="621625" cy="282453"/>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t"/>
            <a:lstStyle/>
            <a:p>
              <a:pPr algn="ctr"/>
              <a:r>
                <a:rPr kumimoji="1" lang="ja-JP" altLang="en-US" sz="500" b="1" dirty="0">
                  <a:solidFill>
                    <a:schemeClr val="tx1"/>
                  </a:solidFill>
                  <a:latin typeface="+mn-ea"/>
                </a:rPr>
                <a:t>消込エラー更正済対象者一覧</a:t>
              </a:r>
              <a:endParaRPr kumimoji="1" lang="en-US" altLang="ja-JP" sz="500" b="1" dirty="0">
                <a:solidFill>
                  <a:schemeClr val="tx1"/>
                </a:solidFill>
                <a:latin typeface="+mn-ea"/>
              </a:endParaRPr>
            </a:p>
          </p:txBody>
        </p:sp>
      </p:grpSp>
    </p:spTree>
    <p:extLst>
      <p:ext uri="{BB962C8B-B14F-4D97-AF65-F5344CB8AC3E}">
        <p14:creationId xmlns:p14="http://schemas.microsoft.com/office/powerpoint/2010/main" val="1541647737"/>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テーマ">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Relationships xmlns="http://schemas.openxmlformats.org/package/2006/relationships"><Relationship Id="rId1" Target="itemProps1.xml" Type="http://schemas.openxmlformats.org/officeDocument/2006/relationships/customXmlProps"/></Relationships>
</file>

<file path=customXml/_rels/item2.xml.rels><?xml version="1.0" encoding="UTF-8" standalone="yes"?><Relationships xmlns="http://schemas.openxmlformats.org/package/2006/relationships"><Relationship Id="rId1" Target="itemProps2.xml" Type="http://schemas.openxmlformats.org/officeDocument/2006/relationships/customXmlProps"/></Relationships>
</file>

<file path=customXml/_rels/item3.xml.rels><?xml version="1.0" encoding="UTF-8" standalone="yes"?><Relationships xmlns="http://schemas.openxmlformats.org/package/2006/relationships"><Relationship Id="rId1" Target="itemProps3.xml" Type="http://schemas.openxmlformats.org/officeDocument/2006/relationships/customXmlProps"/></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91ACED340670CC42812F6743EF07ABC6" ma:contentTypeVersion="14" ma:contentTypeDescription="新しいドキュメントを作成します。" ma:contentTypeScope="" ma:versionID="557f66ece46de670fc270dd59d8cb8fa">
  <xsd:schema xmlns:xsd="http://www.w3.org/2001/XMLSchema" xmlns:xs="http://www.w3.org/2001/XMLSchema" xmlns:p="http://schemas.microsoft.com/office/2006/metadata/properties" xmlns:ns2="93a2261b-2587-4adb-9c03-01724b202f01" xmlns:ns3="956f8374-eac6-4c01-9e9a-c7d7573af740" targetNamespace="http://schemas.microsoft.com/office/2006/metadata/properties" ma:root="true" ma:fieldsID="bfaf4732f5e2f61fd9cc0e716c2fdba0" ns2:_="" ns3:_="">
    <xsd:import namespace="93a2261b-2587-4adb-9c03-01724b202f01"/>
    <xsd:import namespace="956f8374-eac6-4c01-9e9a-c7d7573af74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3a2261b-2587-4adb-9c03-01724b202f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descriptio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画像タグ" ma:readOnly="false" ma:fieldId="{5cf76f15-5ced-4ddc-b409-7134ff3c332f}" ma:taxonomyMulti="true" ma:sspId="1e1c6816-2a4f-4461-93c7-8dd281d6228d"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descrip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56f8374-eac6-4c01-9e9a-c7d7573af740"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d0b15c3-b217-4866-9a6e-9fbac2b337da}" ma:internalName="TaxCatchAll" ma:showField="CatchAllData" ma:web="956f8374-eac6-4c01-9e9a-c7d7573af74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3a2261b-2587-4adb-9c03-01724b202f01">
      <Terms xmlns="http://schemas.microsoft.com/office/infopath/2007/PartnerControls"/>
    </lcf76f155ced4ddcb4097134ff3c332f>
    <TaxCatchAll xmlns="956f8374-eac6-4c01-9e9a-c7d7573af740" xsi:nil="true"/>
  </documentManagement>
</p:properties>
</file>

<file path=customXml/itemProps1.xml><?xml version="1.0" encoding="utf-8"?>
<ds:datastoreItem xmlns:ds="http://schemas.openxmlformats.org/officeDocument/2006/customXml" ds:itemID="{DD09FD0E-932C-4DB3-88C4-022908BDF90B}"/>
</file>

<file path=customXml/itemProps2.xml><?xml version="1.0" encoding="utf-8"?>
<ds:datastoreItem xmlns:ds="http://schemas.openxmlformats.org/officeDocument/2006/customXml" ds:itemID="{2AB740C9-BCEC-411C-86FB-CA1CCE1DB2A6}"/>
</file>

<file path=customXml/itemProps3.xml><?xml version="1.0" encoding="utf-8"?>
<ds:datastoreItem xmlns:ds="http://schemas.openxmlformats.org/officeDocument/2006/customXml" ds:itemID="{B329B60C-010D-4556-92D6-B393626543C0}"/>
</file>

<file path=docMetadata/LabelInfo.xml><?xml version="1.0" encoding="utf-8"?>
<clbl:labelList xmlns:clbl="http://schemas.microsoft.com/office/2020/mipLabelMetadata">
  <clbl:label id="{436fffe2-e74d-4f21-833f-6f054a10cb50}" enabled="1" method="Privileged" siteId="{a4dd5294-24e4-4102-8420-cb86d0baae1e}" contentBits="0" removed="0"/>
</clbl:labelList>
</file>

<file path=docProps/app.xml><?xml version="1.0" encoding="utf-8"?>
<Properties xmlns="http://schemas.openxmlformats.org/officeDocument/2006/extended-properties" xmlns:vt="http://schemas.openxmlformats.org/officeDocument/2006/docPropsVTypes">
  <Template>Office Theme</Template>
  <Words>4611</Words>
  <PresentationFormat>画面に合わせる (4:3)</PresentationFormat>
  <Paragraphs>1790</Paragraphs>
  <Slides>38</Slides>
  <Notes>8</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38</vt:i4>
      </vt:variant>
    </vt:vector>
  </HeadingPairs>
  <TitlesOfParts>
    <vt:vector size="43" baseType="lpstr">
      <vt:lpstr>游ゴシック</vt:lpstr>
      <vt:lpstr>Aptos</vt:lpstr>
      <vt:lpstr>Aptos Display</vt:lpstr>
      <vt:lpstr>Arial</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Properties>
</file>

<file path=docProps/core.xml><?xml version="1.0" encoding="utf-8"?>
<cp:coreProperties xmlns:cp="http://schemas.openxmlformats.org/package/2006/metadata/core-properties" xmlns:dc="http://purl.org/dc/elements/1.1/" xmlns:dcterms="http://purl.org/dc/terms/" xmlns:xsi="http://www.w3.org/2001/XMLSchema-instance"/>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0x01010091ACED340670CC42812F6743EF07ABC6</vt:lpwstr>
  </property>
</Properties>
</file>